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60" r:id="rId5"/>
  </p:sldIdLst>
  <p:sldSz cx="43891200" cy="32918400"/>
  <p:notesSz cx="7010400" cy="9296400"/>
  <p:defaultText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06" userDrawn="1">
          <p15:clr>
            <a:srgbClr val="A4A3A4"/>
          </p15:clr>
        </p15:guide>
        <p15:guide id="2" pos="13824" userDrawn="1">
          <p15:clr>
            <a:srgbClr val="A4A3A4"/>
          </p15:clr>
        </p15:guide>
        <p15:guide id="3" orient="horz" pos="98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F4FF"/>
    <a:srgbClr val="FF0000"/>
    <a:srgbClr val="28FF00"/>
    <a:srgbClr val="00FF00"/>
    <a:srgbClr val="C5E2FF"/>
    <a:srgbClr val="99E6FF"/>
    <a:srgbClr val="CBFFFB"/>
    <a:srgbClr val="004F27"/>
    <a:srgbClr val="FF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BBAA4F-4728-4D7E-833C-8C64BC76A05F}" v="88" dt="2026-04-10T19:24:28.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78"/>
    <p:restoredTop sz="94954" autoAdjust="0"/>
  </p:normalViewPr>
  <p:slideViewPr>
    <p:cSldViewPr snapToGrid="0">
      <p:cViewPr varScale="1">
        <p:scale>
          <a:sx n="23" d="100"/>
          <a:sy n="23" d="100"/>
        </p:scale>
        <p:origin x="1548" y="44"/>
      </p:cViewPr>
      <p:guideLst>
        <p:guide orient="horz" pos="7406"/>
        <p:guide pos="13824"/>
        <p:guide orient="horz" pos="987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F84E476-F9EB-4EF7-87CF-896705194FA1}" type="datetimeFigureOut">
              <a:rPr lang="en-US" smtClean="0"/>
              <a:t>4/20/2026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1BDEE37-419A-4997-BF5C-05231E6C547E}" type="slidenum">
              <a:rPr lang="en-US" smtClean="0"/>
              <a:t>‹#›</a:t>
            </a:fld>
            <a:endParaRPr lang="en-US"/>
          </a:p>
        </p:txBody>
      </p:sp>
    </p:spTree>
    <p:extLst>
      <p:ext uri="{BB962C8B-B14F-4D97-AF65-F5344CB8AC3E}">
        <p14:creationId xmlns:p14="http://schemas.microsoft.com/office/powerpoint/2010/main" val="3870877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9E2A32C-7BE1-4CE7-93D1-DB8296906DD3}" type="datetimeFigureOut">
              <a:rPr lang="en-US" smtClean="0"/>
              <a:t>4/20/2026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7380EF-4E3E-4DD5-B3B7-4878A9900326}" type="slidenum">
              <a:rPr lang="en-US" smtClean="0"/>
              <a:t>‹#›</a:t>
            </a:fld>
            <a:endParaRPr lang="en-US"/>
          </a:p>
        </p:txBody>
      </p:sp>
    </p:spTree>
    <p:extLst>
      <p:ext uri="{BB962C8B-B14F-4D97-AF65-F5344CB8AC3E}">
        <p14:creationId xmlns:p14="http://schemas.microsoft.com/office/powerpoint/2010/main" val="161689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3CEFA-00D7-5A75-964A-201C30843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D42EF4-06E6-B5EB-9EDD-908A75FD295B}"/>
              </a:ext>
            </a:extLst>
          </p:cNvPr>
          <p:cNvSpPr>
            <a:spLocks noGrp="1" noRot="1" noChangeAspect="1"/>
          </p:cNvSpPr>
          <p:nvPr>
            <p:ph type="sldImg"/>
          </p:nvPr>
        </p:nvSpPr>
        <p:spPr>
          <a:xfrm>
            <a:off x="1181100" y="696913"/>
            <a:ext cx="4648200" cy="3486150"/>
          </a:xfrm>
        </p:spPr>
        <p:txBody>
          <a:bodyPr/>
          <a:lstStyle/>
          <a:p>
            <a:endParaRPr lang="en-US"/>
          </a:p>
        </p:txBody>
      </p:sp>
      <p:sp>
        <p:nvSpPr>
          <p:cNvPr id="3" name="Notes Placeholder 2">
            <a:extLst>
              <a:ext uri="{FF2B5EF4-FFF2-40B4-BE49-F238E27FC236}">
                <a16:creationId xmlns:a16="http://schemas.microsoft.com/office/drawing/2014/main" id="{ABAC08B0-BE43-57CE-FC97-17EB4E14B7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36D933-3B0D-C08E-F8D8-D45FA0841F3C}"/>
              </a:ext>
            </a:extLst>
          </p:cNvPr>
          <p:cNvSpPr>
            <a:spLocks noGrp="1"/>
          </p:cNvSpPr>
          <p:nvPr>
            <p:ph type="sldNum" sz="quarter" idx="10"/>
          </p:nvPr>
        </p:nvSpPr>
        <p:spPr/>
        <p:txBody>
          <a:bodyPr/>
          <a:lstStyle/>
          <a:p>
            <a:pPr marL="0" marR="0" lvl="0" indent="0" algn="r" defTabSz="4702576" rtl="0" eaLnBrk="1" fontAlgn="auto" latinLnBrk="0" hangingPunct="1">
              <a:lnSpc>
                <a:spcPct val="100000"/>
              </a:lnSpc>
              <a:spcBef>
                <a:spcPts val="0"/>
              </a:spcBef>
              <a:spcAft>
                <a:spcPts val="0"/>
              </a:spcAft>
              <a:buClrTx/>
              <a:buSzTx/>
              <a:buFontTx/>
              <a:buNone/>
              <a:tabLst/>
              <a:defRPr/>
            </a:pPr>
            <a:fld id="{5D7380EF-4E3E-4DD5-B3B7-4878A99003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702576"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0484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80C391-3B50-45D9-8A14-E4F479906A12}" type="datetimeFigureOut">
              <a:rPr lang="en-US" smtClean="0"/>
              <a:pPr/>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626C1-7099-4BBE-9244-D0BF1B5613D7}" type="slidenum">
              <a:rPr lang="en-US" smtClean="0"/>
              <a:pPr/>
              <a:t>‹#›</a:t>
            </a:fld>
            <a:endParaRPr lang="en-US"/>
          </a:p>
        </p:txBody>
      </p:sp>
    </p:spTree>
    <p:extLst>
      <p:ext uri="{BB962C8B-B14F-4D97-AF65-F5344CB8AC3E}">
        <p14:creationId xmlns:p14="http://schemas.microsoft.com/office/powerpoint/2010/main" val="241271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80C391-3B50-45D9-8A14-E4F479906A12}" type="datetimeFigureOut">
              <a:rPr lang="en-US" smtClean="0"/>
              <a:pPr/>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626C1-7099-4BBE-9244-D0BF1B5613D7}" type="slidenum">
              <a:rPr lang="en-US" smtClean="0"/>
              <a:pPr/>
              <a:t>‹#›</a:t>
            </a:fld>
            <a:endParaRPr lang="en-US"/>
          </a:p>
        </p:txBody>
      </p:sp>
    </p:spTree>
    <p:extLst>
      <p:ext uri="{BB962C8B-B14F-4D97-AF65-F5344CB8AC3E}">
        <p14:creationId xmlns:p14="http://schemas.microsoft.com/office/powerpoint/2010/main" val="317982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7383786"/>
            <a:ext cx="47404018" cy="1572844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7383786"/>
            <a:ext cx="141480542" cy="1572844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80C391-3B50-45D9-8A14-E4F479906A12}" type="datetimeFigureOut">
              <a:rPr lang="en-US" smtClean="0"/>
              <a:pPr/>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626C1-7099-4BBE-9244-D0BF1B5613D7}" type="slidenum">
              <a:rPr lang="en-US" smtClean="0"/>
              <a:pPr/>
              <a:t>‹#›</a:t>
            </a:fld>
            <a:endParaRPr lang="en-US"/>
          </a:p>
        </p:txBody>
      </p:sp>
    </p:spTree>
    <p:extLst>
      <p:ext uri="{BB962C8B-B14F-4D97-AF65-F5344CB8AC3E}">
        <p14:creationId xmlns:p14="http://schemas.microsoft.com/office/powerpoint/2010/main" val="44599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80C391-3B50-45D9-8A14-E4F479906A12}" type="datetimeFigureOut">
              <a:rPr lang="en-US" smtClean="0"/>
              <a:pPr/>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626C1-7099-4BBE-9244-D0BF1B5613D7}" type="slidenum">
              <a:rPr lang="en-US" smtClean="0"/>
              <a:pPr/>
              <a:t>‹#›</a:t>
            </a:fld>
            <a:endParaRPr lang="en-US"/>
          </a:p>
        </p:txBody>
      </p:sp>
    </p:spTree>
    <p:extLst>
      <p:ext uri="{BB962C8B-B14F-4D97-AF65-F5344CB8AC3E}">
        <p14:creationId xmlns:p14="http://schemas.microsoft.com/office/powerpoint/2010/main" val="271810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3"/>
            <a:ext cx="37307520" cy="6537960"/>
          </a:xfrm>
        </p:spPr>
        <p:txBody>
          <a:bodyPr anchor="t"/>
          <a:lstStyle>
            <a:lvl1pPr algn="l">
              <a:defRPr sz="20600" b="1" cap="all"/>
            </a:lvl1pPr>
          </a:lstStyle>
          <a:p>
            <a:r>
              <a:rPr lang="en-US"/>
              <a:t>Click to edit Master title style</a:t>
            </a:r>
          </a:p>
        </p:txBody>
      </p:sp>
      <p:sp>
        <p:nvSpPr>
          <p:cNvPr id="3" name="Text Placeholder 2"/>
          <p:cNvSpPr>
            <a:spLocks noGrp="1"/>
          </p:cNvSpPr>
          <p:nvPr>
            <p:ph type="body" idx="1"/>
          </p:nvPr>
        </p:nvSpPr>
        <p:spPr>
          <a:xfrm>
            <a:off x="3467102" y="13952227"/>
            <a:ext cx="37307520" cy="7200897"/>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80C391-3B50-45D9-8A14-E4F479906A12}" type="datetimeFigureOut">
              <a:rPr lang="en-US" smtClean="0"/>
              <a:pPr/>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626C1-7099-4BBE-9244-D0BF1B5613D7}" type="slidenum">
              <a:rPr lang="en-US" smtClean="0"/>
              <a:pPr/>
              <a:t>‹#›</a:t>
            </a:fld>
            <a:endParaRPr lang="en-US"/>
          </a:p>
        </p:txBody>
      </p:sp>
    </p:spTree>
    <p:extLst>
      <p:ext uri="{BB962C8B-B14F-4D97-AF65-F5344CB8AC3E}">
        <p14:creationId xmlns:p14="http://schemas.microsoft.com/office/powerpoint/2010/main" val="308973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43014907"/>
            <a:ext cx="94442280" cy="121653297"/>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43014907"/>
            <a:ext cx="94442280" cy="121653297"/>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80C391-3B50-45D9-8A14-E4F479906A12}" type="datetimeFigureOut">
              <a:rPr lang="en-US" smtClean="0"/>
              <a:pPr/>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626C1-7099-4BBE-9244-D0BF1B5613D7}" type="slidenum">
              <a:rPr lang="en-US" smtClean="0"/>
              <a:pPr/>
              <a:t>‹#›</a:t>
            </a:fld>
            <a:endParaRPr lang="en-US"/>
          </a:p>
        </p:txBody>
      </p:sp>
    </p:spTree>
    <p:extLst>
      <p:ext uri="{BB962C8B-B14F-4D97-AF65-F5344CB8AC3E}">
        <p14:creationId xmlns:p14="http://schemas.microsoft.com/office/powerpoint/2010/main" val="388916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4"/>
            <a:ext cx="19392902" cy="307085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a:t>Click to edit Master text styles</a:t>
            </a:r>
          </a:p>
        </p:txBody>
      </p:sp>
      <p:sp>
        <p:nvSpPr>
          <p:cNvPr id="4" name="Content Placeholder 3"/>
          <p:cNvSpPr>
            <a:spLocks noGrp="1"/>
          </p:cNvSpPr>
          <p:nvPr>
            <p:ph sz="half" idx="2"/>
          </p:nvPr>
        </p:nvSpPr>
        <p:spPr>
          <a:xfrm>
            <a:off x="2194560" y="10439401"/>
            <a:ext cx="19392902" cy="1896618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4"/>
            <a:ext cx="19400520" cy="307085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80C391-3B50-45D9-8A14-E4F479906A12}" type="datetimeFigureOut">
              <a:rPr lang="en-US" smtClean="0"/>
              <a:pPr/>
              <a:t>4/20/2026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626C1-7099-4BBE-9244-D0BF1B5613D7}" type="slidenum">
              <a:rPr lang="en-US" smtClean="0"/>
              <a:pPr/>
              <a:t>‹#›</a:t>
            </a:fld>
            <a:endParaRPr lang="en-US"/>
          </a:p>
        </p:txBody>
      </p:sp>
    </p:spTree>
    <p:extLst>
      <p:ext uri="{BB962C8B-B14F-4D97-AF65-F5344CB8AC3E}">
        <p14:creationId xmlns:p14="http://schemas.microsoft.com/office/powerpoint/2010/main" val="1113893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80C391-3B50-45D9-8A14-E4F479906A12}" type="datetimeFigureOut">
              <a:rPr lang="en-US" smtClean="0"/>
              <a:pPr/>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626C1-7099-4BBE-9244-D0BF1B5613D7}" type="slidenum">
              <a:rPr lang="en-US" smtClean="0"/>
              <a:pPr/>
              <a:t>‹#›</a:t>
            </a:fld>
            <a:endParaRPr lang="en-US"/>
          </a:p>
        </p:txBody>
      </p:sp>
    </p:spTree>
    <p:extLst>
      <p:ext uri="{BB962C8B-B14F-4D97-AF65-F5344CB8AC3E}">
        <p14:creationId xmlns:p14="http://schemas.microsoft.com/office/powerpoint/2010/main" val="396561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80C391-3B50-45D9-8A14-E4F479906A12}" type="datetimeFigureOut">
              <a:rPr lang="en-US" smtClean="0"/>
              <a:pPr/>
              <a:t>4/20/2026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626C1-7099-4BBE-9244-D0BF1B5613D7}" type="slidenum">
              <a:rPr lang="en-US" smtClean="0"/>
              <a:pPr/>
              <a:t>‹#›</a:t>
            </a:fld>
            <a:endParaRPr lang="en-US"/>
          </a:p>
        </p:txBody>
      </p:sp>
    </p:spTree>
    <p:extLst>
      <p:ext uri="{BB962C8B-B14F-4D97-AF65-F5344CB8AC3E}">
        <p14:creationId xmlns:p14="http://schemas.microsoft.com/office/powerpoint/2010/main" val="69947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10300" b="1"/>
            </a:lvl1pPr>
          </a:lstStyle>
          <a:p>
            <a:r>
              <a:rPr lang="en-US"/>
              <a:t>Click to edit Master title style</a:t>
            </a:r>
          </a:p>
        </p:txBody>
      </p:sp>
      <p:sp>
        <p:nvSpPr>
          <p:cNvPr id="3" name="Content Placeholder 2"/>
          <p:cNvSpPr>
            <a:spLocks noGrp="1"/>
          </p:cNvSpPr>
          <p:nvPr>
            <p:ph idx="1"/>
          </p:nvPr>
        </p:nvSpPr>
        <p:spPr>
          <a:xfrm>
            <a:off x="17160240" y="1310644"/>
            <a:ext cx="24536400" cy="28094943"/>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4"/>
            <a:ext cx="14439902" cy="22517103"/>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a:t>Click to edit Master text styles</a:t>
            </a:r>
          </a:p>
        </p:txBody>
      </p:sp>
      <p:sp>
        <p:nvSpPr>
          <p:cNvPr id="5" name="Date Placeholder 4"/>
          <p:cNvSpPr>
            <a:spLocks noGrp="1"/>
          </p:cNvSpPr>
          <p:nvPr>
            <p:ph type="dt" sz="half" idx="10"/>
          </p:nvPr>
        </p:nvSpPr>
        <p:spPr/>
        <p:txBody>
          <a:bodyPr/>
          <a:lstStyle/>
          <a:p>
            <a:fld id="{F780C391-3B50-45D9-8A14-E4F479906A12}" type="datetimeFigureOut">
              <a:rPr lang="en-US" smtClean="0"/>
              <a:pPr/>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626C1-7099-4BBE-9244-D0BF1B5613D7}" type="slidenum">
              <a:rPr lang="en-US" smtClean="0"/>
              <a:pPr/>
              <a:t>‹#›</a:t>
            </a:fld>
            <a:endParaRPr lang="en-US"/>
          </a:p>
        </p:txBody>
      </p:sp>
    </p:spTree>
    <p:extLst>
      <p:ext uri="{BB962C8B-B14F-4D97-AF65-F5344CB8AC3E}">
        <p14:creationId xmlns:p14="http://schemas.microsoft.com/office/powerpoint/2010/main" val="243300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3"/>
          </a:xfrm>
        </p:spPr>
        <p:txBody>
          <a:bodyPr anchor="b"/>
          <a:lstStyle>
            <a:lvl1pPr algn="l">
              <a:defRPr sz="103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endParaRPr lang="en-US"/>
          </a:p>
        </p:txBody>
      </p:sp>
      <p:sp>
        <p:nvSpPr>
          <p:cNvPr id="4" name="Text Placeholder 3"/>
          <p:cNvSpPr>
            <a:spLocks noGrp="1"/>
          </p:cNvSpPr>
          <p:nvPr>
            <p:ph type="body" sz="half" idx="2"/>
          </p:nvPr>
        </p:nvSpPr>
        <p:spPr>
          <a:xfrm>
            <a:off x="8602982" y="25763224"/>
            <a:ext cx="26334720" cy="3863337"/>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a:t>Click to edit Master text styles</a:t>
            </a:r>
          </a:p>
        </p:txBody>
      </p:sp>
      <p:sp>
        <p:nvSpPr>
          <p:cNvPr id="5" name="Date Placeholder 4"/>
          <p:cNvSpPr>
            <a:spLocks noGrp="1"/>
          </p:cNvSpPr>
          <p:nvPr>
            <p:ph type="dt" sz="half" idx="10"/>
          </p:nvPr>
        </p:nvSpPr>
        <p:spPr/>
        <p:txBody>
          <a:bodyPr/>
          <a:lstStyle/>
          <a:p>
            <a:fld id="{F780C391-3B50-45D9-8A14-E4F479906A12}" type="datetimeFigureOut">
              <a:rPr lang="en-US" smtClean="0"/>
              <a:pPr/>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626C1-7099-4BBE-9244-D0BF1B5613D7}" type="slidenum">
              <a:rPr lang="en-US" smtClean="0"/>
              <a:pPr/>
              <a:t>‹#›</a:t>
            </a:fld>
            <a:endParaRPr lang="en-US"/>
          </a:p>
        </p:txBody>
      </p:sp>
    </p:spTree>
    <p:extLst>
      <p:ext uri="{BB962C8B-B14F-4D97-AF65-F5344CB8AC3E}">
        <p14:creationId xmlns:p14="http://schemas.microsoft.com/office/powerpoint/2010/main" val="171146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70258" tIns="235129" rIns="470258" bIns="235129"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3"/>
          </a:xfrm>
          <a:prstGeom prst="rect">
            <a:avLst/>
          </a:prstGeom>
        </p:spPr>
        <p:txBody>
          <a:bodyPr vert="horz" lIns="470258" tIns="235129" rIns="470258" bIns="2351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3"/>
            <a:ext cx="10241280" cy="1752600"/>
          </a:xfrm>
          <a:prstGeom prst="rect">
            <a:avLst/>
          </a:prstGeom>
        </p:spPr>
        <p:txBody>
          <a:bodyPr vert="horz" lIns="470258" tIns="235129" rIns="470258" bIns="235129" rtlCol="0" anchor="ctr"/>
          <a:lstStyle>
            <a:lvl1pPr algn="l">
              <a:defRPr sz="6200">
                <a:solidFill>
                  <a:schemeClr val="tx1">
                    <a:tint val="75000"/>
                  </a:schemeClr>
                </a:solidFill>
              </a:defRPr>
            </a:lvl1pPr>
          </a:lstStyle>
          <a:p>
            <a:fld id="{F780C391-3B50-45D9-8A14-E4F479906A12}" type="datetimeFigureOut">
              <a:rPr lang="en-US" smtClean="0"/>
              <a:pPr/>
              <a:t>4/20/2026</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70258" tIns="235129" rIns="470258" bIns="235129" rtlCol="0" anchor="ctr"/>
          <a:lstStyle>
            <a:lvl1pPr algn="ctr">
              <a:defRPr sz="6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70258" tIns="235129" rIns="470258" bIns="235129" rtlCol="0" anchor="ctr"/>
          <a:lstStyle>
            <a:lvl1pPr algn="r">
              <a:defRPr sz="6200">
                <a:solidFill>
                  <a:schemeClr val="tx1">
                    <a:tint val="75000"/>
                  </a:schemeClr>
                </a:solidFill>
              </a:defRPr>
            </a:lvl1pPr>
          </a:lstStyle>
          <a:p>
            <a:fld id="{47F626C1-7099-4BBE-9244-D0BF1B5613D7}" type="slidenum">
              <a:rPr lang="en-US" smtClean="0"/>
              <a:pPr/>
              <a:t>‹#›</a:t>
            </a:fld>
            <a:endParaRPr lang="en-US"/>
          </a:p>
        </p:txBody>
      </p:sp>
    </p:spTree>
    <p:extLst>
      <p:ext uri="{BB962C8B-B14F-4D97-AF65-F5344CB8AC3E}">
        <p14:creationId xmlns:p14="http://schemas.microsoft.com/office/powerpoint/2010/main" val="3013207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02576" rtl="0" eaLnBrk="1" latinLnBrk="0" hangingPunct="1">
        <a:spcBef>
          <a:spcPct val="0"/>
        </a:spcBef>
        <a:buNone/>
        <a:defRPr sz="22600" kern="1200">
          <a:solidFill>
            <a:schemeClr val="tx1"/>
          </a:solidFill>
          <a:latin typeface="+mj-lt"/>
          <a:ea typeface="+mj-ea"/>
          <a:cs typeface="+mj-cs"/>
        </a:defRPr>
      </a:lvl1pPr>
    </p:titleStyle>
    <p:bodyStyle>
      <a:lvl1pPr marL="1763466" indent="-1763466" algn="l" defTabSz="4702576" rtl="0" eaLnBrk="1" latinLnBrk="0" hangingPunct="1">
        <a:spcBef>
          <a:spcPct val="20000"/>
        </a:spcBef>
        <a:buFont typeface="Arial" pitchFamily="34" charset="0"/>
        <a:buChar char="•"/>
        <a:defRPr sz="16500" kern="1200">
          <a:solidFill>
            <a:schemeClr val="tx1"/>
          </a:solidFill>
          <a:latin typeface="+mn-lt"/>
          <a:ea typeface="+mn-ea"/>
          <a:cs typeface="+mn-cs"/>
        </a:defRPr>
      </a:lvl1pPr>
      <a:lvl2pPr marL="3820843" indent="-1469555" algn="l" defTabSz="4702576" rtl="0" eaLnBrk="1" latinLnBrk="0" hangingPunct="1">
        <a:spcBef>
          <a:spcPct val="20000"/>
        </a:spcBef>
        <a:buFont typeface="Arial" pitchFamily="34" charset="0"/>
        <a:buChar char="–"/>
        <a:defRPr sz="14400" kern="1200">
          <a:solidFill>
            <a:schemeClr val="tx1"/>
          </a:solidFill>
          <a:latin typeface="+mn-lt"/>
          <a:ea typeface="+mn-ea"/>
          <a:cs typeface="+mn-cs"/>
        </a:defRPr>
      </a:lvl2pPr>
      <a:lvl3pPr marL="5878220" indent="-1175644" algn="l" defTabSz="4702576" rtl="0" eaLnBrk="1" latinLnBrk="0" hangingPunct="1">
        <a:spcBef>
          <a:spcPct val="20000"/>
        </a:spcBef>
        <a:buFont typeface="Arial" pitchFamily="34" charset="0"/>
        <a:buChar char="•"/>
        <a:defRPr sz="12300" kern="1200">
          <a:solidFill>
            <a:schemeClr val="tx1"/>
          </a:solidFill>
          <a:latin typeface="+mn-lt"/>
          <a:ea typeface="+mn-ea"/>
          <a:cs typeface="+mn-cs"/>
        </a:defRPr>
      </a:lvl3pPr>
      <a:lvl4pPr marL="822950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4pPr>
      <a:lvl5pPr marL="10580797"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5pPr>
      <a:lvl6pPr marL="12932085"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6pPr>
      <a:lvl7pPr marL="15283373"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7pPr>
      <a:lvl8pPr marL="17634661"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8pPr>
      <a:lvl9pPr marL="1998594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9pPr>
    </p:bodyStyle>
    <p:other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7.emf"/><Relationship Id="rId18" Type="http://schemas.openxmlformats.org/officeDocument/2006/relationships/image" Target="../media/image24.png"/><Relationship Id="rId26" Type="http://schemas.openxmlformats.org/officeDocument/2006/relationships/image" Target="../media/image17.emf"/><Relationship Id="rId3" Type="http://schemas.openxmlformats.org/officeDocument/2006/relationships/image" Target="../media/image1.jpg"/><Relationship Id="rId21" Type="http://schemas.openxmlformats.org/officeDocument/2006/relationships/image" Target="../media/image12.jpg"/><Relationship Id="rId7" Type="http://schemas.openxmlformats.org/officeDocument/2006/relationships/hyperlink" Target="https://doi.org/10.1021/acscentsci.7b00247" TargetMode="External"/><Relationship Id="rId12" Type="http://schemas.openxmlformats.org/officeDocument/2006/relationships/oleObject" Target="../embeddings/oleObject2.bin"/><Relationship Id="rId25" Type="http://schemas.openxmlformats.org/officeDocument/2006/relationships/image" Target="../media/image16.emf"/><Relationship Id="rId2" Type="http://schemas.openxmlformats.org/officeDocument/2006/relationships/notesSlide" Target="../notesSlides/notesSlide1.xml"/><Relationship Id="rId20"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s://doi.org/10.1039/C2SC21649C" TargetMode="External"/><Relationship Id="rId11" Type="http://schemas.openxmlformats.org/officeDocument/2006/relationships/image" Target="../media/image6.png"/><Relationship Id="rId24" Type="http://schemas.openxmlformats.org/officeDocument/2006/relationships/image" Target="../media/image15.emf"/><Relationship Id="rId5" Type="http://schemas.openxmlformats.org/officeDocument/2006/relationships/image" Target="../media/image3.png"/><Relationship Id="rId15" Type="http://schemas.openxmlformats.org/officeDocument/2006/relationships/image" Target="../media/image9.png"/><Relationship Id="rId23" Type="http://schemas.openxmlformats.org/officeDocument/2006/relationships/image" Target="../media/image14.emf"/><Relationship Id="rId10" Type="http://schemas.openxmlformats.org/officeDocument/2006/relationships/image" Target="../media/image5.emf"/><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oleObject" Target="../embeddings/oleObject1.bin"/><Relationship Id="rId14" Type="http://schemas.openxmlformats.org/officeDocument/2006/relationships/image" Target="../media/image8.png"/><Relationship Id="rId22"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4B60D-3433-2A03-722E-11E76C0DFF1E}"/>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DACEC0A5-B1EE-18AD-5CB4-EB8293FCED81}"/>
              </a:ext>
            </a:extLst>
          </p:cNvPr>
          <p:cNvPicPr>
            <a:picLocks noGrp="1" noRot="1" noChangeAspect="1" noMove="1" noResize="1" noEditPoints="1" noAdjustHandles="1" noChangeArrowheads="1" noChangeShapeType="1" noCrop="1"/>
          </p:cNvPicPr>
          <p:nvPr/>
        </p:nvPicPr>
        <p:blipFill>
          <a:blip r:embed="rId3"/>
          <a:srcRect t="269"/>
          <a:stretch>
            <a:fillRect/>
          </a:stretch>
        </p:blipFill>
        <p:spPr>
          <a:xfrm>
            <a:off x="14802294" y="7240526"/>
            <a:ext cx="13735562" cy="8066147"/>
          </a:xfrm>
          <a:prstGeom prst="rect">
            <a:avLst/>
          </a:prstGeom>
        </p:spPr>
      </p:pic>
      <p:cxnSp>
        <p:nvCxnSpPr>
          <p:cNvPr id="34" name="Straight Connector 33">
            <a:extLst>
              <a:ext uri="{FF2B5EF4-FFF2-40B4-BE49-F238E27FC236}">
                <a16:creationId xmlns:a16="http://schemas.microsoft.com/office/drawing/2014/main" id="{4BCD04E3-9279-7FFC-63D3-8CD3D8B29995}"/>
              </a:ext>
            </a:extLst>
          </p:cNvPr>
          <p:cNvCxnSpPr>
            <a:cxnSpLocks/>
          </p:cNvCxnSpPr>
          <p:nvPr/>
        </p:nvCxnSpPr>
        <p:spPr>
          <a:xfrm flipH="1">
            <a:off x="14307874" y="18173700"/>
            <a:ext cx="14724402" cy="0"/>
          </a:xfrm>
          <a:prstGeom prst="line">
            <a:avLst/>
          </a:prstGeom>
          <a:ln w="25400">
            <a:solidFill>
              <a:schemeClr val="tx2"/>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993119B8-D0C2-F405-E03C-A2CB631280A8}"/>
              </a:ext>
            </a:extLst>
          </p:cNvPr>
          <p:cNvCxnSpPr/>
          <p:nvPr/>
        </p:nvCxnSpPr>
        <p:spPr>
          <a:xfrm>
            <a:off x="0" y="3429000"/>
            <a:ext cx="43891200" cy="0"/>
          </a:xfrm>
          <a:prstGeom prst="line">
            <a:avLst/>
          </a:prstGeom>
          <a:ln w="25400">
            <a:solidFill>
              <a:schemeClr val="tx2"/>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71507F9F-EC4E-285E-6E1E-E7EB1E9BA06B}"/>
              </a:ext>
            </a:extLst>
          </p:cNvPr>
          <p:cNvCxnSpPr>
            <a:cxnSpLocks/>
          </p:cNvCxnSpPr>
          <p:nvPr/>
        </p:nvCxnSpPr>
        <p:spPr>
          <a:xfrm flipH="1">
            <a:off x="14307874" y="3466272"/>
            <a:ext cx="17726" cy="29452128"/>
          </a:xfrm>
          <a:prstGeom prst="line">
            <a:avLst/>
          </a:prstGeom>
          <a:ln w="25400">
            <a:solidFill>
              <a:schemeClr val="tx2"/>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FBC9D609-40BB-7534-F32A-830A6CE790EB}"/>
              </a:ext>
            </a:extLst>
          </p:cNvPr>
          <p:cNvCxnSpPr>
            <a:cxnSpLocks/>
          </p:cNvCxnSpPr>
          <p:nvPr/>
        </p:nvCxnSpPr>
        <p:spPr>
          <a:xfrm>
            <a:off x="29032276" y="3429000"/>
            <a:ext cx="38100" cy="29489400"/>
          </a:xfrm>
          <a:prstGeom prst="line">
            <a:avLst/>
          </a:prstGeom>
          <a:ln w="25400">
            <a:solidFill>
              <a:schemeClr val="tx2"/>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6B0AEF4A-C9E8-1587-B117-F6BCF6E675A8}"/>
              </a:ext>
            </a:extLst>
          </p:cNvPr>
          <p:cNvGrpSpPr/>
          <p:nvPr/>
        </p:nvGrpSpPr>
        <p:grpSpPr>
          <a:xfrm>
            <a:off x="-304800" y="0"/>
            <a:ext cx="44212933" cy="3416320"/>
            <a:chOff x="-304800" y="0"/>
            <a:chExt cx="44212933" cy="3416320"/>
          </a:xfrm>
        </p:grpSpPr>
        <p:sp>
          <p:nvSpPr>
            <p:cNvPr id="4" name="TextBox 3">
              <a:extLst>
                <a:ext uri="{FF2B5EF4-FFF2-40B4-BE49-F238E27FC236}">
                  <a16:creationId xmlns:a16="http://schemas.microsoft.com/office/drawing/2014/main" id="{FBA808D5-C763-5785-378E-F997E578E89F}"/>
                </a:ext>
              </a:extLst>
            </p:cNvPr>
            <p:cNvSpPr txBox="1">
              <a:spLocks/>
            </p:cNvSpPr>
            <p:nvPr/>
          </p:nvSpPr>
          <p:spPr>
            <a:xfrm>
              <a:off x="0" y="0"/>
              <a:ext cx="43908133" cy="3416320"/>
            </a:xfrm>
            <a:prstGeom prst="rect">
              <a:avLst/>
            </a:prstGeom>
            <a:solidFill>
              <a:schemeClr val="tx2"/>
            </a:solidFill>
          </p:spPr>
          <p:txBody>
            <a:bodyPr wrap="square" rtlCol="0">
              <a:spAutoFit/>
            </a:bodyPr>
            <a:lstStyle/>
            <a:p>
              <a:pPr marL="0" marR="0" lvl="0" indent="0" algn="ctr" defTabSz="4702576" rtl="0" eaLnBrk="1" fontAlgn="auto" latinLnBrk="0" hangingPunct="1">
                <a:lnSpc>
                  <a:spcPct val="100000"/>
                </a:lnSpc>
                <a:spcBef>
                  <a:spcPts val="0"/>
                </a:spcBef>
                <a:spcAft>
                  <a:spcPts val="0"/>
                </a:spcAft>
                <a:buClrTx/>
                <a:buSzTx/>
                <a:buFontTx/>
                <a:buNone/>
                <a:tabLst/>
                <a:defRPr/>
              </a:pPr>
              <a:r>
                <a:rPr kumimoji="0" lang="en-US" sz="7200" b="1" i="0" u="none" strike="noStrike" kern="1200" cap="small" spc="0" normalizeH="0" baseline="0" noProof="0" dirty="0">
                  <a:ln>
                    <a:noFill/>
                  </a:ln>
                  <a:solidFill>
                    <a:prstClr val="white">
                      <a:lumMod val="95000"/>
                    </a:prstClr>
                  </a:solidFill>
                  <a:effectLst/>
                  <a:uLnTx/>
                  <a:uFillTx/>
                  <a:latin typeface="Helvetica" pitchFamily="2" charset="0"/>
                  <a:ea typeface="+mn-ea"/>
                  <a:cs typeface="Times New Roman" panose="02020603050405020304" pitchFamily="18" charset="0"/>
                </a:rPr>
                <a:t>Outside looking in: Cellular Membrane Visualization for Labile Iron Detection </a:t>
              </a:r>
              <a:br>
                <a:rPr kumimoji="0" lang="en-US" sz="8800" b="1" i="1" u="none" strike="noStrike" kern="1200" cap="none" spc="0" normalizeH="0" baseline="0" noProof="0" dirty="0">
                  <a:ln>
                    <a:noFill/>
                  </a:ln>
                  <a:solidFill>
                    <a:srgbClr val="CC0000"/>
                  </a:solidFill>
                  <a:effectLst/>
                  <a:uLnTx/>
                  <a:uFillTx/>
                  <a:latin typeface="Gill Sans MT" panose="020B0502020104020203" pitchFamily="34" charset="0"/>
                  <a:ea typeface="+mn-ea"/>
                  <a:cs typeface="+mn-cs"/>
                </a:rPr>
              </a:br>
              <a:r>
                <a:rPr kumimoji="0" lang="en-US" sz="4800" b="1" i="0" u="sng" strike="noStrike" kern="1200" cap="none" spc="0" normalizeH="0" baseline="0" noProof="0" dirty="0">
                  <a:ln>
                    <a:noFill/>
                  </a:ln>
                  <a:solidFill>
                    <a:prstClr val="white">
                      <a:lumMod val="95000"/>
                    </a:prstClr>
                  </a:solidFill>
                  <a:effectLst/>
                  <a:uLnTx/>
                  <a:uFillTx/>
                  <a:latin typeface="Gill Sans MT" panose="020B0502020104020203" pitchFamily="34" charset="0"/>
                  <a:ea typeface="+mn-ea"/>
                  <a:cs typeface="+mn-cs"/>
                </a:rPr>
                <a:t>Mason Russell</a:t>
              </a:r>
              <a:r>
                <a:rPr kumimoji="0" lang="en-US" sz="4800" b="0" i="0" u="none" strike="noStrike" kern="1200" cap="none" spc="0" normalizeH="0" baseline="0" noProof="0" dirty="0">
                  <a:ln>
                    <a:noFill/>
                  </a:ln>
                  <a:solidFill>
                    <a:prstClr val="white">
                      <a:lumMod val="95000"/>
                    </a:prstClr>
                  </a:solidFill>
                  <a:effectLst/>
                  <a:uLnTx/>
                  <a:uFillTx/>
                  <a:latin typeface="Gill Sans MT" panose="020B0502020104020203" pitchFamily="34" charset="0"/>
                  <a:ea typeface="+mn-ea"/>
                  <a:cs typeface="+mn-cs"/>
                </a:rPr>
                <a:t>, Thomas DiPhilippo, Brittany White-Mathieu</a:t>
              </a:r>
            </a:p>
            <a:p>
              <a:pPr marL="0" marR="0" lvl="0" indent="0" algn="ctr" defTabSz="4702576"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lumMod val="95000"/>
                    </a:prstClr>
                  </a:solidFill>
                  <a:effectLst/>
                  <a:uLnTx/>
                  <a:uFillTx/>
                  <a:latin typeface="Gill Sans MT" panose="020B0502020104020203" pitchFamily="34" charset="0"/>
                  <a:ea typeface="+mn-ea"/>
                  <a:cs typeface="+mn-cs"/>
                </a:rPr>
                <a:t>University of New Hampshire</a:t>
              </a:r>
            </a:p>
            <a:p>
              <a:pPr marL="0" marR="0" lvl="0" indent="0" algn="ctr" defTabSz="4702576"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lumMod val="95000"/>
                    </a:prstClr>
                  </a:solidFill>
                  <a:effectLst/>
                  <a:uLnTx/>
                  <a:uFillTx/>
                  <a:latin typeface="Gill Sans MT" panose="020B0502020104020203" pitchFamily="34" charset="0"/>
                  <a:ea typeface="+mn-ea"/>
                  <a:cs typeface="+mn-cs"/>
                </a:rPr>
                <a:t>Department of Chemistry</a:t>
              </a:r>
            </a:p>
          </p:txBody>
        </p:sp>
        <p:pic>
          <p:nvPicPr>
            <p:cNvPr id="1026" name="Picture 2" descr="New Hampshire Wildcats - Wikipedia">
              <a:extLst>
                <a:ext uri="{FF2B5EF4-FFF2-40B4-BE49-F238E27FC236}">
                  <a16:creationId xmlns:a16="http://schemas.microsoft.com/office/drawing/2014/main" id="{FE9F1A3A-D7B4-AE11-1513-BC15ACA642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946729" y="0"/>
              <a:ext cx="3944471"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ty of New Hampshire – Main Campus - Community College System of New  Hampshire">
              <a:extLst>
                <a:ext uri="{FF2B5EF4-FFF2-40B4-BE49-F238E27FC236}">
                  <a16:creationId xmlns:a16="http://schemas.microsoft.com/office/drawing/2014/main" id="{7C36202D-480A-E58C-9B17-51224CE2C8A3}"/>
                </a:ext>
              </a:extLst>
            </p:cNvPr>
            <p:cNvPicPr>
              <a:picLocks noChangeAspect="1"/>
            </p:cNvPicPr>
            <p:nvPr/>
          </p:nvPicPr>
          <p:blipFill rotWithShape="1">
            <a:blip r:embed="rId5">
              <a:extLst>
                <a:ext uri="{28A0092B-C50C-407E-A947-70E740481C1C}">
                  <a14:useLocalDpi xmlns:a14="http://schemas.microsoft.com/office/drawing/2010/main" val="0"/>
                </a:ext>
              </a:extLst>
            </a:blip>
            <a:srcRect b="26932"/>
            <a:stretch>
              <a:fillRect/>
            </a:stretch>
          </p:blipFill>
          <p:spPr bwMode="auto">
            <a:xfrm>
              <a:off x="-304800" y="381000"/>
              <a:ext cx="3771900" cy="2681817"/>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E288688C-EEAD-DA23-E726-359C78F313B2}"/>
              </a:ext>
            </a:extLst>
          </p:cNvPr>
          <p:cNvSpPr txBox="1"/>
          <p:nvPr/>
        </p:nvSpPr>
        <p:spPr>
          <a:xfrm>
            <a:off x="550818" y="3831305"/>
            <a:ext cx="13208322" cy="1015663"/>
          </a:xfrm>
          <a:prstGeom prst="rect">
            <a:avLst/>
          </a:prstGeom>
          <a:solidFill>
            <a:schemeClr val="tx2"/>
          </a:solidFill>
          <a:ln w="38100">
            <a:solidFill>
              <a:schemeClr val="accent1"/>
            </a:solidFill>
          </a:ln>
        </p:spPr>
        <p:txBody>
          <a:bodyPr wrap="square" rtlCol="0">
            <a:spAutoFit/>
          </a:bodyPr>
          <a:lstStyle/>
          <a:p>
            <a:pPr marL="0" marR="0" lvl="0" indent="0" algn="ctr" defTabSz="4702576" rtl="0" eaLnBrk="1" fontAlgn="auto" latinLnBrk="0" hangingPunct="1">
              <a:lnSpc>
                <a:spcPct val="100000"/>
              </a:lnSpc>
              <a:spcBef>
                <a:spcPts val="0"/>
              </a:spcBef>
              <a:spcAft>
                <a:spcPts val="0"/>
              </a:spcAft>
              <a:buClrTx/>
              <a:buSzTx/>
              <a:buFontTx/>
              <a:buNone/>
              <a:tabLst/>
              <a:defRPr/>
            </a:pPr>
            <a:r>
              <a:rPr kumimoji="0" lang="en-US" sz="6000" i="0" u="sng" strike="noStrike" kern="1200" cap="none" spc="0" normalizeH="0" baseline="0" noProof="0" dirty="0">
                <a:ln>
                  <a:noFill/>
                </a:ln>
                <a:solidFill>
                  <a:schemeClr val="bg1">
                    <a:lumMod val="95000"/>
                  </a:schemeClr>
                </a:solidFill>
                <a:effectLst/>
                <a:uLnTx/>
                <a:uFillTx/>
                <a:cs typeface="Times New Roman" panose="02020603050405020304" pitchFamily="18" charset="0"/>
              </a:rPr>
              <a:t>Background</a:t>
            </a:r>
          </a:p>
        </p:txBody>
      </p:sp>
      <p:sp>
        <p:nvSpPr>
          <p:cNvPr id="54" name="TextBox 53">
            <a:extLst>
              <a:ext uri="{FF2B5EF4-FFF2-40B4-BE49-F238E27FC236}">
                <a16:creationId xmlns:a16="http://schemas.microsoft.com/office/drawing/2014/main" id="{96DC4DCA-80D8-F05F-68CD-046DDD423671}"/>
              </a:ext>
            </a:extLst>
          </p:cNvPr>
          <p:cNvSpPr txBox="1">
            <a:spLocks noGrp="1" noRot="1" noMove="1" noResize="1" noEditPoints="1" noAdjustHandles="1" noChangeArrowheads="1" noChangeShapeType="1"/>
          </p:cNvSpPr>
          <p:nvPr/>
        </p:nvSpPr>
        <p:spPr>
          <a:xfrm>
            <a:off x="35790809" y="26057691"/>
            <a:ext cx="5715000" cy="6863417"/>
          </a:xfrm>
          <a:prstGeom prst="rect">
            <a:avLst/>
          </a:prstGeom>
          <a:noFill/>
        </p:spPr>
        <p:txBody>
          <a:bodyPr wrap="square" rtlCol="0">
            <a:spAutoFit/>
          </a:bodyPr>
          <a:lstStyle/>
          <a:p>
            <a:pPr marL="0" marR="0" lvl="0" indent="0" algn="l" defTabSz="47025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White-Mathieu Group Members </a:t>
            </a:r>
          </a:p>
          <a:p>
            <a:pPr marL="0" marR="0" lvl="0" indent="0" algn="l" defTabSz="4702576"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alibri"/>
                <a:ea typeface="+mn-ea"/>
                <a:cs typeface="+mn-cs"/>
              </a:rPr>
              <a:t>Principle Investigator</a:t>
            </a:r>
          </a:p>
          <a:p>
            <a:pPr marL="0" marR="0" lvl="0" indent="0" algn="l" defTabSz="47025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Brittany White-Mathieu</a:t>
            </a:r>
          </a:p>
          <a:p>
            <a:pPr marL="0" marR="0" lvl="0" indent="0" algn="l" defTabSz="470257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702576"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alibri"/>
                <a:ea typeface="+mn-ea"/>
                <a:cs typeface="+mn-cs"/>
              </a:rPr>
              <a:t>Undergraduates</a:t>
            </a:r>
          </a:p>
          <a:p>
            <a:pPr marL="0" marR="0" lvl="0" indent="0" algn="l" defTabSz="47025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Nicholas Mixon</a:t>
            </a:r>
          </a:p>
          <a:p>
            <a:pPr marL="0" marR="0" lvl="0" indent="0" algn="l" defTabSz="47025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Muriel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Lubelczyk</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7025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Sam Moreau</a:t>
            </a:r>
          </a:p>
          <a:p>
            <a:pPr marL="0" marR="0" lvl="0" indent="0" algn="l" defTabSz="47025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Maddie Pageau</a:t>
            </a:r>
          </a:p>
          <a:p>
            <a:pPr marL="0" marR="0" lvl="0" indent="0" algn="l" defTabSz="47025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Aliyah Krestalica</a:t>
            </a:r>
          </a:p>
          <a:p>
            <a:pPr marL="0" marR="0" lvl="0" indent="0" algn="l" defTabSz="470257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702576"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702576"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TextBox 54">
            <a:extLst>
              <a:ext uri="{FF2B5EF4-FFF2-40B4-BE49-F238E27FC236}">
                <a16:creationId xmlns:a16="http://schemas.microsoft.com/office/drawing/2014/main" id="{4D056059-D57F-CA52-238B-55F533EAF0BA}"/>
              </a:ext>
            </a:extLst>
          </p:cNvPr>
          <p:cNvSpPr txBox="1"/>
          <p:nvPr/>
        </p:nvSpPr>
        <p:spPr>
          <a:xfrm>
            <a:off x="35714609" y="31758144"/>
            <a:ext cx="7122424" cy="830997"/>
          </a:xfrm>
          <a:prstGeom prst="rect">
            <a:avLst/>
          </a:prstGeom>
          <a:noFill/>
        </p:spPr>
        <p:txBody>
          <a:bodyPr wrap="square" rtlCol="0">
            <a:spAutoFit/>
          </a:bodyPr>
          <a:lstStyle/>
          <a:p>
            <a:pPr marL="0" marR="0" lvl="0" indent="0" algn="l" defTabSz="470257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Funding Provided by UNH</a:t>
            </a:r>
            <a:r>
              <a:rPr kumimoji="0" lang="en-US" sz="4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63" name="Picture 4" descr="University of New Hampshire – Main Campus - Community College System of New  Hampshire">
            <a:extLst>
              <a:ext uri="{FF2B5EF4-FFF2-40B4-BE49-F238E27FC236}">
                <a16:creationId xmlns:a16="http://schemas.microsoft.com/office/drawing/2014/main" id="{B1DEE392-5D37-0CB0-70F8-F0F7C92B5A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6932"/>
          <a:stretch>
            <a:fillRect/>
          </a:stretch>
        </p:blipFill>
        <p:spPr bwMode="auto">
          <a:xfrm>
            <a:off x="41772433" y="31319736"/>
            <a:ext cx="2209800" cy="1571165"/>
          </a:xfrm>
          <a:prstGeom prst="rect">
            <a:avLst/>
          </a:prstGeom>
          <a:noFill/>
          <a:extLst>
            <a:ext uri="{909E8E84-426E-40DD-AFC4-6F175D3DCCD1}">
              <a14:hiddenFill xmlns:a14="http://schemas.microsoft.com/office/drawing/2010/main">
                <a:solidFill>
                  <a:srgbClr val="FFFFFF"/>
                </a:solidFill>
              </a14:hiddenFill>
            </a:ext>
          </a:extLst>
        </p:spPr>
      </p:pic>
      <p:sp>
        <p:nvSpPr>
          <p:cNvPr id="133" name="TextBox 132">
            <a:extLst>
              <a:ext uri="{FF2B5EF4-FFF2-40B4-BE49-F238E27FC236}">
                <a16:creationId xmlns:a16="http://schemas.microsoft.com/office/drawing/2014/main" id="{D3308677-AF9F-7B59-FF56-D10489A1CF2B}"/>
              </a:ext>
            </a:extLst>
          </p:cNvPr>
          <p:cNvSpPr txBox="1"/>
          <p:nvPr/>
        </p:nvSpPr>
        <p:spPr>
          <a:xfrm>
            <a:off x="31064200" y="33578800"/>
            <a:ext cx="184731" cy="1523494"/>
          </a:xfrm>
          <a:prstGeom prst="rect">
            <a:avLst/>
          </a:prstGeom>
          <a:noFill/>
        </p:spPr>
        <p:txBody>
          <a:bodyPr wrap="none" rtlCol="0">
            <a:spAutoFit/>
          </a:bodyPr>
          <a:lstStyle/>
          <a:p>
            <a:pPr marL="0" marR="0" lvl="0" indent="0" algn="l" defTabSz="4702576" rtl="0" eaLnBrk="1" fontAlgn="auto" latinLnBrk="0" hangingPunct="1">
              <a:lnSpc>
                <a:spcPct val="100000"/>
              </a:lnSpc>
              <a:spcBef>
                <a:spcPts val="0"/>
              </a:spcBef>
              <a:spcAft>
                <a:spcPts val="0"/>
              </a:spcAft>
              <a:buClrTx/>
              <a:buSzTx/>
              <a:buFontTx/>
              <a:buNone/>
              <a:tabLst/>
              <a:defRPr/>
            </a:pPr>
            <a:endParaRPr kumimoji="0" lang="en-US" sz="9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9" name="TextBox 138">
            <a:extLst>
              <a:ext uri="{FF2B5EF4-FFF2-40B4-BE49-F238E27FC236}">
                <a16:creationId xmlns:a16="http://schemas.microsoft.com/office/drawing/2014/main" id="{34A84972-F812-E111-DE08-59877D7EDC2C}"/>
              </a:ext>
            </a:extLst>
          </p:cNvPr>
          <p:cNvSpPr txBox="1"/>
          <p:nvPr/>
        </p:nvSpPr>
        <p:spPr>
          <a:xfrm>
            <a:off x="29447611" y="31120140"/>
            <a:ext cx="6213989" cy="1815882"/>
          </a:xfrm>
          <a:prstGeom prst="rect">
            <a:avLst/>
          </a:prstGeom>
          <a:noFill/>
        </p:spPr>
        <p:txBody>
          <a:bodyPr wrap="square" rtlCol="0">
            <a:spAutoFit/>
          </a:bodyPr>
          <a:lstStyle/>
          <a:p>
            <a:pPr marL="0" marR="0" lvl="0" indent="0" algn="just" defTabSz="4702576" rtl="0" eaLnBrk="1" fontAlgn="auto" latinLnBrk="0" hangingPunct="1">
              <a:lnSpc>
                <a:spcPct val="100000"/>
              </a:lnSpc>
              <a:spcBef>
                <a:spcPts val="0"/>
              </a:spcBef>
              <a:spcAft>
                <a:spcPts val="0"/>
              </a:spcAft>
              <a:buClrTx/>
              <a:buSzTx/>
              <a:buFontTx/>
              <a:buNone/>
              <a:tabLst/>
              <a:defRPr/>
            </a:pPr>
            <a:r>
              <a:rPr kumimoji="0" lang="en-US" sz="1600" b="0" i="0" strike="noStrike" kern="1200" cap="none" spc="0" normalizeH="0" baseline="0" noProof="0" dirty="0">
                <a:ln>
                  <a:noFill/>
                </a:ln>
                <a:solidFill>
                  <a:prstClr val="black"/>
                </a:solidFill>
                <a:effectLst/>
                <a:uLnTx/>
                <a:uFillTx/>
                <a:latin typeface="Calibri"/>
                <a:ea typeface="+mn-ea"/>
                <a:cs typeface="+mn-cs"/>
              </a:rPr>
              <a:t>(1)Hirayama, T.; Okuda, K.; Nagasawa, H. A Highly Selective Turn-on Fluorescent Probe for Iron(II) to Visualize Labile Iron in Living Cells. Chemical Science 2013, 4 (3), 1250–1256. </a:t>
            </a:r>
            <a:r>
              <a:rPr kumimoji="0" lang="en-US" sz="1600" b="0" i="0" strike="noStrike" kern="1200" cap="none" spc="0" normalizeH="0" baseline="0" noProof="0" dirty="0">
                <a:ln>
                  <a:noFill/>
                </a:ln>
                <a:solidFill>
                  <a:prstClr val="black"/>
                </a:solidFill>
                <a:effectLst/>
                <a:uLnTx/>
                <a:uFillTx/>
                <a:latin typeface="Calibri"/>
                <a:ea typeface="+mn-ea"/>
                <a:cs typeface="+mn-cs"/>
                <a:hlinkClick r:id="rId6"/>
              </a:rPr>
              <a:t>https://doi.org/10.1039/C2SC21649C</a:t>
            </a:r>
            <a:r>
              <a:rPr kumimoji="0" lang="en-US" sz="1600" b="0" i="0"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4702576" rtl="0" eaLnBrk="1" fontAlgn="auto" latinLnBrk="0" hangingPunct="1">
              <a:lnSpc>
                <a:spcPct val="100000"/>
              </a:lnSpc>
              <a:spcBef>
                <a:spcPts val="0"/>
              </a:spcBef>
              <a:spcAft>
                <a:spcPts val="0"/>
              </a:spcAft>
              <a:buClrTx/>
              <a:buSzTx/>
              <a:buFontTx/>
              <a:buNone/>
              <a:tabLst/>
              <a:defRPr/>
            </a:pPr>
            <a:r>
              <a:rPr kumimoji="0" lang="en-US" sz="1600" b="0" i="0" strike="noStrike" kern="1200" cap="none" spc="0" normalizeH="0" baseline="0" noProof="0" dirty="0">
                <a:ln>
                  <a:noFill/>
                </a:ln>
                <a:solidFill>
                  <a:prstClr val="black"/>
                </a:solidFill>
                <a:effectLst/>
                <a:uLnTx/>
                <a:uFillTx/>
                <a:latin typeface="Calibri"/>
                <a:ea typeface="+mn-ea"/>
                <a:cs typeface="+mn-cs"/>
              </a:rPr>
              <a:t>(2)Grimm, J. B.; Brown, T. A.; Tkachuk, A. N.; Lavis, L. D. General Synthetic Method for Si-</a:t>
            </a:r>
            <a:r>
              <a:rPr kumimoji="0" lang="en-US" sz="1600" b="0" i="0" strike="noStrike" kern="1200" cap="none" spc="0" normalizeH="0" baseline="0" noProof="0" dirty="0" err="1">
                <a:ln>
                  <a:noFill/>
                </a:ln>
                <a:solidFill>
                  <a:prstClr val="black"/>
                </a:solidFill>
                <a:effectLst/>
                <a:uLnTx/>
                <a:uFillTx/>
                <a:latin typeface="Calibri"/>
                <a:ea typeface="+mn-ea"/>
                <a:cs typeface="+mn-cs"/>
              </a:rPr>
              <a:t>Fluoresceins</a:t>
            </a:r>
            <a:r>
              <a:rPr kumimoji="0" lang="en-US" sz="1600" b="0" i="0" strike="noStrike" kern="1200" cap="none" spc="0" normalizeH="0" baseline="0" noProof="0" dirty="0">
                <a:ln>
                  <a:noFill/>
                </a:ln>
                <a:solidFill>
                  <a:prstClr val="black"/>
                </a:solidFill>
                <a:effectLst/>
                <a:uLnTx/>
                <a:uFillTx/>
                <a:latin typeface="Calibri"/>
                <a:ea typeface="+mn-ea"/>
                <a:cs typeface="+mn-cs"/>
              </a:rPr>
              <a:t> and Si-Rhodamines. ACS central science 2017, 3 (9), 975–985. </a:t>
            </a:r>
            <a:r>
              <a:rPr kumimoji="0" lang="en-US" sz="1600" b="0" i="0" strike="noStrike" kern="1200" cap="none" spc="0" normalizeH="0" baseline="0" noProof="0" dirty="0">
                <a:ln>
                  <a:noFill/>
                </a:ln>
                <a:solidFill>
                  <a:prstClr val="black"/>
                </a:solidFill>
                <a:effectLst/>
                <a:uLnTx/>
                <a:uFillTx/>
                <a:latin typeface="Calibri"/>
                <a:ea typeface="+mn-ea"/>
                <a:cs typeface="+mn-cs"/>
                <a:hlinkClick r:id="rId7"/>
              </a:rPr>
              <a:t>https://doi.org/10.1021/acscentsci.7b00247</a:t>
            </a:r>
            <a:r>
              <a:rPr kumimoji="0" lang="en-US" sz="1400" b="0" i="0" strike="noStrike" kern="1200" cap="none" spc="0" normalizeH="0" baseline="0" noProof="0" dirty="0">
                <a:ln>
                  <a:noFill/>
                </a:ln>
                <a:solidFill>
                  <a:prstClr val="black"/>
                </a:solidFill>
                <a:effectLst/>
                <a:uLnTx/>
                <a:uFillTx/>
                <a:latin typeface="Calibri"/>
                <a:ea typeface="+mn-ea"/>
                <a:cs typeface="+mn-cs"/>
              </a:rPr>
              <a:t>. </a:t>
            </a:r>
          </a:p>
        </p:txBody>
      </p:sp>
      <p:pic>
        <p:nvPicPr>
          <p:cNvPr id="154" name="Picture 153" descr="A group of people posing for a photo&#10;&#10;AI-generated content may be incorrect.">
            <a:extLst>
              <a:ext uri="{FF2B5EF4-FFF2-40B4-BE49-F238E27FC236}">
                <a16:creationId xmlns:a16="http://schemas.microsoft.com/office/drawing/2014/main" id="{A7E7A153-787F-B1AF-B838-49C170D6F83F}"/>
              </a:ext>
            </a:extLst>
          </p:cNvPr>
          <p:cNvPicPr>
            <a:picLocks noChangeAspect="1"/>
          </p:cNvPicPr>
          <p:nvPr/>
        </p:nvPicPr>
        <p:blipFill>
          <a:blip r:embed="rId8" cstate="print">
            <a:extLst>
              <a:ext uri="{28A0092B-C50C-407E-A947-70E740481C1C}">
                <a14:useLocalDpi xmlns:a14="http://schemas.microsoft.com/office/drawing/2010/main" val="0"/>
              </a:ext>
            </a:extLst>
          </a:blip>
          <a:srcRect l="21867" t="14954" r="19309" b="7195"/>
          <a:stretch>
            <a:fillRect/>
          </a:stretch>
        </p:blipFill>
        <p:spPr>
          <a:xfrm>
            <a:off x="29413200" y="26365200"/>
            <a:ext cx="6301409" cy="4691269"/>
          </a:xfrm>
          <a:prstGeom prst="rect">
            <a:avLst/>
          </a:prstGeom>
        </p:spPr>
      </p:pic>
      <p:grpSp>
        <p:nvGrpSpPr>
          <p:cNvPr id="35" name="Group 34">
            <a:extLst>
              <a:ext uri="{FF2B5EF4-FFF2-40B4-BE49-F238E27FC236}">
                <a16:creationId xmlns:a16="http://schemas.microsoft.com/office/drawing/2014/main" id="{A552DEF8-DBBB-D863-CA2C-B0A0FBCC8751}"/>
              </a:ext>
            </a:extLst>
          </p:cNvPr>
          <p:cNvGrpSpPr>
            <a:grpSpLocks noGrp="1" noUngrp="1" noRot="1" noMove="1" noResize="1"/>
          </p:cNvGrpSpPr>
          <p:nvPr/>
        </p:nvGrpSpPr>
        <p:grpSpPr>
          <a:xfrm>
            <a:off x="29520108" y="7251071"/>
            <a:ext cx="13745087" cy="6165834"/>
            <a:chOff x="29702741" y="5020353"/>
            <a:chExt cx="13745087" cy="6165834"/>
          </a:xfrm>
        </p:grpSpPr>
        <p:graphicFrame>
          <p:nvGraphicFramePr>
            <p:cNvPr id="2" name="Object 1">
              <a:extLst>
                <a:ext uri="{FF2B5EF4-FFF2-40B4-BE49-F238E27FC236}">
                  <a16:creationId xmlns:a16="http://schemas.microsoft.com/office/drawing/2014/main" id="{9807AA8D-F7A3-C2D3-DFA3-23A6C31644B9}"/>
                </a:ext>
              </a:extLst>
            </p:cNvPr>
            <p:cNvGraphicFramePr>
              <a:graphicFrameLocks noGrp="1" noDrilldown="1" noChangeAspect="1" noMove="1" noResize="1"/>
            </p:cNvGraphicFramePr>
            <p:nvPr>
              <p:extLst>
                <p:ext uri="{D42A27DB-BD31-4B8C-83A1-F6EECF244321}">
                  <p14:modId xmlns:p14="http://schemas.microsoft.com/office/powerpoint/2010/main" val="2724294684"/>
                </p:ext>
              </p:extLst>
            </p:nvPr>
          </p:nvGraphicFramePr>
          <p:xfrm>
            <a:off x="29702741" y="5442612"/>
            <a:ext cx="13115925" cy="5743575"/>
          </p:xfrm>
          <a:graphic>
            <a:graphicData uri="http://schemas.openxmlformats.org/presentationml/2006/ole">
              <mc:AlternateContent xmlns:mc="http://schemas.openxmlformats.org/markup-compatibility/2006">
                <mc:Choice xmlns:v="urn:schemas-microsoft-com:vml" Requires="v">
                  <p:oleObj name="CS ChemDraw 64-bit Drawing" r:id="rId9" imgW="4931380" imgH="2159311" progId="ChemDraw_x64.Document.6.0">
                    <p:embed/>
                  </p:oleObj>
                </mc:Choice>
                <mc:Fallback>
                  <p:oleObj name="CS ChemDraw 64-bit Drawing" r:id="rId9" imgW="4931380" imgH="2159311" progId="ChemDraw_x64.Document.6.0">
                    <p:embed/>
                    <p:pic>
                      <p:nvPicPr>
                        <p:cNvPr id="2" name="Object 1">
                          <a:extLst>
                            <a:ext uri="{FF2B5EF4-FFF2-40B4-BE49-F238E27FC236}">
                              <a16:creationId xmlns:a16="http://schemas.microsoft.com/office/drawing/2014/main" id="{9807AA8D-F7A3-C2D3-DFA3-23A6C31644B9}"/>
                            </a:ext>
                          </a:extLst>
                        </p:cNvPr>
                        <p:cNvPicPr/>
                        <p:nvPr/>
                      </p:nvPicPr>
                      <p:blipFill>
                        <a:blip r:embed="rId10"/>
                        <a:stretch>
                          <a:fillRect/>
                        </a:stretch>
                      </p:blipFill>
                      <p:spPr>
                        <a:xfrm>
                          <a:off x="29702741" y="5442612"/>
                          <a:ext cx="13115925" cy="5743575"/>
                        </a:xfrm>
                        <a:prstGeom prst="rect">
                          <a:avLst/>
                        </a:prstGeom>
                      </p:spPr>
                    </p:pic>
                  </p:oleObj>
                </mc:Fallback>
              </mc:AlternateContent>
            </a:graphicData>
          </a:graphic>
        </p:graphicFrame>
        <p:pic>
          <p:nvPicPr>
            <p:cNvPr id="5" name="Picture 4" descr="A black background with white lines&#10;&#10;AI-generated content may be incorrect.">
              <a:extLst>
                <a:ext uri="{FF2B5EF4-FFF2-40B4-BE49-F238E27FC236}">
                  <a16:creationId xmlns:a16="http://schemas.microsoft.com/office/drawing/2014/main" id="{009C9B0B-A76D-72A2-0C22-49385E91DCF1}"/>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tretch>
              <a:fillRect/>
            </a:stretch>
          </p:blipFill>
          <p:spPr>
            <a:xfrm>
              <a:off x="38433828" y="5020353"/>
              <a:ext cx="5014000" cy="3163048"/>
            </a:xfrm>
            <a:prstGeom prst="rect">
              <a:avLst/>
            </a:prstGeom>
            <a:effectLst>
              <a:glow rad="254000">
                <a:srgbClr val="FF0000">
                  <a:alpha val="50000"/>
                </a:srgbClr>
              </a:glow>
            </a:effectLst>
          </p:spPr>
        </p:pic>
      </p:grpSp>
      <p:sp>
        <p:nvSpPr>
          <p:cNvPr id="20" name="TextBox 19">
            <a:extLst>
              <a:ext uri="{FF2B5EF4-FFF2-40B4-BE49-F238E27FC236}">
                <a16:creationId xmlns:a16="http://schemas.microsoft.com/office/drawing/2014/main" id="{9AADCFE7-478F-A83F-989E-5FF931552326}"/>
              </a:ext>
            </a:extLst>
          </p:cNvPr>
          <p:cNvSpPr txBox="1">
            <a:spLocks noGrp="1" noRot="1" noMove="1" noResize="1" noEditPoints="1" noAdjustHandles="1" noChangeArrowheads="1" noChangeShapeType="1"/>
          </p:cNvSpPr>
          <p:nvPr/>
        </p:nvSpPr>
        <p:spPr>
          <a:xfrm>
            <a:off x="39902547" y="26435213"/>
            <a:ext cx="3448513" cy="6186309"/>
          </a:xfrm>
          <a:prstGeom prst="rect">
            <a:avLst/>
          </a:prstGeom>
          <a:noFill/>
        </p:spPr>
        <p:txBody>
          <a:bodyPr wrap="square" rtlCol="0">
            <a:spAutoFit/>
          </a:bodyPr>
          <a:lstStyle/>
          <a:p>
            <a:pPr marL="0" marR="0" lvl="0" indent="0" algn="l" defTabSz="4702576"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alibri"/>
                <a:ea typeface="+mn-ea"/>
                <a:cs typeface="+mn-cs"/>
              </a:rPr>
              <a:t>Postdoc</a:t>
            </a:r>
          </a:p>
          <a:p>
            <a:pPr marL="0" marR="0" lvl="0" indent="0" algn="l" defTabSz="47025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Dr. Aakriti Garg</a:t>
            </a:r>
          </a:p>
          <a:p>
            <a:pPr marL="0" marR="0" lvl="0" indent="0" algn="l" defTabSz="4702576" rtl="0" eaLnBrk="1" fontAlgn="auto" latinLnBrk="0" hangingPunct="1">
              <a:lnSpc>
                <a:spcPct val="100000"/>
              </a:lnSpc>
              <a:spcBef>
                <a:spcPts val="0"/>
              </a:spcBef>
              <a:spcAft>
                <a:spcPts val="0"/>
              </a:spcAft>
              <a:buClrTx/>
              <a:buSzTx/>
              <a:buFontTx/>
              <a:buNone/>
              <a:tabLst/>
              <a:defRPr/>
            </a:pPr>
            <a:endParaRPr kumimoji="0" lang="en-US" sz="3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4702576"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alibri"/>
                <a:ea typeface="+mn-ea"/>
                <a:cs typeface="+mn-cs"/>
              </a:rPr>
              <a:t>Graduate Students </a:t>
            </a:r>
          </a:p>
          <a:p>
            <a:pPr marL="0" marR="0" lvl="0" indent="0" algn="l" defTabSz="47025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Tom DiPhilippo</a:t>
            </a:r>
          </a:p>
          <a:p>
            <a:pPr marL="0" marR="0" lvl="0" indent="0" algn="l" defTabSz="47025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Paige Ring</a:t>
            </a:r>
          </a:p>
          <a:p>
            <a:pPr marL="0" marR="0" lvl="0" indent="0" algn="l" defTabSz="47025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Saghar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Jarollahi</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7025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Yağmur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Altunsoy</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7025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Arpan Ghosh</a:t>
            </a:r>
          </a:p>
          <a:p>
            <a:pPr marL="0" marR="0" lvl="0" indent="0" algn="l" defTabSz="47025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Prasanna Ganesh</a:t>
            </a:r>
          </a:p>
          <a:p>
            <a:pPr marL="0" marR="0" lvl="0" indent="0" algn="l" defTabSz="470257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702576"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9" name="Straight Connector 18">
            <a:extLst>
              <a:ext uri="{FF2B5EF4-FFF2-40B4-BE49-F238E27FC236}">
                <a16:creationId xmlns:a16="http://schemas.microsoft.com/office/drawing/2014/main" id="{D17DAF77-43BE-716B-4085-1717B50D1C95}"/>
              </a:ext>
            </a:extLst>
          </p:cNvPr>
          <p:cNvCxnSpPr>
            <a:cxnSpLocks/>
          </p:cNvCxnSpPr>
          <p:nvPr/>
        </p:nvCxnSpPr>
        <p:spPr>
          <a:xfrm flipH="1" flipV="1">
            <a:off x="29070376" y="24669453"/>
            <a:ext cx="14911857" cy="80707"/>
          </a:xfrm>
          <a:prstGeom prst="line">
            <a:avLst/>
          </a:prstGeom>
          <a:ln w="25400">
            <a:solidFill>
              <a:schemeClr val="tx2"/>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nvGrpSpPr>
          <p:cNvPr id="21" name="Group 20">
            <a:extLst>
              <a:ext uri="{FF2B5EF4-FFF2-40B4-BE49-F238E27FC236}">
                <a16:creationId xmlns:a16="http://schemas.microsoft.com/office/drawing/2014/main" id="{3B8179A8-74CF-504F-16BB-02A3883A0109}"/>
              </a:ext>
            </a:extLst>
          </p:cNvPr>
          <p:cNvGrpSpPr/>
          <p:nvPr/>
        </p:nvGrpSpPr>
        <p:grpSpPr>
          <a:xfrm>
            <a:off x="30159156" y="17846231"/>
            <a:ext cx="12668641" cy="3565879"/>
            <a:chOff x="709921" y="26435213"/>
            <a:chExt cx="12668641" cy="3565879"/>
          </a:xfrm>
        </p:grpSpPr>
        <p:graphicFrame>
          <p:nvGraphicFramePr>
            <p:cNvPr id="24" name="Object 23">
              <a:extLst>
                <a:ext uri="{FF2B5EF4-FFF2-40B4-BE49-F238E27FC236}">
                  <a16:creationId xmlns:a16="http://schemas.microsoft.com/office/drawing/2014/main" id="{74618F4D-F59E-53D5-B5A3-3642C49E0F67}"/>
                </a:ext>
              </a:extLst>
            </p:cNvPr>
            <p:cNvGraphicFramePr>
              <a:graphicFrameLocks noGrp="1" noDrilldown="1" noChangeAspect="1" noMove="1" noResize="1"/>
            </p:cNvGraphicFramePr>
            <p:nvPr>
              <p:extLst>
                <p:ext uri="{D42A27DB-BD31-4B8C-83A1-F6EECF244321}">
                  <p14:modId xmlns:p14="http://schemas.microsoft.com/office/powerpoint/2010/main" val="3216515698"/>
                </p:ext>
              </p:extLst>
            </p:nvPr>
          </p:nvGraphicFramePr>
          <p:xfrm>
            <a:off x="709921" y="26435213"/>
            <a:ext cx="10409133" cy="3565879"/>
          </p:xfrm>
          <a:graphic>
            <a:graphicData uri="http://schemas.openxmlformats.org/presentationml/2006/ole">
              <mc:AlternateContent xmlns:mc="http://schemas.openxmlformats.org/markup-compatibility/2006">
                <mc:Choice xmlns:v="urn:schemas-microsoft-com:vml" Requires="v">
                  <p:oleObj name="CS ChemDraw 64-bit Drawing" r:id="rId12" imgW="3913208" imgH="1340556" progId="ChemDraw_x64.Document.6.0">
                    <p:embed/>
                  </p:oleObj>
                </mc:Choice>
                <mc:Fallback>
                  <p:oleObj name="CS ChemDraw 64-bit Drawing" r:id="rId12" imgW="3913208" imgH="1340556" progId="ChemDraw_x64.Document.6.0">
                    <p:embed/>
                    <p:pic>
                      <p:nvPicPr>
                        <p:cNvPr id="24" name="Object 23">
                          <a:extLst>
                            <a:ext uri="{FF2B5EF4-FFF2-40B4-BE49-F238E27FC236}">
                              <a16:creationId xmlns:a16="http://schemas.microsoft.com/office/drawing/2014/main" id="{74618F4D-F59E-53D5-B5A3-3642C49E0F67}"/>
                            </a:ext>
                          </a:extLst>
                        </p:cNvPr>
                        <p:cNvPicPr/>
                        <p:nvPr/>
                      </p:nvPicPr>
                      <p:blipFill>
                        <a:blip r:embed="rId13"/>
                        <a:stretch>
                          <a:fillRect/>
                        </a:stretch>
                      </p:blipFill>
                      <p:spPr>
                        <a:xfrm>
                          <a:off x="709921" y="26435213"/>
                          <a:ext cx="10409133" cy="3565879"/>
                        </a:xfrm>
                        <a:prstGeom prst="rect">
                          <a:avLst/>
                        </a:prstGeom>
                      </p:spPr>
                    </p:pic>
                  </p:oleObj>
                </mc:Fallback>
              </mc:AlternateContent>
            </a:graphicData>
          </a:graphic>
        </p:graphicFrame>
        <p:pic>
          <p:nvPicPr>
            <p:cNvPr id="30" name="Picture 29" descr="A black and white image of a hexagon structure&#10;&#10;AI-generated content may be incorrect.">
              <a:extLst>
                <a:ext uri="{FF2B5EF4-FFF2-40B4-BE49-F238E27FC236}">
                  <a16:creationId xmlns:a16="http://schemas.microsoft.com/office/drawing/2014/main" id="{2FADC7B5-5E49-482F-DC24-45B1B7FB1ED2}"/>
                </a:ext>
              </a:extLst>
            </p:cNvPr>
            <p:cNvPicPr>
              <a:picLocks noChangeAspect="1"/>
            </p:cNvPicPr>
            <p:nvPr/>
          </p:nvPicPr>
          <p:blipFill>
            <a:blip r:embed="rId14"/>
            <a:stretch>
              <a:fillRect/>
            </a:stretch>
          </p:blipFill>
          <p:spPr>
            <a:xfrm>
              <a:off x="9363229" y="26568287"/>
              <a:ext cx="4015333" cy="2701619"/>
            </a:xfrm>
            <a:prstGeom prst="rect">
              <a:avLst/>
            </a:prstGeom>
            <a:effectLst>
              <a:glow rad="254000">
                <a:srgbClr val="28FF00">
                  <a:alpha val="50000"/>
                </a:srgbClr>
              </a:glow>
            </a:effectLst>
          </p:spPr>
        </p:pic>
      </p:grpSp>
      <p:sp>
        <p:nvSpPr>
          <p:cNvPr id="61" name="TextBox 60">
            <a:extLst>
              <a:ext uri="{FF2B5EF4-FFF2-40B4-BE49-F238E27FC236}">
                <a16:creationId xmlns:a16="http://schemas.microsoft.com/office/drawing/2014/main" id="{DC0F1EA2-9DD6-ECAC-B929-A0CE3435A8CB}"/>
              </a:ext>
            </a:extLst>
          </p:cNvPr>
          <p:cNvSpPr txBox="1">
            <a:spLocks noGrp="1" noRot="1" noMove="1" noResize="1" noEditPoints="1" noAdjustHandles="1" noChangeArrowheads="1" noChangeShapeType="1"/>
          </p:cNvSpPr>
          <p:nvPr/>
        </p:nvSpPr>
        <p:spPr>
          <a:xfrm>
            <a:off x="29649100" y="3805139"/>
            <a:ext cx="13748735" cy="1015658"/>
          </a:xfrm>
          <a:prstGeom prst="rect">
            <a:avLst/>
          </a:prstGeom>
          <a:solidFill>
            <a:schemeClr val="tx2"/>
          </a:solidFill>
          <a:ln>
            <a:solidFill>
              <a:schemeClr val="accent1"/>
            </a:solidFill>
          </a:ln>
        </p:spPr>
        <p:txBody>
          <a:bodyPr wrap="square" rtlCol="0">
            <a:spAutoFit/>
          </a:bodyPr>
          <a:lstStyle/>
          <a:p>
            <a:pPr marL="0" marR="0" lvl="0" indent="0" algn="ctr" defTabSz="4702576" rtl="0" eaLnBrk="1" fontAlgn="auto" latinLnBrk="0" hangingPunct="1">
              <a:lnSpc>
                <a:spcPct val="100000"/>
              </a:lnSpc>
              <a:spcBef>
                <a:spcPts val="0"/>
              </a:spcBef>
              <a:spcAft>
                <a:spcPts val="0"/>
              </a:spcAft>
              <a:buClrTx/>
              <a:buSzTx/>
              <a:buFontTx/>
              <a:buNone/>
              <a:tabLst/>
              <a:defRPr/>
            </a:pPr>
            <a:r>
              <a:rPr lang="en-US" sz="6000" u="sng" dirty="0">
                <a:solidFill>
                  <a:schemeClr val="bg1">
                    <a:lumMod val="95000"/>
                  </a:schemeClr>
                </a:solidFill>
              </a:rPr>
              <a:t>Fe</a:t>
            </a:r>
            <a:r>
              <a:rPr lang="en-US" sz="6000" u="sng" baseline="30000" dirty="0">
                <a:solidFill>
                  <a:schemeClr val="bg1">
                    <a:lumMod val="95000"/>
                  </a:schemeClr>
                </a:solidFill>
              </a:rPr>
              <a:t>2+</a:t>
            </a:r>
            <a:r>
              <a:rPr kumimoji="0" lang="en-US" sz="6000" i="0" u="sng" strike="noStrike" kern="1200" cap="none" spc="0" normalizeH="0" baseline="0" noProof="0" dirty="0">
                <a:ln>
                  <a:noFill/>
                </a:ln>
                <a:solidFill>
                  <a:schemeClr val="bg1">
                    <a:lumMod val="95000"/>
                  </a:schemeClr>
                </a:solidFill>
                <a:effectLst/>
                <a:uLnTx/>
                <a:uFillTx/>
                <a:ea typeface="+mn-ea"/>
                <a:cs typeface="+mn-cs"/>
              </a:rPr>
              <a:t> Visualization via ABS </a:t>
            </a:r>
          </a:p>
        </p:txBody>
      </p:sp>
      <p:cxnSp>
        <p:nvCxnSpPr>
          <p:cNvPr id="15" name="Straight Connector 14">
            <a:extLst>
              <a:ext uri="{FF2B5EF4-FFF2-40B4-BE49-F238E27FC236}">
                <a16:creationId xmlns:a16="http://schemas.microsoft.com/office/drawing/2014/main" id="{E5A1BBE9-0B42-F370-14D8-3F02362D50BC}"/>
              </a:ext>
            </a:extLst>
          </p:cNvPr>
          <p:cNvCxnSpPr>
            <a:cxnSpLocks/>
          </p:cNvCxnSpPr>
          <p:nvPr/>
        </p:nvCxnSpPr>
        <p:spPr>
          <a:xfrm flipH="1">
            <a:off x="29070376" y="13612816"/>
            <a:ext cx="14724402" cy="0"/>
          </a:xfrm>
          <a:prstGeom prst="line">
            <a:avLst/>
          </a:prstGeom>
          <a:ln w="25400">
            <a:solidFill>
              <a:schemeClr val="tx2"/>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F9142D8-1DC3-D603-D82C-F2892B70218E}"/>
              </a:ext>
            </a:extLst>
          </p:cNvPr>
          <p:cNvSpPr txBox="1"/>
          <p:nvPr/>
        </p:nvSpPr>
        <p:spPr>
          <a:xfrm>
            <a:off x="14904325" y="3805138"/>
            <a:ext cx="13543554" cy="1015662"/>
          </a:xfrm>
          <a:prstGeom prst="rect">
            <a:avLst/>
          </a:prstGeom>
          <a:solidFill>
            <a:schemeClr val="tx2"/>
          </a:solidFill>
          <a:ln>
            <a:solidFill>
              <a:schemeClr val="accent1"/>
            </a:solidFill>
          </a:ln>
        </p:spPr>
        <p:txBody>
          <a:bodyPr wrap="square">
            <a:spAutoFit/>
          </a:bodyPr>
          <a:lstStyle/>
          <a:p>
            <a:pPr marL="0" marR="0" lvl="0" indent="0" algn="ctr" defTabSz="4702576" rtl="0" eaLnBrk="1" fontAlgn="auto" latinLnBrk="0" hangingPunct="1">
              <a:lnSpc>
                <a:spcPct val="100000"/>
              </a:lnSpc>
              <a:spcBef>
                <a:spcPts val="0"/>
              </a:spcBef>
              <a:spcAft>
                <a:spcPts val="0"/>
              </a:spcAft>
              <a:buClrTx/>
              <a:buSzTx/>
              <a:buFontTx/>
              <a:buNone/>
              <a:tabLst/>
              <a:defRPr/>
            </a:pPr>
            <a:r>
              <a:rPr kumimoji="0" lang="en-US" sz="6000" i="0" u="sng" strike="noStrike" kern="1200" cap="none" spc="0" normalizeH="0" baseline="0" noProof="0" dirty="0">
                <a:ln>
                  <a:noFill/>
                </a:ln>
                <a:solidFill>
                  <a:schemeClr val="bg1">
                    <a:lumMod val="95000"/>
                  </a:schemeClr>
                </a:solidFill>
                <a:effectLst/>
                <a:uLnTx/>
                <a:uFillTx/>
                <a:ea typeface="+mn-ea"/>
                <a:cs typeface="+mn-cs"/>
              </a:rPr>
              <a:t>Clickable Activity-Based Sensor (ABS)</a:t>
            </a:r>
          </a:p>
        </p:txBody>
      </p:sp>
      <p:sp>
        <p:nvSpPr>
          <p:cNvPr id="1029" name="TextBox 1028">
            <a:extLst>
              <a:ext uri="{FF2B5EF4-FFF2-40B4-BE49-F238E27FC236}">
                <a16:creationId xmlns:a16="http://schemas.microsoft.com/office/drawing/2014/main" id="{01215C8F-12D0-AC5A-5484-DA6EF11AEDA8}"/>
              </a:ext>
            </a:extLst>
          </p:cNvPr>
          <p:cNvSpPr txBox="1">
            <a:spLocks/>
          </p:cNvSpPr>
          <p:nvPr/>
        </p:nvSpPr>
        <p:spPr>
          <a:xfrm>
            <a:off x="11650651" y="12348963"/>
            <a:ext cx="2261443" cy="584775"/>
          </a:xfrm>
          <a:prstGeom prst="rect">
            <a:avLst/>
          </a:prstGeom>
          <a:noFill/>
        </p:spPr>
        <p:txBody>
          <a:bodyPr wrap="square" rtlCol="0">
            <a:spAutoFit/>
          </a:bodyPr>
          <a:lstStyle/>
          <a:p>
            <a:r>
              <a:rPr lang="en-US" sz="3200" dirty="0">
                <a:latin typeface="Amasis MT Pro Medium" panose="02040604050005020304" pitchFamily="18" charset="0"/>
              </a:rPr>
              <a:t>Smooth ER</a:t>
            </a:r>
            <a:endParaRPr lang="en-US" sz="2800" dirty="0">
              <a:latin typeface="Amasis MT Pro Medium" panose="02040604050005020304" pitchFamily="18" charset="0"/>
            </a:endParaRPr>
          </a:p>
        </p:txBody>
      </p:sp>
      <p:sp>
        <p:nvSpPr>
          <p:cNvPr id="1030" name="TextBox 1029">
            <a:extLst>
              <a:ext uri="{FF2B5EF4-FFF2-40B4-BE49-F238E27FC236}">
                <a16:creationId xmlns:a16="http://schemas.microsoft.com/office/drawing/2014/main" id="{888C2E52-AC41-D1CF-0F85-EE5281EAD3C1}"/>
              </a:ext>
            </a:extLst>
          </p:cNvPr>
          <p:cNvSpPr txBox="1">
            <a:spLocks/>
          </p:cNvSpPr>
          <p:nvPr/>
        </p:nvSpPr>
        <p:spPr>
          <a:xfrm>
            <a:off x="9015667" y="12584700"/>
            <a:ext cx="2572283" cy="940015"/>
          </a:xfrm>
          <a:prstGeom prst="rect">
            <a:avLst/>
          </a:prstGeom>
          <a:noFill/>
        </p:spPr>
        <p:txBody>
          <a:bodyPr wrap="square" rtlCol="0">
            <a:spAutoFit/>
          </a:bodyPr>
          <a:lstStyle/>
          <a:p>
            <a:pPr algn="ctr"/>
            <a:r>
              <a:rPr lang="en-US" sz="3200" dirty="0">
                <a:latin typeface="Amasis MT Pro Medium" panose="02040604050005020304" pitchFamily="18" charset="0"/>
              </a:rPr>
              <a:t>Endoplasmic Reticulum</a:t>
            </a:r>
            <a:endParaRPr lang="en-US" sz="2800" dirty="0">
              <a:latin typeface="Amasis MT Pro Medium" panose="02040604050005020304" pitchFamily="18" charset="0"/>
            </a:endParaRPr>
          </a:p>
        </p:txBody>
      </p:sp>
      <p:sp>
        <p:nvSpPr>
          <p:cNvPr id="1031" name="TextBox 1030">
            <a:extLst>
              <a:ext uri="{FF2B5EF4-FFF2-40B4-BE49-F238E27FC236}">
                <a16:creationId xmlns:a16="http://schemas.microsoft.com/office/drawing/2014/main" id="{7CF0B3CB-1B9C-5C9D-C30B-E7DA3E35AAE4}"/>
              </a:ext>
            </a:extLst>
          </p:cNvPr>
          <p:cNvSpPr txBox="1">
            <a:spLocks/>
          </p:cNvSpPr>
          <p:nvPr/>
        </p:nvSpPr>
        <p:spPr>
          <a:xfrm>
            <a:off x="6366670" y="14796380"/>
            <a:ext cx="2572283" cy="510293"/>
          </a:xfrm>
          <a:prstGeom prst="rect">
            <a:avLst/>
          </a:prstGeom>
          <a:noFill/>
        </p:spPr>
        <p:txBody>
          <a:bodyPr wrap="square" rtlCol="0">
            <a:spAutoFit/>
          </a:bodyPr>
          <a:lstStyle/>
          <a:p>
            <a:pPr algn="ctr"/>
            <a:r>
              <a:rPr lang="en-US" sz="3200" dirty="0">
                <a:latin typeface="Amasis MT Pro Medium" panose="02040604050005020304" pitchFamily="18" charset="0"/>
              </a:rPr>
              <a:t>Nucleus</a:t>
            </a:r>
            <a:endParaRPr lang="en-US" sz="2800" dirty="0">
              <a:latin typeface="Amasis MT Pro Medium" panose="02040604050005020304" pitchFamily="18" charset="0"/>
            </a:endParaRPr>
          </a:p>
        </p:txBody>
      </p:sp>
      <p:sp>
        <p:nvSpPr>
          <p:cNvPr id="1032" name="TextBox 1031">
            <a:extLst>
              <a:ext uri="{FF2B5EF4-FFF2-40B4-BE49-F238E27FC236}">
                <a16:creationId xmlns:a16="http://schemas.microsoft.com/office/drawing/2014/main" id="{7201D924-4D4F-173A-0A69-36F641B141B4}"/>
              </a:ext>
            </a:extLst>
          </p:cNvPr>
          <p:cNvSpPr txBox="1">
            <a:spLocks/>
          </p:cNvSpPr>
          <p:nvPr/>
        </p:nvSpPr>
        <p:spPr>
          <a:xfrm>
            <a:off x="6094854" y="16388327"/>
            <a:ext cx="2572283" cy="510293"/>
          </a:xfrm>
          <a:prstGeom prst="rect">
            <a:avLst/>
          </a:prstGeom>
          <a:noFill/>
        </p:spPr>
        <p:txBody>
          <a:bodyPr wrap="square" rtlCol="0">
            <a:spAutoFit/>
          </a:bodyPr>
          <a:lstStyle/>
          <a:p>
            <a:pPr algn="ctr"/>
            <a:r>
              <a:rPr lang="en-US" sz="3200" dirty="0">
                <a:latin typeface="Amasis MT Pro Medium" panose="02040604050005020304" pitchFamily="18" charset="0"/>
              </a:rPr>
              <a:t>Peroxisome</a:t>
            </a:r>
            <a:endParaRPr lang="en-US" sz="2800" dirty="0">
              <a:latin typeface="Amasis MT Pro Medium" panose="02040604050005020304" pitchFamily="18" charset="0"/>
            </a:endParaRPr>
          </a:p>
        </p:txBody>
      </p:sp>
      <p:sp>
        <p:nvSpPr>
          <p:cNvPr id="1034" name="TextBox 1033">
            <a:extLst>
              <a:ext uri="{FF2B5EF4-FFF2-40B4-BE49-F238E27FC236}">
                <a16:creationId xmlns:a16="http://schemas.microsoft.com/office/drawing/2014/main" id="{CB5EB88A-7020-D873-9B82-FC2575D0C9DD}"/>
              </a:ext>
            </a:extLst>
          </p:cNvPr>
          <p:cNvSpPr txBox="1">
            <a:spLocks/>
          </p:cNvSpPr>
          <p:nvPr/>
        </p:nvSpPr>
        <p:spPr>
          <a:xfrm>
            <a:off x="7442451" y="20917022"/>
            <a:ext cx="2572283" cy="940015"/>
          </a:xfrm>
          <a:prstGeom prst="rect">
            <a:avLst/>
          </a:prstGeom>
          <a:noFill/>
        </p:spPr>
        <p:txBody>
          <a:bodyPr wrap="square" rtlCol="0">
            <a:spAutoFit/>
          </a:bodyPr>
          <a:lstStyle/>
          <a:p>
            <a:pPr algn="ctr"/>
            <a:r>
              <a:rPr lang="en-US" sz="3200" dirty="0">
                <a:latin typeface="Amasis MT Pro Medium" panose="02040604050005020304" pitchFamily="18" charset="0"/>
              </a:rPr>
              <a:t>Golgi Apparatus</a:t>
            </a:r>
            <a:endParaRPr lang="en-US" sz="2800" dirty="0">
              <a:latin typeface="Amasis MT Pro Medium" panose="02040604050005020304" pitchFamily="18" charset="0"/>
            </a:endParaRPr>
          </a:p>
        </p:txBody>
      </p:sp>
      <p:sp>
        <p:nvSpPr>
          <p:cNvPr id="1040" name="Rectangle: Rounded Corners 1039">
            <a:extLst>
              <a:ext uri="{FF2B5EF4-FFF2-40B4-BE49-F238E27FC236}">
                <a16:creationId xmlns:a16="http://schemas.microsoft.com/office/drawing/2014/main" id="{5EA498F2-BBE8-0AE8-B4AD-44C6D8B6F0AA}"/>
              </a:ext>
            </a:extLst>
          </p:cNvPr>
          <p:cNvSpPr/>
          <p:nvPr/>
        </p:nvSpPr>
        <p:spPr>
          <a:xfrm>
            <a:off x="658999" y="8983103"/>
            <a:ext cx="3890644" cy="10563494"/>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TextBox 1057">
            <a:extLst>
              <a:ext uri="{FF2B5EF4-FFF2-40B4-BE49-F238E27FC236}">
                <a16:creationId xmlns:a16="http://schemas.microsoft.com/office/drawing/2014/main" id="{9F106076-74A8-685F-EA87-6C32E101B8CE}"/>
              </a:ext>
            </a:extLst>
          </p:cNvPr>
          <p:cNvSpPr txBox="1"/>
          <p:nvPr/>
        </p:nvSpPr>
        <p:spPr>
          <a:xfrm>
            <a:off x="1173359" y="7905885"/>
            <a:ext cx="2891547" cy="1077218"/>
          </a:xfrm>
          <a:prstGeom prst="rect">
            <a:avLst/>
          </a:prstGeom>
          <a:noFill/>
        </p:spPr>
        <p:txBody>
          <a:bodyPr wrap="square" rtlCol="0">
            <a:spAutoFit/>
          </a:bodyPr>
          <a:lstStyle/>
          <a:p>
            <a:pPr algn="ctr"/>
            <a:r>
              <a:rPr lang="en-US" sz="3200" dirty="0">
                <a:latin typeface="Amasis MT Pro Medium" panose="02040604050005020304" pitchFamily="18" charset="0"/>
              </a:rPr>
              <a:t>Phosphatidyl Choline (PC)</a:t>
            </a:r>
            <a:endParaRPr lang="en-US" sz="2800" dirty="0">
              <a:latin typeface="Amasis MT Pro Medium" panose="02040604050005020304" pitchFamily="18" charset="0"/>
            </a:endParaRPr>
          </a:p>
        </p:txBody>
      </p:sp>
      <p:sp>
        <p:nvSpPr>
          <p:cNvPr id="1059" name="Rectangle: Rounded Corners 1058">
            <a:extLst>
              <a:ext uri="{FF2B5EF4-FFF2-40B4-BE49-F238E27FC236}">
                <a16:creationId xmlns:a16="http://schemas.microsoft.com/office/drawing/2014/main" id="{DDF9F530-9276-3E02-FF5D-9CAE27E875B3}"/>
              </a:ext>
            </a:extLst>
          </p:cNvPr>
          <p:cNvSpPr/>
          <p:nvPr/>
        </p:nvSpPr>
        <p:spPr>
          <a:xfrm>
            <a:off x="829044" y="11194782"/>
            <a:ext cx="3580178" cy="8239631"/>
          </a:xfrm>
          <a:prstGeom prst="round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1064" name="TextBox 1063">
            <a:extLst>
              <a:ext uri="{FF2B5EF4-FFF2-40B4-BE49-F238E27FC236}">
                <a16:creationId xmlns:a16="http://schemas.microsoft.com/office/drawing/2014/main" id="{1D913BDE-7A82-EB0F-ED63-A7FA848A7FEB}"/>
              </a:ext>
            </a:extLst>
          </p:cNvPr>
          <p:cNvSpPr txBox="1"/>
          <p:nvPr/>
        </p:nvSpPr>
        <p:spPr>
          <a:xfrm>
            <a:off x="4672606" y="11975347"/>
            <a:ext cx="2727375" cy="954107"/>
          </a:xfrm>
          <a:prstGeom prst="rect">
            <a:avLst/>
          </a:prstGeom>
          <a:noFill/>
        </p:spPr>
        <p:txBody>
          <a:bodyPr wrap="square" rtlCol="0">
            <a:spAutoFit/>
          </a:bodyPr>
          <a:lstStyle/>
          <a:p>
            <a:pPr algn="ctr"/>
            <a:r>
              <a:rPr lang="en-US" sz="2800" dirty="0">
                <a:latin typeface="Amasis MT Pro Medium" panose="02040604050005020304" pitchFamily="18" charset="0"/>
              </a:rPr>
              <a:t>Hydrophilic Head</a:t>
            </a:r>
            <a:endParaRPr lang="en-US" sz="2400" dirty="0">
              <a:latin typeface="Amasis MT Pro Medium" panose="02040604050005020304" pitchFamily="18" charset="0"/>
            </a:endParaRPr>
          </a:p>
        </p:txBody>
      </p:sp>
      <p:sp>
        <p:nvSpPr>
          <p:cNvPr id="1065" name="TextBox 1064">
            <a:extLst>
              <a:ext uri="{FF2B5EF4-FFF2-40B4-BE49-F238E27FC236}">
                <a16:creationId xmlns:a16="http://schemas.microsoft.com/office/drawing/2014/main" id="{4C2DDE41-7C19-5273-B67B-ED7622CC7151}"/>
              </a:ext>
            </a:extLst>
          </p:cNvPr>
          <p:cNvSpPr txBox="1"/>
          <p:nvPr/>
        </p:nvSpPr>
        <p:spPr>
          <a:xfrm>
            <a:off x="4751880" y="13050057"/>
            <a:ext cx="2727375" cy="954107"/>
          </a:xfrm>
          <a:prstGeom prst="rect">
            <a:avLst/>
          </a:prstGeom>
          <a:noFill/>
        </p:spPr>
        <p:txBody>
          <a:bodyPr wrap="square" rtlCol="0">
            <a:spAutoFit/>
          </a:bodyPr>
          <a:lstStyle/>
          <a:p>
            <a:pPr algn="ctr"/>
            <a:r>
              <a:rPr lang="en-US" sz="2800" dirty="0">
                <a:latin typeface="Amasis MT Pro Medium" panose="02040604050005020304" pitchFamily="18" charset="0"/>
              </a:rPr>
              <a:t>Hydrophobic Tail</a:t>
            </a:r>
            <a:endParaRPr lang="en-US" sz="2400" dirty="0">
              <a:latin typeface="Amasis MT Pro Medium" panose="02040604050005020304" pitchFamily="18" charset="0"/>
            </a:endParaRPr>
          </a:p>
        </p:txBody>
      </p:sp>
      <p:cxnSp>
        <p:nvCxnSpPr>
          <p:cNvPr id="1067" name="Straight Arrow Connector 1066">
            <a:extLst>
              <a:ext uri="{FF2B5EF4-FFF2-40B4-BE49-F238E27FC236}">
                <a16:creationId xmlns:a16="http://schemas.microsoft.com/office/drawing/2014/main" id="{19BA0AAF-F542-A81D-11A4-C99915235C0C}"/>
              </a:ext>
            </a:extLst>
          </p:cNvPr>
          <p:cNvCxnSpPr>
            <a:cxnSpLocks/>
            <a:stCxn id="1065" idx="2"/>
          </p:cNvCxnSpPr>
          <p:nvPr/>
        </p:nvCxnSpPr>
        <p:spPr>
          <a:xfrm flipH="1">
            <a:off x="4406431" y="14004164"/>
            <a:ext cx="1709137" cy="973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9" name="Straight Arrow Connector 1068">
            <a:extLst>
              <a:ext uri="{FF2B5EF4-FFF2-40B4-BE49-F238E27FC236}">
                <a16:creationId xmlns:a16="http://schemas.microsoft.com/office/drawing/2014/main" id="{ADCF4858-B404-F8BA-4903-9EA4F535AC43}"/>
              </a:ext>
            </a:extLst>
          </p:cNvPr>
          <p:cNvCxnSpPr>
            <a:cxnSpLocks/>
            <a:stCxn id="1064" idx="0"/>
          </p:cNvCxnSpPr>
          <p:nvPr/>
        </p:nvCxnSpPr>
        <p:spPr>
          <a:xfrm flipH="1" flipV="1">
            <a:off x="4389291" y="10758577"/>
            <a:ext cx="1647003" cy="12167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70" name="TextBox 1069">
            <a:extLst>
              <a:ext uri="{FF2B5EF4-FFF2-40B4-BE49-F238E27FC236}">
                <a16:creationId xmlns:a16="http://schemas.microsoft.com/office/drawing/2014/main" id="{B804C21F-D693-D140-2FDD-D7272A73AE67}"/>
              </a:ext>
            </a:extLst>
          </p:cNvPr>
          <p:cNvSpPr txBox="1">
            <a:spLocks noGrp="1" noRot="1" noMove="1" noResize="1" noEditPoints="1" noAdjustHandles="1" noChangeArrowheads="1" noChangeShapeType="1"/>
          </p:cNvSpPr>
          <p:nvPr/>
        </p:nvSpPr>
        <p:spPr>
          <a:xfrm>
            <a:off x="29520108" y="25083204"/>
            <a:ext cx="13748735" cy="1015658"/>
          </a:xfrm>
          <a:prstGeom prst="rect">
            <a:avLst/>
          </a:prstGeom>
          <a:solidFill>
            <a:schemeClr val="tx2"/>
          </a:solidFill>
          <a:ln>
            <a:solidFill>
              <a:schemeClr val="accent1"/>
            </a:solidFill>
          </a:ln>
        </p:spPr>
        <p:txBody>
          <a:bodyPr wrap="square" rtlCol="0">
            <a:spAutoFit/>
          </a:bodyPr>
          <a:lstStyle/>
          <a:p>
            <a:pPr marL="0" marR="0" lvl="0" indent="0" algn="ctr" defTabSz="4702576" rtl="0" eaLnBrk="1" fontAlgn="auto" latinLnBrk="0" hangingPunct="1">
              <a:lnSpc>
                <a:spcPct val="100000"/>
              </a:lnSpc>
              <a:spcBef>
                <a:spcPts val="0"/>
              </a:spcBef>
              <a:spcAft>
                <a:spcPts val="0"/>
              </a:spcAft>
              <a:buClrTx/>
              <a:buSzTx/>
              <a:buFontTx/>
              <a:buNone/>
              <a:tabLst/>
              <a:defRPr/>
            </a:pPr>
            <a:r>
              <a:rPr lang="en-US" sz="6000" u="sng" dirty="0">
                <a:solidFill>
                  <a:schemeClr val="bg1">
                    <a:lumMod val="95000"/>
                  </a:schemeClr>
                </a:solidFill>
              </a:rPr>
              <a:t>Acknowledgements</a:t>
            </a:r>
            <a:endParaRPr kumimoji="0" lang="en-US" sz="6000" i="0" u="sng" strike="noStrike" kern="1200" cap="none" spc="0" normalizeH="0" baseline="0" noProof="0" dirty="0">
              <a:ln>
                <a:noFill/>
              </a:ln>
              <a:solidFill>
                <a:schemeClr val="bg1">
                  <a:lumMod val="95000"/>
                </a:schemeClr>
              </a:solidFill>
              <a:effectLst/>
              <a:uLnTx/>
              <a:uFillTx/>
              <a:ea typeface="+mn-ea"/>
              <a:cs typeface="+mn-cs"/>
            </a:endParaRPr>
          </a:p>
        </p:txBody>
      </p:sp>
      <p:sp>
        <p:nvSpPr>
          <p:cNvPr id="1071" name="TextBox 1070">
            <a:extLst>
              <a:ext uri="{FF2B5EF4-FFF2-40B4-BE49-F238E27FC236}">
                <a16:creationId xmlns:a16="http://schemas.microsoft.com/office/drawing/2014/main" id="{F70A0BEA-D1A9-6595-7F2C-3D88AA5ADA5D}"/>
              </a:ext>
            </a:extLst>
          </p:cNvPr>
          <p:cNvSpPr txBox="1">
            <a:spLocks noGrp="1" noRot="1" noMove="1" noResize="1" noEditPoints="1" noAdjustHandles="1" noChangeArrowheads="1" noChangeShapeType="1"/>
          </p:cNvSpPr>
          <p:nvPr/>
        </p:nvSpPr>
        <p:spPr>
          <a:xfrm>
            <a:off x="29558209" y="13930974"/>
            <a:ext cx="13748735" cy="1015658"/>
          </a:xfrm>
          <a:prstGeom prst="rect">
            <a:avLst/>
          </a:prstGeom>
          <a:solidFill>
            <a:schemeClr val="tx2"/>
          </a:solidFill>
          <a:ln>
            <a:solidFill>
              <a:schemeClr val="accent1"/>
            </a:solidFill>
          </a:ln>
        </p:spPr>
        <p:txBody>
          <a:bodyPr wrap="square" rtlCol="0">
            <a:spAutoFit/>
          </a:bodyPr>
          <a:lstStyle/>
          <a:p>
            <a:pPr marL="0" marR="0" lvl="0" indent="0" algn="ctr" defTabSz="4702576" rtl="0" eaLnBrk="1" fontAlgn="auto" latinLnBrk="0" hangingPunct="1">
              <a:lnSpc>
                <a:spcPct val="100000"/>
              </a:lnSpc>
              <a:spcBef>
                <a:spcPts val="0"/>
              </a:spcBef>
              <a:spcAft>
                <a:spcPts val="0"/>
              </a:spcAft>
              <a:buClrTx/>
              <a:buSzTx/>
              <a:buFontTx/>
              <a:buNone/>
              <a:tabLst/>
              <a:defRPr/>
            </a:pPr>
            <a:r>
              <a:rPr lang="en-US" sz="6000" u="sng" dirty="0">
                <a:solidFill>
                  <a:schemeClr val="bg1">
                    <a:lumMod val="95000"/>
                  </a:schemeClr>
                </a:solidFill>
              </a:rPr>
              <a:t>Future Work</a:t>
            </a:r>
            <a:endParaRPr kumimoji="0" lang="en-US" sz="6000" i="0" u="sng" strike="noStrike" kern="1200" cap="none" spc="0" normalizeH="0" baseline="0" noProof="0" dirty="0">
              <a:ln>
                <a:noFill/>
              </a:ln>
              <a:solidFill>
                <a:schemeClr val="bg1">
                  <a:lumMod val="95000"/>
                </a:schemeClr>
              </a:solidFill>
              <a:effectLst/>
              <a:uLnTx/>
              <a:uFillTx/>
              <a:ea typeface="+mn-ea"/>
              <a:cs typeface="+mn-cs"/>
            </a:endParaRPr>
          </a:p>
        </p:txBody>
      </p:sp>
      <p:sp>
        <p:nvSpPr>
          <p:cNvPr id="1072" name="TextBox 1071">
            <a:extLst>
              <a:ext uri="{FF2B5EF4-FFF2-40B4-BE49-F238E27FC236}">
                <a16:creationId xmlns:a16="http://schemas.microsoft.com/office/drawing/2014/main" id="{705C6C85-3426-F768-ECC3-265E6EF9B1A9}"/>
              </a:ext>
            </a:extLst>
          </p:cNvPr>
          <p:cNvSpPr txBox="1"/>
          <p:nvPr/>
        </p:nvSpPr>
        <p:spPr>
          <a:xfrm>
            <a:off x="20080802" y="18533412"/>
            <a:ext cx="8574239" cy="1015657"/>
          </a:xfrm>
          <a:prstGeom prst="rect">
            <a:avLst/>
          </a:prstGeom>
          <a:solidFill>
            <a:schemeClr val="tx2"/>
          </a:solidFill>
          <a:ln>
            <a:solidFill>
              <a:schemeClr val="accent1"/>
            </a:solidFill>
          </a:ln>
        </p:spPr>
        <p:txBody>
          <a:bodyPr wrap="square" rtlCol="0">
            <a:spAutoFit/>
          </a:bodyPr>
          <a:lstStyle/>
          <a:p>
            <a:pPr marL="0" marR="0" lvl="0" indent="0" algn="ctr" defTabSz="4702576" rtl="0" eaLnBrk="1" fontAlgn="auto" latinLnBrk="0" hangingPunct="1">
              <a:lnSpc>
                <a:spcPct val="100000"/>
              </a:lnSpc>
              <a:spcBef>
                <a:spcPts val="0"/>
              </a:spcBef>
              <a:spcAft>
                <a:spcPts val="0"/>
              </a:spcAft>
              <a:buClrTx/>
              <a:buSzTx/>
              <a:buFontTx/>
              <a:buNone/>
              <a:tabLst/>
              <a:defRPr/>
            </a:pPr>
            <a:r>
              <a:rPr lang="en-US" sz="6000" u="sng" dirty="0">
                <a:solidFill>
                  <a:schemeClr val="bg1">
                    <a:lumMod val="95000"/>
                  </a:schemeClr>
                </a:solidFill>
              </a:rPr>
              <a:t>A Parallel Approach</a:t>
            </a:r>
            <a:endParaRPr kumimoji="0" lang="en-US" sz="6000" i="0" u="sng" strike="noStrike" kern="1200" cap="none" spc="0" normalizeH="0" baseline="0" noProof="0" dirty="0">
              <a:ln>
                <a:noFill/>
              </a:ln>
              <a:solidFill>
                <a:schemeClr val="bg1">
                  <a:lumMod val="95000"/>
                </a:schemeClr>
              </a:solidFill>
              <a:effectLst/>
              <a:uLnTx/>
              <a:uFillTx/>
              <a:ea typeface="+mn-ea"/>
              <a:cs typeface="+mn-cs"/>
            </a:endParaRPr>
          </a:p>
        </p:txBody>
      </p:sp>
      <p:sp>
        <p:nvSpPr>
          <p:cNvPr id="1081" name="TextBox 1080">
            <a:extLst>
              <a:ext uri="{FF2B5EF4-FFF2-40B4-BE49-F238E27FC236}">
                <a16:creationId xmlns:a16="http://schemas.microsoft.com/office/drawing/2014/main" id="{1EB5F01D-2944-1FAE-65BB-3345BE45EB46}"/>
              </a:ext>
            </a:extLst>
          </p:cNvPr>
          <p:cNvSpPr txBox="1">
            <a:spLocks noGrp="1" noRot="1" noMove="1" noResize="1" noEditPoints="1" noAdjustHandles="1" noChangeArrowheads="1" noChangeShapeType="1"/>
          </p:cNvSpPr>
          <p:nvPr/>
        </p:nvSpPr>
        <p:spPr>
          <a:xfrm>
            <a:off x="29558208" y="15197140"/>
            <a:ext cx="13748735" cy="1938992"/>
          </a:xfrm>
          <a:prstGeom prst="rect">
            <a:avLst/>
          </a:prstGeom>
          <a:noFill/>
          <a:ln w="28575">
            <a:solidFill>
              <a:schemeClr val="accent1"/>
            </a:solidFill>
          </a:ln>
        </p:spPr>
        <p:txBody>
          <a:bodyPr wrap="square" rtlCol="0">
            <a:spAutoFit/>
          </a:bodyPr>
          <a:lstStyle/>
          <a:p>
            <a:pPr algn="just"/>
            <a:r>
              <a:rPr lang="en-US" sz="4000" dirty="0"/>
              <a:t>Labile Iron is not the only analyte that is implicated in the generation of ROS. Hydrogen Peroxide is required for the Fenton reaction in the formation of hydroxyl radicals. </a:t>
            </a:r>
          </a:p>
        </p:txBody>
      </p:sp>
      <p:grpSp>
        <p:nvGrpSpPr>
          <p:cNvPr id="1082" name="Group 1081">
            <a:extLst>
              <a:ext uri="{FF2B5EF4-FFF2-40B4-BE49-F238E27FC236}">
                <a16:creationId xmlns:a16="http://schemas.microsoft.com/office/drawing/2014/main" id="{5B5BF741-10CB-D69D-CB95-E12656D0E9C9}"/>
              </a:ext>
            </a:extLst>
          </p:cNvPr>
          <p:cNvGrpSpPr/>
          <p:nvPr/>
        </p:nvGrpSpPr>
        <p:grpSpPr>
          <a:xfrm>
            <a:off x="14638786" y="27835405"/>
            <a:ext cx="5562600" cy="4815323"/>
            <a:chOff x="4393543" y="26827742"/>
            <a:chExt cx="5562600" cy="4815323"/>
          </a:xfrm>
        </p:grpSpPr>
        <p:pic>
          <p:nvPicPr>
            <p:cNvPr id="1083" name="Picture 1082" descr="A green glowing cells in a dark background&#10;&#10;AI-generated content may be incorrect.">
              <a:extLst>
                <a:ext uri="{FF2B5EF4-FFF2-40B4-BE49-F238E27FC236}">
                  <a16:creationId xmlns:a16="http://schemas.microsoft.com/office/drawing/2014/main" id="{E23D6C3C-A678-64FB-2A58-6089A16B4039}"/>
                </a:ext>
              </a:extLst>
            </p:cNvPr>
            <p:cNvPicPr>
              <a:picLocks noChangeAspect="1"/>
            </p:cNvPicPr>
            <p:nvPr/>
          </p:nvPicPr>
          <p:blipFill>
            <a:blip r:embed="rId15">
              <a:extLst>
                <a:ext uri="{28A0092B-C50C-407E-A947-70E740481C1C}">
                  <a14:useLocalDpi xmlns:a14="http://schemas.microsoft.com/office/drawing/2010/main" val="0"/>
                </a:ext>
              </a:extLst>
            </a:blip>
            <a:srcRect t="13433"/>
            <a:stretch>
              <a:fillRect/>
            </a:stretch>
          </p:blipFill>
          <p:spPr>
            <a:xfrm>
              <a:off x="4393543" y="26827742"/>
              <a:ext cx="5562600" cy="4815323"/>
            </a:xfrm>
            <a:prstGeom prst="rect">
              <a:avLst/>
            </a:prstGeom>
          </p:spPr>
        </p:pic>
        <mc:AlternateContent xmlns:mc="http://schemas.openxmlformats.org/markup-compatibility/2006" xmlns:a14="http://schemas.microsoft.com/office/drawing/2010/main">
          <mc:Choice Requires="a14">
            <p:sp>
              <p:nvSpPr>
                <p:cNvPr id="1084" name="TextBox 1083">
                  <a:extLst>
                    <a:ext uri="{FF2B5EF4-FFF2-40B4-BE49-F238E27FC236}">
                      <a16:creationId xmlns:a16="http://schemas.microsoft.com/office/drawing/2014/main" id="{D07E782D-DDC2-96F7-456E-EBD19931FF50}"/>
                    </a:ext>
                  </a:extLst>
                </p:cNvPr>
                <p:cNvSpPr txBox="1"/>
                <p:nvPr/>
              </p:nvSpPr>
              <p:spPr>
                <a:xfrm>
                  <a:off x="7979554" y="30688678"/>
                  <a:ext cx="1550427" cy="523220"/>
                </a:xfrm>
                <a:prstGeom prst="rect">
                  <a:avLst/>
                </a:prstGeom>
                <a:noFill/>
              </p:spPr>
              <p:txBody>
                <a:bodyPr wrap="square" rtlCol="0">
                  <a:spAutoFit/>
                </a:bodyPr>
                <a:lstStyle/>
                <a:p>
                  <a:r>
                    <a:rPr lang="en-US" sz="2800" dirty="0">
                      <a:solidFill>
                        <a:schemeClr val="bg1"/>
                      </a:solidFill>
                      <a:latin typeface="+mj-lt"/>
                    </a:rPr>
                    <a:t>100 </a:t>
                  </a:r>
                  <a14:m>
                    <m:oMath xmlns:m="http://schemas.openxmlformats.org/officeDocument/2006/math">
                      <m:r>
                        <a:rPr lang="en-US" sz="2800" i="1" dirty="0" smtClean="0">
                          <a:solidFill>
                            <a:schemeClr val="bg1"/>
                          </a:solidFill>
                          <a:latin typeface="Cambria Math" panose="02040503050406030204" pitchFamily="18" charset="0"/>
                          <a:ea typeface="Cambria Math" panose="02040503050406030204" pitchFamily="18" charset="0"/>
                        </a:rPr>
                        <m:t>𝜇</m:t>
                      </m:r>
                    </m:oMath>
                  </a14:m>
                  <a:r>
                    <a:rPr lang="en-US" sz="2800" dirty="0">
                      <a:solidFill>
                        <a:schemeClr val="bg1"/>
                      </a:solidFill>
                      <a:latin typeface="+mj-lt"/>
                    </a:rPr>
                    <a:t>M</a:t>
                  </a:r>
                </a:p>
              </p:txBody>
            </p:sp>
          </mc:Choice>
          <mc:Fallback xmlns="">
            <p:sp>
              <p:nvSpPr>
                <p:cNvPr id="1084" name="TextBox 1083">
                  <a:extLst>
                    <a:ext uri="{FF2B5EF4-FFF2-40B4-BE49-F238E27FC236}">
                      <a16:creationId xmlns:a16="http://schemas.microsoft.com/office/drawing/2014/main" id="{03707119-15AC-2589-A2A5-D721030450AD}"/>
                    </a:ext>
                  </a:extLst>
                </p:cNvPr>
                <p:cNvSpPr txBox="1">
                  <a:spLocks noRot="1" noChangeAspect="1" noMove="1" noResize="1" noEditPoints="1" noAdjustHandles="1" noChangeArrowheads="1" noChangeShapeType="1" noTextEdit="1"/>
                </p:cNvSpPr>
                <p:nvPr/>
              </p:nvSpPr>
              <p:spPr>
                <a:xfrm>
                  <a:off x="7979554" y="30688678"/>
                  <a:ext cx="1550427" cy="523220"/>
                </a:xfrm>
                <a:prstGeom prst="rect">
                  <a:avLst/>
                </a:prstGeom>
                <a:blipFill>
                  <a:blip r:embed="rId18"/>
                  <a:stretch>
                    <a:fillRect l="-8268" t="-11765" b="-34118"/>
                  </a:stretch>
                </a:blipFill>
              </p:spPr>
              <p:txBody>
                <a:bodyPr/>
                <a:lstStyle/>
                <a:p>
                  <a:r>
                    <a:rPr lang="en-US">
                      <a:noFill/>
                    </a:rPr>
                    <a:t> </a:t>
                  </a:r>
                </a:p>
              </p:txBody>
            </p:sp>
          </mc:Fallback>
        </mc:AlternateContent>
      </p:grpSp>
      <p:sp>
        <p:nvSpPr>
          <p:cNvPr id="150" name="TextBox 149">
            <a:extLst>
              <a:ext uri="{FF2B5EF4-FFF2-40B4-BE49-F238E27FC236}">
                <a16:creationId xmlns:a16="http://schemas.microsoft.com/office/drawing/2014/main" id="{B7A98FB4-14F3-C86D-D16A-0E6B43096FB8}"/>
              </a:ext>
            </a:extLst>
          </p:cNvPr>
          <p:cNvSpPr txBox="1"/>
          <p:nvPr/>
        </p:nvSpPr>
        <p:spPr>
          <a:xfrm>
            <a:off x="14904325" y="5042220"/>
            <a:ext cx="13543554" cy="1938992"/>
          </a:xfrm>
          <a:prstGeom prst="rect">
            <a:avLst/>
          </a:prstGeom>
          <a:noFill/>
          <a:ln w="28575">
            <a:solidFill>
              <a:schemeClr val="accent1"/>
            </a:solidFill>
          </a:ln>
        </p:spPr>
        <p:txBody>
          <a:bodyPr wrap="square" rtlCol="0">
            <a:spAutoFit/>
          </a:bodyPr>
          <a:lstStyle/>
          <a:p>
            <a:r>
              <a:rPr lang="en-US" sz="4000" b="1" dirty="0"/>
              <a:t>Research Goal 1: </a:t>
            </a:r>
            <a:r>
              <a:rPr lang="en-US" sz="4000" dirty="0"/>
              <a:t>Synthesize an activity based fluorescent sensor to detect labile Fe</a:t>
            </a:r>
            <a:r>
              <a:rPr lang="en-US" sz="4000" baseline="30000" dirty="0"/>
              <a:t>+2 </a:t>
            </a:r>
            <a:r>
              <a:rPr lang="en-US" sz="4000" dirty="0"/>
              <a:t>and allows for SPAAC chemistry to “click” to a modified choline head of membrane lipids. </a:t>
            </a:r>
          </a:p>
        </p:txBody>
      </p:sp>
      <p:grpSp>
        <p:nvGrpSpPr>
          <p:cNvPr id="1973" name="Group 1972">
            <a:extLst>
              <a:ext uri="{FF2B5EF4-FFF2-40B4-BE49-F238E27FC236}">
                <a16:creationId xmlns:a16="http://schemas.microsoft.com/office/drawing/2014/main" id="{F6960693-7877-73C9-C90F-52AE0C74756D}"/>
              </a:ext>
            </a:extLst>
          </p:cNvPr>
          <p:cNvGrpSpPr/>
          <p:nvPr/>
        </p:nvGrpSpPr>
        <p:grpSpPr>
          <a:xfrm>
            <a:off x="26412282" y="15384709"/>
            <a:ext cx="2181359" cy="2150644"/>
            <a:chOff x="25483320" y="15738474"/>
            <a:chExt cx="2181359" cy="2150644"/>
          </a:xfrm>
        </p:grpSpPr>
        <p:sp>
          <p:nvSpPr>
            <p:cNvPr id="157" name="Rectangle: Rounded Corners 156">
              <a:extLst>
                <a:ext uri="{FF2B5EF4-FFF2-40B4-BE49-F238E27FC236}">
                  <a16:creationId xmlns:a16="http://schemas.microsoft.com/office/drawing/2014/main" id="{BCE6F34E-B2FA-C79E-0943-3427EFC68C04}"/>
                </a:ext>
              </a:extLst>
            </p:cNvPr>
            <p:cNvSpPr>
              <a:spLocks/>
            </p:cNvSpPr>
            <p:nvPr/>
          </p:nvSpPr>
          <p:spPr>
            <a:xfrm>
              <a:off x="25483320" y="15738474"/>
              <a:ext cx="2150798" cy="2150644"/>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a:extLst>
                <a:ext uri="{FF2B5EF4-FFF2-40B4-BE49-F238E27FC236}">
                  <a16:creationId xmlns:a16="http://schemas.microsoft.com/office/drawing/2014/main" id="{E0C102ED-19BF-92C1-6A9D-778BD32E2E5F}"/>
                </a:ext>
              </a:extLst>
            </p:cNvPr>
            <p:cNvGrpSpPr>
              <a:grpSpLocks/>
            </p:cNvGrpSpPr>
            <p:nvPr/>
          </p:nvGrpSpPr>
          <p:grpSpPr>
            <a:xfrm>
              <a:off x="25586345" y="15757723"/>
              <a:ext cx="2078334" cy="2043111"/>
              <a:chOff x="26253237" y="15523656"/>
              <a:chExt cx="2078334" cy="2043111"/>
            </a:xfrm>
          </p:grpSpPr>
          <p:sp>
            <p:nvSpPr>
              <p:cNvPr id="158" name="Star: 7 Points 157">
                <a:extLst>
                  <a:ext uri="{FF2B5EF4-FFF2-40B4-BE49-F238E27FC236}">
                    <a16:creationId xmlns:a16="http://schemas.microsoft.com/office/drawing/2014/main" id="{7977AE7F-871F-80E2-94E8-CAAB3C17BC50}"/>
                  </a:ext>
                </a:extLst>
              </p:cNvPr>
              <p:cNvSpPr>
                <a:spLocks/>
              </p:cNvSpPr>
              <p:nvPr/>
            </p:nvSpPr>
            <p:spPr>
              <a:xfrm>
                <a:off x="26322598" y="17042877"/>
                <a:ext cx="433137" cy="409073"/>
              </a:xfrm>
              <a:prstGeom prst="star7">
                <a:avLst/>
              </a:prstGeom>
              <a:effectLst>
                <a:outerShdw blurRad="101600" sx="150000" sy="150000" algn="ctr" rotWithShape="0">
                  <a:schemeClr val="accent2">
                    <a:alpha val="68000"/>
                  </a:scheme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9" name="Moon 158">
                <a:extLst>
                  <a:ext uri="{FF2B5EF4-FFF2-40B4-BE49-F238E27FC236}">
                    <a16:creationId xmlns:a16="http://schemas.microsoft.com/office/drawing/2014/main" id="{F2F488C6-0FB7-15BE-6B0A-1D98C8E2FE10}"/>
                  </a:ext>
                </a:extLst>
              </p:cNvPr>
              <p:cNvSpPr>
                <a:spLocks/>
              </p:cNvSpPr>
              <p:nvPr/>
            </p:nvSpPr>
            <p:spPr>
              <a:xfrm>
                <a:off x="26342556" y="16417969"/>
                <a:ext cx="270655" cy="330201"/>
              </a:xfrm>
              <a:prstGeom prst="moon">
                <a:avLst>
                  <a:gd name="adj" fmla="val 57819"/>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60" name="Flowchart: Connector 159">
                <a:extLst>
                  <a:ext uri="{FF2B5EF4-FFF2-40B4-BE49-F238E27FC236}">
                    <a16:creationId xmlns:a16="http://schemas.microsoft.com/office/drawing/2014/main" id="{0A469E1F-B09D-98C6-0B3B-D1102D22FEBC}"/>
                  </a:ext>
                </a:extLst>
              </p:cNvPr>
              <p:cNvSpPr>
                <a:spLocks/>
              </p:cNvSpPr>
              <p:nvPr/>
            </p:nvSpPr>
            <p:spPr>
              <a:xfrm>
                <a:off x="26253237" y="15668992"/>
                <a:ext cx="330201" cy="330201"/>
              </a:xfrm>
              <a:prstGeom prst="flowChartConnector">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297A8E98-84B5-2E99-1EF6-32DAB850F93A}"/>
                  </a:ext>
                </a:extLst>
              </p:cNvPr>
              <p:cNvSpPr txBox="1">
                <a:spLocks/>
              </p:cNvSpPr>
              <p:nvPr/>
            </p:nvSpPr>
            <p:spPr>
              <a:xfrm>
                <a:off x="26723175" y="16981992"/>
                <a:ext cx="931023" cy="584775"/>
              </a:xfrm>
              <a:prstGeom prst="rect">
                <a:avLst/>
              </a:prstGeom>
              <a:noFill/>
            </p:spPr>
            <p:txBody>
              <a:bodyPr wrap="square" rtlCol="0">
                <a:spAutoFit/>
              </a:bodyPr>
              <a:lstStyle/>
              <a:p>
                <a:r>
                  <a:rPr lang="en-US" sz="3200" b="1" dirty="0">
                    <a:latin typeface="Amasis MT Pro Medium" panose="02040604050005020304" pitchFamily="18" charset="0"/>
                  </a:rPr>
                  <a:t>= 3</a:t>
                </a:r>
              </a:p>
            </p:txBody>
          </p:sp>
          <p:sp>
            <p:nvSpPr>
              <p:cNvPr id="167" name="TextBox 166">
                <a:extLst>
                  <a:ext uri="{FF2B5EF4-FFF2-40B4-BE49-F238E27FC236}">
                    <a16:creationId xmlns:a16="http://schemas.microsoft.com/office/drawing/2014/main" id="{E198E177-EB23-6D9B-55DF-E7550C2C9B09}"/>
                  </a:ext>
                </a:extLst>
              </p:cNvPr>
              <p:cNvSpPr txBox="1">
                <a:spLocks/>
              </p:cNvSpPr>
              <p:nvPr/>
            </p:nvSpPr>
            <p:spPr>
              <a:xfrm>
                <a:off x="26676964" y="16265980"/>
                <a:ext cx="1654607" cy="584775"/>
              </a:xfrm>
              <a:prstGeom prst="rect">
                <a:avLst/>
              </a:prstGeom>
              <a:noFill/>
            </p:spPr>
            <p:txBody>
              <a:bodyPr wrap="square" rtlCol="0">
                <a:spAutoFit/>
              </a:bodyPr>
              <a:lstStyle/>
              <a:p>
                <a:r>
                  <a:rPr lang="en-US" sz="3200" b="1" dirty="0">
                    <a:latin typeface="Amasis MT Pro Medium" panose="02040604050005020304" pitchFamily="18" charset="0"/>
                  </a:rPr>
                  <a:t>= BCN </a:t>
                </a:r>
              </a:p>
            </p:txBody>
          </p:sp>
          <p:sp>
            <p:nvSpPr>
              <p:cNvPr id="168" name="TextBox 167">
                <a:extLst>
                  <a:ext uri="{FF2B5EF4-FFF2-40B4-BE49-F238E27FC236}">
                    <a16:creationId xmlns:a16="http://schemas.microsoft.com/office/drawing/2014/main" id="{F4BAE27B-F073-E5D9-15FB-4D1C8E3982C9}"/>
                  </a:ext>
                </a:extLst>
              </p:cNvPr>
              <p:cNvSpPr txBox="1">
                <a:spLocks/>
              </p:cNvSpPr>
              <p:nvPr/>
            </p:nvSpPr>
            <p:spPr>
              <a:xfrm>
                <a:off x="26654925" y="15523656"/>
                <a:ext cx="1609161" cy="584775"/>
              </a:xfrm>
              <a:prstGeom prst="rect">
                <a:avLst/>
              </a:prstGeom>
              <a:noFill/>
            </p:spPr>
            <p:txBody>
              <a:bodyPr wrap="square" rtlCol="0">
                <a:spAutoFit/>
              </a:bodyPr>
              <a:lstStyle/>
              <a:p>
                <a:r>
                  <a:rPr lang="en-US" sz="3200" b="1" dirty="0">
                    <a:latin typeface="Amasis MT Pro Medium" panose="02040604050005020304" pitchFamily="18" charset="0"/>
                  </a:rPr>
                  <a:t>= N</a:t>
                </a:r>
                <a:r>
                  <a:rPr lang="en-US" sz="3200" b="1" baseline="-25000" dirty="0">
                    <a:latin typeface="Amasis MT Pro Medium" panose="02040604050005020304" pitchFamily="18" charset="0"/>
                  </a:rPr>
                  <a:t>3</a:t>
                </a:r>
                <a:r>
                  <a:rPr lang="en-US" sz="3200" b="1" dirty="0">
                    <a:latin typeface="Amasis MT Pro Medium" panose="02040604050005020304" pitchFamily="18" charset="0"/>
                  </a:rPr>
                  <a:t>PC</a:t>
                </a:r>
              </a:p>
            </p:txBody>
          </p:sp>
        </p:grpSp>
      </p:grpSp>
      <p:sp>
        <p:nvSpPr>
          <p:cNvPr id="175" name="TextBox 174">
            <a:extLst>
              <a:ext uri="{FF2B5EF4-FFF2-40B4-BE49-F238E27FC236}">
                <a16:creationId xmlns:a16="http://schemas.microsoft.com/office/drawing/2014/main" id="{C273D425-52B1-EB1B-7997-C4F9CEC82806}"/>
              </a:ext>
            </a:extLst>
          </p:cNvPr>
          <p:cNvSpPr txBox="1">
            <a:spLocks noGrp="1" noRot="1" noMove="1" noResize="1" noEditPoints="1" noAdjustHandles="1" noChangeArrowheads="1" noChangeShapeType="1"/>
          </p:cNvSpPr>
          <p:nvPr/>
        </p:nvSpPr>
        <p:spPr>
          <a:xfrm>
            <a:off x="29619110" y="5027144"/>
            <a:ext cx="13748735" cy="1938992"/>
          </a:xfrm>
          <a:prstGeom prst="rect">
            <a:avLst/>
          </a:prstGeom>
          <a:noFill/>
          <a:ln w="28575">
            <a:solidFill>
              <a:schemeClr val="accent1"/>
            </a:solidFill>
          </a:ln>
        </p:spPr>
        <p:txBody>
          <a:bodyPr wrap="square" rtlCol="0">
            <a:spAutoFit/>
          </a:bodyPr>
          <a:lstStyle/>
          <a:p>
            <a:pPr algn="just"/>
            <a:r>
              <a:rPr lang="en-US" sz="4000" dirty="0"/>
              <a:t>The fluorescence of the  Fe</a:t>
            </a:r>
            <a:r>
              <a:rPr lang="en-US" sz="4000" baseline="30000" dirty="0"/>
              <a:t>2+</a:t>
            </a:r>
            <a:r>
              <a:rPr lang="en-US" sz="4000" dirty="0"/>
              <a:t> ABS is quenched through the formation of the N-oxide group. Labile iron is expected to exhibit a “turn on” fluorescent response through N-oxide reduction.</a:t>
            </a:r>
          </a:p>
        </p:txBody>
      </p:sp>
      <p:sp>
        <p:nvSpPr>
          <p:cNvPr id="176" name="TextBox 175">
            <a:extLst>
              <a:ext uri="{FF2B5EF4-FFF2-40B4-BE49-F238E27FC236}">
                <a16:creationId xmlns:a16="http://schemas.microsoft.com/office/drawing/2014/main" id="{4BEE596E-0DE2-005C-7F94-A1A07479C89A}"/>
              </a:ext>
            </a:extLst>
          </p:cNvPr>
          <p:cNvSpPr txBox="1">
            <a:spLocks noGrp="1" noRot="1" noMove="1" noResize="1" noEditPoints="1" noAdjustHandles="1" noChangeArrowheads="1" noChangeShapeType="1"/>
          </p:cNvSpPr>
          <p:nvPr/>
        </p:nvSpPr>
        <p:spPr>
          <a:xfrm>
            <a:off x="20077113" y="19722005"/>
            <a:ext cx="8574239" cy="3231654"/>
          </a:xfrm>
          <a:prstGeom prst="rect">
            <a:avLst/>
          </a:prstGeom>
          <a:noFill/>
          <a:ln w="28575">
            <a:solidFill>
              <a:schemeClr val="accent1"/>
            </a:solidFill>
          </a:ln>
        </p:spPr>
        <p:txBody>
          <a:bodyPr wrap="square" rtlCol="0">
            <a:spAutoFit/>
          </a:bodyPr>
          <a:lstStyle/>
          <a:p>
            <a:pPr algn="just"/>
            <a:r>
              <a:rPr lang="en-US" sz="4400" b="1" dirty="0"/>
              <a:t>Research Goal 2: </a:t>
            </a:r>
            <a:r>
              <a:rPr lang="en-US" sz="4000" dirty="0"/>
              <a:t>Utilize a fluorophore with similar structural motifs to the proposed Fe</a:t>
            </a:r>
            <a:r>
              <a:rPr lang="en-US" sz="4000" baseline="30000" dirty="0"/>
              <a:t>+2</a:t>
            </a:r>
            <a:r>
              <a:rPr lang="en-US" sz="4000" dirty="0"/>
              <a:t> ABS to develop a membrane fluorescent tag and verify the proposed synthetic pathway.</a:t>
            </a:r>
          </a:p>
        </p:txBody>
      </p:sp>
      <p:sp>
        <p:nvSpPr>
          <p:cNvPr id="3" name="TextBox 2">
            <a:extLst>
              <a:ext uri="{FF2B5EF4-FFF2-40B4-BE49-F238E27FC236}">
                <a16:creationId xmlns:a16="http://schemas.microsoft.com/office/drawing/2014/main" id="{B55E164B-7790-0F63-AB95-52B7CDADEA4E}"/>
              </a:ext>
            </a:extLst>
          </p:cNvPr>
          <p:cNvSpPr txBox="1"/>
          <p:nvPr/>
        </p:nvSpPr>
        <p:spPr>
          <a:xfrm>
            <a:off x="517364" y="5027144"/>
            <a:ext cx="13218697" cy="2554545"/>
          </a:xfrm>
          <a:prstGeom prst="rect">
            <a:avLst/>
          </a:prstGeom>
          <a:noFill/>
          <a:ln w="28575">
            <a:solidFill>
              <a:schemeClr val="accent1"/>
            </a:solidFill>
          </a:ln>
        </p:spPr>
        <p:txBody>
          <a:bodyPr wrap="square" rtlCol="0">
            <a:spAutoFit/>
          </a:bodyPr>
          <a:lstStyle/>
          <a:p>
            <a:pPr algn="just"/>
            <a:r>
              <a:rPr lang="en-US" sz="4000" dirty="0"/>
              <a:t>Multicellular organisms achieve ordered compartmentalization of organelles by using semi-permeable  membranes composed of phospholipids. The most abundant lipid being phosphatidyl choline (PC) found in </a:t>
            </a:r>
            <a:r>
              <a:rPr lang="en-US" sz="4000" b="1" dirty="0"/>
              <a:t>all cellular membranes. </a:t>
            </a:r>
            <a:endParaRPr lang="en-US" sz="3200" dirty="0"/>
          </a:p>
        </p:txBody>
      </p:sp>
      <p:sp>
        <p:nvSpPr>
          <p:cNvPr id="10" name="TextBox 9">
            <a:extLst>
              <a:ext uri="{FF2B5EF4-FFF2-40B4-BE49-F238E27FC236}">
                <a16:creationId xmlns:a16="http://schemas.microsoft.com/office/drawing/2014/main" id="{BBD5432F-A7EB-3E84-7A4C-931994C849A0}"/>
              </a:ext>
            </a:extLst>
          </p:cNvPr>
          <p:cNvSpPr txBox="1">
            <a:spLocks noGrp="1" noRot="1" noMove="1" noResize="1" noEditPoints="1" noAdjustHandles="1" noChangeArrowheads="1" noChangeShapeType="1"/>
          </p:cNvSpPr>
          <p:nvPr/>
        </p:nvSpPr>
        <p:spPr>
          <a:xfrm>
            <a:off x="576866" y="19726860"/>
            <a:ext cx="6778081" cy="3785652"/>
          </a:xfrm>
          <a:prstGeom prst="rect">
            <a:avLst/>
          </a:prstGeom>
          <a:noFill/>
          <a:ln w="28575">
            <a:solidFill>
              <a:schemeClr val="accent1"/>
            </a:solidFill>
          </a:ln>
        </p:spPr>
        <p:txBody>
          <a:bodyPr wrap="square" rtlCol="0">
            <a:spAutoFit/>
          </a:bodyPr>
          <a:lstStyle/>
          <a:p>
            <a:pPr algn="just"/>
            <a:r>
              <a:rPr lang="en-US" sz="4000" dirty="0"/>
              <a:t>Strain-Promoted Azide-Alkyne Cycloaddition (SPAAC), a Nobel prize winning technique. </a:t>
            </a:r>
          </a:p>
          <a:p>
            <a:pPr algn="just"/>
            <a:endParaRPr lang="en-US" sz="4000" dirty="0"/>
          </a:p>
          <a:p>
            <a:pPr algn="just"/>
            <a:endParaRPr lang="en-US" sz="4000" dirty="0"/>
          </a:p>
          <a:p>
            <a:pPr algn="just"/>
            <a:endParaRPr lang="en-US" sz="4000" dirty="0"/>
          </a:p>
        </p:txBody>
      </p:sp>
      <p:sp>
        <p:nvSpPr>
          <p:cNvPr id="17" name="TextBox 16">
            <a:extLst>
              <a:ext uri="{FF2B5EF4-FFF2-40B4-BE49-F238E27FC236}">
                <a16:creationId xmlns:a16="http://schemas.microsoft.com/office/drawing/2014/main" id="{7CEC9020-3336-8382-07F8-1F6E621A94BF}"/>
              </a:ext>
            </a:extLst>
          </p:cNvPr>
          <p:cNvSpPr txBox="1">
            <a:spLocks noGrp="1" noRot="1" noMove="1" noResize="1" noEditPoints="1" noAdjustHandles="1" noChangeArrowheads="1" noChangeShapeType="1"/>
          </p:cNvSpPr>
          <p:nvPr/>
        </p:nvSpPr>
        <p:spPr>
          <a:xfrm>
            <a:off x="517364" y="23842730"/>
            <a:ext cx="9040710" cy="1015657"/>
          </a:xfrm>
          <a:prstGeom prst="rect">
            <a:avLst/>
          </a:prstGeom>
          <a:solidFill>
            <a:schemeClr val="tx2"/>
          </a:solidFill>
          <a:ln>
            <a:solidFill>
              <a:schemeClr val="accent1"/>
            </a:solidFill>
          </a:ln>
        </p:spPr>
        <p:txBody>
          <a:bodyPr wrap="square" rtlCol="0">
            <a:spAutoFit/>
          </a:bodyPr>
          <a:lstStyle/>
          <a:p>
            <a:pPr marL="0" marR="0" lvl="0" indent="0" algn="ctr" defTabSz="4702576" rtl="0" eaLnBrk="1" fontAlgn="auto" latinLnBrk="0" hangingPunct="1">
              <a:lnSpc>
                <a:spcPct val="100000"/>
              </a:lnSpc>
              <a:spcBef>
                <a:spcPts val="0"/>
              </a:spcBef>
              <a:spcAft>
                <a:spcPts val="0"/>
              </a:spcAft>
              <a:buClrTx/>
              <a:buSzTx/>
              <a:buFontTx/>
              <a:buNone/>
              <a:tabLst/>
              <a:defRPr/>
            </a:pPr>
            <a:r>
              <a:rPr lang="en-US" sz="6000" u="sng" dirty="0">
                <a:solidFill>
                  <a:schemeClr val="bg1">
                    <a:lumMod val="95000"/>
                  </a:schemeClr>
                </a:solidFill>
              </a:rPr>
              <a:t>Regulated Cell Death</a:t>
            </a:r>
            <a:endParaRPr kumimoji="0" lang="en-US" sz="6000" i="0" u="sng" strike="noStrike" kern="1200" cap="none" spc="0" normalizeH="0" baseline="0" noProof="0" dirty="0">
              <a:ln>
                <a:noFill/>
              </a:ln>
              <a:solidFill>
                <a:schemeClr val="bg1">
                  <a:lumMod val="95000"/>
                </a:schemeClr>
              </a:solidFill>
              <a:effectLst/>
              <a:uLnTx/>
              <a:uFillTx/>
              <a:ea typeface="+mn-ea"/>
              <a:cs typeface="+mn-cs"/>
            </a:endParaRPr>
          </a:p>
        </p:txBody>
      </p:sp>
      <p:sp>
        <p:nvSpPr>
          <p:cNvPr id="18" name="TextBox 17">
            <a:extLst>
              <a:ext uri="{FF2B5EF4-FFF2-40B4-BE49-F238E27FC236}">
                <a16:creationId xmlns:a16="http://schemas.microsoft.com/office/drawing/2014/main" id="{C1454D37-0E8F-99A3-06D8-432D64F9FB19}"/>
              </a:ext>
            </a:extLst>
          </p:cNvPr>
          <p:cNvSpPr txBox="1">
            <a:spLocks noGrp="1" noRot="1" noMove="1" noResize="1" noEditPoints="1" noAdjustHandles="1" noChangeArrowheads="1" noChangeShapeType="1"/>
          </p:cNvSpPr>
          <p:nvPr/>
        </p:nvSpPr>
        <p:spPr>
          <a:xfrm>
            <a:off x="517364" y="25034588"/>
            <a:ext cx="9040710" cy="4401205"/>
          </a:xfrm>
          <a:prstGeom prst="rect">
            <a:avLst/>
          </a:prstGeom>
          <a:noFill/>
          <a:ln w="28575">
            <a:solidFill>
              <a:schemeClr val="accent1"/>
            </a:solidFill>
          </a:ln>
        </p:spPr>
        <p:txBody>
          <a:bodyPr wrap="square" rtlCol="0">
            <a:spAutoFit/>
          </a:bodyPr>
          <a:lstStyle/>
          <a:p>
            <a:pPr algn="just"/>
            <a:r>
              <a:rPr lang="en-US" sz="4000" dirty="0"/>
              <a:t>Regulated cell death (RCD) is a process  where dying or mutated cells are killed to maintain homeostasis.  However, it can also occur through the build up of reactive oxygen species (ROS). The formation of ROS occurs when Labile Fe</a:t>
            </a:r>
            <a:r>
              <a:rPr lang="en-US" sz="4000" baseline="30000" dirty="0"/>
              <a:t>+2</a:t>
            </a:r>
            <a:r>
              <a:rPr lang="en-US" sz="4000" dirty="0"/>
              <a:t> and hydrogen peroxide undergo the Fenton Reaction. </a:t>
            </a:r>
          </a:p>
        </p:txBody>
      </p:sp>
      <p:grpSp>
        <p:nvGrpSpPr>
          <p:cNvPr id="31" name="Group 30">
            <a:extLst>
              <a:ext uri="{FF2B5EF4-FFF2-40B4-BE49-F238E27FC236}">
                <a16:creationId xmlns:a16="http://schemas.microsoft.com/office/drawing/2014/main" id="{4D541B85-F1B0-F6D7-C3B6-0FF1391156F1}"/>
              </a:ext>
            </a:extLst>
          </p:cNvPr>
          <p:cNvGrpSpPr>
            <a:grpSpLocks noGrp="1" noUngrp="1" noRot="1" noMove="1" noResize="1"/>
          </p:cNvGrpSpPr>
          <p:nvPr/>
        </p:nvGrpSpPr>
        <p:grpSpPr>
          <a:xfrm>
            <a:off x="10007806" y="23993230"/>
            <a:ext cx="3827300" cy="5162176"/>
            <a:chOff x="9849400" y="23799396"/>
            <a:chExt cx="3757298" cy="5421853"/>
          </a:xfrm>
        </p:grpSpPr>
        <p:sp>
          <p:nvSpPr>
            <p:cNvPr id="25" name="Rectangle: Rounded Corners 24">
              <a:extLst>
                <a:ext uri="{FF2B5EF4-FFF2-40B4-BE49-F238E27FC236}">
                  <a16:creationId xmlns:a16="http://schemas.microsoft.com/office/drawing/2014/main" id="{5A75287A-523D-222B-2019-C3A9D251B2DC}"/>
                </a:ext>
              </a:extLst>
            </p:cNvPr>
            <p:cNvSpPr>
              <a:spLocks noGrp="1" noRot="1" noMove="1" noResize="1" noEditPoints="1" noAdjustHandles="1" noChangeArrowheads="1" noChangeShapeType="1"/>
            </p:cNvSpPr>
            <p:nvPr/>
          </p:nvSpPr>
          <p:spPr>
            <a:xfrm>
              <a:off x="9849400" y="23799396"/>
              <a:ext cx="3757298" cy="54218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7C5EE49-81E2-B39A-D3AB-5F8188C805F4}"/>
                </a:ext>
              </a:extLst>
            </p:cNvPr>
            <p:cNvSpPr txBox="1">
              <a:spLocks noGrp="1" noRot="1" noMove="1" noResize="1" noEditPoints="1" noAdjustHandles="1" noChangeArrowheads="1" noChangeShapeType="1"/>
            </p:cNvSpPr>
            <p:nvPr/>
          </p:nvSpPr>
          <p:spPr>
            <a:xfrm>
              <a:off x="10106880" y="23907544"/>
              <a:ext cx="3242337" cy="584775"/>
            </a:xfrm>
            <a:prstGeom prst="rect">
              <a:avLst/>
            </a:prstGeom>
            <a:noFill/>
          </p:spPr>
          <p:txBody>
            <a:bodyPr wrap="square" rtlCol="0">
              <a:spAutoFit/>
            </a:bodyPr>
            <a:lstStyle/>
            <a:p>
              <a:pPr algn="ctr"/>
              <a:r>
                <a:rPr lang="en-US" sz="3200" dirty="0">
                  <a:latin typeface="Amasis MT Pro Medium" panose="02040604050005020304" pitchFamily="18" charset="0"/>
                </a:rPr>
                <a:t>Fenton Reaction</a:t>
              </a:r>
              <a:endParaRPr lang="en-US" sz="2800" dirty="0">
                <a:latin typeface="Amasis MT Pro Medium" panose="02040604050005020304" pitchFamily="18" charset="0"/>
              </a:endParaRPr>
            </a:p>
          </p:txBody>
        </p:sp>
      </p:grpSp>
      <p:sp>
        <p:nvSpPr>
          <p:cNvPr id="32" name="TextBox 31">
            <a:extLst>
              <a:ext uri="{FF2B5EF4-FFF2-40B4-BE49-F238E27FC236}">
                <a16:creationId xmlns:a16="http://schemas.microsoft.com/office/drawing/2014/main" id="{1032133B-9C43-FED4-EC5A-441E0E9D2796}"/>
              </a:ext>
            </a:extLst>
          </p:cNvPr>
          <p:cNvSpPr txBox="1">
            <a:spLocks noGrp="1" noRot="1" noMove="1" noResize="1" noEditPoints="1" noAdjustHandles="1" noChangeArrowheads="1" noChangeShapeType="1"/>
          </p:cNvSpPr>
          <p:nvPr/>
        </p:nvSpPr>
        <p:spPr>
          <a:xfrm>
            <a:off x="517364" y="29842867"/>
            <a:ext cx="13356409" cy="2554545"/>
          </a:xfrm>
          <a:prstGeom prst="rect">
            <a:avLst/>
          </a:prstGeom>
          <a:noFill/>
          <a:ln w="28575">
            <a:solidFill>
              <a:schemeClr val="accent1"/>
            </a:solidFill>
          </a:ln>
        </p:spPr>
        <p:txBody>
          <a:bodyPr wrap="square" rtlCol="0">
            <a:spAutoFit/>
          </a:bodyPr>
          <a:lstStyle/>
          <a:p>
            <a:pPr algn="just"/>
            <a:r>
              <a:rPr lang="en-US" sz="4000" dirty="0"/>
              <a:t>In vitro labeling and visualization of when and where ROS factors are being produced as well as the subsequent morphological changes in membranes will enhance our understanding of ferroptosis and other forms of RCD.</a:t>
            </a:r>
          </a:p>
        </p:txBody>
      </p:sp>
      <p:sp>
        <p:nvSpPr>
          <p:cNvPr id="33" name="TextBox 32">
            <a:extLst>
              <a:ext uri="{FF2B5EF4-FFF2-40B4-BE49-F238E27FC236}">
                <a16:creationId xmlns:a16="http://schemas.microsoft.com/office/drawing/2014/main" id="{5EFEA340-2A65-2BD0-BFCB-90FA9FBF31F6}"/>
              </a:ext>
            </a:extLst>
          </p:cNvPr>
          <p:cNvSpPr txBox="1"/>
          <p:nvPr/>
        </p:nvSpPr>
        <p:spPr>
          <a:xfrm>
            <a:off x="20545218" y="28387990"/>
            <a:ext cx="8194859" cy="3785652"/>
          </a:xfrm>
          <a:prstGeom prst="rect">
            <a:avLst/>
          </a:prstGeom>
          <a:noFill/>
          <a:ln w="28575">
            <a:solidFill>
              <a:schemeClr val="accent1"/>
            </a:solidFill>
          </a:ln>
        </p:spPr>
        <p:txBody>
          <a:bodyPr wrap="square" rtlCol="0">
            <a:spAutoFit/>
          </a:bodyPr>
          <a:lstStyle/>
          <a:p>
            <a:pPr algn="just"/>
            <a:r>
              <a:rPr lang="en-US" sz="4000" dirty="0"/>
              <a:t>By introducing a clickable fluorophore and applying confocal microscopy, cellular membrane visualization can be achieved. This work adds the ability to monitor ROS formation as well as subsequent morphological changes.</a:t>
            </a:r>
          </a:p>
        </p:txBody>
      </p:sp>
      <p:grpSp>
        <p:nvGrpSpPr>
          <p:cNvPr id="43" name="Group 42">
            <a:extLst>
              <a:ext uri="{FF2B5EF4-FFF2-40B4-BE49-F238E27FC236}">
                <a16:creationId xmlns:a16="http://schemas.microsoft.com/office/drawing/2014/main" id="{07F8D686-0302-1513-D726-3DED6D61677E}"/>
              </a:ext>
            </a:extLst>
          </p:cNvPr>
          <p:cNvGrpSpPr/>
          <p:nvPr/>
        </p:nvGrpSpPr>
        <p:grpSpPr>
          <a:xfrm>
            <a:off x="9023894" y="12639578"/>
            <a:ext cx="16736599" cy="10674011"/>
            <a:chOff x="14980801" y="8098001"/>
            <a:chExt cx="18672246" cy="12526813"/>
          </a:xfrm>
        </p:grpSpPr>
        <p:grpSp>
          <p:nvGrpSpPr>
            <p:cNvPr id="1048" name="Group 1047">
              <a:extLst>
                <a:ext uri="{FF2B5EF4-FFF2-40B4-BE49-F238E27FC236}">
                  <a16:creationId xmlns:a16="http://schemas.microsoft.com/office/drawing/2014/main" id="{0EBCE76B-73A5-29CD-5D57-010C505911C4}"/>
                </a:ext>
              </a:extLst>
            </p:cNvPr>
            <p:cNvGrpSpPr/>
            <p:nvPr/>
          </p:nvGrpSpPr>
          <p:grpSpPr>
            <a:xfrm>
              <a:off x="14980801" y="8098001"/>
              <a:ext cx="18358080" cy="12526813"/>
              <a:chOff x="14980801" y="8098001"/>
              <a:chExt cx="18358080" cy="12526813"/>
            </a:xfrm>
          </p:grpSpPr>
          <p:grpSp>
            <p:nvGrpSpPr>
              <p:cNvPr id="183" name="Group 182">
                <a:extLst>
                  <a:ext uri="{FF2B5EF4-FFF2-40B4-BE49-F238E27FC236}">
                    <a16:creationId xmlns:a16="http://schemas.microsoft.com/office/drawing/2014/main" id="{32754AF3-BA9C-7EEA-F703-4C8E45A595AD}"/>
                  </a:ext>
                </a:extLst>
              </p:cNvPr>
              <p:cNvGrpSpPr/>
              <p:nvPr/>
            </p:nvGrpSpPr>
            <p:grpSpPr>
              <a:xfrm rot="15838049">
                <a:off x="17896434" y="5182368"/>
                <a:ext cx="12526813" cy="18358080"/>
                <a:chOff x="17165707" y="11848141"/>
                <a:chExt cx="12526813" cy="18358080"/>
              </a:xfrm>
            </p:grpSpPr>
            <p:grpSp>
              <p:nvGrpSpPr>
                <p:cNvPr id="1227" name="Group 1226">
                  <a:extLst>
                    <a:ext uri="{FF2B5EF4-FFF2-40B4-BE49-F238E27FC236}">
                      <a16:creationId xmlns:a16="http://schemas.microsoft.com/office/drawing/2014/main" id="{15974181-7229-A345-98F0-51046FF2C9E0}"/>
                    </a:ext>
                  </a:extLst>
                </p:cNvPr>
                <p:cNvGrpSpPr/>
                <p:nvPr/>
              </p:nvGrpSpPr>
              <p:grpSpPr>
                <a:xfrm>
                  <a:off x="17165707" y="11848141"/>
                  <a:ext cx="11986590" cy="12950741"/>
                  <a:chOff x="17165707" y="11848141"/>
                  <a:chExt cx="11986590" cy="12950741"/>
                </a:xfrm>
              </p:grpSpPr>
              <p:grpSp>
                <p:nvGrpSpPr>
                  <p:cNvPr id="1278" name="Group 1277">
                    <a:extLst>
                      <a:ext uri="{FF2B5EF4-FFF2-40B4-BE49-F238E27FC236}">
                        <a16:creationId xmlns:a16="http://schemas.microsoft.com/office/drawing/2014/main" id="{076A726F-FAF9-2350-1112-FCE95D1BA7A7}"/>
                      </a:ext>
                    </a:extLst>
                  </p:cNvPr>
                  <p:cNvGrpSpPr/>
                  <p:nvPr/>
                </p:nvGrpSpPr>
                <p:grpSpPr>
                  <a:xfrm>
                    <a:off x="17165707" y="11848141"/>
                    <a:ext cx="11986590" cy="12456786"/>
                    <a:chOff x="17165707" y="11848141"/>
                    <a:chExt cx="11986590" cy="12456786"/>
                  </a:xfrm>
                </p:grpSpPr>
                <p:sp>
                  <p:nvSpPr>
                    <p:cNvPr id="1331" name="Freeform: Shape 1330">
                      <a:extLst>
                        <a:ext uri="{FF2B5EF4-FFF2-40B4-BE49-F238E27FC236}">
                          <a16:creationId xmlns:a16="http://schemas.microsoft.com/office/drawing/2014/main" id="{61779C03-4543-5324-6B01-19D07DF04388}"/>
                        </a:ext>
                      </a:extLst>
                    </p:cNvPr>
                    <p:cNvSpPr/>
                    <p:nvPr/>
                  </p:nvSpPr>
                  <p:spPr>
                    <a:xfrm>
                      <a:off x="20750977" y="13763333"/>
                      <a:ext cx="5232017" cy="5331506"/>
                    </a:xfrm>
                    <a:custGeom>
                      <a:avLst/>
                      <a:gdLst>
                        <a:gd name="csX0" fmla="*/ 0 w 5232017"/>
                        <a:gd name="csY0" fmla="*/ 0 h 5331506"/>
                        <a:gd name="csX1" fmla="*/ 762477 w 5232017"/>
                        <a:gd name="csY1" fmla="*/ 496128 h 5331506"/>
                        <a:gd name="csX2" fmla="*/ 1859833 w 5232017"/>
                        <a:gd name="csY2" fmla="*/ 1974022 h 5331506"/>
                        <a:gd name="csX3" fmla="*/ 3141132 w 5232017"/>
                        <a:gd name="csY3" fmla="*/ 2840972 h 5331506"/>
                        <a:gd name="csX4" fmla="*/ 3826491 w 5232017"/>
                        <a:gd name="csY4" fmla="*/ 4092235 h 5331506"/>
                        <a:gd name="csX5" fmla="*/ 4785214 w 5232017"/>
                        <a:gd name="csY5" fmla="*/ 4513419 h 5331506"/>
                        <a:gd name="csX6" fmla="*/ 5232018 w 5232017"/>
                        <a:gd name="csY6" fmla="*/ 5331507 h 53315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232017" h="5331506">
                          <a:moveTo>
                            <a:pt x="0" y="0"/>
                          </a:moveTo>
                          <a:cubicBezTo>
                            <a:pt x="187544" y="85735"/>
                            <a:pt x="472310" y="237423"/>
                            <a:pt x="762477" y="496128"/>
                          </a:cubicBezTo>
                          <a:cubicBezTo>
                            <a:pt x="1374020" y="1041420"/>
                            <a:pt x="1304704" y="1433527"/>
                            <a:pt x="1859833" y="1974022"/>
                          </a:cubicBezTo>
                          <a:cubicBezTo>
                            <a:pt x="2437167" y="2536101"/>
                            <a:pt x="2719833" y="2313967"/>
                            <a:pt x="3141132" y="2840972"/>
                          </a:cubicBezTo>
                          <a:cubicBezTo>
                            <a:pt x="3572332" y="3379968"/>
                            <a:pt x="3397691" y="3763381"/>
                            <a:pt x="3826491" y="4092235"/>
                          </a:cubicBezTo>
                          <a:cubicBezTo>
                            <a:pt x="4175472" y="4359634"/>
                            <a:pt x="4441034" y="4220838"/>
                            <a:pt x="4785214" y="4513419"/>
                          </a:cubicBezTo>
                          <a:cubicBezTo>
                            <a:pt x="5069981" y="4755338"/>
                            <a:pt x="5181607" y="5099780"/>
                            <a:pt x="5232018" y="5331507"/>
                          </a:cubicBezTo>
                        </a:path>
                      </a:pathLst>
                    </a:custGeom>
                    <a:noFill/>
                    <a:ln w="27122" cap="flat">
                      <a:solidFill>
                        <a:srgbClr val="38469D"/>
                      </a:solidFill>
                      <a:prstDash val="solid"/>
                      <a:miter/>
                    </a:ln>
                  </p:spPr>
                  <p:txBody>
                    <a:bodyPr/>
                    <a:lstStyle/>
                    <a:p>
                      <a:endParaRPr lang="en-US"/>
                    </a:p>
                  </p:txBody>
                </p:sp>
                <p:sp>
                  <p:nvSpPr>
                    <p:cNvPr id="1332" name="Freeform: Shape 1331">
                      <a:extLst>
                        <a:ext uri="{FF2B5EF4-FFF2-40B4-BE49-F238E27FC236}">
                          <a16:creationId xmlns:a16="http://schemas.microsoft.com/office/drawing/2014/main" id="{400BE256-3A2D-B8C8-4643-55D69D867994}"/>
                        </a:ext>
                      </a:extLst>
                    </p:cNvPr>
                    <p:cNvSpPr/>
                    <p:nvPr/>
                  </p:nvSpPr>
                  <p:spPr>
                    <a:xfrm>
                      <a:off x="17165707" y="11848141"/>
                      <a:ext cx="11986590" cy="11921470"/>
                    </a:xfrm>
                    <a:custGeom>
                      <a:avLst/>
                      <a:gdLst>
                        <a:gd name="csX0" fmla="*/ 11986590 w 11986590"/>
                        <a:gd name="csY0" fmla="*/ 5960735 h 11921470"/>
                        <a:gd name="csX1" fmla="*/ 5993295 w 11986590"/>
                        <a:gd name="csY1" fmla="*/ 11921470 h 11921470"/>
                        <a:gd name="csX2" fmla="*/ 0 w 11986590"/>
                        <a:gd name="csY2" fmla="*/ 5960735 h 11921470"/>
                        <a:gd name="csX3" fmla="*/ 5993295 w 11986590"/>
                        <a:gd name="csY3" fmla="*/ 0 h 11921470"/>
                        <a:gd name="csX4" fmla="*/ 11986590 w 11986590"/>
                        <a:gd name="csY4" fmla="*/ 5960735 h 11921470"/>
                      </a:gdLst>
                      <a:ahLst/>
                      <a:cxnLst>
                        <a:cxn ang="0">
                          <a:pos x="csX0" y="csY0"/>
                        </a:cxn>
                        <a:cxn ang="0">
                          <a:pos x="csX1" y="csY1"/>
                        </a:cxn>
                        <a:cxn ang="0">
                          <a:pos x="csX2" y="csY2"/>
                        </a:cxn>
                        <a:cxn ang="0">
                          <a:pos x="csX3" y="csY3"/>
                        </a:cxn>
                        <a:cxn ang="0">
                          <a:pos x="csX4" y="csY4"/>
                        </a:cxn>
                      </a:cxnLst>
                      <a:rect l="l" t="t" r="r" b="b"/>
                      <a:pathLst>
                        <a:path w="11986590" h="11921470">
                          <a:moveTo>
                            <a:pt x="11986590" y="5960735"/>
                          </a:moveTo>
                          <a:cubicBezTo>
                            <a:pt x="11986590" y="9252759"/>
                            <a:pt x="9303300" y="11921470"/>
                            <a:pt x="5993295" y="11921470"/>
                          </a:cubicBezTo>
                          <a:cubicBezTo>
                            <a:pt x="2683289" y="11921470"/>
                            <a:pt x="0" y="9252759"/>
                            <a:pt x="0" y="5960735"/>
                          </a:cubicBezTo>
                          <a:cubicBezTo>
                            <a:pt x="0" y="2668712"/>
                            <a:pt x="2683289" y="0"/>
                            <a:pt x="5993295" y="0"/>
                          </a:cubicBezTo>
                          <a:cubicBezTo>
                            <a:pt x="9303300" y="0"/>
                            <a:pt x="11986590" y="2668712"/>
                            <a:pt x="11986590" y="5960735"/>
                          </a:cubicBezTo>
                          <a:close/>
                        </a:path>
                      </a:pathLst>
                    </a:custGeom>
                    <a:solidFill>
                      <a:srgbClr val="E8F6FC"/>
                    </a:solidFill>
                    <a:ln w="27122" cap="flat">
                      <a:solidFill>
                        <a:srgbClr val="231F20"/>
                      </a:solidFill>
                      <a:prstDash val="solid"/>
                      <a:miter/>
                    </a:ln>
                  </p:spPr>
                  <p:txBody>
                    <a:bodyPr/>
                    <a:lstStyle/>
                    <a:p>
                      <a:endParaRPr lang="en-US" dirty="0"/>
                    </a:p>
                  </p:txBody>
                </p:sp>
                <p:sp>
                  <p:nvSpPr>
                    <p:cNvPr id="1333" name="Freeform: Shape 1332">
                      <a:extLst>
                        <a:ext uri="{FF2B5EF4-FFF2-40B4-BE49-F238E27FC236}">
                          <a16:creationId xmlns:a16="http://schemas.microsoft.com/office/drawing/2014/main" id="{096C7338-B4F7-71D7-74A5-9A31A9E808E2}"/>
                        </a:ext>
                      </a:extLst>
                    </p:cNvPr>
                    <p:cNvSpPr/>
                    <p:nvPr/>
                  </p:nvSpPr>
                  <p:spPr>
                    <a:xfrm>
                      <a:off x="20015205" y="19752846"/>
                      <a:ext cx="7376916" cy="1338057"/>
                    </a:xfrm>
                    <a:custGeom>
                      <a:avLst/>
                      <a:gdLst>
                        <a:gd name="csX0" fmla="*/ 7376917 w 7376916"/>
                        <a:gd name="csY0" fmla="*/ 0 h 1338057"/>
                        <a:gd name="csX1" fmla="*/ 6531621 w 7376916"/>
                        <a:gd name="csY1" fmla="*/ 336049 h 1338057"/>
                        <a:gd name="csX2" fmla="*/ 4690092 w 7376916"/>
                        <a:gd name="csY2" fmla="*/ 379217 h 1338057"/>
                        <a:gd name="csX3" fmla="*/ 3242254 w 7376916"/>
                        <a:gd name="csY3" fmla="*/ 925108 h 1338057"/>
                        <a:gd name="csX4" fmla="*/ 1823825 w 7376916"/>
                        <a:gd name="csY4" fmla="*/ 762928 h 1338057"/>
                        <a:gd name="csX5" fmla="*/ 926616 w 7376916"/>
                        <a:gd name="csY5" fmla="*/ 1302524 h 1338057"/>
                        <a:gd name="csX6" fmla="*/ 0 w 7376916"/>
                        <a:gd name="csY6" fmla="*/ 1195506 h 133805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376916" h="1338057">
                          <a:moveTo>
                            <a:pt x="7376917" y="0"/>
                          </a:moveTo>
                          <a:cubicBezTo>
                            <a:pt x="7198976" y="103723"/>
                            <a:pt x="6910608" y="248514"/>
                            <a:pt x="6531621" y="336049"/>
                          </a:cubicBezTo>
                          <a:cubicBezTo>
                            <a:pt x="5733135" y="520711"/>
                            <a:pt x="5452270" y="238022"/>
                            <a:pt x="4690092" y="379217"/>
                          </a:cubicBezTo>
                          <a:cubicBezTo>
                            <a:pt x="3897607" y="526406"/>
                            <a:pt x="3916212" y="884937"/>
                            <a:pt x="3242254" y="925108"/>
                          </a:cubicBezTo>
                          <a:cubicBezTo>
                            <a:pt x="2552994" y="966177"/>
                            <a:pt x="2339945" y="602549"/>
                            <a:pt x="1823825" y="762928"/>
                          </a:cubicBezTo>
                          <a:cubicBezTo>
                            <a:pt x="1404027" y="893331"/>
                            <a:pt x="1364117" y="1190408"/>
                            <a:pt x="926616" y="1302524"/>
                          </a:cubicBezTo>
                          <a:cubicBezTo>
                            <a:pt x="564731" y="1395155"/>
                            <a:pt x="218451" y="1287835"/>
                            <a:pt x="0" y="1195506"/>
                          </a:cubicBezTo>
                        </a:path>
                      </a:pathLst>
                    </a:custGeom>
                    <a:noFill/>
                    <a:ln w="27122" cap="flat">
                      <a:solidFill>
                        <a:srgbClr val="38469D"/>
                      </a:solidFill>
                      <a:prstDash val="solid"/>
                      <a:miter/>
                    </a:ln>
                  </p:spPr>
                  <p:txBody>
                    <a:bodyPr/>
                    <a:lstStyle/>
                    <a:p>
                      <a:endParaRPr lang="en-US"/>
                    </a:p>
                  </p:txBody>
                </p:sp>
                <p:sp>
                  <p:nvSpPr>
                    <p:cNvPr id="1334" name="Freeform: Shape 1333">
                      <a:extLst>
                        <a:ext uri="{FF2B5EF4-FFF2-40B4-BE49-F238E27FC236}">
                          <a16:creationId xmlns:a16="http://schemas.microsoft.com/office/drawing/2014/main" id="{F7738C48-76EF-D4EE-E9B5-6668C5BAC15D}"/>
                        </a:ext>
                      </a:extLst>
                    </p:cNvPr>
                    <p:cNvSpPr/>
                    <p:nvPr/>
                  </p:nvSpPr>
                  <p:spPr>
                    <a:xfrm>
                      <a:off x="19111395" y="15992164"/>
                      <a:ext cx="4235519" cy="6436777"/>
                    </a:xfrm>
                    <a:custGeom>
                      <a:avLst/>
                      <a:gdLst>
                        <a:gd name="csX0" fmla="*/ 0 w 4235519"/>
                        <a:gd name="csY0" fmla="*/ 0 h 6436777"/>
                        <a:gd name="csX1" fmla="*/ 709965 w 4235519"/>
                        <a:gd name="csY1" fmla="*/ 629228 h 6436777"/>
                        <a:gd name="csX2" fmla="*/ 1477244 w 4235519"/>
                        <a:gd name="csY2" fmla="*/ 2374821 h 6436777"/>
                        <a:gd name="csX3" fmla="*/ 2659219 w 4235519"/>
                        <a:gd name="csY3" fmla="*/ 3469002 h 6436777"/>
                        <a:gd name="csX4" fmla="*/ 3028905 w 4235519"/>
                        <a:gd name="csY4" fmla="*/ 4919915 h 6436777"/>
                        <a:gd name="csX5" fmla="*/ 3989129 w 4235519"/>
                        <a:gd name="csY5" fmla="*/ 5488290 h 6436777"/>
                        <a:gd name="csX6" fmla="*/ 4229484 w 4235519"/>
                        <a:gd name="csY6" fmla="*/ 6436778 h 643677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4235519" h="6436777">
                          <a:moveTo>
                            <a:pt x="0" y="0"/>
                          </a:moveTo>
                          <a:cubicBezTo>
                            <a:pt x="186643" y="114814"/>
                            <a:pt x="463008" y="312966"/>
                            <a:pt x="709965" y="629228"/>
                          </a:cubicBezTo>
                          <a:cubicBezTo>
                            <a:pt x="1230286" y="1295929"/>
                            <a:pt x="1019937" y="1719512"/>
                            <a:pt x="1477244" y="2374821"/>
                          </a:cubicBezTo>
                          <a:cubicBezTo>
                            <a:pt x="1952854" y="3056210"/>
                            <a:pt x="2351047" y="2843370"/>
                            <a:pt x="2659219" y="3469002"/>
                          </a:cubicBezTo>
                          <a:cubicBezTo>
                            <a:pt x="2974292" y="4109022"/>
                            <a:pt x="2646316" y="4511321"/>
                            <a:pt x="3028905" y="4919915"/>
                          </a:cubicBezTo>
                          <a:cubicBezTo>
                            <a:pt x="3340378" y="5252367"/>
                            <a:pt x="3691759" y="5128857"/>
                            <a:pt x="3989129" y="5488290"/>
                          </a:cubicBezTo>
                          <a:cubicBezTo>
                            <a:pt x="4235186" y="5785667"/>
                            <a:pt x="4248689" y="6176573"/>
                            <a:pt x="4229484" y="6436778"/>
                          </a:cubicBezTo>
                        </a:path>
                      </a:pathLst>
                    </a:custGeom>
                    <a:noFill/>
                    <a:ln w="27122" cap="flat">
                      <a:solidFill>
                        <a:srgbClr val="38469D"/>
                      </a:solidFill>
                      <a:prstDash val="solid"/>
                      <a:miter/>
                    </a:ln>
                  </p:spPr>
                  <p:txBody>
                    <a:bodyPr/>
                    <a:lstStyle/>
                    <a:p>
                      <a:endParaRPr lang="en-US"/>
                    </a:p>
                  </p:txBody>
                </p:sp>
                <p:sp>
                  <p:nvSpPr>
                    <p:cNvPr id="1336" name="Freeform: Shape 1335">
                      <a:extLst>
                        <a:ext uri="{FF2B5EF4-FFF2-40B4-BE49-F238E27FC236}">
                          <a16:creationId xmlns:a16="http://schemas.microsoft.com/office/drawing/2014/main" id="{48282165-7287-73CC-BB55-02B30489AFFA}"/>
                        </a:ext>
                      </a:extLst>
                    </p:cNvPr>
                    <p:cNvSpPr/>
                    <p:nvPr/>
                  </p:nvSpPr>
                  <p:spPr>
                    <a:xfrm>
                      <a:off x="24633280" y="18705731"/>
                      <a:ext cx="107425" cy="224232"/>
                    </a:xfrm>
                    <a:custGeom>
                      <a:avLst/>
                      <a:gdLst>
                        <a:gd name="csX0" fmla="*/ 0 w 107425"/>
                        <a:gd name="csY0" fmla="*/ 211042 h 224232"/>
                        <a:gd name="csX1" fmla="*/ 51612 w 107425"/>
                        <a:gd name="csY1" fmla="*/ 224232 h 224232"/>
                        <a:gd name="csX2" fmla="*/ 107426 w 107425"/>
                        <a:gd name="csY2" fmla="*/ 13490 h 224232"/>
                        <a:gd name="csX3" fmla="*/ 55813 w 107425"/>
                        <a:gd name="csY3" fmla="*/ 0 h 224232"/>
                        <a:gd name="csX4" fmla="*/ 0 w 107425"/>
                        <a:gd name="csY4" fmla="*/ 211042 h 224232"/>
                      </a:gdLst>
                      <a:ahLst/>
                      <a:cxnLst>
                        <a:cxn ang="0">
                          <a:pos x="csX0" y="csY0"/>
                        </a:cxn>
                        <a:cxn ang="0">
                          <a:pos x="csX1" y="csY1"/>
                        </a:cxn>
                        <a:cxn ang="0">
                          <a:pos x="csX2" y="csY2"/>
                        </a:cxn>
                        <a:cxn ang="0">
                          <a:pos x="csX3" y="csY3"/>
                        </a:cxn>
                        <a:cxn ang="0">
                          <a:pos x="csX4" y="csY4"/>
                        </a:cxn>
                      </a:cxnLst>
                      <a:rect l="l" t="t" r="r" b="b"/>
                      <a:pathLst>
                        <a:path w="107425" h="224232">
                          <a:moveTo>
                            <a:pt x="0" y="211042"/>
                          </a:moveTo>
                          <a:lnTo>
                            <a:pt x="51612" y="224232"/>
                          </a:lnTo>
                          <a:lnTo>
                            <a:pt x="107426" y="13490"/>
                          </a:lnTo>
                          <a:lnTo>
                            <a:pt x="55813" y="0"/>
                          </a:lnTo>
                          <a:lnTo>
                            <a:pt x="0" y="211042"/>
                          </a:lnTo>
                          <a:close/>
                        </a:path>
                      </a:pathLst>
                    </a:custGeom>
                    <a:solidFill>
                      <a:srgbClr val="73C6A3"/>
                    </a:solidFill>
                    <a:ln w="27122" cap="rnd">
                      <a:solidFill>
                        <a:srgbClr val="231F20"/>
                      </a:solidFill>
                      <a:prstDash val="solid"/>
                      <a:miter/>
                    </a:ln>
                  </p:spPr>
                  <p:txBody>
                    <a:bodyPr/>
                    <a:lstStyle/>
                    <a:p>
                      <a:endParaRPr lang="en-US"/>
                    </a:p>
                  </p:txBody>
                </p:sp>
                <p:grpSp>
                  <p:nvGrpSpPr>
                    <p:cNvPr id="1337" name="Graphic 3">
                      <a:extLst>
                        <a:ext uri="{FF2B5EF4-FFF2-40B4-BE49-F238E27FC236}">
                          <a16:creationId xmlns:a16="http://schemas.microsoft.com/office/drawing/2014/main" id="{272C203D-1404-1D1E-9764-1732446CCE60}"/>
                        </a:ext>
                      </a:extLst>
                    </p:cNvPr>
                    <p:cNvGrpSpPr/>
                    <p:nvPr/>
                  </p:nvGrpSpPr>
                  <p:grpSpPr>
                    <a:xfrm>
                      <a:off x="27769910" y="19895313"/>
                      <a:ext cx="647766" cy="1258001"/>
                      <a:chOff x="27769910" y="19895313"/>
                      <a:chExt cx="647766" cy="1258001"/>
                    </a:xfrm>
                    <a:noFill/>
                  </p:grpSpPr>
                  <p:grpSp>
                    <p:nvGrpSpPr>
                      <p:cNvPr id="1930" name="Graphic 3">
                        <a:extLst>
                          <a:ext uri="{FF2B5EF4-FFF2-40B4-BE49-F238E27FC236}">
                            <a16:creationId xmlns:a16="http://schemas.microsoft.com/office/drawing/2014/main" id="{2440CEA4-AF79-AEC6-E4D0-7EFD4037E55B}"/>
                          </a:ext>
                        </a:extLst>
                      </p:cNvPr>
                      <p:cNvGrpSpPr/>
                      <p:nvPr/>
                    </p:nvGrpSpPr>
                    <p:grpSpPr>
                      <a:xfrm>
                        <a:off x="28061278" y="19895313"/>
                        <a:ext cx="325542" cy="273954"/>
                        <a:chOff x="28061278" y="19895313"/>
                        <a:chExt cx="325542" cy="273954"/>
                      </a:xfrm>
                      <a:noFill/>
                    </p:grpSpPr>
                    <p:sp>
                      <p:nvSpPr>
                        <p:cNvPr id="1937" name="Freeform: Shape 1936">
                          <a:extLst>
                            <a:ext uri="{FF2B5EF4-FFF2-40B4-BE49-F238E27FC236}">
                              <a16:creationId xmlns:a16="http://schemas.microsoft.com/office/drawing/2014/main" id="{5911D10E-B5D3-C5EF-F595-131641865866}"/>
                            </a:ext>
                          </a:extLst>
                        </p:cNvPr>
                        <p:cNvSpPr/>
                        <p:nvPr/>
                      </p:nvSpPr>
                      <p:spPr>
                        <a:xfrm>
                          <a:off x="28093686" y="19895313"/>
                          <a:ext cx="261961" cy="101236"/>
                        </a:xfrm>
                        <a:custGeom>
                          <a:avLst/>
                          <a:gdLst>
                            <a:gd name="csX0" fmla="*/ 0 w 261961"/>
                            <a:gd name="csY0" fmla="*/ 7421 h 101236"/>
                            <a:gd name="csX1" fmla="*/ 32108 w 261961"/>
                            <a:gd name="csY1" fmla="*/ 16115 h 101236"/>
                            <a:gd name="csX2" fmla="*/ 67516 w 261961"/>
                            <a:gd name="csY2" fmla="*/ 6522 h 101236"/>
                            <a:gd name="csX3" fmla="*/ 134432 w 261961"/>
                            <a:gd name="csY3" fmla="*/ 8320 h 101236"/>
                            <a:gd name="csX4" fmla="*/ 171340 w 261961"/>
                            <a:gd name="csY4" fmla="*/ 78468 h 101236"/>
                            <a:gd name="csX5" fmla="*/ 212749 w 261961"/>
                            <a:gd name="csY5" fmla="*/ 100351 h 101236"/>
                            <a:gd name="csX6" fmla="*/ 261961 w 261961"/>
                            <a:gd name="csY6" fmla="*/ 98853 h 10123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1961" h="101236">
                              <a:moveTo>
                                <a:pt x="0" y="7421"/>
                              </a:moveTo>
                              <a:cubicBezTo>
                                <a:pt x="8402" y="15515"/>
                                <a:pt x="20104" y="17613"/>
                                <a:pt x="32108" y="16115"/>
                              </a:cubicBezTo>
                              <a:cubicBezTo>
                                <a:pt x="43210" y="14915"/>
                                <a:pt x="55213" y="10419"/>
                                <a:pt x="67516" y="6522"/>
                              </a:cubicBezTo>
                              <a:cubicBezTo>
                                <a:pt x="93022" y="-1872"/>
                                <a:pt x="120928" y="-3071"/>
                                <a:pt x="134432" y="8320"/>
                              </a:cubicBezTo>
                              <a:cubicBezTo>
                                <a:pt x="154235" y="24808"/>
                                <a:pt x="156336" y="58982"/>
                                <a:pt x="171340" y="78468"/>
                              </a:cubicBezTo>
                              <a:cubicBezTo>
                                <a:pt x="181542" y="91658"/>
                                <a:pt x="196846" y="98253"/>
                                <a:pt x="212749" y="100351"/>
                              </a:cubicBezTo>
                              <a:cubicBezTo>
                                <a:pt x="228653" y="102450"/>
                                <a:pt x="245457" y="100351"/>
                                <a:pt x="261961" y="98853"/>
                              </a:cubicBezTo>
                            </a:path>
                          </a:pathLst>
                        </a:custGeom>
                        <a:noFill/>
                        <a:ln w="13561" cap="rnd">
                          <a:solidFill>
                            <a:srgbClr val="231F20"/>
                          </a:solidFill>
                          <a:prstDash val="solid"/>
                          <a:miter/>
                        </a:ln>
                      </p:spPr>
                      <p:txBody>
                        <a:bodyPr/>
                        <a:lstStyle/>
                        <a:p>
                          <a:endParaRPr lang="en-US"/>
                        </a:p>
                      </p:txBody>
                    </p:sp>
                    <p:sp>
                      <p:nvSpPr>
                        <p:cNvPr id="1938" name="Freeform: Shape 1937">
                          <a:extLst>
                            <a:ext uri="{FF2B5EF4-FFF2-40B4-BE49-F238E27FC236}">
                              <a16:creationId xmlns:a16="http://schemas.microsoft.com/office/drawing/2014/main" id="{82BF8471-1673-67E3-9624-87F92863669B}"/>
                            </a:ext>
                          </a:extLst>
                        </p:cNvPr>
                        <p:cNvSpPr/>
                        <p:nvPr/>
                      </p:nvSpPr>
                      <p:spPr>
                        <a:xfrm>
                          <a:off x="28061278" y="19970257"/>
                          <a:ext cx="261961" cy="101236"/>
                        </a:xfrm>
                        <a:custGeom>
                          <a:avLst/>
                          <a:gdLst>
                            <a:gd name="csX0" fmla="*/ 0 w 261961"/>
                            <a:gd name="csY0" fmla="*/ 7421 h 101236"/>
                            <a:gd name="csX1" fmla="*/ 32108 w 261961"/>
                            <a:gd name="csY1" fmla="*/ 16115 h 101236"/>
                            <a:gd name="csX2" fmla="*/ 67516 w 261961"/>
                            <a:gd name="csY2" fmla="*/ 6522 h 101236"/>
                            <a:gd name="csX3" fmla="*/ 134432 w 261961"/>
                            <a:gd name="csY3" fmla="*/ 8320 h 101236"/>
                            <a:gd name="csX4" fmla="*/ 171341 w 261961"/>
                            <a:gd name="csY4" fmla="*/ 78468 h 101236"/>
                            <a:gd name="csX5" fmla="*/ 212750 w 261961"/>
                            <a:gd name="csY5" fmla="*/ 100351 h 101236"/>
                            <a:gd name="csX6" fmla="*/ 261961 w 261961"/>
                            <a:gd name="csY6" fmla="*/ 98853 h 10123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1961" h="101236">
                              <a:moveTo>
                                <a:pt x="0" y="7421"/>
                              </a:moveTo>
                              <a:cubicBezTo>
                                <a:pt x="8403" y="15515"/>
                                <a:pt x="20105" y="17613"/>
                                <a:pt x="32108" y="16115"/>
                              </a:cubicBezTo>
                              <a:cubicBezTo>
                                <a:pt x="43210" y="14915"/>
                                <a:pt x="55214" y="10419"/>
                                <a:pt x="67516" y="6522"/>
                              </a:cubicBezTo>
                              <a:cubicBezTo>
                                <a:pt x="93022" y="-1872"/>
                                <a:pt x="120929" y="-3071"/>
                                <a:pt x="134432" y="8320"/>
                              </a:cubicBezTo>
                              <a:cubicBezTo>
                                <a:pt x="154236" y="24808"/>
                                <a:pt x="156337" y="58982"/>
                                <a:pt x="171341" y="78468"/>
                              </a:cubicBezTo>
                              <a:cubicBezTo>
                                <a:pt x="181543" y="91658"/>
                                <a:pt x="196847" y="98253"/>
                                <a:pt x="212750" y="100351"/>
                              </a:cubicBezTo>
                              <a:cubicBezTo>
                                <a:pt x="228654" y="102450"/>
                                <a:pt x="245458" y="100351"/>
                                <a:pt x="261961" y="98853"/>
                              </a:cubicBezTo>
                            </a:path>
                          </a:pathLst>
                        </a:custGeom>
                        <a:noFill/>
                        <a:ln w="13561" cap="rnd">
                          <a:solidFill>
                            <a:srgbClr val="231F20"/>
                          </a:solidFill>
                          <a:prstDash val="solid"/>
                          <a:miter/>
                        </a:ln>
                      </p:spPr>
                      <p:txBody>
                        <a:bodyPr/>
                        <a:lstStyle/>
                        <a:p>
                          <a:endParaRPr lang="en-US"/>
                        </a:p>
                      </p:txBody>
                    </p:sp>
                  </p:grpSp>
                  <p:grpSp>
                    <p:nvGrpSpPr>
                      <p:cNvPr id="1931" name="Graphic 3">
                        <a:extLst>
                          <a:ext uri="{FF2B5EF4-FFF2-40B4-BE49-F238E27FC236}">
                            <a16:creationId xmlns:a16="http://schemas.microsoft.com/office/drawing/2014/main" id="{89641001-CB93-631E-C1C4-69870EAF9951}"/>
                          </a:ext>
                        </a:extLst>
                      </p:cNvPr>
                      <p:cNvGrpSpPr/>
                      <p:nvPr/>
                    </p:nvGrpSpPr>
                    <p:grpSpPr>
                      <a:xfrm>
                        <a:off x="27924746" y="20210388"/>
                        <a:ext cx="323551" cy="282830"/>
                        <a:chOff x="27924746" y="20210388"/>
                        <a:chExt cx="323551" cy="282830"/>
                      </a:xfrm>
                      <a:noFill/>
                    </p:grpSpPr>
                    <p:sp>
                      <p:nvSpPr>
                        <p:cNvPr id="1935" name="Freeform: Shape 1934">
                          <a:extLst>
                            <a:ext uri="{FF2B5EF4-FFF2-40B4-BE49-F238E27FC236}">
                              <a16:creationId xmlns:a16="http://schemas.microsoft.com/office/drawing/2014/main" id="{B397F970-F596-89EB-6629-F60C073577DF}"/>
                            </a:ext>
                          </a:extLst>
                        </p:cNvPr>
                        <p:cNvSpPr/>
                        <p:nvPr/>
                      </p:nvSpPr>
                      <p:spPr>
                        <a:xfrm>
                          <a:off x="27961355" y="20210388"/>
                          <a:ext cx="255959" cy="109043"/>
                        </a:xfrm>
                        <a:custGeom>
                          <a:avLst/>
                          <a:gdLst>
                            <a:gd name="csX0" fmla="*/ 0 w 255959"/>
                            <a:gd name="csY0" fmla="*/ 1115 h 109043"/>
                            <a:gd name="csX1" fmla="*/ 31507 w 255959"/>
                            <a:gd name="csY1" fmla="*/ 11906 h 109043"/>
                            <a:gd name="csX2" fmla="*/ 67516 w 255959"/>
                            <a:gd name="csY2" fmla="*/ 4412 h 109043"/>
                            <a:gd name="csX3" fmla="*/ 134432 w 255959"/>
                            <a:gd name="csY3" fmla="*/ 10408 h 109043"/>
                            <a:gd name="csX4" fmla="*/ 166839 w 255959"/>
                            <a:gd name="csY4" fmla="*/ 82654 h 109043"/>
                            <a:gd name="csX5" fmla="*/ 206749 w 255959"/>
                            <a:gd name="csY5" fmla="*/ 106935 h 109043"/>
                            <a:gd name="csX6" fmla="*/ 255960 w 255959"/>
                            <a:gd name="csY6" fmla="*/ 108434 h 10904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5959" h="109043">
                              <a:moveTo>
                                <a:pt x="0" y="1115"/>
                              </a:moveTo>
                              <a:cubicBezTo>
                                <a:pt x="7802" y="9808"/>
                                <a:pt x="19504" y="12506"/>
                                <a:pt x="31507" y="11906"/>
                              </a:cubicBezTo>
                              <a:cubicBezTo>
                                <a:pt x="42610" y="11307"/>
                                <a:pt x="54912" y="7710"/>
                                <a:pt x="67516" y="4412"/>
                              </a:cubicBezTo>
                              <a:cubicBezTo>
                                <a:pt x="93622" y="-2482"/>
                                <a:pt x="121528" y="-1883"/>
                                <a:pt x="134432" y="10408"/>
                              </a:cubicBezTo>
                              <a:cubicBezTo>
                                <a:pt x="153036" y="28094"/>
                                <a:pt x="153036" y="62268"/>
                                <a:pt x="166839" y="82654"/>
                              </a:cubicBezTo>
                              <a:cubicBezTo>
                                <a:pt x="176141" y="96443"/>
                                <a:pt x="190845" y="103937"/>
                                <a:pt x="206749" y="106935"/>
                              </a:cubicBezTo>
                              <a:cubicBezTo>
                                <a:pt x="222652" y="109933"/>
                                <a:pt x="239156" y="109034"/>
                                <a:pt x="255960" y="108434"/>
                              </a:cubicBezTo>
                            </a:path>
                          </a:pathLst>
                        </a:custGeom>
                        <a:noFill/>
                        <a:ln w="13561" cap="rnd">
                          <a:solidFill>
                            <a:srgbClr val="231F20"/>
                          </a:solidFill>
                          <a:prstDash val="solid"/>
                          <a:miter/>
                        </a:ln>
                      </p:spPr>
                      <p:txBody>
                        <a:bodyPr/>
                        <a:lstStyle/>
                        <a:p>
                          <a:endParaRPr lang="en-US"/>
                        </a:p>
                      </p:txBody>
                    </p:sp>
                    <p:sp>
                      <p:nvSpPr>
                        <p:cNvPr id="1936" name="Freeform: Shape 1935">
                          <a:extLst>
                            <a:ext uri="{FF2B5EF4-FFF2-40B4-BE49-F238E27FC236}">
                              <a16:creationId xmlns:a16="http://schemas.microsoft.com/office/drawing/2014/main" id="{42933193-732C-A6C2-863F-206B587EE936}"/>
                            </a:ext>
                          </a:extLst>
                        </p:cNvPr>
                        <p:cNvSpPr/>
                        <p:nvPr/>
                      </p:nvSpPr>
                      <p:spPr>
                        <a:xfrm>
                          <a:off x="27924746" y="20283234"/>
                          <a:ext cx="255959" cy="109043"/>
                        </a:xfrm>
                        <a:custGeom>
                          <a:avLst/>
                          <a:gdLst>
                            <a:gd name="csX0" fmla="*/ 0 w 255959"/>
                            <a:gd name="csY0" fmla="*/ 1115 h 109043"/>
                            <a:gd name="csX1" fmla="*/ 31507 w 255959"/>
                            <a:gd name="csY1" fmla="*/ 11906 h 109043"/>
                            <a:gd name="csX2" fmla="*/ 67516 w 255959"/>
                            <a:gd name="csY2" fmla="*/ 4412 h 109043"/>
                            <a:gd name="csX3" fmla="*/ 134432 w 255959"/>
                            <a:gd name="csY3" fmla="*/ 10408 h 109043"/>
                            <a:gd name="csX4" fmla="*/ 166839 w 255959"/>
                            <a:gd name="csY4" fmla="*/ 82654 h 109043"/>
                            <a:gd name="csX5" fmla="*/ 206749 w 255959"/>
                            <a:gd name="csY5" fmla="*/ 106935 h 109043"/>
                            <a:gd name="csX6" fmla="*/ 255960 w 255959"/>
                            <a:gd name="csY6" fmla="*/ 108434 h 10904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5959" h="109043">
                              <a:moveTo>
                                <a:pt x="0" y="1115"/>
                              </a:moveTo>
                              <a:cubicBezTo>
                                <a:pt x="7802" y="9808"/>
                                <a:pt x="19504" y="12506"/>
                                <a:pt x="31507" y="11906"/>
                              </a:cubicBezTo>
                              <a:cubicBezTo>
                                <a:pt x="42610" y="11307"/>
                                <a:pt x="54913" y="7710"/>
                                <a:pt x="67516" y="4412"/>
                              </a:cubicBezTo>
                              <a:cubicBezTo>
                                <a:pt x="93622" y="-2482"/>
                                <a:pt x="121528" y="-1883"/>
                                <a:pt x="134432" y="10408"/>
                              </a:cubicBezTo>
                              <a:cubicBezTo>
                                <a:pt x="153036" y="28094"/>
                                <a:pt x="153036" y="62269"/>
                                <a:pt x="166839" y="82654"/>
                              </a:cubicBezTo>
                              <a:cubicBezTo>
                                <a:pt x="176141" y="96443"/>
                                <a:pt x="190845" y="103937"/>
                                <a:pt x="206749" y="106935"/>
                              </a:cubicBezTo>
                              <a:cubicBezTo>
                                <a:pt x="222652" y="109933"/>
                                <a:pt x="239156" y="109034"/>
                                <a:pt x="255960" y="108434"/>
                              </a:cubicBezTo>
                            </a:path>
                          </a:pathLst>
                        </a:custGeom>
                        <a:noFill/>
                        <a:ln w="13561" cap="rnd">
                          <a:solidFill>
                            <a:srgbClr val="231F20"/>
                          </a:solidFill>
                          <a:prstDash val="solid"/>
                          <a:miter/>
                        </a:ln>
                      </p:spPr>
                      <p:txBody>
                        <a:bodyPr/>
                        <a:lstStyle/>
                        <a:p>
                          <a:endParaRPr lang="en-US"/>
                        </a:p>
                      </p:txBody>
                    </p:sp>
                  </p:grpSp>
                  <p:grpSp>
                    <p:nvGrpSpPr>
                      <p:cNvPr id="1932" name="Graphic 3">
                        <a:extLst>
                          <a:ext uri="{FF2B5EF4-FFF2-40B4-BE49-F238E27FC236}">
                            <a16:creationId xmlns:a16="http://schemas.microsoft.com/office/drawing/2014/main" id="{53C0483A-B611-ED80-7DE3-D8F9342E81DB}"/>
                          </a:ext>
                        </a:extLst>
                      </p:cNvPr>
                      <p:cNvGrpSpPr/>
                      <p:nvPr/>
                    </p:nvGrpSpPr>
                    <p:grpSpPr>
                      <a:xfrm>
                        <a:off x="27769910" y="20511579"/>
                        <a:ext cx="320232" cy="299727"/>
                        <a:chOff x="27769910" y="20511579"/>
                        <a:chExt cx="320232" cy="299727"/>
                      </a:xfrm>
                      <a:noFill/>
                    </p:grpSpPr>
                    <p:sp>
                      <p:nvSpPr>
                        <p:cNvPr id="1933" name="Freeform: Shape 1932">
                          <a:extLst>
                            <a:ext uri="{FF2B5EF4-FFF2-40B4-BE49-F238E27FC236}">
                              <a16:creationId xmlns:a16="http://schemas.microsoft.com/office/drawing/2014/main" id="{CF4B547F-E0E2-CEC8-8F88-4CB48AC496A6}"/>
                            </a:ext>
                          </a:extLst>
                        </p:cNvPr>
                        <p:cNvSpPr/>
                        <p:nvPr/>
                      </p:nvSpPr>
                      <p:spPr>
                        <a:xfrm>
                          <a:off x="27810720" y="20511579"/>
                          <a:ext cx="248757" cy="122008"/>
                        </a:xfrm>
                        <a:custGeom>
                          <a:avLst/>
                          <a:gdLst>
                            <a:gd name="csX0" fmla="*/ 0 w 248757"/>
                            <a:gd name="csY0" fmla="*/ 0 h 122008"/>
                            <a:gd name="csX1" fmla="*/ 30607 w 248757"/>
                            <a:gd name="csY1" fmla="*/ 12590 h 122008"/>
                            <a:gd name="csX2" fmla="*/ 66915 w 248757"/>
                            <a:gd name="csY2" fmla="*/ 7194 h 122008"/>
                            <a:gd name="csX3" fmla="*/ 133231 w 248757"/>
                            <a:gd name="csY3" fmla="*/ 17087 h 122008"/>
                            <a:gd name="csX4" fmla="*/ 161438 w 248757"/>
                            <a:gd name="csY4" fmla="*/ 91131 h 122008"/>
                            <a:gd name="csX5" fmla="*/ 199847 w 248757"/>
                            <a:gd name="csY5" fmla="*/ 117812 h 122008"/>
                            <a:gd name="csX6" fmla="*/ 248757 w 248757"/>
                            <a:gd name="csY6" fmla="*/ 122009 h 12200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8757" h="122008">
                              <a:moveTo>
                                <a:pt x="0" y="0"/>
                              </a:moveTo>
                              <a:cubicBezTo>
                                <a:pt x="7201" y="8993"/>
                                <a:pt x="18905" y="12590"/>
                                <a:pt x="30607" y="12590"/>
                              </a:cubicBezTo>
                              <a:cubicBezTo>
                                <a:pt x="41709" y="12590"/>
                                <a:pt x="54012" y="9891"/>
                                <a:pt x="66915" y="7194"/>
                              </a:cubicBezTo>
                              <a:cubicBezTo>
                                <a:pt x="93321" y="1799"/>
                                <a:pt x="121228" y="4195"/>
                                <a:pt x="133231" y="17087"/>
                              </a:cubicBezTo>
                              <a:cubicBezTo>
                                <a:pt x="150935" y="35973"/>
                                <a:pt x="148834" y="70146"/>
                                <a:pt x="161438" y="91131"/>
                              </a:cubicBezTo>
                              <a:cubicBezTo>
                                <a:pt x="169840" y="105520"/>
                                <a:pt x="184242" y="113914"/>
                                <a:pt x="199847" y="117812"/>
                              </a:cubicBezTo>
                              <a:cubicBezTo>
                                <a:pt x="215450" y="121709"/>
                                <a:pt x="232254" y="122009"/>
                                <a:pt x="248757" y="122009"/>
                              </a:cubicBezTo>
                            </a:path>
                          </a:pathLst>
                        </a:custGeom>
                        <a:noFill/>
                        <a:ln w="13561" cap="rnd">
                          <a:solidFill>
                            <a:srgbClr val="231F20"/>
                          </a:solidFill>
                          <a:prstDash val="solid"/>
                          <a:miter/>
                        </a:ln>
                      </p:spPr>
                      <p:txBody>
                        <a:bodyPr/>
                        <a:lstStyle/>
                        <a:p>
                          <a:endParaRPr lang="en-US"/>
                        </a:p>
                      </p:txBody>
                    </p:sp>
                    <p:sp>
                      <p:nvSpPr>
                        <p:cNvPr id="1934" name="Freeform: Shape 1933">
                          <a:extLst>
                            <a:ext uri="{FF2B5EF4-FFF2-40B4-BE49-F238E27FC236}">
                              <a16:creationId xmlns:a16="http://schemas.microsoft.com/office/drawing/2014/main" id="{C7B6CE1E-B56F-81C7-D0BD-8357C50C7D20}"/>
                            </a:ext>
                          </a:extLst>
                        </p:cNvPr>
                        <p:cNvSpPr/>
                        <p:nvPr/>
                      </p:nvSpPr>
                      <p:spPr>
                        <a:xfrm>
                          <a:off x="27769910" y="20582325"/>
                          <a:ext cx="248758" cy="122008"/>
                        </a:xfrm>
                        <a:custGeom>
                          <a:avLst/>
                          <a:gdLst>
                            <a:gd name="csX0" fmla="*/ 0 w 248758"/>
                            <a:gd name="csY0" fmla="*/ 0 h 122008"/>
                            <a:gd name="csX1" fmla="*/ 30608 w 248758"/>
                            <a:gd name="csY1" fmla="*/ 12590 h 122008"/>
                            <a:gd name="csX2" fmla="*/ 66916 w 248758"/>
                            <a:gd name="csY2" fmla="*/ 7194 h 122008"/>
                            <a:gd name="csX3" fmla="*/ 133231 w 248758"/>
                            <a:gd name="csY3" fmla="*/ 17087 h 122008"/>
                            <a:gd name="csX4" fmla="*/ 161438 w 248758"/>
                            <a:gd name="csY4" fmla="*/ 91131 h 122008"/>
                            <a:gd name="csX5" fmla="*/ 199847 w 248758"/>
                            <a:gd name="csY5" fmla="*/ 117812 h 122008"/>
                            <a:gd name="csX6" fmla="*/ 248758 w 248758"/>
                            <a:gd name="csY6" fmla="*/ 122009 h 12200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8758" h="122008">
                              <a:moveTo>
                                <a:pt x="0" y="0"/>
                              </a:moveTo>
                              <a:cubicBezTo>
                                <a:pt x="7202" y="8993"/>
                                <a:pt x="18905" y="12590"/>
                                <a:pt x="30608" y="12590"/>
                              </a:cubicBezTo>
                              <a:cubicBezTo>
                                <a:pt x="41710" y="12590"/>
                                <a:pt x="54013" y="9893"/>
                                <a:pt x="66916" y="7194"/>
                              </a:cubicBezTo>
                              <a:cubicBezTo>
                                <a:pt x="93322" y="1799"/>
                                <a:pt x="121228" y="4197"/>
                                <a:pt x="133231" y="17087"/>
                              </a:cubicBezTo>
                              <a:cubicBezTo>
                                <a:pt x="150935" y="35973"/>
                                <a:pt x="148834" y="70148"/>
                                <a:pt x="161438" y="91131"/>
                              </a:cubicBezTo>
                              <a:cubicBezTo>
                                <a:pt x="169840" y="105522"/>
                                <a:pt x="184243" y="113914"/>
                                <a:pt x="199847" y="117812"/>
                              </a:cubicBezTo>
                              <a:cubicBezTo>
                                <a:pt x="215450" y="121709"/>
                                <a:pt x="232255" y="122009"/>
                                <a:pt x="248758" y="122009"/>
                              </a:cubicBezTo>
                            </a:path>
                          </a:pathLst>
                        </a:custGeom>
                        <a:noFill/>
                        <a:ln w="13561" cap="rnd">
                          <a:solidFill>
                            <a:srgbClr val="231F20"/>
                          </a:solidFill>
                          <a:prstDash val="solid"/>
                          <a:miter/>
                        </a:ln>
                      </p:spPr>
                      <p:txBody>
                        <a:bodyPr/>
                        <a:lstStyle/>
                        <a:p>
                          <a:endParaRPr lang="en-US"/>
                        </a:p>
                      </p:txBody>
                    </p:sp>
                  </p:grpSp>
                </p:grpSp>
                <p:grpSp>
                  <p:nvGrpSpPr>
                    <p:cNvPr id="1338" name="Graphic 3">
                      <a:extLst>
                        <a:ext uri="{FF2B5EF4-FFF2-40B4-BE49-F238E27FC236}">
                          <a16:creationId xmlns:a16="http://schemas.microsoft.com/office/drawing/2014/main" id="{851A7A72-4C79-36EC-E322-882DD72E77AD}"/>
                        </a:ext>
                      </a:extLst>
                    </p:cNvPr>
                    <p:cNvGrpSpPr/>
                    <p:nvPr/>
                  </p:nvGrpSpPr>
                  <p:grpSpPr>
                    <a:xfrm>
                      <a:off x="25821557" y="22242182"/>
                      <a:ext cx="573431" cy="721121"/>
                      <a:chOff x="25821557" y="22242182"/>
                      <a:chExt cx="573431" cy="721121"/>
                    </a:xfrm>
                    <a:noFill/>
                  </p:grpSpPr>
                  <p:grpSp>
                    <p:nvGrpSpPr>
                      <p:cNvPr id="1924" name="Graphic 3">
                        <a:extLst>
                          <a:ext uri="{FF2B5EF4-FFF2-40B4-BE49-F238E27FC236}">
                            <a16:creationId xmlns:a16="http://schemas.microsoft.com/office/drawing/2014/main" id="{1AEE23BB-9E49-76F3-7815-E18312E97812}"/>
                          </a:ext>
                        </a:extLst>
                      </p:cNvPr>
                      <p:cNvGrpSpPr/>
                      <p:nvPr/>
                    </p:nvGrpSpPr>
                    <p:grpSpPr>
                      <a:xfrm>
                        <a:off x="26096721" y="22242182"/>
                        <a:ext cx="269127" cy="406009"/>
                        <a:chOff x="26096721" y="22242182"/>
                        <a:chExt cx="269127" cy="406009"/>
                      </a:xfrm>
                      <a:noFill/>
                    </p:grpSpPr>
                    <p:sp>
                      <p:nvSpPr>
                        <p:cNvPr id="1928" name="Freeform: Shape 1927">
                          <a:extLst>
                            <a:ext uri="{FF2B5EF4-FFF2-40B4-BE49-F238E27FC236}">
                              <a16:creationId xmlns:a16="http://schemas.microsoft.com/office/drawing/2014/main" id="{75A61292-42F7-D7B6-1962-8399075B994F}"/>
                            </a:ext>
                          </a:extLst>
                        </p:cNvPr>
                        <p:cNvSpPr/>
                        <p:nvPr/>
                      </p:nvSpPr>
                      <p:spPr>
                        <a:xfrm>
                          <a:off x="26163336" y="22242182"/>
                          <a:ext cx="176741" cy="213139"/>
                        </a:xfrm>
                        <a:custGeom>
                          <a:avLst/>
                          <a:gdLst>
                            <a:gd name="csX0" fmla="*/ 0 w 176741"/>
                            <a:gd name="csY0" fmla="*/ 0 h 213139"/>
                            <a:gd name="csX1" fmla="*/ 22806 w 176741"/>
                            <a:gd name="csY1" fmla="*/ 23982 h 213139"/>
                            <a:gd name="csX2" fmla="*/ 58214 w 176741"/>
                            <a:gd name="csY2" fmla="*/ 33875 h 213139"/>
                            <a:gd name="csX3" fmla="*/ 114627 w 176741"/>
                            <a:gd name="csY3" fmla="*/ 69848 h 213139"/>
                            <a:gd name="csX4" fmla="*/ 109826 w 176741"/>
                            <a:gd name="csY4" fmla="*/ 148989 h 213139"/>
                            <a:gd name="csX5" fmla="*/ 133832 w 176741"/>
                            <a:gd name="csY5" fmla="*/ 189158 h 213139"/>
                            <a:gd name="csX6" fmla="*/ 176742 w 176741"/>
                            <a:gd name="csY6" fmla="*/ 213140 h 21313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76741" h="213139">
                              <a:moveTo>
                                <a:pt x="0" y="0"/>
                              </a:moveTo>
                              <a:cubicBezTo>
                                <a:pt x="3001" y="11092"/>
                                <a:pt x="12004" y="19186"/>
                                <a:pt x="22806" y="23982"/>
                              </a:cubicBezTo>
                              <a:cubicBezTo>
                                <a:pt x="32708" y="28479"/>
                                <a:pt x="45311" y="31176"/>
                                <a:pt x="58214" y="33875"/>
                              </a:cubicBezTo>
                              <a:cubicBezTo>
                                <a:pt x="84320" y="39871"/>
                                <a:pt x="108926" y="53361"/>
                                <a:pt x="114627" y="69848"/>
                              </a:cubicBezTo>
                              <a:cubicBezTo>
                                <a:pt x="123029" y="94130"/>
                                <a:pt x="107125" y="124706"/>
                                <a:pt x="109826" y="148989"/>
                              </a:cubicBezTo>
                              <a:cubicBezTo>
                                <a:pt x="111626" y="165477"/>
                                <a:pt x="121228" y="178967"/>
                                <a:pt x="133832" y="189158"/>
                              </a:cubicBezTo>
                              <a:cubicBezTo>
                                <a:pt x="146434" y="199351"/>
                                <a:pt x="161738" y="206246"/>
                                <a:pt x="176742" y="213140"/>
                              </a:cubicBezTo>
                            </a:path>
                          </a:pathLst>
                        </a:custGeom>
                        <a:noFill/>
                        <a:ln w="13561" cap="rnd">
                          <a:solidFill>
                            <a:srgbClr val="231F20"/>
                          </a:solidFill>
                          <a:prstDash val="solid"/>
                          <a:miter/>
                        </a:ln>
                      </p:spPr>
                      <p:txBody>
                        <a:bodyPr/>
                        <a:lstStyle/>
                        <a:p>
                          <a:endParaRPr lang="en-US"/>
                        </a:p>
                      </p:txBody>
                    </p:sp>
                    <p:sp>
                      <p:nvSpPr>
                        <p:cNvPr id="1929" name="Freeform: Shape 1928">
                          <a:extLst>
                            <a:ext uri="{FF2B5EF4-FFF2-40B4-BE49-F238E27FC236}">
                              <a16:creationId xmlns:a16="http://schemas.microsoft.com/office/drawing/2014/main" id="{A54A0004-A9E2-2CBF-77D3-1B066DC25B26}"/>
                            </a:ext>
                          </a:extLst>
                        </p:cNvPr>
                        <p:cNvSpPr/>
                        <p:nvPr/>
                      </p:nvSpPr>
                      <p:spPr>
                        <a:xfrm>
                          <a:off x="26096721" y="22290145"/>
                          <a:ext cx="176740" cy="213141"/>
                        </a:xfrm>
                        <a:custGeom>
                          <a:avLst/>
                          <a:gdLst>
                            <a:gd name="csX0" fmla="*/ 0 w 176740"/>
                            <a:gd name="csY0" fmla="*/ 0 h 213141"/>
                            <a:gd name="csX1" fmla="*/ 22805 w 176740"/>
                            <a:gd name="csY1" fmla="*/ 23984 h 213141"/>
                            <a:gd name="csX2" fmla="*/ 58213 w 176740"/>
                            <a:gd name="csY2" fmla="*/ 33875 h 213141"/>
                            <a:gd name="csX3" fmla="*/ 114626 w 176740"/>
                            <a:gd name="csY3" fmla="*/ 69848 h 213141"/>
                            <a:gd name="csX4" fmla="*/ 109825 w 176740"/>
                            <a:gd name="csY4" fmla="*/ 148989 h 213141"/>
                            <a:gd name="csX5" fmla="*/ 133831 w 176740"/>
                            <a:gd name="csY5" fmla="*/ 189158 h 213141"/>
                            <a:gd name="csX6" fmla="*/ 176741 w 176740"/>
                            <a:gd name="csY6" fmla="*/ 213142 h 21314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76740" h="213141">
                              <a:moveTo>
                                <a:pt x="0" y="0"/>
                              </a:moveTo>
                              <a:cubicBezTo>
                                <a:pt x="3000" y="11093"/>
                                <a:pt x="12003" y="19186"/>
                                <a:pt x="22805" y="23984"/>
                              </a:cubicBezTo>
                              <a:cubicBezTo>
                                <a:pt x="32708" y="28479"/>
                                <a:pt x="45310" y="31178"/>
                                <a:pt x="58213" y="33875"/>
                              </a:cubicBezTo>
                              <a:cubicBezTo>
                                <a:pt x="84320" y="39871"/>
                                <a:pt x="108925" y="53361"/>
                                <a:pt x="114626" y="69848"/>
                              </a:cubicBezTo>
                              <a:cubicBezTo>
                                <a:pt x="123028" y="94130"/>
                                <a:pt x="107124" y="124708"/>
                                <a:pt x="109825" y="148989"/>
                              </a:cubicBezTo>
                              <a:cubicBezTo>
                                <a:pt x="111625" y="165477"/>
                                <a:pt x="121228" y="178967"/>
                                <a:pt x="133831" y="189158"/>
                              </a:cubicBezTo>
                              <a:cubicBezTo>
                                <a:pt x="146433" y="199351"/>
                                <a:pt x="161737" y="206246"/>
                                <a:pt x="176741" y="213142"/>
                              </a:cubicBezTo>
                            </a:path>
                          </a:pathLst>
                        </a:custGeom>
                        <a:noFill/>
                        <a:ln w="13561" cap="rnd">
                          <a:solidFill>
                            <a:srgbClr val="231F20"/>
                          </a:solidFill>
                          <a:prstDash val="solid"/>
                          <a:miter/>
                        </a:ln>
                      </p:spPr>
                      <p:txBody>
                        <a:bodyPr/>
                        <a:lstStyle/>
                        <a:p>
                          <a:endParaRPr lang="en-US"/>
                        </a:p>
                      </p:txBody>
                    </p:sp>
                  </p:grpSp>
                  <p:grpSp>
                    <p:nvGrpSpPr>
                      <p:cNvPr id="1925" name="Graphic 3">
                        <a:extLst>
                          <a:ext uri="{FF2B5EF4-FFF2-40B4-BE49-F238E27FC236}">
                            <a16:creationId xmlns:a16="http://schemas.microsoft.com/office/drawing/2014/main" id="{CF113CD2-61FC-C9E1-4F2F-17E2FA318BEB}"/>
                          </a:ext>
                        </a:extLst>
                      </p:cNvPr>
                      <p:cNvGrpSpPr/>
                      <p:nvPr/>
                    </p:nvGrpSpPr>
                    <p:grpSpPr>
                      <a:xfrm>
                        <a:off x="25821557" y="22438834"/>
                        <a:ext cx="257844" cy="415331"/>
                        <a:chOff x="25821557" y="22438834"/>
                        <a:chExt cx="257844" cy="415331"/>
                      </a:xfrm>
                      <a:noFill/>
                    </p:grpSpPr>
                    <p:sp>
                      <p:nvSpPr>
                        <p:cNvPr id="1926" name="Freeform: Shape 1925">
                          <a:extLst>
                            <a:ext uri="{FF2B5EF4-FFF2-40B4-BE49-F238E27FC236}">
                              <a16:creationId xmlns:a16="http://schemas.microsoft.com/office/drawing/2014/main" id="{81E282DE-1402-05C2-BEED-1DCEA4CD0C7C}"/>
                            </a:ext>
                          </a:extLst>
                        </p:cNvPr>
                        <p:cNvSpPr/>
                        <p:nvPr/>
                      </p:nvSpPr>
                      <p:spPr>
                        <a:xfrm>
                          <a:off x="25890572" y="22438834"/>
                          <a:ext cx="164138" cy="223333"/>
                        </a:xfrm>
                        <a:custGeom>
                          <a:avLst/>
                          <a:gdLst>
                            <a:gd name="csX0" fmla="*/ 0 w 164138"/>
                            <a:gd name="csY0" fmla="*/ 0 h 223333"/>
                            <a:gd name="csX1" fmla="*/ 21306 w 164138"/>
                            <a:gd name="csY1" fmla="*/ 25480 h 223333"/>
                            <a:gd name="csX2" fmla="*/ 56114 w 164138"/>
                            <a:gd name="csY2" fmla="*/ 37472 h 223333"/>
                            <a:gd name="csX3" fmla="*/ 110426 w 164138"/>
                            <a:gd name="csY3" fmla="*/ 77043 h 223333"/>
                            <a:gd name="csX4" fmla="*/ 101124 w 164138"/>
                            <a:gd name="csY4" fmla="*/ 155584 h 223333"/>
                            <a:gd name="csX5" fmla="*/ 122728 w 164138"/>
                            <a:gd name="csY5" fmla="*/ 196953 h 223333"/>
                            <a:gd name="csX6" fmla="*/ 164138 w 164138"/>
                            <a:gd name="csY6" fmla="*/ 223333 h 22333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64138" h="223333">
                              <a:moveTo>
                                <a:pt x="0" y="0"/>
                              </a:moveTo>
                              <a:cubicBezTo>
                                <a:pt x="2101" y="11392"/>
                                <a:pt x="10803" y="19786"/>
                                <a:pt x="21306" y="25480"/>
                              </a:cubicBezTo>
                              <a:cubicBezTo>
                                <a:pt x="31208" y="30578"/>
                                <a:pt x="43510" y="33875"/>
                                <a:pt x="56114" y="37472"/>
                              </a:cubicBezTo>
                              <a:cubicBezTo>
                                <a:pt x="81919" y="44966"/>
                                <a:pt x="105625" y="59955"/>
                                <a:pt x="110426" y="77043"/>
                              </a:cubicBezTo>
                              <a:cubicBezTo>
                                <a:pt x="117327" y="101924"/>
                                <a:pt x="99623" y="131302"/>
                                <a:pt x="101124" y="155584"/>
                              </a:cubicBezTo>
                              <a:cubicBezTo>
                                <a:pt x="102024" y="172071"/>
                                <a:pt x="110726" y="186161"/>
                                <a:pt x="122728" y="196953"/>
                              </a:cubicBezTo>
                              <a:cubicBezTo>
                                <a:pt x="134732" y="207744"/>
                                <a:pt x="149435" y="215539"/>
                                <a:pt x="164138" y="223333"/>
                              </a:cubicBezTo>
                            </a:path>
                          </a:pathLst>
                        </a:custGeom>
                        <a:noFill/>
                        <a:ln w="13561" cap="rnd">
                          <a:solidFill>
                            <a:srgbClr val="231F20"/>
                          </a:solidFill>
                          <a:prstDash val="solid"/>
                          <a:miter/>
                        </a:ln>
                      </p:spPr>
                      <p:txBody>
                        <a:bodyPr/>
                        <a:lstStyle/>
                        <a:p>
                          <a:endParaRPr lang="en-US"/>
                        </a:p>
                      </p:txBody>
                    </p:sp>
                    <p:sp>
                      <p:nvSpPr>
                        <p:cNvPr id="1927" name="Freeform: Shape 1926">
                          <a:extLst>
                            <a:ext uri="{FF2B5EF4-FFF2-40B4-BE49-F238E27FC236}">
                              <a16:creationId xmlns:a16="http://schemas.microsoft.com/office/drawing/2014/main" id="{3E800F8F-2496-0D1E-0CBD-5FB7ACE15A8F}"/>
                            </a:ext>
                          </a:extLst>
                        </p:cNvPr>
                        <p:cNvSpPr/>
                        <p:nvPr/>
                      </p:nvSpPr>
                      <p:spPr>
                        <a:xfrm>
                          <a:off x="25821557" y="22482602"/>
                          <a:ext cx="164138" cy="223333"/>
                        </a:xfrm>
                        <a:custGeom>
                          <a:avLst/>
                          <a:gdLst>
                            <a:gd name="csX0" fmla="*/ 0 w 164138"/>
                            <a:gd name="csY0" fmla="*/ 0 h 223333"/>
                            <a:gd name="csX1" fmla="*/ 21305 w 164138"/>
                            <a:gd name="csY1" fmla="*/ 25480 h 223333"/>
                            <a:gd name="csX2" fmla="*/ 56113 w 164138"/>
                            <a:gd name="csY2" fmla="*/ 37472 h 223333"/>
                            <a:gd name="csX3" fmla="*/ 110425 w 164138"/>
                            <a:gd name="csY3" fmla="*/ 77043 h 223333"/>
                            <a:gd name="csX4" fmla="*/ 101123 w 164138"/>
                            <a:gd name="csY4" fmla="*/ 155584 h 223333"/>
                            <a:gd name="csX5" fmla="*/ 122728 w 164138"/>
                            <a:gd name="csY5" fmla="*/ 196953 h 223333"/>
                            <a:gd name="csX6" fmla="*/ 164138 w 164138"/>
                            <a:gd name="csY6" fmla="*/ 223333 h 22333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64138" h="223333">
                              <a:moveTo>
                                <a:pt x="0" y="0"/>
                              </a:moveTo>
                              <a:cubicBezTo>
                                <a:pt x="2101" y="11392"/>
                                <a:pt x="10802" y="19784"/>
                                <a:pt x="21305" y="25480"/>
                              </a:cubicBezTo>
                              <a:cubicBezTo>
                                <a:pt x="31208" y="30576"/>
                                <a:pt x="43510" y="33875"/>
                                <a:pt x="56113" y="37472"/>
                              </a:cubicBezTo>
                              <a:cubicBezTo>
                                <a:pt x="81919" y="44966"/>
                                <a:pt x="105624" y="59955"/>
                                <a:pt x="110425" y="77043"/>
                              </a:cubicBezTo>
                              <a:cubicBezTo>
                                <a:pt x="117327" y="101923"/>
                                <a:pt x="99623" y="131302"/>
                                <a:pt x="101123" y="155584"/>
                              </a:cubicBezTo>
                              <a:cubicBezTo>
                                <a:pt x="102024" y="172071"/>
                                <a:pt x="110726" y="186159"/>
                                <a:pt x="122728" y="196953"/>
                              </a:cubicBezTo>
                              <a:cubicBezTo>
                                <a:pt x="134731" y="207744"/>
                                <a:pt x="149435" y="215539"/>
                                <a:pt x="164138" y="223333"/>
                              </a:cubicBezTo>
                            </a:path>
                          </a:pathLst>
                        </a:custGeom>
                        <a:noFill/>
                        <a:ln w="13561" cap="rnd">
                          <a:solidFill>
                            <a:srgbClr val="231F20"/>
                          </a:solidFill>
                          <a:prstDash val="solid"/>
                          <a:miter/>
                        </a:ln>
                      </p:spPr>
                      <p:txBody>
                        <a:bodyPr/>
                        <a:lstStyle/>
                        <a:p>
                          <a:endParaRPr lang="en-US"/>
                        </a:p>
                      </p:txBody>
                    </p:sp>
                  </p:grpSp>
                </p:grpSp>
                <p:grpSp>
                  <p:nvGrpSpPr>
                    <p:cNvPr id="1339" name="Graphic 3">
                      <a:extLst>
                        <a:ext uri="{FF2B5EF4-FFF2-40B4-BE49-F238E27FC236}">
                          <a16:creationId xmlns:a16="http://schemas.microsoft.com/office/drawing/2014/main" id="{0B768A67-11AE-6C7D-0DF3-468ABE4BD474}"/>
                        </a:ext>
                      </a:extLst>
                    </p:cNvPr>
                    <p:cNvGrpSpPr/>
                    <p:nvPr/>
                  </p:nvGrpSpPr>
                  <p:grpSpPr>
                    <a:xfrm>
                      <a:off x="26379086" y="20799062"/>
                      <a:ext cx="1612778" cy="2282228"/>
                      <a:chOff x="26379086" y="20799062"/>
                      <a:chExt cx="1612778" cy="2282228"/>
                    </a:xfrm>
                    <a:noFill/>
                  </p:grpSpPr>
                  <p:grpSp>
                    <p:nvGrpSpPr>
                      <p:cNvPr id="1906" name="Graphic 3">
                        <a:extLst>
                          <a:ext uri="{FF2B5EF4-FFF2-40B4-BE49-F238E27FC236}">
                            <a16:creationId xmlns:a16="http://schemas.microsoft.com/office/drawing/2014/main" id="{DD852905-75E9-1019-1C40-530D61812538}"/>
                          </a:ext>
                        </a:extLst>
                      </p:cNvPr>
                      <p:cNvGrpSpPr/>
                      <p:nvPr/>
                    </p:nvGrpSpPr>
                    <p:grpSpPr>
                      <a:xfrm>
                        <a:off x="27556260" y="20799062"/>
                        <a:ext cx="310940" cy="337020"/>
                        <a:chOff x="27556260" y="20799062"/>
                        <a:chExt cx="310940" cy="337020"/>
                      </a:xfrm>
                      <a:noFill/>
                    </p:grpSpPr>
                    <p:sp>
                      <p:nvSpPr>
                        <p:cNvPr id="1922" name="Freeform: Shape 1921">
                          <a:extLst>
                            <a:ext uri="{FF2B5EF4-FFF2-40B4-BE49-F238E27FC236}">
                              <a16:creationId xmlns:a16="http://schemas.microsoft.com/office/drawing/2014/main" id="{5FACFB79-9C8E-8C4F-1B45-F4AB7F074D1F}"/>
                            </a:ext>
                          </a:extLst>
                        </p:cNvPr>
                        <p:cNvSpPr/>
                        <p:nvPr/>
                      </p:nvSpPr>
                      <p:spPr>
                        <a:xfrm>
                          <a:off x="27605472" y="20799062"/>
                          <a:ext cx="231953" cy="151386"/>
                        </a:xfrm>
                        <a:custGeom>
                          <a:avLst/>
                          <a:gdLst>
                            <a:gd name="csX0" fmla="*/ 0 w 231953"/>
                            <a:gd name="csY0" fmla="*/ 0 h 151386"/>
                            <a:gd name="csX1" fmla="*/ 29107 w 231953"/>
                            <a:gd name="csY1" fmla="*/ 16189 h 151386"/>
                            <a:gd name="csX2" fmla="*/ 65714 w 231953"/>
                            <a:gd name="csY2" fmla="*/ 15289 h 151386"/>
                            <a:gd name="csX3" fmla="*/ 130230 w 231953"/>
                            <a:gd name="csY3" fmla="*/ 32976 h 151386"/>
                            <a:gd name="csX4" fmla="*/ 149135 w 231953"/>
                            <a:gd name="csY4" fmla="*/ 110019 h 151386"/>
                            <a:gd name="csX5" fmla="*/ 183942 w 231953"/>
                            <a:gd name="csY5" fmla="*/ 141195 h 151386"/>
                            <a:gd name="csX6" fmla="*/ 231953 w 231953"/>
                            <a:gd name="csY6" fmla="*/ 151386 h 15138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1953" h="151386">
                              <a:moveTo>
                                <a:pt x="0" y="0"/>
                              </a:moveTo>
                              <a:cubicBezTo>
                                <a:pt x="6001" y="9893"/>
                                <a:pt x="17103" y="14689"/>
                                <a:pt x="29107" y="16189"/>
                              </a:cubicBezTo>
                              <a:cubicBezTo>
                                <a:pt x="40209" y="17688"/>
                                <a:pt x="52812" y="16189"/>
                                <a:pt x="65714" y="15289"/>
                              </a:cubicBezTo>
                              <a:cubicBezTo>
                                <a:pt x="92421" y="13190"/>
                                <a:pt x="120028" y="18886"/>
                                <a:pt x="130230" y="32976"/>
                              </a:cubicBezTo>
                              <a:cubicBezTo>
                                <a:pt x="145533" y="53661"/>
                                <a:pt x="139232" y="87536"/>
                                <a:pt x="149135" y="110019"/>
                              </a:cubicBezTo>
                              <a:cubicBezTo>
                                <a:pt x="155735" y="125306"/>
                                <a:pt x="168939" y="135199"/>
                                <a:pt x="183942" y="141195"/>
                              </a:cubicBezTo>
                              <a:cubicBezTo>
                                <a:pt x="198946" y="147191"/>
                                <a:pt x="215450" y="149289"/>
                                <a:pt x="231953" y="151386"/>
                              </a:cubicBezTo>
                            </a:path>
                          </a:pathLst>
                        </a:custGeom>
                        <a:noFill/>
                        <a:ln w="13561" cap="rnd">
                          <a:solidFill>
                            <a:srgbClr val="231F20"/>
                          </a:solidFill>
                          <a:prstDash val="solid"/>
                          <a:miter/>
                        </a:ln>
                      </p:spPr>
                      <p:txBody>
                        <a:bodyPr/>
                        <a:lstStyle/>
                        <a:p>
                          <a:endParaRPr lang="en-US"/>
                        </a:p>
                      </p:txBody>
                    </p:sp>
                    <p:sp>
                      <p:nvSpPr>
                        <p:cNvPr id="1923" name="Freeform: Shape 1922">
                          <a:extLst>
                            <a:ext uri="{FF2B5EF4-FFF2-40B4-BE49-F238E27FC236}">
                              <a16:creationId xmlns:a16="http://schemas.microsoft.com/office/drawing/2014/main" id="{8B4345FD-6C87-6A0D-5D25-47F22685CCAD}"/>
                            </a:ext>
                          </a:extLst>
                        </p:cNvPr>
                        <p:cNvSpPr/>
                        <p:nvPr/>
                      </p:nvSpPr>
                      <p:spPr>
                        <a:xfrm>
                          <a:off x="27556260" y="20864413"/>
                          <a:ext cx="231954" cy="151388"/>
                        </a:xfrm>
                        <a:custGeom>
                          <a:avLst/>
                          <a:gdLst>
                            <a:gd name="csX0" fmla="*/ 0 w 231954"/>
                            <a:gd name="csY0" fmla="*/ 0 h 151388"/>
                            <a:gd name="csX1" fmla="*/ 29107 w 231954"/>
                            <a:gd name="csY1" fmla="*/ 16189 h 151388"/>
                            <a:gd name="csX2" fmla="*/ 65715 w 231954"/>
                            <a:gd name="csY2" fmla="*/ 15289 h 151388"/>
                            <a:gd name="csX3" fmla="*/ 130230 w 231954"/>
                            <a:gd name="csY3" fmla="*/ 32976 h 151388"/>
                            <a:gd name="csX4" fmla="*/ 149135 w 231954"/>
                            <a:gd name="csY4" fmla="*/ 110019 h 151388"/>
                            <a:gd name="csX5" fmla="*/ 183943 w 231954"/>
                            <a:gd name="csY5" fmla="*/ 141195 h 151388"/>
                            <a:gd name="csX6" fmla="*/ 231954 w 231954"/>
                            <a:gd name="csY6" fmla="*/ 151388 h 15138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1954" h="151388">
                              <a:moveTo>
                                <a:pt x="0" y="0"/>
                              </a:moveTo>
                              <a:cubicBezTo>
                                <a:pt x="6002" y="9893"/>
                                <a:pt x="17104" y="14691"/>
                                <a:pt x="29107" y="16189"/>
                              </a:cubicBezTo>
                              <a:cubicBezTo>
                                <a:pt x="40209" y="17688"/>
                                <a:pt x="52813" y="16189"/>
                                <a:pt x="65715" y="15289"/>
                              </a:cubicBezTo>
                              <a:cubicBezTo>
                                <a:pt x="92421" y="13190"/>
                                <a:pt x="120028" y="18886"/>
                                <a:pt x="130230" y="32976"/>
                              </a:cubicBezTo>
                              <a:cubicBezTo>
                                <a:pt x="145534" y="53661"/>
                                <a:pt x="139233" y="87536"/>
                                <a:pt x="149135" y="110019"/>
                              </a:cubicBezTo>
                              <a:cubicBezTo>
                                <a:pt x="155736" y="125308"/>
                                <a:pt x="168939" y="135199"/>
                                <a:pt x="183943" y="141195"/>
                              </a:cubicBezTo>
                              <a:cubicBezTo>
                                <a:pt x="198946" y="147191"/>
                                <a:pt x="215450" y="149289"/>
                                <a:pt x="231954" y="151388"/>
                              </a:cubicBezTo>
                            </a:path>
                          </a:pathLst>
                        </a:custGeom>
                        <a:noFill/>
                        <a:ln w="13561" cap="rnd">
                          <a:solidFill>
                            <a:srgbClr val="231F20"/>
                          </a:solidFill>
                          <a:prstDash val="solid"/>
                          <a:miter/>
                        </a:ln>
                      </p:spPr>
                      <p:txBody>
                        <a:bodyPr/>
                        <a:lstStyle/>
                        <a:p>
                          <a:endParaRPr lang="en-US"/>
                        </a:p>
                      </p:txBody>
                    </p:sp>
                  </p:grpSp>
                  <p:grpSp>
                    <p:nvGrpSpPr>
                      <p:cNvPr id="1907" name="Graphic 3">
                        <a:extLst>
                          <a:ext uri="{FF2B5EF4-FFF2-40B4-BE49-F238E27FC236}">
                            <a16:creationId xmlns:a16="http://schemas.microsoft.com/office/drawing/2014/main" id="{547C34AE-2EF8-6E89-98E1-42837DC198A8}"/>
                          </a:ext>
                        </a:extLst>
                      </p:cNvPr>
                      <p:cNvGrpSpPr/>
                      <p:nvPr/>
                    </p:nvGrpSpPr>
                    <p:grpSpPr>
                      <a:xfrm>
                        <a:off x="27350413" y="21067362"/>
                        <a:ext cx="304966" cy="353335"/>
                        <a:chOff x="27350413" y="21067362"/>
                        <a:chExt cx="304966" cy="353335"/>
                      </a:xfrm>
                      <a:noFill/>
                    </p:grpSpPr>
                    <p:sp>
                      <p:nvSpPr>
                        <p:cNvPr id="1920" name="Freeform: Shape 1919">
                          <a:extLst>
                            <a:ext uri="{FF2B5EF4-FFF2-40B4-BE49-F238E27FC236}">
                              <a16:creationId xmlns:a16="http://schemas.microsoft.com/office/drawing/2014/main" id="{05567E9F-1CE0-31A3-0BA2-00DEED337B71}"/>
                            </a:ext>
                          </a:extLst>
                        </p:cNvPr>
                        <p:cNvSpPr/>
                        <p:nvPr/>
                      </p:nvSpPr>
                      <p:spPr>
                        <a:xfrm>
                          <a:off x="27403225" y="21067362"/>
                          <a:ext cx="222951" cy="164876"/>
                        </a:xfrm>
                        <a:custGeom>
                          <a:avLst/>
                          <a:gdLst>
                            <a:gd name="csX0" fmla="*/ 0 w 222951"/>
                            <a:gd name="csY0" fmla="*/ 0 h 164876"/>
                            <a:gd name="csX1" fmla="*/ 27906 w 222951"/>
                            <a:gd name="csY1" fmla="*/ 17986 h 164876"/>
                            <a:gd name="csX2" fmla="*/ 64515 w 222951"/>
                            <a:gd name="csY2" fmla="*/ 19186 h 164876"/>
                            <a:gd name="csX3" fmla="*/ 128130 w 222951"/>
                            <a:gd name="csY3" fmla="*/ 40769 h 164876"/>
                            <a:gd name="csX4" fmla="*/ 142533 w 222951"/>
                            <a:gd name="csY4" fmla="*/ 118712 h 164876"/>
                            <a:gd name="csX5" fmla="*/ 175541 w 222951"/>
                            <a:gd name="csY5" fmla="*/ 151986 h 164876"/>
                            <a:gd name="csX6" fmla="*/ 222952 w 222951"/>
                            <a:gd name="csY6" fmla="*/ 164877 h 16487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22951" h="164876">
                              <a:moveTo>
                                <a:pt x="0" y="0"/>
                              </a:moveTo>
                              <a:cubicBezTo>
                                <a:pt x="5401" y="10193"/>
                                <a:pt x="16204" y="15589"/>
                                <a:pt x="27906" y="17986"/>
                              </a:cubicBezTo>
                              <a:cubicBezTo>
                                <a:pt x="38709" y="20084"/>
                                <a:pt x="51612" y="19486"/>
                                <a:pt x="64515" y="19186"/>
                              </a:cubicBezTo>
                              <a:cubicBezTo>
                                <a:pt x="91522" y="18586"/>
                                <a:pt x="118528" y="26080"/>
                                <a:pt x="128130" y="40769"/>
                              </a:cubicBezTo>
                              <a:cubicBezTo>
                                <a:pt x="141933" y="62354"/>
                                <a:pt x="133832" y="95628"/>
                                <a:pt x="142533" y="118712"/>
                              </a:cubicBezTo>
                              <a:cubicBezTo>
                                <a:pt x="148235" y="134299"/>
                                <a:pt x="160838" y="145092"/>
                                <a:pt x="175541" y="151986"/>
                              </a:cubicBezTo>
                              <a:cubicBezTo>
                                <a:pt x="190244" y="158881"/>
                                <a:pt x="206448" y="161879"/>
                                <a:pt x="222952" y="164877"/>
                              </a:cubicBezTo>
                            </a:path>
                          </a:pathLst>
                        </a:custGeom>
                        <a:noFill/>
                        <a:ln w="13561" cap="rnd">
                          <a:solidFill>
                            <a:srgbClr val="231F20"/>
                          </a:solidFill>
                          <a:prstDash val="solid"/>
                          <a:miter/>
                        </a:ln>
                      </p:spPr>
                      <p:txBody>
                        <a:bodyPr/>
                        <a:lstStyle/>
                        <a:p>
                          <a:endParaRPr lang="en-US"/>
                        </a:p>
                      </p:txBody>
                    </p:sp>
                    <p:sp>
                      <p:nvSpPr>
                        <p:cNvPr id="1921" name="Freeform: Shape 1920">
                          <a:extLst>
                            <a:ext uri="{FF2B5EF4-FFF2-40B4-BE49-F238E27FC236}">
                              <a16:creationId xmlns:a16="http://schemas.microsoft.com/office/drawing/2014/main" id="{3C9D86EE-614F-C2F9-89A9-47D48B947D08}"/>
                            </a:ext>
                          </a:extLst>
                        </p:cNvPr>
                        <p:cNvSpPr/>
                        <p:nvPr/>
                      </p:nvSpPr>
                      <p:spPr>
                        <a:xfrm>
                          <a:off x="27350413" y="21129715"/>
                          <a:ext cx="222951" cy="164876"/>
                        </a:xfrm>
                        <a:custGeom>
                          <a:avLst/>
                          <a:gdLst>
                            <a:gd name="csX0" fmla="*/ 0 w 222951"/>
                            <a:gd name="csY0" fmla="*/ 0 h 164876"/>
                            <a:gd name="csX1" fmla="*/ 27906 w 222951"/>
                            <a:gd name="csY1" fmla="*/ 17986 h 164876"/>
                            <a:gd name="csX2" fmla="*/ 64515 w 222951"/>
                            <a:gd name="csY2" fmla="*/ 19186 h 164876"/>
                            <a:gd name="csX3" fmla="*/ 128129 w 222951"/>
                            <a:gd name="csY3" fmla="*/ 40769 h 164876"/>
                            <a:gd name="csX4" fmla="*/ 142533 w 222951"/>
                            <a:gd name="csY4" fmla="*/ 118710 h 164876"/>
                            <a:gd name="csX5" fmla="*/ 175540 w 222951"/>
                            <a:gd name="csY5" fmla="*/ 151986 h 164876"/>
                            <a:gd name="csX6" fmla="*/ 222952 w 222951"/>
                            <a:gd name="csY6" fmla="*/ 164877 h 16487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22951" h="164876">
                              <a:moveTo>
                                <a:pt x="0" y="0"/>
                              </a:moveTo>
                              <a:cubicBezTo>
                                <a:pt x="5401" y="10191"/>
                                <a:pt x="16203" y="15587"/>
                                <a:pt x="27906" y="17986"/>
                              </a:cubicBezTo>
                              <a:cubicBezTo>
                                <a:pt x="38708" y="20084"/>
                                <a:pt x="51612" y="19484"/>
                                <a:pt x="64515" y="19186"/>
                              </a:cubicBezTo>
                              <a:cubicBezTo>
                                <a:pt x="91521" y="18586"/>
                                <a:pt x="118527" y="26080"/>
                                <a:pt x="128129" y="40769"/>
                              </a:cubicBezTo>
                              <a:cubicBezTo>
                                <a:pt x="141932" y="62354"/>
                                <a:pt x="133831" y="95628"/>
                                <a:pt x="142533" y="118710"/>
                              </a:cubicBezTo>
                              <a:cubicBezTo>
                                <a:pt x="148234" y="134299"/>
                                <a:pt x="160837" y="145090"/>
                                <a:pt x="175540" y="151986"/>
                              </a:cubicBezTo>
                              <a:cubicBezTo>
                                <a:pt x="190244" y="158881"/>
                                <a:pt x="206447" y="161878"/>
                                <a:pt x="222952" y="164877"/>
                              </a:cubicBezTo>
                            </a:path>
                          </a:pathLst>
                        </a:custGeom>
                        <a:noFill/>
                        <a:ln w="13561" cap="rnd">
                          <a:solidFill>
                            <a:srgbClr val="231F20"/>
                          </a:solidFill>
                          <a:prstDash val="solid"/>
                          <a:miter/>
                        </a:ln>
                      </p:spPr>
                      <p:txBody>
                        <a:bodyPr/>
                        <a:lstStyle/>
                        <a:p>
                          <a:endParaRPr lang="en-US"/>
                        </a:p>
                      </p:txBody>
                    </p:sp>
                  </p:grpSp>
                  <p:grpSp>
                    <p:nvGrpSpPr>
                      <p:cNvPr id="1908" name="Graphic 3">
                        <a:extLst>
                          <a:ext uri="{FF2B5EF4-FFF2-40B4-BE49-F238E27FC236}">
                            <a16:creationId xmlns:a16="http://schemas.microsoft.com/office/drawing/2014/main" id="{5B8A1EE8-FD73-8C76-4AAB-9F8D38FA09AB}"/>
                          </a:ext>
                        </a:extLst>
                      </p:cNvPr>
                      <p:cNvGrpSpPr/>
                      <p:nvPr/>
                    </p:nvGrpSpPr>
                    <p:grpSpPr>
                      <a:xfrm>
                        <a:off x="27128961" y="21323369"/>
                        <a:ext cx="297666" cy="368252"/>
                        <a:chOff x="27128961" y="21323369"/>
                        <a:chExt cx="297666" cy="368252"/>
                      </a:xfrm>
                      <a:noFill/>
                    </p:grpSpPr>
                    <p:sp>
                      <p:nvSpPr>
                        <p:cNvPr id="1918" name="Freeform: Shape 1917">
                          <a:extLst>
                            <a:ext uri="{FF2B5EF4-FFF2-40B4-BE49-F238E27FC236}">
                              <a16:creationId xmlns:a16="http://schemas.microsoft.com/office/drawing/2014/main" id="{DC6488D9-2D74-3067-8A11-4F19F423574C}"/>
                            </a:ext>
                          </a:extLst>
                        </p:cNvPr>
                        <p:cNvSpPr/>
                        <p:nvPr/>
                      </p:nvSpPr>
                      <p:spPr>
                        <a:xfrm>
                          <a:off x="27185674" y="21323369"/>
                          <a:ext cx="212449" cy="178066"/>
                        </a:xfrm>
                        <a:custGeom>
                          <a:avLst/>
                          <a:gdLst>
                            <a:gd name="csX0" fmla="*/ 0 w 212449"/>
                            <a:gd name="csY0" fmla="*/ 0 h 178066"/>
                            <a:gd name="csX1" fmla="*/ 26707 w 212449"/>
                            <a:gd name="csY1" fmla="*/ 19486 h 178066"/>
                            <a:gd name="csX2" fmla="*/ 63315 w 212449"/>
                            <a:gd name="csY2" fmla="*/ 23083 h 178066"/>
                            <a:gd name="csX3" fmla="*/ 125429 w 212449"/>
                            <a:gd name="csY3" fmla="*/ 48565 h 178066"/>
                            <a:gd name="csX4" fmla="*/ 135031 w 212449"/>
                            <a:gd name="csY4" fmla="*/ 127106 h 178066"/>
                            <a:gd name="csX5" fmla="*/ 165939 w 212449"/>
                            <a:gd name="csY5" fmla="*/ 162180 h 178066"/>
                            <a:gd name="csX6" fmla="*/ 212450 w 212449"/>
                            <a:gd name="csY6" fmla="*/ 178067 h 17806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12449" h="178066">
                              <a:moveTo>
                                <a:pt x="0" y="0"/>
                              </a:moveTo>
                              <a:cubicBezTo>
                                <a:pt x="4801" y="10493"/>
                                <a:pt x="15304" y="16489"/>
                                <a:pt x="26707" y="19486"/>
                              </a:cubicBezTo>
                              <a:cubicBezTo>
                                <a:pt x="37509" y="22185"/>
                                <a:pt x="50112" y="22483"/>
                                <a:pt x="63315" y="23083"/>
                              </a:cubicBezTo>
                              <a:cubicBezTo>
                                <a:pt x="90321" y="24282"/>
                                <a:pt x="116728" y="32976"/>
                                <a:pt x="125429" y="48565"/>
                              </a:cubicBezTo>
                              <a:cubicBezTo>
                                <a:pt x="138032" y="71048"/>
                                <a:pt x="127830" y="103723"/>
                                <a:pt x="135031" y="127106"/>
                              </a:cubicBezTo>
                              <a:cubicBezTo>
                                <a:pt x="139833" y="142993"/>
                                <a:pt x="151835" y="154685"/>
                                <a:pt x="165939" y="162180"/>
                              </a:cubicBezTo>
                              <a:cubicBezTo>
                                <a:pt x="180042" y="169674"/>
                                <a:pt x="196246" y="173871"/>
                                <a:pt x="212450" y="178067"/>
                              </a:cubicBezTo>
                            </a:path>
                          </a:pathLst>
                        </a:custGeom>
                        <a:noFill/>
                        <a:ln w="13561" cap="rnd">
                          <a:solidFill>
                            <a:srgbClr val="231F20"/>
                          </a:solidFill>
                          <a:prstDash val="solid"/>
                          <a:miter/>
                        </a:ln>
                      </p:spPr>
                      <p:txBody>
                        <a:bodyPr/>
                        <a:lstStyle/>
                        <a:p>
                          <a:endParaRPr lang="en-US"/>
                        </a:p>
                      </p:txBody>
                    </p:sp>
                    <p:sp>
                      <p:nvSpPr>
                        <p:cNvPr id="1919" name="Freeform: Shape 1918">
                          <a:extLst>
                            <a:ext uri="{FF2B5EF4-FFF2-40B4-BE49-F238E27FC236}">
                              <a16:creationId xmlns:a16="http://schemas.microsoft.com/office/drawing/2014/main" id="{E932764A-0386-0182-5CB9-045FC0CEF9BE}"/>
                            </a:ext>
                          </a:extLst>
                        </p:cNvPr>
                        <p:cNvSpPr/>
                        <p:nvPr/>
                      </p:nvSpPr>
                      <p:spPr>
                        <a:xfrm>
                          <a:off x="27128961" y="21382126"/>
                          <a:ext cx="212449" cy="178066"/>
                        </a:xfrm>
                        <a:custGeom>
                          <a:avLst/>
                          <a:gdLst>
                            <a:gd name="csX0" fmla="*/ 0 w 212449"/>
                            <a:gd name="csY0" fmla="*/ 0 h 178066"/>
                            <a:gd name="csX1" fmla="*/ 26706 w 212449"/>
                            <a:gd name="csY1" fmla="*/ 19486 h 178066"/>
                            <a:gd name="csX2" fmla="*/ 63314 w 212449"/>
                            <a:gd name="csY2" fmla="*/ 23083 h 178066"/>
                            <a:gd name="csX3" fmla="*/ 125429 w 212449"/>
                            <a:gd name="csY3" fmla="*/ 48563 h 178066"/>
                            <a:gd name="csX4" fmla="*/ 135031 w 212449"/>
                            <a:gd name="csY4" fmla="*/ 127105 h 178066"/>
                            <a:gd name="csX5" fmla="*/ 165939 w 212449"/>
                            <a:gd name="csY5" fmla="*/ 162180 h 178066"/>
                            <a:gd name="csX6" fmla="*/ 212449 w 212449"/>
                            <a:gd name="csY6" fmla="*/ 178067 h 17806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12449" h="178066">
                              <a:moveTo>
                                <a:pt x="0" y="0"/>
                              </a:moveTo>
                              <a:cubicBezTo>
                                <a:pt x="4801" y="10491"/>
                                <a:pt x="15303" y="16487"/>
                                <a:pt x="26706" y="19486"/>
                              </a:cubicBezTo>
                              <a:cubicBezTo>
                                <a:pt x="37509" y="22183"/>
                                <a:pt x="50111" y="22483"/>
                                <a:pt x="63314" y="23083"/>
                              </a:cubicBezTo>
                              <a:cubicBezTo>
                                <a:pt x="90320" y="24282"/>
                                <a:pt x="116727" y="32975"/>
                                <a:pt x="125429" y="48563"/>
                              </a:cubicBezTo>
                              <a:cubicBezTo>
                                <a:pt x="138032" y="71047"/>
                                <a:pt x="127829" y="103723"/>
                                <a:pt x="135031" y="127105"/>
                              </a:cubicBezTo>
                              <a:cubicBezTo>
                                <a:pt x="139833" y="142993"/>
                                <a:pt x="151835" y="154685"/>
                                <a:pt x="165939" y="162180"/>
                              </a:cubicBezTo>
                              <a:cubicBezTo>
                                <a:pt x="180042" y="169674"/>
                                <a:pt x="196245" y="173869"/>
                                <a:pt x="212449" y="178067"/>
                              </a:cubicBezTo>
                            </a:path>
                          </a:pathLst>
                        </a:custGeom>
                        <a:noFill/>
                        <a:ln w="13561" cap="rnd">
                          <a:solidFill>
                            <a:srgbClr val="231F20"/>
                          </a:solidFill>
                          <a:prstDash val="solid"/>
                          <a:miter/>
                        </a:ln>
                      </p:spPr>
                      <p:txBody>
                        <a:bodyPr/>
                        <a:lstStyle/>
                        <a:p>
                          <a:endParaRPr lang="en-US"/>
                        </a:p>
                      </p:txBody>
                    </p:sp>
                  </p:grpSp>
                  <p:grpSp>
                    <p:nvGrpSpPr>
                      <p:cNvPr id="1909" name="Graphic 3">
                        <a:extLst>
                          <a:ext uri="{FF2B5EF4-FFF2-40B4-BE49-F238E27FC236}">
                            <a16:creationId xmlns:a16="http://schemas.microsoft.com/office/drawing/2014/main" id="{DC3FF7D8-E69D-82DD-A1CF-C9EF78224F5C}"/>
                          </a:ext>
                        </a:extLst>
                      </p:cNvPr>
                      <p:cNvGrpSpPr/>
                      <p:nvPr/>
                    </p:nvGrpSpPr>
                    <p:grpSpPr>
                      <a:xfrm>
                        <a:off x="26892506" y="21565588"/>
                        <a:ext cx="289370" cy="381769"/>
                        <a:chOff x="26892506" y="21565588"/>
                        <a:chExt cx="289370" cy="381769"/>
                      </a:xfrm>
                      <a:noFill/>
                    </p:grpSpPr>
                    <p:sp>
                      <p:nvSpPr>
                        <p:cNvPr id="1916" name="Freeform: Shape 1915">
                          <a:extLst>
                            <a:ext uri="{FF2B5EF4-FFF2-40B4-BE49-F238E27FC236}">
                              <a16:creationId xmlns:a16="http://schemas.microsoft.com/office/drawing/2014/main" id="{1C06A8E4-7EA2-D397-2774-E5A80756D73E}"/>
                            </a:ext>
                          </a:extLst>
                        </p:cNvPr>
                        <p:cNvSpPr/>
                        <p:nvPr/>
                      </p:nvSpPr>
                      <p:spPr>
                        <a:xfrm>
                          <a:off x="26952820" y="21565588"/>
                          <a:ext cx="201346" cy="190358"/>
                        </a:xfrm>
                        <a:custGeom>
                          <a:avLst/>
                          <a:gdLst>
                            <a:gd name="csX0" fmla="*/ 0 w 201346"/>
                            <a:gd name="csY0" fmla="*/ 0 h 190358"/>
                            <a:gd name="csX1" fmla="*/ 25505 w 201346"/>
                            <a:gd name="csY1" fmla="*/ 20985 h 190358"/>
                            <a:gd name="csX2" fmla="*/ 61814 w 201346"/>
                            <a:gd name="csY2" fmla="*/ 26680 h 190358"/>
                            <a:gd name="csX3" fmla="*/ 122128 w 201346"/>
                            <a:gd name="csY3" fmla="*/ 55758 h 190358"/>
                            <a:gd name="csX4" fmla="*/ 126929 w 201346"/>
                            <a:gd name="csY4" fmla="*/ 134899 h 190358"/>
                            <a:gd name="csX5" fmla="*/ 155735 w 201346"/>
                            <a:gd name="csY5" fmla="*/ 171771 h 190358"/>
                            <a:gd name="csX6" fmla="*/ 201347 w 201346"/>
                            <a:gd name="csY6" fmla="*/ 190359 h 19035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01346" h="190358">
                              <a:moveTo>
                                <a:pt x="0" y="0"/>
                              </a:moveTo>
                              <a:cubicBezTo>
                                <a:pt x="4201" y="10791"/>
                                <a:pt x="14403" y="17387"/>
                                <a:pt x="25505" y="20985"/>
                              </a:cubicBezTo>
                              <a:cubicBezTo>
                                <a:pt x="36008" y="24282"/>
                                <a:pt x="48911" y="25182"/>
                                <a:pt x="61814" y="26680"/>
                              </a:cubicBezTo>
                              <a:cubicBezTo>
                                <a:pt x="88520" y="29377"/>
                                <a:pt x="114626" y="39871"/>
                                <a:pt x="122128" y="55758"/>
                              </a:cubicBezTo>
                              <a:cubicBezTo>
                                <a:pt x="133230" y="78841"/>
                                <a:pt x="121228" y="110917"/>
                                <a:pt x="126929" y="134899"/>
                              </a:cubicBezTo>
                              <a:cubicBezTo>
                                <a:pt x="130830" y="151088"/>
                                <a:pt x="141932" y="163378"/>
                                <a:pt x="155735" y="171771"/>
                              </a:cubicBezTo>
                              <a:cubicBezTo>
                                <a:pt x="169539" y="180165"/>
                                <a:pt x="185443" y="185261"/>
                                <a:pt x="201347" y="190359"/>
                              </a:cubicBezTo>
                            </a:path>
                          </a:pathLst>
                        </a:custGeom>
                        <a:noFill/>
                        <a:ln w="13561" cap="rnd">
                          <a:solidFill>
                            <a:srgbClr val="231F20"/>
                          </a:solidFill>
                          <a:prstDash val="solid"/>
                          <a:miter/>
                        </a:ln>
                      </p:spPr>
                      <p:txBody>
                        <a:bodyPr/>
                        <a:lstStyle/>
                        <a:p>
                          <a:endParaRPr lang="en-US"/>
                        </a:p>
                      </p:txBody>
                    </p:sp>
                    <p:sp>
                      <p:nvSpPr>
                        <p:cNvPr id="1917" name="Freeform: Shape 1916">
                          <a:extLst>
                            <a:ext uri="{FF2B5EF4-FFF2-40B4-BE49-F238E27FC236}">
                              <a16:creationId xmlns:a16="http://schemas.microsoft.com/office/drawing/2014/main" id="{ACECF045-0A09-6310-81DD-1F5040DD9377}"/>
                            </a:ext>
                          </a:extLst>
                        </p:cNvPr>
                        <p:cNvSpPr/>
                        <p:nvPr/>
                      </p:nvSpPr>
                      <p:spPr>
                        <a:xfrm>
                          <a:off x="26892506" y="21620748"/>
                          <a:ext cx="201346" cy="190356"/>
                        </a:xfrm>
                        <a:custGeom>
                          <a:avLst/>
                          <a:gdLst>
                            <a:gd name="csX0" fmla="*/ 0 w 201346"/>
                            <a:gd name="csY0" fmla="*/ 0 h 190356"/>
                            <a:gd name="csX1" fmla="*/ 25506 w 201346"/>
                            <a:gd name="csY1" fmla="*/ 20985 h 190356"/>
                            <a:gd name="csX2" fmla="*/ 61814 w 201346"/>
                            <a:gd name="csY2" fmla="*/ 26679 h 190356"/>
                            <a:gd name="csX3" fmla="*/ 122129 w 201346"/>
                            <a:gd name="csY3" fmla="*/ 55758 h 190356"/>
                            <a:gd name="csX4" fmla="*/ 126930 w 201346"/>
                            <a:gd name="csY4" fmla="*/ 134899 h 190356"/>
                            <a:gd name="csX5" fmla="*/ 155736 w 201346"/>
                            <a:gd name="csY5" fmla="*/ 171771 h 190356"/>
                            <a:gd name="csX6" fmla="*/ 201347 w 201346"/>
                            <a:gd name="csY6" fmla="*/ 190357 h 19035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01346" h="190356">
                              <a:moveTo>
                                <a:pt x="0" y="0"/>
                              </a:moveTo>
                              <a:cubicBezTo>
                                <a:pt x="4201" y="10791"/>
                                <a:pt x="14404" y="17386"/>
                                <a:pt x="25506" y="20985"/>
                              </a:cubicBezTo>
                              <a:cubicBezTo>
                                <a:pt x="36008" y="24282"/>
                                <a:pt x="48912" y="25180"/>
                                <a:pt x="61814" y="26679"/>
                              </a:cubicBezTo>
                              <a:cubicBezTo>
                                <a:pt x="88520" y="29377"/>
                                <a:pt x="114627" y="39869"/>
                                <a:pt x="122129" y="55758"/>
                              </a:cubicBezTo>
                              <a:cubicBezTo>
                                <a:pt x="133231" y="78841"/>
                                <a:pt x="121228" y="110917"/>
                                <a:pt x="126930" y="134899"/>
                              </a:cubicBezTo>
                              <a:cubicBezTo>
                                <a:pt x="130830" y="151086"/>
                                <a:pt x="141933" y="163378"/>
                                <a:pt x="155736" y="171771"/>
                              </a:cubicBezTo>
                              <a:cubicBezTo>
                                <a:pt x="169539" y="180165"/>
                                <a:pt x="185443" y="185261"/>
                                <a:pt x="201347" y="190357"/>
                              </a:cubicBezTo>
                            </a:path>
                          </a:pathLst>
                        </a:custGeom>
                        <a:noFill/>
                        <a:ln w="13561" cap="rnd">
                          <a:solidFill>
                            <a:srgbClr val="231F20"/>
                          </a:solidFill>
                          <a:prstDash val="solid"/>
                          <a:miter/>
                        </a:ln>
                      </p:spPr>
                      <p:txBody>
                        <a:bodyPr/>
                        <a:lstStyle/>
                        <a:p>
                          <a:endParaRPr lang="en-US"/>
                        </a:p>
                      </p:txBody>
                    </p:sp>
                  </p:grpSp>
                  <p:grpSp>
                    <p:nvGrpSpPr>
                      <p:cNvPr id="1910" name="Graphic 3">
                        <a:extLst>
                          <a:ext uri="{FF2B5EF4-FFF2-40B4-BE49-F238E27FC236}">
                            <a16:creationId xmlns:a16="http://schemas.microsoft.com/office/drawing/2014/main" id="{136BC897-419C-DE66-4F32-DC872EA71C92}"/>
                          </a:ext>
                        </a:extLst>
                      </p:cNvPr>
                      <p:cNvGrpSpPr/>
                      <p:nvPr/>
                    </p:nvGrpSpPr>
                    <p:grpSpPr>
                      <a:xfrm>
                        <a:off x="26642248" y="21793119"/>
                        <a:ext cx="279414" cy="394818"/>
                        <a:chOff x="26642248" y="21793119"/>
                        <a:chExt cx="279414" cy="394818"/>
                      </a:xfrm>
                      <a:noFill/>
                    </p:grpSpPr>
                    <p:sp>
                      <p:nvSpPr>
                        <p:cNvPr id="1914" name="Freeform: Shape 1913">
                          <a:extLst>
                            <a:ext uri="{FF2B5EF4-FFF2-40B4-BE49-F238E27FC236}">
                              <a16:creationId xmlns:a16="http://schemas.microsoft.com/office/drawing/2014/main" id="{F0555786-CDF1-E6CC-A089-BD1896FB57B0}"/>
                            </a:ext>
                          </a:extLst>
                        </p:cNvPr>
                        <p:cNvSpPr/>
                        <p:nvPr/>
                      </p:nvSpPr>
                      <p:spPr>
                        <a:xfrm>
                          <a:off x="26705562" y="21793119"/>
                          <a:ext cx="189343" cy="202048"/>
                        </a:xfrm>
                        <a:custGeom>
                          <a:avLst/>
                          <a:gdLst>
                            <a:gd name="csX0" fmla="*/ 0 w 189343"/>
                            <a:gd name="csY0" fmla="*/ 0 h 202048"/>
                            <a:gd name="csX1" fmla="*/ 24306 w 189343"/>
                            <a:gd name="csY1" fmla="*/ 22483 h 202048"/>
                            <a:gd name="csX2" fmla="*/ 60014 w 189343"/>
                            <a:gd name="csY2" fmla="*/ 30278 h 202048"/>
                            <a:gd name="csX3" fmla="*/ 118528 w 189343"/>
                            <a:gd name="csY3" fmla="*/ 62952 h 202048"/>
                            <a:gd name="csX4" fmla="*/ 118528 w 189343"/>
                            <a:gd name="csY4" fmla="*/ 142093 h 202048"/>
                            <a:gd name="csX5" fmla="*/ 144934 w 189343"/>
                            <a:gd name="csY5" fmla="*/ 180764 h 202048"/>
                            <a:gd name="csX6" fmla="*/ 189344 w 189343"/>
                            <a:gd name="csY6" fmla="*/ 202048 h 20204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9343" h="202048">
                              <a:moveTo>
                                <a:pt x="0" y="0"/>
                              </a:moveTo>
                              <a:cubicBezTo>
                                <a:pt x="3601" y="11092"/>
                                <a:pt x="13203" y="18286"/>
                                <a:pt x="24306" y="22483"/>
                              </a:cubicBezTo>
                              <a:cubicBezTo>
                                <a:pt x="34508" y="26380"/>
                                <a:pt x="47412" y="28179"/>
                                <a:pt x="60014" y="30278"/>
                              </a:cubicBezTo>
                              <a:cubicBezTo>
                                <a:pt x="86721" y="34773"/>
                                <a:pt x="111926" y="46465"/>
                                <a:pt x="118528" y="62952"/>
                              </a:cubicBezTo>
                              <a:cubicBezTo>
                                <a:pt x="128430" y="86634"/>
                                <a:pt x="114327" y="118112"/>
                                <a:pt x="118528" y="142093"/>
                              </a:cubicBezTo>
                              <a:cubicBezTo>
                                <a:pt x="121529" y="158581"/>
                                <a:pt x="131731" y="171471"/>
                                <a:pt x="144934" y="180764"/>
                              </a:cubicBezTo>
                              <a:cubicBezTo>
                                <a:pt x="158137" y="190057"/>
                                <a:pt x="173741" y="196052"/>
                                <a:pt x="189344" y="202048"/>
                              </a:cubicBezTo>
                            </a:path>
                          </a:pathLst>
                        </a:custGeom>
                        <a:noFill/>
                        <a:ln w="13561" cap="rnd">
                          <a:solidFill>
                            <a:srgbClr val="231F20"/>
                          </a:solidFill>
                          <a:prstDash val="solid"/>
                          <a:miter/>
                        </a:ln>
                      </p:spPr>
                      <p:txBody>
                        <a:bodyPr/>
                        <a:lstStyle/>
                        <a:p>
                          <a:endParaRPr lang="en-US"/>
                        </a:p>
                      </p:txBody>
                    </p:sp>
                    <p:sp>
                      <p:nvSpPr>
                        <p:cNvPr id="1915" name="Freeform: Shape 1914">
                          <a:extLst>
                            <a:ext uri="{FF2B5EF4-FFF2-40B4-BE49-F238E27FC236}">
                              <a16:creationId xmlns:a16="http://schemas.microsoft.com/office/drawing/2014/main" id="{EE43E360-8B5D-6ABF-DC36-11D37FF4C965}"/>
                            </a:ext>
                          </a:extLst>
                        </p:cNvPr>
                        <p:cNvSpPr/>
                        <p:nvPr/>
                      </p:nvSpPr>
                      <p:spPr>
                        <a:xfrm>
                          <a:off x="26642248" y="21844979"/>
                          <a:ext cx="189343" cy="202048"/>
                        </a:xfrm>
                        <a:custGeom>
                          <a:avLst/>
                          <a:gdLst>
                            <a:gd name="csX0" fmla="*/ 0 w 189343"/>
                            <a:gd name="csY0" fmla="*/ 0 h 202048"/>
                            <a:gd name="csX1" fmla="*/ 24306 w 189343"/>
                            <a:gd name="csY1" fmla="*/ 22483 h 202048"/>
                            <a:gd name="csX2" fmla="*/ 60014 w 189343"/>
                            <a:gd name="csY2" fmla="*/ 30278 h 202048"/>
                            <a:gd name="csX3" fmla="*/ 118527 w 189343"/>
                            <a:gd name="csY3" fmla="*/ 62952 h 202048"/>
                            <a:gd name="csX4" fmla="*/ 118527 w 189343"/>
                            <a:gd name="csY4" fmla="*/ 142093 h 202048"/>
                            <a:gd name="csX5" fmla="*/ 144933 w 189343"/>
                            <a:gd name="csY5" fmla="*/ 180765 h 202048"/>
                            <a:gd name="csX6" fmla="*/ 189344 w 189343"/>
                            <a:gd name="csY6" fmla="*/ 202048 h 20204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9343" h="202048">
                              <a:moveTo>
                                <a:pt x="0" y="0"/>
                              </a:moveTo>
                              <a:cubicBezTo>
                                <a:pt x="3601" y="11092"/>
                                <a:pt x="13203" y="18286"/>
                                <a:pt x="24306" y="22483"/>
                              </a:cubicBezTo>
                              <a:cubicBezTo>
                                <a:pt x="34508" y="26380"/>
                                <a:pt x="47411" y="28179"/>
                                <a:pt x="60014" y="30278"/>
                              </a:cubicBezTo>
                              <a:cubicBezTo>
                                <a:pt x="86720" y="34773"/>
                                <a:pt x="111925" y="46465"/>
                                <a:pt x="118527" y="62952"/>
                              </a:cubicBezTo>
                              <a:cubicBezTo>
                                <a:pt x="128430" y="86636"/>
                                <a:pt x="114327" y="118112"/>
                                <a:pt x="118527" y="142093"/>
                              </a:cubicBezTo>
                              <a:cubicBezTo>
                                <a:pt x="121528" y="158581"/>
                                <a:pt x="131730" y="171473"/>
                                <a:pt x="144933" y="180765"/>
                              </a:cubicBezTo>
                              <a:cubicBezTo>
                                <a:pt x="158136" y="190058"/>
                                <a:pt x="173740" y="196052"/>
                                <a:pt x="189344" y="202048"/>
                              </a:cubicBezTo>
                            </a:path>
                          </a:pathLst>
                        </a:custGeom>
                        <a:noFill/>
                        <a:ln w="13561" cap="rnd">
                          <a:solidFill>
                            <a:srgbClr val="231F20"/>
                          </a:solidFill>
                          <a:prstDash val="solid"/>
                          <a:miter/>
                        </a:ln>
                      </p:spPr>
                      <p:txBody>
                        <a:bodyPr/>
                        <a:lstStyle/>
                        <a:p>
                          <a:endParaRPr lang="en-US"/>
                        </a:p>
                      </p:txBody>
                    </p:sp>
                  </p:grpSp>
                  <p:grpSp>
                    <p:nvGrpSpPr>
                      <p:cNvPr id="1911" name="Graphic 3">
                        <a:extLst>
                          <a:ext uri="{FF2B5EF4-FFF2-40B4-BE49-F238E27FC236}">
                            <a16:creationId xmlns:a16="http://schemas.microsoft.com/office/drawing/2014/main" id="{B314362B-9CA0-0F5F-4C32-C51A073B8D06}"/>
                          </a:ext>
                        </a:extLst>
                      </p:cNvPr>
                      <p:cNvGrpSpPr/>
                      <p:nvPr/>
                    </p:nvGrpSpPr>
                    <p:grpSpPr>
                      <a:xfrm>
                        <a:off x="26379086" y="22005658"/>
                        <a:ext cx="268795" cy="406009"/>
                        <a:chOff x="26379086" y="22005658"/>
                        <a:chExt cx="268795" cy="406009"/>
                      </a:xfrm>
                      <a:noFill/>
                    </p:grpSpPr>
                    <p:sp>
                      <p:nvSpPr>
                        <p:cNvPr id="1912" name="Freeform: Shape 1911">
                          <a:extLst>
                            <a:ext uri="{FF2B5EF4-FFF2-40B4-BE49-F238E27FC236}">
                              <a16:creationId xmlns:a16="http://schemas.microsoft.com/office/drawing/2014/main" id="{BB061FD5-C687-C040-C369-2452FB8ED9EA}"/>
                            </a:ext>
                          </a:extLst>
                        </p:cNvPr>
                        <p:cNvSpPr/>
                        <p:nvPr/>
                      </p:nvSpPr>
                      <p:spPr>
                        <a:xfrm>
                          <a:off x="26445402" y="22005658"/>
                          <a:ext cx="176740" cy="213141"/>
                        </a:xfrm>
                        <a:custGeom>
                          <a:avLst/>
                          <a:gdLst>
                            <a:gd name="csX0" fmla="*/ 0 w 176740"/>
                            <a:gd name="csY0" fmla="*/ 0 h 213141"/>
                            <a:gd name="csX1" fmla="*/ 22805 w 176740"/>
                            <a:gd name="csY1" fmla="*/ 23982 h 213141"/>
                            <a:gd name="csX2" fmla="*/ 58214 w 176740"/>
                            <a:gd name="csY2" fmla="*/ 33875 h 213141"/>
                            <a:gd name="csX3" fmla="*/ 114626 w 176740"/>
                            <a:gd name="csY3" fmla="*/ 69848 h 213141"/>
                            <a:gd name="csX4" fmla="*/ 109826 w 176740"/>
                            <a:gd name="csY4" fmla="*/ 148989 h 213141"/>
                            <a:gd name="csX5" fmla="*/ 133831 w 176740"/>
                            <a:gd name="csY5" fmla="*/ 189158 h 213141"/>
                            <a:gd name="csX6" fmla="*/ 176741 w 176740"/>
                            <a:gd name="csY6" fmla="*/ 213142 h 21314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76740" h="213141">
                              <a:moveTo>
                                <a:pt x="0" y="0"/>
                              </a:moveTo>
                              <a:cubicBezTo>
                                <a:pt x="3000" y="11092"/>
                                <a:pt x="12003" y="19186"/>
                                <a:pt x="22805" y="23982"/>
                              </a:cubicBezTo>
                              <a:cubicBezTo>
                                <a:pt x="32708" y="28479"/>
                                <a:pt x="45310" y="31178"/>
                                <a:pt x="58214" y="33875"/>
                              </a:cubicBezTo>
                              <a:cubicBezTo>
                                <a:pt x="84320" y="39871"/>
                                <a:pt x="108926" y="53361"/>
                                <a:pt x="114626" y="69848"/>
                              </a:cubicBezTo>
                              <a:cubicBezTo>
                                <a:pt x="123028" y="94130"/>
                                <a:pt x="107124" y="124708"/>
                                <a:pt x="109826" y="148989"/>
                              </a:cubicBezTo>
                              <a:cubicBezTo>
                                <a:pt x="111626" y="165477"/>
                                <a:pt x="121228" y="178967"/>
                                <a:pt x="133831" y="189158"/>
                              </a:cubicBezTo>
                              <a:cubicBezTo>
                                <a:pt x="146434" y="199351"/>
                                <a:pt x="161737" y="206246"/>
                                <a:pt x="176741" y="213142"/>
                              </a:cubicBezTo>
                            </a:path>
                          </a:pathLst>
                        </a:custGeom>
                        <a:noFill/>
                        <a:ln w="13561" cap="rnd">
                          <a:solidFill>
                            <a:srgbClr val="231F20"/>
                          </a:solidFill>
                          <a:prstDash val="solid"/>
                          <a:miter/>
                        </a:ln>
                      </p:spPr>
                      <p:txBody>
                        <a:bodyPr/>
                        <a:lstStyle/>
                        <a:p>
                          <a:endParaRPr lang="en-US"/>
                        </a:p>
                      </p:txBody>
                    </p:sp>
                    <p:sp>
                      <p:nvSpPr>
                        <p:cNvPr id="1913" name="Freeform: Shape 1912">
                          <a:extLst>
                            <a:ext uri="{FF2B5EF4-FFF2-40B4-BE49-F238E27FC236}">
                              <a16:creationId xmlns:a16="http://schemas.microsoft.com/office/drawing/2014/main" id="{F81BC4FB-28FB-ABAB-4213-11A197018D08}"/>
                            </a:ext>
                          </a:extLst>
                        </p:cNvPr>
                        <p:cNvSpPr/>
                        <p:nvPr/>
                      </p:nvSpPr>
                      <p:spPr>
                        <a:xfrm>
                          <a:off x="26379086" y="22053624"/>
                          <a:ext cx="176741" cy="213139"/>
                        </a:xfrm>
                        <a:custGeom>
                          <a:avLst/>
                          <a:gdLst>
                            <a:gd name="csX0" fmla="*/ 0 w 176741"/>
                            <a:gd name="csY0" fmla="*/ 0 h 213139"/>
                            <a:gd name="csX1" fmla="*/ 22806 w 176741"/>
                            <a:gd name="csY1" fmla="*/ 23982 h 213139"/>
                            <a:gd name="csX2" fmla="*/ 58214 w 176741"/>
                            <a:gd name="csY2" fmla="*/ 33875 h 213139"/>
                            <a:gd name="csX3" fmla="*/ 114627 w 176741"/>
                            <a:gd name="csY3" fmla="*/ 69846 h 213139"/>
                            <a:gd name="csX4" fmla="*/ 109826 w 176741"/>
                            <a:gd name="csY4" fmla="*/ 148988 h 213139"/>
                            <a:gd name="csX5" fmla="*/ 133832 w 176741"/>
                            <a:gd name="csY5" fmla="*/ 189158 h 213139"/>
                            <a:gd name="csX6" fmla="*/ 176742 w 176741"/>
                            <a:gd name="csY6" fmla="*/ 213140 h 21313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76741" h="213139">
                              <a:moveTo>
                                <a:pt x="0" y="0"/>
                              </a:moveTo>
                              <a:cubicBezTo>
                                <a:pt x="3001" y="11092"/>
                                <a:pt x="12004" y="19184"/>
                                <a:pt x="22806" y="23982"/>
                              </a:cubicBezTo>
                              <a:cubicBezTo>
                                <a:pt x="32708" y="28477"/>
                                <a:pt x="45311" y="31176"/>
                                <a:pt x="58214" y="33875"/>
                              </a:cubicBezTo>
                              <a:cubicBezTo>
                                <a:pt x="84320" y="39869"/>
                                <a:pt x="108926" y="53359"/>
                                <a:pt x="114627" y="69846"/>
                              </a:cubicBezTo>
                              <a:cubicBezTo>
                                <a:pt x="123029" y="94128"/>
                                <a:pt x="107125" y="124706"/>
                                <a:pt x="109826" y="148988"/>
                              </a:cubicBezTo>
                              <a:cubicBezTo>
                                <a:pt x="111626" y="165475"/>
                                <a:pt x="121228" y="178965"/>
                                <a:pt x="133832" y="189158"/>
                              </a:cubicBezTo>
                              <a:cubicBezTo>
                                <a:pt x="146434" y="199350"/>
                                <a:pt x="161738" y="206246"/>
                                <a:pt x="176742" y="213140"/>
                              </a:cubicBezTo>
                            </a:path>
                          </a:pathLst>
                        </a:custGeom>
                        <a:noFill/>
                        <a:ln w="13561" cap="rnd">
                          <a:solidFill>
                            <a:srgbClr val="231F20"/>
                          </a:solidFill>
                          <a:prstDash val="solid"/>
                          <a:miter/>
                        </a:ln>
                      </p:spPr>
                      <p:txBody>
                        <a:bodyPr/>
                        <a:lstStyle/>
                        <a:p>
                          <a:endParaRPr lang="en-US"/>
                        </a:p>
                      </p:txBody>
                    </p:sp>
                  </p:grpSp>
                </p:grpSp>
                <p:grpSp>
                  <p:nvGrpSpPr>
                    <p:cNvPr id="1340" name="Graphic 3">
                      <a:extLst>
                        <a:ext uri="{FF2B5EF4-FFF2-40B4-BE49-F238E27FC236}">
                          <a16:creationId xmlns:a16="http://schemas.microsoft.com/office/drawing/2014/main" id="{33938636-046C-1E61-14F6-E1780F411067}"/>
                        </a:ext>
                      </a:extLst>
                    </p:cNvPr>
                    <p:cNvGrpSpPr/>
                    <p:nvPr/>
                  </p:nvGrpSpPr>
                  <p:grpSpPr>
                    <a:xfrm>
                      <a:off x="28209812" y="18190206"/>
                      <a:ext cx="622546" cy="2353831"/>
                      <a:chOff x="28209812" y="18190206"/>
                      <a:chExt cx="622546" cy="2353831"/>
                    </a:xfrm>
                    <a:noFill/>
                  </p:grpSpPr>
                  <p:grpSp>
                    <p:nvGrpSpPr>
                      <p:cNvPr id="1891" name="Graphic 3">
                        <a:extLst>
                          <a:ext uri="{FF2B5EF4-FFF2-40B4-BE49-F238E27FC236}">
                            <a16:creationId xmlns:a16="http://schemas.microsoft.com/office/drawing/2014/main" id="{13EAD503-FD94-63C6-7552-62358D1A0E66}"/>
                          </a:ext>
                        </a:extLst>
                      </p:cNvPr>
                      <p:cNvGrpSpPr/>
                      <p:nvPr/>
                    </p:nvGrpSpPr>
                    <p:grpSpPr>
                      <a:xfrm>
                        <a:off x="28487377" y="18190206"/>
                        <a:ext cx="315586" cy="232368"/>
                        <a:chOff x="28487377" y="18190206"/>
                        <a:chExt cx="315586" cy="232368"/>
                      </a:xfrm>
                      <a:noFill/>
                    </p:grpSpPr>
                    <p:sp>
                      <p:nvSpPr>
                        <p:cNvPr id="1904" name="Freeform: Shape 1903">
                          <a:extLst>
                            <a:ext uri="{FF2B5EF4-FFF2-40B4-BE49-F238E27FC236}">
                              <a16:creationId xmlns:a16="http://schemas.microsoft.com/office/drawing/2014/main" id="{9DCB9C93-D80C-FD5E-7514-EFB48AD0C2FA}"/>
                            </a:ext>
                          </a:extLst>
                        </p:cNvPr>
                        <p:cNvSpPr/>
                        <p:nvPr/>
                      </p:nvSpPr>
                      <p:spPr>
                        <a:xfrm>
                          <a:off x="28495779" y="18190206"/>
                          <a:ext cx="276964" cy="68197"/>
                        </a:xfrm>
                        <a:custGeom>
                          <a:avLst/>
                          <a:gdLst>
                            <a:gd name="csX0" fmla="*/ 0 w 276964"/>
                            <a:gd name="csY0" fmla="*/ 41279 h 68197"/>
                            <a:gd name="csX1" fmla="*/ 33308 w 276964"/>
                            <a:gd name="csY1" fmla="*/ 40081 h 68197"/>
                            <a:gd name="csX2" fmla="*/ 64215 w 276964"/>
                            <a:gd name="csY2" fmla="*/ 20296 h 68197"/>
                            <a:gd name="csX3" fmla="*/ 128730 w 276964"/>
                            <a:gd name="csY3" fmla="*/ 2309 h 68197"/>
                            <a:gd name="csX4" fmla="*/ 184543 w 276964"/>
                            <a:gd name="csY4" fmla="*/ 58367 h 68197"/>
                            <a:gd name="csX5" fmla="*/ 230453 w 276964"/>
                            <a:gd name="csY5" fmla="*/ 67061 h 68197"/>
                            <a:gd name="csX6" fmla="*/ 276965 w 276964"/>
                            <a:gd name="csY6" fmla="*/ 50872 h 6819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964" h="68197">
                              <a:moveTo>
                                <a:pt x="0" y="41279"/>
                              </a:moveTo>
                              <a:cubicBezTo>
                                <a:pt x="10202" y="46676"/>
                                <a:pt x="22205" y="44878"/>
                                <a:pt x="33308" y="40081"/>
                              </a:cubicBezTo>
                              <a:cubicBezTo>
                                <a:pt x="43510" y="35584"/>
                                <a:pt x="53713" y="28089"/>
                                <a:pt x="64215" y="20296"/>
                              </a:cubicBezTo>
                              <a:cubicBezTo>
                                <a:pt x="86120" y="4707"/>
                                <a:pt x="112526" y="-4586"/>
                                <a:pt x="128730" y="2309"/>
                              </a:cubicBezTo>
                              <a:cubicBezTo>
                                <a:pt x="152436" y="12201"/>
                                <a:pt x="164738" y="44277"/>
                                <a:pt x="184543" y="58367"/>
                              </a:cubicBezTo>
                              <a:cubicBezTo>
                                <a:pt x="198046" y="67960"/>
                                <a:pt x="214550" y="69758"/>
                                <a:pt x="230453" y="67061"/>
                              </a:cubicBezTo>
                              <a:cubicBezTo>
                                <a:pt x="246357" y="64363"/>
                                <a:pt x="261661" y="57768"/>
                                <a:pt x="276965" y="50872"/>
                              </a:cubicBezTo>
                            </a:path>
                          </a:pathLst>
                        </a:custGeom>
                        <a:noFill/>
                        <a:ln w="13561" cap="rnd">
                          <a:solidFill>
                            <a:srgbClr val="231F20"/>
                          </a:solidFill>
                          <a:prstDash val="solid"/>
                          <a:miter/>
                        </a:ln>
                      </p:spPr>
                      <p:txBody>
                        <a:bodyPr/>
                        <a:lstStyle/>
                        <a:p>
                          <a:endParaRPr lang="en-US"/>
                        </a:p>
                      </p:txBody>
                    </p:sp>
                    <p:sp>
                      <p:nvSpPr>
                        <p:cNvPr id="1905" name="Freeform: Shape 1904">
                          <a:extLst>
                            <a:ext uri="{FF2B5EF4-FFF2-40B4-BE49-F238E27FC236}">
                              <a16:creationId xmlns:a16="http://schemas.microsoft.com/office/drawing/2014/main" id="{142FF177-ECE9-8D46-B284-2332F4619E36}"/>
                            </a:ext>
                          </a:extLst>
                        </p:cNvPr>
                        <p:cNvSpPr/>
                        <p:nvPr/>
                      </p:nvSpPr>
                      <p:spPr>
                        <a:xfrm>
                          <a:off x="28487377" y="18271446"/>
                          <a:ext cx="276964" cy="68197"/>
                        </a:xfrm>
                        <a:custGeom>
                          <a:avLst/>
                          <a:gdLst>
                            <a:gd name="csX0" fmla="*/ 0 w 276964"/>
                            <a:gd name="csY0" fmla="*/ 41280 h 68197"/>
                            <a:gd name="csX1" fmla="*/ 33308 w 276964"/>
                            <a:gd name="csY1" fmla="*/ 40081 h 68197"/>
                            <a:gd name="csX2" fmla="*/ 64215 w 276964"/>
                            <a:gd name="csY2" fmla="*/ 20295 h 68197"/>
                            <a:gd name="csX3" fmla="*/ 128730 w 276964"/>
                            <a:gd name="csY3" fmla="*/ 2309 h 68197"/>
                            <a:gd name="csX4" fmla="*/ 184543 w 276964"/>
                            <a:gd name="csY4" fmla="*/ 58366 h 68197"/>
                            <a:gd name="csX5" fmla="*/ 230453 w 276964"/>
                            <a:gd name="csY5" fmla="*/ 67060 h 68197"/>
                            <a:gd name="csX6" fmla="*/ 276965 w 276964"/>
                            <a:gd name="csY6" fmla="*/ 50872 h 6819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964" h="68197">
                              <a:moveTo>
                                <a:pt x="0" y="41280"/>
                              </a:moveTo>
                              <a:cubicBezTo>
                                <a:pt x="10202" y="46676"/>
                                <a:pt x="22205" y="44877"/>
                                <a:pt x="33308" y="40081"/>
                              </a:cubicBezTo>
                              <a:cubicBezTo>
                                <a:pt x="43510" y="35584"/>
                                <a:pt x="53713" y="28090"/>
                                <a:pt x="64215" y="20295"/>
                              </a:cubicBezTo>
                              <a:cubicBezTo>
                                <a:pt x="86120" y="4707"/>
                                <a:pt x="112526" y="-4586"/>
                                <a:pt x="128730" y="2309"/>
                              </a:cubicBezTo>
                              <a:cubicBezTo>
                                <a:pt x="152436" y="12202"/>
                                <a:pt x="164738" y="44277"/>
                                <a:pt x="184543" y="58366"/>
                              </a:cubicBezTo>
                              <a:cubicBezTo>
                                <a:pt x="198046" y="67959"/>
                                <a:pt x="214550" y="69758"/>
                                <a:pt x="230453" y="67060"/>
                              </a:cubicBezTo>
                              <a:cubicBezTo>
                                <a:pt x="246357" y="64362"/>
                                <a:pt x="261661" y="57767"/>
                                <a:pt x="276965" y="50872"/>
                              </a:cubicBezTo>
                            </a:path>
                          </a:pathLst>
                        </a:custGeom>
                        <a:noFill/>
                        <a:ln w="13561" cap="rnd">
                          <a:solidFill>
                            <a:srgbClr val="231F20"/>
                          </a:solidFill>
                          <a:prstDash val="solid"/>
                          <a:miter/>
                        </a:ln>
                      </p:spPr>
                      <p:txBody>
                        <a:bodyPr/>
                        <a:lstStyle/>
                        <a:p>
                          <a:endParaRPr lang="en-US"/>
                        </a:p>
                      </p:txBody>
                    </p:sp>
                  </p:grpSp>
                  <p:grpSp>
                    <p:nvGrpSpPr>
                      <p:cNvPr id="1892" name="Graphic 3">
                        <a:extLst>
                          <a:ext uri="{FF2B5EF4-FFF2-40B4-BE49-F238E27FC236}">
                            <a16:creationId xmlns:a16="http://schemas.microsoft.com/office/drawing/2014/main" id="{CF60AB11-01F3-7122-54D3-0BF095852711}"/>
                          </a:ext>
                        </a:extLst>
                      </p:cNvPr>
                      <p:cNvGrpSpPr/>
                      <p:nvPr/>
                    </p:nvGrpSpPr>
                    <p:grpSpPr>
                      <a:xfrm>
                        <a:off x="28447468" y="18531423"/>
                        <a:ext cx="320232" cy="241079"/>
                        <a:chOff x="28447468" y="18531423"/>
                        <a:chExt cx="320232" cy="241079"/>
                      </a:xfrm>
                      <a:noFill/>
                    </p:grpSpPr>
                    <p:sp>
                      <p:nvSpPr>
                        <p:cNvPr id="1902" name="Freeform: Shape 1901">
                          <a:extLst>
                            <a:ext uri="{FF2B5EF4-FFF2-40B4-BE49-F238E27FC236}">
                              <a16:creationId xmlns:a16="http://schemas.microsoft.com/office/drawing/2014/main" id="{1B2DAAA1-C1C8-8E00-C8EE-30985EACBAD4}"/>
                            </a:ext>
                          </a:extLst>
                        </p:cNvPr>
                        <p:cNvSpPr/>
                        <p:nvPr/>
                      </p:nvSpPr>
                      <p:spPr>
                        <a:xfrm>
                          <a:off x="28460971" y="18531423"/>
                          <a:ext cx="276064" cy="74398"/>
                        </a:xfrm>
                        <a:custGeom>
                          <a:avLst/>
                          <a:gdLst>
                            <a:gd name="csX0" fmla="*/ 0 w 276064"/>
                            <a:gd name="csY0" fmla="*/ 34013 h 74398"/>
                            <a:gd name="csX1" fmla="*/ 33308 w 276064"/>
                            <a:gd name="csY1" fmla="*/ 34912 h 74398"/>
                            <a:gd name="csX2" fmla="*/ 65415 w 276064"/>
                            <a:gd name="csY2" fmla="*/ 17226 h 74398"/>
                            <a:gd name="csX3" fmla="*/ 130831 w 276064"/>
                            <a:gd name="csY3" fmla="*/ 3136 h 74398"/>
                            <a:gd name="csX4" fmla="*/ 183343 w 276064"/>
                            <a:gd name="csY4" fmla="*/ 62491 h 74398"/>
                            <a:gd name="csX5" fmla="*/ 228653 w 276064"/>
                            <a:gd name="csY5" fmla="*/ 73883 h 74398"/>
                            <a:gd name="csX6" fmla="*/ 276065 w 276064"/>
                            <a:gd name="csY6" fmla="*/ 60693 h 7439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064" h="74398">
                              <a:moveTo>
                                <a:pt x="0" y="34013"/>
                              </a:moveTo>
                              <a:cubicBezTo>
                                <a:pt x="9903" y="40008"/>
                                <a:pt x="22206" y="39109"/>
                                <a:pt x="33308" y="34912"/>
                              </a:cubicBezTo>
                              <a:cubicBezTo>
                                <a:pt x="43811" y="31015"/>
                                <a:pt x="54313" y="24120"/>
                                <a:pt x="65415" y="17226"/>
                              </a:cubicBezTo>
                              <a:cubicBezTo>
                                <a:pt x="88221" y="2836"/>
                                <a:pt x="115227" y="-4658"/>
                                <a:pt x="130831" y="3136"/>
                              </a:cubicBezTo>
                              <a:cubicBezTo>
                                <a:pt x="153936" y="14528"/>
                                <a:pt x="164138" y="47203"/>
                                <a:pt x="183343" y="62491"/>
                              </a:cubicBezTo>
                              <a:cubicBezTo>
                                <a:pt x="196246" y="72984"/>
                                <a:pt x="212749" y="75682"/>
                                <a:pt x="228653" y="73883"/>
                              </a:cubicBezTo>
                              <a:cubicBezTo>
                                <a:pt x="244557" y="72084"/>
                                <a:pt x="260460" y="66389"/>
                                <a:pt x="276065" y="60693"/>
                              </a:cubicBezTo>
                            </a:path>
                          </a:pathLst>
                        </a:custGeom>
                        <a:noFill/>
                        <a:ln w="13561" cap="rnd">
                          <a:solidFill>
                            <a:srgbClr val="231F20"/>
                          </a:solidFill>
                          <a:prstDash val="solid"/>
                          <a:miter/>
                        </a:ln>
                      </p:spPr>
                      <p:txBody>
                        <a:bodyPr/>
                        <a:lstStyle/>
                        <a:p>
                          <a:endParaRPr lang="en-US"/>
                        </a:p>
                      </p:txBody>
                    </p:sp>
                    <p:sp>
                      <p:nvSpPr>
                        <p:cNvPr id="1903" name="Freeform: Shape 1902">
                          <a:extLst>
                            <a:ext uri="{FF2B5EF4-FFF2-40B4-BE49-F238E27FC236}">
                              <a16:creationId xmlns:a16="http://schemas.microsoft.com/office/drawing/2014/main" id="{5381D461-B579-7143-0643-3944364D5778}"/>
                            </a:ext>
                          </a:extLst>
                        </p:cNvPr>
                        <p:cNvSpPr/>
                        <p:nvPr/>
                      </p:nvSpPr>
                      <p:spPr>
                        <a:xfrm>
                          <a:off x="28447468" y="18612062"/>
                          <a:ext cx="276063" cy="74398"/>
                        </a:xfrm>
                        <a:custGeom>
                          <a:avLst/>
                          <a:gdLst>
                            <a:gd name="csX0" fmla="*/ 0 w 276063"/>
                            <a:gd name="csY0" fmla="*/ 34013 h 74398"/>
                            <a:gd name="csX1" fmla="*/ 33307 w 276063"/>
                            <a:gd name="csY1" fmla="*/ 34912 h 74398"/>
                            <a:gd name="csX2" fmla="*/ 65415 w 276063"/>
                            <a:gd name="csY2" fmla="*/ 17226 h 74398"/>
                            <a:gd name="csX3" fmla="*/ 130830 w 276063"/>
                            <a:gd name="csY3" fmla="*/ 3136 h 74398"/>
                            <a:gd name="csX4" fmla="*/ 183342 w 276063"/>
                            <a:gd name="csY4" fmla="*/ 62491 h 74398"/>
                            <a:gd name="csX5" fmla="*/ 228653 w 276063"/>
                            <a:gd name="csY5" fmla="*/ 73883 h 74398"/>
                            <a:gd name="csX6" fmla="*/ 276064 w 276063"/>
                            <a:gd name="csY6" fmla="*/ 60693 h 7439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063" h="74398">
                              <a:moveTo>
                                <a:pt x="0" y="34013"/>
                              </a:moveTo>
                              <a:cubicBezTo>
                                <a:pt x="9902" y="40008"/>
                                <a:pt x="22205" y="39109"/>
                                <a:pt x="33307" y="34912"/>
                              </a:cubicBezTo>
                              <a:cubicBezTo>
                                <a:pt x="43810" y="31015"/>
                                <a:pt x="54313" y="24120"/>
                                <a:pt x="65415" y="17226"/>
                              </a:cubicBezTo>
                              <a:cubicBezTo>
                                <a:pt x="88221" y="2836"/>
                                <a:pt x="115227" y="-4658"/>
                                <a:pt x="130830" y="3136"/>
                              </a:cubicBezTo>
                              <a:cubicBezTo>
                                <a:pt x="153935" y="14528"/>
                                <a:pt x="164138" y="47203"/>
                                <a:pt x="183342" y="62491"/>
                              </a:cubicBezTo>
                              <a:cubicBezTo>
                                <a:pt x="196245" y="72984"/>
                                <a:pt x="212749" y="75682"/>
                                <a:pt x="228653" y="73883"/>
                              </a:cubicBezTo>
                              <a:cubicBezTo>
                                <a:pt x="244557" y="72084"/>
                                <a:pt x="260460" y="66389"/>
                                <a:pt x="276064" y="60693"/>
                              </a:cubicBezTo>
                            </a:path>
                          </a:pathLst>
                        </a:custGeom>
                        <a:noFill/>
                        <a:ln w="13561" cap="rnd">
                          <a:solidFill>
                            <a:srgbClr val="231F20"/>
                          </a:solidFill>
                          <a:prstDash val="solid"/>
                          <a:miter/>
                        </a:ln>
                      </p:spPr>
                      <p:txBody>
                        <a:bodyPr/>
                        <a:lstStyle/>
                        <a:p>
                          <a:endParaRPr lang="en-US"/>
                        </a:p>
                      </p:txBody>
                    </p:sp>
                  </p:grpSp>
                  <p:grpSp>
                    <p:nvGrpSpPr>
                      <p:cNvPr id="1893" name="Graphic 3">
                        <a:extLst>
                          <a:ext uri="{FF2B5EF4-FFF2-40B4-BE49-F238E27FC236}">
                            <a16:creationId xmlns:a16="http://schemas.microsoft.com/office/drawing/2014/main" id="{CD256114-EAE9-62A5-7131-7588685E5971}"/>
                          </a:ext>
                        </a:extLst>
                      </p:cNvPr>
                      <p:cNvGrpSpPr/>
                      <p:nvPr/>
                    </p:nvGrpSpPr>
                    <p:grpSpPr>
                      <a:xfrm>
                        <a:off x="28388054" y="18869516"/>
                        <a:ext cx="322554" cy="249410"/>
                        <a:chOff x="28388054" y="18869516"/>
                        <a:chExt cx="322554" cy="249410"/>
                      </a:xfrm>
                      <a:noFill/>
                    </p:grpSpPr>
                    <p:sp>
                      <p:nvSpPr>
                        <p:cNvPr id="1900" name="Freeform: Shape 1899">
                          <a:extLst>
                            <a:ext uri="{FF2B5EF4-FFF2-40B4-BE49-F238E27FC236}">
                              <a16:creationId xmlns:a16="http://schemas.microsoft.com/office/drawing/2014/main" id="{A619ED0F-F5D4-6D54-DE02-73A9BB32F9D0}"/>
                            </a:ext>
                          </a:extLst>
                        </p:cNvPr>
                        <p:cNvSpPr/>
                        <p:nvPr/>
                      </p:nvSpPr>
                      <p:spPr>
                        <a:xfrm>
                          <a:off x="28406058" y="18869516"/>
                          <a:ext cx="273663" cy="80656"/>
                        </a:xfrm>
                        <a:custGeom>
                          <a:avLst/>
                          <a:gdLst>
                            <a:gd name="csX0" fmla="*/ 0 w 273663"/>
                            <a:gd name="csY0" fmla="*/ 27172 h 80656"/>
                            <a:gd name="csX1" fmla="*/ 33008 w 273663"/>
                            <a:gd name="csY1" fmla="*/ 30170 h 80656"/>
                            <a:gd name="csX2" fmla="*/ 66015 w 273663"/>
                            <a:gd name="csY2" fmla="*/ 14282 h 80656"/>
                            <a:gd name="csX3" fmla="*/ 132331 w 273663"/>
                            <a:gd name="csY3" fmla="*/ 4089 h 80656"/>
                            <a:gd name="csX4" fmla="*/ 181242 w 273663"/>
                            <a:gd name="csY4" fmla="*/ 66442 h 80656"/>
                            <a:gd name="csX5" fmla="*/ 225652 w 273663"/>
                            <a:gd name="csY5" fmla="*/ 80532 h 80656"/>
                            <a:gd name="csX6" fmla="*/ 273664 w 273663"/>
                            <a:gd name="csY6" fmla="*/ 70040 h 8065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3663" h="80656">
                              <a:moveTo>
                                <a:pt x="0" y="27172"/>
                              </a:moveTo>
                              <a:cubicBezTo>
                                <a:pt x="9602" y="33767"/>
                                <a:pt x="21605" y="33468"/>
                                <a:pt x="33008" y="30170"/>
                              </a:cubicBezTo>
                              <a:cubicBezTo>
                                <a:pt x="43510" y="26873"/>
                                <a:pt x="54613" y="20577"/>
                                <a:pt x="66015" y="14282"/>
                              </a:cubicBezTo>
                              <a:cubicBezTo>
                                <a:pt x="89721" y="1391"/>
                                <a:pt x="117027" y="-4604"/>
                                <a:pt x="132331" y="4089"/>
                              </a:cubicBezTo>
                              <a:cubicBezTo>
                                <a:pt x="154536" y="16979"/>
                                <a:pt x="162938" y="49955"/>
                                <a:pt x="181242" y="66442"/>
                              </a:cubicBezTo>
                              <a:cubicBezTo>
                                <a:pt x="193545" y="77535"/>
                                <a:pt x="209749" y="81431"/>
                                <a:pt x="225652" y="80532"/>
                              </a:cubicBezTo>
                              <a:cubicBezTo>
                                <a:pt x="241556" y="79632"/>
                                <a:pt x="257760" y="74836"/>
                                <a:pt x="273664" y="70040"/>
                              </a:cubicBezTo>
                            </a:path>
                          </a:pathLst>
                        </a:custGeom>
                        <a:noFill/>
                        <a:ln w="13561" cap="rnd">
                          <a:solidFill>
                            <a:srgbClr val="231F20"/>
                          </a:solidFill>
                          <a:prstDash val="solid"/>
                          <a:miter/>
                        </a:ln>
                      </p:spPr>
                      <p:txBody>
                        <a:bodyPr/>
                        <a:lstStyle/>
                        <a:p>
                          <a:endParaRPr lang="en-US"/>
                        </a:p>
                      </p:txBody>
                    </p:sp>
                    <p:sp>
                      <p:nvSpPr>
                        <p:cNvPr id="1901" name="Freeform: Shape 1900">
                          <a:extLst>
                            <a:ext uri="{FF2B5EF4-FFF2-40B4-BE49-F238E27FC236}">
                              <a16:creationId xmlns:a16="http://schemas.microsoft.com/office/drawing/2014/main" id="{D2FCC7A6-BC18-05B0-A7AD-7795D80C5299}"/>
                            </a:ext>
                          </a:extLst>
                        </p:cNvPr>
                        <p:cNvSpPr/>
                        <p:nvPr/>
                      </p:nvSpPr>
                      <p:spPr>
                        <a:xfrm>
                          <a:off x="28388054" y="18949256"/>
                          <a:ext cx="273663" cy="80656"/>
                        </a:xfrm>
                        <a:custGeom>
                          <a:avLst/>
                          <a:gdLst>
                            <a:gd name="csX0" fmla="*/ 0 w 273663"/>
                            <a:gd name="csY0" fmla="*/ 27172 h 80656"/>
                            <a:gd name="csX1" fmla="*/ 33008 w 273663"/>
                            <a:gd name="csY1" fmla="*/ 30170 h 80656"/>
                            <a:gd name="csX2" fmla="*/ 66016 w 273663"/>
                            <a:gd name="csY2" fmla="*/ 14282 h 80656"/>
                            <a:gd name="csX3" fmla="*/ 132331 w 273663"/>
                            <a:gd name="csY3" fmla="*/ 4089 h 80656"/>
                            <a:gd name="csX4" fmla="*/ 181242 w 273663"/>
                            <a:gd name="csY4" fmla="*/ 66442 h 80656"/>
                            <a:gd name="csX5" fmla="*/ 225652 w 273663"/>
                            <a:gd name="csY5" fmla="*/ 80532 h 80656"/>
                            <a:gd name="csX6" fmla="*/ 273664 w 273663"/>
                            <a:gd name="csY6" fmla="*/ 70039 h 8065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3663" h="80656">
                              <a:moveTo>
                                <a:pt x="0" y="27172"/>
                              </a:moveTo>
                              <a:cubicBezTo>
                                <a:pt x="9602" y="33767"/>
                                <a:pt x="21605" y="33467"/>
                                <a:pt x="33008" y="30170"/>
                              </a:cubicBezTo>
                              <a:cubicBezTo>
                                <a:pt x="43510" y="26872"/>
                                <a:pt x="54613" y="20577"/>
                                <a:pt x="66016" y="14282"/>
                              </a:cubicBezTo>
                              <a:cubicBezTo>
                                <a:pt x="89721" y="1391"/>
                                <a:pt x="117027" y="-4604"/>
                                <a:pt x="132331" y="4089"/>
                              </a:cubicBezTo>
                              <a:cubicBezTo>
                                <a:pt x="154536" y="16979"/>
                                <a:pt x="162938" y="49955"/>
                                <a:pt x="181242" y="66442"/>
                              </a:cubicBezTo>
                              <a:cubicBezTo>
                                <a:pt x="193545" y="77534"/>
                                <a:pt x="209749" y="81431"/>
                                <a:pt x="225652" y="80532"/>
                              </a:cubicBezTo>
                              <a:cubicBezTo>
                                <a:pt x="241556" y="79632"/>
                                <a:pt x="257760" y="74836"/>
                                <a:pt x="273664" y="70039"/>
                              </a:cubicBezTo>
                            </a:path>
                          </a:pathLst>
                        </a:custGeom>
                        <a:noFill/>
                        <a:ln w="13561" cap="rnd">
                          <a:solidFill>
                            <a:srgbClr val="231F20"/>
                          </a:solidFill>
                          <a:prstDash val="solid"/>
                          <a:miter/>
                        </a:ln>
                      </p:spPr>
                      <p:txBody>
                        <a:bodyPr/>
                        <a:lstStyle/>
                        <a:p>
                          <a:endParaRPr lang="en-US"/>
                        </a:p>
                      </p:txBody>
                    </p:sp>
                  </p:grpSp>
                  <p:grpSp>
                    <p:nvGrpSpPr>
                      <p:cNvPr id="1894" name="Graphic 3">
                        <a:extLst>
                          <a:ext uri="{FF2B5EF4-FFF2-40B4-BE49-F238E27FC236}">
                            <a16:creationId xmlns:a16="http://schemas.microsoft.com/office/drawing/2014/main" id="{CA29C92F-A726-5957-D0E0-4954D1C97792}"/>
                          </a:ext>
                        </a:extLst>
                      </p:cNvPr>
                      <p:cNvGrpSpPr/>
                      <p:nvPr/>
                    </p:nvGrpSpPr>
                    <p:grpSpPr>
                      <a:xfrm>
                        <a:off x="28308536" y="19203526"/>
                        <a:ext cx="324878" cy="258004"/>
                        <a:chOff x="28308536" y="19203526"/>
                        <a:chExt cx="324878" cy="258004"/>
                      </a:xfrm>
                      <a:noFill/>
                    </p:grpSpPr>
                    <p:sp>
                      <p:nvSpPr>
                        <p:cNvPr id="1898" name="Freeform: Shape 1897">
                          <a:extLst>
                            <a:ext uri="{FF2B5EF4-FFF2-40B4-BE49-F238E27FC236}">
                              <a16:creationId xmlns:a16="http://schemas.microsoft.com/office/drawing/2014/main" id="{CC0539A4-C05A-F203-C647-801EA6D6D959}"/>
                            </a:ext>
                          </a:extLst>
                        </p:cNvPr>
                        <p:cNvSpPr/>
                        <p:nvPr/>
                      </p:nvSpPr>
                      <p:spPr>
                        <a:xfrm>
                          <a:off x="28331641" y="19203526"/>
                          <a:ext cx="270663" cy="87381"/>
                        </a:xfrm>
                        <a:custGeom>
                          <a:avLst/>
                          <a:gdLst>
                            <a:gd name="csX0" fmla="*/ 0 w 270663"/>
                            <a:gd name="csY0" fmla="*/ 20516 h 87381"/>
                            <a:gd name="csX1" fmla="*/ 32708 w 270663"/>
                            <a:gd name="csY1" fmla="*/ 25313 h 87381"/>
                            <a:gd name="csX2" fmla="*/ 66616 w 270663"/>
                            <a:gd name="csY2" fmla="*/ 11522 h 87381"/>
                            <a:gd name="csX3" fmla="*/ 133531 w 270663"/>
                            <a:gd name="csY3" fmla="*/ 5227 h 87381"/>
                            <a:gd name="csX4" fmla="*/ 178542 w 270663"/>
                            <a:gd name="csY4" fmla="*/ 70578 h 87381"/>
                            <a:gd name="csX5" fmla="*/ 222052 w 270663"/>
                            <a:gd name="csY5" fmla="*/ 87366 h 87381"/>
                            <a:gd name="csX6" fmla="*/ 270664 w 270663"/>
                            <a:gd name="csY6" fmla="*/ 79871 h 8738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0663" h="87381">
                              <a:moveTo>
                                <a:pt x="0" y="20516"/>
                              </a:moveTo>
                              <a:cubicBezTo>
                                <a:pt x="9302" y="27711"/>
                                <a:pt x="21305" y="28011"/>
                                <a:pt x="32708" y="25313"/>
                              </a:cubicBezTo>
                              <a:cubicBezTo>
                                <a:pt x="43510" y="22615"/>
                                <a:pt x="54913" y="16919"/>
                                <a:pt x="66616" y="11522"/>
                              </a:cubicBezTo>
                              <a:cubicBezTo>
                                <a:pt x="90921" y="132"/>
                                <a:pt x="118528" y="-4366"/>
                                <a:pt x="133531" y="5227"/>
                              </a:cubicBezTo>
                              <a:cubicBezTo>
                                <a:pt x="155137" y="19317"/>
                                <a:pt x="161438" y="52892"/>
                                <a:pt x="178542" y="70578"/>
                              </a:cubicBezTo>
                              <a:cubicBezTo>
                                <a:pt x="190244" y="82570"/>
                                <a:pt x="206148" y="87066"/>
                                <a:pt x="222052" y="87366"/>
                              </a:cubicBezTo>
                              <a:cubicBezTo>
                                <a:pt x="237955" y="87666"/>
                                <a:pt x="254460" y="83768"/>
                                <a:pt x="270664" y="79871"/>
                              </a:cubicBezTo>
                            </a:path>
                          </a:pathLst>
                        </a:custGeom>
                        <a:noFill/>
                        <a:ln w="13561" cap="rnd">
                          <a:solidFill>
                            <a:srgbClr val="231F20"/>
                          </a:solidFill>
                          <a:prstDash val="solid"/>
                          <a:miter/>
                        </a:ln>
                      </p:spPr>
                      <p:txBody>
                        <a:bodyPr/>
                        <a:lstStyle/>
                        <a:p>
                          <a:endParaRPr lang="en-US"/>
                        </a:p>
                      </p:txBody>
                    </p:sp>
                    <p:sp>
                      <p:nvSpPr>
                        <p:cNvPr id="1899" name="Freeform: Shape 1898">
                          <a:extLst>
                            <a:ext uri="{FF2B5EF4-FFF2-40B4-BE49-F238E27FC236}">
                              <a16:creationId xmlns:a16="http://schemas.microsoft.com/office/drawing/2014/main" id="{1098A84A-DDA4-F753-3D6A-6B43CB026DE5}"/>
                            </a:ext>
                          </a:extLst>
                        </p:cNvPr>
                        <p:cNvSpPr/>
                        <p:nvPr/>
                      </p:nvSpPr>
                      <p:spPr>
                        <a:xfrm>
                          <a:off x="28308536" y="19282068"/>
                          <a:ext cx="270662" cy="87382"/>
                        </a:xfrm>
                        <a:custGeom>
                          <a:avLst/>
                          <a:gdLst>
                            <a:gd name="csX0" fmla="*/ 0 w 270662"/>
                            <a:gd name="csY0" fmla="*/ 20516 h 87382"/>
                            <a:gd name="csX1" fmla="*/ 32708 w 270662"/>
                            <a:gd name="csY1" fmla="*/ 25312 h 87382"/>
                            <a:gd name="csX2" fmla="*/ 66616 w 270662"/>
                            <a:gd name="csY2" fmla="*/ 11523 h 87382"/>
                            <a:gd name="csX3" fmla="*/ 133531 w 270662"/>
                            <a:gd name="csY3" fmla="*/ 5227 h 87382"/>
                            <a:gd name="csX4" fmla="*/ 178541 w 270662"/>
                            <a:gd name="csY4" fmla="*/ 70579 h 87382"/>
                            <a:gd name="csX5" fmla="*/ 222052 w 270662"/>
                            <a:gd name="csY5" fmla="*/ 87366 h 87382"/>
                            <a:gd name="csX6" fmla="*/ 270663 w 270662"/>
                            <a:gd name="csY6" fmla="*/ 79872 h 8738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0662" h="87382">
                              <a:moveTo>
                                <a:pt x="0" y="20516"/>
                              </a:moveTo>
                              <a:cubicBezTo>
                                <a:pt x="9302" y="27710"/>
                                <a:pt x="21305" y="28010"/>
                                <a:pt x="32708" y="25312"/>
                              </a:cubicBezTo>
                              <a:cubicBezTo>
                                <a:pt x="43510" y="22614"/>
                                <a:pt x="54912" y="16919"/>
                                <a:pt x="66616" y="11523"/>
                              </a:cubicBezTo>
                              <a:cubicBezTo>
                                <a:pt x="90921" y="131"/>
                                <a:pt x="118527" y="-4365"/>
                                <a:pt x="133531" y="5227"/>
                              </a:cubicBezTo>
                              <a:cubicBezTo>
                                <a:pt x="155136" y="19316"/>
                                <a:pt x="161438" y="52891"/>
                                <a:pt x="178541" y="70579"/>
                              </a:cubicBezTo>
                              <a:cubicBezTo>
                                <a:pt x="190244" y="82570"/>
                                <a:pt x="206148" y="87066"/>
                                <a:pt x="222052" y="87366"/>
                              </a:cubicBezTo>
                              <a:cubicBezTo>
                                <a:pt x="237955" y="87665"/>
                                <a:pt x="254459" y="83768"/>
                                <a:pt x="270663" y="79872"/>
                              </a:cubicBezTo>
                            </a:path>
                          </a:pathLst>
                        </a:custGeom>
                        <a:noFill/>
                        <a:ln w="13561" cap="rnd">
                          <a:solidFill>
                            <a:srgbClr val="231F20"/>
                          </a:solidFill>
                          <a:prstDash val="solid"/>
                          <a:miter/>
                        </a:ln>
                      </p:spPr>
                      <p:txBody>
                        <a:bodyPr/>
                        <a:lstStyle/>
                        <a:p>
                          <a:endParaRPr lang="en-US"/>
                        </a:p>
                      </p:txBody>
                    </p:sp>
                  </p:grpSp>
                  <p:grpSp>
                    <p:nvGrpSpPr>
                      <p:cNvPr id="1895" name="Graphic 3">
                        <a:extLst>
                          <a:ext uri="{FF2B5EF4-FFF2-40B4-BE49-F238E27FC236}">
                            <a16:creationId xmlns:a16="http://schemas.microsoft.com/office/drawing/2014/main" id="{1A56EAC3-FEEC-A442-12EF-AE1778A7F607}"/>
                          </a:ext>
                        </a:extLst>
                      </p:cNvPr>
                      <p:cNvGrpSpPr/>
                      <p:nvPr/>
                    </p:nvGrpSpPr>
                    <p:grpSpPr>
                      <a:xfrm>
                        <a:off x="28209812" y="19533006"/>
                        <a:ext cx="325210" cy="265818"/>
                        <a:chOff x="28209812" y="19533006"/>
                        <a:chExt cx="325210" cy="265818"/>
                      </a:xfrm>
                      <a:noFill/>
                    </p:grpSpPr>
                    <p:sp>
                      <p:nvSpPr>
                        <p:cNvPr id="1896" name="Freeform: Shape 1895">
                          <a:extLst>
                            <a:ext uri="{FF2B5EF4-FFF2-40B4-BE49-F238E27FC236}">
                              <a16:creationId xmlns:a16="http://schemas.microsoft.com/office/drawing/2014/main" id="{0BAC640D-2CCC-944F-434C-6253A44C7B48}"/>
                            </a:ext>
                          </a:extLst>
                        </p:cNvPr>
                        <p:cNvSpPr/>
                        <p:nvPr/>
                      </p:nvSpPr>
                      <p:spPr>
                        <a:xfrm>
                          <a:off x="28237419" y="19533006"/>
                          <a:ext cx="266461" cy="94206"/>
                        </a:xfrm>
                        <a:custGeom>
                          <a:avLst/>
                          <a:gdLst>
                            <a:gd name="csX0" fmla="*/ 0 w 266461"/>
                            <a:gd name="csY0" fmla="*/ 13595 h 94206"/>
                            <a:gd name="csX1" fmla="*/ 32407 w 266461"/>
                            <a:gd name="csY1" fmla="*/ 20489 h 94206"/>
                            <a:gd name="csX2" fmla="*/ 67215 w 266461"/>
                            <a:gd name="csY2" fmla="*/ 8798 h 94206"/>
                            <a:gd name="csX3" fmla="*/ 134131 w 266461"/>
                            <a:gd name="csY3" fmla="*/ 6700 h 94206"/>
                            <a:gd name="csX4" fmla="*/ 174940 w 266461"/>
                            <a:gd name="csY4" fmla="*/ 74449 h 94206"/>
                            <a:gd name="csX5" fmla="*/ 217551 w 266461"/>
                            <a:gd name="csY5" fmla="*/ 93935 h 94206"/>
                            <a:gd name="csX6" fmla="*/ 266461 w 266461"/>
                            <a:gd name="csY6" fmla="*/ 89438 h 942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6461" h="94206">
                              <a:moveTo>
                                <a:pt x="0" y="13595"/>
                              </a:moveTo>
                              <a:cubicBezTo>
                                <a:pt x="8701" y="21089"/>
                                <a:pt x="20705" y="22588"/>
                                <a:pt x="32407" y="20489"/>
                              </a:cubicBezTo>
                              <a:cubicBezTo>
                                <a:pt x="43210" y="18691"/>
                                <a:pt x="54912" y="13595"/>
                                <a:pt x="67215" y="8798"/>
                              </a:cubicBezTo>
                              <a:cubicBezTo>
                                <a:pt x="92121" y="-1095"/>
                                <a:pt x="120028" y="-3792"/>
                                <a:pt x="134131" y="6700"/>
                              </a:cubicBezTo>
                              <a:cubicBezTo>
                                <a:pt x="154836" y="21989"/>
                                <a:pt x="159037" y="56163"/>
                                <a:pt x="174940" y="74449"/>
                              </a:cubicBezTo>
                              <a:cubicBezTo>
                                <a:pt x="185743" y="87039"/>
                                <a:pt x="201347" y="92735"/>
                                <a:pt x="217551" y="93935"/>
                              </a:cubicBezTo>
                              <a:cubicBezTo>
                                <a:pt x="233754" y="95133"/>
                                <a:pt x="249958" y="92136"/>
                                <a:pt x="266461" y="89438"/>
                              </a:cubicBezTo>
                            </a:path>
                          </a:pathLst>
                        </a:custGeom>
                        <a:noFill/>
                        <a:ln w="13561" cap="rnd">
                          <a:solidFill>
                            <a:srgbClr val="231F20"/>
                          </a:solidFill>
                          <a:prstDash val="solid"/>
                          <a:miter/>
                        </a:ln>
                      </p:spPr>
                      <p:txBody>
                        <a:bodyPr/>
                        <a:lstStyle/>
                        <a:p>
                          <a:endParaRPr lang="en-US"/>
                        </a:p>
                      </p:txBody>
                    </p:sp>
                    <p:sp>
                      <p:nvSpPr>
                        <p:cNvPr id="1897" name="Freeform: Shape 1896">
                          <a:extLst>
                            <a:ext uri="{FF2B5EF4-FFF2-40B4-BE49-F238E27FC236}">
                              <a16:creationId xmlns:a16="http://schemas.microsoft.com/office/drawing/2014/main" id="{EC096863-1F72-2405-EEBB-E2D64418AFD8}"/>
                            </a:ext>
                          </a:extLst>
                        </p:cNvPr>
                        <p:cNvSpPr/>
                        <p:nvPr/>
                      </p:nvSpPr>
                      <p:spPr>
                        <a:xfrm>
                          <a:off x="28209812" y="19609749"/>
                          <a:ext cx="266462" cy="94206"/>
                        </a:xfrm>
                        <a:custGeom>
                          <a:avLst/>
                          <a:gdLst>
                            <a:gd name="csX0" fmla="*/ 0 w 266462"/>
                            <a:gd name="csY0" fmla="*/ 13595 h 94206"/>
                            <a:gd name="csX1" fmla="*/ 32408 w 266462"/>
                            <a:gd name="csY1" fmla="*/ 20489 h 94206"/>
                            <a:gd name="csX2" fmla="*/ 67215 w 266462"/>
                            <a:gd name="csY2" fmla="*/ 8798 h 94206"/>
                            <a:gd name="csX3" fmla="*/ 134131 w 266462"/>
                            <a:gd name="csY3" fmla="*/ 6700 h 94206"/>
                            <a:gd name="csX4" fmla="*/ 174941 w 266462"/>
                            <a:gd name="csY4" fmla="*/ 74449 h 94206"/>
                            <a:gd name="csX5" fmla="*/ 217551 w 266462"/>
                            <a:gd name="csY5" fmla="*/ 93935 h 94206"/>
                            <a:gd name="csX6" fmla="*/ 266462 w 266462"/>
                            <a:gd name="csY6" fmla="*/ 89438 h 942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6462" h="94206">
                              <a:moveTo>
                                <a:pt x="0" y="13595"/>
                              </a:moveTo>
                              <a:cubicBezTo>
                                <a:pt x="8702" y="21089"/>
                                <a:pt x="20705" y="22588"/>
                                <a:pt x="32408" y="20489"/>
                              </a:cubicBezTo>
                              <a:cubicBezTo>
                                <a:pt x="43210" y="18691"/>
                                <a:pt x="54913" y="13595"/>
                                <a:pt x="67215" y="8798"/>
                              </a:cubicBezTo>
                              <a:cubicBezTo>
                                <a:pt x="92122" y="-1095"/>
                                <a:pt x="120028" y="-3792"/>
                                <a:pt x="134131" y="6700"/>
                              </a:cubicBezTo>
                              <a:cubicBezTo>
                                <a:pt x="154836" y="21989"/>
                                <a:pt x="159037" y="56163"/>
                                <a:pt x="174941" y="74449"/>
                              </a:cubicBezTo>
                              <a:cubicBezTo>
                                <a:pt x="185743" y="87039"/>
                                <a:pt x="201347" y="92735"/>
                                <a:pt x="217551" y="93935"/>
                              </a:cubicBezTo>
                              <a:cubicBezTo>
                                <a:pt x="233755" y="95134"/>
                                <a:pt x="249959" y="92136"/>
                                <a:pt x="266462" y="89438"/>
                              </a:cubicBezTo>
                            </a:path>
                          </a:pathLst>
                        </a:custGeom>
                        <a:noFill/>
                        <a:ln w="13561" cap="rnd">
                          <a:solidFill>
                            <a:srgbClr val="231F20"/>
                          </a:solidFill>
                          <a:prstDash val="solid"/>
                          <a:miter/>
                        </a:ln>
                      </p:spPr>
                      <p:txBody>
                        <a:bodyPr/>
                        <a:lstStyle/>
                        <a:p>
                          <a:endParaRPr lang="en-US"/>
                        </a:p>
                      </p:txBody>
                    </p:sp>
                  </p:grpSp>
                </p:grpSp>
                <p:grpSp>
                  <p:nvGrpSpPr>
                    <p:cNvPr id="1341" name="Graphic 3">
                      <a:extLst>
                        <a:ext uri="{FF2B5EF4-FFF2-40B4-BE49-F238E27FC236}">
                          <a16:creationId xmlns:a16="http://schemas.microsoft.com/office/drawing/2014/main" id="{F9FDFEBC-865D-09CE-981A-F27633281BBE}"/>
                        </a:ext>
                      </a:extLst>
                    </p:cNvPr>
                    <p:cNvGrpSpPr/>
                    <p:nvPr/>
                  </p:nvGrpSpPr>
                  <p:grpSpPr>
                    <a:xfrm>
                      <a:off x="25999498" y="13063957"/>
                      <a:ext cx="3036405" cy="6086757"/>
                      <a:chOff x="25999498" y="13063957"/>
                      <a:chExt cx="3036405" cy="6086757"/>
                    </a:xfrm>
                    <a:noFill/>
                  </p:grpSpPr>
                  <p:grpSp>
                    <p:nvGrpSpPr>
                      <p:cNvPr id="1849" name="Graphic 3">
                        <a:extLst>
                          <a:ext uri="{FF2B5EF4-FFF2-40B4-BE49-F238E27FC236}">
                            <a16:creationId xmlns:a16="http://schemas.microsoft.com/office/drawing/2014/main" id="{8FA22DCD-C0C3-5ECE-B94A-CF822926339E}"/>
                          </a:ext>
                        </a:extLst>
                      </p:cNvPr>
                      <p:cNvGrpSpPr/>
                      <p:nvPr/>
                    </p:nvGrpSpPr>
                    <p:grpSpPr>
                      <a:xfrm>
                        <a:off x="25999498" y="13063957"/>
                        <a:ext cx="220346" cy="447493"/>
                        <a:chOff x="25999498" y="13063957"/>
                        <a:chExt cx="220346" cy="447493"/>
                      </a:xfrm>
                      <a:noFill/>
                    </p:grpSpPr>
                    <p:sp>
                      <p:nvSpPr>
                        <p:cNvPr id="1889" name="Freeform: Shape 1888">
                          <a:extLst>
                            <a:ext uri="{FF2B5EF4-FFF2-40B4-BE49-F238E27FC236}">
                              <a16:creationId xmlns:a16="http://schemas.microsoft.com/office/drawing/2014/main" id="{0D3EF255-63FC-0FFA-AF00-8A530928AC46}"/>
                            </a:ext>
                          </a:extLst>
                        </p:cNvPr>
                        <p:cNvSpPr/>
                        <p:nvPr/>
                      </p:nvSpPr>
                      <p:spPr>
                        <a:xfrm>
                          <a:off x="25999498" y="13063957"/>
                          <a:ext cx="129630" cy="244615"/>
                        </a:xfrm>
                        <a:custGeom>
                          <a:avLst/>
                          <a:gdLst>
                            <a:gd name="csX0" fmla="*/ 0 w 129630"/>
                            <a:gd name="csY0" fmla="*/ 244616 h 244615"/>
                            <a:gd name="csX1" fmla="*/ 13504 w 129630"/>
                            <a:gd name="csY1" fmla="*/ 214339 h 244615"/>
                            <a:gd name="csX2" fmla="*/ 9302 w 129630"/>
                            <a:gd name="csY2" fmla="*/ 178066 h 244615"/>
                            <a:gd name="csX3" fmla="*/ 21005 w 129630"/>
                            <a:gd name="csY3" fmla="*/ 112116 h 244615"/>
                            <a:gd name="csX4" fmla="*/ 96023 w 129630"/>
                            <a:gd name="csY4" fmla="*/ 86335 h 244615"/>
                            <a:gd name="csX5" fmla="*/ 123929 w 129630"/>
                            <a:gd name="csY5" fmla="*/ 48863 h 244615"/>
                            <a:gd name="csX6" fmla="*/ 129630 w 129630"/>
                            <a:gd name="csY6" fmla="*/ 0 h 24461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9630" h="244615">
                              <a:moveTo>
                                <a:pt x="0" y="244616"/>
                              </a:moveTo>
                              <a:cubicBezTo>
                                <a:pt x="9302" y="237722"/>
                                <a:pt x="12903" y="226030"/>
                                <a:pt x="13504" y="214339"/>
                              </a:cubicBezTo>
                              <a:cubicBezTo>
                                <a:pt x="13803" y="203248"/>
                                <a:pt x="11403" y="190657"/>
                                <a:pt x="9302" y="178066"/>
                              </a:cubicBezTo>
                              <a:cubicBezTo>
                                <a:pt x="4801" y="151686"/>
                                <a:pt x="7802" y="123806"/>
                                <a:pt x="21005" y="112116"/>
                              </a:cubicBezTo>
                              <a:cubicBezTo>
                                <a:pt x="40209" y="95028"/>
                                <a:pt x="74418" y="98026"/>
                                <a:pt x="96023" y="86335"/>
                              </a:cubicBezTo>
                              <a:cubicBezTo>
                                <a:pt x="110726" y="78241"/>
                                <a:pt x="119428" y="64151"/>
                                <a:pt x="123929" y="48863"/>
                              </a:cubicBezTo>
                              <a:cubicBezTo>
                                <a:pt x="128430" y="33575"/>
                                <a:pt x="129031" y="16787"/>
                                <a:pt x="129630" y="0"/>
                              </a:cubicBezTo>
                            </a:path>
                          </a:pathLst>
                        </a:custGeom>
                        <a:noFill/>
                        <a:ln w="13561" cap="rnd">
                          <a:solidFill>
                            <a:srgbClr val="231F20"/>
                          </a:solidFill>
                          <a:prstDash val="solid"/>
                          <a:miter/>
                        </a:ln>
                      </p:spPr>
                      <p:txBody>
                        <a:bodyPr/>
                        <a:lstStyle/>
                        <a:p>
                          <a:endParaRPr lang="en-US"/>
                        </a:p>
                      </p:txBody>
                    </p:sp>
                    <p:sp>
                      <p:nvSpPr>
                        <p:cNvPr id="1890" name="Freeform: Shape 1889">
                          <a:extLst>
                            <a:ext uri="{FF2B5EF4-FFF2-40B4-BE49-F238E27FC236}">
                              <a16:creationId xmlns:a16="http://schemas.microsoft.com/office/drawing/2014/main" id="{F9866C83-AE8F-F999-A7DB-61118C477324}"/>
                            </a:ext>
                          </a:extLst>
                        </p:cNvPr>
                        <p:cNvSpPr/>
                        <p:nvPr/>
                      </p:nvSpPr>
                      <p:spPr>
                        <a:xfrm>
                          <a:off x="26069114" y="13107124"/>
                          <a:ext cx="129630" cy="244616"/>
                        </a:xfrm>
                        <a:custGeom>
                          <a:avLst/>
                          <a:gdLst>
                            <a:gd name="csX0" fmla="*/ 0 w 129630"/>
                            <a:gd name="csY0" fmla="*/ 244617 h 244616"/>
                            <a:gd name="csX1" fmla="*/ 13504 w 129630"/>
                            <a:gd name="csY1" fmla="*/ 214340 h 244616"/>
                            <a:gd name="csX2" fmla="*/ 9302 w 129630"/>
                            <a:gd name="csY2" fmla="*/ 178067 h 244616"/>
                            <a:gd name="csX3" fmla="*/ 21005 w 129630"/>
                            <a:gd name="csY3" fmla="*/ 112117 h 244616"/>
                            <a:gd name="csX4" fmla="*/ 96023 w 129630"/>
                            <a:gd name="csY4" fmla="*/ 86335 h 244616"/>
                            <a:gd name="csX5" fmla="*/ 123929 w 129630"/>
                            <a:gd name="csY5" fmla="*/ 48864 h 244616"/>
                            <a:gd name="csX6" fmla="*/ 129630 w 129630"/>
                            <a:gd name="csY6" fmla="*/ 0 h 24461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9630" h="244616">
                              <a:moveTo>
                                <a:pt x="0" y="244617"/>
                              </a:moveTo>
                              <a:cubicBezTo>
                                <a:pt x="9302" y="237723"/>
                                <a:pt x="12903" y="226031"/>
                                <a:pt x="13504" y="214340"/>
                              </a:cubicBezTo>
                              <a:cubicBezTo>
                                <a:pt x="13803" y="203248"/>
                                <a:pt x="11403" y="190658"/>
                                <a:pt x="9302" y="178067"/>
                              </a:cubicBezTo>
                              <a:cubicBezTo>
                                <a:pt x="4801" y="151687"/>
                                <a:pt x="7802" y="123807"/>
                                <a:pt x="21005" y="112117"/>
                              </a:cubicBezTo>
                              <a:cubicBezTo>
                                <a:pt x="40209" y="95029"/>
                                <a:pt x="74418" y="98027"/>
                                <a:pt x="96023" y="86335"/>
                              </a:cubicBezTo>
                              <a:cubicBezTo>
                                <a:pt x="110726" y="78242"/>
                                <a:pt x="119428" y="64152"/>
                                <a:pt x="123929" y="48864"/>
                              </a:cubicBezTo>
                              <a:cubicBezTo>
                                <a:pt x="128430" y="33576"/>
                                <a:pt x="129030" y="16788"/>
                                <a:pt x="129630" y="0"/>
                              </a:cubicBezTo>
                            </a:path>
                          </a:pathLst>
                        </a:custGeom>
                        <a:noFill/>
                        <a:ln w="13561" cap="rnd">
                          <a:solidFill>
                            <a:srgbClr val="231F20"/>
                          </a:solidFill>
                          <a:prstDash val="solid"/>
                          <a:miter/>
                        </a:ln>
                      </p:spPr>
                      <p:txBody>
                        <a:bodyPr/>
                        <a:lstStyle/>
                        <a:p>
                          <a:endParaRPr lang="en-US"/>
                        </a:p>
                      </p:txBody>
                    </p:sp>
                  </p:grpSp>
                  <p:grpSp>
                    <p:nvGrpSpPr>
                      <p:cNvPr id="1850" name="Graphic 3">
                        <a:extLst>
                          <a:ext uri="{FF2B5EF4-FFF2-40B4-BE49-F238E27FC236}">
                            <a16:creationId xmlns:a16="http://schemas.microsoft.com/office/drawing/2014/main" id="{C6F453A8-7456-B2D8-00E2-505B44B599E2}"/>
                          </a:ext>
                        </a:extLst>
                      </p:cNvPr>
                      <p:cNvGrpSpPr/>
                      <p:nvPr/>
                    </p:nvGrpSpPr>
                    <p:grpSpPr>
                      <a:xfrm>
                        <a:off x="26293267" y="13256412"/>
                        <a:ext cx="234947" cy="439570"/>
                        <a:chOff x="26293267" y="13256412"/>
                        <a:chExt cx="234947" cy="439570"/>
                      </a:xfrm>
                      <a:noFill/>
                    </p:grpSpPr>
                    <p:sp>
                      <p:nvSpPr>
                        <p:cNvPr id="1887" name="Freeform: Shape 1886">
                          <a:extLst>
                            <a:ext uri="{FF2B5EF4-FFF2-40B4-BE49-F238E27FC236}">
                              <a16:creationId xmlns:a16="http://schemas.microsoft.com/office/drawing/2014/main" id="{E3B78A09-E78A-5AC4-337F-5FE28CBA12D8}"/>
                            </a:ext>
                          </a:extLst>
                        </p:cNvPr>
                        <p:cNvSpPr/>
                        <p:nvPr/>
                      </p:nvSpPr>
                      <p:spPr>
                        <a:xfrm>
                          <a:off x="26293267" y="13256412"/>
                          <a:ext cx="145833" cy="235323"/>
                        </a:xfrm>
                        <a:custGeom>
                          <a:avLst/>
                          <a:gdLst>
                            <a:gd name="csX0" fmla="*/ 0 w 145833"/>
                            <a:gd name="csY0" fmla="*/ 235324 h 235323"/>
                            <a:gd name="csX1" fmla="*/ 15603 w 145833"/>
                            <a:gd name="csY1" fmla="*/ 205946 h 235323"/>
                            <a:gd name="csX2" fmla="*/ 13803 w 145833"/>
                            <a:gd name="csY2" fmla="*/ 169373 h 235323"/>
                            <a:gd name="csX3" fmla="*/ 30007 w 145833"/>
                            <a:gd name="csY3" fmla="*/ 104322 h 235323"/>
                            <a:gd name="csX4" fmla="*/ 106524 w 145833"/>
                            <a:gd name="csY4" fmla="*/ 83638 h 235323"/>
                            <a:gd name="csX5" fmla="*/ 136832 w 145833"/>
                            <a:gd name="csY5" fmla="*/ 48264 h 235323"/>
                            <a:gd name="csX6" fmla="*/ 145834 w 145833"/>
                            <a:gd name="csY6" fmla="*/ 0 h 23532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45833" h="235323">
                              <a:moveTo>
                                <a:pt x="0" y="235324"/>
                              </a:moveTo>
                              <a:cubicBezTo>
                                <a:pt x="9602" y="229029"/>
                                <a:pt x="14404" y="217637"/>
                                <a:pt x="15603" y="205946"/>
                              </a:cubicBezTo>
                              <a:cubicBezTo>
                                <a:pt x="16804" y="194854"/>
                                <a:pt x="15003" y="182264"/>
                                <a:pt x="13803" y="169373"/>
                              </a:cubicBezTo>
                              <a:cubicBezTo>
                                <a:pt x="11102" y="142693"/>
                                <a:pt x="16204" y="115114"/>
                                <a:pt x="30007" y="104322"/>
                              </a:cubicBezTo>
                              <a:cubicBezTo>
                                <a:pt x="50412" y="88733"/>
                                <a:pt x="84320" y="93830"/>
                                <a:pt x="106524" y="83638"/>
                              </a:cubicBezTo>
                              <a:cubicBezTo>
                                <a:pt x="121528" y="76742"/>
                                <a:pt x="131431" y="63253"/>
                                <a:pt x="136832" y="48264"/>
                              </a:cubicBezTo>
                              <a:cubicBezTo>
                                <a:pt x="142233" y="33276"/>
                                <a:pt x="144033" y="16487"/>
                                <a:pt x="145834" y="0"/>
                              </a:cubicBezTo>
                            </a:path>
                          </a:pathLst>
                        </a:custGeom>
                        <a:noFill/>
                        <a:ln w="13561" cap="rnd">
                          <a:solidFill>
                            <a:srgbClr val="231F20"/>
                          </a:solidFill>
                          <a:prstDash val="solid"/>
                          <a:miter/>
                        </a:ln>
                      </p:spPr>
                      <p:txBody>
                        <a:bodyPr/>
                        <a:lstStyle/>
                        <a:p>
                          <a:endParaRPr lang="en-US"/>
                        </a:p>
                      </p:txBody>
                    </p:sp>
                    <p:sp>
                      <p:nvSpPr>
                        <p:cNvPr id="1888" name="Freeform: Shape 1887">
                          <a:extLst>
                            <a:ext uri="{FF2B5EF4-FFF2-40B4-BE49-F238E27FC236}">
                              <a16:creationId xmlns:a16="http://schemas.microsoft.com/office/drawing/2014/main" id="{7CC04BB5-517F-4587-ECE2-EB7EE61DD2A2}"/>
                            </a:ext>
                          </a:extLst>
                        </p:cNvPr>
                        <p:cNvSpPr/>
                        <p:nvPr/>
                      </p:nvSpPr>
                      <p:spPr>
                        <a:xfrm>
                          <a:off x="26359882" y="13303778"/>
                          <a:ext cx="145833" cy="235322"/>
                        </a:xfrm>
                        <a:custGeom>
                          <a:avLst/>
                          <a:gdLst>
                            <a:gd name="csX0" fmla="*/ 0 w 145833"/>
                            <a:gd name="csY0" fmla="*/ 235323 h 235322"/>
                            <a:gd name="csX1" fmla="*/ 15603 w 145833"/>
                            <a:gd name="csY1" fmla="*/ 205946 h 235322"/>
                            <a:gd name="csX2" fmla="*/ 13803 w 145833"/>
                            <a:gd name="csY2" fmla="*/ 169373 h 235322"/>
                            <a:gd name="csX3" fmla="*/ 30007 w 145833"/>
                            <a:gd name="csY3" fmla="*/ 104321 h 235322"/>
                            <a:gd name="csX4" fmla="*/ 106524 w 145833"/>
                            <a:gd name="csY4" fmla="*/ 83637 h 235322"/>
                            <a:gd name="csX5" fmla="*/ 136832 w 145833"/>
                            <a:gd name="csY5" fmla="*/ 48263 h 235322"/>
                            <a:gd name="csX6" fmla="*/ 145834 w 145833"/>
                            <a:gd name="csY6" fmla="*/ 0 h 23532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45833" h="235322">
                              <a:moveTo>
                                <a:pt x="0" y="235323"/>
                              </a:moveTo>
                              <a:cubicBezTo>
                                <a:pt x="9602" y="229028"/>
                                <a:pt x="14404" y="217636"/>
                                <a:pt x="15603" y="205946"/>
                              </a:cubicBezTo>
                              <a:cubicBezTo>
                                <a:pt x="16804" y="194854"/>
                                <a:pt x="15003" y="182263"/>
                                <a:pt x="13803" y="169373"/>
                              </a:cubicBezTo>
                              <a:cubicBezTo>
                                <a:pt x="11102" y="142693"/>
                                <a:pt x="16204" y="115114"/>
                                <a:pt x="30007" y="104321"/>
                              </a:cubicBezTo>
                              <a:cubicBezTo>
                                <a:pt x="50412" y="88733"/>
                                <a:pt x="84320" y="93829"/>
                                <a:pt x="106524" y="83637"/>
                              </a:cubicBezTo>
                              <a:cubicBezTo>
                                <a:pt x="121528" y="76742"/>
                                <a:pt x="131431" y="63252"/>
                                <a:pt x="136832" y="48263"/>
                              </a:cubicBezTo>
                              <a:cubicBezTo>
                                <a:pt x="142233" y="33275"/>
                                <a:pt x="144033" y="16487"/>
                                <a:pt x="145834" y="0"/>
                              </a:cubicBezTo>
                            </a:path>
                          </a:pathLst>
                        </a:custGeom>
                        <a:noFill/>
                        <a:ln w="13561" cap="rnd">
                          <a:solidFill>
                            <a:srgbClr val="231F20"/>
                          </a:solidFill>
                          <a:prstDash val="solid"/>
                          <a:miter/>
                        </a:ln>
                      </p:spPr>
                      <p:txBody>
                        <a:bodyPr/>
                        <a:lstStyle/>
                        <a:p>
                          <a:endParaRPr lang="en-US"/>
                        </a:p>
                      </p:txBody>
                    </p:sp>
                  </p:grpSp>
                  <p:grpSp>
                    <p:nvGrpSpPr>
                      <p:cNvPr id="1851" name="Graphic 3">
                        <a:extLst>
                          <a:ext uri="{FF2B5EF4-FFF2-40B4-BE49-F238E27FC236}">
                            <a16:creationId xmlns:a16="http://schemas.microsoft.com/office/drawing/2014/main" id="{BFA5BBD9-2EF6-2C7E-391C-AD38E22618AE}"/>
                          </a:ext>
                        </a:extLst>
                      </p:cNvPr>
                      <p:cNvGrpSpPr/>
                      <p:nvPr/>
                    </p:nvGrpSpPr>
                    <p:grpSpPr>
                      <a:xfrm>
                        <a:off x="26573832" y="13469553"/>
                        <a:ext cx="248553" cy="430713"/>
                        <a:chOff x="26573832" y="13469553"/>
                        <a:chExt cx="248553" cy="430713"/>
                      </a:xfrm>
                      <a:noFill/>
                    </p:grpSpPr>
                    <p:sp>
                      <p:nvSpPr>
                        <p:cNvPr id="1885" name="Freeform: Shape 1884">
                          <a:extLst>
                            <a:ext uri="{FF2B5EF4-FFF2-40B4-BE49-F238E27FC236}">
                              <a16:creationId xmlns:a16="http://schemas.microsoft.com/office/drawing/2014/main" id="{B2F6BFE5-0332-D491-8B20-C2172061BDC0}"/>
                            </a:ext>
                          </a:extLst>
                        </p:cNvPr>
                        <p:cNvSpPr/>
                        <p:nvPr/>
                      </p:nvSpPr>
                      <p:spPr>
                        <a:xfrm>
                          <a:off x="26573832" y="13469553"/>
                          <a:ext cx="161437" cy="224831"/>
                        </a:xfrm>
                        <a:custGeom>
                          <a:avLst/>
                          <a:gdLst>
                            <a:gd name="csX0" fmla="*/ 0 w 161437"/>
                            <a:gd name="csY0" fmla="*/ 224832 h 224831"/>
                            <a:gd name="csX1" fmla="*/ 17404 w 161437"/>
                            <a:gd name="csY1" fmla="*/ 196653 h 224831"/>
                            <a:gd name="csX2" fmla="*/ 18004 w 161437"/>
                            <a:gd name="csY2" fmla="*/ 160080 h 224831"/>
                            <a:gd name="csX3" fmla="*/ 38708 w 161437"/>
                            <a:gd name="csY3" fmla="*/ 96228 h 224831"/>
                            <a:gd name="csX4" fmla="*/ 116427 w 161437"/>
                            <a:gd name="csY4" fmla="*/ 80939 h 224831"/>
                            <a:gd name="csX5" fmla="*/ 149135 w 161437"/>
                            <a:gd name="csY5" fmla="*/ 47664 h 224831"/>
                            <a:gd name="csX6" fmla="*/ 161438 w 161437"/>
                            <a:gd name="csY6" fmla="*/ 0 h 22483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61437" h="224831">
                              <a:moveTo>
                                <a:pt x="0" y="224832"/>
                              </a:moveTo>
                              <a:cubicBezTo>
                                <a:pt x="10202" y="219136"/>
                                <a:pt x="15303" y="208343"/>
                                <a:pt x="17404" y="196653"/>
                              </a:cubicBezTo>
                              <a:cubicBezTo>
                                <a:pt x="19204" y="185860"/>
                                <a:pt x="18604" y="172970"/>
                                <a:pt x="18004" y="160080"/>
                              </a:cubicBezTo>
                              <a:cubicBezTo>
                                <a:pt x="17103" y="133099"/>
                                <a:pt x="24005" y="106120"/>
                                <a:pt x="38708" y="96228"/>
                              </a:cubicBezTo>
                              <a:cubicBezTo>
                                <a:pt x="60014" y="82138"/>
                                <a:pt x="93622" y="89633"/>
                                <a:pt x="116427" y="80939"/>
                              </a:cubicBezTo>
                              <a:cubicBezTo>
                                <a:pt x="132031" y="74944"/>
                                <a:pt x="142533" y="62353"/>
                                <a:pt x="149135" y="47664"/>
                              </a:cubicBezTo>
                              <a:cubicBezTo>
                                <a:pt x="155736" y="32975"/>
                                <a:pt x="158736" y="16487"/>
                                <a:pt x="161438" y="0"/>
                              </a:cubicBezTo>
                            </a:path>
                          </a:pathLst>
                        </a:custGeom>
                        <a:noFill/>
                        <a:ln w="13561" cap="rnd">
                          <a:solidFill>
                            <a:srgbClr val="231F20"/>
                          </a:solidFill>
                          <a:prstDash val="solid"/>
                          <a:miter/>
                        </a:ln>
                      </p:spPr>
                      <p:txBody>
                        <a:bodyPr/>
                        <a:lstStyle/>
                        <a:p>
                          <a:endParaRPr lang="en-US"/>
                        </a:p>
                      </p:txBody>
                    </p:sp>
                    <p:sp>
                      <p:nvSpPr>
                        <p:cNvPr id="1886" name="Freeform: Shape 1885">
                          <a:extLst>
                            <a:ext uri="{FF2B5EF4-FFF2-40B4-BE49-F238E27FC236}">
                              <a16:creationId xmlns:a16="http://schemas.microsoft.com/office/drawing/2014/main" id="{8C2478EC-C8A5-0A6B-0D43-39C94F1B3D17}"/>
                            </a:ext>
                          </a:extLst>
                        </p:cNvPr>
                        <p:cNvSpPr/>
                        <p:nvPr/>
                      </p:nvSpPr>
                      <p:spPr>
                        <a:xfrm>
                          <a:off x="26637146" y="13521714"/>
                          <a:ext cx="161437" cy="224831"/>
                        </a:xfrm>
                        <a:custGeom>
                          <a:avLst/>
                          <a:gdLst>
                            <a:gd name="csX0" fmla="*/ 0 w 161437"/>
                            <a:gd name="csY0" fmla="*/ 224832 h 224831"/>
                            <a:gd name="csX1" fmla="*/ 17405 w 161437"/>
                            <a:gd name="csY1" fmla="*/ 196653 h 224831"/>
                            <a:gd name="csX2" fmla="*/ 18004 w 161437"/>
                            <a:gd name="csY2" fmla="*/ 160080 h 224831"/>
                            <a:gd name="csX3" fmla="*/ 38709 w 161437"/>
                            <a:gd name="csY3" fmla="*/ 96228 h 224831"/>
                            <a:gd name="csX4" fmla="*/ 116427 w 161437"/>
                            <a:gd name="csY4" fmla="*/ 80939 h 224831"/>
                            <a:gd name="csX5" fmla="*/ 149135 w 161437"/>
                            <a:gd name="csY5" fmla="*/ 47664 h 224831"/>
                            <a:gd name="csX6" fmla="*/ 161438 w 161437"/>
                            <a:gd name="csY6" fmla="*/ 0 h 22483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61437" h="224831">
                              <a:moveTo>
                                <a:pt x="0" y="224832"/>
                              </a:moveTo>
                              <a:cubicBezTo>
                                <a:pt x="10202" y="219136"/>
                                <a:pt x="15304" y="208343"/>
                                <a:pt x="17405" y="196653"/>
                              </a:cubicBezTo>
                              <a:cubicBezTo>
                                <a:pt x="19205" y="185860"/>
                                <a:pt x="18604" y="172970"/>
                                <a:pt x="18004" y="160080"/>
                              </a:cubicBezTo>
                              <a:cubicBezTo>
                                <a:pt x="17104" y="133100"/>
                                <a:pt x="24006" y="106121"/>
                                <a:pt x="38709" y="96228"/>
                              </a:cubicBezTo>
                              <a:cubicBezTo>
                                <a:pt x="60014" y="82138"/>
                                <a:pt x="93622" y="89633"/>
                                <a:pt x="116427" y="80939"/>
                              </a:cubicBezTo>
                              <a:cubicBezTo>
                                <a:pt x="132031" y="74944"/>
                                <a:pt x="142533" y="62353"/>
                                <a:pt x="149135" y="47664"/>
                              </a:cubicBezTo>
                              <a:cubicBezTo>
                                <a:pt x="155736" y="32975"/>
                                <a:pt x="158737" y="16487"/>
                                <a:pt x="161438" y="0"/>
                              </a:cubicBezTo>
                            </a:path>
                          </a:pathLst>
                        </a:custGeom>
                        <a:noFill/>
                        <a:ln w="13561" cap="rnd">
                          <a:solidFill>
                            <a:srgbClr val="231F20"/>
                          </a:solidFill>
                          <a:prstDash val="solid"/>
                          <a:miter/>
                        </a:ln>
                      </p:spPr>
                      <p:txBody>
                        <a:bodyPr/>
                        <a:lstStyle/>
                        <a:p>
                          <a:endParaRPr lang="en-US"/>
                        </a:p>
                      </p:txBody>
                    </p:sp>
                  </p:grpSp>
                  <p:grpSp>
                    <p:nvGrpSpPr>
                      <p:cNvPr id="1852" name="Graphic 3">
                        <a:extLst>
                          <a:ext uri="{FF2B5EF4-FFF2-40B4-BE49-F238E27FC236}">
                            <a16:creationId xmlns:a16="http://schemas.microsoft.com/office/drawing/2014/main" id="{A16B9230-7FFA-C141-712D-D0775EC4655E}"/>
                          </a:ext>
                        </a:extLst>
                      </p:cNvPr>
                      <p:cNvGrpSpPr/>
                      <p:nvPr/>
                    </p:nvGrpSpPr>
                    <p:grpSpPr>
                      <a:xfrm>
                        <a:off x="26839994" y="13702779"/>
                        <a:ext cx="261495" cy="418592"/>
                        <a:chOff x="26839994" y="13702779"/>
                        <a:chExt cx="261495" cy="418592"/>
                      </a:xfrm>
                      <a:noFill/>
                    </p:grpSpPr>
                    <p:sp>
                      <p:nvSpPr>
                        <p:cNvPr id="1883" name="Freeform: Shape 1882">
                          <a:extLst>
                            <a:ext uri="{FF2B5EF4-FFF2-40B4-BE49-F238E27FC236}">
                              <a16:creationId xmlns:a16="http://schemas.microsoft.com/office/drawing/2014/main" id="{11324C71-BF49-2C15-01EF-513B8EFB06F2}"/>
                            </a:ext>
                          </a:extLst>
                        </p:cNvPr>
                        <p:cNvSpPr/>
                        <p:nvPr/>
                      </p:nvSpPr>
                      <p:spPr>
                        <a:xfrm>
                          <a:off x="26839994" y="13702779"/>
                          <a:ext cx="177041" cy="213139"/>
                        </a:xfrm>
                        <a:custGeom>
                          <a:avLst/>
                          <a:gdLst>
                            <a:gd name="csX0" fmla="*/ 0 w 177041"/>
                            <a:gd name="csY0" fmla="*/ 213140 h 213139"/>
                            <a:gd name="csX1" fmla="*/ 19504 w 177041"/>
                            <a:gd name="csY1" fmla="*/ 186160 h 213139"/>
                            <a:gd name="csX2" fmla="*/ 22806 w 177041"/>
                            <a:gd name="csY2" fmla="*/ 149588 h 213139"/>
                            <a:gd name="csX3" fmla="*/ 48011 w 177041"/>
                            <a:gd name="csY3" fmla="*/ 87534 h 213139"/>
                            <a:gd name="csX4" fmla="*/ 126630 w 177041"/>
                            <a:gd name="csY4" fmla="*/ 77342 h 213139"/>
                            <a:gd name="csX5" fmla="*/ 161438 w 177041"/>
                            <a:gd name="csY5" fmla="*/ 46465 h 213139"/>
                            <a:gd name="csX6" fmla="*/ 177041 w 177041"/>
                            <a:gd name="csY6" fmla="*/ 0 h 21313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77041" h="213139">
                              <a:moveTo>
                                <a:pt x="0" y="213140"/>
                              </a:moveTo>
                              <a:cubicBezTo>
                                <a:pt x="10503" y="208343"/>
                                <a:pt x="16503" y="197851"/>
                                <a:pt x="19504" y="186160"/>
                              </a:cubicBezTo>
                              <a:cubicBezTo>
                                <a:pt x="22205" y="175368"/>
                                <a:pt x="22205" y="162778"/>
                                <a:pt x="22806" y="149588"/>
                              </a:cubicBezTo>
                              <a:cubicBezTo>
                                <a:pt x="23706" y="122608"/>
                                <a:pt x="32407" y="96228"/>
                                <a:pt x="48011" y="87534"/>
                              </a:cubicBezTo>
                              <a:cubicBezTo>
                                <a:pt x="70517" y="74944"/>
                                <a:pt x="103224" y="84836"/>
                                <a:pt x="126630" y="77342"/>
                              </a:cubicBezTo>
                              <a:cubicBezTo>
                                <a:pt x="142533" y="72545"/>
                                <a:pt x="153936" y="60554"/>
                                <a:pt x="161438" y="46465"/>
                              </a:cubicBezTo>
                              <a:cubicBezTo>
                                <a:pt x="168939" y="32375"/>
                                <a:pt x="173140" y="16187"/>
                                <a:pt x="177041" y="0"/>
                              </a:cubicBezTo>
                            </a:path>
                          </a:pathLst>
                        </a:custGeom>
                        <a:noFill/>
                        <a:ln w="13561" cap="rnd">
                          <a:solidFill>
                            <a:srgbClr val="231F20"/>
                          </a:solidFill>
                          <a:prstDash val="solid"/>
                          <a:miter/>
                        </a:ln>
                      </p:spPr>
                      <p:txBody>
                        <a:bodyPr/>
                        <a:lstStyle/>
                        <a:p>
                          <a:endParaRPr lang="en-US"/>
                        </a:p>
                      </p:txBody>
                    </p:sp>
                    <p:sp>
                      <p:nvSpPr>
                        <p:cNvPr id="1884" name="Freeform: Shape 1883">
                          <a:extLst>
                            <a:ext uri="{FF2B5EF4-FFF2-40B4-BE49-F238E27FC236}">
                              <a16:creationId xmlns:a16="http://schemas.microsoft.com/office/drawing/2014/main" id="{85BB2246-E5C6-8646-3530-36DFB4130961}"/>
                            </a:ext>
                          </a:extLst>
                        </p:cNvPr>
                        <p:cNvSpPr/>
                        <p:nvPr/>
                      </p:nvSpPr>
                      <p:spPr>
                        <a:xfrm>
                          <a:off x="26899408" y="13758836"/>
                          <a:ext cx="177041" cy="213139"/>
                        </a:xfrm>
                        <a:custGeom>
                          <a:avLst/>
                          <a:gdLst>
                            <a:gd name="csX0" fmla="*/ 0 w 177041"/>
                            <a:gd name="csY0" fmla="*/ 213140 h 213139"/>
                            <a:gd name="csX1" fmla="*/ 19504 w 177041"/>
                            <a:gd name="csY1" fmla="*/ 186160 h 213139"/>
                            <a:gd name="csX2" fmla="*/ 22805 w 177041"/>
                            <a:gd name="csY2" fmla="*/ 149588 h 213139"/>
                            <a:gd name="csX3" fmla="*/ 48010 w 177041"/>
                            <a:gd name="csY3" fmla="*/ 87534 h 213139"/>
                            <a:gd name="csX4" fmla="*/ 126629 w 177041"/>
                            <a:gd name="csY4" fmla="*/ 77342 h 213139"/>
                            <a:gd name="csX5" fmla="*/ 161437 w 177041"/>
                            <a:gd name="csY5" fmla="*/ 46465 h 213139"/>
                            <a:gd name="csX6" fmla="*/ 177041 w 177041"/>
                            <a:gd name="csY6" fmla="*/ 0 h 21313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77041" h="213139">
                              <a:moveTo>
                                <a:pt x="0" y="213140"/>
                              </a:moveTo>
                              <a:cubicBezTo>
                                <a:pt x="10502" y="208343"/>
                                <a:pt x="16503" y="197852"/>
                                <a:pt x="19504" y="186160"/>
                              </a:cubicBezTo>
                              <a:cubicBezTo>
                                <a:pt x="22205" y="175369"/>
                                <a:pt x="22205" y="162778"/>
                                <a:pt x="22805" y="149588"/>
                              </a:cubicBezTo>
                              <a:cubicBezTo>
                                <a:pt x="23705" y="122608"/>
                                <a:pt x="32407" y="96228"/>
                                <a:pt x="48010" y="87534"/>
                              </a:cubicBezTo>
                              <a:cubicBezTo>
                                <a:pt x="70516" y="74944"/>
                                <a:pt x="103223" y="84836"/>
                                <a:pt x="126629" y="77342"/>
                              </a:cubicBezTo>
                              <a:cubicBezTo>
                                <a:pt x="142533" y="72545"/>
                                <a:pt x="153935" y="60554"/>
                                <a:pt x="161437" y="46465"/>
                              </a:cubicBezTo>
                              <a:cubicBezTo>
                                <a:pt x="168939" y="32375"/>
                                <a:pt x="173140" y="16187"/>
                                <a:pt x="177041" y="0"/>
                              </a:cubicBezTo>
                            </a:path>
                          </a:pathLst>
                        </a:custGeom>
                        <a:noFill/>
                        <a:ln w="13561" cap="rnd">
                          <a:solidFill>
                            <a:srgbClr val="231F20"/>
                          </a:solidFill>
                          <a:prstDash val="solid"/>
                          <a:miter/>
                        </a:ln>
                      </p:spPr>
                      <p:txBody>
                        <a:bodyPr/>
                        <a:lstStyle/>
                        <a:p>
                          <a:endParaRPr lang="en-US"/>
                        </a:p>
                      </p:txBody>
                    </p:sp>
                  </p:grpSp>
                  <p:grpSp>
                    <p:nvGrpSpPr>
                      <p:cNvPr id="1853" name="Graphic 3">
                        <a:extLst>
                          <a:ext uri="{FF2B5EF4-FFF2-40B4-BE49-F238E27FC236}">
                            <a16:creationId xmlns:a16="http://schemas.microsoft.com/office/drawing/2014/main" id="{D4867492-7C5B-A739-1DC6-ADC4CFB8C15B}"/>
                          </a:ext>
                        </a:extLst>
                      </p:cNvPr>
                      <p:cNvGrpSpPr/>
                      <p:nvPr/>
                    </p:nvGrpSpPr>
                    <p:grpSpPr>
                      <a:xfrm>
                        <a:off x="27090252" y="13954889"/>
                        <a:ext cx="272446" cy="404610"/>
                        <a:chOff x="27090252" y="13954889"/>
                        <a:chExt cx="272446" cy="404610"/>
                      </a:xfrm>
                      <a:noFill/>
                    </p:grpSpPr>
                    <p:sp>
                      <p:nvSpPr>
                        <p:cNvPr id="1881" name="Freeform: Shape 1880">
                          <a:extLst>
                            <a:ext uri="{FF2B5EF4-FFF2-40B4-BE49-F238E27FC236}">
                              <a16:creationId xmlns:a16="http://schemas.microsoft.com/office/drawing/2014/main" id="{150B0605-73CD-EF03-019B-C3C9D3F9A6C1}"/>
                            </a:ext>
                          </a:extLst>
                        </p:cNvPr>
                        <p:cNvSpPr/>
                        <p:nvPr/>
                      </p:nvSpPr>
                      <p:spPr>
                        <a:xfrm>
                          <a:off x="27090252" y="13954889"/>
                          <a:ext cx="191144" cy="200250"/>
                        </a:xfrm>
                        <a:custGeom>
                          <a:avLst/>
                          <a:gdLst>
                            <a:gd name="csX0" fmla="*/ 0 w 191144"/>
                            <a:gd name="csY0" fmla="*/ 200251 h 200250"/>
                            <a:gd name="csX1" fmla="*/ 21305 w 191144"/>
                            <a:gd name="csY1" fmla="*/ 174770 h 200250"/>
                            <a:gd name="csX2" fmla="*/ 27006 w 191144"/>
                            <a:gd name="csY2" fmla="*/ 138497 h 200250"/>
                            <a:gd name="csX3" fmla="*/ 56413 w 191144"/>
                            <a:gd name="csY3" fmla="*/ 78242 h 200250"/>
                            <a:gd name="csX4" fmla="*/ 135631 w 191144"/>
                            <a:gd name="csY4" fmla="*/ 73745 h 200250"/>
                            <a:gd name="csX5" fmla="*/ 172540 w 191144"/>
                            <a:gd name="csY5" fmla="*/ 45266 h 200250"/>
                            <a:gd name="csX6" fmla="*/ 191144 w 191144"/>
                            <a:gd name="csY6" fmla="*/ 0 h 2002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1144" h="200250">
                              <a:moveTo>
                                <a:pt x="0" y="200251"/>
                              </a:moveTo>
                              <a:cubicBezTo>
                                <a:pt x="10802" y="196053"/>
                                <a:pt x="17704" y="185861"/>
                                <a:pt x="21305" y="174770"/>
                              </a:cubicBezTo>
                              <a:cubicBezTo>
                                <a:pt x="24606" y="164277"/>
                                <a:pt x="25806" y="151387"/>
                                <a:pt x="27006" y="138497"/>
                              </a:cubicBezTo>
                              <a:cubicBezTo>
                                <a:pt x="30007" y="111817"/>
                                <a:pt x="40510" y="85736"/>
                                <a:pt x="56413" y="78242"/>
                              </a:cubicBezTo>
                              <a:cubicBezTo>
                                <a:pt x="79518" y="67150"/>
                                <a:pt x="111626" y="79141"/>
                                <a:pt x="135631" y="73745"/>
                              </a:cubicBezTo>
                              <a:cubicBezTo>
                                <a:pt x="151835" y="69848"/>
                                <a:pt x="164138" y="58757"/>
                                <a:pt x="172540" y="45266"/>
                              </a:cubicBezTo>
                              <a:cubicBezTo>
                                <a:pt x="180942" y="31777"/>
                                <a:pt x="186343" y="15589"/>
                                <a:pt x="191144" y="0"/>
                              </a:cubicBezTo>
                            </a:path>
                          </a:pathLst>
                        </a:custGeom>
                        <a:noFill/>
                        <a:ln w="13561" cap="rnd">
                          <a:solidFill>
                            <a:srgbClr val="231F20"/>
                          </a:solidFill>
                          <a:prstDash val="solid"/>
                          <a:miter/>
                        </a:ln>
                      </p:spPr>
                      <p:txBody>
                        <a:bodyPr/>
                        <a:lstStyle/>
                        <a:p>
                          <a:endParaRPr lang="en-US"/>
                        </a:p>
                      </p:txBody>
                    </p:sp>
                    <p:sp>
                      <p:nvSpPr>
                        <p:cNvPr id="1882" name="Freeform: Shape 1881">
                          <a:extLst>
                            <a:ext uri="{FF2B5EF4-FFF2-40B4-BE49-F238E27FC236}">
                              <a16:creationId xmlns:a16="http://schemas.microsoft.com/office/drawing/2014/main" id="{D664CFFA-76F1-5F32-E578-6D78CFF75169}"/>
                            </a:ext>
                          </a:extLst>
                        </p:cNvPr>
                        <p:cNvSpPr/>
                        <p:nvPr/>
                      </p:nvSpPr>
                      <p:spPr>
                        <a:xfrm>
                          <a:off x="27145465" y="14014844"/>
                          <a:ext cx="191144" cy="200250"/>
                        </a:xfrm>
                        <a:custGeom>
                          <a:avLst/>
                          <a:gdLst>
                            <a:gd name="csX0" fmla="*/ 0 w 191144"/>
                            <a:gd name="csY0" fmla="*/ 200251 h 200250"/>
                            <a:gd name="csX1" fmla="*/ 21305 w 191144"/>
                            <a:gd name="csY1" fmla="*/ 174770 h 200250"/>
                            <a:gd name="csX2" fmla="*/ 27006 w 191144"/>
                            <a:gd name="csY2" fmla="*/ 138497 h 200250"/>
                            <a:gd name="csX3" fmla="*/ 56413 w 191144"/>
                            <a:gd name="csY3" fmla="*/ 78242 h 200250"/>
                            <a:gd name="csX4" fmla="*/ 135631 w 191144"/>
                            <a:gd name="csY4" fmla="*/ 73745 h 200250"/>
                            <a:gd name="csX5" fmla="*/ 172540 w 191144"/>
                            <a:gd name="csY5" fmla="*/ 45266 h 200250"/>
                            <a:gd name="csX6" fmla="*/ 191144 w 191144"/>
                            <a:gd name="csY6" fmla="*/ 0 h 2002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1144" h="200250">
                              <a:moveTo>
                                <a:pt x="0" y="200251"/>
                              </a:moveTo>
                              <a:cubicBezTo>
                                <a:pt x="10803" y="196053"/>
                                <a:pt x="17704" y="185861"/>
                                <a:pt x="21305" y="174770"/>
                              </a:cubicBezTo>
                              <a:cubicBezTo>
                                <a:pt x="24606" y="164277"/>
                                <a:pt x="25806" y="151387"/>
                                <a:pt x="27006" y="138497"/>
                              </a:cubicBezTo>
                              <a:cubicBezTo>
                                <a:pt x="30007" y="111817"/>
                                <a:pt x="40510" y="85736"/>
                                <a:pt x="56413" y="78242"/>
                              </a:cubicBezTo>
                              <a:cubicBezTo>
                                <a:pt x="79518" y="67150"/>
                                <a:pt x="111626" y="79141"/>
                                <a:pt x="135631" y="73745"/>
                              </a:cubicBezTo>
                              <a:cubicBezTo>
                                <a:pt x="151835" y="69848"/>
                                <a:pt x="164138" y="58757"/>
                                <a:pt x="172540" y="45266"/>
                              </a:cubicBezTo>
                              <a:cubicBezTo>
                                <a:pt x="180942" y="31777"/>
                                <a:pt x="186343" y="15589"/>
                                <a:pt x="191144" y="0"/>
                              </a:cubicBezTo>
                            </a:path>
                          </a:pathLst>
                        </a:custGeom>
                        <a:noFill/>
                        <a:ln w="13561" cap="rnd">
                          <a:solidFill>
                            <a:srgbClr val="231F20"/>
                          </a:solidFill>
                          <a:prstDash val="solid"/>
                          <a:miter/>
                        </a:ln>
                      </p:spPr>
                      <p:txBody>
                        <a:bodyPr/>
                        <a:lstStyle/>
                        <a:p>
                          <a:endParaRPr lang="en-US"/>
                        </a:p>
                      </p:txBody>
                    </p:sp>
                  </p:grpSp>
                  <p:grpSp>
                    <p:nvGrpSpPr>
                      <p:cNvPr id="1854" name="Graphic 3">
                        <a:extLst>
                          <a:ext uri="{FF2B5EF4-FFF2-40B4-BE49-F238E27FC236}">
                            <a16:creationId xmlns:a16="http://schemas.microsoft.com/office/drawing/2014/main" id="{64245BD6-4911-CA8D-E8C7-174BB1CEBB18}"/>
                          </a:ext>
                        </a:extLst>
                      </p:cNvPr>
                      <p:cNvGrpSpPr/>
                      <p:nvPr/>
                    </p:nvGrpSpPr>
                    <p:grpSpPr>
                      <a:xfrm>
                        <a:off x="27323406" y="14223788"/>
                        <a:ext cx="282401" cy="390160"/>
                        <a:chOff x="27323406" y="14223788"/>
                        <a:chExt cx="282401" cy="390160"/>
                      </a:xfrm>
                      <a:noFill/>
                    </p:grpSpPr>
                    <p:sp>
                      <p:nvSpPr>
                        <p:cNvPr id="1879" name="Freeform: Shape 1878">
                          <a:extLst>
                            <a:ext uri="{FF2B5EF4-FFF2-40B4-BE49-F238E27FC236}">
                              <a16:creationId xmlns:a16="http://schemas.microsoft.com/office/drawing/2014/main" id="{7E370477-6117-3472-8071-9AFA05B615FD}"/>
                            </a:ext>
                          </a:extLst>
                        </p:cNvPr>
                        <p:cNvSpPr/>
                        <p:nvPr/>
                      </p:nvSpPr>
                      <p:spPr>
                        <a:xfrm>
                          <a:off x="27323406" y="14223788"/>
                          <a:ext cx="204347" cy="187060"/>
                        </a:xfrm>
                        <a:custGeom>
                          <a:avLst/>
                          <a:gdLst>
                            <a:gd name="csX0" fmla="*/ 0 w 204347"/>
                            <a:gd name="csY0" fmla="*/ 187061 h 187060"/>
                            <a:gd name="csX1" fmla="*/ 22806 w 204347"/>
                            <a:gd name="csY1" fmla="*/ 163078 h 187060"/>
                            <a:gd name="csX2" fmla="*/ 30907 w 204347"/>
                            <a:gd name="csY2" fmla="*/ 127405 h 187060"/>
                            <a:gd name="csX3" fmla="*/ 64215 w 204347"/>
                            <a:gd name="csY3" fmla="*/ 69249 h 187060"/>
                            <a:gd name="csX4" fmla="*/ 143433 w 204347"/>
                            <a:gd name="csY4" fmla="*/ 70148 h 187060"/>
                            <a:gd name="csX5" fmla="*/ 182443 w 204347"/>
                            <a:gd name="csY5" fmla="*/ 44067 h 187060"/>
                            <a:gd name="csX6" fmla="*/ 204347 w 204347"/>
                            <a:gd name="csY6" fmla="*/ 0 h 18706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04347" h="187060">
                              <a:moveTo>
                                <a:pt x="0" y="187061"/>
                              </a:moveTo>
                              <a:cubicBezTo>
                                <a:pt x="11103" y="183763"/>
                                <a:pt x="18605" y="174170"/>
                                <a:pt x="22806" y="163078"/>
                              </a:cubicBezTo>
                              <a:cubicBezTo>
                                <a:pt x="27007" y="152886"/>
                                <a:pt x="28807" y="140296"/>
                                <a:pt x="30907" y="127405"/>
                              </a:cubicBezTo>
                              <a:cubicBezTo>
                                <a:pt x="35708" y="101025"/>
                                <a:pt x="47711" y="75843"/>
                                <a:pt x="64215" y="69249"/>
                              </a:cubicBezTo>
                              <a:cubicBezTo>
                                <a:pt x="88221" y="59656"/>
                                <a:pt x="119428" y="74045"/>
                                <a:pt x="143433" y="70148"/>
                              </a:cubicBezTo>
                              <a:cubicBezTo>
                                <a:pt x="159938" y="67449"/>
                                <a:pt x="172841" y="57257"/>
                                <a:pt x="182443" y="44067"/>
                              </a:cubicBezTo>
                              <a:cubicBezTo>
                                <a:pt x="192045" y="30877"/>
                                <a:pt x="198046" y="15589"/>
                                <a:pt x="204347" y="0"/>
                              </a:cubicBezTo>
                            </a:path>
                          </a:pathLst>
                        </a:custGeom>
                        <a:noFill/>
                        <a:ln w="13561" cap="rnd">
                          <a:solidFill>
                            <a:srgbClr val="231F20"/>
                          </a:solidFill>
                          <a:prstDash val="solid"/>
                          <a:miter/>
                        </a:ln>
                      </p:spPr>
                      <p:txBody>
                        <a:bodyPr/>
                        <a:lstStyle/>
                        <a:p>
                          <a:endParaRPr lang="en-US"/>
                        </a:p>
                      </p:txBody>
                    </p:sp>
                    <p:sp>
                      <p:nvSpPr>
                        <p:cNvPr id="1880" name="Freeform: Shape 1879">
                          <a:extLst>
                            <a:ext uri="{FF2B5EF4-FFF2-40B4-BE49-F238E27FC236}">
                              <a16:creationId xmlns:a16="http://schemas.microsoft.com/office/drawing/2014/main" id="{DD291B0C-F9A6-4C57-C97A-8A2C118C5D02}"/>
                            </a:ext>
                          </a:extLst>
                        </p:cNvPr>
                        <p:cNvSpPr/>
                        <p:nvPr/>
                      </p:nvSpPr>
                      <p:spPr>
                        <a:xfrm>
                          <a:off x="27374418" y="14287640"/>
                          <a:ext cx="204347" cy="187060"/>
                        </a:xfrm>
                        <a:custGeom>
                          <a:avLst/>
                          <a:gdLst>
                            <a:gd name="csX0" fmla="*/ 0 w 204347"/>
                            <a:gd name="csY0" fmla="*/ 187061 h 187060"/>
                            <a:gd name="csX1" fmla="*/ 22806 w 204347"/>
                            <a:gd name="csY1" fmla="*/ 163078 h 187060"/>
                            <a:gd name="csX2" fmla="*/ 30907 w 204347"/>
                            <a:gd name="csY2" fmla="*/ 127405 h 187060"/>
                            <a:gd name="csX3" fmla="*/ 64214 w 204347"/>
                            <a:gd name="csY3" fmla="*/ 69248 h 187060"/>
                            <a:gd name="csX4" fmla="*/ 143433 w 204347"/>
                            <a:gd name="csY4" fmla="*/ 70147 h 187060"/>
                            <a:gd name="csX5" fmla="*/ 182442 w 204347"/>
                            <a:gd name="csY5" fmla="*/ 44067 h 187060"/>
                            <a:gd name="csX6" fmla="*/ 204347 w 204347"/>
                            <a:gd name="csY6" fmla="*/ 0 h 18706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04347" h="187060">
                              <a:moveTo>
                                <a:pt x="0" y="187061"/>
                              </a:moveTo>
                              <a:cubicBezTo>
                                <a:pt x="11102" y="183763"/>
                                <a:pt x="18604" y="174169"/>
                                <a:pt x="22806" y="163078"/>
                              </a:cubicBezTo>
                              <a:cubicBezTo>
                                <a:pt x="27006" y="152886"/>
                                <a:pt x="28806" y="140296"/>
                                <a:pt x="30907" y="127405"/>
                              </a:cubicBezTo>
                              <a:cubicBezTo>
                                <a:pt x="35708" y="101024"/>
                                <a:pt x="47711" y="75843"/>
                                <a:pt x="64214" y="69248"/>
                              </a:cubicBezTo>
                              <a:cubicBezTo>
                                <a:pt x="88221" y="59656"/>
                                <a:pt x="119428" y="74045"/>
                                <a:pt x="143433" y="70147"/>
                              </a:cubicBezTo>
                              <a:cubicBezTo>
                                <a:pt x="159937" y="67449"/>
                                <a:pt x="172841" y="57257"/>
                                <a:pt x="182442" y="44067"/>
                              </a:cubicBezTo>
                              <a:cubicBezTo>
                                <a:pt x="192045" y="30877"/>
                                <a:pt x="198046" y="15589"/>
                                <a:pt x="204347" y="0"/>
                              </a:cubicBezTo>
                            </a:path>
                          </a:pathLst>
                        </a:custGeom>
                        <a:noFill/>
                        <a:ln w="13561" cap="rnd">
                          <a:solidFill>
                            <a:srgbClr val="231F20"/>
                          </a:solidFill>
                          <a:prstDash val="solid"/>
                          <a:miter/>
                        </a:ln>
                      </p:spPr>
                      <p:txBody>
                        <a:bodyPr/>
                        <a:lstStyle/>
                        <a:p>
                          <a:endParaRPr lang="en-US"/>
                        </a:p>
                      </p:txBody>
                    </p:sp>
                  </p:grpSp>
                  <p:grpSp>
                    <p:nvGrpSpPr>
                      <p:cNvPr id="1855" name="Graphic 3">
                        <a:extLst>
                          <a:ext uri="{FF2B5EF4-FFF2-40B4-BE49-F238E27FC236}">
                            <a16:creationId xmlns:a16="http://schemas.microsoft.com/office/drawing/2014/main" id="{98C93A27-CA67-3C8D-475C-B96786EDC5C2}"/>
                          </a:ext>
                        </a:extLst>
                      </p:cNvPr>
                      <p:cNvGrpSpPr/>
                      <p:nvPr/>
                    </p:nvGrpSpPr>
                    <p:grpSpPr>
                      <a:xfrm>
                        <a:off x="27538556" y="14509774"/>
                        <a:ext cx="291361" cy="372445"/>
                        <a:chOff x="27538556" y="14509774"/>
                        <a:chExt cx="291361" cy="372445"/>
                      </a:xfrm>
                      <a:noFill/>
                    </p:grpSpPr>
                    <p:sp>
                      <p:nvSpPr>
                        <p:cNvPr id="1877" name="Freeform: Shape 1876">
                          <a:extLst>
                            <a:ext uri="{FF2B5EF4-FFF2-40B4-BE49-F238E27FC236}">
                              <a16:creationId xmlns:a16="http://schemas.microsoft.com/office/drawing/2014/main" id="{7990E820-D812-00DA-6B2E-3F81E947C39C}"/>
                            </a:ext>
                          </a:extLst>
                        </p:cNvPr>
                        <p:cNvSpPr/>
                        <p:nvPr/>
                      </p:nvSpPr>
                      <p:spPr>
                        <a:xfrm>
                          <a:off x="27538556" y="14509774"/>
                          <a:ext cx="216950" cy="172370"/>
                        </a:xfrm>
                        <a:custGeom>
                          <a:avLst/>
                          <a:gdLst>
                            <a:gd name="csX0" fmla="*/ 0 w 216950"/>
                            <a:gd name="csY0" fmla="*/ 172371 h 172370"/>
                            <a:gd name="csX1" fmla="*/ 24606 w 216950"/>
                            <a:gd name="csY1" fmla="*/ 149888 h 172370"/>
                            <a:gd name="csX2" fmla="*/ 35408 w 216950"/>
                            <a:gd name="csY2" fmla="*/ 114815 h 172370"/>
                            <a:gd name="csX3" fmla="*/ 72616 w 216950"/>
                            <a:gd name="csY3" fmla="*/ 59056 h 172370"/>
                            <a:gd name="csX4" fmla="*/ 151535 w 216950"/>
                            <a:gd name="csY4" fmla="*/ 65351 h 172370"/>
                            <a:gd name="csX5" fmla="*/ 192045 w 216950"/>
                            <a:gd name="csY5" fmla="*/ 42268 h 172370"/>
                            <a:gd name="csX6" fmla="*/ 216951 w 216950"/>
                            <a:gd name="csY6" fmla="*/ 0 h 17237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16950" h="172370">
                              <a:moveTo>
                                <a:pt x="0" y="172371"/>
                              </a:moveTo>
                              <a:cubicBezTo>
                                <a:pt x="11403" y="169673"/>
                                <a:pt x="19504" y="160680"/>
                                <a:pt x="24606" y="149888"/>
                              </a:cubicBezTo>
                              <a:cubicBezTo>
                                <a:pt x="29407" y="139996"/>
                                <a:pt x="32108" y="127405"/>
                                <a:pt x="35408" y="114815"/>
                              </a:cubicBezTo>
                              <a:cubicBezTo>
                                <a:pt x="42010" y="88733"/>
                                <a:pt x="55813" y="64452"/>
                                <a:pt x="72616" y="59056"/>
                              </a:cubicBezTo>
                              <a:cubicBezTo>
                                <a:pt x="97222" y="51261"/>
                                <a:pt x="127229" y="67449"/>
                                <a:pt x="151535" y="65351"/>
                              </a:cubicBezTo>
                              <a:cubicBezTo>
                                <a:pt x="168039" y="63852"/>
                                <a:pt x="181842" y="54559"/>
                                <a:pt x="192045" y="42268"/>
                              </a:cubicBezTo>
                              <a:cubicBezTo>
                                <a:pt x="202247" y="29978"/>
                                <a:pt x="209749" y="14989"/>
                                <a:pt x="216951" y="0"/>
                              </a:cubicBezTo>
                            </a:path>
                          </a:pathLst>
                        </a:custGeom>
                        <a:noFill/>
                        <a:ln w="13561" cap="rnd">
                          <a:solidFill>
                            <a:srgbClr val="231F20"/>
                          </a:solidFill>
                          <a:prstDash val="solid"/>
                          <a:miter/>
                        </a:ln>
                      </p:spPr>
                      <p:txBody>
                        <a:bodyPr/>
                        <a:lstStyle/>
                        <a:p>
                          <a:endParaRPr lang="en-US"/>
                        </a:p>
                      </p:txBody>
                    </p:sp>
                    <p:sp>
                      <p:nvSpPr>
                        <p:cNvPr id="1878" name="Freeform: Shape 1877">
                          <a:extLst>
                            <a:ext uri="{FF2B5EF4-FFF2-40B4-BE49-F238E27FC236}">
                              <a16:creationId xmlns:a16="http://schemas.microsoft.com/office/drawing/2014/main" id="{C340DE14-CE37-F63F-8C66-7E8AC5B5DDAF}"/>
                            </a:ext>
                          </a:extLst>
                        </p:cNvPr>
                        <p:cNvSpPr/>
                        <p:nvPr/>
                      </p:nvSpPr>
                      <p:spPr>
                        <a:xfrm>
                          <a:off x="27585067" y="14576923"/>
                          <a:ext cx="216950" cy="172370"/>
                        </a:xfrm>
                        <a:custGeom>
                          <a:avLst/>
                          <a:gdLst>
                            <a:gd name="csX0" fmla="*/ 0 w 216950"/>
                            <a:gd name="csY0" fmla="*/ 172371 h 172370"/>
                            <a:gd name="csX1" fmla="*/ 24606 w 216950"/>
                            <a:gd name="csY1" fmla="*/ 149888 h 172370"/>
                            <a:gd name="csX2" fmla="*/ 35409 w 216950"/>
                            <a:gd name="csY2" fmla="*/ 114815 h 172370"/>
                            <a:gd name="csX3" fmla="*/ 72617 w 216950"/>
                            <a:gd name="csY3" fmla="*/ 59056 h 172370"/>
                            <a:gd name="csX4" fmla="*/ 151536 w 216950"/>
                            <a:gd name="csY4" fmla="*/ 65352 h 172370"/>
                            <a:gd name="csX5" fmla="*/ 192045 w 216950"/>
                            <a:gd name="csY5" fmla="*/ 42268 h 172370"/>
                            <a:gd name="csX6" fmla="*/ 216951 w 216950"/>
                            <a:gd name="csY6" fmla="*/ 0 h 17237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16950" h="172370">
                              <a:moveTo>
                                <a:pt x="0" y="172371"/>
                              </a:moveTo>
                              <a:cubicBezTo>
                                <a:pt x="11403" y="169673"/>
                                <a:pt x="19505" y="160680"/>
                                <a:pt x="24606" y="149888"/>
                              </a:cubicBezTo>
                              <a:cubicBezTo>
                                <a:pt x="29407" y="139996"/>
                                <a:pt x="32108" y="127405"/>
                                <a:pt x="35409" y="114815"/>
                              </a:cubicBezTo>
                              <a:cubicBezTo>
                                <a:pt x="42011" y="88734"/>
                                <a:pt x="55813" y="64452"/>
                                <a:pt x="72617" y="59056"/>
                              </a:cubicBezTo>
                              <a:cubicBezTo>
                                <a:pt x="97223" y="51262"/>
                                <a:pt x="127230" y="67449"/>
                                <a:pt x="151536" y="65352"/>
                              </a:cubicBezTo>
                              <a:cubicBezTo>
                                <a:pt x="168039" y="63852"/>
                                <a:pt x="181842" y="54559"/>
                                <a:pt x="192045" y="42268"/>
                              </a:cubicBezTo>
                              <a:cubicBezTo>
                                <a:pt x="202248" y="29978"/>
                                <a:pt x="209749" y="14989"/>
                                <a:pt x="216951" y="0"/>
                              </a:cubicBezTo>
                            </a:path>
                          </a:pathLst>
                        </a:custGeom>
                        <a:noFill/>
                        <a:ln w="13561" cap="rnd">
                          <a:solidFill>
                            <a:srgbClr val="231F20"/>
                          </a:solidFill>
                          <a:prstDash val="solid"/>
                          <a:miter/>
                        </a:ln>
                      </p:spPr>
                      <p:txBody>
                        <a:bodyPr/>
                        <a:lstStyle/>
                        <a:p>
                          <a:endParaRPr lang="en-US"/>
                        </a:p>
                      </p:txBody>
                    </p:sp>
                  </p:grpSp>
                  <p:grpSp>
                    <p:nvGrpSpPr>
                      <p:cNvPr id="1856" name="Graphic 3">
                        <a:extLst>
                          <a:ext uri="{FF2B5EF4-FFF2-40B4-BE49-F238E27FC236}">
                            <a16:creationId xmlns:a16="http://schemas.microsoft.com/office/drawing/2014/main" id="{5D81F6F0-6966-1C81-50D6-E5E5DDBE9FE8}"/>
                          </a:ext>
                        </a:extLst>
                      </p:cNvPr>
                      <p:cNvGrpSpPr/>
                      <p:nvPr/>
                    </p:nvGrpSpPr>
                    <p:grpSpPr>
                      <a:xfrm>
                        <a:off x="27734202" y="14810149"/>
                        <a:ext cx="298661" cy="353800"/>
                        <a:chOff x="27734202" y="14810149"/>
                        <a:chExt cx="298661" cy="353800"/>
                      </a:xfrm>
                      <a:noFill/>
                    </p:grpSpPr>
                    <p:sp>
                      <p:nvSpPr>
                        <p:cNvPr id="1875" name="Freeform: Shape 1874">
                          <a:extLst>
                            <a:ext uri="{FF2B5EF4-FFF2-40B4-BE49-F238E27FC236}">
                              <a16:creationId xmlns:a16="http://schemas.microsoft.com/office/drawing/2014/main" id="{662213AC-E08D-4215-7CA5-CBA9271FE50C}"/>
                            </a:ext>
                          </a:extLst>
                        </p:cNvPr>
                        <p:cNvSpPr/>
                        <p:nvPr/>
                      </p:nvSpPr>
                      <p:spPr>
                        <a:xfrm>
                          <a:off x="27734202" y="14810149"/>
                          <a:ext cx="228053" cy="157082"/>
                        </a:xfrm>
                        <a:custGeom>
                          <a:avLst/>
                          <a:gdLst>
                            <a:gd name="csX0" fmla="*/ 0 w 228053"/>
                            <a:gd name="csY0" fmla="*/ 157082 h 157082"/>
                            <a:gd name="csX1" fmla="*/ 26106 w 228053"/>
                            <a:gd name="csY1" fmla="*/ 136397 h 157082"/>
                            <a:gd name="csX2" fmla="*/ 39010 w 228053"/>
                            <a:gd name="csY2" fmla="*/ 102223 h 157082"/>
                            <a:gd name="csX3" fmla="*/ 80119 w 228053"/>
                            <a:gd name="csY3" fmla="*/ 49163 h 157082"/>
                            <a:gd name="csX4" fmla="*/ 158437 w 228053"/>
                            <a:gd name="csY4" fmla="*/ 60854 h 157082"/>
                            <a:gd name="csX5" fmla="*/ 200447 w 228053"/>
                            <a:gd name="csY5" fmla="*/ 40469 h 157082"/>
                            <a:gd name="csX6" fmla="*/ 228053 w 228053"/>
                            <a:gd name="csY6" fmla="*/ 0 h 15708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28053" h="157082">
                              <a:moveTo>
                                <a:pt x="0" y="157082"/>
                              </a:moveTo>
                              <a:cubicBezTo>
                                <a:pt x="11403" y="155283"/>
                                <a:pt x="20105" y="146590"/>
                                <a:pt x="26106" y="136397"/>
                              </a:cubicBezTo>
                              <a:cubicBezTo>
                                <a:pt x="31508" y="126804"/>
                                <a:pt x="35109" y="114514"/>
                                <a:pt x="39010" y="102223"/>
                              </a:cubicBezTo>
                              <a:cubicBezTo>
                                <a:pt x="47412" y="76742"/>
                                <a:pt x="63015" y="53360"/>
                                <a:pt x="80119" y="49163"/>
                              </a:cubicBezTo>
                              <a:cubicBezTo>
                                <a:pt x="105024" y="43167"/>
                                <a:pt x="134131" y="61454"/>
                                <a:pt x="158437" y="60854"/>
                              </a:cubicBezTo>
                              <a:cubicBezTo>
                                <a:pt x="174941" y="60554"/>
                                <a:pt x="189344" y="52161"/>
                                <a:pt x="200447" y="40469"/>
                              </a:cubicBezTo>
                              <a:cubicBezTo>
                                <a:pt x="211550" y="28778"/>
                                <a:pt x="219952" y="14389"/>
                                <a:pt x="228053" y="0"/>
                              </a:cubicBezTo>
                            </a:path>
                          </a:pathLst>
                        </a:custGeom>
                        <a:noFill/>
                        <a:ln w="13561" cap="rnd">
                          <a:solidFill>
                            <a:srgbClr val="231F20"/>
                          </a:solidFill>
                          <a:prstDash val="solid"/>
                          <a:miter/>
                        </a:ln>
                      </p:spPr>
                      <p:txBody>
                        <a:bodyPr/>
                        <a:lstStyle/>
                        <a:p>
                          <a:endParaRPr lang="en-US"/>
                        </a:p>
                      </p:txBody>
                    </p:sp>
                    <p:sp>
                      <p:nvSpPr>
                        <p:cNvPr id="1876" name="Freeform: Shape 1875">
                          <a:extLst>
                            <a:ext uri="{FF2B5EF4-FFF2-40B4-BE49-F238E27FC236}">
                              <a16:creationId xmlns:a16="http://schemas.microsoft.com/office/drawing/2014/main" id="{1B945256-C95D-B42D-A15F-06442F0055C0}"/>
                            </a:ext>
                          </a:extLst>
                        </p:cNvPr>
                        <p:cNvSpPr/>
                        <p:nvPr/>
                      </p:nvSpPr>
                      <p:spPr>
                        <a:xfrm>
                          <a:off x="27776211" y="14880596"/>
                          <a:ext cx="228053" cy="157082"/>
                        </a:xfrm>
                        <a:custGeom>
                          <a:avLst/>
                          <a:gdLst>
                            <a:gd name="csX0" fmla="*/ 0 w 228053"/>
                            <a:gd name="csY0" fmla="*/ 157083 h 157082"/>
                            <a:gd name="csX1" fmla="*/ 26107 w 228053"/>
                            <a:gd name="csY1" fmla="*/ 136398 h 157082"/>
                            <a:gd name="csX2" fmla="*/ 39010 w 228053"/>
                            <a:gd name="csY2" fmla="*/ 102224 h 157082"/>
                            <a:gd name="csX3" fmla="*/ 80119 w 228053"/>
                            <a:gd name="csY3" fmla="*/ 49164 h 157082"/>
                            <a:gd name="csX4" fmla="*/ 158438 w 228053"/>
                            <a:gd name="csY4" fmla="*/ 60854 h 157082"/>
                            <a:gd name="csX5" fmla="*/ 200447 w 228053"/>
                            <a:gd name="csY5" fmla="*/ 40470 h 157082"/>
                            <a:gd name="csX6" fmla="*/ 228053 w 228053"/>
                            <a:gd name="csY6" fmla="*/ 0 h 15708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28053" h="157082">
                              <a:moveTo>
                                <a:pt x="0" y="157083"/>
                              </a:moveTo>
                              <a:cubicBezTo>
                                <a:pt x="11403" y="155284"/>
                                <a:pt x="20105" y="146591"/>
                                <a:pt x="26107" y="136398"/>
                              </a:cubicBezTo>
                              <a:cubicBezTo>
                                <a:pt x="31508" y="126805"/>
                                <a:pt x="35109" y="114514"/>
                                <a:pt x="39010" y="102224"/>
                              </a:cubicBezTo>
                              <a:cubicBezTo>
                                <a:pt x="47412" y="76742"/>
                                <a:pt x="63015" y="53360"/>
                                <a:pt x="80119" y="49164"/>
                              </a:cubicBezTo>
                              <a:cubicBezTo>
                                <a:pt x="105024" y="43168"/>
                                <a:pt x="134131" y="61455"/>
                                <a:pt x="158438" y="60854"/>
                              </a:cubicBezTo>
                              <a:cubicBezTo>
                                <a:pt x="174941" y="60555"/>
                                <a:pt x="189345" y="52162"/>
                                <a:pt x="200447" y="40470"/>
                              </a:cubicBezTo>
                              <a:cubicBezTo>
                                <a:pt x="211550" y="28779"/>
                                <a:pt x="219952" y="14390"/>
                                <a:pt x="228053" y="0"/>
                              </a:cubicBezTo>
                            </a:path>
                          </a:pathLst>
                        </a:custGeom>
                        <a:noFill/>
                        <a:ln w="13561" cap="rnd">
                          <a:solidFill>
                            <a:srgbClr val="231F20"/>
                          </a:solidFill>
                          <a:prstDash val="solid"/>
                          <a:miter/>
                        </a:ln>
                      </p:spPr>
                      <p:txBody>
                        <a:bodyPr/>
                        <a:lstStyle/>
                        <a:p>
                          <a:endParaRPr lang="en-US"/>
                        </a:p>
                      </p:txBody>
                    </p:sp>
                  </p:grpSp>
                  <p:grpSp>
                    <p:nvGrpSpPr>
                      <p:cNvPr id="1857" name="Graphic 3">
                        <a:extLst>
                          <a:ext uri="{FF2B5EF4-FFF2-40B4-BE49-F238E27FC236}">
                            <a16:creationId xmlns:a16="http://schemas.microsoft.com/office/drawing/2014/main" id="{882E7951-2F4A-9423-20EF-911748AE5FF8}"/>
                          </a:ext>
                        </a:extLst>
                      </p:cNvPr>
                      <p:cNvGrpSpPr/>
                      <p:nvPr/>
                    </p:nvGrpSpPr>
                    <p:grpSpPr>
                      <a:xfrm>
                        <a:off x="27910043" y="15124313"/>
                        <a:ext cx="304634" cy="332825"/>
                        <a:chOff x="27910043" y="15124313"/>
                        <a:chExt cx="304634" cy="332825"/>
                      </a:xfrm>
                      <a:noFill/>
                    </p:grpSpPr>
                    <p:sp>
                      <p:nvSpPr>
                        <p:cNvPr id="1873" name="Freeform: Shape 1872">
                          <a:extLst>
                            <a:ext uri="{FF2B5EF4-FFF2-40B4-BE49-F238E27FC236}">
                              <a16:creationId xmlns:a16="http://schemas.microsoft.com/office/drawing/2014/main" id="{292C663E-C947-96F6-1E4B-4C8787AA5AD2}"/>
                            </a:ext>
                          </a:extLst>
                        </p:cNvPr>
                        <p:cNvSpPr/>
                        <p:nvPr/>
                      </p:nvSpPr>
                      <p:spPr>
                        <a:xfrm>
                          <a:off x="27910043" y="15124313"/>
                          <a:ext cx="238554" cy="141193"/>
                        </a:xfrm>
                        <a:custGeom>
                          <a:avLst/>
                          <a:gdLst>
                            <a:gd name="csX0" fmla="*/ 0 w 238554"/>
                            <a:gd name="csY0" fmla="*/ 141194 h 141193"/>
                            <a:gd name="csX1" fmla="*/ 27306 w 238554"/>
                            <a:gd name="csY1" fmla="*/ 122309 h 141193"/>
                            <a:gd name="csX2" fmla="*/ 42609 w 238554"/>
                            <a:gd name="csY2" fmla="*/ 89033 h 141193"/>
                            <a:gd name="csX3" fmla="*/ 87320 w 238554"/>
                            <a:gd name="csY3" fmla="*/ 38971 h 141193"/>
                            <a:gd name="csX4" fmla="*/ 164738 w 238554"/>
                            <a:gd name="csY4" fmla="*/ 56058 h 141193"/>
                            <a:gd name="csX5" fmla="*/ 208249 w 238554"/>
                            <a:gd name="csY5" fmla="*/ 38671 h 141193"/>
                            <a:gd name="csX6" fmla="*/ 238555 w 238554"/>
                            <a:gd name="csY6" fmla="*/ 0 h 14119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8554" h="141193">
                              <a:moveTo>
                                <a:pt x="0" y="141194"/>
                              </a:moveTo>
                              <a:cubicBezTo>
                                <a:pt x="11403" y="139996"/>
                                <a:pt x="20705" y="132201"/>
                                <a:pt x="27306" y="122309"/>
                              </a:cubicBezTo>
                              <a:cubicBezTo>
                                <a:pt x="33307" y="113016"/>
                                <a:pt x="37808" y="101024"/>
                                <a:pt x="42609" y="89033"/>
                              </a:cubicBezTo>
                              <a:cubicBezTo>
                                <a:pt x="52512" y="64152"/>
                                <a:pt x="69916" y="41968"/>
                                <a:pt x="87320" y="38971"/>
                              </a:cubicBezTo>
                              <a:cubicBezTo>
                                <a:pt x="112526" y="34474"/>
                                <a:pt x="140132" y="54859"/>
                                <a:pt x="164738" y="56058"/>
                              </a:cubicBezTo>
                              <a:cubicBezTo>
                                <a:pt x="181242" y="56658"/>
                                <a:pt x="196245" y="49463"/>
                                <a:pt x="208249" y="38671"/>
                              </a:cubicBezTo>
                              <a:cubicBezTo>
                                <a:pt x="220251" y="27879"/>
                                <a:pt x="229553" y="14089"/>
                                <a:pt x="238555" y="0"/>
                              </a:cubicBezTo>
                            </a:path>
                          </a:pathLst>
                        </a:custGeom>
                        <a:noFill/>
                        <a:ln w="13561" cap="rnd">
                          <a:solidFill>
                            <a:srgbClr val="231F20"/>
                          </a:solidFill>
                          <a:prstDash val="solid"/>
                          <a:miter/>
                        </a:ln>
                      </p:spPr>
                      <p:txBody>
                        <a:bodyPr/>
                        <a:lstStyle/>
                        <a:p>
                          <a:endParaRPr lang="en-US"/>
                        </a:p>
                      </p:txBody>
                    </p:sp>
                    <p:sp>
                      <p:nvSpPr>
                        <p:cNvPr id="1874" name="Freeform: Shape 1873">
                          <a:extLst>
                            <a:ext uri="{FF2B5EF4-FFF2-40B4-BE49-F238E27FC236}">
                              <a16:creationId xmlns:a16="http://schemas.microsoft.com/office/drawing/2014/main" id="{0715040B-75D4-82C7-D762-6D96798DAC7D}"/>
                            </a:ext>
                          </a:extLst>
                        </p:cNvPr>
                        <p:cNvSpPr/>
                        <p:nvPr/>
                      </p:nvSpPr>
                      <p:spPr>
                        <a:xfrm>
                          <a:off x="27946951" y="15197158"/>
                          <a:ext cx="238555" cy="141194"/>
                        </a:xfrm>
                        <a:custGeom>
                          <a:avLst/>
                          <a:gdLst>
                            <a:gd name="csX0" fmla="*/ 0 w 238555"/>
                            <a:gd name="csY0" fmla="*/ 141195 h 141194"/>
                            <a:gd name="csX1" fmla="*/ 27306 w 238555"/>
                            <a:gd name="csY1" fmla="*/ 122309 h 141194"/>
                            <a:gd name="csX2" fmla="*/ 42610 w 238555"/>
                            <a:gd name="csY2" fmla="*/ 89033 h 141194"/>
                            <a:gd name="csX3" fmla="*/ 87320 w 238555"/>
                            <a:gd name="csY3" fmla="*/ 38971 h 141194"/>
                            <a:gd name="csX4" fmla="*/ 164739 w 238555"/>
                            <a:gd name="csY4" fmla="*/ 56059 h 141194"/>
                            <a:gd name="csX5" fmla="*/ 208249 w 238555"/>
                            <a:gd name="csY5" fmla="*/ 38671 h 141194"/>
                            <a:gd name="csX6" fmla="*/ 238556 w 238555"/>
                            <a:gd name="csY6" fmla="*/ 0 h 1411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8555" h="141194">
                              <a:moveTo>
                                <a:pt x="0" y="141195"/>
                              </a:moveTo>
                              <a:cubicBezTo>
                                <a:pt x="11403" y="139996"/>
                                <a:pt x="20705" y="132201"/>
                                <a:pt x="27306" y="122309"/>
                              </a:cubicBezTo>
                              <a:cubicBezTo>
                                <a:pt x="33308" y="113016"/>
                                <a:pt x="37809" y="101025"/>
                                <a:pt x="42610" y="89033"/>
                              </a:cubicBezTo>
                              <a:cubicBezTo>
                                <a:pt x="52512" y="64152"/>
                                <a:pt x="69917" y="41969"/>
                                <a:pt x="87320" y="38971"/>
                              </a:cubicBezTo>
                              <a:cubicBezTo>
                                <a:pt x="112526" y="34475"/>
                                <a:pt x="140133" y="54859"/>
                                <a:pt x="164739" y="56059"/>
                              </a:cubicBezTo>
                              <a:cubicBezTo>
                                <a:pt x="181242" y="56658"/>
                                <a:pt x="196246" y="49464"/>
                                <a:pt x="208249" y="38671"/>
                              </a:cubicBezTo>
                              <a:cubicBezTo>
                                <a:pt x="220252" y="27880"/>
                                <a:pt x="229554" y="14089"/>
                                <a:pt x="238556" y="0"/>
                              </a:cubicBezTo>
                            </a:path>
                          </a:pathLst>
                        </a:custGeom>
                        <a:noFill/>
                        <a:ln w="13561" cap="rnd">
                          <a:solidFill>
                            <a:srgbClr val="231F20"/>
                          </a:solidFill>
                          <a:prstDash val="solid"/>
                          <a:miter/>
                        </a:ln>
                      </p:spPr>
                      <p:txBody>
                        <a:bodyPr/>
                        <a:lstStyle/>
                        <a:p>
                          <a:endParaRPr lang="en-US"/>
                        </a:p>
                      </p:txBody>
                    </p:sp>
                  </p:grpSp>
                  <p:grpSp>
                    <p:nvGrpSpPr>
                      <p:cNvPr id="1858" name="Graphic 3">
                        <a:extLst>
                          <a:ext uri="{FF2B5EF4-FFF2-40B4-BE49-F238E27FC236}">
                            <a16:creationId xmlns:a16="http://schemas.microsoft.com/office/drawing/2014/main" id="{64A04D36-DD07-8DE0-297D-CB8FA7FF1230}"/>
                          </a:ext>
                        </a:extLst>
                      </p:cNvPr>
                      <p:cNvGrpSpPr/>
                      <p:nvPr/>
                    </p:nvGrpSpPr>
                    <p:grpSpPr>
                      <a:xfrm>
                        <a:off x="28065179" y="15450469"/>
                        <a:ext cx="308948" cy="310449"/>
                        <a:chOff x="28065179" y="15450469"/>
                        <a:chExt cx="308948" cy="310449"/>
                      </a:xfrm>
                      <a:noFill/>
                    </p:grpSpPr>
                    <p:sp>
                      <p:nvSpPr>
                        <p:cNvPr id="1871" name="Freeform: Shape 1870">
                          <a:extLst>
                            <a:ext uri="{FF2B5EF4-FFF2-40B4-BE49-F238E27FC236}">
                              <a16:creationId xmlns:a16="http://schemas.microsoft.com/office/drawing/2014/main" id="{DA46FFE9-0E0C-54B4-E163-9BB8646ABEEE}"/>
                            </a:ext>
                          </a:extLst>
                        </p:cNvPr>
                        <p:cNvSpPr/>
                        <p:nvPr/>
                      </p:nvSpPr>
                      <p:spPr>
                        <a:xfrm>
                          <a:off x="28065179" y="15450469"/>
                          <a:ext cx="247857" cy="124406"/>
                        </a:xfrm>
                        <a:custGeom>
                          <a:avLst/>
                          <a:gdLst>
                            <a:gd name="csX0" fmla="*/ 0 w 247857"/>
                            <a:gd name="csY0" fmla="*/ 124407 h 124406"/>
                            <a:gd name="csX1" fmla="*/ 28507 w 247857"/>
                            <a:gd name="csY1" fmla="*/ 107619 h 124406"/>
                            <a:gd name="csX2" fmla="*/ 46211 w 247857"/>
                            <a:gd name="csY2" fmla="*/ 75543 h 124406"/>
                            <a:gd name="csX3" fmla="*/ 94222 w 247857"/>
                            <a:gd name="csY3" fmla="*/ 28778 h 124406"/>
                            <a:gd name="csX4" fmla="*/ 170440 w 247857"/>
                            <a:gd name="csY4" fmla="*/ 50962 h 124406"/>
                            <a:gd name="csX5" fmla="*/ 214850 w 247857"/>
                            <a:gd name="csY5" fmla="*/ 36573 h 124406"/>
                            <a:gd name="csX6" fmla="*/ 247858 w 247857"/>
                            <a:gd name="csY6" fmla="*/ 0 h 1244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7857" h="124406">
                              <a:moveTo>
                                <a:pt x="0" y="124407"/>
                              </a:moveTo>
                              <a:cubicBezTo>
                                <a:pt x="11703" y="124107"/>
                                <a:pt x="21306" y="116912"/>
                                <a:pt x="28507" y="107619"/>
                              </a:cubicBezTo>
                              <a:cubicBezTo>
                                <a:pt x="35109" y="98926"/>
                                <a:pt x="40510" y="87235"/>
                                <a:pt x="46211" y="75543"/>
                              </a:cubicBezTo>
                              <a:cubicBezTo>
                                <a:pt x="57914" y="51261"/>
                                <a:pt x="76518" y="30577"/>
                                <a:pt x="94222" y="28778"/>
                              </a:cubicBezTo>
                              <a:cubicBezTo>
                                <a:pt x="119728" y="26080"/>
                                <a:pt x="145834" y="48263"/>
                                <a:pt x="170440" y="50962"/>
                              </a:cubicBezTo>
                              <a:cubicBezTo>
                                <a:pt x="186944" y="52761"/>
                                <a:pt x="202248" y="46465"/>
                                <a:pt x="214850" y="36573"/>
                              </a:cubicBezTo>
                              <a:cubicBezTo>
                                <a:pt x="227453" y="26680"/>
                                <a:pt x="237656" y="13490"/>
                                <a:pt x="247858" y="0"/>
                              </a:cubicBezTo>
                            </a:path>
                          </a:pathLst>
                        </a:custGeom>
                        <a:noFill/>
                        <a:ln w="13561" cap="rnd">
                          <a:solidFill>
                            <a:srgbClr val="231F20"/>
                          </a:solidFill>
                          <a:prstDash val="solid"/>
                          <a:miter/>
                        </a:ln>
                      </p:spPr>
                      <p:txBody>
                        <a:bodyPr/>
                        <a:lstStyle/>
                        <a:p>
                          <a:endParaRPr lang="en-US"/>
                        </a:p>
                      </p:txBody>
                    </p:sp>
                    <p:sp>
                      <p:nvSpPr>
                        <p:cNvPr id="1872" name="Freeform: Shape 1871">
                          <a:extLst>
                            <a:ext uri="{FF2B5EF4-FFF2-40B4-BE49-F238E27FC236}">
                              <a16:creationId xmlns:a16="http://schemas.microsoft.com/office/drawing/2014/main" id="{30CC69C3-5444-5485-2028-A2E2325423E8}"/>
                            </a:ext>
                          </a:extLst>
                        </p:cNvPr>
                        <p:cNvSpPr/>
                        <p:nvPr/>
                      </p:nvSpPr>
                      <p:spPr>
                        <a:xfrm>
                          <a:off x="28096686" y="15525713"/>
                          <a:ext cx="247857" cy="124406"/>
                        </a:xfrm>
                        <a:custGeom>
                          <a:avLst/>
                          <a:gdLst>
                            <a:gd name="csX0" fmla="*/ 0 w 247857"/>
                            <a:gd name="csY0" fmla="*/ 124407 h 124406"/>
                            <a:gd name="csX1" fmla="*/ 28506 w 247857"/>
                            <a:gd name="csY1" fmla="*/ 107619 h 124406"/>
                            <a:gd name="csX2" fmla="*/ 46210 w 247857"/>
                            <a:gd name="csY2" fmla="*/ 75543 h 124406"/>
                            <a:gd name="csX3" fmla="*/ 94221 w 247857"/>
                            <a:gd name="csY3" fmla="*/ 28778 h 124406"/>
                            <a:gd name="csX4" fmla="*/ 170439 w 247857"/>
                            <a:gd name="csY4" fmla="*/ 50961 h 124406"/>
                            <a:gd name="csX5" fmla="*/ 214850 w 247857"/>
                            <a:gd name="csY5" fmla="*/ 36573 h 124406"/>
                            <a:gd name="csX6" fmla="*/ 247857 w 247857"/>
                            <a:gd name="csY6" fmla="*/ 0 h 1244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7857" h="124406">
                              <a:moveTo>
                                <a:pt x="0" y="124407"/>
                              </a:moveTo>
                              <a:cubicBezTo>
                                <a:pt x="11702" y="124107"/>
                                <a:pt x="21305" y="116912"/>
                                <a:pt x="28506" y="107619"/>
                              </a:cubicBezTo>
                              <a:cubicBezTo>
                                <a:pt x="35108" y="98926"/>
                                <a:pt x="40510" y="87235"/>
                                <a:pt x="46210" y="75543"/>
                              </a:cubicBezTo>
                              <a:cubicBezTo>
                                <a:pt x="57913" y="51261"/>
                                <a:pt x="76517" y="30577"/>
                                <a:pt x="94221" y="28778"/>
                              </a:cubicBezTo>
                              <a:cubicBezTo>
                                <a:pt x="119728" y="26080"/>
                                <a:pt x="145834" y="48263"/>
                                <a:pt x="170439" y="50961"/>
                              </a:cubicBezTo>
                              <a:cubicBezTo>
                                <a:pt x="186943" y="52760"/>
                                <a:pt x="202247" y="46465"/>
                                <a:pt x="214850" y="36573"/>
                              </a:cubicBezTo>
                              <a:cubicBezTo>
                                <a:pt x="227453" y="26680"/>
                                <a:pt x="237655" y="13489"/>
                                <a:pt x="247857" y="0"/>
                              </a:cubicBezTo>
                            </a:path>
                          </a:pathLst>
                        </a:custGeom>
                        <a:noFill/>
                        <a:ln w="13561" cap="rnd">
                          <a:solidFill>
                            <a:srgbClr val="231F20"/>
                          </a:solidFill>
                          <a:prstDash val="solid"/>
                          <a:miter/>
                        </a:ln>
                      </p:spPr>
                      <p:txBody>
                        <a:bodyPr/>
                        <a:lstStyle/>
                        <a:p>
                          <a:endParaRPr lang="en-US"/>
                        </a:p>
                      </p:txBody>
                    </p:sp>
                  </p:grpSp>
                  <p:grpSp>
                    <p:nvGrpSpPr>
                      <p:cNvPr id="1859" name="Graphic 3">
                        <a:extLst>
                          <a:ext uri="{FF2B5EF4-FFF2-40B4-BE49-F238E27FC236}">
                            <a16:creationId xmlns:a16="http://schemas.microsoft.com/office/drawing/2014/main" id="{7A179451-766F-37CC-477C-2C0B52A095E2}"/>
                          </a:ext>
                        </a:extLst>
                      </p:cNvPr>
                      <p:cNvGrpSpPr/>
                      <p:nvPr/>
                    </p:nvGrpSpPr>
                    <p:grpSpPr>
                      <a:xfrm>
                        <a:off x="28198410" y="15786817"/>
                        <a:ext cx="311935" cy="287201"/>
                        <a:chOff x="28198410" y="15786817"/>
                        <a:chExt cx="311935" cy="287201"/>
                      </a:xfrm>
                      <a:noFill/>
                    </p:grpSpPr>
                    <p:sp>
                      <p:nvSpPr>
                        <p:cNvPr id="1869" name="Freeform: Shape 1868">
                          <a:extLst>
                            <a:ext uri="{FF2B5EF4-FFF2-40B4-BE49-F238E27FC236}">
                              <a16:creationId xmlns:a16="http://schemas.microsoft.com/office/drawing/2014/main" id="{D49C0E62-B309-16A7-6AB9-D31351613431}"/>
                            </a:ext>
                          </a:extLst>
                        </p:cNvPr>
                        <p:cNvSpPr/>
                        <p:nvPr/>
                      </p:nvSpPr>
                      <p:spPr>
                        <a:xfrm>
                          <a:off x="28198410" y="15786817"/>
                          <a:ext cx="255660" cy="107357"/>
                        </a:xfrm>
                        <a:custGeom>
                          <a:avLst/>
                          <a:gdLst>
                            <a:gd name="csX0" fmla="*/ 0 w 255660"/>
                            <a:gd name="csY0" fmla="*/ 107319 h 107357"/>
                            <a:gd name="csX1" fmla="*/ 29708 w 255660"/>
                            <a:gd name="csY1" fmla="*/ 92330 h 107357"/>
                            <a:gd name="csX2" fmla="*/ 49511 w 255660"/>
                            <a:gd name="csY2" fmla="*/ 61454 h 107357"/>
                            <a:gd name="csX3" fmla="*/ 100524 w 255660"/>
                            <a:gd name="csY3" fmla="*/ 17987 h 107357"/>
                            <a:gd name="csX4" fmla="*/ 174941 w 255660"/>
                            <a:gd name="csY4" fmla="*/ 45566 h 107357"/>
                            <a:gd name="csX5" fmla="*/ 220251 w 255660"/>
                            <a:gd name="csY5" fmla="*/ 34174 h 107357"/>
                            <a:gd name="csX6" fmla="*/ 255660 w 255660"/>
                            <a:gd name="csY6" fmla="*/ 0 h 10735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5660" h="107357">
                              <a:moveTo>
                                <a:pt x="0" y="107319"/>
                              </a:moveTo>
                              <a:cubicBezTo>
                                <a:pt x="11703" y="107919"/>
                                <a:pt x="21905" y="101324"/>
                                <a:pt x="29708" y="92330"/>
                              </a:cubicBezTo>
                              <a:cubicBezTo>
                                <a:pt x="36909" y="83937"/>
                                <a:pt x="42910" y="72845"/>
                                <a:pt x="49511" y="61454"/>
                              </a:cubicBezTo>
                              <a:cubicBezTo>
                                <a:pt x="62714" y="38071"/>
                                <a:pt x="82820" y="18586"/>
                                <a:pt x="100524" y="17987"/>
                              </a:cubicBezTo>
                              <a:cubicBezTo>
                                <a:pt x="126330" y="17087"/>
                                <a:pt x="150636" y="41069"/>
                                <a:pt x="174941" y="45566"/>
                              </a:cubicBezTo>
                              <a:cubicBezTo>
                                <a:pt x="191445" y="48563"/>
                                <a:pt x="207048" y="43168"/>
                                <a:pt x="220251" y="34174"/>
                              </a:cubicBezTo>
                              <a:cubicBezTo>
                                <a:pt x="233454" y="25181"/>
                                <a:pt x="244557" y="12591"/>
                                <a:pt x="255660" y="0"/>
                              </a:cubicBezTo>
                            </a:path>
                          </a:pathLst>
                        </a:custGeom>
                        <a:noFill/>
                        <a:ln w="13561" cap="rnd">
                          <a:solidFill>
                            <a:srgbClr val="231F20"/>
                          </a:solidFill>
                          <a:prstDash val="solid"/>
                          <a:miter/>
                        </a:ln>
                      </p:spPr>
                      <p:txBody>
                        <a:bodyPr/>
                        <a:lstStyle/>
                        <a:p>
                          <a:endParaRPr lang="en-US"/>
                        </a:p>
                      </p:txBody>
                    </p:sp>
                    <p:sp>
                      <p:nvSpPr>
                        <p:cNvPr id="1870" name="Freeform: Shape 1869">
                          <a:extLst>
                            <a:ext uri="{FF2B5EF4-FFF2-40B4-BE49-F238E27FC236}">
                              <a16:creationId xmlns:a16="http://schemas.microsoft.com/office/drawing/2014/main" id="{6873CC19-9CBE-1948-5DC3-A6888553F2A4}"/>
                            </a:ext>
                          </a:extLst>
                        </p:cNvPr>
                        <p:cNvSpPr/>
                        <p:nvPr/>
                      </p:nvSpPr>
                      <p:spPr>
                        <a:xfrm>
                          <a:off x="28224816" y="15864159"/>
                          <a:ext cx="255659" cy="107357"/>
                        </a:xfrm>
                        <a:custGeom>
                          <a:avLst/>
                          <a:gdLst>
                            <a:gd name="csX0" fmla="*/ 0 w 255659"/>
                            <a:gd name="csY0" fmla="*/ 107320 h 107357"/>
                            <a:gd name="csX1" fmla="*/ 29707 w 255659"/>
                            <a:gd name="csY1" fmla="*/ 92331 h 107357"/>
                            <a:gd name="csX2" fmla="*/ 49511 w 255659"/>
                            <a:gd name="csY2" fmla="*/ 61455 h 107357"/>
                            <a:gd name="csX3" fmla="*/ 100524 w 255659"/>
                            <a:gd name="csY3" fmla="*/ 17987 h 107357"/>
                            <a:gd name="csX4" fmla="*/ 174941 w 255659"/>
                            <a:gd name="csY4" fmla="*/ 45566 h 107357"/>
                            <a:gd name="csX5" fmla="*/ 220251 w 255659"/>
                            <a:gd name="csY5" fmla="*/ 34175 h 107357"/>
                            <a:gd name="csX6" fmla="*/ 255659 w 255659"/>
                            <a:gd name="csY6" fmla="*/ 0 h 10735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5659" h="107357">
                              <a:moveTo>
                                <a:pt x="0" y="107320"/>
                              </a:moveTo>
                              <a:cubicBezTo>
                                <a:pt x="11703" y="107919"/>
                                <a:pt x="21905" y="101324"/>
                                <a:pt x="29707" y="92331"/>
                              </a:cubicBezTo>
                              <a:cubicBezTo>
                                <a:pt x="36909" y="83938"/>
                                <a:pt x="42910" y="72846"/>
                                <a:pt x="49511" y="61455"/>
                              </a:cubicBezTo>
                              <a:cubicBezTo>
                                <a:pt x="62714" y="38072"/>
                                <a:pt x="82820" y="18587"/>
                                <a:pt x="100524" y="17987"/>
                              </a:cubicBezTo>
                              <a:cubicBezTo>
                                <a:pt x="126329" y="17087"/>
                                <a:pt x="150635" y="41070"/>
                                <a:pt x="174941" y="45566"/>
                              </a:cubicBezTo>
                              <a:cubicBezTo>
                                <a:pt x="191445" y="48564"/>
                                <a:pt x="207048" y="43168"/>
                                <a:pt x="220251" y="34175"/>
                              </a:cubicBezTo>
                              <a:cubicBezTo>
                                <a:pt x="233454" y="25182"/>
                                <a:pt x="244557" y="12591"/>
                                <a:pt x="255659" y="0"/>
                              </a:cubicBezTo>
                            </a:path>
                          </a:pathLst>
                        </a:custGeom>
                        <a:noFill/>
                        <a:ln w="13561" cap="rnd">
                          <a:solidFill>
                            <a:srgbClr val="231F20"/>
                          </a:solidFill>
                          <a:prstDash val="solid"/>
                          <a:miter/>
                        </a:ln>
                      </p:spPr>
                      <p:txBody>
                        <a:bodyPr/>
                        <a:lstStyle/>
                        <a:p>
                          <a:endParaRPr lang="en-US"/>
                        </a:p>
                      </p:txBody>
                    </p:sp>
                  </p:grpSp>
                  <p:grpSp>
                    <p:nvGrpSpPr>
                      <p:cNvPr id="1860" name="Graphic 3">
                        <a:extLst>
                          <a:ext uri="{FF2B5EF4-FFF2-40B4-BE49-F238E27FC236}">
                            <a16:creationId xmlns:a16="http://schemas.microsoft.com/office/drawing/2014/main" id="{BBA04981-4F1D-6052-B2DA-0BAAE17A4CC8}"/>
                          </a:ext>
                        </a:extLst>
                      </p:cNvPr>
                      <p:cNvGrpSpPr/>
                      <p:nvPr/>
                    </p:nvGrpSpPr>
                    <p:grpSpPr>
                      <a:xfrm>
                        <a:off x="28309436" y="16132758"/>
                        <a:ext cx="313264" cy="261750"/>
                        <a:chOff x="28309436" y="16132758"/>
                        <a:chExt cx="313264" cy="261750"/>
                      </a:xfrm>
                      <a:noFill/>
                    </p:grpSpPr>
                    <p:sp>
                      <p:nvSpPr>
                        <p:cNvPr id="1867" name="Freeform: Shape 1866">
                          <a:extLst>
                            <a:ext uri="{FF2B5EF4-FFF2-40B4-BE49-F238E27FC236}">
                              <a16:creationId xmlns:a16="http://schemas.microsoft.com/office/drawing/2014/main" id="{DE4E28AF-65B1-C054-EE5E-2549E1D31E46}"/>
                            </a:ext>
                          </a:extLst>
                        </p:cNvPr>
                        <p:cNvSpPr/>
                        <p:nvPr/>
                      </p:nvSpPr>
                      <p:spPr>
                        <a:xfrm>
                          <a:off x="28309436" y="16132758"/>
                          <a:ext cx="262260" cy="89491"/>
                        </a:xfrm>
                        <a:custGeom>
                          <a:avLst/>
                          <a:gdLst>
                            <a:gd name="csX0" fmla="*/ 0 w 262260"/>
                            <a:gd name="csY0" fmla="*/ 89333 h 89491"/>
                            <a:gd name="csX1" fmla="*/ 30607 w 262260"/>
                            <a:gd name="csY1" fmla="*/ 76442 h 89491"/>
                            <a:gd name="csX2" fmla="*/ 52512 w 262260"/>
                            <a:gd name="csY2" fmla="*/ 47064 h 89491"/>
                            <a:gd name="csX3" fmla="*/ 106524 w 262260"/>
                            <a:gd name="csY3" fmla="*/ 7194 h 89491"/>
                            <a:gd name="csX4" fmla="*/ 178841 w 262260"/>
                            <a:gd name="csY4" fmla="*/ 39570 h 89491"/>
                            <a:gd name="csX5" fmla="*/ 224752 w 262260"/>
                            <a:gd name="csY5" fmla="*/ 31476 h 89491"/>
                            <a:gd name="csX6" fmla="*/ 262261 w 262260"/>
                            <a:gd name="csY6" fmla="*/ 0 h 8949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2260" h="89491">
                              <a:moveTo>
                                <a:pt x="0" y="89333"/>
                              </a:moveTo>
                              <a:cubicBezTo>
                                <a:pt x="11403" y="90532"/>
                                <a:pt x="22205" y="84836"/>
                                <a:pt x="30607" y="76442"/>
                              </a:cubicBezTo>
                              <a:cubicBezTo>
                                <a:pt x="38409" y="68648"/>
                                <a:pt x="45311" y="57856"/>
                                <a:pt x="52512" y="47064"/>
                              </a:cubicBezTo>
                              <a:cubicBezTo>
                                <a:pt x="67516" y="24581"/>
                                <a:pt x="88820" y="6595"/>
                                <a:pt x="106524" y="7194"/>
                              </a:cubicBezTo>
                              <a:cubicBezTo>
                                <a:pt x="132331" y="8094"/>
                                <a:pt x="155136" y="33575"/>
                                <a:pt x="178841" y="39570"/>
                              </a:cubicBezTo>
                              <a:cubicBezTo>
                                <a:pt x="195045" y="43767"/>
                                <a:pt x="210949" y="39570"/>
                                <a:pt x="224752" y="31476"/>
                              </a:cubicBezTo>
                              <a:cubicBezTo>
                                <a:pt x="238555" y="23382"/>
                                <a:pt x="250559" y="11691"/>
                                <a:pt x="262261" y="0"/>
                              </a:cubicBezTo>
                            </a:path>
                          </a:pathLst>
                        </a:custGeom>
                        <a:noFill/>
                        <a:ln w="13561" cap="rnd">
                          <a:solidFill>
                            <a:srgbClr val="231F20"/>
                          </a:solidFill>
                          <a:prstDash val="solid"/>
                          <a:miter/>
                        </a:ln>
                      </p:spPr>
                      <p:txBody>
                        <a:bodyPr/>
                        <a:lstStyle/>
                        <a:p>
                          <a:endParaRPr lang="en-US"/>
                        </a:p>
                      </p:txBody>
                    </p:sp>
                    <p:sp>
                      <p:nvSpPr>
                        <p:cNvPr id="1868" name="Freeform: Shape 1867">
                          <a:extLst>
                            <a:ext uri="{FF2B5EF4-FFF2-40B4-BE49-F238E27FC236}">
                              <a16:creationId xmlns:a16="http://schemas.microsoft.com/office/drawing/2014/main" id="{7C4DB306-3608-10A9-DCF8-A906C7A4ABB6}"/>
                            </a:ext>
                          </a:extLst>
                        </p:cNvPr>
                        <p:cNvSpPr/>
                        <p:nvPr/>
                      </p:nvSpPr>
                      <p:spPr>
                        <a:xfrm>
                          <a:off x="28330440" y="16211599"/>
                          <a:ext cx="262261" cy="89491"/>
                        </a:xfrm>
                        <a:custGeom>
                          <a:avLst/>
                          <a:gdLst>
                            <a:gd name="csX0" fmla="*/ 0 w 262261"/>
                            <a:gd name="csY0" fmla="*/ 89333 h 89491"/>
                            <a:gd name="csX1" fmla="*/ 30608 w 262261"/>
                            <a:gd name="csY1" fmla="*/ 76442 h 89491"/>
                            <a:gd name="csX2" fmla="*/ 52512 w 262261"/>
                            <a:gd name="csY2" fmla="*/ 47064 h 89491"/>
                            <a:gd name="csX3" fmla="*/ 106525 w 262261"/>
                            <a:gd name="csY3" fmla="*/ 7194 h 89491"/>
                            <a:gd name="csX4" fmla="*/ 178842 w 262261"/>
                            <a:gd name="csY4" fmla="*/ 39570 h 89491"/>
                            <a:gd name="csX5" fmla="*/ 224753 w 262261"/>
                            <a:gd name="csY5" fmla="*/ 31476 h 89491"/>
                            <a:gd name="csX6" fmla="*/ 262262 w 262261"/>
                            <a:gd name="csY6" fmla="*/ 0 h 8949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2261" h="89491">
                              <a:moveTo>
                                <a:pt x="0" y="89333"/>
                              </a:moveTo>
                              <a:cubicBezTo>
                                <a:pt x="11403" y="90532"/>
                                <a:pt x="22206" y="84836"/>
                                <a:pt x="30608" y="76442"/>
                              </a:cubicBezTo>
                              <a:cubicBezTo>
                                <a:pt x="38409" y="68648"/>
                                <a:pt x="45311" y="57856"/>
                                <a:pt x="52512" y="47064"/>
                              </a:cubicBezTo>
                              <a:cubicBezTo>
                                <a:pt x="67516" y="24581"/>
                                <a:pt x="88821" y="6594"/>
                                <a:pt x="106525" y="7194"/>
                              </a:cubicBezTo>
                              <a:cubicBezTo>
                                <a:pt x="132331" y="8094"/>
                                <a:pt x="155137" y="33575"/>
                                <a:pt x="178842" y="39570"/>
                              </a:cubicBezTo>
                              <a:cubicBezTo>
                                <a:pt x="195045" y="43767"/>
                                <a:pt x="210949" y="39570"/>
                                <a:pt x="224753" y="31476"/>
                              </a:cubicBezTo>
                              <a:cubicBezTo>
                                <a:pt x="238556" y="23382"/>
                                <a:pt x="250559" y="11691"/>
                                <a:pt x="262262" y="0"/>
                              </a:cubicBezTo>
                            </a:path>
                          </a:pathLst>
                        </a:custGeom>
                        <a:noFill/>
                        <a:ln w="13561" cap="rnd">
                          <a:solidFill>
                            <a:srgbClr val="231F20"/>
                          </a:solidFill>
                          <a:prstDash val="solid"/>
                          <a:miter/>
                        </a:ln>
                      </p:spPr>
                      <p:txBody>
                        <a:bodyPr/>
                        <a:lstStyle/>
                        <a:p>
                          <a:endParaRPr lang="en-US"/>
                        </a:p>
                      </p:txBody>
                    </p:sp>
                  </p:grpSp>
                  <p:grpSp>
                    <p:nvGrpSpPr>
                      <p:cNvPr id="1861" name="Graphic 3">
                        <a:extLst>
                          <a:ext uri="{FF2B5EF4-FFF2-40B4-BE49-F238E27FC236}">
                            <a16:creationId xmlns:a16="http://schemas.microsoft.com/office/drawing/2014/main" id="{3F96199E-598E-1B2A-F6A5-3CEAB2EC5F83}"/>
                          </a:ext>
                        </a:extLst>
                      </p:cNvPr>
                      <p:cNvGrpSpPr/>
                      <p:nvPr/>
                    </p:nvGrpSpPr>
                    <p:grpSpPr>
                      <a:xfrm>
                        <a:off x="28397657" y="16481862"/>
                        <a:ext cx="313264" cy="241474"/>
                        <a:chOff x="28397657" y="16481862"/>
                        <a:chExt cx="313264" cy="241474"/>
                      </a:xfrm>
                      <a:noFill/>
                    </p:grpSpPr>
                    <p:sp>
                      <p:nvSpPr>
                        <p:cNvPr id="1865" name="Freeform: Shape 1864">
                          <a:extLst>
                            <a:ext uri="{FF2B5EF4-FFF2-40B4-BE49-F238E27FC236}">
                              <a16:creationId xmlns:a16="http://schemas.microsoft.com/office/drawing/2014/main" id="{955124B3-6909-E56C-C8F7-5AEF27DCDF39}"/>
                            </a:ext>
                          </a:extLst>
                        </p:cNvPr>
                        <p:cNvSpPr/>
                        <p:nvPr/>
                      </p:nvSpPr>
                      <p:spPr>
                        <a:xfrm>
                          <a:off x="28397657" y="16481862"/>
                          <a:ext cx="267661" cy="75252"/>
                        </a:xfrm>
                        <a:custGeom>
                          <a:avLst/>
                          <a:gdLst>
                            <a:gd name="csX0" fmla="*/ 0 w 267661"/>
                            <a:gd name="csY0" fmla="*/ 74778 h 75252"/>
                            <a:gd name="csX1" fmla="*/ 31507 w 267661"/>
                            <a:gd name="csY1" fmla="*/ 63987 h 75252"/>
                            <a:gd name="csX2" fmla="*/ 55213 w 267661"/>
                            <a:gd name="csY2" fmla="*/ 36107 h 75252"/>
                            <a:gd name="csX3" fmla="*/ 111626 w 267661"/>
                            <a:gd name="csY3" fmla="*/ 134 h 75252"/>
                            <a:gd name="csX4" fmla="*/ 181542 w 267661"/>
                            <a:gd name="csY4" fmla="*/ 37606 h 75252"/>
                            <a:gd name="csX5" fmla="*/ 228053 w 267661"/>
                            <a:gd name="csY5" fmla="*/ 32510 h 75252"/>
                            <a:gd name="csX6" fmla="*/ 267662 w 267661"/>
                            <a:gd name="csY6" fmla="*/ 3731 h 7525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7661" h="75252">
                              <a:moveTo>
                                <a:pt x="0" y="74778"/>
                              </a:moveTo>
                              <a:cubicBezTo>
                                <a:pt x="11403" y="76877"/>
                                <a:pt x="22505" y="71780"/>
                                <a:pt x="31507" y="63987"/>
                              </a:cubicBezTo>
                              <a:cubicBezTo>
                                <a:pt x="39909" y="56791"/>
                                <a:pt x="47411" y="46300"/>
                                <a:pt x="55213" y="36107"/>
                              </a:cubicBezTo>
                              <a:cubicBezTo>
                                <a:pt x="71716" y="14823"/>
                                <a:pt x="94221" y="-1664"/>
                                <a:pt x="111626" y="134"/>
                              </a:cubicBezTo>
                              <a:cubicBezTo>
                                <a:pt x="137132" y="2832"/>
                                <a:pt x="158136" y="29812"/>
                                <a:pt x="181542" y="37606"/>
                              </a:cubicBezTo>
                              <a:cubicBezTo>
                                <a:pt x="197446" y="42702"/>
                                <a:pt x="213650" y="39705"/>
                                <a:pt x="228053" y="32510"/>
                              </a:cubicBezTo>
                              <a:cubicBezTo>
                                <a:pt x="242456" y="25315"/>
                                <a:pt x="255059" y="14524"/>
                                <a:pt x="267662" y="3731"/>
                              </a:cubicBezTo>
                            </a:path>
                          </a:pathLst>
                        </a:custGeom>
                        <a:noFill/>
                        <a:ln w="13561" cap="rnd">
                          <a:solidFill>
                            <a:srgbClr val="231F20"/>
                          </a:solidFill>
                          <a:prstDash val="solid"/>
                          <a:miter/>
                        </a:ln>
                      </p:spPr>
                      <p:txBody>
                        <a:bodyPr/>
                        <a:lstStyle/>
                        <a:p>
                          <a:endParaRPr lang="en-US"/>
                        </a:p>
                      </p:txBody>
                    </p:sp>
                    <p:sp>
                      <p:nvSpPr>
                        <p:cNvPr id="1866" name="Freeform: Shape 1865">
                          <a:extLst>
                            <a:ext uri="{FF2B5EF4-FFF2-40B4-BE49-F238E27FC236}">
                              <a16:creationId xmlns:a16="http://schemas.microsoft.com/office/drawing/2014/main" id="{583ECC4B-1F91-A91E-AFC9-792D0C19CC56}"/>
                            </a:ext>
                          </a:extLst>
                        </p:cNvPr>
                        <p:cNvSpPr/>
                        <p:nvPr/>
                      </p:nvSpPr>
                      <p:spPr>
                        <a:xfrm>
                          <a:off x="28413260" y="16561902"/>
                          <a:ext cx="267662" cy="75253"/>
                        </a:xfrm>
                        <a:custGeom>
                          <a:avLst/>
                          <a:gdLst>
                            <a:gd name="csX0" fmla="*/ 0 w 267662"/>
                            <a:gd name="csY0" fmla="*/ 74779 h 75253"/>
                            <a:gd name="csX1" fmla="*/ 31508 w 267662"/>
                            <a:gd name="csY1" fmla="*/ 63987 h 75253"/>
                            <a:gd name="csX2" fmla="*/ 55213 w 267662"/>
                            <a:gd name="csY2" fmla="*/ 36108 h 75253"/>
                            <a:gd name="csX3" fmla="*/ 111626 w 267662"/>
                            <a:gd name="csY3" fmla="*/ 134 h 75253"/>
                            <a:gd name="csX4" fmla="*/ 181543 w 267662"/>
                            <a:gd name="csY4" fmla="*/ 37606 h 75253"/>
                            <a:gd name="csX5" fmla="*/ 228053 w 267662"/>
                            <a:gd name="csY5" fmla="*/ 32511 h 75253"/>
                            <a:gd name="csX6" fmla="*/ 267663 w 267662"/>
                            <a:gd name="csY6" fmla="*/ 3732 h 7525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7662" h="75253">
                              <a:moveTo>
                                <a:pt x="0" y="74779"/>
                              </a:moveTo>
                              <a:cubicBezTo>
                                <a:pt x="11403" y="76878"/>
                                <a:pt x="22505" y="71781"/>
                                <a:pt x="31508" y="63987"/>
                              </a:cubicBezTo>
                              <a:cubicBezTo>
                                <a:pt x="39910" y="56792"/>
                                <a:pt x="47412" y="46300"/>
                                <a:pt x="55213" y="36108"/>
                              </a:cubicBezTo>
                              <a:cubicBezTo>
                                <a:pt x="71717" y="14824"/>
                                <a:pt x="94222" y="-1664"/>
                                <a:pt x="111626" y="134"/>
                              </a:cubicBezTo>
                              <a:cubicBezTo>
                                <a:pt x="137132" y="2833"/>
                                <a:pt x="158136" y="29813"/>
                                <a:pt x="181543" y="37606"/>
                              </a:cubicBezTo>
                              <a:cubicBezTo>
                                <a:pt x="197446" y="42703"/>
                                <a:pt x="213650" y="39705"/>
                                <a:pt x="228053" y="32511"/>
                              </a:cubicBezTo>
                              <a:cubicBezTo>
                                <a:pt x="242457" y="25316"/>
                                <a:pt x="255059" y="14524"/>
                                <a:pt x="267663" y="3732"/>
                              </a:cubicBezTo>
                            </a:path>
                          </a:pathLst>
                        </a:custGeom>
                        <a:noFill/>
                        <a:ln w="13561" cap="rnd">
                          <a:solidFill>
                            <a:srgbClr val="231F20"/>
                          </a:solidFill>
                          <a:prstDash val="solid"/>
                          <a:miter/>
                        </a:ln>
                      </p:spPr>
                      <p:txBody>
                        <a:bodyPr/>
                        <a:lstStyle/>
                        <a:p>
                          <a:endParaRPr lang="en-US"/>
                        </a:p>
                      </p:txBody>
                    </p:sp>
                  </p:grpSp>
                  <p:grpSp>
                    <p:nvGrpSpPr>
                      <p:cNvPr id="1862" name="Graphic 3">
                        <a:extLst>
                          <a:ext uri="{FF2B5EF4-FFF2-40B4-BE49-F238E27FC236}">
                            <a16:creationId xmlns:a16="http://schemas.microsoft.com/office/drawing/2014/main" id="{BF8B6828-AD78-086E-0961-48074510CA8D}"/>
                          </a:ext>
                        </a:extLst>
                      </p:cNvPr>
                      <p:cNvGrpSpPr/>
                      <p:nvPr/>
                    </p:nvGrpSpPr>
                    <p:grpSpPr>
                      <a:xfrm>
                        <a:off x="28462472" y="16829354"/>
                        <a:ext cx="312599" cy="231687"/>
                        <a:chOff x="28462472" y="16829354"/>
                        <a:chExt cx="312599" cy="231687"/>
                      </a:xfrm>
                      <a:noFill/>
                    </p:grpSpPr>
                    <p:sp>
                      <p:nvSpPr>
                        <p:cNvPr id="1863" name="Freeform: Shape 1862">
                          <a:extLst>
                            <a:ext uri="{FF2B5EF4-FFF2-40B4-BE49-F238E27FC236}">
                              <a16:creationId xmlns:a16="http://schemas.microsoft.com/office/drawing/2014/main" id="{21424288-40EA-1455-1E75-DFE7F1DE26C7}"/>
                            </a:ext>
                          </a:extLst>
                        </p:cNvPr>
                        <p:cNvSpPr/>
                        <p:nvPr/>
                      </p:nvSpPr>
                      <p:spPr>
                        <a:xfrm>
                          <a:off x="28462472" y="16829354"/>
                          <a:ext cx="272463" cy="67759"/>
                        </a:xfrm>
                        <a:custGeom>
                          <a:avLst/>
                          <a:gdLst>
                            <a:gd name="csX0" fmla="*/ 0 w 272463"/>
                            <a:gd name="csY0" fmla="*/ 66933 h 67759"/>
                            <a:gd name="csX1" fmla="*/ 32107 w 272463"/>
                            <a:gd name="csY1" fmla="*/ 58539 h 67759"/>
                            <a:gd name="csX2" fmla="*/ 57913 w 272463"/>
                            <a:gd name="csY2" fmla="*/ 32458 h 67759"/>
                            <a:gd name="csX3" fmla="*/ 116727 w 272463"/>
                            <a:gd name="csY3" fmla="*/ 383 h 67759"/>
                            <a:gd name="csX4" fmla="*/ 183942 w 272463"/>
                            <a:gd name="csY4" fmla="*/ 42351 h 67759"/>
                            <a:gd name="csX5" fmla="*/ 230754 w 272463"/>
                            <a:gd name="csY5" fmla="*/ 40552 h 67759"/>
                            <a:gd name="csX6" fmla="*/ 272463 w 272463"/>
                            <a:gd name="csY6" fmla="*/ 14472 h 6775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2463" h="67759">
                              <a:moveTo>
                                <a:pt x="0" y="66933"/>
                              </a:moveTo>
                              <a:cubicBezTo>
                                <a:pt x="11102" y="69631"/>
                                <a:pt x="22505" y="65433"/>
                                <a:pt x="32107" y="58539"/>
                              </a:cubicBezTo>
                              <a:cubicBezTo>
                                <a:pt x="40809" y="51944"/>
                                <a:pt x="49211" y="42051"/>
                                <a:pt x="57913" y="32458"/>
                              </a:cubicBezTo>
                              <a:cubicBezTo>
                                <a:pt x="75617" y="12373"/>
                                <a:pt x="99323" y="-2615"/>
                                <a:pt x="116727" y="383"/>
                              </a:cubicBezTo>
                              <a:cubicBezTo>
                                <a:pt x="141932" y="4879"/>
                                <a:pt x="161137" y="33058"/>
                                <a:pt x="183942" y="42351"/>
                              </a:cubicBezTo>
                              <a:cubicBezTo>
                                <a:pt x="199246" y="48646"/>
                                <a:pt x="215750" y="46547"/>
                                <a:pt x="230754" y="40552"/>
                              </a:cubicBezTo>
                              <a:cubicBezTo>
                                <a:pt x="245757" y="34557"/>
                                <a:pt x="258960" y="24364"/>
                                <a:pt x="272463" y="14472"/>
                              </a:cubicBezTo>
                            </a:path>
                          </a:pathLst>
                        </a:custGeom>
                        <a:noFill/>
                        <a:ln w="13561" cap="rnd">
                          <a:solidFill>
                            <a:srgbClr val="231F20"/>
                          </a:solidFill>
                          <a:prstDash val="solid"/>
                          <a:miter/>
                        </a:ln>
                      </p:spPr>
                      <p:txBody>
                        <a:bodyPr/>
                        <a:lstStyle/>
                        <a:p>
                          <a:endParaRPr lang="en-US"/>
                        </a:p>
                      </p:txBody>
                    </p:sp>
                    <p:sp>
                      <p:nvSpPr>
                        <p:cNvPr id="1864" name="Freeform: Shape 1863">
                          <a:extLst>
                            <a:ext uri="{FF2B5EF4-FFF2-40B4-BE49-F238E27FC236}">
                              <a16:creationId xmlns:a16="http://schemas.microsoft.com/office/drawing/2014/main" id="{9295D20F-304E-96C8-C302-9459A4507DEF}"/>
                            </a:ext>
                          </a:extLst>
                        </p:cNvPr>
                        <p:cNvSpPr/>
                        <p:nvPr/>
                      </p:nvSpPr>
                      <p:spPr>
                        <a:xfrm>
                          <a:off x="28472674" y="16910593"/>
                          <a:ext cx="272463" cy="67759"/>
                        </a:xfrm>
                        <a:custGeom>
                          <a:avLst/>
                          <a:gdLst>
                            <a:gd name="csX0" fmla="*/ 0 w 272463"/>
                            <a:gd name="csY0" fmla="*/ 66933 h 67759"/>
                            <a:gd name="csX1" fmla="*/ 32108 w 272463"/>
                            <a:gd name="csY1" fmla="*/ 58539 h 67759"/>
                            <a:gd name="csX2" fmla="*/ 57913 w 272463"/>
                            <a:gd name="csY2" fmla="*/ 32459 h 67759"/>
                            <a:gd name="csX3" fmla="*/ 116727 w 272463"/>
                            <a:gd name="csY3" fmla="*/ 383 h 67759"/>
                            <a:gd name="csX4" fmla="*/ 183943 w 272463"/>
                            <a:gd name="csY4" fmla="*/ 42351 h 67759"/>
                            <a:gd name="csX5" fmla="*/ 230754 w 272463"/>
                            <a:gd name="csY5" fmla="*/ 40552 h 67759"/>
                            <a:gd name="csX6" fmla="*/ 272463 w 272463"/>
                            <a:gd name="csY6" fmla="*/ 14472 h 6775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2463" h="67759">
                              <a:moveTo>
                                <a:pt x="0" y="66933"/>
                              </a:moveTo>
                              <a:cubicBezTo>
                                <a:pt x="11102" y="69631"/>
                                <a:pt x="22505" y="65434"/>
                                <a:pt x="32108" y="58539"/>
                              </a:cubicBezTo>
                              <a:cubicBezTo>
                                <a:pt x="40809" y="51944"/>
                                <a:pt x="49211" y="42051"/>
                                <a:pt x="57913" y="32459"/>
                              </a:cubicBezTo>
                              <a:cubicBezTo>
                                <a:pt x="75617" y="12373"/>
                                <a:pt x="99323" y="-2615"/>
                                <a:pt x="116727" y="383"/>
                              </a:cubicBezTo>
                              <a:cubicBezTo>
                                <a:pt x="141932" y="4879"/>
                                <a:pt x="161137" y="33058"/>
                                <a:pt x="183943" y="42351"/>
                              </a:cubicBezTo>
                              <a:cubicBezTo>
                                <a:pt x="199246" y="48646"/>
                                <a:pt x="215750" y="46548"/>
                                <a:pt x="230754" y="40552"/>
                              </a:cubicBezTo>
                              <a:cubicBezTo>
                                <a:pt x="245757" y="34557"/>
                                <a:pt x="258960" y="24364"/>
                                <a:pt x="272463" y="14472"/>
                              </a:cubicBezTo>
                            </a:path>
                          </a:pathLst>
                        </a:custGeom>
                        <a:noFill/>
                        <a:ln w="13561" cap="rnd">
                          <a:solidFill>
                            <a:srgbClr val="231F20"/>
                          </a:solidFill>
                          <a:prstDash val="solid"/>
                          <a:miter/>
                        </a:ln>
                      </p:spPr>
                      <p:txBody>
                        <a:bodyPr/>
                        <a:lstStyle/>
                        <a:p>
                          <a:endParaRPr lang="en-US"/>
                        </a:p>
                      </p:txBody>
                    </p:sp>
                  </p:grpSp>
                </p:grpSp>
                <p:grpSp>
                  <p:nvGrpSpPr>
                    <p:cNvPr id="1342" name="Graphic 3">
                      <a:extLst>
                        <a:ext uri="{FF2B5EF4-FFF2-40B4-BE49-F238E27FC236}">
                          <a16:creationId xmlns:a16="http://schemas.microsoft.com/office/drawing/2014/main" id="{7366E97D-64E3-719A-FEAC-DD2794A6F563}"/>
                        </a:ext>
                      </a:extLst>
                    </p:cNvPr>
                    <p:cNvGrpSpPr/>
                    <p:nvPr/>
                  </p:nvGrpSpPr>
                  <p:grpSpPr>
                    <a:xfrm>
                      <a:off x="28495779" y="17154310"/>
                      <a:ext cx="371669" cy="1315033"/>
                      <a:chOff x="28495779" y="17154310"/>
                      <a:chExt cx="371669" cy="1315033"/>
                    </a:xfrm>
                    <a:noFill/>
                  </p:grpSpPr>
                  <p:grpSp>
                    <p:nvGrpSpPr>
                      <p:cNvPr id="1840" name="Graphic 3">
                        <a:extLst>
                          <a:ext uri="{FF2B5EF4-FFF2-40B4-BE49-F238E27FC236}">
                            <a16:creationId xmlns:a16="http://schemas.microsoft.com/office/drawing/2014/main" id="{4C0D03E9-8B6B-0A2B-190C-1339701DB1DC}"/>
                          </a:ext>
                        </a:extLst>
                      </p:cNvPr>
                      <p:cNvGrpSpPr/>
                      <p:nvPr/>
                    </p:nvGrpSpPr>
                    <p:grpSpPr>
                      <a:xfrm>
                        <a:off x="28495779" y="17154310"/>
                        <a:ext cx="312600" cy="231687"/>
                        <a:chOff x="28495779" y="17154310"/>
                        <a:chExt cx="312600" cy="231687"/>
                      </a:xfrm>
                      <a:noFill/>
                    </p:grpSpPr>
                    <p:sp>
                      <p:nvSpPr>
                        <p:cNvPr id="1847" name="Freeform: Shape 1846">
                          <a:extLst>
                            <a:ext uri="{FF2B5EF4-FFF2-40B4-BE49-F238E27FC236}">
                              <a16:creationId xmlns:a16="http://schemas.microsoft.com/office/drawing/2014/main" id="{1BC138B1-9560-5FBD-5A84-FFA20400C95D}"/>
                            </a:ext>
                          </a:extLst>
                        </p:cNvPr>
                        <p:cNvSpPr/>
                        <p:nvPr/>
                      </p:nvSpPr>
                      <p:spPr>
                        <a:xfrm>
                          <a:off x="28495779" y="17154310"/>
                          <a:ext cx="272463" cy="67759"/>
                        </a:xfrm>
                        <a:custGeom>
                          <a:avLst/>
                          <a:gdLst>
                            <a:gd name="csX0" fmla="*/ 0 w 272463"/>
                            <a:gd name="csY0" fmla="*/ 66933 h 67759"/>
                            <a:gd name="csX1" fmla="*/ 32108 w 272463"/>
                            <a:gd name="csY1" fmla="*/ 58539 h 67759"/>
                            <a:gd name="csX2" fmla="*/ 57913 w 272463"/>
                            <a:gd name="csY2" fmla="*/ 32459 h 67759"/>
                            <a:gd name="csX3" fmla="*/ 116728 w 272463"/>
                            <a:gd name="csY3" fmla="*/ 383 h 67759"/>
                            <a:gd name="csX4" fmla="*/ 183943 w 272463"/>
                            <a:gd name="csY4" fmla="*/ 42351 h 67759"/>
                            <a:gd name="csX5" fmla="*/ 230754 w 272463"/>
                            <a:gd name="csY5" fmla="*/ 40552 h 67759"/>
                            <a:gd name="csX6" fmla="*/ 272464 w 272463"/>
                            <a:gd name="csY6" fmla="*/ 14472 h 6775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2463" h="67759">
                              <a:moveTo>
                                <a:pt x="0" y="66933"/>
                              </a:moveTo>
                              <a:cubicBezTo>
                                <a:pt x="11102" y="69631"/>
                                <a:pt x="22505" y="65433"/>
                                <a:pt x="32108" y="58539"/>
                              </a:cubicBezTo>
                              <a:cubicBezTo>
                                <a:pt x="40810" y="51944"/>
                                <a:pt x="49212" y="42051"/>
                                <a:pt x="57913" y="32459"/>
                              </a:cubicBezTo>
                              <a:cubicBezTo>
                                <a:pt x="75617" y="12373"/>
                                <a:pt x="99323" y="-2615"/>
                                <a:pt x="116728" y="383"/>
                              </a:cubicBezTo>
                              <a:cubicBezTo>
                                <a:pt x="141933" y="4879"/>
                                <a:pt x="161137" y="33058"/>
                                <a:pt x="183943" y="42351"/>
                              </a:cubicBezTo>
                              <a:cubicBezTo>
                                <a:pt x="199247" y="48646"/>
                                <a:pt x="215750" y="46548"/>
                                <a:pt x="230754" y="40552"/>
                              </a:cubicBezTo>
                              <a:cubicBezTo>
                                <a:pt x="245757" y="34557"/>
                                <a:pt x="258960" y="24364"/>
                                <a:pt x="272464" y="14472"/>
                              </a:cubicBezTo>
                            </a:path>
                          </a:pathLst>
                        </a:custGeom>
                        <a:noFill/>
                        <a:ln w="13561" cap="rnd">
                          <a:solidFill>
                            <a:srgbClr val="231F20"/>
                          </a:solidFill>
                          <a:prstDash val="solid"/>
                          <a:miter/>
                        </a:ln>
                      </p:spPr>
                      <p:txBody>
                        <a:bodyPr/>
                        <a:lstStyle/>
                        <a:p>
                          <a:endParaRPr lang="en-US"/>
                        </a:p>
                      </p:txBody>
                    </p:sp>
                    <p:sp>
                      <p:nvSpPr>
                        <p:cNvPr id="1848" name="Freeform: Shape 1847">
                          <a:extLst>
                            <a:ext uri="{FF2B5EF4-FFF2-40B4-BE49-F238E27FC236}">
                              <a16:creationId xmlns:a16="http://schemas.microsoft.com/office/drawing/2014/main" id="{7FF5FB9B-33B9-AAE0-64C7-3277635383D9}"/>
                            </a:ext>
                          </a:extLst>
                        </p:cNvPr>
                        <p:cNvSpPr/>
                        <p:nvPr/>
                      </p:nvSpPr>
                      <p:spPr>
                        <a:xfrm>
                          <a:off x="28505981" y="17235549"/>
                          <a:ext cx="272463" cy="67759"/>
                        </a:xfrm>
                        <a:custGeom>
                          <a:avLst/>
                          <a:gdLst>
                            <a:gd name="csX0" fmla="*/ 0 w 272463"/>
                            <a:gd name="csY0" fmla="*/ 66933 h 67759"/>
                            <a:gd name="csX1" fmla="*/ 32108 w 272463"/>
                            <a:gd name="csY1" fmla="*/ 58539 h 67759"/>
                            <a:gd name="csX2" fmla="*/ 57913 w 272463"/>
                            <a:gd name="csY2" fmla="*/ 32459 h 67759"/>
                            <a:gd name="csX3" fmla="*/ 116728 w 272463"/>
                            <a:gd name="csY3" fmla="*/ 383 h 67759"/>
                            <a:gd name="csX4" fmla="*/ 183943 w 272463"/>
                            <a:gd name="csY4" fmla="*/ 42351 h 67759"/>
                            <a:gd name="csX5" fmla="*/ 230754 w 272463"/>
                            <a:gd name="csY5" fmla="*/ 40552 h 67759"/>
                            <a:gd name="csX6" fmla="*/ 272464 w 272463"/>
                            <a:gd name="csY6" fmla="*/ 14472 h 6775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2463" h="67759">
                              <a:moveTo>
                                <a:pt x="0" y="66933"/>
                              </a:moveTo>
                              <a:cubicBezTo>
                                <a:pt x="11102" y="69631"/>
                                <a:pt x="22505" y="65434"/>
                                <a:pt x="32108" y="58539"/>
                              </a:cubicBezTo>
                              <a:cubicBezTo>
                                <a:pt x="40810" y="51944"/>
                                <a:pt x="49212" y="42052"/>
                                <a:pt x="57913" y="32459"/>
                              </a:cubicBezTo>
                              <a:cubicBezTo>
                                <a:pt x="75618" y="12373"/>
                                <a:pt x="99323" y="-2615"/>
                                <a:pt x="116728" y="383"/>
                              </a:cubicBezTo>
                              <a:cubicBezTo>
                                <a:pt x="141933" y="4879"/>
                                <a:pt x="161137" y="33058"/>
                                <a:pt x="183943" y="42351"/>
                              </a:cubicBezTo>
                              <a:cubicBezTo>
                                <a:pt x="199247" y="48647"/>
                                <a:pt x="215750" y="46548"/>
                                <a:pt x="230754" y="40552"/>
                              </a:cubicBezTo>
                              <a:cubicBezTo>
                                <a:pt x="245757" y="34557"/>
                                <a:pt x="258960" y="24364"/>
                                <a:pt x="272464" y="14472"/>
                              </a:cubicBezTo>
                            </a:path>
                          </a:pathLst>
                        </a:custGeom>
                        <a:noFill/>
                        <a:ln w="13561" cap="rnd">
                          <a:solidFill>
                            <a:srgbClr val="231F20"/>
                          </a:solidFill>
                          <a:prstDash val="solid"/>
                          <a:miter/>
                        </a:ln>
                      </p:spPr>
                      <p:txBody>
                        <a:bodyPr/>
                        <a:lstStyle/>
                        <a:p>
                          <a:endParaRPr lang="en-US"/>
                        </a:p>
                      </p:txBody>
                    </p:sp>
                  </p:grpSp>
                  <p:grpSp>
                    <p:nvGrpSpPr>
                      <p:cNvPr id="1841" name="Graphic 3">
                        <a:extLst>
                          <a:ext uri="{FF2B5EF4-FFF2-40B4-BE49-F238E27FC236}">
                            <a16:creationId xmlns:a16="http://schemas.microsoft.com/office/drawing/2014/main" id="{682F1417-51A2-126E-3662-B8B8BE04F8BF}"/>
                          </a:ext>
                        </a:extLst>
                      </p:cNvPr>
                      <p:cNvGrpSpPr/>
                      <p:nvPr/>
                    </p:nvGrpSpPr>
                    <p:grpSpPr>
                      <a:xfrm>
                        <a:off x="28537189" y="17505547"/>
                        <a:ext cx="309281" cy="221592"/>
                        <a:chOff x="28537189" y="17505547"/>
                        <a:chExt cx="309281" cy="221592"/>
                      </a:xfrm>
                      <a:noFill/>
                    </p:grpSpPr>
                    <p:sp>
                      <p:nvSpPr>
                        <p:cNvPr id="1845" name="Freeform: Shape 1844">
                          <a:extLst>
                            <a:ext uri="{FF2B5EF4-FFF2-40B4-BE49-F238E27FC236}">
                              <a16:creationId xmlns:a16="http://schemas.microsoft.com/office/drawing/2014/main" id="{3BF904DA-227F-545B-7B64-E243526174D9}"/>
                            </a:ext>
                          </a:extLst>
                        </p:cNvPr>
                        <p:cNvSpPr/>
                        <p:nvPr/>
                      </p:nvSpPr>
                      <p:spPr>
                        <a:xfrm>
                          <a:off x="28537189" y="17505547"/>
                          <a:ext cx="275164" cy="60667"/>
                        </a:xfrm>
                        <a:custGeom>
                          <a:avLst/>
                          <a:gdLst>
                            <a:gd name="csX0" fmla="*/ 0 w 275164"/>
                            <a:gd name="csY0" fmla="*/ 59238 h 60667"/>
                            <a:gd name="csX1" fmla="*/ 32708 w 275164"/>
                            <a:gd name="csY1" fmla="*/ 52943 h 60667"/>
                            <a:gd name="csX2" fmla="*/ 60014 w 275164"/>
                            <a:gd name="csY2" fmla="*/ 28661 h 60667"/>
                            <a:gd name="csX3" fmla="*/ 120928 w 275164"/>
                            <a:gd name="csY3" fmla="*/ 782 h 60667"/>
                            <a:gd name="csX4" fmla="*/ 185144 w 275164"/>
                            <a:gd name="csY4" fmla="*/ 47247 h 60667"/>
                            <a:gd name="csX5" fmla="*/ 231954 w 275164"/>
                            <a:gd name="csY5" fmla="*/ 48746 h 60667"/>
                            <a:gd name="csX6" fmla="*/ 275164 w 275164"/>
                            <a:gd name="csY6" fmla="*/ 25663 h 6066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5164" h="60667">
                              <a:moveTo>
                                <a:pt x="0" y="59238"/>
                              </a:moveTo>
                              <a:cubicBezTo>
                                <a:pt x="11102" y="62835"/>
                                <a:pt x="22505" y="59238"/>
                                <a:pt x="32708" y="52943"/>
                              </a:cubicBezTo>
                              <a:cubicBezTo>
                                <a:pt x="42010" y="46947"/>
                                <a:pt x="50712" y="37654"/>
                                <a:pt x="60014" y="28661"/>
                              </a:cubicBezTo>
                              <a:cubicBezTo>
                                <a:pt x="79218" y="9775"/>
                                <a:pt x="103824" y="-3415"/>
                                <a:pt x="120928" y="782"/>
                              </a:cubicBezTo>
                              <a:cubicBezTo>
                                <a:pt x="145834" y="6777"/>
                                <a:pt x="162938" y="36455"/>
                                <a:pt x="185144" y="47247"/>
                              </a:cubicBezTo>
                              <a:cubicBezTo>
                                <a:pt x="200147" y="54442"/>
                                <a:pt x="216650" y="53842"/>
                                <a:pt x="231954" y="48746"/>
                              </a:cubicBezTo>
                              <a:cubicBezTo>
                                <a:pt x="247257" y="43650"/>
                                <a:pt x="261361" y="34656"/>
                                <a:pt x="275164" y="25663"/>
                              </a:cubicBezTo>
                            </a:path>
                          </a:pathLst>
                        </a:custGeom>
                        <a:noFill/>
                        <a:ln w="13561" cap="rnd">
                          <a:solidFill>
                            <a:srgbClr val="231F20"/>
                          </a:solidFill>
                          <a:prstDash val="solid"/>
                          <a:miter/>
                        </a:ln>
                      </p:spPr>
                      <p:txBody>
                        <a:bodyPr/>
                        <a:lstStyle/>
                        <a:p>
                          <a:endParaRPr lang="en-US"/>
                        </a:p>
                      </p:txBody>
                    </p:sp>
                    <p:sp>
                      <p:nvSpPr>
                        <p:cNvPr id="1846" name="Freeform: Shape 1845">
                          <a:extLst>
                            <a:ext uri="{FF2B5EF4-FFF2-40B4-BE49-F238E27FC236}">
                              <a16:creationId xmlns:a16="http://schemas.microsoft.com/office/drawing/2014/main" id="{67519BDE-CC28-ECC4-A418-CF44C127F9B9}"/>
                            </a:ext>
                          </a:extLst>
                        </p:cNvPr>
                        <p:cNvSpPr/>
                        <p:nvPr/>
                      </p:nvSpPr>
                      <p:spPr>
                        <a:xfrm>
                          <a:off x="28541690" y="17587386"/>
                          <a:ext cx="275164" cy="60667"/>
                        </a:xfrm>
                        <a:custGeom>
                          <a:avLst/>
                          <a:gdLst>
                            <a:gd name="csX0" fmla="*/ 0 w 275164"/>
                            <a:gd name="csY0" fmla="*/ 59238 h 60667"/>
                            <a:gd name="csX1" fmla="*/ 32708 w 275164"/>
                            <a:gd name="csY1" fmla="*/ 52942 h 60667"/>
                            <a:gd name="csX2" fmla="*/ 60014 w 275164"/>
                            <a:gd name="csY2" fmla="*/ 28660 h 60667"/>
                            <a:gd name="csX3" fmla="*/ 120928 w 275164"/>
                            <a:gd name="csY3" fmla="*/ 782 h 60667"/>
                            <a:gd name="csX4" fmla="*/ 185144 w 275164"/>
                            <a:gd name="csY4" fmla="*/ 47246 h 60667"/>
                            <a:gd name="csX5" fmla="*/ 231954 w 275164"/>
                            <a:gd name="csY5" fmla="*/ 48746 h 60667"/>
                            <a:gd name="csX6" fmla="*/ 275164 w 275164"/>
                            <a:gd name="csY6" fmla="*/ 25663 h 6066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5164" h="60667">
                              <a:moveTo>
                                <a:pt x="0" y="59238"/>
                              </a:moveTo>
                              <a:cubicBezTo>
                                <a:pt x="11102" y="62835"/>
                                <a:pt x="22505" y="59238"/>
                                <a:pt x="32708" y="52942"/>
                              </a:cubicBezTo>
                              <a:cubicBezTo>
                                <a:pt x="42010" y="46947"/>
                                <a:pt x="50712" y="37654"/>
                                <a:pt x="60014" y="28660"/>
                              </a:cubicBezTo>
                              <a:cubicBezTo>
                                <a:pt x="79219" y="9774"/>
                                <a:pt x="103824" y="-3415"/>
                                <a:pt x="120928" y="782"/>
                              </a:cubicBezTo>
                              <a:cubicBezTo>
                                <a:pt x="145834" y="6777"/>
                                <a:pt x="162938" y="36455"/>
                                <a:pt x="185144" y="47246"/>
                              </a:cubicBezTo>
                              <a:cubicBezTo>
                                <a:pt x="200147" y="54442"/>
                                <a:pt x="216650" y="53841"/>
                                <a:pt x="231954" y="48746"/>
                              </a:cubicBezTo>
                              <a:cubicBezTo>
                                <a:pt x="247257" y="43649"/>
                                <a:pt x="261361" y="34656"/>
                                <a:pt x="275164" y="25663"/>
                              </a:cubicBezTo>
                            </a:path>
                          </a:pathLst>
                        </a:custGeom>
                        <a:noFill/>
                        <a:ln w="13561" cap="rnd">
                          <a:solidFill>
                            <a:srgbClr val="231F20"/>
                          </a:solidFill>
                          <a:prstDash val="solid"/>
                          <a:miter/>
                        </a:ln>
                      </p:spPr>
                      <p:txBody>
                        <a:bodyPr/>
                        <a:lstStyle/>
                        <a:p>
                          <a:endParaRPr lang="en-US"/>
                        </a:p>
                      </p:txBody>
                    </p:sp>
                  </p:grpSp>
                  <p:grpSp>
                    <p:nvGrpSpPr>
                      <p:cNvPr id="1842" name="Graphic 3">
                        <a:extLst>
                          <a:ext uri="{FF2B5EF4-FFF2-40B4-BE49-F238E27FC236}">
                            <a16:creationId xmlns:a16="http://schemas.microsoft.com/office/drawing/2014/main" id="{40E644B8-83EC-BD2D-019B-D7E5DF733948}"/>
                          </a:ext>
                        </a:extLst>
                      </p:cNvPr>
                      <p:cNvGrpSpPr/>
                      <p:nvPr/>
                    </p:nvGrpSpPr>
                    <p:grpSpPr>
                      <a:xfrm>
                        <a:off x="28553993" y="17858738"/>
                        <a:ext cx="307290" cy="219671"/>
                        <a:chOff x="28553993" y="17858738"/>
                        <a:chExt cx="307290" cy="219671"/>
                      </a:xfrm>
                      <a:noFill/>
                    </p:grpSpPr>
                    <p:sp>
                      <p:nvSpPr>
                        <p:cNvPr id="1843" name="Freeform: Shape 1842">
                          <a:extLst>
                            <a:ext uri="{FF2B5EF4-FFF2-40B4-BE49-F238E27FC236}">
                              <a16:creationId xmlns:a16="http://schemas.microsoft.com/office/drawing/2014/main" id="{FAC36B26-C718-D2C7-0345-211435F8D73A}"/>
                            </a:ext>
                          </a:extLst>
                        </p:cNvPr>
                        <p:cNvSpPr/>
                        <p:nvPr/>
                      </p:nvSpPr>
                      <p:spPr>
                        <a:xfrm>
                          <a:off x="28554893" y="17858738"/>
                          <a:ext cx="276964" cy="59432"/>
                        </a:xfrm>
                        <a:custGeom>
                          <a:avLst/>
                          <a:gdLst>
                            <a:gd name="csX0" fmla="*/ 0 w 276964"/>
                            <a:gd name="csY0" fmla="*/ 51689 h 59432"/>
                            <a:gd name="csX1" fmla="*/ 33008 w 276964"/>
                            <a:gd name="csY1" fmla="*/ 47492 h 59432"/>
                            <a:gd name="csX2" fmla="*/ 62115 w 276964"/>
                            <a:gd name="csY2" fmla="*/ 25009 h 59432"/>
                            <a:gd name="csX3" fmla="*/ 124829 w 276964"/>
                            <a:gd name="csY3" fmla="*/ 1327 h 59432"/>
                            <a:gd name="csX4" fmla="*/ 185743 w 276964"/>
                            <a:gd name="csY4" fmla="*/ 52288 h 59432"/>
                            <a:gd name="csX5" fmla="*/ 232254 w 276964"/>
                            <a:gd name="csY5" fmla="*/ 56785 h 59432"/>
                            <a:gd name="csX6" fmla="*/ 276965 w 276964"/>
                            <a:gd name="csY6" fmla="*/ 36700 h 5943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964" h="59432">
                              <a:moveTo>
                                <a:pt x="0" y="51689"/>
                              </a:moveTo>
                              <a:cubicBezTo>
                                <a:pt x="10803" y="55886"/>
                                <a:pt x="22505" y="53487"/>
                                <a:pt x="33008" y="47492"/>
                              </a:cubicBezTo>
                              <a:cubicBezTo>
                                <a:pt x="42610" y="42096"/>
                                <a:pt x="52212" y="33702"/>
                                <a:pt x="62115" y="25009"/>
                              </a:cubicBezTo>
                              <a:cubicBezTo>
                                <a:pt x="82519" y="7622"/>
                                <a:pt x="108025" y="-4069"/>
                                <a:pt x="124829" y="1327"/>
                              </a:cubicBezTo>
                              <a:cubicBezTo>
                                <a:pt x="149435" y="9121"/>
                                <a:pt x="164439" y="39998"/>
                                <a:pt x="185743" y="52288"/>
                              </a:cubicBezTo>
                              <a:cubicBezTo>
                                <a:pt x="200147" y="60682"/>
                                <a:pt x="216650" y="60982"/>
                                <a:pt x="232254" y="56785"/>
                              </a:cubicBezTo>
                              <a:cubicBezTo>
                                <a:pt x="247858" y="52588"/>
                                <a:pt x="262561" y="44794"/>
                                <a:pt x="276965" y="36700"/>
                              </a:cubicBezTo>
                            </a:path>
                          </a:pathLst>
                        </a:custGeom>
                        <a:noFill/>
                        <a:ln w="13561" cap="rnd">
                          <a:solidFill>
                            <a:srgbClr val="231F20"/>
                          </a:solidFill>
                          <a:prstDash val="solid"/>
                          <a:miter/>
                        </a:ln>
                      </p:spPr>
                      <p:txBody>
                        <a:bodyPr/>
                        <a:lstStyle/>
                        <a:p>
                          <a:endParaRPr lang="en-US"/>
                        </a:p>
                      </p:txBody>
                    </p:sp>
                    <p:sp>
                      <p:nvSpPr>
                        <p:cNvPr id="1844" name="Freeform: Shape 1843">
                          <a:extLst>
                            <a:ext uri="{FF2B5EF4-FFF2-40B4-BE49-F238E27FC236}">
                              <a16:creationId xmlns:a16="http://schemas.microsoft.com/office/drawing/2014/main" id="{6D640827-C623-19BB-4CBF-CBFD74743087}"/>
                            </a:ext>
                          </a:extLst>
                        </p:cNvPr>
                        <p:cNvSpPr/>
                        <p:nvPr/>
                      </p:nvSpPr>
                      <p:spPr>
                        <a:xfrm>
                          <a:off x="28553993" y="17940576"/>
                          <a:ext cx="276964" cy="59433"/>
                        </a:xfrm>
                        <a:custGeom>
                          <a:avLst/>
                          <a:gdLst>
                            <a:gd name="csX0" fmla="*/ 0 w 276964"/>
                            <a:gd name="csY0" fmla="*/ 51690 h 59433"/>
                            <a:gd name="csX1" fmla="*/ 33008 w 276964"/>
                            <a:gd name="csY1" fmla="*/ 47492 h 59433"/>
                            <a:gd name="csX2" fmla="*/ 62115 w 276964"/>
                            <a:gd name="csY2" fmla="*/ 25009 h 59433"/>
                            <a:gd name="csX3" fmla="*/ 124829 w 276964"/>
                            <a:gd name="csY3" fmla="*/ 1327 h 59433"/>
                            <a:gd name="csX4" fmla="*/ 185743 w 276964"/>
                            <a:gd name="csY4" fmla="*/ 52289 h 59433"/>
                            <a:gd name="csX5" fmla="*/ 232254 w 276964"/>
                            <a:gd name="csY5" fmla="*/ 56785 h 59433"/>
                            <a:gd name="csX6" fmla="*/ 276965 w 276964"/>
                            <a:gd name="csY6" fmla="*/ 36701 h 5943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964" h="59433">
                              <a:moveTo>
                                <a:pt x="0" y="51690"/>
                              </a:moveTo>
                              <a:cubicBezTo>
                                <a:pt x="10803" y="55886"/>
                                <a:pt x="22505" y="53488"/>
                                <a:pt x="33008" y="47492"/>
                              </a:cubicBezTo>
                              <a:cubicBezTo>
                                <a:pt x="42610" y="42097"/>
                                <a:pt x="52212" y="33703"/>
                                <a:pt x="62115" y="25009"/>
                              </a:cubicBezTo>
                              <a:cubicBezTo>
                                <a:pt x="82519" y="7623"/>
                                <a:pt x="108025" y="-4069"/>
                                <a:pt x="124829" y="1327"/>
                              </a:cubicBezTo>
                              <a:cubicBezTo>
                                <a:pt x="149435" y="9121"/>
                                <a:pt x="164439" y="39998"/>
                                <a:pt x="185743" y="52289"/>
                              </a:cubicBezTo>
                              <a:cubicBezTo>
                                <a:pt x="200147" y="60683"/>
                                <a:pt x="216650" y="60983"/>
                                <a:pt x="232254" y="56785"/>
                              </a:cubicBezTo>
                              <a:cubicBezTo>
                                <a:pt x="247858" y="52589"/>
                                <a:pt x="262561" y="44794"/>
                                <a:pt x="276965" y="36701"/>
                              </a:cubicBezTo>
                            </a:path>
                          </a:pathLst>
                        </a:custGeom>
                        <a:noFill/>
                        <a:ln w="13561" cap="rnd">
                          <a:solidFill>
                            <a:srgbClr val="231F20"/>
                          </a:solidFill>
                          <a:prstDash val="solid"/>
                          <a:miter/>
                        </a:ln>
                      </p:spPr>
                      <p:txBody>
                        <a:bodyPr/>
                        <a:lstStyle/>
                        <a:p>
                          <a:endParaRPr lang="en-US"/>
                        </a:p>
                      </p:txBody>
                    </p:sp>
                  </p:grpSp>
                </p:grpSp>
                <p:grpSp>
                  <p:nvGrpSpPr>
                    <p:cNvPr id="1343" name="Graphic 3">
                      <a:extLst>
                        <a:ext uri="{FF2B5EF4-FFF2-40B4-BE49-F238E27FC236}">
                          <a16:creationId xmlns:a16="http://schemas.microsoft.com/office/drawing/2014/main" id="{F6C8FE65-CD6C-DA71-377A-C41E8FED46E0}"/>
                        </a:ext>
                      </a:extLst>
                    </p:cNvPr>
                    <p:cNvGrpSpPr/>
                    <p:nvPr/>
                  </p:nvGrpSpPr>
                  <p:grpSpPr>
                    <a:xfrm>
                      <a:off x="25143876" y="12541748"/>
                      <a:ext cx="880859" cy="909441"/>
                      <a:chOff x="25143876" y="12541748"/>
                      <a:chExt cx="880859" cy="909441"/>
                    </a:xfrm>
                    <a:noFill/>
                  </p:grpSpPr>
                  <p:grpSp>
                    <p:nvGrpSpPr>
                      <p:cNvPr id="1831" name="Graphic 3">
                        <a:extLst>
                          <a:ext uri="{FF2B5EF4-FFF2-40B4-BE49-F238E27FC236}">
                            <a16:creationId xmlns:a16="http://schemas.microsoft.com/office/drawing/2014/main" id="{B919F7E6-15ED-5653-9869-74CBFAF97FCE}"/>
                          </a:ext>
                        </a:extLst>
                      </p:cNvPr>
                      <p:cNvGrpSpPr/>
                      <p:nvPr/>
                    </p:nvGrpSpPr>
                    <p:grpSpPr>
                      <a:xfrm>
                        <a:off x="25143876" y="12541748"/>
                        <a:ext cx="196210" cy="455419"/>
                        <a:chOff x="25143876" y="12541748"/>
                        <a:chExt cx="196210" cy="455419"/>
                      </a:xfrm>
                      <a:noFill/>
                    </p:grpSpPr>
                    <p:sp>
                      <p:nvSpPr>
                        <p:cNvPr id="1838" name="Freeform: Shape 1837">
                          <a:extLst>
                            <a:ext uri="{FF2B5EF4-FFF2-40B4-BE49-F238E27FC236}">
                              <a16:creationId xmlns:a16="http://schemas.microsoft.com/office/drawing/2014/main" id="{A6B81DC3-CA9B-9C23-7C31-D89C4506A442}"/>
                            </a:ext>
                          </a:extLst>
                        </p:cNvPr>
                        <p:cNvSpPr/>
                        <p:nvPr/>
                      </p:nvSpPr>
                      <p:spPr>
                        <a:xfrm>
                          <a:off x="25143876" y="12541748"/>
                          <a:ext cx="102703" cy="260204"/>
                        </a:xfrm>
                        <a:custGeom>
                          <a:avLst/>
                          <a:gdLst>
                            <a:gd name="csX0" fmla="*/ 6425 w 102703"/>
                            <a:gd name="csY0" fmla="*/ 260205 h 260204"/>
                            <a:gd name="csX1" fmla="*/ 15427 w 102703"/>
                            <a:gd name="csY1" fmla="*/ 228429 h 260204"/>
                            <a:gd name="csX2" fmla="*/ 6124 w 102703"/>
                            <a:gd name="csY2" fmla="*/ 193055 h 260204"/>
                            <a:gd name="csX3" fmla="*/ 8526 w 102703"/>
                            <a:gd name="csY3" fmla="*/ 126205 h 260204"/>
                            <a:gd name="csX4" fmla="*/ 79041 w 102703"/>
                            <a:gd name="csY4" fmla="*/ 90232 h 260204"/>
                            <a:gd name="csX5" fmla="*/ 101546 w 102703"/>
                            <a:gd name="csY5" fmla="*/ 49163 h 260204"/>
                            <a:gd name="csX6" fmla="*/ 100347 w 102703"/>
                            <a:gd name="csY6" fmla="*/ 0 h 26020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2703" h="260204">
                              <a:moveTo>
                                <a:pt x="6425" y="260205"/>
                              </a:moveTo>
                              <a:cubicBezTo>
                                <a:pt x="14526" y="252111"/>
                                <a:pt x="16627" y="240120"/>
                                <a:pt x="15427" y="228429"/>
                              </a:cubicBezTo>
                              <a:cubicBezTo>
                                <a:pt x="14226" y="217337"/>
                                <a:pt x="10026" y="205346"/>
                                <a:pt x="6124" y="193055"/>
                              </a:cubicBezTo>
                              <a:cubicBezTo>
                                <a:pt x="-1977" y="167574"/>
                                <a:pt x="-2877" y="139395"/>
                                <a:pt x="8526" y="126205"/>
                              </a:cubicBezTo>
                              <a:cubicBezTo>
                                <a:pt x="25329" y="106720"/>
                                <a:pt x="59537" y="104921"/>
                                <a:pt x="79041" y="90232"/>
                              </a:cubicBezTo>
                              <a:cubicBezTo>
                                <a:pt x="92244" y="80340"/>
                                <a:pt x="99146" y="65051"/>
                                <a:pt x="101546" y="49163"/>
                              </a:cubicBezTo>
                              <a:cubicBezTo>
                                <a:pt x="103948" y="33275"/>
                                <a:pt x="102147" y="16488"/>
                                <a:pt x="100347" y="0"/>
                              </a:cubicBezTo>
                            </a:path>
                          </a:pathLst>
                        </a:custGeom>
                        <a:noFill/>
                        <a:ln w="13561" cap="rnd">
                          <a:solidFill>
                            <a:srgbClr val="231F20"/>
                          </a:solidFill>
                          <a:prstDash val="solid"/>
                          <a:miter/>
                        </a:ln>
                      </p:spPr>
                      <p:txBody>
                        <a:bodyPr/>
                        <a:lstStyle/>
                        <a:p>
                          <a:endParaRPr lang="en-US"/>
                        </a:p>
                      </p:txBody>
                    </p:sp>
                    <p:sp>
                      <p:nvSpPr>
                        <p:cNvPr id="1839" name="Freeform: Shape 1838">
                          <a:extLst>
                            <a:ext uri="{FF2B5EF4-FFF2-40B4-BE49-F238E27FC236}">
                              <a16:creationId xmlns:a16="http://schemas.microsoft.com/office/drawing/2014/main" id="{C60118AA-6DCF-A0A7-F2ED-D5E03E641CAB}"/>
                            </a:ext>
                          </a:extLst>
                        </p:cNvPr>
                        <p:cNvSpPr/>
                        <p:nvPr/>
                      </p:nvSpPr>
                      <p:spPr>
                        <a:xfrm>
                          <a:off x="25218593" y="12574423"/>
                          <a:ext cx="102704" cy="260204"/>
                        </a:xfrm>
                        <a:custGeom>
                          <a:avLst/>
                          <a:gdLst>
                            <a:gd name="csX0" fmla="*/ 6425 w 102704"/>
                            <a:gd name="csY0" fmla="*/ 260205 h 260204"/>
                            <a:gd name="csX1" fmla="*/ 15427 w 102704"/>
                            <a:gd name="csY1" fmla="*/ 228429 h 260204"/>
                            <a:gd name="csX2" fmla="*/ 6124 w 102704"/>
                            <a:gd name="csY2" fmla="*/ 193055 h 260204"/>
                            <a:gd name="csX3" fmla="*/ 8526 w 102704"/>
                            <a:gd name="csY3" fmla="*/ 126206 h 260204"/>
                            <a:gd name="csX4" fmla="*/ 79042 w 102704"/>
                            <a:gd name="csY4" fmla="*/ 90233 h 260204"/>
                            <a:gd name="csX5" fmla="*/ 101547 w 102704"/>
                            <a:gd name="csY5" fmla="*/ 49163 h 260204"/>
                            <a:gd name="csX6" fmla="*/ 100347 w 102704"/>
                            <a:gd name="csY6" fmla="*/ 0 h 26020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2704" h="260204">
                              <a:moveTo>
                                <a:pt x="6425" y="260205"/>
                              </a:moveTo>
                              <a:cubicBezTo>
                                <a:pt x="14526" y="252111"/>
                                <a:pt x="16627" y="240120"/>
                                <a:pt x="15427" y="228429"/>
                              </a:cubicBezTo>
                              <a:cubicBezTo>
                                <a:pt x="14227" y="217337"/>
                                <a:pt x="10026" y="205346"/>
                                <a:pt x="6124" y="193055"/>
                              </a:cubicBezTo>
                              <a:cubicBezTo>
                                <a:pt x="-1977" y="167574"/>
                                <a:pt x="-2877" y="139396"/>
                                <a:pt x="8526" y="126206"/>
                              </a:cubicBezTo>
                              <a:cubicBezTo>
                                <a:pt x="25329" y="106720"/>
                                <a:pt x="59537" y="104921"/>
                                <a:pt x="79042" y="90233"/>
                              </a:cubicBezTo>
                              <a:cubicBezTo>
                                <a:pt x="92245" y="80340"/>
                                <a:pt x="99146" y="65051"/>
                                <a:pt x="101547" y="49163"/>
                              </a:cubicBezTo>
                              <a:cubicBezTo>
                                <a:pt x="103948" y="33275"/>
                                <a:pt x="102147" y="16488"/>
                                <a:pt x="100347" y="0"/>
                              </a:cubicBezTo>
                            </a:path>
                          </a:pathLst>
                        </a:custGeom>
                        <a:noFill/>
                        <a:ln w="13561" cap="rnd">
                          <a:solidFill>
                            <a:srgbClr val="231F20"/>
                          </a:solidFill>
                          <a:prstDash val="solid"/>
                          <a:miter/>
                        </a:ln>
                      </p:spPr>
                      <p:txBody>
                        <a:bodyPr/>
                        <a:lstStyle/>
                        <a:p>
                          <a:endParaRPr lang="en-US"/>
                        </a:p>
                      </p:txBody>
                    </p:sp>
                  </p:grpSp>
                  <p:grpSp>
                    <p:nvGrpSpPr>
                      <p:cNvPr id="1832" name="Graphic 3">
                        <a:extLst>
                          <a:ext uri="{FF2B5EF4-FFF2-40B4-BE49-F238E27FC236}">
                            <a16:creationId xmlns:a16="http://schemas.microsoft.com/office/drawing/2014/main" id="{9E47FA90-0295-364A-1428-B6A7879BAA04}"/>
                          </a:ext>
                        </a:extLst>
                      </p:cNvPr>
                      <p:cNvGrpSpPr/>
                      <p:nvPr/>
                    </p:nvGrpSpPr>
                    <p:grpSpPr>
                      <a:xfrm>
                        <a:off x="25451700" y="12680244"/>
                        <a:ext cx="203066" cy="453088"/>
                        <a:chOff x="25451700" y="12680244"/>
                        <a:chExt cx="203066" cy="453088"/>
                      </a:xfrm>
                      <a:noFill/>
                    </p:grpSpPr>
                    <p:sp>
                      <p:nvSpPr>
                        <p:cNvPr id="1836" name="Freeform: Shape 1835">
                          <a:extLst>
                            <a:ext uri="{FF2B5EF4-FFF2-40B4-BE49-F238E27FC236}">
                              <a16:creationId xmlns:a16="http://schemas.microsoft.com/office/drawing/2014/main" id="{DFC76456-F5F6-B40B-CEA0-9DE969E5C14F}"/>
                            </a:ext>
                          </a:extLst>
                        </p:cNvPr>
                        <p:cNvSpPr/>
                        <p:nvPr/>
                      </p:nvSpPr>
                      <p:spPr>
                        <a:xfrm>
                          <a:off x="25451700" y="12680244"/>
                          <a:ext cx="110704" cy="254209"/>
                        </a:xfrm>
                        <a:custGeom>
                          <a:avLst/>
                          <a:gdLst>
                            <a:gd name="csX0" fmla="*/ 170 w 110704"/>
                            <a:gd name="csY0" fmla="*/ 254210 h 254209"/>
                            <a:gd name="csX1" fmla="*/ 11273 w 110704"/>
                            <a:gd name="csY1" fmla="*/ 223033 h 254209"/>
                            <a:gd name="csX2" fmla="*/ 4071 w 110704"/>
                            <a:gd name="csY2" fmla="*/ 187060 h 254209"/>
                            <a:gd name="csX3" fmla="*/ 10673 w 110704"/>
                            <a:gd name="csY3" fmla="*/ 120510 h 254209"/>
                            <a:gd name="csX4" fmla="*/ 83290 w 110704"/>
                            <a:gd name="csY4" fmla="*/ 88734 h 254209"/>
                            <a:gd name="csX5" fmla="*/ 108196 w 110704"/>
                            <a:gd name="csY5" fmla="*/ 49163 h 254209"/>
                            <a:gd name="csX6" fmla="*/ 109996 w 110704"/>
                            <a:gd name="csY6" fmla="*/ 0 h 25420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10704" h="254209">
                              <a:moveTo>
                                <a:pt x="170" y="254210"/>
                              </a:moveTo>
                              <a:cubicBezTo>
                                <a:pt x="8873" y="246415"/>
                                <a:pt x="11573" y="234725"/>
                                <a:pt x="11273" y="223033"/>
                              </a:cubicBezTo>
                              <a:cubicBezTo>
                                <a:pt x="10673" y="211941"/>
                                <a:pt x="7373" y="199651"/>
                                <a:pt x="4071" y="187060"/>
                              </a:cubicBezTo>
                              <a:cubicBezTo>
                                <a:pt x="-2530" y="160979"/>
                                <a:pt x="-1630" y="133100"/>
                                <a:pt x="10673" y="120510"/>
                              </a:cubicBezTo>
                              <a:cubicBezTo>
                                <a:pt x="28677" y="101924"/>
                                <a:pt x="62885" y="102224"/>
                                <a:pt x="83290" y="88734"/>
                              </a:cubicBezTo>
                              <a:cubicBezTo>
                                <a:pt x="97093" y="79441"/>
                                <a:pt x="104895" y="64752"/>
                                <a:pt x="108196" y="49163"/>
                              </a:cubicBezTo>
                              <a:cubicBezTo>
                                <a:pt x="111496" y="33575"/>
                                <a:pt x="110896" y="16787"/>
                                <a:pt x="109996" y="0"/>
                              </a:cubicBezTo>
                            </a:path>
                          </a:pathLst>
                        </a:custGeom>
                        <a:noFill/>
                        <a:ln w="13561" cap="rnd">
                          <a:solidFill>
                            <a:srgbClr val="231F20"/>
                          </a:solidFill>
                          <a:prstDash val="solid"/>
                          <a:miter/>
                        </a:ln>
                      </p:spPr>
                      <p:txBody>
                        <a:bodyPr/>
                        <a:lstStyle/>
                        <a:p>
                          <a:endParaRPr lang="en-US"/>
                        </a:p>
                      </p:txBody>
                    </p:sp>
                    <p:sp>
                      <p:nvSpPr>
                        <p:cNvPr id="1837" name="Freeform: Shape 1836">
                          <a:extLst>
                            <a:ext uri="{FF2B5EF4-FFF2-40B4-BE49-F238E27FC236}">
                              <a16:creationId xmlns:a16="http://schemas.microsoft.com/office/drawing/2014/main" id="{70A5D30E-D3F9-1595-0221-B164D7288EDE}"/>
                            </a:ext>
                          </a:extLst>
                        </p:cNvPr>
                        <p:cNvSpPr/>
                        <p:nvPr/>
                      </p:nvSpPr>
                      <p:spPr>
                        <a:xfrm>
                          <a:off x="25524617" y="12717416"/>
                          <a:ext cx="110704" cy="254209"/>
                        </a:xfrm>
                        <a:custGeom>
                          <a:avLst/>
                          <a:gdLst>
                            <a:gd name="csX0" fmla="*/ 170 w 110704"/>
                            <a:gd name="csY0" fmla="*/ 254209 h 254209"/>
                            <a:gd name="csX1" fmla="*/ 11274 w 110704"/>
                            <a:gd name="csY1" fmla="*/ 223033 h 254209"/>
                            <a:gd name="csX2" fmla="*/ 4071 w 110704"/>
                            <a:gd name="csY2" fmla="*/ 187060 h 254209"/>
                            <a:gd name="csX3" fmla="*/ 10673 w 110704"/>
                            <a:gd name="csY3" fmla="*/ 120510 h 254209"/>
                            <a:gd name="csX4" fmla="*/ 83290 w 110704"/>
                            <a:gd name="csY4" fmla="*/ 88733 h 254209"/>
                            <a:gd name="csX5" fmla="*/ 108196 w 110704"/>
                            <a:gd name="csY5" fmla="*/ 49163 h 254209"/>
                            <a:gd name="csX6" fmla="*/ 109996 w 110704"/>
                            <a:gd name="csY6" fmla="*/ 0 h 25420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10704" h="254209">
                              <a:moveTo>
                                <a:pt x="170" y="254209"/>
                              </a:moveTo>
                              <a:cubicBezTo>
                                <a:pt x="8873" y="246415"/>
                                <a:pt x="11573" y="234724"/>
                                <a:pt x="11274" y="223033"/>
                              </a:cubicBezTo>
                              <a:cubicBezTo>
                                <a:pt x="10673" y="211941"/>
                                <a:pt x="7373" y="199650"/>
                                <a:pt x="4071" y="187060"/>
                              </a:cubicBezTo>
                              <a:cubicBezTo>
                                <a:pt x="-2530" y="160980"/>
                                <a:pt x="-1630" y="133100"/>
                                <a:pt x="10673" y="120510"/>
                              </a:cubicBezTo>
                              <a:cubicBezTo>
                                <a:pt x="28677" y="101924"/>
                                <a:pt x="62886" y="102223"/>
                                <a:pt x="83290" y="88733"/>
                              </a:cubicBezTo>
                              <a:cubicBezTo>
                                <a:pt x="97093" y="79440"/>
                                <a:pt x="104895" y="64752"/>
                                <a:pt x="108196" y="49163"/>
                              </a:cubicBezTo>
                              <a:cubicBezTo>
                                <a:pt x="111497" y="33575"/>
                                <a:pt x="110896" y="16787"/>
                                <a:pt x="109996" y="0"/>
                              </a:cubicBezTo>
                            </a:path>
                          </a:pathLst>
                        </a:custGeom>
                        <a:noFill/>
                        <a:ln w="13561" cap="rnd">
                          <a:solidFill>
                            <a:srgbClr val="231F20"/>
                          </a:solidFill>
                          <a:prstDash val="solid"/>
                          <a:miter/>
                        </a:ln>
                      </p:spPr>
                      <p:txBody>
                        <a:bodyPr/>
                        <a:lstStyle/>
                        <a:p>
                          <a:endParaRPr lang="en-US"/>
                        </a:p>
                      </p:txBody>
                    </p:sp>
                  </p:grpSp>
                  <p:grpSp>
                    <p:nvGrpSpPr>
                      <p:cNvPr id="1833" name="Graphic 3">
                        <a:extLst>
                          <a:ext uri="{FF2B5EF4-FFF2-40B4-BE49-F238E27FC236}">
                            <a16:creationId xmlns:a16="http://schemas.microsoft.com/office/drawing/2014/main" id="{ADAC861A-A110-E066-5F90-8C284FEF13A9}"/>
                          </a:ext>
                        </a:extLst>
                      </p:cNvPr>
                      <p:cNvGrpSpPr/>
                      <p:nvPr/>
                    </p:nvGrpSpPr>
                    <p:grpSpPr>
                      <a:xfrm>
                        <a:off x="25745039" y="12837626"/>
                        <a:ext cx="216031" cy="449359"/>
                        <a:chOff x="25745039" y="12837626"/>
                        <a:chExt cx="216031" cy="449359"/>
                      </a:xfrm>
                      <a:noFill/>
                    </p:grpSpPr>
                    <p:sp>
                      <p:nvSpPr>
                        <p:cNvPr id="1834" name="Freeform: Shape 1833">
                          <a:extLst>
                            <a:ext uri="{FF2B5EF4-FFF2-40B4-BE49-F238E27FC236}">
                              <a16:creationId xmlns:a16="http://schemas.microsoft.com/office/drawing/2014/main" id="{48CFD50D-0681-430D-4035-C13B2C78AC58}"/>
                            </a:ext>
                          </a:extLst>
                        </p:cNvPr>
                        <p:cNvSpPr/>
                        <p:nvPr/>
                      </p:nvSpPr>
                      <p:spPr>
                        <a:xfrm>
                          <a:off x="25745039" y="12837626"/>
                          <a:ext cx="124828" cy="247314"/>
                        </a:xfrm>
                        <a:custGeom>
                          <a:avLst/>
                          <a:gdLst>
                            <a:gd name="csX0" fmla="*/ 0 w 124828"/>
                            <a:gd name="csY0" fmla="*/ 247315 h 247314"/>
                            <a:gd name="csX1" fmla="*/ 12903 w 124828"/>
                            <a:gd name="csY1" fmla="*/ 216738 h 247314"/>
                            <a:gd name="csX2" fmla="*/ 7801 w 124828"/>
                            <a:gd name="csY2" fmla="*/ 180465 h 247314"/>
                            <a:gd name="csX3" fmla="*/ 18304 w 124828"/>
                            <a:gd name="csY3" fmla="*/ 114214 h 247314"/>
                            <a:gd name="csX4" fmla="*/ 92721 w 124828"/>
                            <a:gd name="csY4" fmla="*/ 86935 h 247314"/>
                            <a:gd name="csX5" fmla="*/ 120028 w 124828"/>
                            <a:gd name="csY5" fmla="*/ 48864 h 247314"/>
                            <a:gd name="csX6" fmla="*/ 124828 w 124828"/>
                            <a:gd name="csY6" fmla="*/ 0 h 24731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4828" h="247314">
                              <a:moveTo>
                                <a:pt x="0" y="247315"/>
                              </a:moveTo>
                              <a:cubicBezTo>
                                <a:pt x="9002" y="240120"/>
                                <a:pt x="12602" y="228729"/>
                                <a:pt x="12903" y="216738"/>
                              </a:cubicBezTo>
                              <a:cubicBezTo>
                                <a:pt x="12903" y="205646"/>
                                <a:pt x="10502" y="193356"/>
                                <a:pt x="7801" y="180465"/>
                              </a:cubicBezTo>
                              <a:cubicBezTo>
                                <a:pt x="2701" y="154085"/>
                                <a:pt x="5401" y="126205"/>
                                <a:pt x="18304" y="114214"/>
                              </a:cubicBezTo>
                              <a:cubicBezTo>
                                <a:pt x="37208" y="96828"/>
                                <a:pt x="71416" y="99226"/>
                                <a:pt x="92721" y="86935"/>
                              </a:cubicBezTo>
                              <a:cubicBezTo>
                                <a:pt x="107124" y="78541"/>
                                <a:pt x="115526" y="64452"/>
                                <a:pt x="120028" y="48864"/>
                              </a:cubicBezTo>
                              <a:cubicBezTo>
                                <a:pt x="124529" y="33276"/>
                                <a:pt x="124529" y="16488"/>
                                <a:pt x="124828" y="0"/>
                              </a:cubicBezTo>
                            </a:path>
                          </a:pathLst>
                        </a:custGeom>
                        <a:noFill/>
                        <a:ln w="13561" cap="rnd">
                          <a:solidFill>
                            <a:srgbClr val="231F20"/>
                          </a:solidFill>
                          <a:prstDash val="solid"/>
                          <a:miter/>
                        </a:ln>
                      </p:spPr>
                      <p:txBody>
                        <a:bodyPr/>
                        <a:lstStyle/>
                        <a:p>
                          <a:endParaRPr lang="en-US"/>
                        </a:p>
                      </p:txBody>
                    </p:sp>
                    <p:sp>
                      <p:nvSpPr>
                        <p:cNvPr id="1835" name="Freeform: Shape 1834">
                          <a:extLst>
                            <a:ext uri="{FF2B5EF4-FFF2-40B4-BE49-F238E27FC236}">
                              <a16:creationId xmlns:a16="http://schemas.microsoft.com/office/drawing/2014/main" id="{AD268B4E-1E9C-3C30-24B3-722E911CD2D5}"/>
                            </a:ext>
                          </a:extLst>
                        </p:cNvPr>
                        <p:cNvSpPr/>
                        <p:nvPr/>
                      </p:nvSpPr>
                      <p:spPr>
                        <a:xfrm>
                          <a:off x="25815555" y="12879295"/>
                          <a:ext cx="124829" cy="247314"/>
                        </a:xfrm>
                        <a:custGeom>
                          <a:avLst/>
                          <a:gdLst>
                            <a:gd name="csX0" fmla="*/ 0 w 124829"/>
                            <a:gd name="csY0" fmla="*/ 247315 h 247314"/>
                            <a:gd name="csX1" fmla="*/ 12904 w 124829"/>
                            <a:gd name="csY1" fmla="*/ 216737 h 247314"/>
                            <a:gd name="csX2" fmla="*/ 7802 w 124829"/>
                            <a:gd name="csY2" fmla="*/ 180465 h 247314"/>
                            <a:gd name="csX3" fmla="*/ 18305 w 124829"/>
                            <a:gd name="csY3" fmla="*/ 114214 h 247314"/>
                            <a:gd name="csX4" fmla="*/ 92721 w 124829"/>
                            <a:gd name="csY4" fmla="*/ 86935 h 247314"/>
                            <a:gd name="csX5" fmla="*/ 120028 w 124829"/>
                            <a:gd name="csY5" fmla="*/ 48863 h 247314"/>
                            <a:gd name="csX6" fmla="*/ 124829 w 124829"/>
                            <a:gd name="csY6" fmla="*/ 0 h 24731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4829" h="247314">
                              <a:moveTo>
                                <a:pt x="0" y="247315"/>
                              </a:moveTo>
                              <a:cubicBezTo>
                                <a:pt x="9003" y="240120"/>
                                <a:pt x="12603" y="228728"/>
                                <a:pt x="12904" y="216737"/>
                              </a:cubicBezTo>
                              <a:cubicBezTo>
                                <a:pt x="12904" y="205646"/>
                                <a:pt x="10503" y="193355"/>
                                <a:pt x="7802" y="180465"/>
                              </a:cubicBezTo>
                              <a:cubicBezTo>
                                <a:pt x="2701" y="154084"/>
                                <a:pt x="5402" y="126205"/>
                                <a:pt x="18305" y="114214"/>
                              </a:cubicBezTo>
                              <a:cubicBezTo>
                                <a:pt x="37209" y="96827"/>
                                <a:pt x="71417" y="99226"/>
                                <a:pt x="92721" y="86935"/>
                              </a:cubicBezTo>
                              <a:cubicBezTo>
                                <a:pt x="107125" y="78541"/>
                                <a:pt x="115527" y="64452"/>
                                <a:pt x="120028" y="48863"/>
                              </a:cubicBezTo>
                              <a:cubicBezTo>
                                <a:pt x="124530" y="33275"/>
                                <a:pt x="124530" y="16487"/>
                                <a:pt x="124829" y="0"/>
                              </a:cubicBezTo>
                            </a:path>
                          </a:pathLst>
                        </a:custGeom>
                        <a:noFill/>
                        <a:ln w="13561" cap="rnd">
                          <a:solidFill>
                            <a:srgbClr val="231F20"/>
                          </a:solidFill>
                          <a:prstDash val="solid"/>
                          <a:miter/>
                        </a:ln>
                      </p:spPr>
                      <p:txBody>
                        <a:bodyPr/>
                        <a:lstStyle/>
                        <a:p>
                          <a:endParaRPr lang="en-US"/>
                        </a:p>
                      </p:txBody>
                    </p:sp>
                  </p:grpSp>
                </p:grpSp>
                <p:grpSp>
                  <p:nvGrpSpPr>
                    <p:cNvPr id="1344" name="Graphic 3">
                      <a:extLst>
                        <a:ext uri="{FF2B5EF4-FFF2-40B4-BE49-F238E27FC236}">
                          <a16:creationId xmlns:a16="http://schemas.microsoft.com/office/drawing/2014/main" id="{BA4E104F-2760-9FE9-1F37-B7AD05A41B49}"/>
                        </a:ext>
                      </a:extLst>
                    </p:cNvPr>
                    <p:cNvGrpSpPr/>
                    <p:nvPr/>
                  </p:nvGrpSpPr>
                  <p:grpSpPr>
                    <a:xfrm>
                      <a:off x="23566845" y="22603411"/>
                      <a:ext cx="2438400" cy="1324775"/>
                      <a:chOff x="23566845" y="22603411"/>
                      <a:chExt cx="2438400" cy="1324775"/>
                    </a:xfrm>
                    <a:noFill/>
                  </p:grpSpPr>
                  <p:grpSp>
                    <p:nvGrpSpPr>
                      <p:cNvPr id="1810" name="Graphic 3">
                        <a:extLst>
                          <a:ext uri="{FF2B5EF4-FFF2-40B4-BE49-F238E27FC236}">
                            <a16:creationId xmlns:a16="http://schemas.microsoft.com/office/drawing/2014/main" id="{CC9E52D0-7257-3215-202F-19FFA602C128}"/>
                          </a:ext>
                        </a:extLst>
                      </p:cNvPr>
                      <p:cNvGrpSpPr/>
                      <p:nvPr/>
                    </p:nvGrpSpPr>
                    <p:grpSpPr>
                      <a:xfrm>
                        <a:off x="25558996" y="22603411"/>
                        <a:ext cx="235279" cy="428849"/>
                        <a:chOff x="25558996" y="22603411"/>
                        <a:chExt cx="235279" cy="428849"/>
                      </a:xfrm>
                      <a:noFill/>
                    </p:grpSpPr>
                    <p:sp>
                      <p:nvSpPr>
                        <p:cNvPr id="1829" name="Freeform: Shape 1828">
                          <a:extLst>
                            <a:ext uri="{FF2B5EF4-FFF2-40B4-BE49-F238E27FC236}">
                              <a16:creationId xmlns:a16="http://schemas.microsoft.com/office/drawing/2014/main" id="{D618C026-4822-C792-0758-670B88A6DABE}"/>
                            </a:ext>
                          </a:extLst>
                        </p:cNvPr>
                        <p:cNvSpPr/>
                        <p:nvPr/>
                      </p:nvSpPr>
                      <p:spPr>
                        <a:xfrm>
                          <a:off x="25632513" y="22603411"/>
                          <a:ext cx="139231" cy="239820"/>
                        </a:xfrm>
                        <a:custGeom>
                          <a:avLst/>
                          <a:gdLst>
                            <a:gd name="csX0" fmla="*/ 0 w 139231"/>
                            <a:gd name="csY0" fmla="*/ 0 h 239820"/>
                            <a:gd name="csX1" fmla="*/ 18604 w 139231"/>
                            <a:gd name="csY1" fmla="*/ 27581 h 239820"/>
                            <a:gd name="csX2" fmla="*/ 51911 w 139231"/>
                            <a:gd name="csY2" fmla="*/ 43168 h 239820"/>
                            <a:gd name="csX3" fmla="*/ 101423 w 139231"/>
                            <a:gd name="csY3" fmla="*/ 88134 h 239820"/>
                            <a:gd name="csX4" fmla="*/ 83719 w 139231"/>
                            <a:gd name="csY4" fmla="*/ 165477 h 239820"/>
                            <a:gd name="csX5" fmla="*/ 100823 w 139231"/>
                            <a:gd name="csY5" fmla="*/ 208944 h 239820"/>
                            <a:gd name="csX6" fmla="*/ 139232 w 139231"/>
                            <a:gd name="csY6" fmla="*/ 239820 h 23982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9231" h="239820">
                              <a:moveTo>
                                <a:pt x="0" y="0"/>
                              </a:moveTo>
                              <a:cubicBezTo>
                                <a:pt x="900" y="11392"/>
                                <a:pt x="8701" y="20985"/>
                                <a:pt x="18604" y="27581"/>
                              </a:cubicBezTo>
                              <a:cubicBezTo>
                                <a:pt x="27606" y="33875"/>
                                <a:pt x="39609" y="38372"/>
                                <a:pt x="51911" y="43168"/>
                              </a:cubicBezTo>
                              <a:cubicBezTo>
                                <a:pt x="76818" y="53361"/>
                                <a:pt x="98722" y="70747"/>
                                <a:pt x="101423" y="88134"/>
                              </a:cubicBezTo>
                              <a:cubicBezTo>
                                <a:pt x="105624" y="113616"/>
                                <a:pt x="84919" y="140895"/>
                                <a:pt x="83719" y="165477"/>
                              </a:cubicBezTo>
                              <a:cubicBezTo>
                                <a:pt x="82819" y="181964"/>
                                <a:pt x="90021" y="196953"/>
                                <a:pt x="100823" y="208944"/>
                              </a:cubicBezTo>
                              <a:cubicBezTo>
                                <a:pt x="111626" y="220934"/>
                                <a:pt x="125429" y="230227"/>
                                <a:pt x="139232" y="239820"/>
                              </a:cubicBezTo>
                            </a:path>
                          </a:pathLst>
                        </a:custGeom>
                        <a:noFill/>
                        <a:ln w="13561" cap="rnd">
                          <a:solidFill>
                            <a:srgbClr val="231F20"/>
                          </a:solidFill>
                          <a:prstDash val="solid"/>
                          <a:miter/>
                        </a:ln>
                      </p:spPr>
                      <p:txBody>
                        <a:bodyPr/>
                        <a:lstStyle/>
                        <a:p>
                          <a:endParaRPr lang="en-US"/>
                        </a:p>
                      </p:txBody>
                    </p:sp>
                    <p:sp>
                      <p:nvSpPr>
                        <p:cNvPr id="1830" name="Freeform: Shape 1829">
                          <a:extLst>
                            <a:ext uri="{FF2B5EF4-FFF2-40B4-BE49-F238E27FC236}">
                              <a16:creationId xmlns:a16="http://schemas.microsoft.com/office/drawing/2014/main" id="{9EFAD551-EEF5-E4FE-E6D1-D4966BC4B8A7}"/>
                            </a:ext>
                          </a:extLst>
                        </p:cNvPr>
                        <p:cNvSpPr/>
                        <p:nvPr/>
                      </p:nvSpPr>
                      <p:spPr>
                        <a:xfrm>
                          <a:off x="25558996" y="22639384"/>
                          <a:ext cx="139231" cy="239820"/>
                        </a:xfrm>
                        <a:custGeom>
                          <a:avLst/>
                          <a:gdLst>
                            <a:gd name="csX0" fmla="*/ 0 w 139231"/>
                            <a:gd name="csY0" fmla="*/ 0 h 239820"/>
                            <a:gd name="csX1" fmla="*/ 18604 w 139231"/>
                            <a:gd name="csY1" fmla="*/ 27579 h 239820"/>
                            <a:gd name="csX2" fmla="*/ 51912 w 139231"/>
                            <a:gd name="csY2" fmla="*/ 43168 h 239820"/>
                            <a:gd name="csX3" fmla="*/ 101424 w 139231"/>
                            <a:gd name="csY3" fmla="*/ 88134 h 239820"/>
                            <a:gd name="csX4" fmla="*/ 83720 w 139231"/>
                            <a:gd name="csY4" fmla="*/ 165477 h 239820"/>
                            <a:gd name="csX5" fmla="*/ 100823 w 139231"/>
                            <a:gd name="csY5" fmla="*/ 208944 h 239820"/>
                            <a:gd name="csX6" fmla="*/ 139232 w 139231"/>
                            <a:gd name="csY6" fmla="*/ 239820 h 23982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9231" h="239820">
                              <a:moveTo>
                                <a:pt x="0" y="0"/>
                              </a:moveTo>
                              <a:cubicBezTo>
                                <a:pt x="900" y="11392"/>
                                <a:pt x="8702" y="20985"/>
                                <a:pt x="18604" y="27579"/>
                              </a:cubicBezTo>
                              <a:cubicBezTo>
                                <a:pt x="27607" y="33875"/>
                                <a:pt x="39609" y="38372"/>
                                <a:pt x="51912" y="43168"/>
                              </a:cubicBezTo>
                              <a:cubicBezTo>
                                <a:pt x="76818" y="53361"/>
                                <a:pt x="98723" y="70747"/>
                                <a:pt x="101424" y="88134"/>
                              </a:cubicBezTo>
                              <a:cubicBezTo>
                                <a:pt x="105624" y="113614"/>
                                <a:pt x="84919" y="140895"/>
                                <a:pt x="83720" y="165477"/>
                              </a:cubicBezTo>
                              <a:cubicBezTo>
                                <a:pt x="82820" y="181964"/>
                                <a:pt x="90021" y="196953"/>
                                <a:pt x="100823" y="208944"/>
                              </a:cubicBezTo>
                              <a:cubicBezTo>
                                <a:pt x="111626" y="220934"/>
                                <a:pt x="125429" y="230227"/>
                                <a:pt x="139232" y="239820"/>
                              </a:cubicBezTo>
                            </a:path>
                          </a:pathLst>
                        </a:custGeom>
                        <a:noFill/>
                        <a:ln w="13561" cap="rnd">
                          <a:solidFill>
                            <a:srgbClr val="231F20"/>
                          </a:solidFill>
                          <a:prstDash val="solid"/>
                          <a:miter/>
                        </a:ln>
                      </p:spPr>
                      <p:txBody>
                        <a:bodyPr/>
                        <a:lstStyle/>
                        <a:p>
                          <a:endParaRPr lang="en-US"/>
                        </a:p>
                      </p:txBody>
                    </p:sp>
                  </p:grpSp>
                  <p:grpSp>
                    <p:nvGrpSpPr>
                      <p:cNvPr id="1811" name="Graphic 3">
                        <a:extLst>
                          <a:ext uri="{FF2B5EF4-FFF2-40B4-BE49-F238E27FC236}">
                            <a16:creationId xmlns:a16="http://schemas.microsoft.com/office/drawing/2014/main" id="{633B1DC9-567B-EF73-F9CA-DA65A2072224}"/>
                          </a:ext>
                        </a:extLst>
                      </p:cNvPr>
                      <p:cNvGrpSpPr/>
                      <p:nvPr/>
                    </p:nvGrpSpPr>
                    <p:grpSpPr>
                      <a:xfrm>
                        <a:off x="25245422" y="22754797"/>
                        <a:ext cx="218686" cy="435377"/>
                        <a:chOff x="25245422" y="22754797"/>
                        <a:chExt cx="218686" cy="435377"/>
                      </a:xfrm>
                      <a:noFill/>
                    </p:grpSpPr>
                    <p:sp>
                      <p:nvSpPr>
                        <p:cNvPr id="1827" name="Freeform: Shape 1826">
                          <a:extLst>
                            <a:ext uri="{FF2B5EF4-FFF2-40B4-BE49-F238E27FC236}">
                              <a16:creationId xmlns:a16="http://schemas.microsoft.com/office/drawing/2014/main" id="{25EB48E7-DABE-9B1E-304A-AD9553CA3F48}"/>
                            </a:ext>
                          </a:extLst>
                        </p:cNvPr>
                        <p:cNvSpPr/>
                        <p:nvPr/>
                      </p:nvSpPr>
                      <p:spPr>
                        <a:xfrm>
                          <a:off x="25321040" y="22754797"/>
                          <a:ext cx="122127" cy="248815"/>
                        </a:xfrm>
                        <a:custGeom>
                          <a:avLst/>
                          <a:gdLst>
                            <a:gd name="csX0" fmla="*/ 0 w 122127"/>
                            <a:gd name="csY0" fmla="*/ 0 h 248815"/>
                            <a:gd name="csX1" fmla="*/ 16503 w 122127"/>
                            <a:gd name="csY1" fmla="*/ 28779 h 248815"/>
                            <a:gd name="csX2" fmla="*/ 48611 w 122127"/>
                            <a:gd name="csY2" fmla="*/ 46765 h 248815"/>
                            <a:gd name="csX3" fmla="*/ 95122 w 122127"/>
                            <a:gd name="csY3" fmla="*/ 95030 h 248815"/>
                            <a:gd name="csX4" fmla="*/ 72017 w 122127"/>
                            <a:gd name="csY4" fmla="*/ 170872 h 248815"/>
                            <a:gd name="csX5" fmla="*/ 86120 w 122127"/>
                            <a:gd name="csY5" fmla="*/ 215539 h 248815"/>
                            <a:gd name="csX6" fmla="*/ 122128 w 122127"/>
                            <a:gd name="csY6" fmla="*/ 248815 h 24881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2127" h="248815">
                              <a:moveTo>
                                <a:pt x="0" y="0"/>
                              </a:moveTo>
                              <a:cubicBezTo>
                                <a:pt x="0" y="11692"/>
                                <a:pt x="7201" y="21285"/>
                                <a:pt x="16503" y="28779"/>
                              </a:cubicBezTo>
                              <a:cubicBezTo>
                                <a:pt x="25206" y="35673"/>
                                <a:pt x="36908" y="41071"/>
                                <a:pt x="48611" y="46765"/>
                              </a:cubicBezTo>
                              <a:cubicBezTo>
                                <a:pt x="72616" y="58757"/>
                                <a:pt x="93321" y="77643"/>
                                <a:pt x="95122" y="95030"/>
                              </a:cubicBezTo>
                              <a:cubicBezTo>
                                <a:pt x="97523" y="120510"/>
                                <a:pt x="75017" y="146591"/>
                                <a:pt x="72017" y="170872"/>
                              </a:cubicBezTo>
                              <a:cubicBezTo>
                                <a:pt x="69916" y="187360"/>
                                <a:pt x="76217" y="202649"/>
                                <a:pt x="86120" y="215539"/>
                              </a:cubicBezTo>
                              <a:cubicBezTo>
                                <a:pt x="96022" y="228431"/>
                                <a:pt x="109225" y="238622"/>
                                <a:pt x="122128" y="248815"/>
                              </a:cubicBezTo>
                            </a:path>
                          </a:pathLst>
                        </a:custGeom>
                        <a:noFill/>
                        <a:ln w="13561" cap="rnd">
                          <a:solidFill>
                            <a:srgbClr val="231F20"/>
                          </a:solidFill>
                          <a:prstDash val="solid"/>
                          <a:miter/>
                        </a:ln>
                      </p:spPr>
                      <p:txBody>
                        <a:bodyPr/>
                        <a:lstStyle/>
                        <a:p>
                          <a:endParaRPr lang="en-US"/>
                        </a:p>
                      </p:txBody>
                    </p:sp>
                    <p:sp>
                      <p:nvSpPr>
                        <p:cNvPr id="1828" name="Freeform: Shape 1827">
                          <a:extLst>
                            <a:ext uri="{FF2B5EF4-FFF2-40B4-BE49-F238E27FC236}">
                              <a16:creationId xmlns:a16="http://schemas.microsoft.com/office/drawing/2014/main" id="{AA8EB632-5206-AA07-DDE2-E4E62620BD54}"/>
                            </a:ext>
                          </a:extLst>
                        </p:cNvPr>
                        <p:cNvSpPr/>
                        <p:nvPr/>
                      </p:nvSpPr>
                      <p:spPr>
                        <a:xfrm>
                          <a:off x="25245422" y="22785975"/>
                          <a:ext cx="122128" cy="248813"/>
                        </a:xfrm>
                        <a:custGeom>
                          <a:avLst/>
                          <a:gdLst>
                            <a:gd name="csX0" fmla="*/ 0 w 122128"/>
                            <a:gd name="csY0" fmla="*/ 0 h 248813"/>
                            <a:gd name="csX1" fmla="*/ 16504 w 122128"/>
                            <a:gd name="csY1" fmla="*/ 28777 h 248813"/>
                            <a:gd name="csX2" fmla="*/ 48612 w 122128"/>
                            <a:gd name="csY2" fmla="*/ 46765 h 248813"/>
                            <a:gd name="csX3" fmla="*/ 95123 w 122128"/>
                            <a:gd name="csY3" fmla="*/ 95028 h 248813"/>
                            <a:gd name="csX4" fmla="*/ 72017 w 122128"/>
                            <a:gd name="csY4" fmla="*/ 170872 h 248813"/>
                            <a:gd name="csX5" fmla="*/ 86121 w 122128"/>
                            <a:gd name="csY5" fmla="*/ 215539 h 248813"/>
                            <a:gd name="csX6" fmla="*/ 122129 w 122128"/>
                            <a:gd name="csY6" fmla="*/ 248813 h 24881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2128" h="248813">
                              <a:moveTo>
                                <a:pt x="0" y="0"/>
                              </a:moveTo>
                              <a:cubicBezTo>
                                <a:pt x="0" y="11692"/>
                                <a:pt x="7202" y="21283"/>
                                <a:pt x="16504" y="28777"/>
                              </a:cubicBezTo>
                              <a:cubicBezTo>
                                <a:pt x="25206" y="35673"/>
                                <a:pt x="36909" y="41069"/>
                                <a:pt x="48612" y="46765"/>
                              </a:cubicBezTo>
                              <a:cubicBezTo>
                                <a:pt x="72617" y="58755"/>
                                <a:pt x="93322" y="77641"/>
                                <a:pt x="95123" y="95028"/>
                              </a:cubicBezTo>
                              <a:cubicBezTo>
                                <a:pt x="97523" y="120508"/>
                                <a:pt x="75017" y="146591"/>
                                <a:pt x="72017" y="170872"/>
                              </a:cubicBezTo>
                              <a:cubicBezTo>
                                <a:pt x="69917" y="187360"/>
                                <a:pt x="76218" y="202649"/>
                                <a:pt x="86121" y="215539"/>
                              </a:cubicBezTo>
                              <a:cubicBezTo>
                                <a:pt x="96023" y="228429"/>
                                <a:pt x="109226" y="238620"/>
                                <a:pt x="122129" y="248813"/>
                              </a:cubicBezTo>
                            </a:path>
                          </a:pathLst>
                        </a:custGeom>
                        <a:noFill/>
                        <a:ln w="13561" cap="rnd">
                          <a:solidFill>
                            <a:srgbClr val="231F20"/>
                          </a:solidFill>
                          <a:prstDash val="solid"/>
                          <a:miter/>
                        </a:ln>
                      </p:spPr>
                      <p:txBody>
                        <a:bodyPr/>
                        <a:lstStyle/>
                        <a:p>
                          <a:endParaRPr lang="en-US"/>
                        </a:p>
                      </p:txBody>
                    </p:sp>
                  </p:grpSp>
                  <p:grpSp>
                    <p:nvGrpSpPr>
                      <p:cNvPr id="1812" name="Graphic 3">
                        <a:extLst>
                          <a:ext uri="{FF2B5EF4-FFF2-40B4-BE49-F238E27FC236}">
                            <a16:creationId xmlns:a16="http://schemas.microsoft.com/office/drawing/2014/main" id="{1BA65065-38B5-894A-0CBF-167CECB5054A}"/>
                          </a:ext>
                        </a:extLst>
                      </p:cNvPr>
                      <p:cNvGrpSpPr/>
                      <p:nvPr/>
                    </p:nvGrpSpPr>
                    <p:grpSpPr>
                      <a:xfrm>
                        <a:off x="24922508" y="22884900"/>
                        <a:ext cx="201474" cy="438172"/>
                        <a:chOff x="24922508" y="22884900"/>
                        <a:chExt cx="201474" cy="438172"/>
                      </a:xfrm>
                      <a:noFill/>
                    </p:grpSpPr>
                    <p:sp>
                      <p:nvSpPr>
                        <p:cNvPr id="1825" name="Freeform: Shape 1824">
                          <a:extLst>
                            <a:ext uri="{FF2B5EF4-FFF2-40B4-BE49-F238E27FC236}">
                              <a16:creationId xmlns:a16="http://schemas.microsoft.com/office/drawing/2014/main" id="{52388FAF-6AFE-8847-E83C-2B77C0639958}"/>
                            </a:ext>
                          </a:extLst>
                        </p:cNvPr>
                        <p:cNvSpPr/>
                        <p:nvPr/>
                      </p:nvSpPr>
                      <p:spPr>
                        <a:xfrm>
                          <a:off x="25000226" y="22884900"/>
                          <a:ext cx="104463" cy="256007"/>
                        </a:xfrm>
                        <a:custGeom>
                          <a:avLst/>
                          <a:gdLst>
                            <a:gd name="csX0" fmla="*/ 40 w 104463"/>
                            <a:gd name="csY0" fmla="*/ 0 h 256007"/>
                            <a:gd name="csX1" fmla="*/ 14743 w 104463"/>
                            <a:gd name="csY1" fmla="*/ 29677 h 256007"/>
                            <a:gd name="csX2" fmla="*/ 45349 w 104463"/>
                            <a:gd name="csY2" fmla="*/ 49762 h 256007"/>
                            <a:gd name="csX3" fmla="*/ 88260 w 104463"/>
                            <a:gd name="csY3" fmla="*/ 101024 h 256007"/>
                            <a:gd name="csX4" fmla="*/ 60054 w 104463"/>
                            <a:gd name="csY4" fmla="*/ 175070 h 256007"/>
                            <a:gd name="csX5" fmla="*/ 70856 w 104463"/>
                            <a:gd name="csY5" fmla="*/ 220334 h 256007"/>
                            <a:gd name="csX6" fmla="*/ 104463 w 104463"/>
                            <a:gd name="csY6" fmla="*/ 256008 h 25600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4463" h="256007">
                              <a:moveTo>
                                <a:pt x="40" y="0"/>
                              </a:moveTo>
                              <a:cubicBezTo>
                                <a:pt x="-561" y="11692"/>
                                <a:pt x="5741" y="21883"/>
                                <a:pt x="14743" y="29677"/>
                              </a:cubicBezTo>
                              <a:cubicBezTo>
                                <a:pt x="22844" y="37172"/>
                                <a:pt x="34247" y="43168"/>
                                <a:pt x="45349" y="49762"/>
                              </a:cubicBezTo>
                              <a:cubicBezTo>
                                <a:pt x="68455" y="63252"/>
                                <a:pt x="87960" y="83637"/>
                                <a:pt x="88260" y="101024"/>
                              </a:cubicBezTo>
                              <a:cubicBezTo>
                                <a:pt x="88860" y="126804"/>
                                <a:pt x="64855" y="151086"/>
                                <a:pt x="60054" y="175070"/>
                              </a:cubicBezTo>
                              <a:cubicBezTo>
                                <a:pt x="56752" y="191257"/>
                                <a:pt x="62154" y="207144"/>
                                <a:pt x="70856" y="220334"/>
                              </a:cubicBezTo>
                              <a:cubicBezTo>
                                <a:pt x="79558" y="233524"/>
                                <a:pt x="92161" y="244916"/>
                                <a:pt x="104463" y="256008"/>
                              </a:cubicBezTo>
                            </a:path>
                          </a:pathLst>
                        </a:custGeom>
                        <a:noFill/>
                        <a:ln w="13561" cap="rnd">
                          <a:solidFill>
                            <a:srgbClr val="231F20"/>
                          </a:solidFill>
                          <a:prstDash val="solid"/>
                          <a:miter/>
                        </a:ln>
                      </p:spPr>
                      <p:txBody>
                        <a:bodyPr/>
                        <a:lstStyle/>
                        <a:p>
                          <a:endParaRPr lang="en-US"/>
                        </a:p>
                      </p:txBody>
                    </p:sp>
                    <p:sp>
                      <p:nvSpPr>
                        <p:cNvPr id="1826" name="Freeform: Shape 1825">
                          <a:extLst>
                            <a:ext uri="{FF2B5EF4-FFF2-40B4-BE49-F238E27FC236}">
                              <a16:creationId xmlns:a16="http://schemas.microsoft.com/office/drawing/2014/main" id="{3ABED3BB-0B3B-2E97-9706-870A06D4C834}"/>
                            </a:ext>
                          </a:extLst>
                        </p:cNvPr>
                        <p:cNvSpPr/>
                        <p:nvPr/>
                      </p:nvSpPr>
                      <p:spPr>
                        <a:xfrm>
                          <a:off x="24922508" y="22910681"/>
                          <a:ext cx="104463" cy="256009"/>
                        </a:xfrm>
                        <a:custGeom>
                          <a:avLst/>
                          <a:gdLst>
                            <a:gd name="csX0" fmla="*/ 40 w 104463"/>
                            <a:gd name="csY0" fmla="*/ 0 h 256009"/>
                            <a:gd name="csX1" fmla="*/ 14743 w 104463"/>
                            <a:gd name="csY1" fmla="*/ 29677 h 256009"/>
                            <a:gd name="csX2" fmla="*/ 45349 w 104463"/>
                            <a:gd name="csY2" fmla="*/ 49764 h 256009"/>
                            <a:gd name="csX3" fmla="*/ 88260 w 104463"/>
                            <a:gd name="csY3" fmla="*/ 101024 h 256009"/>
                            <a:gd name="csX4" fmla="*/ 60054 w 104463"/>
                            <a:gd name="csY4" fmla="*/ 175070 h 256009"/>
                            <a:gd name="csX5" fmla="*/ 70856 w 104463"/>
                            <a:gd name="csY5" fmla="*/ 220336 h 256009"/>
                            <a:gd name="csX6" fmla="*/ 104463 w 104463"/>
                            <a:gd name="csY6" fmla="*/ 256009 h 25600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4463" h="256009">
                              <a:moveTo>
                                <a:pt x="40" y="0"/>
                              </a:moveTo>
                              <a:cubicBezTo>
                                <a:pt x="-561" y="11692"/>
                                <a:pt x="5741" y="21885"/>
                                <a:pt x="14743" y="29677"/>
                              </a:cubicBezTo>
                              <a:cubicBezTo>
                                <a:pt x="22844" y="37172"/>
                                <a:pt x="34247" y="43168"/>
                                <a:pt x="45349" y="49764"/>
                              </a:cubicBezTo>
                              <a:cubicBezTo>
                                <a:pt x="68455" y="63252"/>
                                <a:pt x="87960" y="83639"/>
                                <a:pt x="88260" y="101024"/>
                              </a:cubicBezTo>
                              <a:cubicBezTo>
                                <a:pt x="88860" y="126806"/>
                                <a:pt x="64855" y="151088"/>
                                <a:pt x="60054" y="175070"/>
                              </a:cubicBezTo>
                              <a:cubicBezTo>
                                <a:pt x="56752" y="191257"/>
                                <a:pt x="62153" y="207146"/>
                                <a:pt x="70856" y="220336"/>
                              </a:cubicBezTo>
                              <a:cubicBezTo>
                                <a:pt x="79558" y="233526"/>
                                <a:pt x="92160" y="244918"/>
                                <a:pt x="104463" y="256009"/>
                              </a:cubicBezTo>
                            </a:path>
                          </a:pathLst>
                        </a:custGeom>
                        <a:noFill/>
                        <a:ln w="13561" cap="rnd">
                          <a:solidFill>
                            <a:srgbClr val="231F20"/>
                          </a:solidFill>
                          <a:prstDash val="solid"/>
                          <a:miter/>
                        </a:ln>
                      </p:spPr>
                      <p:txBody>
                        <a:bodyPr/>
                        <a:lstStyle/>
                        <a:p>
                          <a:endParaRPr lang="en-US"/>
                        </a:p>
                      </p:txBody>
                    </p:sp>
                  </p:grpSp>
                  <p:grpSp>
                    <p:nvGrpSpPr>
                      <p:cNvPr id="1813" name="Graphic 3">
                        <a:extLst>
                          <a:ext uri="{FF2B5EF4-FFF2-40B4-BE49-F238E27FC236}">
                            <a16:creationId xmlns:a16="http://schemas.microsoft.com/office/drawing/2014/main" id="{9344DD8F-DAE5-2928-773F-A4BDFFE1AA3D}"/>
                          </a:ext>
                        </a:extLst>
                      </p:cNvPr>
                      <p:cNvGrpSpPr/>
                      <p:nvPr/>
                    </p:nvGrpSpPr>
                    <p:grpSpPr>
                      <a:xfrm>
                        <a:off x="24591630" y="22992521"/>
                        <a:ext cx="183776" cy="440967"/>
                        <a:chOff x="24591630" y="22992521"/>
                        <a:chExt cx="183776" cy="440967"/>
                      </a:xfrm>
                      <a:noFill/>
                    </p:grpSpPr>
                    <p:sp>
                      <p:nvSpPr>
                        <p:cNvPr id="1823" name="Freeform: Shape 1822">
                          <a:extLst>
                            <a:ext uri="{FF2B5EF4-FFF2-40B4-BE49-F238E27FC236}">
                              <a16:creationId xmlns:a16="http://schemas.microsoft.com/office/drawing/2014/main" id="{DF5312CF-54C6-4072-C018-1A36D5D38EBF}"/>
                            </a:ext>
                          </a:extLst>
                        </p:cNvPr>
                        <p:cNvSpPr/>
                        <p:nvPr/>
                      </p:nvSpPr>
                      <p:spPr>
                        <a:xfrm>
                          <a:off x="24670849" y="22992521"/>
                          <a:ext cx="86959" cy="263201"/>
                        </a:xfrm>
                        <a:custGeom>
                          <a:avLst/>
                          <a:gdLst>
                            <a:gd name="csX0" fmla="*/ 240 w 86959"/>
                            <a:gd name="csY0" fmla="*/ 0 h 263201"/>
                            <a:gd name="csX1" fmla="*/ 12842 w 86959"/>
                            <a:gd name="csY1" fmla="*/ 30576 h 263201"/>
                            <a:gd name="csX2" fmla="*/ 41949 w 86959"/>
                            <a:gd name="csY2" fmla="*/ 52759 h 263201"/>
                            <a:gd name="csX3" fmla="*/ 81258 w 86959"/>
                            <a:gd name="csY3" fmla="*/ 107018 h 263201"/>
                            <a:gd name="csX4" fmla="*/ 47951 w 86959"/>
                            <a:gd name="csY4" fmla="*/ 178965 h 263201"/>
                            <a:gd name="csX5" fmla="*/ 55753 w 86959"/>
                            <a:gd name="csY5" fmla="*/ 225130 h 263201"/>
                            <a:gd name="csX6" fmla="*/ 86960 w 86959"/>
                            <a:gd name="csY6" fmla="*/ 263202 h 26320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6959" h="263201">
                              <a:moveTo>
                                <a:pt x="240" y="0"/>
                              </a:moveTo>
                              <a:cubicBezTo>
                                <a:pt x="-1261" y="11390"/>
                                <a:pt x="4440" y="22183"/>
                                <a:pt x="12842" y="30576"/>
                              </a:cubicBezTo>
                              <a:cubicBezTo>
                                <a:pt x="20644" y="38370"/>
                                <a:pt x="31447" y="45265"/>
                                <a:pt x="41949" y="52759"/>
                              </a:cubicBezTo>
                              <a:cubicBezTo>
                                <a:pt x="64155" y="67748"/>
                                <a:pt x="82158" y="89333"/>
                                <a:pt x="81258" y="107018"/>
                              </a:cubicBezTo>
                              <a:cubicBezTo>
                                <a:pt x="80059" y="132800"/>
                                <a:pt x="54252" y="155283"/>
                                <a:pt x="47951" y="178965"/>
                              </a:cubicBezTo>
                              <a:cubicBezTo>
                                <a:pt x="43750" y="195152"/>
                                <a:pt x="47951" y="211041"/>
                                <a:pt x="55753" y="225130"/>
                              </a:cubicBezTo>
                              <a:cubicBezTo>
                                <a:pt x="63554" y="239220"/>
                                <a:pt x="75257" y="251210"/>
                                <a:pt x="86960" y="263202"/>
                              </a:cubicBezTo>
                            </a:path>
                          </a:pathLst>
                        </a:custGeom>
                        <a:noFill/>
                        <a:ln w="13561" cap="rnd">
                          <a:solidFill>
                            <a:srgbClr val="231F20"/>
                          </a:solidFill>
                          <a:prstDash val="solid"/>
                          <a:miter/>
                        </a:ln>
                      </p:spPr>
                      <p:txBody>
                        <a:bodyPr/>
                        <a:lstStyle/>
                        <a:p>
                          <a:endParaRPr lang="en-US"/>
                        </a:p>
                      </p:txBody>
                    </p:sp>
                    <p:sp>
                      <p:nvSpPr>
                        <p:cNvPr id="1824" name="Freeform: Shape 1823">
                          <a:extLst>
                            <a:ext uri="{FF2B5EF4-FFF2-40B4-BE49-F238E27FC236}">
                              <a16:creationId xmlns:a16="http://schemas.microsoft.com/office/drawing/2014/main" id="{943B438C-9E61-A9A6-6D0B-A6F819BFCE89}"/>
                            </a:ext>
                          </a:extLst>
                        </p:cNvPr>
                        <p:cNvSpPr/>
                        <p:nvPr/>
                      </p:nvSpPr>
                      <p:spPr>
                        <a:xfrm>
                          <a:off x="24591630" y="23012905"/>
                          <a:ext cx="86960" cy="263201"/>
                        </a:xfrm>
                        <a:custGeom>
                          <a:avLst/>
                          <a:gdLst>
                            <a:gd name="csX0" fmla="*/ 240 w 86960"/>
                            <a:gd name="csY0" fmla="*/ 0 h 263201"/>
                            <a:gd name="csX1" fmla="*/ 12843 w 86960"/>
                            <a:gd name="csY1" fmla="*/ 30576 h 263201"/>
                            <a:gd name="csX2" fmla="*/ 41950 w 86960"/>
                            <a:gd name="csY2" fmla="*/ 52761 h 263201"/>
                            <a:gd name="csX3" fmla="*/ 81259 w 86960"/>
                            <a:gd name="csY3" fmla="*/ 107020 h 263201"/>
                            <a:gd name="csX4" fmla="*/ 47951 w 86960"/>
                            <a:gd name="csY4" fmla="*/ 178965 h 263201"/>
                            <a:gd name="csX5" fmla="*/ 55753 w 86960"/>
                            <a:gd name="csY5" fmla="*/ 225132 h 263201"/>
                            <a:gd name="csX6" fmla="*/ 86960 w 86960"/>
                            <a:gd name="csY6" fmla="*/ 263202 h 26320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6960" h="263201">
                              <a:moveTo>
                                <a:pt x="240" y="0"/>
                              </a:moveTo>
                              <a:cubicBezTo>
                                <a:pt x="-1260" y="11392"/>
                                <a:pt x="4441" y="22183"/>
                                <a:pt x="12843" y="30576"/>
                              </a:cubicBezTo>
                              <a:cubicBezTo>
                                <a:pt x="20645" y="38370"/>
                                <a:pt x="31447" y="45266"/>
                                <a:pt x="41950" y="52761"/>
                              </a:cubicBezTo>
                              <a:cubicBezTo>
                                <a:pt x="64155" y="67750"/>
                                <a:pt x="82159" y="89333"/>
                                <a:pt x="81259" y="107020"/>
                              </a:cubicBezTo>
                              <a:cubicBezTo>
                                <a:pt x="80058" y="132800"/>
                                <a:pt x="54253" y="155283"/>
                                <a:pt x="47951" y="178965"/>
                              </a:cubicBezTo>
                              <a:cubicBezTo>
                                <a:pt x="43750" y="195154"/>
                                <a:pt x="47951" y="211041"/>
                                <a:pt x="55753" y="225132"/>
                              </a:cubicBezTo>
                              <a:cubicBezTo>
                                <a:pt x="63555" y="239220"/>
                                <a:pt x="75257" y="251212"/>
                                <a:pt x="86960" y="263202"/>
                              </a:cubicBezTo>
                            </a:path>
                          </a:pathLst>
                        </a:custGeom>
                        <a:noFill/>
                        <a:ln w="13561" cap="rnd">
                          <a:solidFill>
                            <a:srgbClr val="231F20"/>
                          </a:solidFill>
                          <a:prstDash val="solid"/>
                          <a:miter/>
                        </a:ln>
                      </p:spPr>
                      <p:txBody>
                        <a:bodyPr/>
                        <a:lstStyle/>
                        <a:p>
                          <a:endParaRPr lang="en-US"/>
                        </a:p>
                      </p:txBody>
                    </p:sp>
                  </p:grpSp>
                  <p:grpSp>
                    <p:nvGrpSpPr>
                      <p:cNvPr id="1814" name="Graphic 3">
                        <a:extLst>
                          <a:ext uri="{FF2B5EF4-FFF2-40B4-BE49-F238E27FC236}">
                            <a16:creationId xmlns:a16="http://schemas.microsoft.com/office/drawing/2014/main" id="{9E4C940B-CD96-D463-9F06-DA7CF85953EF}"/>
                          </a:ext>
                        </a:extLst>
                      </p:cNvPr>
                      <p:cNvGrpSpPr/>
                      <p:nvPr/>
                    </p:nvGrpSpPr>
                    <p:grpSpPr>
                      <a:xfrm>
                        <a:off x="24254398" y="23077056"/>
                        <a:ext cx="170986" cy="440037"/>
                        <a:chOff x="24254398" y="23077056"/>
                        <a:chExt cx="170986" cy="440037"/>
                      </a:xfrm>
                      <a:noFill/>
                    </p:grpSpPr>
                    <p:sp>
                      <p:nvSpPr>
                        <p:cNvPr id="1821" name="Freeform: Shape 1820">
                          <a:extLst>
                            <a:ext uri="{FF2B5EF4-FFF2-40B4-BE49-F238E27FC236}">
                              <a16:creationId xmlns:a16="http://schemas.microsoft.com/office/drawing/2014/main" id="{3D28C709-8617-7D59-CE8F-4E41D2C1A1E4}"/>
                            </a:ext>
                          </a:extLst>
                        </p:cNvPr>
                        <p:cNvSpPr/>
                        <p:nvPr/>
                      </p:nvSpPr>
                      <p:spPr>
                        <a:xfrm>
                          <a:off x="24334817" y="23077056"/>
                          <a:ext cx="74194" cy="267999"/>
                        </a:xfrm>
                        <a:custGeom>
                          <a:avLst/>
                          <a:gdLst>
                            <a:gd name="csX0" fmla="*/ 494 w 74194"/>
                            <a:gd name="csY0" fmla="*/ 0 h 267999"/>
                            <a:gd name="csX1" fmla="*/ 10997 w 74194"/>
                            <a:gd name="csY1" fmla="*/ 31478 h 267999"/>
                            <a:gd name="csX2" fmla="*/ 38603 w 74194"/>
                            <a:gd name="csY2" fmla="*/ 55460 h 267999"/>
                            <a:gd name="csX3" fmla="*/ 74012 w 74194"/>
                            <a:gd name="csY3" fmla="*/ 112118 h 267999"/>
                            <a:gd name="csX4" fmla="*/ 35902 w 74194"/>
                            <a:gd name="csY4" fmla="*/ 181664 h 267999"/>
                            <a:gd name="csX5" fmla="*/ 40403 w 74194"/>
                            <a:gd name="csY5" fmla="*/ 228131 h 267999"/>
                            <a:gd name="csX6" fmla="*/ 68910 w 74194"/>
                            <a:gd name="csY6" fmla="*/ 267999 h 26799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4194" h="267999">
                              <a:moveTo>
                                <a:pt x="494" y="0"/>
                              </a:moveTo>
                              <a:cubicBezTo>
                                <a:pt x="-1606" y="11392"/>
                                <a:pt x="3195" y="22483"/>
                                <a:pt x="10997" y="31478"/>
                              </a:cubicBezTo>
                              <a:cubicBezTo>
                                <a:pt x="18198" y="39871"/>
                                <a:pt x="28401" y="47665"/>
                                <a:pt x="38603" y="55460"/>
                              </a:cubicBezTo>
                              <a:cubicBezTo>
                                <a:pt x="59908" y="71947"/>
                                <a:pt x="76112" y="94730"/>
                                <a:pt x="74012" y="112118"/>
                              </a:cubicBezTo>
                              <a:cubicBezTo>
                                <a:pt x="71011" y="137598"/>
                                <a:pt x="43704" y="158282"/>
                                <a:pt x="35902" y="181664"/>
                              </a:cubicBezTo>
                              <a:cubicBezTo>
                                <a:pt x="30501" y="197253"/>
                                <a:pt x="33502" y="213740"/>
                                <a:pt x="40403" y="228131"/>
                              </a:cubicBezTo>
                              <a:cubicBezTo>
                                <a:pt x="47305" y="242519"/>
                                <a:pt x="58107" y="255409"/>
                                <a:pt x="68910" y="267999"/>
                              </a:cubicBezTo>
                            </a:path>
                          </a:pathLst>
                        </a:custGeom>
                        <a:noFill/>
                        <a:ln w="13561" cap="rnd">
                          <a:solidFill>
                            <a:srgbClr val="231F20"/>
                          </a:solidFill>
                          <a:prstDash val="solid"/>
                          <a:miter/>
                        </a:ln>
                      </p:spPr>
                      <p:txBody>
                        <a:bodyPr/>
                        <a:lstStyle/>
                        <a:p>
                          <a:endParaRPr lang="en-US"/>
                        </a:p>
                      </p:txBody>
                    </p:sp>
                    <p:sp>
                      <p:nvSpPr>
                        <p:cNvPr id="1822" name="Freeform: Shape 1821">
                          <a:extLst>
                            <a:ext uri="{FF2B5EF4-FFF2-40B4-BE49-F238E27FC236}">
                              <a16:creationId xmlns:a16="http://schemas.microsoft.com/office/drawing/2014/main" id="{50E55ABC-DB8C-F845-D248-41A654C7B514}"/>
                            </a:ext>
                          </a:extLst>
                        </p:cNvPr>
                        <p:cNvSpPr/>
                        <p:nvPr/>
                      </p:nvSpPr>
                      <p:spPr>
                        <a:xfrm>
                          <a:off x="24254398" y="23092044"/>
                          <a:ext cx="74194" cy="267999"/>
                        </a:xfrm>
                        <a:custGeom>
                          <a:avLst/>
                          <a:gdLst>
                            <a:gd name="csX0" fmla="*/ 494 w 74194"/>
                            <a:gd name="csY0" fmla="*/ 0 h 267999"/>
                            <a:gd name="csX1" fmla="*/ 10996 w 74194"/>
                            <a:gd name="csY1" fmla="*/ 31478 h 267999"/>
                            <a:gd name="csX2" fmla="*/ 38603 w 74194"/>
                            <a:gd name="csY2" fmla="*/ 55460 h 267999"/>
                            <a:gd name="csX3" fmla="*/ 74011 w 74194"/>
                            <a:gd name="csY3" fmla="*/ 112118 h 267999"/>
                            <a:gd name="csX4" fmla="*/ 35902 w 74194"/>
                            <a:gd name="csY4" fmla="*/ 181664 h 267999"/>
                            <a:gd name="csX5" fmla="*/ 40403 w 74194"/>
                            <a:gd name="csY5" fmla="*/ 228131 h 267999"/>
                            <a:gd name="csX6" fmla="*/ 68910 w 74194"/>
                            <a:gd name="csY6" fmla="*/ 267999 h 26799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4194" h="267999">
                              <a:moveTo>
                                <a:pt x="494" y="0"/>
                              </a:moveTo>
                              <a:cubicBezTo>
                                <a:pt x="-1606" y="11392"/>
                                <a:pt x="3195" y="22483"/>
                                <a:pt x="10996" y="31478"/>
                              </a:cubicBezTo>
                              <a:cubicBezTo>
                                <a:pt x="18198" y="39871"/>
                                <a:pt x="28401" y="47665"/>
                                <a:pt x="38603" y="55460"/>
                              </a:cubicBezTo>
                              <a:cubicBezTo>
                                <a:pt x="59908" y="71947"/>
                                <a:pt x="76112" y="94730"/>
                                <a:pt x="74011" y="112118"/>
                              </a:cubicBezTo>
                              <a:cubicBezTo>
                                <a:pt x="71010" y="137598"/>
                                <a:pt x="43704" y="158282"/>
                                <a:pt x="35902" y="181664"/>
                              </a:cubicBezTo>
                              <a:cubicBezTo>
                                <a:pt x="30501" y="197253"/>
                                <a:pt x="33501" y="213740"/>
                                <a:pt x="40403" y="228131"/>
                              </a:cubicBezTo>
                              <a:cubicBezTo>
                                <a:pt x="47305" y="242519"/>
                                <a:pt x="58107" y="255409"/>
                                <a:pt x="68910" y="267999"/>
                              </a:cubicBezTo>
                            </a:path>
                          </a:pathLst>
                        </a:custGeom>
                        <a:noFill/>
                        <a:ln w="13561" cap="rnd">
                          <a:solidFill>
                            <a:srgbClr val="231F20"/>
                          </a:solidFill>
                          <a:prstDash val="solid"/>
                          <a:miter/>
                        </a:ln>
                      </p:spPr>
                      <p:txBody>
                        <a:bodyPr/>
                        <a:lstStyle/>
                        <a:p>
                          <a:endParaRPr lang="en-US"/>
                        </a:p>
                      </p:txBody>
                    </p:sp>
                  </p:grpSp>
                  <p:grpSp>
                    <p:nvGrpSpPr>
                      <p:cNvPr id="1815" name="Graphic 3">
                        <a:extLst>
                          <a:ext uri="{FF2B5EF4-FFF2-40B4-BE49-F238E27FC236}">
                            <a16:creationId xmlns:a16="http://schemas.microsoft.com/office/drawing/2014/main" id="{C8C5EF18-96D9-5F8F-8E29-9C67542C863D}"/>
                          </a:ext>
                        </a:extLst>
                      </p:cNvPr>
                      <p:cNvGrpSpPr/>
                      <p:nvPr/>
                    </p:nvGrpSpPr>
                    <p:grpSpPr>
                      <a:xfrm>
                        <a:off x="23912129" y="23138809"/>
                        <a:ext cx="163873" cy="437706"/>
                        <a:chOff x="23912129" y="23138809"/>
                        <a:chExt cx="163873" cy="437706"/>
                      </a:xfrm>
                      <a:noFill/>
                    </p:grpSpPr>
                    <p:sp>
                      <p:nvSpPr>
                        <p:cNvPr id="1819" name="Freeform: Shape 1818">
                          <a:extLst>
                            <a:ext uri="{FF2B5EF4-FFF2-40B4-BE49-F238E27FC236}">
                              <a16:creationId xmlns:a16="http://schemas.microsoft.com/office/drawing/2014/main" id="{AA525E11-4D8E-07A8-5C48-DA7F49F14D9D}"/>
                            </a:ext>
                          </a:extLst>
                        </p:cNvPr>
                        <p:cNvSpPr/>
                        <p:nvPr/>
                      </p:nvSpPr>
                      <p:spPr>
                        <a:xfrm>
                          <a:off x="23993448" y="23138809"/>
                          <a:ext cx="66862" cy="272496"/>
                        </a:xfrm>
                        <a:custGeom>
                          <a:avLst/>
                          <a:gdLst>
                            <a:gd name="csX0" fmla="*/ 983 w 66862"/>
                            <a:gd name="csY0" fmla="*/ 0 h 272496"/>
                            <a:gd name="csX1" fmla="*/ 9085 w 66862"/>
                            <a:gd name="csY1" fmla="*/ 32076 h 272496"/>
                            <a:gd name="csX2" fmla="*/ 34891 w 66862"/>
                            <a:gd name="csY2" fmla="*/ 58157 h 272496"/>
                            <a:gd name="csX3" fmla="*/ 66399 w 66862"/>
                            <a:gd name="csY3" fmla="*/ 117213 h 272496"/>
                            <a:gd name="csX4" fmla="*/ 23488 w 66862"/>
                            <a:gd name="csY4" fmla="*/ 183763 h 272496"/>
                            <a:gd name="csX5" fmla="*/ 24688 w 66862"/>
                            <a:gd name="csY5" fmla="*/ 230527 h 272496"/>
                            <a:gd name="csX6" fmla="*/ 50495 w 66862"/>
                            <a:gd name="csY6" fmla="*/ 272497 h 27249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6862" h="272496">
                              <a:moveTo>
                                <a:pt x="983" y="0"/>
                              </a:moveTo>
                              <a:cubicBezTo>
                                <a:pt x="-2017" y="11093"/>
                                <a:pt x="2183" y="22483"/>
                                <a:pt x="9085" y="32076"/>
                              </a:cubicBezTo>
                              <a:cubicBezTo>
                                <a:pt x="15687" y="41071"/>
                                <a:pt x="25289" y="49164"/>
                                <a:pt x="34891" y="58157"/>
                              </a:cubicBezTo>
                              <a:cubicBezTo>
                                <a:pt x="54996" y="76144"/>
                                <a:pt x="69699" y="99826"/>
                                <a:pt x="66399" y="117213"/>
                              </a:cubicBezTo>
                              <a:cubicBezTo>
                                <a:pt x="61897" y="142393"/>
                                <a:pt x="33090" y="161279"/>
                                <a:pt x="23488" y="183763"/>
                              </a:cubicBezTo>
                              <a:cubicBezTo>
                                <a:pt x="17187" y="199051"/>
                                <a:pt x="18987" y="215539"/>
                                <a:pt x="24688" y="230527"/>
                              </a:cubicBezTo>
                              <a:cubicBezTo>
                                <a:pt x="30390" y="245516"/>
                                <a:pt x="40592" y="259006"/>
                                <a:pt x="50495" y="272497"/>
                              </a:cubicBezTo>
                            </a:path>
                          </a:pathLst>
                        </a:custGeom>
                        <a:noFill/>
                        <a:ln w="13561" cap="rnd">
                          <a:solidFill>
                            <a:srgbClr val="231F20"/>
                          </a:solidFill>
                          <a:prstDash val="solid"/>
                          <a:miter/>
                        </a:ln>
                      </p:spPr>
                      <p:txBody>
                        <a:bodyPr/>
                        <a:lstStyle/>
                        <a:p>
                          <a:endParaRPr lang="en-US"/>
                        </a:p>
                      </p:txBody>
                    </p:sp>
                    <p:sp>
                      <p:nvSpPr>
                        <p:cNvPr id="1820" name="Freeform: Shape 1819">
                          <a:extLst>
                            <a:ext uri="{FF2B5EF4-FFF2-40B4-BE49-F238E27FC236}">
                              <a16:creationId xmlns:a16="http://schemas.microsoft.com/office/drawing/2014/main" id="{119E6604-F236-6758-686A-10392BE4A43D}"/>
                            </a:ext>
                          </a:extLst>
                        </p:cNvPr>
                        <p:cNvSpPr/>
                        <p:nvPr/>
                      </p:nvSpPr>
                      <p:spPr>
                        <a:xfrm>
                          <a:off x="23912129" y="23147804"/>
                          <a:ext cx="66862" cy="272494"/>
                        </a:xfrm>
                        <a:custGeom>
                          <a:avLst/>
                          <a:gdLst>
                            <a:gd name="csX0" fmla="*/ 983 w 66862"/>
                            <a:gd name="csY0" fmla="*/ 0 h 272494"/>
                            <a:gd name="csX1" fmla="*/ 9086 w 66862"/>
                            <a:gd name="csY1" fmla="*/ 32076 h 272494"/>
                            <a:gd name="csX2" fmla="*/ 34891 w 66862"/>
                            <a:gd name="csY2" fmla="*/ 58157 h 272494"/>
                            <a:gd name="csX3" fmla="*/ 66398 w 66862"/>
                            <a:gd name="csY3" fmla="*/ 117211 h 272494"/>
                            <a:gd name="csX4" fmla="*/ 23488 w 66862"/>
                            <a:gd name="csY4" fmla="*/ 183763 h 272494"/>
                            <a:gd name="csX5" fmla="*/ 24689 w 66862"/>
                            <a:gd name="csY5" fmla="*/ 230527 h 272494"/>
                            <a:gd name="csX6" fmla="*/ 50494 w 66862"/>
                            <a:gd name="csY6" fmla="*/ 272495 h 2724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6862" h="272494">
                              <a:moveTo>
                                <a:pt x="983" y="0"/>
                              </a:moveTo>
                              <a:cubicBezTo>
                                <a:pt x="-2018" y="11092"/>
                                <a:pt x="2184" y="22483"/>
                                <a:pt x="9086" y="32076"/>
                              </a:cubicBezTo>
                              <a:cubicBezTo>
                                <a:pt x="15686" y="41069"/>
                                <a:pt x="25289" y="49162"/>
                                <a:pt x="34891" y="58157"/>
                              </a:cubicBezTo>
                              <a:cubicBezTo>
                                <a:pt x="54996" y="76142"/>
                                <a:pt x="69699" y="99824"/>
                                <a:pt x="66398" y="117211"/>
                              </a:cubicBezTo>
                              <a:cubicBezTo>
                                <a:pt x="61897" y="142393"/>
                                <a:pt x="33091" y="161279"/>
                                <a:pt x="23488" y="183763"/>
                              </a:cubicBezTo>
                              <a:cubicBezTo>
                                <a:pt x="17187" y="199050"/>
                                <a:pt x="18987" y="215539"/>
                                <a:pt x="24689" y="230527"/>
                              </a:cubicBezTo>
                              <a:cubicBezTo>
                                <a:pt x="30390" y="245516"/>
                                <a:pt x="40592" y="259005"/>
                                <a:pt x="50494" y="272495"/>
                              </a:cubicBezTo>
                            </a:path>
                          </a:pathLst>
                        </a:custGeom>
                        <a:noFill/>
                        <a:ln w="13561" cap="rnd">
                          <a:solidFill>
                            <a:srgbClr val="231F20"/>
                          </a:solidFill>
                          <a:prstDash val="solid"/>
                          <a:miter/>
                        </a:ln>
                      </p:spPr>
                      <p:txBody>
                        <a:bodyPr/>
                        <a:lstStyle/>
                        <a:p>
                          <a:endParaRPr lang="en-US"/>
                        </a:p>
                      </p:txBody>
                    </p:sp>
                  </p:grpSp>
                  <p:grpSp>
                    <p:nvGrpSpPr>
                      <p:cNvPr id="1816" name="Graphic 3">
                        <a:extLst>
                          <a:ext uri="{FF2B5EF4-FFF2-40B4-BE49-F238E27FC236}">
                            <a16:creationId xmlns:a16="http://schemas.microsoft.com/office/drawing/2014/main" id="{0A5A0ED7-99A2-660B-F388-537665D55985}"/>
                          </a:ext>
                        </a:extLst>
                      </p:cNvPr>
                      <p:cNvGrpSpPr/>
                      <p:nvPr/>
                    </p:nvGrpSpPr>
                    <p:grpSpPr>
                      <a:xfrm>
                        <a:off x="23566845" y="23176581"/>
                        <a:ext cx="156600" cy="433512"/>
                        <a:chOff x="23566845" y="23176581"/>
                        <a:chExt cx="156600" cy="433512"/>
                      </a:xfrm>
                      <a:noFill/>
                    </p:grpSpPr>
                    <p:sp>
                      <p:nvSpPr>
                        <p:cNvPr id="1817" name="Freeform: Shape 1816">
                          <a:extLst>
                            <a:ext uri="{FF2B5EF4-FFF2-40B4-BE49-F238E27FC236}">
                              <a16:creationId xmlns:a16="http://schemas.microsoft.com/office/drawing/2014/main" id="{9AC082EB-D0FD-BA11-44EE-73BED7DCF5F9}"/>
                            </a:ext>
                          </a:extLst>
                        </p:cNvPr>
                        <p:cNvSpPr/>
                        <p:nvPr/>
                      </p:nvSpPr>
                      <p:spPr>
                        <a:xfrm>
                          <a:off x="23648764" y="23176581"/>
                          <a:ext cx="59686" cy="275193"/>
                        </a:xfrm>
                        <a:custGeom>
                          <a:avLst/>
                          <a:gdLst>
                            <a:gd name="csX0" fmla="*/ 1487 w 59686"/>
                            <a:gd name="csY0" fmla="*/ 0 h 275193"/>
                            <a:gd name="csX1" fmla="*/ 7489 w 59686"/>
                            <a:gd name="csY1" fmla="*/ 32676 h 275193"/>
                            <a:gd name="csX2" fmla="*/ 31494 w 59686"/>
                            <a:gd name="csY2" fmla="*/ 60255 h 275193"/>
                            <a:gd name="csX3" fmla="*/ 58801 w 59686"/>
                            <a:gd name="csY3" fmla="*/ 121411 h 275193"/>
                            <a:gd name="csX4" fmla="*/ 11390 w 59686"/>
                            <a:gd name="csY4" fmla="*/ 184963 h 275193"/>
                            <a:gd name="csX5" fmla="*/ 9590 w 59686"/>
                            <a:gd name="csY5" fmla="*/ 231728 h 275193"/>
                            <a:gd name="csX6" fmla="*/ 32395 w 59686"/>
                            <a:gd name="csY6" fmla="*/ 275194 h 27519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9686" h="275193">
                              <a:moveTo>
                                <a:pt x="1487" y="0"/>
                              </a:moveTo>
                              <a:cubicBezTo>
                                <a:pt x="-2114" y="11092"/>
                                <a:pt x="1188" y="22483"/>
                                <a:pt x="7489" y="32676"/>
                              </a:cubicBezTo>
                              <a:cubicBezTo>
                                <a:pt x="13491" y="41969"/>
                                <a:pt x="22492" y="50962"/>
                                <a:pt x="31494" y="60255"/>
                              </a:cubicBezTo>
                              <a:cubicBezTo>
                                <a:pt x="50099" y="79741"/>
                                <a:pt x="63302" y="104323"/>
                                <a:pt x="58801" y="121411"/>
                              </a:cubicBezTo>
                              <a:cubicBezTo>
                                <a:pt x="52499" y="146291"/>
                                <a:pt x="22492" y="163078"/>
                                <a:pt x="11390" y="184963"/>
                              </a:cubicBezTo>
                              <a:cubicBezTo>
                                <a:pt x="3888" y="199952"/>
                                <a:pt x="4488" y="216439"/>
                                <a:pt x="9590" y="231728"/>
                              </a:cubicBezTo>
                              <a:cubicBezTo>
                                <a:pt x="14690" y="247015"/>
                                <a:pt x="23393" y="261105"/>
                                <a:pt x="32395" y="275194"/>
                              </a:cubicBezTo>
                            </a:path>
                          </a:pathLst>
                        </a:custGeom>
                        <a:noFill/>
                        <a:ln w="13561" cap="rnd">
                          <a:solidFill>
                            <a:srgbClr val="231F20"/>
                          </a:solidFill>
                          <a:prstDash val="solid"/>
                          <a:miter/>
                        </a:ln>
                      </p:spPr>
                      <p:txBody>
                        <a:bodyPr/>
                        <a:lstStyle/>
                        <a:p>
                          <a:endParaRPr lang="en-US"/>
                        </a:p>
                      </p:txBody>
                    </p:sp>
                    <p:sp>
                      <p:nvSpPr>
                        <p:cNvPr id="1818" name="Freeform: Shape 1817">
                          <a:extLst>
                            <a:ext uri="{FF2B5EF4-FFF2-40B4-BE49-F238E27FC236}">
                              <a16:creationId xmlns:a16="http://schemas.microsoft.com/office/drawing/2014/main" id="{8D3ADCD7-B381-77CE-BDFF-D3E1C5EB222E}"/>
                            </a:ext>
                          </a:extLst>
                        </p:cNvPr>
                        <p:cNvSpPr/>
                        <p:nvPr/>
                      </p:nvSpPr>
                      <p:spPr>
                        <a:xfrm>
                          <a:off x="23566845" y="23180178"/>
                          <a:ext cx="59686" cy="275195"/>
                        </a:xfrm>
                        <a:custGeom>
                          <a:avLst/>
                          <a:gdLst>
                            <a:gd name="csX0" fmla="*/ 1487 w 59686"/>
                            <a:gd name="csY0" fmla="*/ 0 h 275195"/>
                            <a:gd name="csX1" fmla="*/ 7488 w 59686"/>
                            <a:gd name="csY1" fmla="*/ 32676 h 275195"/>
                            <a:gd name="csX2" fmla="*/ 31494 w 59686"/>
                            <a:gd name="csY2" fmla="*/ 60255 h 275195"/>
                            <a:gd name="csX3" fmla="*/ 58801 w 59686"/>
                            <a:gd name="csY3" fmla="*/ 121411 h 275195"/>
                            <a:gd name="csX4" fmla="*/ 11389 w 59686"/>
                            <a:gd name="csY4" fmla="*/ 184963 h 275195"/>
                            <a:gd name="csX5" fmla="*/ 9589 w 59686"/>
                            <a:gd name="csY5" fmla="*/ 231728 h 275195"/>
                            <a:gd name="csX6" fmla="*/ 32394 w 59686"/>
                            <a:gd name="csY6" fmla="*/ 275195 h 27519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9686" h="275195">
                              <a:moveTo>
                                <a:pt x="1487" y="0"/>
                              </a:moveTo>
                              <a:cubicBezTo>
                                <a:pt x="-2113" y="11092"/>
                                <a:pt x="1187" y="22483"/>
                                <a:pt x="7488" y="32676"/>
                              </a:cubicBezTo>
                              <a:cubicBezTo>
                                <a:pt x="13490" y="41969"/>
                                <a:pt x="22492" y="50962"/>
                                <a:pt x="31494" y="60255"/>
                              </a:cubicBezTo>
                              <a:cubicBezTo>
                                <a:pt x="50098" y="79741"/>
                                <a:pt x="63302" y="104323"/>
                                <a:pt x="58801" y="121411"/>
                              </a:cubicBezTo>
                              <a:cubicBezTo>
                                <a:pt x="52499" y="146291"/>
                                <a:pt x="22492" y="163078"/>
                                <a:pt x="11389" y="184963"/>
                              </a:cubicBezTo>
                              <a:cubicBezTo>
                                <a:pt x="3887" y="199952"/>
                                <a:pt x="4488" y="216439"/>
                                <a:pt x="9589" y="231728"/>
                              </a:cubicBezTo>
                              <a:cubicBezTo>
                                <a:pt x="14690" y="247017"/>
                                <a:pt x="23392" y="261105"/>
                                <a:pt x="32394" y="275195"/>
                              </a:cubicBezTo>
                            </a:path>
                          </a:pathLst>
                        </a:custGeom>
                        <a:noFill/>
                        <a:ln w="13561" cap="rnd">
                          <a:solidFill>
                            <a:srgbClr val="231F20"/>
                          </a:solidFill>
                          <a:prstDash val="solid"/>
                          <a:miter/>
                        </a:ln>
                      </p:spPr>
                      <p:txBody>
                        <a:bodyPr/>
                        <a:lstStyle/>
                        <a:p>
                          <a:endParaRPr lang="en-US"/>
                        </a:p>
                      </p:txBody>
                    </p:sp>
                  </p:grpSp>
                </p:grpSp>
                <p:grpSp>
                  <p:nvGrpSpPr>
                    <p:cNvPr id="1345" name="Graphic 3">
                      <a:extLst>
                        <a:ext uri="{FF2B5EF4-FFF2-40B4-BE49-F238E27FC236}">
                          <a16:creationId xmlns:a16="http://schemas.microsoft.com/office/drawing/2014/main" id="{8CB05821-34D9-D6DC-0020-4DF21DE5BCBF}"/>
                        </a:ext>
                      </a:extLst>
                    </p:cNvPr>
                    <p:cNvGrpSpPr/>
                    <p:nvPr/>
                  </p:nvGrpSpPr>
                  <p:grpSpPr>
                    <a:xfrm>
                      <a:off x="19360453" y="12129557"/>
                      <a:ext cx="6204214" cy="2445375"/>
                      <a:chOff x="19360453" y="12129557"/>
                      <a:chExt cx="6204214" cy="2445375"/>
                    </a:xfrm>
                    <a:noFill/>
                  </p:grpSpPr>
                  <p:grpSp>
                    <p:nvGrpSpPr>
                      <p:cNvPr id="1756" name="Graphic 3">
                        <a:extLst>
                          <a:ext uri="{FF2B5EF4-FFF2-40B4-BE49-F238E27FC236}">
                            <a16:creationId xmlns:a16="http://schemas.microsoft.com/office/drawing/2014/main" id="{90C7AF03-D60C-E700-FE82-B9D11404F8CF}"/>
                          </a:ext>
                        </a:extLst>
                      </p:cNvPr>
                      <p:cNvGrpSpPr/>
                      <p:nvPr/>
                    </p:nvGrpSpPr>
                    <p:grpSpPr>
                      <a:xfrm>
                        <a:off x="19360453" y="13447369"/>
                        <a:ext cx="277755" cy="396219"/>
                        <a:chOff x="19360453" y="13447369"/>
                        <a:chExt cx="277755" cy="396219"/>
                      </a:xfrm>
                      <a:noFill/>
                    </p:grpSpPr>
                    <p:sp>
                      <p:nvSpPr>
                        <p:cNvPr id="1808" name="Freeform: Shape 1807">
                          <a:extLst>
                            <a:ext uri="{FF2B5EF4-FFF2-40B4-BE49-F238E27FC236}">
                              <a16:creationId xmlns:a16="http://schemas.microsoft.com/office/drawing/2014/main" id="{E33594B7-8FA7-3CE3-E41C-8102FBC3EC46}"/>
                            </a:ext>
                          </a:extLst>
                        </p:cNvPr>
                        <p:cNvSpPr/>
                        <p:nvPr/>
                      </p:nvSpPr>
                      <p:spPr>
                        <a:xfrm>
                          <a:off x="19360453" y="13498331"/>
                          <a:ext cx="187243" cy="203846"/>
                        </a:xfrm>
                        <a:custGeom>
                          <a:avLst/>
                          <a:gdLst>
                            <a:gd name="csX0" fmla="*/ 187244 w 187243"/>
                            <a:gd name="csY0" fmla="*/ 203847 h 203846"/>
                            <a:gd name="csX1" fmla="*/ 163238 w 187243"/>
                            <a:gd name="csY1" fmla="*/ 181065 h 203846"/>
                            <a:gd name="csX2" fmla="*/ 127530 w 187243"/>
                            <a:gd name="csY2" fmla="*/ 172970 h 203846"/>
                            <a:gd name="csX3" fmla="*/ 69317 w 187243"/>
                            <a:gd name="csY3" fmla="*/ 139695 h 203846"/>
                            <a:gd name="csX4" fmla="*/ 70217 w 187243"/>
                            <a:gd name="csY4" fmla="*/ 60554 h 203846"/>
                            <a:gd name="csX5" fmla="*/ 44110 w 187243"/>
                            <a:gd name="csY5" fmla="*/ 21883 h 203846"/>
                            <a:gd name="csX6" fmla="*/ 0 w 187243"/>
                            <a:gd name="csY6" fmla="*/ 0 h 20384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7243" h="203846">
                              <a:moveTo>
                                <a:pt x="187244" y="203847"/>
                              </a:moveTo>
                              <a:cubicBezTo>
                                <a:pt x="183943" y="192755"/>
                                <a:pt x="174341" y="185261"/>
                                <a:pt x="163238" y="181065"/>
                              </a:cubicBezTo>
                              <a:cubicBezTo>
                                <a:pt x="153036" y="176867"/>
                                <a:pt x="140433" y="175069"/>
                                <a:pt x="127530" y="172970"/>
                              </a:cubicBezTo>
                              <a:cubicBezTo>
                                <a:pt x="101124" y="168174"/>
                                <a:pt x="75918" y="156183"/>
                                <a:pt x="69317" y="139695"/>
                              </a:cubicBezTo>
                              <a:cubicBezTo>
                                <a:pt x="59714" y="115713"/>
                                <a:pt x="74117" y="84537"/>
                                <a:pt x="70217" y="60554"/>
                              </a:cubicBezTo>
                              <a:cubicBezTo>
                                <a:pt x="67516" y="44067"/>
                                <a:pt x="57313" y="31177"/>
                                <a:pt x="44110" y="21883"/>
                              </a:cubicBezTo>
                              <a:cubicBezTo>
                                <a:pt x="30907" y="12590"/>
                                <a:pt x="15604" y="6295"/>
                                <a:pt x="0" y="0"/>
                              </a:cubicBezTo>
                            </a:path>
                          </a:pathLst>
                        </a:custGeom>
                        <a:noFill/>
                        <a:ln w="13561" cap="rnd">
                          <a:solidFill>
                            <a:srgbClr val="231F20"/>
                          </a:solidFill>
                          <a:prstDash val="solid"/>
                          <a:miter/>
                        </a:ln>
                      </p:spPr>
                      <p:txBody>
                        <a:bodyPr/>
                        <a:lstStyle/>
                        <a:p>
                          <a:endParaRPr lang="en-US"/>
                        </a:p>
                      </p:txBody>
                    </p:sp>
                    <p:sp>
                      <p:nvSpPr>
                        <p:cNvPr id="1809" name="Freeform: Shape 1808">
                          <a:extLst>
                            <a:ext uri="{FF2B5EF4-FFF2-40B4-BE49-F238E27FC236}">
                              <a16:creationId xmlns:a16="http://schemas.microsoft.com/office/drawing/2014/main" id="{93B3F64B-20B4-29FD-2B69-7BB22BE16C5F}"/>
                            </a:ext>
                          </a:extLst>
                        </p:cNvPr>
                        <p:cNvSpPr/>
                        <p:nvPr/>
                      </p:nvSpPr>
                      <p:spPr>
                        <a:xfrm>
                          <a:off x="19424368" y="13447369"/>
                          <a:ext cx="187243" cy="203847"/>
                        </a:xfrm>
                        <a:custGeom>
                          <a:avLst/>
                          <a:gdLst>
                            <a:gd name="csX0" fmla="*/ 187244 w 187243"/>
                            <a:gd name="csY0" fmla="*/ 203848 h 203847"/>
                            <a:gd name="csX1" fmla="*/ 163238 w 187243"/>
                            <a:gd name="csY1" fmla="*/ 181065 h 203847"/>
                            <a:gd name="csX2" fmla="*/ 127530 w 187243"/>
                            <a:gd name="csY2" fmla="*/ 172971 h 203847"/>
                            <a:gd name="csX3" fmla="*/ 69316 w 187243"/>
                            <a:gd name="csY3" fmla="*/ 139695 h 203847"/>
                            <a:gd name="csX4" fmla="*/ 70216 w 187243"/>
                            <a:gd name="csY4" fmla="*/ 60555 h 203847"/>
                            <a:gd name="csX5" fmla="*/ 44110 w 187243"/>
                            <a:gd name="csY5" fmla="*/ 21884 h 203847"/>
                            <a:gd name="csX6" fmla="*/ 0 w 187243"/>
                            <a:gd name="csY6" fmla="*/ 0 h 20384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7243" h="203847">
                              <a:moveTo>
                                <a:pt x="187244" y="203848"/>
                              </a:moveTo>
                              <a:cubicBezTo>
                                <a:pt x="183943" y="192755"/>
                                <a:pt x="174341" y="185261"/>
                                <a:pt x="163238" y="181065"/>
                              </a:cubicBezTo>
                              <a:cubicBezTo>
                                <a:pt x="153036" y="176867"/>
                                <a:pt x="140433" y="175069"/>
                                <a:pt x="127530" y="172971"/>
                              </a:cubicBezTo>
                              <a:cubicBezTo>
                                <a:pt x="101123" y="168175"/>
                                <a:pt x="75918" y="156184"/>
                                <a:pt x="69316" y="139695"/>
                              </a:cubicBezTo>
                              <a:cubicBezTo>
                                <a:pt x="59714" y="115714"/>
                                <a:pt x="74117" y="84537"/>
                                <a:pt x="70216" y="60555"/>
                              </a:cubicBezTo>
                              <a:cubicBezTo>
                                <a:pt x="67516" y="44067"/>
                                <a:pt x="57313" y="31177"/>
                                <a:pt x="44110" y="21884"/>
                              </a:cubicBezTo>
                              <a:cubicBezTo>
                                <a:pt x="30907" y="12591"/>
                                <a:pt x="15604" y="6296"/>
                                <a:pt x="0" y="0"/>
                              </a:cubicBezTo>
                            </a:path>
                          </a:pathLst>
                        </a:custGeom>
                        <a:noFill/>
                        <a:ln w="13561" cap="rnd">
                          <a:solidFill>
                            <a:srgbClr val="231F20"/>
                          </a:solidFill>
                          <a:prstDash val="solid"/>
                          <a:miter/>
                        </a:ln>
                      </p:spPr>
                      <p:txBody>
                        <a:bodyPr/>
                        <a:lstStyle/>
                        <a:p>
                          <a:endParaRPr lang="en-US"/>
                        </a:p>
                      </p:txBody>
                    </p:sp>
                  </p:grpSp>
                  <p:grpSp>
                    <p:nvGrpSpPr>
                      <p:cNvPr id="1757" name="Graphic 3">
                        <a:extLst>
                          <a:ext uri="{FF2B5EF4-FFF2-40B4-BE49-F238E27FC236}">
                            <a16:creationId xmlns:a16="http://schemas.microsoft.com/office/drawing/2014/main" id="{108C3F4C-DB4B-7570-13B5-252FDFF9D5AC}"/>
                          </a:ext>
                        </a:extLst>
                      </p:cNvPr>
                      <p:cNvGrpSpPr/>
                      <p:nvPr/>
                    </p:nvGrpSpPr>
                    <p:grpSpPr>
                      <a:xfrm>
                        <a:off x="19630816" y="13234829"/>
                        <a:ext cx="266804" cy="407406"/>
                        <a:chOff x="19630816" y="13234829"/>
                        <a:chExt cx="266804" cy="407406"/>
                      </a:xfrm>
                      <a:noFill/>
                    </p:grpSpPr>
                    <p:sp>
                      <p:nvSpPr>
                        <p:cNvPr id="1806" name="Freeform: Shape 1805">
                          <a:extLst>
                            <a:ext uri="{FF2B5EF4-FFF2-40B4-BE49-F238E27FC236}">
                              <a16:creationId xmlns:a16="http://schemas.microsoft.com/office/drawing/2014/main" id="{71B92382-8539-5D65-AA77-969D3EB62572}"/>
                            </a:ext>
                          </a:extLst>
                        </p:cNvPr>
                        <p:cNvSpPr/>
                        <p:nvPr/>
                      </p:nvSpPr>
                      <p:spPr>
                        <a:xfrm>
                          <a:off x="19630816" y="13281894"/>
                          <a:ext cx="174340" cy="214938"/>
                        </a:xfrm>
                        <a:custGeom>
                          <a:avLst/>
                          <a:gdLst>
                            <a:gd name="csX0" fmla="*/ 174341 w 174340"/>
                            <a:gd name="csY0" fmla="*/ 214938 h 214938"/>
                            <a:gd name="csX1" fmla="*/ 151835 w 174340"/>
                            <a:gd name="csY1" fmla="*/ 190657 h 214938"/>
                            <a:gd name="csX2" fmla="*/ 116727 w 174340"/>
                            <a:gd name="csY2" fmla="*/ 180465 h 214938"/>
                            <a:gd name="csX3" fmla="*/ 60614 w 174340"/>
                            <a:gd name="csY3" fmla="*/ 143593 h 214938"/>
                            <a:gd name="csX4" fmla="*/ 66315 w 174340"/>
                            <a:gd name="csY4" fmla="*/ 64452 h 214938"/>
                            <a:gd name="csX5" fmla="*/ 42610 w 174340"/>
                            <a:gd name="csY5" fmla="*/ 24282 h 214938"/>
                            <a:gd name="csX6" fmla="*/ 0 w 174340"/>
                            <a:gd name="csY6" fmla="*/ 0 h 21493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74340" h="214938">
                              <a:moveTo>
                                <a:pt x="174341" y="214938"/>
                              </a:moveTo>
                              <a:cubicBezTo>
                                <a:pt x="171640" y="203847"/>
                                <a:pt x="162338" y="195753"/>
                                <a:pt x="151835" y="190657"/>
                              </a:cubicBezTo>
                              <a:cubicBezTo>
                                <a:pt x="141933" y="185860"/>
                                <a:pt x="129330" y="183462"/>
                                <a:pt x="116727" y="180465"/>
                              </a:cubicBezTo>
                              <a:cubicBezTo>
                                <a:pt x="90621" y="174169"/>
                                <a:pt x="66315" y="160380"/>
                                <a:pt x="60614" y="143593"/>
                              </a:cubicBezTo>
                              <a:cubicBezTo>
                                <a:pt x="52512" y="119311"/>
                                <a:pt x="68716" y="89033"/>
                                <a:pt x="66315" y="64452"/>
                              </a:cubicBezTo>
                              <a:cubicBezTo>
                                <a:pt x="64515" y="47964"/>
                                <a:pt x="55213" y="34174"/>
                                <a:pt x="42610" y="24282"/>
                              </a:cubicBezTo>
                              <a:cubicBezTo>
                                <a:pt x="30007" y="14390"/>
                                <a:pt x="15003" y="6895"/>
                                <a:pt x="0" y="0"/>
                              </a:cubicBezTo>
                            </a:path>
                          </a:pathLst>
                        </a:custGeom>
                        <a:noFill/>
                        <a:ln w="13561" cap="rnd">
                          <a:solidFill>
                            <a:srgbClr val="231F20"/>
                          </a:solidFill>
                          <a:prstDash val="solid"/>
                          <a:miter/>
                        </a:ln>
                      </p:spPr>
                      <p:txBody>
                        <a:bodyPr/>
                        <a:lstStyle/>
                        <a:p>
                          <a:endParaRPr lang="en-US"/>
                        </a:p>
                      </p:txBody>
                    </p:sp>
                    <p:sp>
                      <p:nvSpPr>
                        <p:cNvPr id="1807" name="Freeform: Shape 1806">
                          <a:extLst>
                            <a:ext uri="{FF2B5EF4-FFF2-40B4-BE49-F238E27FC236}">
                              <a16:creationId xmlns:a16="http://schemas.microsoft.com/office/drawing/2014/main" id="{8AFE874E-D2D0-63C5-189D-076A38EBB315}"/>
                            </a:ext>
                          </a:extLst>
                        </p:cNvPr>
                        <p:cNvSpPr/>
                        <p:nvPr/>
                      </p:nvSpPr>
                      <p:spPr>
                        <a:xfrm>
                          <a:off x="19697731" y="13234829"/>
                          <a:ext cx="174340" cy="214939"/>
                        </a:xfrm>
                        <a:custGeom>
                          <a:avLst/>
                          <a:gdLst>
                            <a:gd name="csX0" fmla="*/ 174341 w 174340"/>
                            <a:gd name="csY0" fmla="*/ 214939 h 214939"/>
                            <a:gd name="csX1" fmla="*/ 151835 w 174340"/>
                            <a:gd name="csY1" fmla="*/ 190658 h 214939"/>
                            <a:gd name="csX2" fmla="*/ 116727 w 174340"/>
                            <a:gd name="csY2" fmla="*/ 180465 h 214939"/>
                            <a:gd name="csX3" fmla="*/ 60614 w 174340"/>
                            <a:gd name="csY3" fmla="*/ 143593 h 214939"/>
                            <a:gd name="csX4" fmla="*/ 66316 w 174340"/>
                            <a:gd name="csY4" fmla="*/ 64452 h 214939"/>
                            <a:gd name="csX5" fmla="*/ 42610 w 174340"/>
                            <a:gd name="csY5" fmla="*/ 24282 h 214939"/>
                            <a:gd name="csX6" fmla="*/ 0 w 174340"/>
                            <a:gd name="csY6" fmla="*/ 0 h 21493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74340" h="214939">
                              <a:moveTo>
                                <a:pt x="174341" y="214939"/>
                              </a:moveTo>
                              <a:cubicBezTo>
                                <a:pt x="171640" y="203848"/>
                                <a:pt x="162338" y="195753"/>
                                <a:pt x="151835" y="190658"/>
                              </a:cubicBezTo>
                              <a:cubicBezTo>
                                <a:pt x="141933" y="185861"/>
                                <a:pt x="129330" y="183462"/>
                                <a:pt x="116727" y="180465"/>
                              </a:cubicBezTo>
                              <a:cubicBezTo>
                                <a:pt x="90621" y="174169"/>
                                <a:pt x="66316" y="160380"/>
                                <a:pt x="60614" y="143593"/>
                              </a:cubicBezTo>
                              <a:cubicBezTo>
                                <a:pt x="52512" y="119311"/>
                                <a:pt x="68716" y="89033"/>
                                <a:pt x="66316" y="64452"/>
                              </a:cubicBezTo>
                              <a:cubicBezTo>
                                <a:pt x="64515" y="47964"/>
                                <a:pt x="55213" y="34175"/>
                                <a:pt x="42610" y="24282"/>
                              </a:cubicBezTo>
                              <a:cubicBezTo>
                                <a:pt x="30007" y="14390"/>
                                <a:pt x="15003" y="6895"/>
                                <a:pt x="0" y="0"/>
                              </a:cubicBezTo>
                            </a:path>
                          </a:pathLst>
                        </a:custGeom>
                        <a:noFill/>
                        <a:ln w="13561" cap="rnd">
                          <a:solidFill>
                            <a:srgbClr val="231F20"/>
                          </a:solidFill>
                          <a:prstDash val="solid"/>
                          <a:miter/>
                        </a:ln>
                      </p:spPr>
                      <p:txBody>
                        <a:bodyPr/>
                        <a:lstStyle/>
                        <a:p>
                          <a:endParaRPr lang="en-US"/>
                        </a:p>
                      </p:txBody>
                    </p:sp>
                  </p:grpSp>
                  <p:grpSp>
                    <p:nvGrpSpPr>
                      <p:cNvPr id="1758" name="Graphic 3">
                        <a:extLst>
                          <a:ext uri="{FF2B5EF4-FFF2-40B4-BE49-F238E27FC236}">
                            <a16:creationId xmlns:a16="http://schemas.microsoft.com/office/drawing/2014/main" id="{F7145974-71A9-14BF-B35B-778084EAE4DB}"/>
                          </a:ext>
                        </a:extLst>
                      </p:cNvPr>
                      <p:cNvGrpSpPr/>
                      <p:nvPr/>
                    </p:nvGrpSpPr>
                    <p:grpSpPr>
                      <a:xfrm>
                        <a:off x="19913482" y="13038775"/>
                        <a:ext cx="255189" cy="417196"/>
                        <a:chOff x="19913482" y="13038775"/>
                        <a:chExt cx="255189" cy="417196"/>
                      </a:xfrm>
                      <a:noFill/>
                    </p:grpSpPr>
                    <p:sp>
                      <p:nvSpPr>
                        <p:cNvPr id="1804" name="Freeform: Shape 1803">
                          <a:extLst>
                            <a:ext uri="{FF2B5EF4-FFF2-40B4-BE49-F238E27FC236}">
                              <a16:creationId xmlns:a16="http://schemas.microsoft.com/office/drawing/2014/main" id="{623AD7AC-19B2-974E-A1D5-88BE4A3141E4}"/>
                            </a:ext>
                          </a:extLst>
                        </p:cNvPr>
                        <p:cNvSpPr/>
                        <p:nvPr/>
                      </p:nvSpPr>
                      <p:spPr>
                        <a:xfrm>
                          <a:off x="19913482" y="13081644"/>
                          <a:ext cx="161137" cy="225430"/>
                        </a:xfrm>
                        <a:custGeom>
                          <a:avLst/>
                          <a:gdLst>
                            <a:gd name="csX0" fmla="*/ 161137 w 161137"/>
                            <a:gd name="csY0" fmla="*/ 225431 h 225430"/>
                            <a:gd name="csX1" fmla="*/ 140133 w 161137"/>
                            <a:gd name="csY1" fmla="*/ 199950 h 225430"/>
                            <a:gd name="csX2" fmla="*/ 105625 w 161137"/>
                            <a:gd name="csY2" fmla="*/ 187360 h 225430"/>
                            <a:gd name="csX3" fmla="*/ 51912 w 161137"/>
                            <a:gd name="csY3" fmla="*/ 147190 h 225430"/>
                            <a:gd name="csX4" fmla="*/ 62114 w 161137"/>
                            <a:gd name="csY4" fmla="*/ 68648 h 225430"/>
                            <a:gd name="csX5" fmla="*/ 41109 w 161137"/>
                            <a:gd name="csY5" fmla="*/ 26980 h 225430"/>
                            <a:gd name="csX6" fmla="*/ 0 w 161137"/>
                            <a:gd name="csY6" fmla="*/ 0 h 22543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61137" h="225430">
                              <a:moveTo>
                                <a:pt x="161137" y="225431"/>
                              </a:moveTo>
                              <a:cubicBezTo>
                                <a:pt x="159037" y="214039"/>
                                <a:pt x="150335" y="205646"/>
                                <a:pt x="140133" y="199950"/>
                              </a:cubicBezTo>
                              <a:cubicBezTo>
                                <a:pt x="130530" y="194554"/>
                                <a:pt x="118228" y="191256"/>
                                <a:pt x="105625" y="187360"/>
                              </a:cubicBezTo>
                              <a:cubicBezTo>
                                <a:pt x="79819" y="179565"/>
                                <a:pt x="56413" y="164276"/>
                                <a:pt x="51912" y="147190"/>
                              </a:cubicBezTo>
                              <a:cubicBezTo>
                                <a:pt x="45310" y="122308"/>
                                <a:pt x="63315" y="93230"/>
                                <a:pt x="62114" y="68648"/>
                              </a:cubicBezTo>
                              <a:cubicBezTo>
                                <a:pt x="61514" y="52161"/>
                                <a:pt x="52812" y="37771"/>
                                <a:pt x="41109" y="26980"/>
                              </a:cubicBezTo>
                              <a:cubicBezTo>
                                <a:pt x="29407" y="16187"/>
                                <a:pt x="14704" y="8094"/>
                                <a:pt x="0" y="0"/>
                              </a:cubicBezTo>
                            </a:path>
                          </a:pathLst>
                        </a:custGeom>
                        <a:noFill/>
                        <a:ln w="13561" cap="rnd">
                          <a:solidFill>
                            <a:srgbClr val="231F20"/>
                          </a:solidFill>
                          <a:prstDash val="solid"/>
                          <a:miter/>
                        </a:ln>
                      </p:spPr>
                      <p:txBody>
                        <a:bodyPr/>
                        <a:lstStyle/>
                        <a:p>
                          <a:endParaRPr lang="en-US"/>
                        </a:p>
                      </p:txBody>
                    </p:sp>
                    <p:sp>
                      <p:nvSpPr>
                        <p:cNvPr id="1805" name="Freeform: Shape 1804">
                          <a:extLst>
                            <a:ext uri="{FF2B5EF4-FFF2-40B4-BE49-F238E27FC236}">
                              <a16:creationId xmlns:a16="http://schemas.microsoft.com/office/drawing/2014/main" id="{D68656FE-7434-DBEA-72D3-92F5A64EB1CE}"/>
                            </a:ext>
                          </a:extLst>
                        </p:cNvPr>
                        <p:cNvSpPr/>
                        <p:nvPr/>
                      </p:nvSpPr>
                      <p:spPr>
                        <a:xfrm>
                          <a:off x="19983097" y="13038775"/>
                          <a:ext cx="161137" cy="225431"/>
                        </a:xfrm>
                        <a:custGeom>
                          <a:avLst/>
                          <a:gdLst>
                            <a:gd name="csX0" fmla="*/ 161138 w 161137"/>
                            <a:gd name="csY0" fmla="*/ 225432 h 225431"/>
                            <a:gd name="csX1" fmla="*/ 140133 w 161137"/>
                            <a:gd name="csY1" fmla="*/ 199951 h 225431"/>
                            <a:gd name="csX2" fmla="*/ 105625 w 161137"/>
                            <a:gd name="csY2" fmla="*/ 187360 h 225431"/>
                            <a:gd name="csX3" fmla="*/ 51912 w 161137"/>
                            <a:gd name="csY3" fmla="*/ 147190 h 225431"/>
                            <a:gd name="csX4" fmla="*/ 62115 w 161137"/>
                            <a:gd name="csY4" fmla="*/ 68649 h 225431"/>
                            <a:gd name="csX5" fmla="*/ 41110 w 161137"/>
                            <a:gd name="csY5" fmla="*/ 26981 h 225431"/>
                            <a:gd name="csX6" fmla="*/ 0 w 161137"/>
                            <a:gd name="csY6" fmla="*/ 0 h 22543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61137" h="225431">
                              <a:moveTo>
                                <a:pt x="161138" y="225432"/>
                              </a:moveTo>
                              <a:cubicBezTo>
                                <a:pt x="159037" y="214040"/>
                                <a:pt x="150335" y="205646"/>
                                <a:pt x="140133" y="199951"/>
                              </a:cubicBezTo>
                              <a:cubicBezTo>
                                <a:pt x="130531" y="194555"/>
                                <a:pt x="118228" y="191257"/>
                                <a:pt x="105625" y="187360"/>
                              </a:cubicBezTo>
                              <a:cubicBezTo>
                                <a:pt x="79819" y="179566"/>
                                <a:pt x="56413" y="164277"/>
                                <a:pt x="51912" y="147190"/>
                              </a:cubicBezTo>
                              <a:cubicBezTo>
                                <a:pt x="45311" y="122309"/>
                                <a:pt x="63315" y="93231"/>
                                <a:pt x="62115" y="68649"/>
                              </a:cubicBezTo>
                              <a:cubicBezTo>
                                <a:pt x="61514" y="52162"/>
                                <a:pt x="52813" y="37772"/>
                                <a:pt x="41110" y="26981"/>
                              </a:cubicBezTo>
                              <a:cubicBezTo>
                                <a:pt x="29407" y="16188"/>
                                <a:pt x="14704" y="8095"/>
                                <a:pt x="0" y="0"/>
                              </a:cubicBezTo>
                            </a:path>
                          </a:pathLst>
                        </a:custGeom>
                        <a:noFill/>
                        <a:ln w="13561" cap="rnd">
                          <a:solidFill>
                            <a:srgbClr val="231F20"/>
                          </a:solidFill>
                          <a:prstDash val="solid"/>
                          <a:miter/>
                        </a:ln>
                      </p:spPr>
                      <p:txBody>
                        <a:bodyPr/>
                        <a:lstStyle/>
                        <a:p>
                          <a:endParaRPr lang="en-US"/>
                        </a:p>
                      </p:txBody>
                    </p:sp>
                  </p:grpSp>
                  <p:grpSp>
                    <p:nvGrpSpPr>
                      <p:cNvPr id="1759" name="Graphic 3">
                        <a:extLst>
                          <a:ext uri="{FF2B5EF4-FFF2-40B4-BE49-F238E27FC236}">
                            <a16:creationId xmlns:a16="http://schemas.microsoft.com/office/drawing/2014/main" id="{0A0C887B-5B01-B23E-0391-61C3FB684D94}"/>
                          </a:ext>
                        </a:extLst>
                      </p:cNvPr>
                      <p:cNvGrpSpPr/>
                      <p:nvPr/>
                    </p:nvGrpSpPr>
                    <p:grpSpPr>
                      <a:xfrm>
                        <a:off x="20207850" y="12861309"/>
                        <a:ext cx="242579" cy="424187"/>
                        <a:chOff x="20207850" y="12861309"/>
                        <a:chExt cx="242579" cy="424187"/>
                      </a:xfrm>
                      <a:noFill/>
                    </p:grpSpPr>
                    <p:sp>
                      <p:nvSpPr>
                        <p:cNvPr id="1802" name="Freeform: Shape 1801">
                          <a:extLst>
                            <a:ext uri="{FF2B5EF4-FFF2-40B4-BE49-F238E27FC236}">
                              <a16:creationId xmlns:a16="http://schemas.microsoft.com/office/drawing/2014/main" id="{C797FE64-AE8B-FA55-EE3E-C9D77097EECF}"/>
                            </a:ext>
                          </a:extLst>
                        </p:cNvPr>
                        <p:cNvSpPr/>
                        <p:nvPr/>
                      </p:nvSpPr>
                      <p:spPr>
                        <a:xfrm>
                          <a:off x="20207850" y="12899980"/>
                          <a:ext cx="147334" cy="234124"/>
                        </a:xfrm>
                        <a:custGeom>
                          <a:avLst/>
                          <a:gdLst>
                            <a:gd name="csX0" fmla="*/ 147334 w 147334"/>
                            <a:gd name="csY0" fmla="*/ 234125 h 234124"/>
                            <a:gd name="csX1" fmla="*/ 127830 w 147334"/>
                            <a:gd name="csY1" fmla="*/ 207444 h 234124"/>
                            <a:gd name="csX2" fmla="*/ 94222 w 147334"/>
                            <a:gd name="csY2" fmla="*/ 193055 h 234124"/>
                            <a:gd name="csX3" fmla="*/ 42910 w 147334"/>
                            <a:gd name="csY3" fmla="*/ 149888 h 234124"/>
                            <a:gd name="csX4" fmla="*/ 57914 w 147334"/>
                            <a:gd name="csY4" fmla="*/ 72245 h 234124"/>
                            <a:gd name="csX5" fmla="*/ 39309 w 147334"/>
                            <a:gd name="csY5" fmla="*/ 29377 h 234124"/>
                            <a:gd name="csX6" fmla="*/ 0 w 147334"/>
                            <a:gd name="csY6" fmla="*/ 0 h 23412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47334" h="234124">
                              <a:moveTo>
                                <a:pt x="147334" y="234125"/>
                              </a:moveTo>
                              <a:cubicBezTo>
                                <a:pt x="145834" y="222733"/>
                                <a:pt x="137732" y="213739"/>
                                <a:pt x="127830" y="207444"/>
                              </a:cubicBezTo>
                              <a:cubicBezTo>
                                <a:pt x="118528" y="201449"/>
                                <a:pt x="106225" y="197552"/>
                                <a:pt x="94222" y="193055"/>
                              </a:cubicBezTo>
                              <a:cubicBezTo>
                                <a:pt x="69016" y="183762"/>
                                <a:pt x="46511" y="166974"/>
                                <a:pt x="42910" y="149888"/>
                              </a:cubicBezTo>
                              <a:cubicBezTo>
                                <a:pt x="37809" y="124706"/>
                                <a:pt x="57613" y="96528"/>
                                <a:pt x="57914" y="72245"/>
                              </a:cubicBezTo>
                              <a:cubicBezTo>
                                <a:pt x="58214" y="55758"/>
                                <a:pt x="50412" y="41069"/>
                                <a:pt x="39309" y="29377"/>
                              </a:cubicBezTo>
                              <a:cubicBezTo>
                                <a:pt x="28207" y="17687"/>
                                <a:pt x="14103" y="8993"/>
                                <a:pt x="0" y="0"/>
                              </a:cubicBezTo>
                            </a:path>
                          </a:pathLst>
                        </a:custGeom>
                        <a:noFill/>
                        <a:ln w="13561" cap="rnd">
                          <a:solidFill>
                            <a:srgbClr val="231F20"/>
                          </a:solidFill>
                          <a:prstDash val="solid"/>
                          <a:miter/>
                        </a:ln>
                      </p:spPr>
                      <p:txBody>
                        <a:bodyPr/>
                        <a:lstStyle/>
                        <a:p>
                          <a:endParaRPr lang="en-US"/>
                        </a:p>
                      </p:txBody>
                    </p:sp>
                    <p:sp>
                      <p:nvSpPr>
                        <p:cNvPr id="1803" name="Freeform: Shape 1802">
                          <a:extLst>
                            <a:ext uri="{FF2B5EF4-FFF2-40B4-BE49-F238E27FC236}">
                              <a16:creationId xmlns:a16="http://schemas.microsoft.com/office/drawing/2014/main" id="{1B38CD11-66A8-FAD9-6DB6-0810C6817C6C}"/>
                            </a:ext>
                          </a:extLst>
                        </p:cNvPr>
                        <p:cNvSpPr/>
                        <p:nvPr/>
                      </p:nvSpPr>
                      <p:spPr>
                        <a:xfrm>
                          <a:off x="20279867" y="12861309"/>
                          <a:ext cx="147334" cy="234124"/>
                        </a:xfrm>
                        <a:custGeom>
                          <a:avLst/>
                          <a:gdLst>
                            <a:gd name="csX0" fmla="*/ 147334 w 147334"/>
                            <a:gd name="csY0" fmla="*/ 234125 h 234124"/>
                            <a:gd name="csX1" fmla="*/ 127830 w 147334"/>
                            <a:gd name="csY1" fmla="*/ 207444 h 234124"/>
                            <a:gd name="csX2" fmla="*/ 94222 w 147334"/>
                            <a:gd name="csY2" fmla="*/ 193055 h 234124"/>
                            <a:gd name="csX3" fmla="*/ 42910 w 147334"/>
                            <a:gd name="csY3" fmla="*/ 149888 h 234124"/>
                            <a:gd name="csX4" fmla="*/ 57914 w 147334"/>
                            <a:gd name="csY4" fmla="*/ 72246 h 234124"/>
                            <a:gd name="csX5" fmla="*/ 39310 w 147334"/>
                            <a:gd name="csY5" fmla="*/ 29377 h 234124"/>
                            <a:gd name="csX6" fmla="*/ 0 w 147334"/>
                            <a:gd name="csY6" fmla="*/ 0 h 23412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47334" h="234124">
                              <a:moveTo>
                                <a:pt x="147334" y="234125"/>
                              </a:moveTo>
                              <a:cubicBezTo>
                                <a:pt x="145834" y="222733"/>
                                <a:pt x="137732" y="213740"/>
                                <a:pt x="127830" y="207444"/>
                              </a:cubicBezTo>
                              <a:cubicBezTo>
                                <a:pt x="118528" y="201449"/>
                                <a:pt x="106225" y="197552"/>
                                <a:pt x="94222" y="193055"/>
                              </a:cubicBezTo>
                              <a:cubicBezTo>
                                <a:pt x="69016" y="183763"/>
                                <a:pt x="46511" y="166975"/>
                                <a:pt x="42910" y="149888"/>
                              </a:cubicBezTo>
                              <a:cubicBezTo>
                                <a:pt x="37809" y="124707"/>
                                <a:pt x="57614" y="96528"/>
                                <a:pt x="57914" y="72246"/>
                              </a:cubicBezTo>
                              <a:cubicBezTo>
                                <a:pt x="58214" y="55758"/>
                                <a:pt x="50412" y="41069"/>
                                <a:pt x="39310" y="29377"/>
                              </a:cubicBezTo>
                              <a:cubicBezTo>
                                <a:pt x="28207" y="17687"/>
                                <a:pt x="14103" y="8993"/>
                                <a:pt x="0" y="0"/>
                              </a:cubicBezTo>
                            </a:path>
                          </a:pathLst>
                        </a:custGeom>
                        <a:noFill/>
                        <a:ln w="13561" cap="rnd">
                          <a:solidFill>
                            <a:srgbClr val="231F20"/>
                          </a:solidFill>
                          <a:prstDash val="solid"/>
                          <a:miter/>
                        </a:ln>
                      </p:spPr>
                      <p:txBody>
                        <a:bodyPr/>
                        <a:lstStyle/>
                        <a:p>
                          <a:endParaRPr lang="en-US"/>
                        </a:p>
                      </p:txBody>
                    </p:sp>
                  </p:grpSp>
                  <p:grpSp>
                    <p:nvGrpSpPr>
                      <p:cNvPr id="1760" name="Graphic 3">
                        <a:extLst>
                          <a:ext uri="{FF2B5EF4-FFF2-40B4-BE49-F238E27FC236}">
                            <a16:creationId xmlns:a16="http://schemas.microsoft.com/office/drawing/2014/main" id="{FFCFAE91-C44F-7F6B-AC7C-F0BE63BF52CC}"/>
                          </a:ext>
                        </a:extLst>
                      </p:cNvPr>
                      <p:cNvGrpSpPr/>
                      <p:nvPr/>
                    </p:nvGrpSpPr>
                    <p:grpSpPr>
                      <a:xfrm>
                        <a:off x="20512421" y="12701228"/>
                        <a:ext cx="229306" cy="430713"/>
                        <a:chOff x="20512421" y="12701228"/>
                        <a:chExt cx="229306" cy="430713"/>
                      </a:xfrm>
                      <a:noFill/>
                    </p:grpSpPr>
                    <p:sp>
                      <p:nvSpPr>
                        <p:cNvPr id="1800" name="Freeform: Shape 1799">
                          <a:extLst>
                            <a:ext uri="{FF2B5EF4-FFF2-40B4-BE49-F238E27FC236}">
                              <a16:creationId xmlns:a16="http://schemas.microsoft.com/office/drawing/2014/main" id="{72296CE6-8B6F-6A7F-C588-252D604FA349}"/>
                            </a:ext>
                          </a:extLst>
                        </p:cNvPr>
                        <p:cNvSpPr/>
                        <p:nvPr/>
                      </p:nvSpPr>
                      <p:spPr>
                        <a:xfrm>
                          <a:off x="20512421" y="12735403"/>
                          <a:ext cx="132931" cy="242818"/>
                        </a:xfrm>
                        <a:custGeom>
                          <a:avLst/>
                          <a:gdLst>
                            <a:gd name="csX0" fmla="*/ 132931 w 132931"/>
                            <a:gd name="csY0" fmla="*/ 242818 h 242818"/>
                            <a:gd name="csX1" fmla="*/ 114927 w 132931"/>
                            <a:gd name="csY1" fmla="*/ 214939 h 242818"/>
                            <a:gd name="csX2" fmla="*/ 82219 w 132931"/>
                            <a:gd name="csY2" fmla="*/ 198451 h 242818"/>
                            <a:gd name="csX3" fmla="*/ 33608 w 132931"/>
                            <a:gd name="csY3" fmla="*/ 152286 h 242818"/>
                            <a:gd name="csX4" fmla="*/ 53413 w 132931"/>
                            <a:gd name="csY4" fmla="*/ 75544 h 242818"/>
                            <a:gd name="csX5" fmla="*/ 37509 w 132931"/>
                            <a:gd name="csY5" fmla="*/ 31777 h 242818"/>
                            <a:gd name="csX6" fmla="*/ 0 w 132931"/>
                            <a:gd name="csY6" fmla="*/ 0 h 24281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2931" h="242818">
                              <a:moveTo>
                                <a:pt x="132931" y="242818"/>
                              </a:moveTo>
                              <a:cubicBezTo>
                                <a:pt x="132331" y="231427"/>
                                <a:pt x="124829" y="221834"/>
                                <a:pt x="114927" y="214939"/>
                              </a:cubicBezTo>
                              <a:cubicBezTo>
                                <a:pt x="105925" y="208644"/>
                                <a:pt x="94222" y="203548"/>
                                <a:pt x="82219" y="198451"/>
                              </a:cubicBezTo>
                              <a:cubicBezTo>
                                <a:pt x="57614" y="187660"/>
                                <a:pt x="36009" y="169673"/>
                                <a:pt x="33608" y="152286"/>
                              </a:cubicBezTo>
                              <a:cubicBezTo>
                                <a:pt x="30007" y="126805"/>
                                <a:pt x="51312" y="100125"/>
                                <a:pt x="53413" y="75544"/>
                              </a:cubicBezTo>
                              <a:cubicBezTo>
                                <a:pt x="54613" y="59056"/>
                                <a:pt x="47711" y="43767"/>
                                <a:pt x="37509" y="31777"/>
                              </a:cubicBezTo>
                              <a:cubicBezTo>
                                <a:pt x="27306" y="19785"/>
                                <a:pt x="13504" y="9893"/>
                                <a:pt x="0" y="0"/>
                              </a:cubicBezTo>
                            </a:path>
                          </a:pathLst>
                        </a:custGeom>
                        <a:noFill/>
                        <a:ln w="13561" cap="rnd">
                          <a:solidFill>
                            <a:srgbClr val="231F20"/>
                          </a:solidFill>
                          <a:prstDash val="solid"/>
                          <a:miter/>
                        </a:ln>
                      </p:spPr>
                      <p:txBody>
                        <a:bodyPr/>
                        <a:lstStyle/>
                        <a:p>
                          <a:endParaRPr lang="en-US"/>
                        </a:p>
                      </p:txBody>
                    </p:sp>
                    <p:sp>
                      <p:nvSpPr>
                        <p:cNvPr id="1801" name="Freeform: Shape 1800">
                          <a:extLst>
                            <a:ext uri="{FF2B5EF4-FFF2-40B4-BE49-F238E27FC236}">
                              <a16:creationId xmlns:a16="http://schemas.microsoft.com/office/drawing/2014/main" id="{8A6A7F3F-BA66-1014-A42F-E9E5AFC1EC9E}"/>
                            </a:ext>
                          </a:extLst>
                        </p:cNvPr>
                        <p:cNvSpPr/>
                        <p:nvPr/>
                      </p:nvSpPr>
                      <p:spPr>
                        <a:xfrm>
                          <a:off x="20586838" y="12701228"/>
                          <a:ext cx="132930" cy="242818"/>
                        </a:xfrm>
                        <a:custGeom>
                          <a:avLst/>
                          <a:gdLst>
                            <a:gd name="csX0" fmla="*/ 132931 w 132930"/>
                            <a:gd name="csY0" fmla="*/ 242819 h 242818"/>
                            <a:gd name="csX1" fmla="*/ 114927 w 132930"/>
                            <a:gd name="csY1" fmla="*/ 214939 h 242818"/>
                            <a:gd name="csX2" fmla="*/ 82219 w 132930"/>
                            <a:gd name="csY2" fmla="*/ 198452 h 242818"/>
                            <a:gd name="csX3" fmla="*/ 33608 w 132930"/>
                            <a:gd name="csY3" fmla="*/ 152286 h 242818"/>
                            <a:gd name="csX4" fmla="*/ 53412 w 132930"/>
                            <a:gd name="csY4" fmla="*/ 75544 h 242818"/>
                            <a:gd name="csX5" fmla="*/ 37509 w 132930"/>
                            <a:gd name="csY5" fmla="*/ 31777 h 242818"/>
                            <a:gd name="csX6" fmla="*/ 0 w 132930"/>
                            <a:gd name="csY6" fmla="*/ 0 h 24281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2930" h="242818">
                              <a:moveTo>
                                <a:pt x="132931" y="242819"/>
                              </a:moveTo>
                              <a:cubicBezTo>
                                <a:pt x="132330" y="231427"/>
                                <a:pt x="124829" y="221834"/>
                                <a:pt x="114927" y="214939"/>
                              </a:cubicBezTo>
                              <a:cubicBezTo>
                                <a:pt x="105925" y="208644"/>
                                <a:pt x="94222" y="203547"/>
                                <a:pt x="82219" y="198452"/>
                              </a:cubicBezTo>
                              <a:cubicBezTo>
                                <a:pt x="57613" y="187659"/>
                                <a:pt x="36008" y="169673"/>
                                <a:pt x="33608" y="152286"/>
                              </a:cubicBezTo>
                              <a:cubicBezTo>
                                <a:pt x="30007" y="126805"/>
                                <a:pt x="51312" y="100125"/>
                                <a:pt x="53412" y="75544"/>
                              </a:cubicBezTo>
                              <a:cubicBezTo>
                                <a:pt x="54612" y="59056"/>
                                <a:pt x="47711" y="43767"/>
                                <a:pt x="37509" y="31777"/>
                              </a:cubicBezTo>
                              <a:cubicBezTo>
                                <a:pt x="27306" y="19785"/>
                                <a:pt x="13503" y="9893"/>
                                <a:pt x="0" y="0"/>
                              </a:cubicBezTo>
                            </a:path>
                          </a:pathLst>
                        </a:custGeom>
                        <a:noFill/>
                        <a:ln w="13561" cap="rnd">
                          <a:solidFill>
                            <a:srgbClr val="231F20"/>
                          </a:solidFill>
                          <a:prstDash val="solid"/>
                          <a:miter/>
                        </a:ln>
                      </p:spPr>
                      <p:txBody>
                        <a:bodyPr/>
                        <a:lstStyle/>
                        <a:p>
                          <a:endParaRPr lang="en-US"/>
                        </a:p>
                      </p:txBody>
                    </p:sp>
                  </p:grpSp>
                  <p:grpSp>
                    <p:nvGrpSpPr>
                      <p:cNvPr id="1761" name="Graphic 3">
                        <a:extLst>
                          <a:ext uri="{FF2B5EF4-FFF2-40B4-BE49-F238E27FC236}">
                            <a16:creationId xmlns:a16="http://schemas.microsoft.com/office/drawing/2014/main" id="{C6E353DB-7073-3482-39E4-BF0952AD13F6}"/>
                          </a:ext>
                        </a:extLst>
                      </p:cNvPr>
                      <p:cNvGrpSpPr/>
                      <p:nvPr/>
                    </p:nvGrpSpPr>
                    <p:grpSpPr>
                      <a:xfrm>
                        <a:off x="20826294" y="12559735"/>
                        <a:ext cx="215036" cy="435842"/>
                        <a:chOff x="20826294" y="12559735"/>
                        <a:chExt cx="215036" cy="435842"/>
                      </a:xfrm>
                      <a:noFill/>
                    </p:grpSpPr>
                    <p:sp>
                      <p:nvSpPr>
                        <p:cNvPr id="1798" name="Freeform: Shape 1797">
                          <a:extLst>
                            <a:ext uri="{FF2B5EF4-FFF2-40B4-BE49-F238E27FC236}">
                              <a16:creationId xmlns:a16="http://schemas.microsoft.com/office/drawing/2014/main" id="{3F5C91BD-0785-DC92-4F74-FC4579FA53C1}"/>
                            </a:ext>
                          </a:extLst>
                        </p:cNvPr>
                        <p:cNvSpPr/>
                        <p:nvPr/>
                      </p:nvSpPr>
                      <p:spPr>
                        <a:xfrm>
                          <a:off x="20826294" y="12589412"/>
                          <a:ext cx="118227" cy="250612"/>
                        </a:xfrm>
                        <a:custGeom>
                          <a:avLst/>
                          <a:gdLst>
                            <a:gd name="csX0" fmla="*/ 118228 w 118227"/>
                            <a:gd name="csY0" fmla="*/ 250613 h 250612"/>
                            <a:gd name="csX1" fmla="*/ 102024 w 118227"/>
                            <a:gd name="csY1" fmla="*/ 221534 h 250612"/>
                            <a:gd name="csX2" fmla="*/ 70216 w 118227"/>
                            <a:gd name="csY2" fmla="*/ 202948 h 250612"/>
                            <a:gd name="csX3" fmla="*/ 24606 w 118227"/>
                            <a:gd name="csY3" fmla="*/ 153785 h 250612"/>
                            <a:gd name="csX4" fmla="*/ 48912 w 118227"/>
                            <a:gd name="csY4" fmla="*/ 78541 h 250612"/>
                            <a:gd name="csX5" fmla="*/ 35708 w 118227"/>
                            <a:gd name="csY5" fmla="*/ 33875 h 250612"/>
                            <a:gd name="csX6" fmla="*/ 0 w 118227"/>
                            <a:gd name="csY6" fmla="*/ 0 h 25061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18227" h="250612">
                              <a:moveTo>
                                <a:pt x="118228" y="250613"/>
                              </a:moveTo>
                              <a:cubicBezTo>
                                <a:pt x="118228" y="238921"/>
                                <a:pt x="111326" y="229029"/>
                                <a:pt x="102024" y="221534"/>
                              </a:cubicBezTo>
                              <a:cubicBezTo>
                                <a:pt x="93322" y="214639"/>
                                <a:pt x="81919" y="208944"/>
                                <a:pt x="70216" y="202948"/>
                              </a:cubicBezTo>
                              <a:cubicBezTo>
                                <a:pt x="46211" y="190657"/>
                                <a:pt x="25806" y="171472"/>
                                <a:pt x="24606" y="153785"/>
                              </a:cubicBezTo>
                              <a:cubicBezTo>
                                <a:pt x="22505" y="128304"/>
                                <a:pt x="45611" y="102523"/>
                                <a:pt x="48912" y="78541"/>
                              </a:cubicBezTo>
                              <a:cubicBezTo>
                                <a:pt x="51312" y="62054"/>
                                <a:pt x="45310" y="46465"/>
                                <a:pt x="35708" y="33875"/>
                              </a:cubicBezTo>
                              <a:cubicBezTo>
                                <a:pt x="26106" y="21284"/>
                                <a:pt x="13203" y="10492"/>
                                <a:pt x="0" y="0"/>
                              </a:cubicBezTo>
                            </a:path>
                          </a:pathLst>
                        </a:custGeom>
                        <a:noFill/>
                        <a:ln w="13561" cap="rnd">
                          <a:solidFill>
                            <a:srgbClr val="231F20"/>
                          </a:solidFill>
                          <a:prstDash val="solid"/>
                          <a:miter/>
                        </a:ln>
                      </p:spPr>
                      <p:txBody>
                        <a:bodyPr/>
                        <a:lstStyle/>
                        <a:p>
                          <a:endParaRPr lang="en-US"/>
                        </a:p>
                      </p:txBody>
                    </p:sp>
                    <p:sp>
                      <p:nvSpPr>
                        <p:cNvPr id="1799" name="Freeform: Shape 1798">
                          <a:extLst>
                            <a:ext uri="{FF2B5EF4-FFF2-40B4-BE49-F238E27FC236}">
                              <a16:creationId xmlns:a16="http://schemas.microsoft.com/office/drawing/2014/main" id="{E240F58D-41AF-9921-ACA9-0BBC43515246}"/>
                            </a:ext>
                          </a:extLst>
                        </p:cNvPr>
                        <p:cNvSpPr/>
                        <p:nvPr/>
                      </p:nvSpPr>
                      <p:spPr>
                        <a:xfrm>
                          <a:off x="20902511" y="12559735"/>
                          <a:ext cx="118227" cy="250611"/>
                        </a:xfrm>
                        <a:custGeom>
                          <a:avLst/>
                          <a:gdLst>
                            <a:gd name="csX0" fmla="*/ 118228 w 118227"/>
                            <a:gd name="csY0" fmla="*/ 250612 h 250611"/>
                            <a:gd name="csX1" fmla="*/ 102024 w 118227"/>
                            <a:gd name="csY1" fmla="*/ 221534 h 250611"/>
                            <a:gd name="csX2" fmla="*/ 70217 w 118227"/>
                            <a:gd name="csY2" fmla="*/ 202948 h 250611"/>
                            <a:gd name="csX3" fmla="*/ 24606 w 118227"/>
                            <a:gd name="csY3" fmla="*/ 153785 h 250611"/>
                            <a:gd name="csX4" fmla="*/ 48912 w 118227"/>
                            <a:gd name="csY4" fmla="*/ 78541 h 250611"/>
                            <a:gd name="csX5" fmla="*/ 35708 w 118227"/>
                            <a:gd name="csY5" fmla="*/ 33874 h 250611"/>
                            <a:gd name="csX6" fmla="*/ 0 w 118227"/>
                            <a:gd name="csY6" fmla="*/ 0 h 25061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18227" h="250611">
                              <a:moveTo>
                                <a:pt x="118228" y="250612"/>
                              </a:moveTo>
                              <a:cubicBezTo>
                                <a:pt x="118228" y="238921"/>
                                <a:pt x="111326" y="229028"/>
                                <a:pt x="102024" y="221534"/>
                              </a:cubicBezTo>
                              <a:cubicBezTo>
                                <a:pt x="93322" y="214639"/>
                                <a:pt x="81919" y="208943"/>
                                <a:pt x="70217" y="202948"/>
                              </a:cubicBezTo>
                              <a:cubicBezTo>
                                <a:pt x="46211" y="190657"/>
                                <a:pt x="25806" y="171471"/>
                                <a:pt x="24606" y="153785"/>
                              </a:cubicBezTo>
                              <a:cubicBezTo>
                                <a:pt x="22505" y="128304"/>
                                <a:pt x="45611" y="102523"/>
                                <a:pt x="48912" y="78541"/>
                              </a:cubicBezTo>
                              <a:cubicBezTo>
                                <a:pt x="51312" y="62053"/>
                                <a:pt x="45311" y="46465"/>
                                <a:pt x="35708" y="33874"/>
                              </a:cubicBezTo>
                              <a:cubicBezTo>
                                <a:pt x="26106" y="21284"/>
                                <a:pt x="13203" y="10492"/>
                                <a:pt x="0" y="0"/>
                              </a:cubicBezTo>
                            </a:path>
                          </a:pathLst>
                        </a:custGeom>
                        <a:noFill/>
                        <a:ln w="13561" cap="rnd">
                          <a:solidFill>
                            <a:srgbClr val="231F20"/>
                          </a:solidFill>
                          <a:prstDash val="solid"/>
                          <a:miter/>
                        </a:ln>
                      </p:spPr>
                      <p:txBody>
                        <a:bodyPr/>
                        <a:lstStyle/>
                        <a:p>
                          <a:endParaRPr lang="en-US"/>
                        </a:p>
                      </p:txBody>
                    </p:sp>
                  </p:grpSp>
                  <p:grpSp>
                    <p:nvGrpSpPr>
                      <p:cNvPr id="1762" name="Graphic 3">
                        <a:extLst>
                          <a:ext uri="{FF2B5EF4-FFF2-40B4-BE49-F238E27FC236}">
                            <a16:creationId xmlns:a16="http://schemas.microsoft.com/office/drawing/2014/main" id="{34ABA9FB-E655-4DB1-2721-CFF96DFD6DEA}"/>
                          </a:ext>
                        </a:extLst>
                      </p:cNvPr>
                      <p:cNvGrpSpPr/>
                      <p:nvPr/>
                    </p:nvGrpSpPr>
                    <p:grpSpPr>
                      <a:xfrm>
                        <a:off x="21149169" y="12438025"/>
                        <a:ext cx="199483" cy="439104"/>
                        <a:chOff x="21149169" y="12438025"/>
                        <a:chExt cx="199483" cy="439104"/>
                      </a:xfrm>
                      <a:noFill/>
                    </p:grpSpPr>
                    <p:sp>
                      <p:nvSpPr>
                        <p:cNvPr id="1796" name="Freeform: Shape 1795">
                          <a:extLst>
                            <a:ext uri="{FF2B5EF4-FFF2-40B4-BE49-F238E27FC236}">
                              <a16:creationId xmlns:a16="http://schemas.microsoft.com/office/drawing/2014/main" id="{2FD78637-A309-1BD1-1B68-91CA59C2F764}"/>
                            </a:ext>
                          </a:extLst>
                        </p:cNvPr>
                        <p:cNvSpPr/>
                        <p:nvPr/>
                      </p:nvSpPr>
                      <p:spPr>
                        <a:xfrm>
                          <a:off x="21149169" y="12462907"/>
                          <a:ext cx="102663" cy="257507"/>
                        </a:xfrm>
                        <a:custGeom>
                          <a:avLst/>
                          <a:gdLst>
                            <a:gd name="csX0" fmla="*/ 102624 w 102663"/>
                            <a:gd name="csY0" fmla="*/ 257507 h 257507"/>
                            <a:gd name="csX1" fmla="*/ 88221 w 102663"/>
                            <a:gd name="csY1" fmla="*/ 227529 h 257507"/>
                            <a:gd name="csX2" fmla="*/ 57613 w 102663"/>
                            <a:gd name="csY2" fmla="*/ 207145 h 257507"/>
                            <a:gd name="csX3" fmla="*/ 15003 w 102663"/>
                            <a:gd name="csY3" fmla="*/ 155284 h 257507"/>
                            <a:gd name="csX4" fmla="*/ 43810 w 102663"/>
                            <a:gd name="csY4" fmla="*/ 81539 h 257507"/>
                            <a:gd name="csX5" fmla="*/ 33308 w 102663"/>
                            <a:gd name="csY5" fmla="*/ 35973 h 257507"/>
                            <a:gd name="csX6" fmla="*/ 0 w 102663"/>
                            <a:gd name="csY6" fmla="*/ 0 h 25750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2663" h="257507">
                              <a:moveTo>
                                <a:pt x="102624" y="257507"/>
                              </a:moveTo>
                              <a:cubicBezTo>
                                <a:pt x="103224" y="246116"/>
                                <a:pt x="96923" y="235624"/>
                                <a:pt x="88221" y="227529"/>
                              </a:cubicBezTo>
                              <a:cubicBezTo>
                                <a:pt x="80119" y="220035"/>
                                <a:pt x="69016" y="213740"/>
                                <a:pt x="57613" y="207145"/>
                              </a:cubicBezTo>
                              <a:cubicBezTo>
                                <a:pt x="34508" y="193355"/>
                                <a:pt x="15304" y="172971"/>
                                <a:pt x="15003" y="155284"/>
                              </a:cubicBezTo>
                              <a:cubicBezTo>
                                <a:pt x="14704" y="129503"/>
                                <a:pt x="39009" y="105521"/>
                                <a:pt x="43810" y="81539"/>
                              </a:cubicBezTo>
                              <a:cubicBezTo>
                                <a:pt x="47111" y="65351"/>
                                <a:pt x="42010" y="49463"/>
                                <a:pt x="33308" y="35973"/>
                              </a:cubicBezTo>
                              <a:cubicBezTo>
                                <a:pt x="24606" y="22483"/>
                                <a:pt x="12003" y="11092"/>
                                <a:pt x="0" y="0"/>
                              </a:cubicBezTo>
                            </a:path>
                          </a:pathLst>
                        </a:custGeom>
                        <a:noFill/>
                        <a:ln w="13561" cap="rnd">
                          <a:solidFill>
                            <a:srgbClr val="231F20"/>
                          </a:solidFill>
                          <a:prstDash val="solid"/>
                          <a:miter/>
                        </a:ln>
                      </p:spPr>
                      <p:txBody>
                        <a:bodyPr/>
                        <a:lstStyle/>
                        <a:p>
                          <a:endParaRPr lang="en-US"/>
                        </a:p>
                      </p:txBody>
                    </p:sp>
                    <p:sp>
                      <p:nvSpPr>
                        <p:cNvPr id="1797" name="Freeform: Shape 1796">
                          <a:extLst>
                            <a:ext uri="{FF2B5EF4-FFF2-40B4-BE49-F238E27FC236}">
                              <a16:creationId xmlns:a16="http://schemas.microsoft.com/office/drawing/2014/main" id="{F0CEA23D-808D-7411-BF08-C7021D4AE2DF}"/>
                            </a:ext>
                          </a:extLst>
                        </p:cNvPr>
                        <p:cNvSpPr/>
                        <p:nvPr/>
                      </p:nvSpPr>
                      <p:spPr>
                        <a:xfrm>
                          <a:off x="21226887" y="12438025"/>
                          <a:ext cx="102663" cy="257507"/>
                        </a:xfrm>
                        <a:custGeom>
                          <a:avLst/>
                          <a:gdLst>
                            <a:gd name="csX0" fmla="*/ 102624 w 102663"/>
                            <a:gd name="csY0" fmla="*/ 257507 h 257507"/>
                            <a:gd name="csX1" fmla="*/ 88220 w 102663"/>
                            <a:gd name="csY1" fmla="*/ 227530 h 257507"/>
                            <a:gd name="csX2" fmla="*/ 57613 w 102663"/>
                            <a:gd name="csY2" fmla="*/ 207145 h 257507"/>
                            <a:gd name="csX3" fmla="*/ 15003 w 102663"/>
                            <a:gd name="csY3" fmla="*/ 155284 h 257507"/>
                            <a:gd name="csX4" fmla="*/ 43810 w 102663"/>
                            <a:gd name="csY4" fmla="*/ 81539 h 257507"/>
                            <a:gd name="csX5" fmla="*/ 33308 w 102663"/>
                            <a:gd name="csY5" fmla="*/ 35973 h 257507"/>
                            <a:gd name="csX6" fmla="*/ 0 w 102663"/>
                            <a:gd name="csY6" fmla="*/ 0 h 25750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2663" h="257507">
                              <a:moveTo>
                                <a:pt x="102624" y="257507"/>
                              </a:moveTo>
                              <a:cubicBezTo>
                                <a:pt x="103224" y="246116"/>
                                <a:pt x="96922" y="235624"/>
                                <a:pt x="88220" y="227530"/>
                              </a:cubicBezTo>
                              <a:cubicBezTo>
                                <a:pt x="80119" y="220036"/>
                                <a:pt x="69016" y="213740"/>
                                <a:pt x="57613" y="207145"/>
                              </a:cubicBezTo>
                              <a:cubicBezTo>
                                <a:pt x="34508" y="193356"/>
                                <a:pt x="15303" y="172971"/>
                                <a:pt x="15003" y="155284"/>
                              </a:cubicBezTo>
                              <a:cubicBezTo>
                                <a:pt x="14703" y="129503"/>
                                <a:pt x="39009" y="105521"/>
                                <a:pt x="43810" y="81539"/>
                              </a:cubicBezTo>
                              <a:cubicBezTo>
                                <a:pt x="47111" y="65351"/>
                                <a:pt x="42010" y="49463"/>
                                <a:pt x="33308" y="35973"/>
                              </a:cubicBezTo>
                              <a:cubicBezTo>
                                <a:pt x="24605" y="22483"/>
                                <a:pt x="12003" y="11092"/>
                                <a:pt x="0" y="0"/>
                              </a:cubicBezTo>
                            </a:path>
                          </a:pathLst>
                        </a:custGeom>
                        <a:noFill/>
                        <a:ln w="13561" cap="rnd">
                          <a:solidFill>
                            <a:srgbClr val="231F20"/>
                          </a:solidFill>
                          <a:prstDash val="solid"/>
                          <a:miter/>
                        </a:ln>
                      </p:spPr>
                      <p:txBody>
                        <a:bodyPr/>
                        <a:lstStyle/>
                        <a:p>
                          <a:endParaRPr lang="en-US"/>
                        </a:p>
                      </p:txBody>
                    </p:sp>
                  </p:grpSp>
                  <p:grpSp>
                    <p:nvGrpSpPr>
                      <p:cNvPr id="1763" name="Graphic 3">
                        <a:extLst>
                          <a:ext uri="{FF2B5EF4-FFF2-40B4-BE49-F238E27FC236}">
                            <a16:creationId xmlns:a16="http://schemas.microsoft.com/office/drawing/2014/main" id="{CBBF5B35-49BD-8C94-D450-800E3B702949}"/>
                          </a:ext>
                        </a:extLst>
                      </p:cNvPr>
                      <p:cNvGrpSpPr/>
                      <p:nvPr/>
                    </p:nvGrpSpPr>
                    <p:grpSpPr>
                      <a:xfrm>
                        <a:off x="21478646" y="12336102"/>
                        <a:ext cx="183776" cy="440968"/>
                        <a:chOff x="21478646" y="12336102"/>
                        <a:chExt cx="183776" cy="440968"/>
                      </a:xfrm>
                      <a:noFill/>
                    </p:grpSpPr>
                    <p:sp>
                      <p:nvSpPr>
                        <p:cNvPr id="1794" name="Freeform: Shape 1793">
                          <a:extLst>
                            <a:ext uri="{FF2B5EF4-FFF2-40B4-BE49-F238E27FC236}">
                              <a16:creationId xmlns:a16="http://schemas.microsoft.com/office/drawing/2014/main" id="{739A9126-1A61-D2AA-540A-F7B1F1632649}"/>
                            </a:ext>
                          </a:extLst>
                        </p:cNvPr>
                        <p:cNvSpPr/>
                        <p:nvPr/>
                      </p:nvSpPr>
                      <p:spPr>
                        <a:xfrm>
                          <a:off x="21478646" y="12356486"/>
                          <a:ext cx="86959" cy="263203"/>
                        </a:xfrm>
                        <a:custGeom>
                          <a:avLst/>
                          <a:gdLst>
                            <a:gd name="csX0" fmla="*/ 86720 w 86959"/>
                            <a:gd name="csY0" fmla="*/ 263203 h 263203"/>
                            <a:gd name="csX1" fmla="*/ 74117 w 86959"/>
                            <a:gd name="csY1" fmla="*/ 232626 h 263203"/>
                            <a:gd name="csX2" fmla="*/ 45010 w 86959"/>
                            <a:gd name="csY2" fmla="*/ 210443 h 263203"/>
                            <a:gd name="csX3" fmla="*/ 5701 w 86959"/>
                            <a:gd name="csY3" fmla="*/ 156183 h 263203"/>
                            <a:gd name="csX4" fmla="*/ 39009 w 86959"/>
                            <a:gd name="csY4" fmla="*/ 84237 h 263203"/>
                            <a:gd name="csX5" fmla="*/ 31207 w 86959"/>
                            <a:gd name="csY5" fmla="*/ 38072 h 263203"/>
                            <a:gd name="csX6" fmla="*/ 0 w 86959"/>
                            <a:gd name="csY6" fmla="*/ 0 h 26320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6959" h="263203">
                              <a:moveTo>
                                <a:pt x="86720" y="263203"/>
                              </a:moveTo>
                              <a:cubicBezTo>
                                <a:pt x="88220" y="251812"/>
                                <a:pt x="82519" y="241020"/>
                                <a:pt x="74117" y="232626"/>
                              </a:cubicBezTo>
                              <a:cubicBezTo>
                                <a:pt x="66315" y="224832"/>
                                <a:pt x="55813" y="217937"/>
                                <a:pt x="45010" y="210443"/>
                              </a:cubicBezTo>
                              <a:cubicBezTo>
                                <a:pt x="22805" y="195454"/>
                                <a:pt x="4801" y="173870"/>
                                <a:pt x="5701" y="156183"/>
                              </a:cubicBezTo>
                              <a:cubicBezTo>
                                <a:pt x="6901" y="130403"/>
                                <a:pt x="32708" y="107919"/>
                                <a:pt x="39009" y="84237"/>
                              </a:cubicBezTo>
                              <a:cubicBezTo>
                                <a:pt x="43210" y="68049"/>
                                <a:pt x="39009" y="52161"/>
                                <a:pt x="31207" y="38072"/>
                              </a:cubicBezTo>
                              <a:cubicBezTo>
                                <a:pt x="23405" y="23982"/>
                                <a:pt x="11703" y="11991"/>
                                <a:pt x="0" y="0"/>
                              </a:cubicBezTo>
                            </a:path>
                          </a:pathLst>
                        </a:custGeom>
                        <a:noFill/>
                        <a:ln w="13561" cap="rnd">
                          <a:solidFill>
                            <a:srgbClr val="231F20"/>
                          </a:solidFill>
                          <a:prstDash val="solid"/>
                          <a:miter/>
                        </a:ln>
                      </p:spPr>
                      <p:txBody>
                        <a:bodyPr/>
                        <a:lstStyle/>
                        <a:p>
                          <a:endParaRPr lang="en-US"/>
                        </a:p>
                      </p:txBody>
                    </p:sp>
                    <p:sp>
                      <p:nvSpPr>
                        <p:cNvPr id="1795" name="Freeform: Shape 1794">
                          <a:extLst>
                            <a:ext uri="{FF2B5EF4-FFF2-40B4-BE49-F238E27FC236}">
                              <a16:creationId xmlns:a16="http://schemas.microsoft.com/office/drawing/2014/main" id="{5497E7FD-1911-4694-D108-6D90A9839B71}"/>
                            </a:ext>
                          </a:extLst>
                        </p:cNvPr>
                        <p:cNvSpPr/>
                        <p:nvPr/>
                      </p:nvSpPr>
                      <p:spPr>
                        <a:xfrm>
                          <a:off x="21557864" y="12336102"/>
                          <a:ext cx="86959" cy="263202"/>
                        </a:xfrm>
                        <a:custGeom>
                          <a:avLst/>
                          <a:gdLst>
                            <a:gd name="csX0" fmla="*/ 86720 w 86959"/>
                            <a:gd name="csY0" fmla="*/ 263203 h 263202"/>
                            <a:gd name="csX1" fmla="*/ 74117 w 86959"/>
                            <a:gd name="csY1" fmla="*/ 232626 h 263202"/>
                            <a:gd name="csX2" fmla="*/ 45010 w 86959"/>
                            <a:gd name="csY2" fmla="*/ 210443 h 263202"/>
                            <a:gd name="csX3" fmla="*/ 5701 w 86959"/>
                            <a:gd name="csY3" fmla="*/ 156183 h 263202"/>
                            <a:gd name="csX4" fmla="*/ 39009 w 86959"/>
                            <a:gd name="csY4" fmla="*/ 84237 h 263202"/>
                            <a:gd name="csX5" fmla="*/ 31207 w 86959"/>
                            <a:gd name="csY5" fmla="*/ 38072 h 263202"/>
                            <a:gd name="csX6" fmla="*/ 0 w 86959"/>
                            <a:gd name="csY6" fmla="*/ 0 h 26320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6959" h="263202">
                              <a:moveTo>
                                <a:pt x="86720" y="263203"/>
                              </a:moveTo>
                              <a:cubicBezTo>
                                <a:pt x="88221" y="251811"/>
                                <a:pt x="82519" y="241019"/>
                                <a:pt x="74117" y="232626"/>
                              </a:cubicBezTo>
                              <a:cubicBezTo>
                                <a:pt x="66315" y="224832"/>
                                <a:pt x="55813" y="217937"/>
                                <a:pt x="45010" y="210443"/>
                              </a:cubicBezTo>
                              <a:cubicBezTo>
                                <a:pt x="22805" y="195454"/>
                                <a:pt x="4801" y="173870"/>
                                <a:pt x="5701" y="156183"/>
                              </a:cubicBezTo>
                              <a:cubicBezTo>
                                <a:pt x="6901" y="130403"/>
                                <a:pt x="32708" y="107919"/>
                                <a:pt x="39009" y="84237"/>
                              </a:cubicBezTo>
                              <a:cubicBezTo>
                                <a:pt x="43210" y="68049"/>
                                <a:pt x="39009" y="52161"/>
                                <a:pt x="31207" y="38072"/>
                              </a:cubicBezTo>
                              <a:cubicBezTo>
                                <a:pt x="23405" y="23982"/>
                                <a:pt x="11703" y="11991"/>
                                <a:pt x="0" y="0"/>
                              </a:cubicBezTo>
                            </a:path>
                          </a:pathLst>
                        </a:custGeom>
                        <a:noFill/>
                        <a:ln w="13561" cap="rnd">
                          <a:solidFill>
                            <a:srgbClr val="231F20"/>
                          </a:solidFill>
                          <a:prstDash val="solid"/>
                          <a:miter/>
                        </a:ln>
                      </p:spPr>
                      <p:txBody>
                        <a:bodyPr/>
                        <a:lstStyle/>
                        <a:p>
                          <a:endParaRPr lang="en-US"/>
                        </a:p>
                      </p:txBody>
                    </p:sp>
                  </p:grpSp>
                  <p:grpSp>
                    <p:nvGrpSpPr>
                      <p:cNvPr id="1764" name="Graphic 3">
                        <a:extLst>
                          <a:ext uri="{FF2B5EF4-FFF2-40B4-BE49-F238E27FC236}">
                            <a16:creationId xmlns:a16="http://schemas.microsoft.com/office/drawing/2014/main" id="{321088DE-C9BE-CDE9-EE40-BDBC3EDE9F20}"/>
                          </a:ext>
                        </a:extLst>
                      </p:cNvPr>
                      <p:cNvGrpSpPr/>
                      <p:nvPr/>
                    </p:nvGrpSpPr>
                    <p:grpSpPr>
                      <a:xfrm>
                        <a:off x="21809788" y="12253963"/>
                        <a:ext cx="172238" cy="441435"/>
                        <a:chOff x="21809788" y="12253963"/>
                        <a:chExt cx="172238" cy="441435"/>
                      </a:xfrm>
                      <a:noFill/>
                    </p:grpSpPr>
                    <p:sp>
                      <p:nvSpPr>
                        <p:cNvPr id="1792" name="Freeform: Shape 1791">
                          <a:extLst>
                            <a:ext uri="{FF2B5EF4-FFF2-40B4-BE49-F238E27FC236}">
                              <a16:creationId xmlns:a16="http://schemas.microsoft.com/office/drawing/2014/main" id="{75C87023-0274-F470-FCA6-E6336AE7E2C0}"/>
                            </a:ext>
                          </a:extLst>
                        </p:cNvPr>
                        <p:cNvSpPr/>
                        <p:nvPr/>
                      </p:nvSpPr>
                      <p:spPr>
                        <a:xfrm>
                          <a:off x="21809788" y="12269552"/>
                          <a:ext cx="75326" cy="268298"/>
                        </a:xfrm>
                        <a:custGeom>
                          <a:avLst/>
                          <a:gdLst>
                            <a:gd name="csX0" fmla="*/ 74852 w 75326"/>
                            <a:gd name="csY0" fmla="*/ 268299 h 268298"/>
                            <a:gd name="csX1" fmla="*/ 64049 w 75326"/>
                            <a:gd name="csY1" fmla="*/ 236822 h 268298"/>
                            <a:gd name="csX2" fmla="*/ 36143 w 75326"/>
                            <a:gd name="csY2" fmla="*/ 212841 h 268298"/>
                            <a:gd name="csX3" fmla="*/ 134 w 75326"/>
                            <a:gd name="csY3" fmla="*/ 156183 h 268298"/>
                            <a:gd name="csX4" fmla="*/ 37643 w 75326"/>
                            <a:gd name="csY4" fmla="*/ 86335 h 268298"/>
                            <a:gd name="csX5" fmla="*/ 32842 w 75326"/>
                            <a:gd name="csY5" fmla="*/ 39870 h 268298"/>
                            <a:gd name="csX6" fmla="*/ 4036 w 75326"/>
                            <a:gd name="csY6" fmla="*/ 0 h 26829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5326" h="268298">
                              <a:moveTo>
                                <a:pt x="74852" y="268299"/>
                              </a:moveTo>
                              <a:cubicBezTo>
                                <a:pt x="76952" y="256908"/>
                                <a:pt x="71851" y="245816"/>
                                <a:pt x="64049" y="236822"/>
                              </a:cubicBezTo>
                              <a:cubicBezTo>
                                <a:pt x="56848" y="228429"/>
                                <a:pt x="46645" y="220934"/>
                                <a:pt x="36143" y="212841"/>
                              </a:cubicBezTo>
                              <a:cubicBezTo>
                                <a:pt x="14838" y="196353"/>
                                <a:pt x="-1666" y="173870"/>
                                <a:pt x="134" y="156183"/>
                              </a:cubicBezTo>
                              <a:cubicBezTo>
                                <a:pt x="2835" y="130702"/>
                                <a:pt x="29842" y="109718"/>
                                <a:pt x="37643" y="86335"/>
                              </a:cubicBezTo>
                              <a:cubicBezTo>
                                <a:pt x="43045" y="70447"/>
                                <a:pt x="39744" y="54259"/>
                                <a:pt x="32842" y="39870"/>
                              </a:cubicBezTo>
                              <a:cubicBezTo>
                                <a:pt x="25940" y="25481"/>
                                <a:pt x="14838" y="12891"/>
                                <a:pt x="4036" y="0"/>
                              </a:cubicBezTo>
                            </a:path>
                          </a:pathLst>
                        </a:custGeom>
                        <a:noFill/>
                        <a:ln w="13561" cap="rnd">
                          <a:solidFill>
                            <a:srgbClr val="231F20"/>
                          </a:solidFill>
                          <a:prstDash val="solid"/>
                          <a:miter/>
                        </a:ln>
                      </p:spPr>
                      <p:txBody>
                        <a:bodyPr/>
                        <a:lstStyle/>
                        <a:p>
                          <a:endParaRPr lang="en-US"/>
                        </a:p>
                      </p:txBody>
                    </p:sp>
                    <p:sp>
                      <p:nvSpPr>
                        <p:cNvPr id="1793" name="Freeform: Shape 1792">
                          <a:extLst>
                            <a:ext uri="{FF2B5EF4-FFF2-40B4-BE49-F238E27FC236}">
                              <a16:creationId xmlns:a16="http://schemas.microsoft.com/office/drawing/2014/main" id="{EC3C99B4-D3FB-5317-DD4E-F5F41195C081}"/>
                            </a:ext>
                          </a:extLst>
                        </p:cNvPr>
                        <p:cNvSpPr/>
                        <p:nvPr/>
                      </p:nvSpPr>
                      <p:spPr>
                        <a:xfrm>
                          <a:off x="21890207" y="12253963"/>
                          <a:ext cx="75326" cy="268299"/>
                        </a:xfrm>
                        <a:custGeom>
                          <a:avLst/>
                          <a:gdLst>
                            <a:gd name="csX0" fmla="*/ 74852 w 75326"/>
                            <a:gd name="csY0" fmla="*/ 268299 h 268299"/>
                            <a:gd name="csX1" fmla="*/ 64049 w 75326"/>
                            <a:gd name="csY1" fmla="*/ 236823 h 268299"/>
                            <a:gd name="csX2" fmla="*/ 36143 w 75326"/>
                            <a:gd name="csY2" fmla="*/ 212841 h 268299"/>
                            <a:gd name="csX3" fmla="*/ 135 w 75326"/>
                            <a:gd name="csY3" fmla="*/ 156183 h 268299"/>
                            <a:gd name="csX4" fmla="*/ 37643 w 75326"/>
                            <a:gd name="csY4" fmla="*/ 86335 h 268299"/>
                            <a:gd name="csX5" fmla="*/ 32842 w 75326"/>
                            <a:gd name="csY5" fmla="*/ 39870 h 268299"/>
                            <a:gd name="csX6" fmla="*/ 4035 w 75326"/>
                            <a:gd name="csY6" fmla="*/ 0 h 26829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5326" h="268299">
                              <a:moveTo>
                                <a:pt x="74852" y="268299"/>
                              </a:moveTo>
                              <a:cubicBezTo>
                                <a:pt x="76952" y="256908"/>
                                <a:pt x="71851" y="245816"/>
                                <a:pt x="64049" y="236823"/>
                              </a:cubicBezTo>
                              <a:cubicBezTo>
                                <a:pt x="56848" y="228429"/>
                                <a:pt x="46645" y="220935"/>
                                <a:pt x="36143" y="212841"/>
                              </a:cubicBezTo>
                              <a:cubicBezTo>
                                <a:pt x="14838" y="196353"/>
                                <a:pt x="-1666" y="173870"/>
                                <a:pt x="135" y="156183"/>
                              </a:cubicBezTo>
                              <a:cubicBezTo>
                                <a:pt x="2835" y="130702"/>
                                <a:pt x="29841" y="109718"/>
                                <a:pt x="37643" y="86335"/>
                              </a:cubicBezTo>
                              <a:cubicBezTo>
                                <a:pt x="43044" y="70447"/>
                                <a:pt x="39744" y="54259"/>
                                <a:pt x="32842" y="39870"/>
                              </a:cubicBezTo>
                              <a:cubicBezTo>
                                <a:pt x="25941" y="25481"/>
                                <a:pt x="14838" y="12891"/>
                                <a:pt x="4035" y="0"/>
                              </a:cubicBezTo>
                            </a:path>
                          </a:pathLst>
                        </a:custGeom>
                        <a:noFill/>
                        <a:ln w="13561" cap="rnd">
                          <a:solidFill>
                            <a:srgbClr val="231F20"/>
                          </a:solidFill>
                          <a:prstDash val="solid"/>
                          <a:miter/>
                        </a:ln>
                      </p:spPr>
                      <p:txBody>
                        <a:bodyPr/>
                        <a:lstStyle/>
                        <a:p>
                          <a:endParaRPr lang="en-US"/>
                        </a:p>
                      </p:txBody>
                    </p:sp>
                  </p:grpSp>
                  <p:grpSp>
                    <p:nvGrpSpPr>
                      <p:cNvPr id="1765" name="Graphic 3">
                        <a:extLst>
                          <a:ext uri="{FF2B5EF4-FFF2-40B4-BE49-F238E27FC236}">
                            <a16:creationId xmlns:a16="http://schemas.microsoft.com/office/drawing/2014/main" id="{D9AB6CE3-ADD3-B14C-CF50-A030F4651973}"/>
                          </a:ext>
                        </a:extLst>
                      </p:cNvPr>
                      <p:cNvGrpSpPr/>
                      <p:nvPr/>
                    </p:nvGrpSpPr>
                    <p:grpSpPr>
                      <a:xfrm>
                        <a:off x="22140217" y="12193109"/>
                        <a:ext cx="165931" cy="439104"/>
                        <a:chOff x="22140217" y="12193109"/>
                        <a:chExt cx="165931" cy="439104"/>
                      </a:xfrm>
                      <a:noFill/>
                    </p:grpSpPr>
                    <p:sp>
                      <p:nvSpPr>
                        <p:cNvPr id="1790" name="Freeform: Shape 1789">
                          <a:extLst>
                            <a:ext uri="{FF2B5EF4-FFF2-40B4-BE49-F238E27FC236}">
                              <a16:creationId xmlns:a16="http://schemas.microsoft.com/office/drawing/2014/main" id="{A6357047-61C9-CAA1-943A-B5F084FF6085}"/>
                            </a:ext>
                          </a:extLst>
                        </p:cNvPr>
                        <p:cNvSpPr/>
                        <p:nvPr/>
                      </p:nvSpPr>
                      <p:spPr>
                        <a:xfrm>
                          <a:off x="22140217" y="12203901"/>
                          <a:ext cx="68723" cy="271596"/>
                        </a:xfrm>
                        <a:custGeom>
                          <a:avLst/>
                          <a:gdLst>
                            <a:gd name="csX0" fmla="*/ 67898 w 68723"/>
                            <a:gd name="csY0" fmla="*/ 271597 h 271596"/>
                            <a:gd name="csX1" fmla="*/ 59197 w 68723"/>
                            <a:gd name="csY1" fmla="*/ 239521 h 271596"/>
                            <a:gd name="csX2" fmla="*/ 32791 w 68723"/>
                            <a:gd name="csY2" fmla="*/ 214040 h 271596"/>
                            <a:gd name="csX3" fmla="*/ 383 w 68723"/>
                            <a:gd name="csY3" fmla="*/ 155584 h 271596"/>
                            <a:gd name="csX4" fmla="*/ 42093 w 68723"/>
                            <a:gd name="csY4" fmla="*/ 88134 h 271596"/>
                            <a:gd name="csX5" fmla="*/ 39992 w 68723"/>
                            <a:gd name="csY5" fmla="*/ 41369 h 271596"/>
                            <a:gd name="csX6" fmla="*/ 13586 w 68723"/>
                            <a:gd name="csY6" fmla="*/ 0 h 27159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8723" h="271596">
                              <a:moveTo>
                                <a:pt x="67898" y="271597"/>
                              </a:moveTo>
                              <a:cubicBezTo>
                                <a:pt x="70600" y="260505"/>
                                <a:pt x="66398" y="249113"/>
                                <a:pt x="59197" y="239521"/>
                              </a:cubicBezTo>
                              <a:cubicBezTo>
                                <a:pt x="52595" y="230827"/>
                                <a:pt x="42693" y="222733"/>
                                <a:pt x="32791" y="214040"/>
                              </a:cubicBezTo>
                              <a:cubicBezTo>
                                <a:pt x="12386" y="196353"/>
                                <a:pt x="-2617" y="172971"/>
                                <a:pt x="383" y="155584"/>
                              </a:cubicBezTo>
                              <a:cubicBezTo>
                                <a:pt x="4584" y="130102"/>
                                <a:pt x="33091" y="110917"/>
                                <a:pt x="42093" y="88134"/>
                              </a:cubicBezTo>
                              <a:cubicBezTo>
                                <a:pt x="48394" y="72846"/>
                                <a:pt x="46293" y="56358"/>
                                <a:pt x="39992" y="41369"/>
                              </a:cubicBezTo>
                              <a:cubicBezTo>
                                <a:pt x="33691" y="26380"/>
                                <a:pt x="23788" y="13190"/>
                                <a:pt x="13586" y="0"/>
                              </a:cubicBezTo>
                            </a:path>
                          </a:pathLst>
                        </a:custGeom>
                        <a:noFill/>
                        <a:ln w="13561" cap="rnd">
                          <a:solidFill>
                            <a:srgbClr val="231F20"/>
                          </a:solidFill>
                          <a:prstDash val="solid"/>
                          <a:miter/>
                        </a:ln>
                      </p:spPr>
                      <p:txBody>
                        <a:bodyPr/>
                        <a:lstStyle/>
                        <a:p>
                          <a:endParaRPr lang="en-US"/>
                        </a:p>
                      </p:txBody>
                    </p:sp>
                    <p:sp>
                      <p:nvSpPr>
                        <p:cNvPr id="1791" name="Freeform: Shape 1790">
                          <a:extLst>
                            <a:ext uri="{FF2B5EF4-FFF2-40B4-BE49-F238E27FC236}">
                              <a16:creationId xmlns:a16="http://schemas.microsoft.com/office/drawing/2014/main" id="{C34AFEE4-263A-6E80-B7BF-261EAD85CD4F}"/>
                            </a:ext>
                          </a:extLst>
                        </p:cNvPr>
                        <p:cNvSpPr/>
                        <p:nvPr/>
                      </p:nvSpPr>
                      <p:spPr>
                        <a:xfrm>
                          <a:off x="22221536" y="12193109"/>
                          <a:ext cx="68722" cy="271596"/>
                        </a:xfrm>
                        <a:custGeom>
                          <a:avLst/>
                          <a:gdLst>
                            <a:gd name="csX0" fmla="*/ 67898 w 68722"/>
                            <a:gd name="csY0" fmla="*/ 271597 h 271596"/>
                            <a:gd name="csX1" fmla="*/ 59196 w 68722"/>
                            <a:gd name="csY1" fmla="*/ 239521 h 271596"/>
                            <a:gd name="csX2" fmla="*/ 32790 w 68722"/>
                            <a:gd name="csY2" fmla="*/ 214040 h 271596"/>
                            <a:gd name="csX3" fmla="*/ 383 w 68722"/>
                            <a:gd name="csY3" fmla="*/ 155584 h 271596"/>
                            <a:gd name="csX4" fmla="*/ 42092 w 68722"/>
                            <a:gd name="csY4" fmla="*/ 88134 h 271596"/>
                            <a:gd name="csX5" fmla="*/ 39991 w 68722"/>
                            <a:gd name="csY5" fmla="*/ 41369 h 271596"/>
                            <a:gd name="csX6" fmla="*/ 13586 w 68722"/>
                            <a:gd name="csY6" fmla="*/ 0 h 27159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8722" h="271596">
                              <a:moveTo>
                                <a:pt x="67898" y="271597"/>
                              </a:moveTo>
                              <a:cubicBezTo>
                                <a:pt x="70599" y="260505"/>
                                <a:pt x="66398" y="249113"/>
                                <a:pt x="59196" y="239521"/>
                              </a:cubicBezTo>
                              <a:cubicBezTo>
                                <a:pt x="52595" y="230827"/>
                                <a:pt x="42693" y="222733"/>
                                <a:pt x="32790" y="214040"/>
                              </a:cubicBezTo>
                              <a:cubicBezTo>
                                <a:pt x="12385" y="196353"/>
                                <a:pt x="-2618" y="172971"/>
                                <a:pt x="383" y="155584"/>
                              </a:cubicBezTo>
                              <a:cubicBezTo>
                                <a:pt x="4583" y="130102"/>
                                <a:pt x="33090" y="110917"/>
                                <a:pt x="42092" y="88134"/>
                              </a:cubicBezTo>
                              <a:cubicBezTo>
                                <a:pt x="48393" y="72846"/>
                                <a:pt x="46293" y="56358"/>
                                <a:pt x="39991" y="41369"/>
                              </a:cubicBezTo>
                              <a:cubicBezTo>
                                <a:pt x="33690" y="26380"/>
                                <a:pt x="23788" y="13190"/>
                                <a:pt x="13586" y="0"/>
                              </a:cubicBezTo>
                            </a:path>
                          </a:pathLst>
                        </a:custGeom>
                        <a:noFill/>
                        <a:ln w="13561" cap="rnd">
                          <a:solidFill>
                            <a:srgbClr val="231F20"/>
                          </a:solidFill>
                          <a:prstDash val="solid"/>
                          <a:miter/>
                        </a:ln>
                      </p:spPr>
                      <p:txBody>
                        <a:bodyPr/>
                        <a:lstStyle/>
                        <a:p>
                          <a:endParaRPr lang="en-US"/>
                        </a:p>
                      </p:txBody>
                    </p:sp>
                  </p:grpSp>
                  <p:grpSp>
                    <p:nvGrpSpPr>
                      <p:cNvPr id="1766" name="Graphic 3">
                        <a:extLst>
                          <a:ext uri="{FF2B5EF4-FFF2-40B4-BE49-F238E27FC236}">
                            <a16:creationId xmlns:a16="http://schemas.microsoft.com/office/drawing/2014/main" id="{5857E0CD-324B-90A1-EB37-73E4F74CCBB4}"/>
                          </a:ext>
                        </a:extLst>
                      </p:cNvPr>
                      <p:cNvGrpSpPr/>
                      <p:nvPr/>
                    </p:nvGrpSpPr>
                    <p:grpSpPr>
                      <a:xfrm>
                        <a:off x="22473821" y="12152640"/>
                        <a:ext cx="159558" cy="435375"/>
                        <a:chOff x="22473821" y="12152640"/>
                        <a:chExt cx="159558" cy="435375"/>
                      </a:xfrm>
                      <a:noFill/>
                    </p:grpSpPr>
                    <p:sp>
                      <p:nvSpPr>
                        <p:cNvPr id="1788" name="Freeform: Shape 1787">
                          <a:extLst>
                            <a:ext uri="{FF2B5EF4-FFF2-40B4-BE49-F238E27FC236}">
                              <a16:creationId xmlns:a16="http://schemas.microsoft.com/office/drawing/2014/main" id="{E78916D5-74D8-6E15-118D-16EECA290628}"/>
                            </a:ext>
                          </a:extLst>
                        </p:cNvPr>
                        <p:cNvSpPr/>
                        <p:nvPr/>
                      </p:nvSpPr>
                      <p:spPr>
                        <a:xfrm>
                          <a:off x="22473821" y="12158335"/>
                          <a:ext cx="62660" cy="274294"/>
                        </a:xfrm>
                        <a:custGeom>
                          <a:avLst/>
                          <a:gdLst>
                            <a:gd name="csX0" fmla="*/ 61371 w 62660"/>
                            <a:gd name="csY0" fmla="*/ 274295 h 274294"/>
                            <a:gd name="csX1" fmla="*/ 54469 w 62660"/>
                            <a:gd name="csY1" fmla="*/ 241919 h 274294"/>
                            <a:gd name="csX2" fmla="*/ 29564 w 62660"/>
                            <a:gd name="csY2" fmla="*/ 214939 h 274294"/>
                            <a:gd name="csX3" fmla="*/ 756 w 62660"/>
                            <a:gd name="csY3" fmla="*/ 154385 h 274294"/>
                            <a:gd name="csX4" fmla="*/ 46368 w 62660"/>
                            <a:gd name="csY4" fmla="*/ 89633 h 274294"/>
                            <a:gd name="csX5" fmla="*/ 46967 w 62660"/>
                            <a:gd name="csY5" fmla="*/ 42868 h 274294"/>
                            <a:gd name="csX6" fmla="*/ 23262 w 62660"/>
                            <a:gd name="csY6" fmla="*/ 0 h 2742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2660" h="274294">
                              <a:moveTo>
                                <a:pt x="61371" y="274295"/>
                              </a:moveTo>
                              <a:cubicBezTo>
                                <a:pt x="64671" y="263203"/>
                                <a:pt x="61371" y="251812"/>
                                <a:pt x="54469" y="241919"/>
                              </a:cubicBezTo>
                              <a:cubicBezTo>
                                <a:pt x="48467" y="232626"/>
                                <a:pt x="38866" y="223932"/>
                                <a:pt x="29564" y="214939"/>
                              </a:cubicBezTo>
                              <a:cubicBezTo>
                                <a:pt x="10359" y="196053"/>
                                <a:pt x="-3444" y="171772"/>
                                <a:pt x="756" y="154385"/>
                              </a:cubicBezTo>
                              <a:cubicBezTo>
                                <a:pt x="6458" y="129204"/>
                                <a:pt x="35865" y="111817"/>
                                <a:pt x="46368" y="89633"/>
                              </a:cubicBezTo>
                              <a:cubicBezTo>
                                <a:pt x="53569" y="74644"/>
                                <a:pt x="52368" y="58157"/>
                                <a:pt x="46967" y="42868"/>
                              </a:cubicBezTo>
                              <a:cubicBezTo>
                                <a:pt x="41566" y="27580"/>
                                <a:pt x="32264" y="13790"/>
                                <a:pt x="23262" y="0"/>
                              </a:cubicBezTo>
                            </a:path>
                          </a:pathLst>
                        </a:custGeom>
                        <a:noFill/>
                        <a:ln w="13561" cap="rnd">
                          <a:solidFill>
                            <a:srgbClr val="231F20"/>
                          </a:solidFill>
                          <a:prstDash val="solid"/>
                          <a:miter/>
                        </a:ln>
                      </p:spPr>
                      <p:txBody>
                        <a:bodyPr/>
                        <a:lstStyle/>
                        <a:p>
                          <a:endParaRPr lang="en-US"/>
                        </a:p>
                      </p:txBody>
                    </p:sp>
                    <p:sp>
                      <p:nvSpPr>
                        <p:cNvPr id="1789" name="Freeform: Shape 1788">
                          <a:extLst>
                            <a:ext uri="{FF2B5EF4-FFF2-40B4-BE49-F238E27FC236}">
                              <a16:creationId xmlns:a16="http://schemas.microsoft.com/office/drawing/2014/main" id="{4BAF93F1-656A-4396-7F57-3FA66218896F}"/>
                            </a:ext>
                          </a:extLst>
                        </p:cNvPr>
                        <p:cNvSpPr/>
                        <p:nvPr/>
                      </p:nvSpPr>
                      <p:spPr>
                        <a:xfrm>
                          <a:off x="22555440" y="12152640"/>
                          <a:ext cx="62660" cy="274294"/>
                        </a:xfrm>
                        <a:custGeom>
                          <a:avLst/>
                          <a:gdLst>
                            <a:gd name="csX0" fmla="*/ 61371 w 62660"/>
                            <a:gd name="csY0" fmla="*/ 274294 h 274294"/>
                            <a:gd name="csX1" fmla="*/ 54469 w 62660"/>
                            <a:gd name="csY1" fmla="*/ 241919 h 274294"/>
                            <a:gd name="csX2" fmla="*/ 29563 w 62660"/>
                            <a:gd name="csY2" fmla="*/ 214939 h 274294"/>
                            <a:gd name="csX3" fmla="*/ 756 w 62660"/>
                            <a:gd name="csY3" fmla="*/ 154384 h 274294"/>
                            <a:gd name="csX4" fmla="*/ 46368 w 62660"/>
                            <a:gd name="csY4" fmla="*/ 89633 h 274294"/>
                            <a:gd name="csX5" fmla="*/ 46967 w 62660"/>
                            <a:gd name="csY5" fmla="*/ 42868 h 274294"/>
                            <a:gd name="csX6" fmla="*/ 23262 w 62660"/>
                            <a:gd name="csY6" fmla="*/ 0 h 2742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2660" h="274294">
                              <a:moveTo>
                                <a:pt x="61371" y="274294"/>
                              </a:moveTo>
                              <a:cubicBezTo>
                                <a:pt x="64671" y="263203"/>
                                <a:pt x="61371" y="251811"/>
                                <a:pt x="54469" y="241919"/>
                              </a:cubicBezTo>
                              <a:cubicBezTo>
                                <a:pt x="48467" y="232626"/>
                                <a:pt x="38866" y="223932"/>
                                <a:pt x="29563" y="214939"/>
                              </a:cubicBezTo>
                              <a:cubicBezTo>
                                <a:pt x="10359" y="196053"/>
                                <a:pt x="-3444" y="171771"/>
                                <a:pt x="756" y="154384"/>
                              </a:cubicBezTo>
                              <a:cubicBezTo>
                                <a:pt x="6458" y="129203"/>
                                <a:pt x="35865" y="111816"/>
                                <a:pt x="46368" y="89633"/>
                              </a:cubicBezTo>
                              <a:cubicBezTo>
                                <a:pt x="53569" y="74644"/>
                                <a:pt x="52368" y="58156"/>
                                <a:pt x="46967" y="42868"/>
                              </a:cubicBezTo>
                              <a:cubicBezTo>
                                <a:pt x="41566" y="27579"/>
                                <a:pt x="32264" y="13789"/>
                                <a:pt x="23262" y="0"/>
                              </a:cubicBezTo>
                            </a:path>
                          </a:pathLst>
                        </a:custGeom>
                        <a:noFill/>
                        <a:ln w="13561" cap="rnd">
                          <a:solidFill>
                            <a:srgbClr val="231F20"/>
                          </a:solidFill>
                          <a:prstDash val="solid"/>
                          <a:miter/>
                        </a:ln>
                      </p:spPr>
                      <p:txBody>
                        <a:bodyPr/>
                        <a:lstStyle/>
                        <a:p>
                          <a:endParaRPr lang="en-US"/>
                        </a:p>
                      </p:txBody>
                    </p:sp>
                  </p:grpSp>
                  <p:grpSp>
                    <p:nvGrpSpPr>
                      <p:cNvPr id="1767" name="Graphic 3">
                        <a:extLst>
                          <a:ext uri="{FF2B5EF4-FFF2-40B4-BE49-F238E27FC236}">
                            <a16:creationId xmlns:a16="http://schemas.microsoft.com/office/drawing/2014/main" id="{CF980D4D-CD6D-E0AD-393A-8089F4243CA3}"/>
                          </a:ext>
                        </a:extLst>
                      </p:cNvPr>
                      <p:cNvGrpSpPr/>
                      <p:nvPr/>
                    </p:nvGrpSpPr>
                    <p:grpSpPr>
                      <a:xfrm>
                        <a:off x="22809495" y="12133154"/>
                        <a:ext cx="153819" cy="430248"/>
                        <a:chOff x="22809495" y="12133154"/>
                        <a:chExt cx="153819" cy="430248"/>
                      </a:xfrm>
                      <a:noFill/>
                    </p:grpSpPr>
                    <p:sp>
                      <p:nvSpPr>
                        <p:cNvPr id="1786" name="Freeform: Shape 1785">
                          <a:extLst>
                            <a:ext uri="{FF2B5EF4-FFF2-40B4-BE49-F238E27FC236}">
                              <a16:creationId xmlns:a16="http://schemas.microsoft.com/office/drawing/2014/main" id="{23F24623-8A5C-508B-021B-AA14D6C8BC4F}"/>
                            </a:ext>
                          </a:extLst>
                        </p:cNvPr>
                        <p:cNvSpPr/>
                        <p:nvPr/>
                      </p:nvSpPr>
                      <p:spPr>
                        <a:xfrm>
                          <a:off x="22809495" y="12134053"/>
                          <a:ext cx="57171" cy="275793"/>
                        </a:xfrm>
                        <a:custGeom>
                          <a:avLst/>
                          <a:gdLst>
                            <a:gd name="csX0" fmla="*/ 54273 w 57171"/>
                            <a:gd name="csY0" fmla="*/ 275794 h 275793"/>
                            <a:gd name="csX1" fmla="*/ 49472 w 57171"/>
                            <a:gd name="csY1" fmla="*/ 243118 h 275793"/>
                            <a:gd name="csX2" fmla="*/ 26367 w 57171"/>
                            <a:gd name="csY2" fmla="*/ 214639 h 275793"/>
                            <a:gd name="csX3" fmla="*/ 1161 w 57171"/>
                            <a:gd name="csY3" fmla="*/ 152586 h 275793"/>
                            <a:gd name="csX4" fmla="*/ 50673 w 57171"/>
                            <a:gd name="csY4" fmla="*/ 90832 h 275793"/>
                            <a:gd name="csX5" fmla="*/ 54273 w 57171"/>
                            <a:gd name="csY5" fmla="*/ 44367 h 275793"/>
                            <a:gd name="csX6" fmla="*/ 32969 w 57171"/>
                            <a:gd name="csY6" fmla="*/ 0 h 27579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7171" h="275793">
                              <a:moveTo>
                                <a:pt x="54273" y="275794"/>
                              </a:moveTo>
                              <a:cubicBezTo>
                                <a:pt x="58475" y="265002"/>
                                <a:pt x="55474" y="253311"/>
                                <a:pt x="49472" y="243118"/>
                              </a:cubicBezTo>
                              <a:cubicBezTo>
                                <a:pt x="43771" y="233525"/>
                                <a:pt x="35069" y="224232"/>
                                <a:pt x="26367" y="214639"/>
                              </a:cubicBezTo>
                              <a:cubicBezTo>
                                <a:pt x="8363" y="194554"/>
                                <a:pt x="-3940" y="169373"/>
                                <a:pt x="1161" y="152586"/>
                              </a:cubicBezTo>
                              <a:cubicBezTo>
                                <a:pt x="8363" y="128004"/>
                                <a:pt x="38970" y="112116"/>
                                <a:pt x="50673" y="90832"/>
                              </a:cubicBezTo>
                              <a:cubicBezTo>
                                <a:pt x="58774" y="76143"/>
                                <a:pt x="58475" y="59655"/>
                                <a:pt x="54273" y="44367"/>
                              </a:cubicBezTo>
                              <a:cubicBezTo>
                                <a:pt x="50073" y="29078"/>
                                <a:pt x="41371" y="14390"/>
                                <a:pt x="32969" y="0"/>
                              </a:cubicBezTo>
                            </a:path>
                          </a:pathLst>
                        </a:custGeom>
                        <a:noFill/>
                        <a:ln w="13561" cap="rnd">
                          <a:solidFill>
                            <a:srgbClr val="231F20"/>
                          </a:solidFill>
                          <a:prstDash val="solid"/>
                          <a:miter/>
                        </a:ln>
                      </p:spPr>
                      <p:txBody>
                        <a:bodyPr/>
                        <a:lstStyle/>
                        <a:p>
                          <a:endParaRPr lang="en-US"/>
                        </a:p>
                      </p:txBody>
                    </p:sp>
                    <p:sp>
                      <p:nvSpPr>
                        <p:cNvPr id="1787" name="Freeform: Shape 1786">
                          <a:extLst>
                            <a:ext uri="{FF2B5EF4-FFF2-40B4-BE49-F238E27FC236}">
                              <a16:creationId xmlns:a16="http://schemas.microsoft.com/office/drawing/2014/main" id="{D7592C81-962A-7AAD-0BC8-C24D1EFA9BA2}"/>
                            </a:ext>
                          </a:extLst>
                        </p:cNvPr>
                        <p:cNvSpPr/>
                        <p:nvPr/>
                      </p:nvSpPr>
                      <p:spPr>
                        <a:xfrm>
                          <a:off x="22891413" y="12133154"/>
                          <a:ext cx="57171" cy="275793"/>
                        </a:xfrm>
                        <a:custGeom>
                          <a:avLst/>
                          <a:gdLst>
                            <a:gd name="csX0" fmla="*/ 54274 w 57171"/>
                            <a:gd name="csY0" fmla="*/ 275793 h 275793"/>
                            <a:gd name="csX1" fmla="*/ 49473 w 57171"/>
                            <a:gd name="csY1" fmla="*/ 243118 h 275793"/>
                            <a:gd name="csX2" fmla="*/ 26368 w 57171"/>
                            <a:gd name="csY2" fmla="*/ 214639 h 275793"/>
                            <a:gd name="csX3" fmla="*/ 1161 w 57171"/>
                            <a:gd name="csY3" fmla="*/ 152586 h 275793"/>
                            <a:gd name="csX4" fmla="*/ 50673 w 57171"/>
                            <a:gd name="csY4" fmla="*/ 90832 h 275793"/>
                            <a:gd name="csX5" fmla="*/ 54274 w 57171"/>
                            <a:gd name="csY5" fmla="*/ 44367 h 275793"/>
                            <a:gd name="csX6" fmla="*/ 32969 w 57171"/>
                            <a:gd name="csY6" fmla="*/ 0 h 27579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7171" h="275793">
                              <a:moveTo>
                                <a:pt x="54274" y="275793"/>
                              </a:moveTo>
                              <a:cubicBezTo>
                                <a:pt x="58474" y="265001"/>
                                <a:pt x="55475" y="253310"/>
                                <a:pt x="49473" y="243118"/>
                              </a:cubicBezTo>
                              <a:cubicBezTo>
                                <a:pt x="43771" y="233525"/>
                                <a:pt x="35069" y="224232"/>
                                <a:pt x="26368" y="214639"/>
                              </a:cubicBezTo>
                              <a:cubicBezTo>
                                <a:pt x="8363" y="194554"/>
                                <a:pt x="-3940" y="169373"/>
                                <a:pt x="1161" y="152586"/>
                              </a:cubicBezTo>
                              <a:cubicBezTo>
                                <a:pt x="8363" y="128004"/>
                                <a:pt x="38970" y="112116"/>
                                <a:pt x="50673" y="90832"/>
                              </a:cubicBezTo>
                              <a:cubicBezTo>
                                <a:pt x="58775" y="76143"/>
                                <a:pt x="58474" y="59655"/>
                                <a:pt x="54274" y="44367"/>
                              </a:cubicBezTo>
                              <a:cubicBezTo>
                                <a:pt x="50073" y="29078"/>
                                <a:pt x="41371" y="14390"/>
                                <a:pt x="32969" y="0"/>
                              </a:cubicBezTo>
                            </a:path>
                          </a:pathLst>
                        </a:custGeom>
                        <a:noFill/>
                        <a:ln w="13561" cap="rnd">
                          <a:solidFill>
                            <a:srgbClr val="231F20"/>
                          </a:solidFill>
                          <a:prstDash val="solid"/>
                          <a:miter/>
                        </a:ln>
                      </p:spPr>
                      <p:txBody>
                        <a:bodyPr/>
                        <a:lstStyle/>
                        <a:p>
                          <a:endParaRPr lang="en-US"/>
                        </a:p>
                      </p:txBody>
                    </p:sp>
                  </p:grpSp>
                  <p:grpSp>
                    <p:nvGrpSpPr>
                      <p:cNvPr id="1768" name="Graphic 3">
                        <a:extLst>
                          <a:ext uri="{FF2B5EF4-FFF2-40B4-BE49-F238E27FC236}">
                            <a16:creationId xmlns:a16="http://schemas.microsoft.com/office/drawing/2014/main" id="{47BAA43F-F1E9-63FD-AFD5-2596C39A2C40}"/>
                          </a:ext>
                        </a:extLst>
                      </p:cNvPr>
                      <p:cNvGrpSpPr/>
                      <p:nvPr/>
                    </p:nvGrpSpPr>
                    <p:grpSpPr>
                      <a:xfrm>
                        <a:off x="23146530" y="12129557"/>
                        <a:ext cx="160033" cy="437239"/>
                        <a:chOff x="23146530" y="12129557"/>
                        <a:chExt cx="160033" cy="437239"/>
                      </a:xfrm>
                      <a:noFill/>
                    </p:grpSpPr>
                    <p:sp>
                      <p:nvSpPr>
                        <p:cNvPr id="1784" name="Freeform: Shape 1783">
                          <a:extLst>
                            <a:ext uri="{FF2B5EF4-FFF2-40B4-BE49-F238E27FC236}">
                              <a16:creationId xmlns:a16="http://schemas.microsoft.com/office/drawing/2014/main" id="{B28EC093-02D3-5F9D-982B-548AD1D07590}"/>
                            </a:ext>
                          </a:extLst>
                        </p:cNvPr>
                        <p:cNvSpPr/>
                        <p:nvPr/>
                      </p:nvSpPr>
                      <p:spPr>
                        <a:xfrm>
                          <a:off x="23146530" y="12129557"/>
                          <a:ext cx="63090" cy="276992"/>
                        </a:xfrm>
                        <a:custGeom>
                          <a:avLst/>
                          <a:gdLst>
                            <a:gd name="csX0" fmla="*/ 47015 w 63090"/>
                            <a:gd name="csY0" fmla="*/ 276993 h 276992"/>
                            <a:gd name="csX1" fmla="*/ 44313 w 63090"/>
                            <a:gd name="csY1" fmla="*/ 244017 h 276992"/>
                            <a:gd name="csX2" fmla="*/ 23009 w 63090"/>
                            <a:gd name="csY2" fmla="*/ 214040 h 276992"/>
                            <a:gd name="csX3" fmla="*/ 1704 w 63090"/>
                            <a:gd name="csY3" fmla="*/ 150487 h 276992"/>
                            <a:gd name="csX4" fmla="*/ 54816 w 63090"/>
                            <a:gd name="csY4" fmla="*/ 91731 h 276992"/>
                            <a:gd name="csX5" fmla="*/ 61117 w 63090"/>
                            <a:gd name="csY5" fmla="*/ 45566 h 276992"/>
                            <a:gd name="csX6" fmla="*/ 42513 w 63090"/>
                            <a:gd name="csY6" fmla="*/ 0 h 27699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3090" h="276992">
                              <a:moveTo>
                                <a:pt x="47015" y="276993"/>
                              </a:moveTo>
                              <a:cubicBezTo>
                                <a:pt x="51815" y="266500"/>
                                <a:pt x="49415" y="254510"/>
                                <a:pt x="44313" y="244017"/>
                              </a:cubicBezTo>
                              <a:cubicBezTo>
                                <a:pt x="39213" y="234125"/>
                                <a:pt x="31110" y="224532"/>
                                <a:pt x="23009" y="214040"/>
                              </a:cubicBezTo>
                              <a:cubicBezTo>
                                <a:pt x="6205" y="193055"/>
                                <a:pt x="-4298" y="167275"/>
                                <a:pt x="1704" y="150487"/>
                              </a:cubicBezTo>
                              <a:cubicBezTo>
                                <a:pt x="10406" y="126205"/>
                                <a:pt x="41913" y="112416"/>
                                <a:pt x="54816" y="91731"/>
                              </a:cubicBezTo>
                              <a:cubicBezTo>
                                <a:pt x="63819" y="77642"/>
                                <a:pt x="64719" y="61154"/>
                                <a:pt x="61117" y="45566"/>
                              </a:cubicBezTo>
                              <a:cubicBezTo>
                                <a:pt x="57517" y="29978"/>
                                <a:pt x="50015" y="14989"/>
                                <a:pt x="42513" y="0"/>
                              </a:cubicBezTo>
                            </a:path>
                          </a:pathLst>
                        </a:custGeom>
                        <a:noFill/>
                        <a:ln w="13561" cap="rnd">
                          <a:solidFill>
                            <a:srgbClr val="231F20"/>
                          </a:solidFill>
                          <a:prstDash val="solid"/>
                          <a:miter/>
                        </a:ln>
                      </p:spPr>
                      <p:txBody>
                        <a:bodyPr/>
                        <a:lstStyle/>
                        <a:p>
                          <a:endParaRPr lang="en-US"/>
                        </a:p>
                      </p:txBody>
                    </p:sp>
                    <p:sp>
                      <p:nvSpPr>
                        <p:cNvPr id="1785" name="Freeform: Shape 1784">
                          <a:extLst>
                            <a:ext uri="{FF2B5EF4-FFF2-40B4-BE49-F238E27FC236}">
                              <a16:creationId xmlns:a16="http://schemas.microsoft.com/office/drawing/2014/main" id="{5B810787-5891-505C-A986-A06E11F6AF75}"/>
                            </a:ext>
                          </a:extLst>
                        </p:cNvPr>
                        <p:cNvSpPr/>
                        <p:nvPr/>
                      </p:nvSpPr>
                      <p:spPr>
                        <a:xfrm>
                          <a:off x="23228150" y="12133754"/>
                          <a:ext cx="63090" cy="276992"/>
                        </a:xfrm>
                        <a:custGeom>
                          <a:avLst/>
                          <a:gdLst>
                            <a:gd name="csX0" fmla="*/ 47014 w 63090"/>
                            <a:gd name="csY0" fmla="*/ 276993 h 276992"/>
                            <a:gd name="csX1" fmla="*/ 44313 w 63090"/>
                            <a:gd name="csY1" fmla="*/ 244017 h 276992"/>
                            <a:gd name="csX2" fmla="*/ 23009 w 63090"/>
                            <a:gd name="csY2" fmla="*/ 214040 h 276992"/>
                            <a:gd name="csX3" fmla="*/ 1704 w 63090"/>
                            <a:gd name="csY3" fmla="*/ 150487 h 276992"/>
                            <a:gd name="csX4" fmla="*/ 54816 w 63090"/>
                            <a:gd name="csY4" fmla="*/ 91731 h 276992"/>
                            <a:gd name="csX5" fmla="*/ 61117 w 63090"/>
                            <a:gd name="csY5" fmla="*/ 45566 h 276992"/>
                            <a:gd name="csX6" fmla="*/ 42513 w 63090"/>
                            <a:gd name="csY6" fmla="*/ 0 h 27699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3090" h="276992">
                              <a:moveTo>
                                <a:pt x="47014" y="276993"/>
                              </a:moveTo>
                              <a:cubicBezTo>
                                <a:pt x="51815" y="266500"/>
                                <a:pt x="49415" y="254510"/>
                                <a:pt x="44313" y="244017"/>
                              </a:cubicBezTo>
                              <a:cubicBezTo>
                                <a:pt x="39213" y="234125"/>
                                <a:pt x="31110" y="224532"/>
                                <a:pt x="23009" y="214040"/>
                              </a:cubicBezTo>
                              <a:cubicBezTo>
                                <a:pt x="6205" y="193055"/>
                                <a:pt x="-4298" y="167275"/>
                                <a:pt x="1704" y="150487"/>
                              </a:cubicBezTo>
                              <a:cubicBezTo>
                                <a:pt x="10406" y="126206"/>
                                <a:pt x="41913" y="112416"/>
                                <a:pt x="54816" y="91731"/>
                              </a:cubicBezTo>
                              <a:cubicBezTo>
                                <a:pt x="63819" y="77642"/>
                                <a:pt x="64719" y="61154"/>
                                <a:pt x="61117" y="45566"/>
                              </a:cubicBezTo>
                              <a:cubicBezTo>
                                <a:pt x="57517" y="29978"/>
                                <a:pt x="50015" y="14989"/>
                                <a:pt x="42513" y="0"/>
                              </a:cubicBezTo>
                            </a:path>
                          </a:pathLst>
                        </a:custGeom>
                        <a:noFill/>
                        <a:ln w="13561" cap="rnd">
                          <a:solidFill>
                            <a:srgbClr val="231F20"/>
                          </a:solidFill>
                          <a:prstDash val="solid"/>
                          <a:miter/>
                        </a:ln>
                      </p:spPr>
                      <p:txBody>
                        <a:bodyPr/>
                        <a:lstStyle/>
                        <a:p>
                          <a:endParaRPr lang="en-US"/>
                        </a:p>
                      </p:txBody>
                    </p:sp>
                  </p:grpSp>
                  <p:grpSp>
                    <p:nvGrpSpPr>
                      <p:cNvPr id="1769" name="Graphic 3">
                        <a:extLst>
                          <a:ext uri="{FF2B5EF4-FFF2-40B4-BE49-F238E27FC236}">
                            <a16:creationId xmlns:a16="http://schemas.microsoft.com/office/drawing/2014/main" id="{B89AB03B-48A5-D170-0C1E-E69A7690ECBA}"/>
                          </a:ext>
                        </a:extLst>
                      </p:cNvPr>
                      <p:cNvGrpSpPr/>
                      <p:nvPr/>
                    </p:nvGrpSpPr>
                    <p:grpSpPr>
                      <a:xfrm>
                        <a:off x="23482433" y="12146644"/>
                        <a:ext cx="166214" cy="444699"/>
                        <a:chOff x="23482433" y="12146644"/>
                        <a:chExt cx="166214" cy="444699"/>
                      </a:xfrm>
                      <a:noFill/>
                    </p:grpSpPr>
                    <p:sp>
                      <p:nvSpPr>
                        <p:cNvPr id="1782" name="Freeform: Shape 1781">
                          <a:extLst>
                            <a:ext uri="{FF2B5EF4-FFF2-40B4-BE49-F238E27FC236}">
                              <a16:creationId xmlns:a16="http://schemas.microsoft.com/office/drawing/2014/main" id="{2D46E587-D35E-5A05-EE22-D6171F6C6EA4}"/>
                            </a:ext>
                          </a:extLst>
                        </p:cNvPr>
                        <p:cNvSpPr/>
                        <p:nvPr/>
                      </p:nvSpPr>
                      <p:spPr>
                        <a:xfrm>
                          <a:off x="23482433" y="12146644"/>
                          <a:ext cx="69280" cy="276992"/>
                        </a:xfrm>
                        <a:custGeom>
                          <a:avLst/>
                          <a:gdLst>
                            <a:gd name="csX0" fmla="*/ 40288 w 69280"/>
                            <a:gd name="csY0" fmla="*/ 276993 h 276992"/>
                            <a:gd name="csX1" fmla="*/ 39387 w 69280"/>
                            <a:gd name="csY1" fmla="*/ 243718 h 276992"/>
                            <a:gd name="csX2" fmla="*/ 19883 w 69280"/>
                            <a:gd name="csY2" fmla="*/ 212541 h 276992"/>
                            <a:gd name="csX3" fmla="*/ 2479 w 69280"/>
                            <a:gd name="csY3" fmla="*/ 147790 h 276992"/>
                            <a:gd name="csX4" fmla="*/ 59192 w 69280"/>
                            <a:gd name="csY4" fmla="*/ 92331 h 276992"/>
                            <a:gd name="csX5" fmla="*/ 68195 w 69280"/>
                            <a:gd name="csY5" fmla="*/ 46465 h 276992"/>
                            <a:gd name="csX6" fmla="*/ 52591 w 69280"/>
                            <a:gd name="csY6" fmla="*/ 0 h 27699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9280" h="276992">
                              <a:moveTo>
                                <a:pt x="40288" y="276993"/>
                              </a:moveTo>
                              <a:cubicBezTo>
                                <a:pt x="45690" y="266800"/>
                                <a:pt x="44189" y="254809"/>
                                <a:pt x="39387" y="243718"/>
                              </a:cubicBezTo>
                              <a:cubicBezTo>
                                <a:pt x="34887" y="233525"/>
                                <a:pt x="27385" y="223333"/>
                                <a:pt x="19883" y="212541"/>
                              </a:cubicBezTo>
                              <a:cubicBezTo>
                                <a:pt x="4580" y="190358"/>
                                <a:pt x="-4723" y="163977"/>
                                <a:pt x="2479" y="147790"/>
                              </a:cubicBezTo>
                              <a:cubicBezTo>
                                <a:pt x="12682" y="124107"/>
                                <a:pt x="44789" y="112116"/>
                                <a:pt x="59192" y="92331"/>
                              </a:cubicBezTo>
                              <a:cubicBezTo>
                                <a:pt x="68795" y="78841"/>
                                <a:pt x="70895" y="62353"/>
                                <a:pt x="68195" y="46465"/>
                              </a:cubicBezTo>
                              <a:cubicBezTo>
                                <a:pt x="65494" y="30577"/>
                                <a:pt x="59192" y="15289"/>
                                <a:pt x="52591" y="0"/>
                              </a:cubicBezTo>
                            </a:path>
                          </a:pathLst>
                        </a:custGeom>
                        <a:noFill/>
                        <a:ln w="13561" cap="rnd">
                          <a:solidFill>
                            <a:srgbClr val="231F20"/>
                          </a:solidFill>
                          <a:prstDash val="solid"/>
                          <a:miter/>
                        </a:ln>
                      </p:spPr>
                      <p:txBody>
                        <a:bodyPr/>
                        <a:lstStyle/>
                        <a:p>
                          <a:endParaRPr lang="en-US"/>
                        </a:p>
                      </p:txBody>
                    </p:sp>
                    <p:sp>
                      <p:nvSpPr>
                        <p:cNvPr id="1783" name="Freeform: Shape 1782">
                          <a:extLst>
                            <a:ext uri="{FF2B5EF4-FFF2-40B4-BE49-F238E27FC236}">
                              <a16:creationId xmlns:a16="http://schemas.microsoft.com/office/drawing/2014/main" id="{23072F8F-02A0-5D0B-CFBB-C16016700FB5}"/>
                            </a:ext>
                          </a:extLst>
                        </p:cNvPr>
                        <p:cNvSpPr/>
                        <p:nvPr/>
                      </p:nvSpPr>
                      <p:spPr>
                        <a:xfrm>
                          <a:off x="23563452" y="12155637"/>
                          <a:ext cx="69279" cy="276992"/>
                        </a:xfrm>
                        <a:custGeom>
                          <a:avLst/>
                          <a:gdLst>
                            <a:gd name="csX0" fmla="*/ 40288 w 69279"/>
                            <a:gd name="csY0" fmla="*/ 276993 h 276992"/>
                            <a:gd name="csX1" fmla="*/ 39388 w 69279"/>
                            <a:gd name="csY1" fmla="*/ 243718 h 276992"/>
                            <a:gd name="csX2" fmla="*/ 19884 w 69279"/>
                            <a:gd name="csY2" fmla="*/ 212541 h 276992"/>
                            <a:gd name="csX3" fmla="*/ 2479 w 69279"/>
                            <a:gd name="csY3" fmla="*/ 147790 h 276992"/>
                            <a:gd name="csX4" fmla="*/ 59193 w 69279"/>
                            <a:gd name="csY4" fmla="*/ 92331 h 276992"/>
                            <a:gd name="csX5" fmla="*/ 68194 w 69279"/>
                            <a:gd name="csY5" fmla="*/ 46465 h 276992"/>
                            <a:gd name="csX6" fmla="*/ 52591 w 69279"/>
                            <a:gd name="csY6" fmla="*/ 0 h 27699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9279" h="276992">
                              <a:moveTo>
                                <a:pt x="40288" y="276993"/>
                              </a:moveTo>
                              <a:cubicBezTo>
                                <a:pt x="45689" y="266800"/>
                                <a:pt x="44189" y="254809"/>
                                <a:pt x="39388" y="243718"/>
                              </a:cubicBezTo>
                              <a:cubicBezTo>
                                <a:pt x="34887" y="233525"/>
                                <a:pt x="27385" y="223333"/>
                                <a:pt x="19884" y="212541"/>
                              </a:cubicBezTo>
                              <a:cubicBezTo>
                                <a:pt x="4580" y="190358"/>
                                <a:pt x="-4722" y="163977"/>
                                <a:pt x="2479" y="147790"/>
                              </a:cubicBezTo>
                              <a:cubicBezTo>
                                <a:pt x="12682" y="124107"/>
                                <a:pt x="44789" y="112116"/>
                                <a:pt x="59193" y="92331"/>
                              </a:cubicBezTo>
                              <a:cubicBezTo>
                                <a:pt x="68795" y="78841"/>
                                <a:pt x="70895" y="62353"/>
                                <a:pt x="68194" y="46465"/>
                              </a:cubicBezTo>
                              <a:cubicBezTo>
                                <a:pt x="65494" y="30577"/>
                                <a:pt x="59193" y="15289"/>
                                <a:pt x="52591" y="0"/>
                              </a:cubicBezTo>
                            </a:path>
                          </a:pathLst>
                        </a:custGeom>
                        <a:noFill/>
                        <a:ln w="13561" cap="rnd">
                          <a:solidFill>
                            <a:srgbClr val="231F20"/>
                          </a:solidFill>
                          <a:prstDash val="solid"/>
                          <a:miter/>
                        </a:ln>
                      </p:spPr>
                      <p:txBody>
                        <a:bodyPr/>
                        <a:lstStyle/>
                        <a:p>
                          <a:endParaRPr lang="en-US"/>
                        </a:p>
                      </p:txBody>
                    </p:sp>
                  </p:grpSp>
                  <p:grpSp>
                    <p:nvGrpSpPr>
                      <p:cNvPr id="1770" name="Graphic 3">
                        <a:extLst>
                          <a:ext uri="{FF2B5EF4-FFF2-40B4-BE49-F238E27FC236}">
                            <a16:creationId xmlns:a16="http://schemas.microsoft.com/office/drawing/2014/main" id="{853F09EB-2688-065E-AE9C-F18C9E091E42}"/>
                          </a:ext>
                        </a:extLst>
                      </p:cNvPr>
                      <p:cNvGrpSpPr/>
                      <p:nvPr/>
                    </p:nvGrpSpPr>
                    <p:grpSpPr>
                      <a:xfrm>
                        <a:off x="23817058" y="12184715"/>
                        <a:ext cx="172997" cy="450292"/>
                        <a:chOff x="23817058" y="12184715"/>
                        <a:chExt cx="172997" cy="450292"/>
                      </a:xfrm>
                      <a:noFill/>
                    </p:grpSpPr>
                    <p:sp>
                      <p:nvSpPr>
                        <p:cNvPr id="1780" name="Freeform: Shape 1779">
                          <a:extLst>
                            <a:ext uri="{FF2B5EF4-FFF2-40B4-BE49-F238E27FC236}">
                              <a16:creationId xmlns:a16="http://schemas.microsoft.com/office/drawing/2014/main" id="{C261CD3F-B969-42C3-508A-B9B91D7303D5}"/>
                            </a:ext>
                          </a:extLst>
                        </p:cNvPr>
                        <p:cNvSpPr/>
                        <p:nvPr/>
                      </p:nvSpPr>
                      <p:spPr>
                        <a:xfrm>
                          <a:off x="23817058" y="12184715"/>
                          <a:ext cx="75712" cy="275493"/>
                        </a:xfrm>
                        <a:custGeom>
                          <a:avLst/>
                          <a:gdLst>
                            <a:gd name="csX0" fmla="*/ 33040 w 75712"/>
                            <a:gd name="csY0" fmla="*/ 275494 h 275493"/>
                            <a:gd name="csX1" fmla="*/ 34240 w 75712"/>
                            <a:gd name="csY1" fmla="*/ 242219 h 275493"/>
                            <a:gd name="csX2" fmla="*/ 16837 w 75712"/>
                            <a:gd name="csY2" fmla="*/ 210143 h 275493"/>
                            <a:gd name="csX3" fmla="*/ 3333 w 75712"/>
                            <a:gd name="csY3" fmla="*/ 144492 h 275493"/>
                            <a:gd name="csX4" fmla="*/ 63347 w 75712"/>
                            <a:gd name="csY4" fmla="*/ 92631 h 275493"/>
                            <a:gd name="csX5" fmla="*/ 75350 w 75712"/>
                            <a:gd name="csY5" fmla="*/ 47365 h 275493"/>
                            <a:gd name="csX6" fmla="*/ 62447 w 75712"/>
                            <a:gd name="csY6" fmla="*/ 0 h 27549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5712" h="275493">
                              <a:moveTo>
                                <a:pt x="33040" y="275494"/>
                              </a:moveTo>
                              <a:cubicBezTo>
                                <a:pt x="39042" y="265601"/>
                                <a:pt x="38142" y="253610"/>
                                <a:pt x="34240" y="242219"/>
                              </a:cubicBezTo>
                              <a:cubicBezTo>
                                <a:pt x="30640" y="231726"/>
                                <a:pt x="23438" y="221234"/>
                                <a:pt x="16837" y="210143"/>
                              </a:cubicBezTo>
                              <a:cubicBezTo>
                                <a:pt x="2733" y="187360"/>
                                <a:pt x="-4768" y="160380"/>
                                <a:pt x="3333" y="144492"/>
                              </a:cubicBezTo>
                              <a:cubicBezTo>
                                <a:pt x="15036" y="121409"/>
                                <a:pt x="47744" y="111517"/>
                                <a:pt x="63347" y="92631"/>
                              </a:cubicBezTo>
                              <a:cubicBezTo>
                                <a:pt x="73850" y="79740"/>
                                <a:pt x="76851" y="63552"/>
                                <a:pt x="75350" y="47365"/>
                              </a:cubicBezTo>
                              <a:cubicBezTo>
                                <a:pt x="73850" y="31177"/>
                                <a:pt x="68148" y="15588"/>
                                <a:pt x="62447" y="0"/>
                              </a:cubicBezTo>
                            </a:path>
                          </a:pathLst>
                        </a:custGeom>
                        <a:noFill/>
                        <a:ln w="13561" cap="rnd">
                          <a:solidFill>
                            <a:srgbClr val="231F20"/>
                          </a:solidFill>
                          <a:prstDash val="solid"/>
                          <a:miter/>
                        </a:ln>
                      </p:spPr>
                      <p:txBody>
                        <a:bodyPr/>
                        <a:lstStyle/>
                        <a:p>
                          <a:endParaRPr lang="en-US"/>
                        </a:p>
                      </p:txBody>
                    </p:sp>
                    <p:sp>
                      <p:nvSpPr>
                        <p:cNvPr id="1781" name="Freeform: Shape 1780">
                          <a:extLst>
                            <a:ext uri="{FF2B5EF4-FFF2-40B4-BE49-F238E27FC236}">
                              <a16:creationId xmlns:a16="http://schemas.microsoft.com/office/drawing/2014/main" id="{CB5057C2-7BA3-4980-7271-7ED7FF802263}"/>
                            </a:ext>
                          </a:extLst>
                        </p:cNvPr>
                        <p:cNvSpPr/>
                        <p:nvPr/>
                      </p:nvSpPr>
                      <p:spPr>
                        <a:xfrm>
                          <a:off x="23897776" y="12198805"/>
                          <a:ext cx="75712" cy="275493"/>
                        </a:xfrm>
                        <a:custGeom>
                          <a:avLst/>
                          <a:gdLst>
                            <a:gd name="csX0" fmla="*/ 33040 w 75712"/>
                            <a:gd name="csY0" fmla="*/ 275494 h 275493"/>
                            <a:gd name="csX1" fmla="*/ 34240 w 75712"/>
                            <a:gd name="csY1" fmla="*/ 242219 h 275493"/>
                            <a:gd name="csX2" fmla="*/ 16837 w 75712"/>
                            <a:gd name="csY2" fmla="*/ 210142 h 275493"/>
                            <a:gd name="csX3" fmla="*/ 3333 w 75712"/>
                            <a:gd name="csY3" fmla="*/ 144492 h 275493"/>
                            <a:gd name="csX4" fmla="*/ 63347 w 75712"/>
                            <a:gd name="csY4" fmla="*/ 92631 h 275493"/>
                            <a:gd name="csX5" fmla="*/ 75350 w 75712"/>
                            <a:gd name="csY5" fmla="*/ 47365 h 275493"/>
                            <a:gd name="csX6" fmla="*/ 62447 w 75712"/>
                            <a:gd name="csY6" fmla="*/ 0 h 27549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5712" h="275493">
                              <a:moveTo>
                                <a:pt x="33040" y="275494"/>
                              </a:moveTo>
                              <a:cubicBezTo>
                                <a:pt x="39042" y="265601"/>
                                <a:pt x="38142" y="253610"/>
                                <a:pt x="34240" y="242219"/>
                              </a:cubicBezTo>
                              <a:cubicBezTo>
                                <a:pt x="30640" y="231726"/>
                                <a:pt x="23438" y="221234"/>
                                <a:pt x="16837" y="210142"/>
                              </a:cubicBezTo>
                              <a:cubicBezTo>
                                <a:pt x="2733" y="187360"/>
                                <a:pt x="-4768" y="160380"/>
                                <a:pt x="3333" y="144492"/>
                              </a:cubicBezTo>
                              <a:cubicBezTo>
                                <a:pt x="15036" y="121409"/>
                                <a:pt x="47744" y="111517"/>
                                <a:pt x="63347" y="92631"/>
                              </a:cubicBezTo>
                              <a:cubicBezTo>
                                <a:pt x="73850" y="79740"/>
                                <a:pt x="76851" y="63552"/>
                                <a:pt x="75350" y="47365"/>
                              </a:cubicBezTo>
                              <a:cubicBezTo>
                                <a:pt x="73850" y="31177"/>
                                <a:pt x="68148" y="15588"/>
                                <a:pt x="62447" y="0"/>
                              </a:cubicBezTo>
                            </a:path>
                          </a:pathLst>
                        </a:custGeom>
                        <a:noFill/>
                        <a:ln w="13561" cap="rnd">
                          <a:solidFill>
                            <a:srgbClr val="231F20"/>
                          </a:solidFill>
                          <a:prstDash val="solid"/>
                          <a:miter/>
                        </a:ln>
                      </p:spPr>
                      <p:txBody>
                        <a:bodyPr/>
                        <a:lstStyle/>
                        <a:p>
                          <a:endParaRPr lang="en-US"/>
                        </a:p>
                      </p:txBody>
                    </p:sp>
                  </p:grpSp>
                  <p:grpSp>
                    <p:nvGrpSpPr>
                      <p:cNvPr id="1771" name="Graphic 3">
                        <a:extLst>
                          <a:ext uri="{FF2B5EF4-FFF2-40B4-BE49-F238E27FC236}">
                            <a16:creationId xmlns:a16="http://schemas.microsoft.com/office/drawing/2014/main" id="{541E6F9F-FB38-F76C-8EEC-EE28B3CF17E8}"/>
                          </a:ext>
                        </a:extLst>
                      </p:cNvPr>
                      <p:cNvGrpSpPr/>
                      <p:nvPr/>
                    </p:nvGrpSpPr>
                    <p:grpSpPr>
                      <a:xfrm>
                        <a:off x="24148556" y="12243771"/>
                        <a:ext cx="178722" cy="453554"/>
                        <a:chOff x="24148556" y="12243771"/>
                        <a:chExt cx="178722" cy="453554"/>
                      </a:xfrm>
                      <a:noFill/>
                    </p:grpSpPr>
                    <p:sp>
                      <p:nvSpPr>
                        <p:cNvPr id="1778" name="Freeform: Shape 1777">
                          <a:extLst>
                            <a:ext uri="{FF2B5EF4-FFF2-40B4-BE49-F238E27FC236}">
                              <a16:creationId xmlns:a16="http://schemas.microsoft.com/office/drawing/2014/main" id="{C1377B76-A541-46EE-45BC-F6144CEADE62}"/>
                            </a:ext>
                          </a:extLst>
                        </p:cNvPr>
                        <p:cNvSpPr/>
                        <p:nvPr/>
                      </p:nvSpPr>
                      <p:spPr>
                        <a:xfrm>
                          <a:off x="24148556" y="12243771"/>
                          <a:ext cx="82090" cy="273095"/>
                        </a:xfrm>
                        <a:custGeom>
                          <a:avLst/>
                          <a:gdLst>
                            <a:gd name="csX0" fmla="*/ 26217 w 82090"/>
                            <a:gd name="csY0" fmla="*/ 273095 h 273095"/>
                            <a:gd name="csX1" fmla="*/ 29519 w 82090"/>
                            <a:gd name="csY1" fmla="*/ 240120 h 273095"/>
                            <a:gd name="csX2" fmla="*/ 13915 w 82090"/>
                            <a:gd name="csY2" fmla="*/ 206845 h 273095"/>
                            <a:gd name="csX3" fmla="*/ 4312 w 82090"/>
                            <a:gd name="csY3" fmla="*/ 140595 h 273095"/>
                            <a:gd name="csX4" fmla="*/ 67327 w 82090"/>
                            <a:gd name="csY4" fmla="*/ 92331 h 273095"/>
                            <a:gd name="csX5" fmla="*/ 82031 w 82090"/>
                            <a:gd name="csY5" fmla="*/ 47964 h 273095"/>
                            <a:gd name="csX6" fmla="*/ 72128 w 82090"/>
                            <a:gd name="csY6" fmla="*/ 0 h 27309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2090" h="273095">
                              <a:moveTo>
                                <a:pt x="26217" y="273095"/>
                              </a:moveTo>
                              <a:cubicBezTo>
                                <a:pt x="32819" y="263503"/>
                                <a:pt x="32819" y="251512"/>
                                <a:pt x="29519" y="240120"/>
                              </a:cubicBezTo>
                              <a:cubicBezTo>
                                <a:pt x="26518" y="229628"/>
                                <a:pt x="20217" y="218537"/>
                                <a:pt x="13915" y="206845"/>
                              </a:cubicBezTo>
                              <a:cubicBezTo>
                                <a:pt x="1312" y="183163"/>
                                <a:pt x="-4690" y="155883"/>
                                <a:pt x="4312" y="140595"/>
                              </a:cubicBezTo>
                              <a:cubicBezTo>
                                <a:pt x="17216" y="118411"/>
                                <a:pt x="50523" y="110318"/>
                                <a:pt x="67327" y="92331"/>
                              </a:cubicBezTo>
                              <a:cubicBezTo>
                                <a:pt x="78730" y="80040"/>
                                <a:pt x="82631" y="63852"/>
                                <a:pt x="82031" y="47964"/>
                              </a:cubicBezTo>
                              <a:cubicBezTo>
                                <a:pt x="81430" y="32076"/>
                                <a:pt x="76629" y="15888"/>
                                <a:pt x="72128" y="0"/>
                              </a:cubicBezTo>
                            </a:path>
                          </a:pathLst>
                        </a:custGeom>
                        <a:noFill/>
                        <a:ln w="13561" cap="rnd">
                          <a:solidFill>
                            <a:srgbClr val="231F20"/>
                          </a:solidFill>
                          <a:prstDash val="solid"/>
                          <a:miter/>
                        </a:ln>
                      </p:spPr>
                      <p:txBody>
                        <a:bodyPr/>
                        <a:lstStyle/>
                        <a:p>
                          <a:endParaRPr lang="en-US"/>
                        </a:p>
                      </p:txBody>
                    </p:sp>
                    <p:sp>
                      <p:nvSpPr>
                        <p:cNvPr id="1779" name="Freeform: Shape 1778">
                          <a:extLst>
                            <a:ext uri="{FF2B5EF4-FFF2-40B4-BE49-F238E27FC236}">
                              <a16:creationId xmlns:a16="http://schemas.microsoft.com/office/drawing/2014/main" id="{F2E2F4F6-0975-9E48-D3F6-213E0AFC6F56}"/>
                            </a:ext>
                          </a:extLst>
                        </p:cNvPr>
                        <p:cNvSpPr/>
                        <p:nvPr/>
                      </p:nvSpPr>
                      <p:spPr>
                        <a:xfrm>
                          <a:off x="24228074" y="12262357"/>
                          <a:ext cx="82089" cy="273095"/>
                        </a:xfrm>
                        <a:custGeom>
                          <a:avLst/>
                          <a:gdLst>
                            <a:gd name="csX0" fmla="*/ 26217 w 82089"/>
                            <a:gd name="csY0" fmla="*/ 273095 h 273095"/>
                            <a:gd name="csX1" fmla="*/ 29518 w 82089"/>
                            <a:gd name="csY1" fmla="*/ 240120 h 273095"/>
                            <a:gd name="csX2" fmla="*/ 13914 w 82089"/>
                            <a:gd name="csY2" fmla="*/ 206845 h 273095"/>
                            <a:gd name="csX3" fmla="*/ 4313 w 82089"/>
                            <a:gd name="csY3" fmla="*/ 140595 h 273095"/>
                            <a:gd name="csX4" fmla="*/ 67327 w 82089"/>
                            <a:gd name="csY4" fmla="*/ 92331 h 273095"/>
                            <a:gd name="csX5" fmla="*/ 82031 w 82089"/>
                            <a:gd name="csY5" fmla="*/ 47964 h 273095"/>
                            <a:gd name="csX6" fmla="*/ 72128 w 82089"/>
                            <a:gd name="csY6" fmla="*/ 0 h 27309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2089" h="273095">
                              <a:moveTo>
                                <a:pt x="26217" y="273095"/>
                              </a:moveTo>
                              <a:cubicBezTo>
                                <a:pt x="32819" y="263503"/>
                                <a:pt x="32819" y="251512"/>
                                <a:pt x="29518" y="240120"/>
                              </a:cubicBezTo>
                              <a:cubicBezTo>
                                <a:pt x="26518" y="229628"/>
                                <a:pt x="20216" y="218537"/>
                                <a:pt x="13914" y="206845"/>
                              </a:cubicBezTo>
                              <a:cubicBezTo>
                                <a:pt x="1312" y="183163"/>
                                <a:pt x="-4690" y="155884"/>
                                <a:pt x="4313" y="140595"/>
                              </a:cubicBezTo>
                              <a:cubicBezTo>
                                <a:pt x="17215" y="118412"/>
                                <a:pt x="50523" y="110318"/>
                                <a:pt x="67327" y="92331"/>
                              </a:cubicBezTo>
                              <a:cubicBezTo>
                                <a:pt x="78729" y="80040"/>
                                <a:pt x="82630" y="63852"/>
                                <a:pt x="82031" y="47964"/>
                              </a:cubicBezTo>
                              <a:cubicBezTo>
                                <a:pt x="81430" y="32076"/>
                                <a:pt x="76630" y="15888"/>
                                <a:pt x="72128" y="0"/>
                              </a:cubicBezTo>
                            </a:path>
                          </a:pathLst>
                        </a:custGeom>
                        <a:noFill/>
                        <a:ln w="13561" cap="rnd">
                          <a:solidFill>
                            <a:srgbClr val="231F20"/>
                          </a:solidFill>
                          <a:prstDash val="solid"/>
                          <a:miter/>
                        </a:ln>
                      </p:spPr>
                      <p:txBody>
                        <a:bodyPr/>
                        <a:lstStyle/>
                        <a:p>
                          <a:endParaRPr lang="en-US"/>
                        </a:p>
                      </p:txBody>
                    </p:sp>
                  </p:grpSp>
                  <p:grpSp>
                    <p:nvGrpSpPr>
                      <p:cNvPr id="1772" name="Graphic 3">
                        <a:extLst>
                          <a:ext uri="{FF2B5EF4-FFF2-40B4-BE49-F238E27FC236}">
                            <a16:creationId xmlns:a16="http://schemas.microsoft.com/office/drawing/2014/main" id="{9BD73E33-3AB1-475E-1B04-027B085645CB}"/>
                          </a:ext>
                        </a:extLst>
                      </p:cNvPr>
                      <p:cNvGrpSpPr/>
                      <p:nvPr/>
                    </p:nvGrpSpPr>
                    <p:grpSpPr>
                      <a:xfrm>
                        <a:off x="24476098" y="12322612"/>
                        <a:ext cx="184514" cy="456818"/>
                        <a:chOff x="24476098" y="12322612"/>
                        <a:chExt cx="184514" cy="456818"/>
                      </a:xfrm>
                      <a:noFill/>
                    </p:grpSpPr>
                    <p:sp>
                      <p:nvSpPr>
                        <p:cNvPr id="1776" name="Freeform: Shape 1775">
                          <a:extLst>
                            <a:ext uri="{FF2B5EF4-FFF2-40B4-BE49-F238E27FC236}">
                              <a16:creationId xmlns:a16="http://schemas.microsoft.com/office/drawing/2014/main" id="{30C0EB19-36DF-FD6F-9531-19618049E91D}"/>
                            </a:ext>
                          </a:extLst>
                        </p:cNvPr>
                        <p:cNvSpPr/>
                        <p:nvPr/>
                      </p:nvSpPr>
                      <p:spPr>
                        <a:xfrm>
                          <a:off x="24476098" y="12322612"/>
                          <a:ext cx="88527" cy="270097"/>
                        </a:xfrm>
                        <a:custGeom>
                          <a:avLst/>
                          <a:gdLst>
                            <a:gd name="csX0" fmla="*/ 19450 w 88527"/>
                            <a:gd name="csY0" fmla="*/ 270098 h 270097"/>
                            <a:gd name="csX1" fmla="*/ 24551 w 88527"/>
                            <a:gd name="csY1" fmla="*/ 237422 h 270097"/>
                            <a:gd name="csX2" fmla="*/ 11048 w 88527"/>
                            <a:gd name="csY2" fmla="*/ 203248 h 270097"/>
                            <a:gd name="csX3" fmla="*/ 5347 w 88527"/>
                            <a:gd name="csY3" fmla="*/ 136398 h 270097"/>
                            <a:gd name="csX4" fmla="*/ 71062 w 88527"/>
                            <a:gd name="csY4" fmla="*/ 92031 h 270097"/>
                            <a:gd name="csX5" fmla="*/ 88466 w 88527"/>
                            <a:gd name="csY5" fmla="*/ 48563 h 270097"/>
                            <a:gd name="csX6" fmla="*/ 81565 w 88527"/>
                            <a:gd name="csY6" fmla="*/ 0 h 27009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8527" h="270097">
                              <a:moveTo>
                                <a:pt x="19450" y="270098"/>
                              </a:moveTo>
                              <a:cubicBezTo>
                                <a:pt x="26651" y="261104"/>
                                <a:pt x="27252" y="248814"/>
                                <a:pt x="24551" y="237422"/>
                              </a:cubicBezTo>
                              <a:cubicBezTo>
                                <a:pt x="22150" y="226630"/>
                                <a:pt x="16449" y="215239"/>
                                <a:pt x="11048" y="203248"/>
                              </a:cubicBezTo>
                              <a:cubicBezTo>
                                <a:pt x="-55" y="178666"/>
                                <a:pt x="-4256" y="151087"/>
                                <a:pt x="5347" y="136398"/>
                              </a:cubicBezTo>
                              <a:cubicBezTo>
                                <a:pt x="19750" y="115114"/>
                                <a:pt x="53358" y="109118"/>
                                <a:pt x="71062" y="92031"/>
                              </a:cubicBezTo>
                              <a:cubicBezTo>
                                <a:pt x="83065" y="80640"/>
                                <a:pt x="87866" y="64752"/>
                                <a:pt x="88466" y="48563"/>
                              </a:cubicBezTo>
                              <a:cubicBezTo>
                                <a:pt x="89066" y="32376"/>
                                <a:pt x="85165" y="16188"/>
                                <a:pt x="81565" y="0"/>
                              </a:cubicBezTo>
                            </a:path>
                          </a:pathLst>
                        </a:custGeom>
                        <a:noFill/>
                        <a:ln w="13561" cap="rnd">
                          <a:solidFill>
                            <a:srgbClr val="231F20"/>
                          </a:solidFill>
                          <a:prstDash val="solid"/>
                          <a:miter/>
                        </a:ln>
                      </p:spPr>
                      <p:txBody>
                        <a:bodyPr/>
                        <a:lstStyle/>
                        <a:p>
                          <a:endParaRPr lang="en-US"/>
                        </a:p>
                      </p:txBody>
                    </p:sp>
                    <p:sp>
                      <p:nvSpPr>
                        <p:cNvPr id="1777" name="Freeform: Shape 1776">
                          <a:extLst>
                            <a:ext uri="{FF2B5EF4-FFF2-40B4-BE49-F238E27FC236}">
                              <a16:creationId xmlns:a16="http://schemas.microsoft.com/office/drawing/2014/main" id="{7A947FEF-DCC7-DF0B-0F95-F230A20839A2}"/>
                            </a:ext>
                          </a:extLst>
                        </p:cNvPr>
                        <p:cNvSpPr/>
                        <p:nvPr/>
                      </p:nvSpPr>
                      <p:spPr>
                        <a:xfrm>
                          <a:off x="24554417" y="12346294"/>
                          <a:ext cx="88527" cy="270097"/>
                        </a:xfrm>
                        <a:custGeom>
                          <a:avLst/>
                          <a:gdLst>
                            <a:gd name="csX0" fmla="*/ 19450 w 88527"/>
                            <a:gd name="csY0" fmla="*/ 270098 h 270097"/>
                            <a:gd name="csX1" fmla="*/ 24551 w 88527"/>
                            <a:gd name="csY1" fmla="*/ 237422 h 270097"/>
                            <a:gd name="csX2" fmla="*/ 11047 w 88527"/>
                            <a:gd name="csY2" fmla="*/ 203248 h 270097"/>
                            <a:gd name="csX3" fmla="*/ 5347 w 88527"/>
                            <a:gd name="csY3" fmla="*/ 136398 h 270097"/>
                            <a:gd name="csX4" fmla="*/ 71061 w 88527"/>
                            <a:gd name="csY4" fmla="*/ 92031 h 270097"/>
                            <a:gd name="csX5" fmla="*/ 88466 w 88527"/>
                            <a:gd name="csY5" fmla="*/ 48564 h 270097"/>
                            <a:gd name="csX6" fmla="*/ 81564 w 88527"/>
                            <a:gd name="csY6" fmla="*/ 0 h 27009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8527" h="270097">
                              <a:moveTo>
                                <a:pt x="19450" y="270098"/>
                              </a:moveTo>
                              <a:cubicBezTo>
                                <a:pt x="26652" y="261105"/>
                                <a:pt x="27251" y="248814"/>
                                <a:pt x="24551" y="237422"/>
                              </a:cubicBezTo>
                              <a:cubicBezTo>
                                <a:pt x="22151" y="226630"/>
                                <a:pt x="16449" y="215239"/>
                                <a:pt x="11047" y="203248"/>
                              </a:cubicBezTo>
                              <a:cubicBezTo>
                                <a:pt x="-55" y="178666"/>
                                <a:pt x="-4256" y="151087"/>
                                <a:pt x="5347" y="136398"/>
                              </a:cubicBezTo>
                              <a:cubicBezTo>
                                <a:pt x="19750" y="115114"/>
                                <a:pt x="53357" y="109118"/>
                                <a:pt x="71061" y="92031"/>
                              </a:cubicBezTo>
                              <a:cubicBezTo>
                                <a:pt x="83065" y="80640"/>
                                <a:pt x="87866" y="64752"/>
                                <a:pt x="88466" y="48564"/>
                              </a:cubicBezTo>
                              <a:cubicBezTo>
                                <a:pt x="89066" y="32376"/>
                                <a:pt x="85165" y="16188"/>
                                <a:pt x="81564" y="0"/>
                              </a:cubicBezTo>
                            </a:path>
                          </a:pathLst>
                        </a:custGeom>
                        <a:noFill/>
                        <a:ln w="13561" cap="rnd">
                          <a:solidFill>
                            <a:srgbClr val="231F20"/>
                          </a:solidFill>
                          <a:prstDash val="solid"/>
                          <a:miter/>
                        </a:ln>
                      </p:spPr>
                      <p:txBody>
                        <a:bodyPr/>
                        <a:lstStyle/>
                        <a:p>
                          <a:endParaRPr lang="en-US"/>
                        </a:p>
                      </p:txBody>
                    </p:sp>
                  </p:grpSp>
                  <p:grpSp>
                    <p:nvGrpSpPr>
                      <p:cNvPr id="1773" name="Graphic 3">
                        <a:extLst>
                          <a:ext uri="{FF2B5EF4-FFF2-40B4-BE49-F238E27FC236}">
                            <a16:creationId xmlns:a16="http://schemas.microsoft.com/office/drawing/2014/main" id="{55F3DEBB-8B2C-B805-28CC-323A89C9FD96}"/>
                          </a:ext>
                        </a:extLst>
                      </p:cNvPr>
                      <p:cNvGrpSpPr/>
                      <p:nvPr/>
                    </p:nvGrpSpPr>
                    <p:grpSpPr>
                      <a:xfrm>
                        <a:off x="24798238" y="12422437"/>
                        <a:ext cx="190561" cy="456816"/>
                        <a:chOff x="24798238" y="12422437"/>
                        <a:chExt cx="190561" cy="456816"/>
                      </a:xfrm>
                      <a:noFill/>
                    </p:grpSpPr>
                    <p:sp>
                      <p:nvSpPr>
                        <p:cNvPr id="1774" name="Freeform: Shape 1773">
                          <a:extLst>
                            <a:ext uri="{FF2B5EF4-FFF2-40B4-BE49-F238E27FC236}">
                              <a16:creationId xmlns:a16="http://schemas.microsoft.com/office/drawing/2014/main" id="{B435D76F-EC7A-27C2-E40E-0ADDD6C5F828}"/>
                            </a:ext>
                          </a:extLst>
                        </p:cNvPr>
                        <p:cNvSpPr/>
                        <p:nvPr/>
                      </p:nvSpPr>
                      <p:spPr>
                        <a:xfrm>
                          <a:off x="24798238" y="12422437"/>
                          <a:ext cx="95495" cy="265301"/>
                        </a:xfrm>
                        <a:custGeom>
                          <a:avLst/>
                          <a:gdLst>
                            <a:gd name="csX0" fmla="*/ 12684 w 95495"/>
                            <a:gd name="csY0" fmla="*/ 265301 h 265301"/>
                            <a:gd name="csX1" fmla="*/ 19885 w 95495"/>
                            <a:gd name="csY1" fmla="*/ 232925 h 265301"/>
                            <a:gd name="csX2" fmla="*/ 8482 w 95495"/>
                            <a:gd name="csY2" fmla="*/ 198152 h 265301"/>
                            <a:gd name="csX3" fmla="*/ 6982 w 95495"/>
                            <a:gd name="csY3" fmla="*/ 131301 h 265301"/>
                            <a:gd name="csX4" fmla="*/ 75398 w 95495"/>
                            <a:gd name="csY4" fmla="*/ 91132 h 265301"/>
                            <a:gd name="csX5" fmla="*/ 95203 w 95495"/>
                            <a:gd name="csY5" fmla="*/ 48863 h 265301"/>
                            <a:gd name="csX6" fmla="*/ 91001 w 95495"/>
                            <a:gd name="csY6" fmla="*/ 0 h 26530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5495" h="265301">
                              <a:moveTo>
                                <a:pt x="12684" y="265301"/>
                              </a:moveTo>
                              <a:cubicBezTo>
                                <a:pt x="20485" y="256608"/>
                                <a:pt x="21685" y="244616"/>
                                <a:pt x="19885" y="232925"/>
                              </a:cubicBezTo>
                              <a:cubicBezTo>
                                <a:pt x="18085" y="222133"/>
                                <a:pt x="13283" y="210142"/>
                                <a:pt x="8482" y="198152"/>
                              </a:cubicBezTo>
                              <a:cubicBezTo>
                                <a:pt x="-1120" y="172970"/>
                                <a:pt x="-3821" y="145391"/>
                                <a:pt x="6982" y="131301"/>
                              </a:cubicBezTo>
                              <a:cubicBezTo>
                                <a:pt x="22586" y="110917"/>
                                <a:pt x="56494" y="107020"/>
                                <a:pt x="75398" y="91132"/>
                              </a:cubicBezTo>
                              <a:cubicBezTo>
                                <a:pt x="88001" y="80340"/>
                                <a:pt x="94002" y="64751"/>
                                <a:pt x="95203" y="48863"/>
                              </a:cubicBezTo>
                              <a:cubicBezTo>
                                <a:pt x="96402" y="32975"/>
                                <a:pt x="93702" y="16487"/>
                                <a:pt x="91001" y="0"/>
                              </a:cubicBezTo>
                            </a:path>
                          </a:pathLst>
                        </a:custGeom>
                        <a:noFill/>
                        <a:ln w="13561" cap="rnd">
                          <a:solidFill>
                            <a:srgbClr val="231F20"/>
                          </a:solidFill>
                          <a:prstDash val="solid"/>
                          <a:miter/>
                        </a:ln>
                      </p:spPr>
                      <p:txBody>
                        <a:bodyPr/>
                        <a:lstStyle/>
                        <a:p>
                          <a:endParaRPr lang="en-US"/>
                        </a:p>
                      </p:txBody>
                    </p:sp>
                    <p:sp>
                      <p:nvSpPr>
                        <p:cNvPr id="1775" name="Freeform: Shape 1774">
                          <a:extLst>
                            <a:ext uri="{FF2B5EF4-FFF2-40B4-BE49-F238E27FC236}">
                              <a16:creationId xmlns:a16="http://schemas.microsoft.com/office/drawing/2014/main" id="{E96B5003-140E-0761-FCD9-0C229B0D8E49}"/>
                            </a:ext>
                          </a:extLst>
                        </p:cNvPr>
                        <p:cNvSpPr/>
                        <p:nvPr/>
                      </p:nvSpPr>
                      <p:spPr>
                        <a:xfrm>
                          <a:off x="24875056" y="12450916"/>
                          <a:ext cx="95495" cy="265301"/>
                        </a:xfrm>
                        <a:custGeom>
                          <a:avLst/>
                          <a:gdLst>
                            <a:gd name="csX0" fmla="*/ 12683 w 95495"/>
                            <a:gd name="csY0" fmla="*/ 265301 h 265301"/>
                            <a:gd name="csX1" fmla="*/ 19885 w 95495"/>
                            <a:gd name="csY1" fmla="*/ 232926 h 265301"/>
                            <a:gd name="csX2" fmla="*/ 8482 w 95495"/>
                            <a:gd name="csY2" fmla="*/ 198152 h 265301"/>
                            <a:gd name="csX3" fmla="*/ 6982 w 95495"/>
                            <a:gd name="csY3" fmla="*/ 131302 h 265301"/>
                            <a:gd name="csX4" fmla="*/ 75398 w 95495"/>
                            <a:gd name="csY4" fmla="*/ 91132 h 265301"/>
                            <a:gd name="csX5" fmla="*/ 95203 w 95495"/>
                            <a:gd name="csY5" fmla="*/ 48864 h 265301"/>
                            <a:gd name="csX6" fmla="*/ 91001 w 95495"/>
                            <a:gd name="csY6" fmla="*/ 0 h 26530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5495" h="265301">
                              <a:moveTo>
                                <a:pt x="12683" y="265301"/>
                              </a:moveTo>
                              <a:cubicBezTo>
                                <a:pt x="20485" y="256608"/>
                                <a:pt x="21685" y="244617"/>
                                <a:pt x="19885" y="232926"/>
                              </a:cubicBezTo>
                              <a:cubicBezTo>
                                <a:pt x="18084" y="222134"/>
                                <a:pt x="13283" y="210142"/>
                                <a:pt x="8482" y="198152"/>
                              </a:cubicBezTo>
                              <a:cubicBezTo>
                                <a:pt x="-1120" y="172971"/>
                                <a:pt x="-3821" y="145391"/>
                                <a:pt x="6982" y="131302"/>
                              </a:cubicBezTo>
                              <a:cubicBezTo>
                                <a:pt x="22585" y="110917"/>
                                <a:pt x="56493" y="107020"/>
                                <a:pt x="75398" y="91132"/>
                              </a:cubicBezTo>
                              <a:cubicBezTo>
                                <a:pt x="88000" y="80340"/>
                                <a:pt x="94002" y="64752"/>
                                <a:pt x="95203" y="48864"/>
                              </a:cubicBezTo>
                              <a:cubicBezTo>
                                <a:pt x="96403" y="32975"/>
                                <a:pt x="93702" y="16488"/>
                                <a:pt x="91001" y="0"/>
                              </a:cubicBezTo>
                            </a:path>
                          </a:pathLst>
                        </a:custGeom>
                        <a:noFill/>
                        <a:ln w="13561" cap="rnd">
                          <a:solidFill>
                            <a:srgbClr val="231F20"/>
                          </a:solidFill>
                          <a:prstDash val="solid"/>
                          <a:miter/>
                        </a:ln>
                      </p:spPr>
                      <p:txBody>
                        <a:bodyPr/>
                        <a:lstStyle/>
                        <a:p>
                          <a:endParaRPr lang="en-US"/>
                        </a:p>
                      </p:txBody>
                    </p:sp>
                  </p:grpSp>
                </p:grpSp>
                <p:grpSp>
                  <p:nvGrpSpPr>
                    <p:cNvPr id="1346" name="Graphic 3">
                      <a:extLst>
                        <a:ext uri="{FF2B5EF4-FFF2-40B4-BE49-F238E27FC236}">
                          <a16:creationId xmlns:a16="http://schemas.microsoft.com/office/drawing/2014/main" id="{D208B231-9B7A-E1CF-5B5B-FB3816FE4B03}"/>
                        </a:ext>
                      </a:extLst>
                    </p:cNvPr>
                    <p:cNvGrpSpPr/>
                    <p:nvPr/>
                  </p:nvGrpSpPr>
                  <p:grpSpPr>
                    <a:xfrm>
                      <a:off x="17472313" y="13635270"/>
                      <a:ext cx="2220391" cy="6290604"/>
                      <a:chOff x="17470013" y="13685991"/>
                      <a:chExt cx="2220391" cy="6290604"/>
                    </a:xfrm>
                    <a:noFill/>
                  </p:grpSpPr>
                  <p:grpSp>
                    <p:nvGrpSpPr>
                      <p:cNvPr id="1714" name="Graphic 3">
                        <a:extLst>
                          <a:ext uri="{FF2B5EF4-FFF2-40B4-BE49-F238E27FC236}">
                            <a16:creationId xmlns:a16="http://schemas.microsoft.com/office/drawing/2014/main" id="{05B8AE4D-4D27-9C52-7D7F-9EA2B60A2288}"/>
                          </a:ext>
                        </a:extLst>
                      </p:cNvPr>
                      <p:cNvGrpSpPr/>
                      <p:nvPr/>
                    </p:nvGrpSpPr>
                    <p:grpSpPr>
                      <a:xfrm>
                        <a:off x="17470013" y="17586413"/>
                        <a:ext cx="311272" cy="225573"/>
                        <a:chOff x="17470013" y="17586413"/>
                        <a:chExt cx="311272" cy="225573"/>
                      </a:xfrm>
                      <a:noFill/>
                    </p:grpSpPr>
                    <p:sp>
                      <p:nvSpPr>
                        <p:cNvPr id="1754" name="Freeform: Shape 1753">
                          <a:extLst>
                            <a:ext uri="{FF2B5EF4-FFF2-40B4-BE49-F238E27FC236}">
                              <a16:creationId xmlns:a16="http://schemas.microsoft.com/office/drawing/2014/main" id="{7EC6F806-CE4A-63BA-662A-86A49FA6BCBE}"/>
                            </a:ext>
                          </a:extLst>
                        </p:cNvPr>
                        <p:cNvSpPr/>
                        <p:nvPr/>
                      </p:nvSpPr>
                      <p:spPr>
                        <a:xfrm>
                          <a:off x="17470013" y="17667952"/>
                          <a:ext cx="276964" cy="63527"/>
                        </a:xfrm>
                        <a:custGeom>
                          <a:avLst/>
                          <a:gdLst>
                            <a:gd name="csX0" fmla="*/ 276964 w 276964"/>
                            <a:gd name="csY0" fmla="*/ 16743 h 63527"/>
                            <a:gd name="csX1" fmla="*/ 243957 w 276964"/>
                            <a:gd name="csY1" fmla="*/ 19441 h 63527"/>
                            <a:gd name="csX2" fmla="*/ 213950 w 276964"/>
                            <a:gd name="csY2" fmla="*/ 40725 h 63527"/>
                            <a:gd name="csX3" fmla="*/ 150335 w 276964"/>
                            <a:gd name="csY3" fmla="*/ 61710 h 63527"/>
                            <a:gd name="csX4" fmla="*/ 91821 w 276964"/>
                            <a:gd name="csY4" fmla="*/ 8350 h 63527"/>
                            <a:gd name="csX5" fmla="*/ 45611 w 276964"/>
                            <a:gd name="csY5" fmla="*/ 1755 h 63527"/>
                            <a:gd name="csX6" fmla="*/ 0 w 276964"/>
                            <a:gd name="csY6" fmla="*/ 20041 h 6352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964" h="63527">
                              <a:moveTo>
                                <a:pt x="276964" y="16743"/>
                              </a:moveTo>
                              <a:cubicBezTo>
                                <a:pt x="266462" y="11947"/>
                                <a:pt x="254459" y="14045"/>
                                <a:pt x="243957" y="19441"/>
                              </a:cubicBezTo>
                              <a:cubicBezTo>
                                <a:pt x="234054" y="24238"/>
                                <a:pt x="224152" y="32631"/>
                                <a:pt x="213950" y="40725"/>
                              </a:cubicBezTo>
                              <a:cubicBezTo>
                                <a:pt x="192645" y="57213"/>
                                <a:pt x="166839" y="68005"/>
                                <a:pt x="150335" y="61710"/>
                              </a:cubicBezTo>
                              <a:cubicBezTo>
                                <a:pt x="126029" y="53016"/>
                                <a:pt x="112526" y="21540"/>
                                <a:pt x="91821" y="8350"/>
                              </a:cubicBezTo>
                              <a:cubicBezTo>
                                <a:pt x="77718" y="-643"/>
                                <a:pt x="61214" y="-1543"/>
                                <a:pt x="45611" y="1755"/>
                              </a:cubicBezTo>
                              <a:cubicBezTo>
                                <a:pt x="30007" y="5053"/>
                                <a:pt x="15003" y="12547"/>
                                <a:pt x="0" y="20041"/>
                              </a:cubicBezTo>
                            </a:path>
                          </a:pathLst>
                        </a:custGeom>
                        <a:noFill/>
                        <a:ln w="13561" cap="rnd">
                          <a:solidFill>
                            <a:srgbClr val="231F20"/>
                          </a:solidFill>
                          <a:prstDash val="solid"/>
                          <a:miter/>
                        </a:ln>
                      </p:spPr>
                      <p:txBody>
                        <a:bodyPr/>
                        <a:lstStyle/>
                        <a:p>
                          <a:endParaRPr lang="en-US"/>
                        </a:p>
                      </p:txBody>
                    </p:sp>
                    <p:sp>
                      <p:nvSpPr>
                        <p:cNvPr id="1755" name="Freeform: Shape 1754">
                          <a:extLst>
                            <a:ext uri="{FF2B5EF4-FFF2-40B4-BE49-F238E27FC236}">
                              <a16:creationId xmlns:a16="http://schemas.microsoft.com/office/drawing/2014/main" id="{9C2D5957-F77F-F32E-8068-FD015F441B76}"/>
                            </a:ext>
                          </a:extLst>
                        </p:cNvPr>
                        <p:cNvSpPr/>
                        <p:nvPr/>
                      </p:nvSpPr>
                      <p:spPr>
                        <a:xfrm>
                          <a:off x="17474514" y="17586413"/>
                          <a:ext cx="276964" cy="63527"/>
                        </a:xfrm>
                        <a:custGeom>
                          <a:avLst/>
                          <a:gdLst>
                            <a:gd name="csX0" fmla="*/ 276964 w 276964"/>
                            <a:gd name="csY0" fmla="*/ 16743 h 63527"/>
                            <a:gd name="csX1" fmla="*/ 243957 w 276964"/>
                            <a:gd name="csY1" fmla="*/ 19441 h 63527"/>
                            <a:gd name="csX2" fmla="*/ 213950 w 276964"/>
                            <a:gd name="csY2" fmla="*/ 40725 h 63527"/>
                            <a:gd name="csX3" fmla="*/ 150335 w 276964"/>
                            <a:gd name="csY3" fmla="*/ 61710 h 63527"/>
                            <a:gd name="csX4" fmla="*/ 91821 w 276964"/>
                            <a:gd name="csY4" fmla="*/ 8350 h 63527"/>
                            <a:gd name="csX5" fmla="*/ 45611 w 276964"/>
                            <a:gd name="csY5" fmla="*/ 1755 h 63527"/>
                            <a:gd name="csX6" fmla="*/ 0 w 276964"/>
                            <a:gd name="csY6" fmla="*/ 20041 h 6352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964" h="63527">
                              <a:moveTo>
                                <a:pt x="276964" y="16743"/>
                              </a:moveTo>
                              <a:cubicBezTo>
                                <a:pt x="266462" y="11947"/>
                                <a:pt x="254459" y="14045"/>
                                <a:pt x="243957" y="19441"/>
                              </a:cubicBezTo>
                              <a:cubicBezTo>
                                <a:pt x="234054" y="24238"/>
                                <a:pt x="224152" y="32631"/>
                                <a:pt x="213950" y="40725"/>
                              </a:cubicBezTo>
                              <a:cubicBezTo>
                                <a:pt x="192645" y="57213"/>
                                <a:pt x="166839" y="68005"/>
                                <a:pt x="150335" y="61710"/>
                              </a:cubicBezTo>
                              <a:cubicBezTo>
                                <a:pt x="126029" y="53016"/>
                                <a:pt x="112526" y="21540"/>
                                <a:pt x="91821" y="8350"/>
                              </a:cubicBezTo>
                              <a:cubicBezTo>
                                <a:pt x="77718" y="-643"/>
                                <a:pt x="61214" y="-1543"/>
                                <a:pt x="45611" y="1755"/>
                              </a:cubicBezTo>
                              <a:cubicBezTo>
                                <a:pt x="30007" y="5053"/>
                                <a:pt x="15003" y="12547"/>
                                <a:pt x="0" y="20041"/>
                              </a:cubicBezTo>
                            </a:path>
                          </a:pathLst>
                        </a:custGeom>
                        <a:noFill/>
                        <a:ln w="13561" cap="rnd">
                          <a:solidFill>
                            <a:srgbClr val="231F20"/>
                          </a:solidFill>
                          <a:prstDash val="solid"/>
                          <a:miter/>
                        </a:ln>
                      </p:spPr>
                      <p:txBody>
                        <a:bodyPr/>
                        <a:lstStyle/>
                        <a:p>
                          <a:endParaRPr lang="en-US"/>
                        </a:p>
                      </p:txBody>
                    </p:sp>
                  </p:grpSp>
                  <p:grpSp>
                    <p:nvGrpSpPr>
                      <p:cNvPr id="1715" name="Graphic 3">
                        <a:extLst>
                          <a:ext uri="{FF2B5EF4-FFF2-40B4-BE49-F238E27FC236}">
                            <a16:creationId xmlns:a16="http://schemas.microsoft.com/office/drawing/2014/main" id="{B9A641E9-8C80-6E24-E961-145F1645FD06}"/>
                          </a:ext>
                        </a:extLst>
                      </p:cNvPr>
                      <p:cNvGrpSpPr/>
                      <p:nvPr/>
                    </p:nvGrpSpPr>
                    <p:grpSpPr>
                      <a:xfrm>
                        <a:off x="17488017" y="17249669"/>
                        <a:ext cx="316913" cy="234737"/>
                        <a:chOff x="17488017" y="17249669"/>
                        <a:chExt cx="316913" cy="234737"/>
                      </a:xfrm>
                      <a:noFill/>
                    </p:grpSpPr>
                    <p:sp>
                      <p:nvSpPr>
                        <p:cNvPr id="1752" name="Freeform: Shape 1751">
                          <a:extLst>
                            <a:ext uri="{FF2B5EF4-FFF2-40B4-BE49-F238E27FC236}">
                              <a16:creationId xmlns:a16="http://schemas.microsoft.com/office/drawing/2014/main" id="{052B9431-805B-514D-F81D-32BFC4AEE721}"/>
                            </a:ext>
                          </a:extLst>
                        </p:cNvPr>
                        <p:cNvSpPr/>
                        <p:nvPr/>
                      </p:nvSpPr>
                      <p:spPr>
                        <a:xfrm>
                          <a:off x="17488017" y="17330909"/>
                          <a:ext cx="276964" cy="69721"/>
                        </a:xfrm>
                        <a:custGeom>
                          <a:avLst/>
                          <a:gdLst>
                            <a:gd name="csX0" fmla="*/ 276965 w 276964"/>
                            <a:gd name="csY0" fmla="*/ 30329 h 69721"/>
                            <a:gd name="csX1" fmla="*/ 243657 w 276964"/>
                            <a:gd name="csY1" fmla="*/ 30929 h 69721"/>
                            <a:gd name="csX2" fmla="*/ 212450 w 276964"/>
                            <a:gd name="csY2" fmla="*/ 50114 h 69721"/>
                            <a:gd name="csX3" fmla="*/ 147634 w 276964"/>
                            <a:gd name="csY3" fmla="*/ 67202 h 69721"/>
                            <a:gd name="csX4" fmla="*/ 92422 w 276964"/>
                            <a:gd name="csY4" fmla="*/ 10245 h 69721"/>
                            <a:gd name="csX5" fmla="*/ 46511 w 276964"/>
                            <a:gd name="csY5" fmla="*/ 952 h 69721"/>
                            <a:gd name="csX6" fmla="*/ 0 w 276964"/>
                            <a:gd name="csY6" fmla="*/ 16540 h 6972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964" h="69721">
                              <a:moveTo>
                                <a:pt x="276965" y="30329"/>
                              </a:moveTo>
                              <a:cubicBezTo>
                                <a:pt x="266762" y="24933"/>
                                <a:pt x="254759" y="26432"/>
                                <a:pt x="243657" y="30929"/>
                              </a:cubicBezTo>
                              <a:cubicBezTo>
                                <a:pt x="233454" y="35126"/>
                                <a:pt x="223252" y="42920"/>
                                <a:pt x="212450" y="50114"/>
                              </a:cubicBezTo>
                              <a:cubicBezTo>
                                <a:pt x="190244" y="65403"/>
                                <a:pt x="163838" y="74396"/>
                                <a:pt x="147634" y="67202"/>
                              </a:cubicBezTo>
                              <a:cubicBezTo>
                                <a:pt x="123929" y="57009"/>
                                <a:pt x="112226" y="24633"/>
                                <a:pt x="92422" y="10245"/>
                              </a:cubicBezTo>
                              <a:cubicBezTo>
                                <a:pt x="78918" y="351"/>
                                <a:pt x="62415" y="-1447"/>
                                <a:pt x="46511" y="952"/>
                              </a:cubicBezTo>
                              <a:cubicBezTo>
                                <a:pt x="30607" y="3349"/>
                                <a:pt x="15304" y="9945"/>
                                <a:pt x="0" y="16540"/>
                              </a:cubicBezTo>
                            </a:path>
                          </a:pathLst>
                        </a:custGeom>
                        <a:noFill/>
                        <a:ln w="13561" cap="rnd">
                          <a:solidFill>
                            <a:srgbClr val="231F20"/>
                          </a:solidFill>
                          <a:prstDash val="solid"/>
                          <a:miter/>
                        </a:ln>
                      </p:spPr>
                      <p:txBody>
                        <a:bodyPr/>
                        <a:lstStyle/>
                        <a:p>
                          <a:endParaRPr lang="en-US"/>
                        </a:p>
                      </p:txBody>
                    </p:sp>
                    <p:sp>
                      <p:nvSpPr>
                        <p:cNvPr id="1753" name="Freeform: Shape 1752">
                          <a:extLst>
                            <a:ext uri="{FF2B5EF4-FFF2-40B4-BE49-F238E27FC236}">
                              <a16:creationId xmlns:a16="http://schemas.microsoft.com/office/drawing/2014/main" id="{3856408C-88B4-D4A7-03FD-6AB5E5067A18}"/>
                            </a:ext>
                          </a:extLst>
                        </p:cNvPr>
                        <p:cNvSpPr/>
                        <p:nvPr/>
                      </p:nvSpPr>
                      <p:spPr>
                        <a:xfrm>
                          <a:off x="17497619" y="17249669"/>
                          <a:ext cx="276964" cy="69721"/>
                        </a:xfrm>
                        <a:custGeom>
                          <a:avLst/>
                          <a:gdLst>
                            <a:gd name="csX0" fmla="*/ 276965 w 276964"/>
                            <a:gd name="csY0" fmla="*/ 30329 h 69721"/>
                            <a:gd name="csX1" fmla="*/ 243657 w 276964"/>
                            <a:gd name="csY1" fmla="*/ 30929 h 69721"/>
                            <a:gd name="csX2" fmla="*/ 212450 w 276964"/>
                            <a:gd name="csY2" fmla="*/ 50115 h 69721"/>
                            <a:gd name="csX3" fmla="*/ 147634 w 276964"/>
                            <a:gd name="csY3" fmla="*/ 67202 h 69721"/>
                            <a:gd name="csX4" fmla="*/ 92422 w 276964"/>
                            <a:gd name="csY4" fmla="*/ 10244 h 69721"/>
                            <a:gd name="csX5" fmla="*/ 46511 w 276964"/>
                            <a:gd name="csY5" fmla="*/ 951 h 69721"/>
                            <a:gd name="csX6" fmla="*/ 0 w 276964"/>
                            <a:gd name="csY6" fmla="*/ 16540 h 6972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964" h="69721">
                              <a:moveTo>
                                <a:pt x="276965" y="30329"/>
                              </a:moveTo>
                              <a:cubicBezTo>
                                <a:pt x="266762" y="24934"/>
                                <a:pt x="254759" y="26432"/>
                                <a:pt x="243657" y="30929"/>
                              </a:cubicBezTo>
                              <a:cubicBezTo>
                                <a:pt x="233454" y="35126"/>
                                <a:pt x="223252" y="42920"/>
                                <a:pt x="212450" y="50115"/>
                              </a:cubicBezTo>
                              <a:cubicBezTo>
                                <a:pt x="190244" y="65404"/>
                                <a:pt x="163838" y="74396"/>
                                <a:pt x="147634" y="67202"/>
                              </a:cubicBezTo>
                              <a:cubicBezTo>
                                <a:pt x="123929" y="57010"/>
                                <a:pt x="112226" y="24634"/>
                                <a:pt x="92422" y="10244"/>
                              </a:cubicBezTo>
                              <a:cubicBezTo>
                                <a:pt x="78918" y="352"/>
                                <a:pt x="62415" y="-1447"/>
                                <a:pt x="46511" y="951"/>
                              </a:cubicBezTo>
                              <a:cubicBezTo>
                                <a:pt x="30607" y="3350"/>
                                <a:pt x="15304" y="9945"/>
                                <a:pt x="0" y="16540"/>
                              </a:cubicBezTo>
                            </a:path>
                          </a:pathLst>
                        </a:custGeom>
                        <a:noFill/>
                        <a:ln w="13561" cap="rnd">
                          <a:solidFill>
                            <a:srgbClr val="231F20"/>
                          </a:solidFill>
                          <a:prstDash val="solid"/>
                          <a:miter/>
                        </a:ln>
                      </p:spPr>
                      <p:txBody>
                        <a:bodyPr/>
                        <a:lstStyle/>
                        <a:p>
                          <a:endParaRPr lang="en-US"/>
                        </a:p>
                      </p:txBody>
                    </p:sp>
                  </p:grpSp>
                  <p:grpSp>
                    <p:nvGrpSpPr>
                      <p:cNvPr id="1716" name="Graphic 3">
                        <a:extLst>
                          <a:ext uri="{FF2B5EF4-FFF2-40B4-BE49-F238E27FC236}">
                            <a16:creationId xmlns:a16="http://schemas.microsoft.com/office/drawing/2014/main" id="{8F06227E-D928-8FCB-CC58-B95329442793}"/>
                          </a:ext>
                        </a:extLst>
                      </p:cNvPr>
                      <p:cNvGrpSpPr/>
                      <p:nvPr/>
                    </p:nvGrpSpPr>
                    <p:grpSpPr>
                      <a:xfrm>
                        <a:off x="17527326" y="16916009"/>
                        <a:ext cx="320564" cy="243097"/>
                        <a:chOff x="17527326" y="16916009"/>
                        <a:chExt cx="320564" cy="243097"/>
                      </a:xfrm>
                      <a:noFill/>
                    </p:grpSpPr>
                    <p:sp>
                      <p:nvSpPr>
                        <p:cNvPr id="1750" name="Freeform: Shape 1749">
                          <a:extLst>
                            <a:ext uri="{FF2B5EF4-FFF2-40B4-BE49-F238E27FC236}">
                              <a16:creationId xmlns:a16="http://schemas.microsoft.com/office/drawing/2014/main" id="{DAA63B01-168F-3575-52A2-43E7C110E60A}"/>
                            </a:ext>
                          </a:extLst>
                        </p:cNvPr>
                        <p:cNvSpPr/>
                        <p:nvPr/>
                      </p:nvSpPr>
                      <p:spPr>
                        <a:xfrm>
                          <a:off x="17527326" y="16996649"/>
                          <a:ext cx="275464" cy="75697"/>
                        </a:xfrm>
                        <a:custGeom>
                          <a:avLst/>
                          <a:gdLst>
                            <a:gd name="csX0" fmla="*/ 275464 w 275464"/>
                            <a:gd name="csY0" fmla="*/ 42930 h 75697"/>
                            <a:gd name="csX1" fmla="*/ 242156 w 275464"/>
                            <a:gd name="csY1" fmla="*/ 41731 h 75697"/>
                            <a:gd name="csX2" fmla="*/ 209749 w 275464"/>
                            <a:gd name="csY2" fmla="*/ 59117 h 75697"/>
                            <a:gd name="csX3" fmla="*/ 144034 w 275464"/>
                            <a:gd name="csY3" fmla="*/ 72308 h 75697"/>
                            <a:gd name="csX4" fmla="*/ 92422 w 275464"/>
                            <a:gd name="csY4" fmla="*/ 12353 h 75697"/>
                            <a:gd name="csX5" fmla="*/ 47411 w 275464"/>
                            <a:gd name="csY5" fmla="*/ 362 h 75697"/>
                            <a:gd name="csX6" fmla="*/ 0 w 275464"/>
                            <a:gd name="csY6" fmla="*/ 12953 h 7569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5464" h="75697">
                              <a:moveTo>
                                <a:pt x="275464" y="42930"/>
                              </a:moveTo>
                              <a:cubicBezTo>
                                <a:pt x="265562" y="36934"/>
                                <a:pt x="253559" y="37534"/>
                                <a:pt x="242156" y="41731"/>
                              </a:cubicBezTo>
                              <a:cubicBezTo>
                                <a:pt x="231654" y="45328"/>
                                <a:pt x="221152" y="52223"/>
                                <a:pt x="209749" y="59117"/>
                              </a:cubicBezTo>
                              <a:cubicBezTo>
                                <a:pt x="186643" y="73207"/>
                                <a:pt x="159637" y="80402"/>
                                <a:pt x="144034" y="72308"/>
                              </a:cubicBezTo>
                              <a:cubicBezTo>
                                <a:pt x="121228" y="60617"/>
                                <a:pt x="111326" y="27941"/>
                                <a:pt x="92422" y="12353"/>
                              </a:cubicBezTo>
                              <a:cubicBezTo>
                                <a:pt x="79519" y="1861"/>
                                <a:pt x="63315" y="-1137"/>
                                <a:pt x="47411" y="362"/>
                              </a:cubicBezTo>
                              <a:cubicBezTo>
                                <a:pt x="31507" y="1861"/>
                                <a:pt x="15604" y="7556"/>
                                <a:pt x="0" y="12953"/>
                              </a:cubicBezTo>
                            </a:path>
                          </a:pathLst>
                        </a:custGeom>
                        <a:noFill/>
                        <a:ln w="13561" cap="rnd">
                          <a:solidFill>
                            <a:srgbClr val="231F20"/>
                          </a:solidFill>
                          <a:prstDash val="solid"/>
                          <a:miter/>
                        </a:ln>
                      </p:spPr>
                      <p:txBody>
                        <a:bodyPr/>
                        <a:lstStyle/>
                        <a:p>
                          <a:endParaRPr lang="en-US"/>
                        </a:p>
                      </p:txBody>
                    </p:sp>
                    <p:sp>
                      <p:nvSpPr>
                        <p:cNvPr id="1751" name="Freeform: Shape 1750">
                          <a:extLst>
                            <a:ext uri="{FF2B5EF4-FFF2-40B4-BE49-F238E27FC236}">
                              <a16:creationId xmlns:a16="http://schemas.microsoft.com/office/drawing/2014/main" id="{EA31D970-F135-23D5-D12F-4ACAA15F8F50}"/>
                            </a:ext>
                          </a:extLst>
                        </p:cNvPr>
                        <p:cNvSpPr/>
                        <p:nvPr/>
                      </p:nvSpPr>
                      <p:spPr>
                        <a:xfrm>
                          <a:off x="17541729" y="16916009"/>
                          <a:ext cx="275464" cy="75697"/>
                        </a:xfrm>
                        <a:custGeom>
                          <a:avLst/>
                          <a:gdLst>
                            <a:gd name="csX0" fmla="*/ 275464 w 275464"/>
                            <a:gd name="csY0" fmla="*/ 42930 h 75697"/>
                            <a:gd name="csX1" fmla="*/ 242156 w 275464"/>
                            <a:gd name="csY1" fmla="*/ 41731 h 75697"/>
                            <a:gd name="csX2" fmla="*/ 209749 w 275464"/>
                            <a:gd name="csY2" fmla="*/ 59117 h 75697"/>
                            <a:gd name="csX3" fmla="*/ 144033 w 275464"/>
                            <a:gd name="csY3" fmla="*/ 72308 h 75697"/>
                            <a:gd name="csX4" fmla="*/ 92422 w 275464"/>
                            <a:gd name="csY4" fmla="*/ 12353 h 75697"/>
                            <a:gd name="csX5" fmla="*/ 47411 w 275464"/>
                            <a:gd name="csY5" fmla="*/ 362 h 75697"/>
                            <a:gd name="csX6" fmla="*/ 0 w 275464"/>
                            <a:gd name="csY6" fmla="*/ 12953 h 7569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5464" h="75697">
                              <a:moveTo>
                                <a:pt x="275464" y="42930"/>
                              </a:moveTo>
                              <a:cubicBezTo>
                                <a:pt x="265562" y="36934"/>
                                <a:pt x="253559" y="37535"/>
                                <a:pt x="242156" y="41731"/>
                              </a:cubicBezTo>
                              <a:cubicBezTo>
                                <a:pt x="231654" y="45328"/>
                                <a:pt x="221152" y="52223"/>
                                <a:pt x="209749" y="59117"/>
                              </a:cubicBezTo>
                              <a:cubicBezTo>
                                <a:pt x="186643" y="73207"/>
                                <a:pt x="159637" y="80402"/>
                                <a:pt x="144033" y="72308"/>
                              </a:cubicBezTo>
                              <a:cubicBezTo>
                                <a:pt x="121228" y="60617"/>
                                <a:pt x="111326" y="27941"/>
                                <a:pt x="92422" y="12353"/>
                              </a:cubicBezTo>
                              <a:cubicBezTo>
                                <a:pt x="79519" y="1861"/>
                                <a:pt x="63315" y="-1137"/>
                                <a:pt x="47411" y="362"/>
                              </a:cubicBezTo>
                              <a:cubicBezTo>
                                <a:pt x="31507" y="1861"/>
                                <a:pt x="15604" y="7557"/>
                                <a:pt x="0" y="12953"/>
                              </a:cubicBezTo>
                            </a:path>
                          </a:pathLst>
                        </a:custGeom>
                        <a:noFill/>
                        <a:ln w="13561" cap="rnd">
                          <a:solidFill>
                            <a:srgbClr val="231F20"/>
                          </a:solidFill>
                          <a:prstDash val="solid"/>
                          <a:miter/>
                        </a:ln>
                      </p:spPr>
                      <p:txBody>
                        <a:bodyPr/>
                        <a:lstStyle/>
                        <a:p>
                          <a:endParaRPr lang="en-US"/>
                        </a:p>
                      </p:txBody>
                    </p:sp>
                  </p:grpSp>
                  <p:grpSp>
                    <p:nvGrpSpPr>
                      <p:cNvPr id="1717" name="Graphic 3">
                        <a:extLst>
                          <a:ext uri="{FF2B5EF4-FFF2-40B4-BE49-F238E27FC236}">
                            <a16:creationId xmlns:a16="http://schemas.microsoft.com/office/drawing/2014/main" id="{1A41E819-A8E6-369A-748C-F3F69A8C50B1}"/>
                          </a:ext>
                        </a:extLst>
                      </p:cNvPr>
                      <p:cNvGrpSpPr/>
                      <p:nvPr/>
                    </p:nvGrpSpPr>
                    <p:grpSpPr>
                      <a:xfrm>
                        <a:off x="17586140" y="16584760"/>
                        <a:ext cx="323883" cy="251169"/>
                        <a:chOff x="17586140" y="16584760"/>
                        <a:chExt cx="323883" cy="251169"/>
                      </a:xfrm>
                      <a:noFill/>
                    </p:grpSpPr>
                    <p:sp>
                      <p:nvSpPr>
                        <p:cNvPr id="1748" name="Freeform: Shape 1747">
                          <a:extLst>
                            <a:ext uri="{FF2B5EF4-FFF2-40B4-BE49-F238E27FC236}">
                              <a16:creationId xmlns:a16="http://schemas.microsoft.com/office/drawing/2014/main" id="{CE022548-91F4-8EAF-7163-69CE131822D4}"/>
                            </a:ext>
                          </a:extLst>
                        </p:cNvPr>
                        <p:cNvSpPr/>
                        <p:nvPr/>
                      </p:nvSpPr>
                      <p:spPr>
                        <a:xfrm>
                          <a:off x="17586140" y="16664201"/>
                          <a:ext cx="273363" cy="82086"/>
                        </a:xfrm>
                        <a:custGeom>
                          <a:avLst/>
                          <a:gdLst>
                            <a:gd name="csX0" fmla="*/ 273364 w 273363"/>
                            <a:gd name="csY0" fmla="*/ 56417 h 82086"/>
                            <a:gd name="csX1" fmla="*/ 240356 w 273363"/>
                            <a:gd name="csY1" fmla="*/ 53120 h 82086"/>
                            <a:gd name="csX2" fmla="*/ 207048 w 273363"/>
                            <a:gd name="csY2" fmla="*/ 68408 h 82086"/>
                            <a:gd name="csX3" fmla="*/ 140733 w 273363"/>
                            <a:gd name="csY3" fmla="*/ 77701 h 82086"/>
                            <a:gd name="csX4" fmla="*/ 92722 w 273363"/>
                            <a:gd name="csY4" fmla="*/ 14749 h 82086"/>
                            <a:gd name="csX5" fmla="*/ 48311 w 273363"/>
                            <a:gd name="csY5" fmla="*/ 59 h 82086"/>
                            <a:gd name="csX6" fmla="*/ 0 w 273363"/>
                            <a:gd name="csY6" fmla="*/ 9952 h 8208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3363" h="82086">
                              <a:moveTo>
                                <a:pt x="273364" y="56417"/>
                              </a:moveTo>
                              <a:cubicBezTo>
                                <a:pt x="263761" y="49822"/>
                                <a:pt x="251759" y="49822"/>
                                <a:pt x="240356" y="53120"/>
                              </a:cubicBezTo>
                              <a:cubicBezTo>
                                <a:pt x="229854" y="56117"/>
                                <a:pt x="218451" y="62413"/>
                                <a:pt x="207048" y="68408"/>
                              </a:cubicBezTo>
                              <a:cubicBezTo>
                                <a:pt x="183343" y="80999"/>
                                <a:pt x="155736" y="86695"/>
                                <a:pt x="140733" y="77701"/>
                              </a:cubicBezTo>
                              <a:cubicBezTo>
                                <a:pt x="118528" y="64811"/>
                                <a:pt x="110726" y="31236"/>
                                <a:pt x="92722" y="14749"/>
                              </a:cubicBezTo>
                              <a:cubicBezTo>
                                <a:pt x="80419" y="3357"/>
                                <a:pt x="64515" y="-540"/>
                                <a:pt x="48311" y="59"/>
                              </a:cubicBezTo>
                              <a:cubicBezTo>
                                <a:pt x="32107" y="659"/>
                                <a:pt x="16204" y="5156"/>
                                <a:pt x="0" y="9952"/>
                              </a:cubicBezTo>
                            </a:path>
                          </a:pathLst>
                        </a:custGeom>
                        <a:noFill/>
                        <a:ln w="13561" cap="rnd">
                          <a:solidFill>
                            <a:srgbClr val="231F20"/>
                          </a:solidFill>
                          <a:prstDash val="solid"/>
                          <a:miter/>
                        </a:ln>
                      </p:spPr>
                      <p:txBody>
                        <a:bodyPr/>
                        <a:lstStyle/>
                        <a:p>
                          <a:endParaRPr lang="en-US"/>
                        </a:p>
                      </p:txBody>
                    </p:sp>
                    <p:sp>
                      <p:nvSpPr>
                        <p:cNvPr id="1749" name="Freeform: Shape 1748">
                          <a:extLst>
                            <a:ext uri="{FF2B5EF4-FFF2-40B4-BE49-F238E27FC236}">
                              <a16:creationId xmlns:a16="http://schemas.microsoft.com/office/drawing/2014/main" id="{8E0CBF7C-AB0E-AFAA-B032-96FFA14EE90B}"/>
                            </a:ext>
                          </a:extLst>
                        </p:cNvPr>
                        <p:cNvSpPr/>
                        <p:nvPr/>
                      </p:nvSpPr>
                      <p:spPr>
                        <a:xfrm>
                          <a:off x="17605644" y="16584760"/>
                          <a:ext cx="273363" cy="82086"/>
                        </a:xfrm>
                        <a:custGeom>
                          <a:avLst/>
                          <a:gdLst>
                            <a:gd name="csX0" fmla="*/ 273364 w 273363"/>
                            <a:gd name="csY0" fmla="*/ 56417 h 82086"/>
                            <a:gd name="csX1" fmla="*/ 240356 w 273363"/>
                            <a:gd name="csY1" fmla="*/ 53119 h 82086"/>
                            <a:gd name="csX2" fmla="*/ 207048 w 273363"/>
                            <a:gd name="csY2" fmla="*/ 68408 h 82086"/>
                            <a:gd name="csX3" fmla="*/ 140733 w 273363"/>
                            <a:gd name="csY3" fmla="*/ 77701 h 82086"/>
                            <a:gd name="csX4" fmla="*/ 92722 w 273363"/>
                            <a:gd name="csY4" fmla="*/ 14748 h 82086"/>
                            <a:gd name="csX5" fmla="*/ 48311 w 273363"/>
                            <a:gd name="csY5" fmla="*/ 59 h 82086"/>
                            <a:gd name="csX6" fmla="*/ 0 w 273363"/>
                            <a:gd name="csY6" fmla="*/ 9952 h 8208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3363" h="82086">
                              <a:moveTo>
                                <a:pt x="273364" y="56417"/>
                              </a:moveTo>
                              <a:cubicBezTo>
                                <a:pt x="263761" y="49822"/>
                                <a:pt x="251759" y="49822"/>
                                <a:pt x="240356" y="53119"/>
                              </a:cubicBezTo>
                              <a:cubicBezTo>
                                <a:pt x="229854" y="56117"/>
                                <a:pt x="218451" y="62413"/>
                                <a:pt x="207048" y="68408"/>
                              </a:cubicBezTo>
                              <a:cubicBezTo>
                                <a:pt x="183343" y="80999"/>
                                <a:pt x="155736" y="86695"/>
                                <a:pt x="140733" y="77701"/>
                              </a:cubicBezTo>
                              <a:cubicBezTo>
                                <a:pt x="118528" y="64811"/>
                                <a:pt x="110726" y="31236"/>
                                <a:pt x="92722" y="14748"/>
                              </a:cubicBezTo>
                              <a:cubicBezTo>
                                <a:pt x="80419" y="3357"/>
                                <a:pt x="64515" y="-540"/>
                                <a:pt x="48311" y="59"/>
                              </a:cubicBezTo>
                              <a:cubicBezTo>
                                <a:pt x="32107" y="658"/>
                                <a:pt x="16204" y="5156"/>
                                <a:pt x="0" y="9952"/>
                              </a:cubicBezTo>
                            </a:path>
                          </a:pathLst>
                        </a:custGeom>
                        <a:noFill/>
                        <a:ln w="13561" cap="rnd">
                          <a:solidFill>
                            <a:srgbClr val="231F20"/>
                          </a:solidFill>
                          <a:prstDash val="solid"/>
                          <a:miter/>
                        </a:ln>
                      </p:spPr>
                      <p:txBody>
                        <a:bodyPr/>
                        <a:lstStyle/>
                        <a:p>
                          <a:endParaRPr lang="en-US"/>
                        </a:p>
                      </p:txBody>
                    </p:sp>
                  </p:grpSp>
                  <p:grpSp>
                    <p:nvGrpSpPr>
                      <p:cNvPr id="1718" name="Graphic 3">
                        <a:extLst>
                          <a:ext uri="{FF2B5EF4-FFF2-40B4-BE49-F238E27FC236}">
                            <a16:creationId xmlns:a16="http://schemas.microsoft.com/office/drawing/2014/main" id="{36CE2AFD-9A67-EE07-C9BD-1906AEFE2EB1}"/>
                          </a:ext>
                        </a:extLst>
                      </p:cNvPr>
                      <p:cNvGrpSpPr/>
                      <p:nvPr/>
                    </p:nvGrpSpPr>
                    <p:grpSpPr>
                      <a:xfrm>
                        <a:off x="17665658" y="16257747"/>
                        <a:ext cx="325210" cy="259272"/>
                        <a:chOff x="17665658" y="16257747"/>
                        <a:chExt cx="325210" cy="259272"/>
                      </a:xfrm>
                      <a:noFill/>
                    </p:grpSpPr>
                    <p:sp>
                      <p:nvSpPr>
                        <p:cNvPr id="1746" name="Freeform: Shape 1745">
                          <a:extLst>
                            <a:ext uri="{FF2B5EF4-FFF2-40B4-BE49-F238E27FC236}">
                              <a16:creationId xmlns:a16="http://schemas.microsoft.com/office/drawing/2014/main" id="{D1417DBF-C74B-5EA3-07E9-7A71E58F5EBE}"/>
                            </a:ext>
                          </a:extLst>
                        </p:cNvPr>
                        <p:cNvSpPr/>
                        <p:nvPr/>
                      </p:nvSpPr>
                      <p:spPr>
                        <a:xfrm>
                          <a:off x="17665658" y="16335688"/>
                          <a:ext cx="270062" cy="88796"/>
                        </a:xfrm>
                        <a:custGeom>
                          <a:avLst/>
                          <a:gdLst>
                            <a:gd name="csX0" fmla="*/ 270063 w 270062"/>
                            <a:gd name="csY0" fmla="*/ 69865 h 88796"/>
                            <a:gd name="csX1" fmla="*/ 237355 w 270062"/>
                            <a:gd name="csY1" fmla="*/ 64469 h 88796"/>
                            <a:gd name="csX2" fmla="*/ 203147 w 270062"/>
                            <a:gd name="csY2" fmla="*/ 77959 h 88796"/>
                            <a:gd name="csX3" fmla="*/ 136232 w 270062"/>
                            <a:gd name="csY3" fmla="*/ 83355 h 88796"/>
                            <a:gd name="csX4" fmla="*/ 92121 w 270062"/>
                            <a:gd name="csY4" fmla="*/ 17404 h 88796"/>
                            <a:gd name="csX5" fmla="*/ 48611 w 270062"/>
                            <a:gd name="csY5" fmla="*/ 18 h 88796"/>
                            <a:gd name="csX6" fmla="*/ 0 w 270062"/>
                            <a:gd name="csY6" fmla="*/ 6913 h 8879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0062" h="88796">
                              <a:moveTo>
                                <a:pt x="270063" y="69865"/>
                              </a:moveTo>
                              <a:cubicBezTo>
                                <a:pt x="261061" y="62671"/>
                                <a:pt x="248758" y="62071"/>
                                <a:pt x="237355" y="64469"/>
                              </a:cubicBezTo>
                              <a:cubicBezTo>
                                <a:pt x="226553" y="66868"/>
                                <a:pt x="215150" y="72564"/>
                                <a:pt x="203147" y="77959"/>
                              </a:cubicBezTo>
                              <a:cubicBezTo>
                                <a:pt x="178542" y="89051"/>
                                <a:pt x="150935" y="92948"/>
                                <a:pt x="136232" y="83355"/>
                              </a:cubicBezTo>
                              <a:cubicBezTo>
                                <a:pt x="114927" y="68966"/>
                                <a:pt x="109225" y="35092"/>
                                <a:pt x="92121" y="17404"/>
                              </a:cubicBezTo>
                              <a:cubicBezTo>
                                <a:pt x="80719" y="5413"/>
                                <a:pt x="64815" y="318"/>
                                <a:pt x="48611" y="18"/>
                              </a:cubicBezTo>
                              <a:cubicBezTo>
                                <a:pt x="32408" y="-283"/>
                                <a:pt x="16204" y="3316"/>
                                <a:pt x="0" y="6913"/>
                              </a:cubicBezTo>
                            </a:path>
                          </a:pathLst>
                        </a:custGeom>
                        <a:noFill/>
                        <a:ln w="13561" cap="rnd">
                          <a:solidFill>
                            <a:srgbClr val="231F20"/>
                          </a:solidFill>
                          <a:prstDash val="solid"/>
                          <a:miter/>
                        </a:ln>
                      </p:spPr>
                      <p:txBody>
                        <a:bodyPr/>
                        <a:lstStyle/>
                        <a:p>
                          <a:endParaRPr lang="en-US"/>
                        </a:p>
                      </p:txBody>
                    </p:sp>
                    <p:sp>
                      <p:nvSpPr>
                        <p:cNvPr id="1747" name="Freeform: Shape 1746">
                          <a:extLst>
                            <a:ext uri="{FF2B5EF4-FFF2-40B4-BE49-F238E27FC236}">
                              <a16:creationId xmlns:a16="http://schemas.microsoft.com/office/drawing/2014/main" id="{8E317100-6825-857C-7D92-C3419BBB83EB}"/>
                            </a:ext>
                          </a:extLst>
                        </p:cNvPr>
                        <p:cNvSpPr/>
                        <p:nvPr/>
                      </p:nvSpPr>
                      <p:spPr>
                        <a:xfrm>
                          <a:off x="17689664" y="16257747"/>
                          <a:ext cx="270062" cy="88796"/>
                        </a:xfrm>
                        <a:custGeom>
                          <a:avLst/>
                          <a:gdLst>
                            <a:gd name="csX0" fmla="*/ 270063 w 270062"/>
                            <a:gd name="csY0" fmla="*/ 69866 h 88796"/>
                            <a:gd name="csX1" fmla="*/ 237355 w 270062"/>
                            <a:gd name="csY1" fmla="*/ 64469 h 88796"/>
                            <a:gd name="csX2" fmla="*/ 203147 w 270062"/>
                            <a:gd name="csY2" fmla="*/ 77959 h 88796"/>
                            <a:gd name="csX3" fmla="*/ 136232 w 270062"/>
                            <a:gd name="csY3" fmla="*/ 83355 h 88796"/>
                            <a:gd name="csX4" fmla="*/ 92121 w 270062"/>
                            <a:gd name="csY4" fmla="*/ 17405 h 88796"/>
                            <a:gd name="csX5" fmla="*/ 48611 w 270062"/>
                            <a:gd name="csY5" fmla="*/ 17 h 88796"/>
                            <a:gd name="csX6" fmla="*/ 0 w 270062"/>
                            <a:gd name="csY6" fmla="*/ 6913 h 8879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0062" h="88796">
                              <a:moveTo>
                                <a:pt x="270063" y="69866"/>
                              </a:moveTo>
                              <a:cubicBezTo>
                                <a:pt x="261061" y="62670"/>
                                <a:pt x="248758" y="62071"/>
                                <a:pt x="237355" y="64469"/>
                              </a:cubicBezTo>
                              <a:cubicBezTo>
                                <a:pt x="226553" y="66868"/>
                                <a:pt x="215150" y="72564"/>
                                <a:pt x="203147" y="77959"/>
                              </a:cubicBezTo>
                              <a:cubicBezTo>
                                <a:pt x="178541" y="89051"/>
                                <a:pt x="150935" y="92948"/>
                                <a:pt x="136232" y="83355"/>
                              </a:cubicBezTo>
                              <a:cubicBezTo>
                                <a:pt x="114927" y="68966"/>
                                <a:pt x="109225" y="35092"/>
                                <a:pt x="92121" y="17405"/>
                              </a:cubicBezTo>
                              <a:cubicBezTo>
                                <a:pt x="80719" y="5413"/>
                                <a:pt x="64815" y="318"/>
                                <a:pt x="48611" y="17"/>
                              </a:cubicBezTo>
                              <a:cubicBezTo>
                                <a:pt x="32408" y="-282"/>
                                <a:pt x="16204" y="3315"/>
                                <a:pt x="0" y="6913"/>
                              </a:cubicBezTo>
                            </a:path>
                          </a:pathLst>
                        </a:custGeom>
                        <a:noFill/>
                        <a:ln w="13561" cap="rnd">
                          <a:solidFill>
                            <a:srgbClr val="231F20"/>
                          </a:solidFill>
                          <a:prstDash val="solid"/>
                          <a:miter/>
                        </a:ln>
                      </p:spPr>
                      <p:txBody>
                        <a:bodyPr/>
                        <a:lstStyle/>
                        <a:p>
                          <a:endParaRPr lang="en-US"/>
                        </a:p>
                      </p:txBody>
                    </p:sp>
                  </p:grpSp>
                  <p:grpSp>
                    <p:nvGrpSpPr>
                      <p:cNvPr id="1719" name="Graphic 3">
                        <a:extLst>
                          <a:ext uri="{FF2B5EF4-FFF2-40B4-BE49-F238E27FC236}">
                            <a16:creationId xmlns:a16="http://schemas.microsoft.com/office/drawing/2014/main" id="{76676007-D2E6-3915-2990-760E914A7DAD}"/>
                          </a:ext>
                        </a:extLst>
                      </p:cNvPr>
                      <p:cNvGrpSpPr/>
                      <p:nvPr/>
                    </p:nvGrpSpPr>
                    <p:grpSpPr>
                      <a:xfrm>
                        <a:off x="17765582" y="15935976"/>
                        <a:ext cx="325210" cy="268090"/>
                        <a:chOff x="17765582" y="15935976"/>
                        <a:chExt cx="325210" cy="268090"/>
                      </a:xfrm>
                      <a:noFill/>
                    </p:grpSpPr>
                    <p:sp>
                      <p:nvSpPr>
                        <p:cNvPr id="1744" name="Freeform: Shape 1743">
                          <a:extLst>
                            <a:ext uri="{FF2B5EF4-FFF2-40B4-BE49-F238E27FC236}">
                              <a16:creationId xmlns:a16="http://schemas.microsoft.com/office/drawing/2014/main" id="{507E08E2-9BEC-FE99-4FBB-36DAD9DF6DB8}"/>
                            </a:ext>
                          </a:extLst>
                        </p:cNvPr>
                        <p:cNvSpPr/>
                        <p:nvPr/>
                      </p:nvSpPr>
                      <p:spPr>
                        <a:xfrm>
                          <a:off x="17765582" y="16012419"/>
                          <a:ext cx="265261" cy="95966"/>
                        </a:xfrm>
                        <a:custGeom>
                          <a:avLst/>
                          <a:gdLst>
                            <a:gd name="csX0" fmla="*/ 265262 w 265261"/>
                            <a:gd name="csY0" fmla="*/ 83467 h 95966"/>
                            <a:gd name="csX1" fmla="*/ 232854 w 265261"/>
                            <a:gd name="csY1" fmla="*/ 76273 h 95966"/>
                            <a:gd name="csX2" fmla="*/ 198046 w 265261"/>
                            <a:gd name="csY2" fmla="*/ 87664 h 95966"/>
                            <a:gd name="csX3" fmla="*/ 131131 w 265261"/>
                            <a:gd name="csY3" fmla="*/ 88863 h 95966"/>
                            <a:gd name="csX4" fmla="*/ 91221 w 265261"/>
                            <a:gd name="csY4" fmla="*/ 20514 h 95966"/>
                            <a:gd name="csX5" fmla="*/ 48911 w 265261"/>
                            <a:gd name="csY5" fmla="*/ 430 h 95966"/>
                            <a:gd name="csX6" fmla="*/ 0 w 265261"/>
                            <a:gd name="csY6" fmla="*/ 4327 h 9596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5261" h="95966">
                              <a:moveTo>
                                <a:pt x="265262" y="83467"/>
                              </a:moveTo>
                              <a:cubicBezTo>
                                <a:pt x="256560" y="75673"/>
                                <a:pt x="244557" y="74174"/>
                                <a:pt x="232854" y="76273"/>
                              </a:cubicBezTo>
                              <a:cubicBezTo>
                                <a:pt x="222052" y="78071"/>
                                <a:pt x="210049" y="82868"/>
                                <a:pt x="198046" y="87664"/>
                              </a:cubicBezTo>
                              <a:cubicBezTo>
                                <a:pt x="172840" y="97256"/>
                                <a:pt x="144934" y="99655"/>
                                <a:pt x="131131" y="88863"/>
                              </a:cubicBezTo>
                              <a:cubicBezTo>
                                <a:pt x="110726" y="73275"/>
                                <a:pt x="106825" y="39100"/>
                                <a:pt x="91221" y="20514"/>
                              </a:cubicBezTo>
                              <a:cubicBezTo>
                                <a:pt x="80419" y="7924"/>
                                <a:pt x="64815" y="1928"/>
                                <a:pt x="48911" y="430"/>
                              </a:cubicBezTo>
                              <a:cubicBezTo>
                                <a:pt x="33008" y="-1070"/>
                                <a:pt x="16504" y="1628"/>
                                <a:pt x="0" y="4327"/>
                              </a:cubicBezTo>
                            </a:path>
                          </a:pathLst>
                        </a:custGeom>
                        <a:noFill/>
                        <a:ln w="13561" cap="rnd">
                          <a:solidFill>
                            <a:srgbClr val="231F20"/>
                          </a:solidFill>
                          <a:prstDash val="solid"/>
                          <a:miter/>
                        </a:ln>
                      </p:spPr>
                      <p:txBody>
                        <a:bodyPr/>
                        <a:lstStyle/>
                        <a:p>
                          <a:endParaRPr lang="en-US"/>
                        </a:p>
                      </p:txBody>
                    </p:sp>
                    <p:sp>
                      <p:nvSpPr>
                        <p:cNvPr id="1745" name="Freeform: Shape 1744">
                          <a:extLst>
                            <a:ext uri="{FF2B5EF4-FFF2-40B4-BE49-F238E27FC236}">
                              <a16:creationId xmlns:a16="http://schemas.microsoft.com/office/drawing/2014/main" id="{9276C78F-8A0B-4AA7-48BE-6E50E6BAAAA7}"/>
                            </a:ext>
                          </a:extLst>
                        </p:cNvPr>
                        <p:cNvSpPr/>
                        <p:nvPr/>
                      </p:nvSpPr>
                      <p:spPr>
                        <a:xfrm>
                          <a:off x="17794388" y="15935976"/>
                          <a:ext cx="265261" cy="95966"/>
                        </a:xfrm>
                        <a:custGeom>
                          <a:avLst/>
                          <a:gdLst>
                            <a:gd name="csX0" fmla="*/ 265262 w 265261"/>
                            <a:gd name="csY0" fmla="*/ 83468 h 95966"/>
                            <a:gd name="csX1" fmla="*/ 232854 w 265261"/>
                            <a:gd name="csY1" fmla="*/ 76272 h 95966"/>
                            <a:gd name="csX2" fmla="*/ 198046 w 265261"/>
                            <a:gd name="csY2" fmla="*/ 87664 h 95966"/>
                            <a:gd name="csX3" fmla="*/ 131131 w 265261"/>
                            <a:gd name="csY3" fmla="*/ 88863 h 95966"/>
                            <a:gd name="csX4" fmla="*/ 91221 w 265261"/>
                            <a:gd name="csY4" fmla="*/ 20515 h 95966"/>
                            <a:gd name="csX5" fmla="*/ 48911 w 265261"/>
                            <a:gd name="csY5" fmla="*/ 429 h 95966"/>
                            <a:gd name="csX6" fmla="*/ 0 w 265261"/>
                            <a:gd name="csY6" fmla="*/ 4326 h 9596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5261" h="95966">
                              <a:moveTo>
                                <a:pt x="265262" y="83468"/>
                              </a:moveTo>
                              <a:cubicBezTo>
                                <a:pt x="256560" y="75673"/>
                                <a:pt x="244557" y="74175"/>
                                <a:pt x="232854" y="76272"/>
                              </a:cubicBezTo>
                              <a:cubicBezTo>
                                <a:pt x="222052" y="78071"/>
                                <a:pt x="210049" y="82867"/>
                                <a:pt x="198046" y="87664"/>
                              </a:cubicBezTo>
                              <a:cubicBezTo>
                                <a:pt x="172840" y="97257"/>
                                <a:pt x="144934" y="99655"/>
                                <a:pt x="131131" y="88863"/>
                              </a:cubicBezTo>
                              <a:cubicBezTo>
                                <a:pt x="110726" y="73275"/>
                                <a:pt x="106825" y="39100"/>
                                <a:pt x="91221" y="20515"/>
                              </a:cubicBezTo>
                              <a:cubicBezTo>
                                <a:pt x="80419" y="7924"/>
                                <a:pt x="64815" y="1929"/>
                                <a:pt x="48911" y="429"/>
                              </a:cubicBezTo>
                              <a:cubicBezTo>
                                <a:pt x="33008" y="-1069"/>
                                <a:pt x="16504" y="1629"/>
                                <a:pt x="0" y="4326"/>
                              </a:cubicBezTo>
                            </a:path>
                          </a:pathLst>
                        </a:custGeom>
                        <a:noFill/>
                        <a:ln w="13561" cap="rnd">
                          <a:solidFill>
                            <a:srgbClr val="231F20"/>
                          </a:solidFill>
                          <a:prstDash val="solid"/>
                          <a:miter/>
                        </a:ln>
                      </p:spPr>
                      <p:txBody>
                        <a:bodyPr/>
                        <a:lstStyle/>
                        <a:p>
                          <a:endParaRPr lang="en-US"/>
                        </a:p>
                      </p:txBody>
                    </p:sp>
                  </p:grpSp>
                  <p:grpSp>
                    <p:nvGrpSpPr>
                      <p:cNvPr id="1720" name="Graphic 3">
                        <a:extLst>
                          <a:ext uri="{FF2B5EF4-FFF2-40B4-BE49-F238E27FC236}">
                            <a16:creationId xmlns:a16="http://schemas.microsoft.com/office/drawing/2014/main" id="{EA588314-2F5D-5ADA-EBA2-0D886F352E75}"/>
                          </a:ext>
                        </a:extLst>
                      </p:cNvPr>
                      <p:cNvGrpSpPr/>
                      <p:nvPr/>
                    </p:nvGrpSpPr>
                    <p:grpSpPr>
                      <a:xfrm>
                        <a:off x="17884709" y="15620697"/>
                        <a:ext cx="324214" cy="276465"/>
                        <a:chOff x="17884709" y="15620697"/>
                        <a:chExt cx="324214" cy="276465"/>
                      </a:xfrm>
                      <a:noFill/>
                    </p:grpSpPr>
                    <p:sp>
                      <p:nvSpPr>
                        <p:cNvPr id="1742" name="Freeform: Shape 1741">
                          <a:extLst>
                            <a:ext uri="{FF2B5EF4-FFF2-40B4-BE49-F238E27FC236}">
                              <a16:creationId xmlns:a16="http://schemas.microsoft.com/office/drawing/2014/main" id="{3C201FE8-9BE0-FACC-EED3-063B9162A2E4}"/>
                            </a:ext>
                          </a:extLst>
                        </p:cNvPr>
                        <p:cNvSpPr/>
                        <p:nvPr/>
                      </p:nvSpPr>
                      <p:spPr>
                        <a:xfrm>
                          <a:off x="17884709" y="15695341"/>
                          <a:ext cx="259860" cy="103151"/>
                        </a:xfrm>
                        <a:custGeom>
                          <a:avLst/>
                          <a:gdLst>
                            <a:gd name="csX0" fmla="*/ 259860 w 259860"/>
                            <a:gd name="csY0" fmla="*/ 97172 h 103151"/>
                            <a:gd name="csX1" fmla="*/ 228053 w 259860"/>
                            <a:gd name="csY1" fmla="*/ 87879 h 103151"/>
                            <a:gd name="csX2" fmla="*/ 192645 w 259860"/>
                            <a:gd name="csY2" fmla="*/ 97172 h 103151"/>
                            <a:gd name="csX3" fmla="*/ 125729 w 259860"/>
                            <a:gd name="csY3" fmla="*/ 94474 h 103151"/>
                            <a:gd name="csX4" fmla="*/ 90021 w 259860"/>
                            <a:gd name="csY4" fmla="*/ 23727 h 103151"/>
                            <a:gd name="csX5" fmla="*/ 49211 w 259860"/>
                            <a:gd name="csY5" fmla="*/ 1244 h 103151"/>
                            <a:gd name="csX6" fmla="*/ 0 w 259860"/>
                            <a:gd name="csY6" fmla="*/ 2143 h 10315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9860" h="103151">
                              <a:moveTo>
                                <a:pt x="259860" y="97172"/>
                              </a:moveTo>
                              <a:cubicBezTo>
                                <a:pt x="251759" y="89078"/>
                                <a:pt x="239756" y="86680"/>
                                <a:pt x="228053" y="87879"/>
                              </a:cubicBezTo>
                              <a:cubicBezTo>
                                <a:pt x="216950" y="89078"/>
                                <a:pt x="204948" y="93275"/>
                                <a:pt x="192645" y="97172"/>
                              </a:cubicBezTo>
                              <a:cubicBezTo>
                                <a:pt x="166839" y="105266"/>
                                <a:pt x="138932" y="105866"/>
                                <a:pt x="125729" y="94474"/>
                              </a:cubicBezTo>
                              <a:cubicBezTo>
                                <a:pt x="106225" y="77687"/>
                                <a:pt x="104724" y="43512"/>
                                <a:pt x="90021" y="23727"/>
                              </a:cubicBezTo>
                              <a:cubicBezTo>
                                <a:pt x="80119" y="10536"/>
                                <a:pt x="64815" y="3642"/>
                                <a:pt x="49211" y="1244"/>
                              </a:cubicBezTo>
                              <a:cubicBezTo>
                                <a:pt x="33608" y="-1154"/>
                                <a:pt x="16504" y="344"/>
                                <a:pt x="0" y="2143"/>
                              </a:cubicBezTo>
                            </a:path>
                          </a:pathLst>
                        </a:custGeom>
                        <a:noFill/>
                        <a:ln w="13561" cap="rnd">
                          <a:solidFill>
                            <a:srgbClr val="231F20"/>
                          </a:solidFill>
                          <a:prstDash val="solid"/>
                          <a:miter/>
                        </a:ln>
                      </p:spPr>
                      <p:txBody>
                        <a:bodyPr/>
                        <a:lstStyle/>
                        <a:p>
                          <a:endParaRPr lang="en-US"/>
                        </a:p>
                      </p:txBody>
                    </p:sp>
                    <p:sp>
                      <p:nvSpPr>
                        <p:cNvPr id="1743" name="Freeform: Shape 1742">
                          <a:extLst>
                            <a:ext uri="{FF2B5EF4-FFF2-40B4-BE49-F238E27FC236}">
                              <a16:creationId xmlns:a16="http://schemas.microsoft.com/office/drawing/2014/main" id="{AFA960C1-24EB-F481-6C00-CC495295520E}"/>
                            </a:ext>
                          </a:extLst>
                        </p:cNvPr>
                        <p:cNvSpPr/>
                        <p:nvPr/>
                      </p:nvSpPr>
                      <p:spPr>
                        <a:xfrm>
                          <a:off x="17918017" y="15620697"/>
                          <a:ext cx="259860" cy="103150"/>
                        </a:xfrm>
                        <a:custGeom>
                          <a:avLst/>
                          <a:gdLst>
                            <a:gd name="csX0" fmla="*/ 259860 w 259860"/>
                            <a:gd name="csY0" fmla="*/ 97172 h 103150"/>
                            <a:gd name="csX1" fmla="*/ 228053 w 259860"/>
                            <a:gd name="csY1" fmla="*/ 87878 h 103150"/>
                            <a:gd name="csX2" fmla="*/ 192645 w 259860"/>
                            <a:gd name="csY2" fmla="*/ 97172 h 103150"/>
                            <a:gd name="csX3" fmla="*/ 125729 w 259860"/>
                            <a:gd name="csY3" fmla="*/ 94473 h 103150"/>
                            <a:gd name="csX4" fmla="*/ 90021 w 259860"/>
                            <a:gd name="csY4" fmla="*/ 23727 h 103150"/>
                            <a:gd name="csX5" fmla="*/ 49211 w 259860"/>
                            <a:gd name="csY5" fmla="*/ 1244 h 103150"/>
                            <a:gd name="csX6" fmla="*/ 0 w 259860"/>
                            <a:gd name="csY6" fmla="*/ 2143 h 1031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9860" h="103150">
                              <a:moveTo>
                                <a:pt x="259860" y="97172"/>
                              </a:moveTo>
                              <a:cubicBezTo>
                                <a:pt x="251759" y="89078"/>
                                <a:pt x="239756" y="86680"/>
                                <a:pt x="228053" y="87878"/>
                              </a:cubicBezTo>
                              <a:cubicBezTo>
                                <a:pt x="216950" y="89078"/>
                                <a:pt x="204948" y="93275"/>
                                <a:pt x="192645" y="97172"/>
                              </a:cubicBezTo>
                              <a:cubicBezTo>
                                <a:pt x="166839" y="105266"/>
                                <a:pt x="138932" y="105865"/>
                                <a:pt x="125729" y="94473"/>
                              </a:cubicBezTo>
                              <a:cubicBezTo>
                                <a:pt x="106225" y="77686"/>
                                <a:pt x="104724" y="43512"/>
                                <a:pt x="90021" y="23727"/>
                              </a:cubicBezTo>
                              <a:cubicBezTo>
                                <a:pt x="80119" y="10536"/>
                                <a:pt x="64815" y="3641"/>
                                <a:pt x="49211" y="1244"/>
                              </a:cubicBezTo>
                              <a:cubicBezTo>
                                <a:pt x="33608" y="-1154"/>
                                <a:pt x="16504" y="344"/>
                                <a:pt x="0" y="2143"/>
                              </a:cubicBezTo>
                            </a:path>
                          </a:pathLst>
                        </a:custGeom>
                        <a:noFill/>
                        <a:ln w="13561" cap="rnd">
                          <a:solidFill>
                            <a:srgbClr val="231F20"/>
                          </a:solidFill>
                          <a:prstDash val="solid"/>
                          <a:miter/>
                        </a:ln>
                      </p:spPr>
                      <p:txBody>
                        <a:bodyPr/>
                        <a:lstStyle/>
                        <a:p>
                          <a:endParaRPr lang="en-US"/>
                        </a:p>
                      </p:txBody>
                    </p:sp>
                  </p:grpSp>
                  <p:grpSp>
                    <p:nvGrpSpPr>
                      <p:cNvPr id="1721" name="Graphic 3">
                        <a:extLst>
                          <a:ext uri="{FF2B5EF4-FFF2-40B4-BE49-F238E27FC236}">
                            <a16:creationId xmlns:a16="http://schemas.microsoft.com/office/drawing/2014/main" id="{EB728555-376D-E125-87D9-F4204F850D18}"/>
                          </a:ext>
                        </a:extLst>
                      </p:cNvPr>
                      <p:cNvGrpSpPr/>
                      <p:nvPr/>
                    </p:nvGrpSpPr>
                    <p:grpSpPr>
                      <a:xfrm>
                        <a:off x="18022141" y="15312702"/>
                        <a:ext cx="322886" cy="285543"/>
                        <a:chOff x="18022141" y="15312702"/>
                        <a:chExt cx="322886" cy="285543"/>
                      </a:xfrm>
                      <a:noFill/>
                    </p:grpSpPr>
                    <p:sp>
                      <p:nvSpPr>
                        <p:cNvPr id="1740" name="Freeform: Shape 1739">
                          <a:extLst>
                            <a:ext uri="{FF2B5EF4-FFF2-40B4-BE49-F238E27FC236}">
                              <a16:creationId xmlns:a16="http://schemas.microsoft.com/office/drawing/2014/main" id="{D7648433-B26F-656D-4FE2-92306D0D69F0}"/>
                            </a:ext>
                          </a:extLst>
                        </p:cNvPr>
                        <p:cNvSpPr/>
                        <p:nvPr/>
                      </p:nvSpPr>
                      <p:spPr>
                        <a:xfrm>
                          <a:off x="18022141" y="15384947"/>
                          <a:ext cx="254159" cy="111387"/>
                        </a:xfrm>
                        <a:custGeom>
                          <a:avLst/>
                          <a:gdLst>
                            <a:gd name="csX0" fmla="*/ 254159 w 254159"/>
                            <a:gd name="csY0" fmla="*/ 111387 h 111387"/>
                            <a:gd name="csX1" fmla="*/ 222952 w 254159"/>
                            <a:gd name="csY1" fmla="*/ 100296 h 111387"/>
                            <a:gd name="csX2" fmla="*/ 186943 w 254159"/>
                            <a:gd name="csY2" fmla="*/ 107191 h 111387"/>
                            <a:gd name="csX3" fmla="*/ 120328 w 254159"/>
                            <a:gd name="csY3" fmla="*/ 100296 h 111387"/>
                            <a:gd name="csX4" fmla="*/ 88821 w 254159"/>
                            <a:gd name="csY4" fmla="*/ 27451 h 111387"/>
                            <a:gd name="csX5" fmla="*/ 49211 w 254159"/>
                            <a:gd name="csY5" fmla="*/ 2569 h 111387"/>
                            <a:gd name="csX6" fmla="*/ 0 w 254159"/>
                            <a:gd name="csY6" fmla="*/ 470 h 11138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4159" h="111387">
                              <a:moveTo>
                                <a:pt x="254159" y="111387"/>
                              </a:moveTo>
                              <a:cubicBezTo>
                                <a:pt x="246657" y="102694"/>
                                <a:pt x="234654" y="99697"/>
                                <a:pt x="222952" y="100296"/>
                              </a:cubicBezTo>
                              <a:cubicBezTo>
                                <a:pt x="211849" y="100596"/>
                                <a:pt x="199546" y="104193"/>
                                <a:pt x="186943" y="107191"/>
                              </a:cubicBezTo>
                              <a:cubicBezTo>
                                <a:pt x="160837" y="113785"/>
                                <a:pt x="132931" y="112587"/>
                                <a:pt x="120328" y="100296"/>
                              </a:cubicBezTo>
                              <a:cubicBezTo>
                                <a:pt x="102024" y="82309"/>
                                <a:pt x="102324" y="48135"/>
                                <a:pt x="88821" y="27451"/>
                              </a:cubicBezTo>
                              <a:cubicBezTo>
                                <a:pt x="79818" y="13660"/>
                                <a:pt x="65115" y="5867"/>
                                <a:pt x="49211" y="2569"/>
                              </a:cubicBezTo>
                              <a:cubicBezTo>
                                <a:pt x="33308" y="-728"/>
                                <a:pt x="16804" y="-129"/>
                                <a:pt x="0" y="470"/>
                              </a:cubicBezTo>
                            </a:path>
                          </a:pathLst>
                        </a:custGeom>
                        <a:noFill/>
                        <a:ln w="13561" cap="rnd">
                          <a:solidFill>
                            <a:srgbClr val="231F20"/>
                          </a:solidFill>
                          <a:prstDash val="solid"/>
                          <a:miter/>
                        </a:ln>
                      </p:spPr>
                      <p:txBody>
                        <a:bodyPr/>
                        <a:lstStyle/>
                        <a:p>
                          <a:endParaRPr lang="en-US"/>
                        </a:p>
                      </p:txBody>
                    </p:sp>
                    <p:sp>
                      <p:nvSpPr>
                        <p:cNvPr id="1741" name="Freeform: Shape 1740">
                          <a:extLst>
                            <a:ext uri="{FF2B5EF4-FFF2-40B4-BE49-F238E27FC236}">
                              <a16:creationId xmlns:a16="http://schemas.microsoft.com/office/drawing/2014/main" id="{C1CFAB55-73AE-D866-4DD9-5210026716DA}"/>
                            </a:ext>
                          </a:extLst>
                        </p:cNvPr>
                        <p:cNvSpPr/>
                        <p:nvPr/>
                      </p:nvSpPr>
                      <p:spPr>
                        <a:xfrm>
                          <a:off x="18059950" y="15312702"/>
                          <a:ext cx="254159" cy="111387"/>
                        </a:xfrm>
                        <a:custGeom>
                          <a:avLst/>
                          <a:gdLst>
                            <a:gd name="csX0" fmla="*/ 254159 w 254159"/>
                            <a:gd name="csY0" fmla="*/ 111387 h 111387"/>
                            <a:gd name="csX1" fmla="*/ 222952 w 254159"/>
                            <a:gd name="csY1" fmla="*/ 100296 h 111387"/>
                            <a:gd name="csX2" fmla="*/ 186943 w 254159"/>
                            <a:gd name="csY2" fmla="*/ 107191 h 111387"/>
                            <a:gd name="csX3" fmla="*/ 120328 w 254159"/>
                            <a:gd name="csY3" fmla="*/ 100296 h 111387"/>
                            <a:gd name="csX4" fmla="*/ 88821 w 254159"/>
                            <a:gd name="csY4" fmla="*/ 27450 h 111387"/>
                            <a:gd name="csX5" fmla="*/ 49211 w 254159"/>
                            <a:gd name="csY5" fmla="*/ 2568 h 111387"/>
                            <a:gd name="csX6" fmla="*/ 0 w 254159"/>
                            <a:gd name="csY6" fmla="*/ 471 h 11138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4159" h="111387">
                              <a:moveTo>
                                <a:pt x="254159" y="111387"/>
                              </a:moveTo>
                              <a:cubicBezTo>
                                <a:pt x="246657" y="102693"/>
                                <a:pt x="234655" y="99696"/>
                                <a:pt x="222952" y="100296"/>
                              </a:cubicBezTo>
                              <a:cubicBezTo>
                                <a:pt x="211849" y="100596"/>
                                <a:pt x="199547" y="104193"/>
                                <a:pt x="186943" y="107191"/>
                              </a:cubicBezTo>
                              <a:cubicBezTo>
                                <a:pt x="160837" y="113786"/>
                                <a:pt x="132931" y="112586"/>
                                <a:pt x="120328" y="100296"/>
                              </a:cubicBezTo>
                              <a:cubicBezTo>
                                <a:pt x="102024" y="82309"/>
                                <a:pt x="102324" y="48135"/>
                                <a:pt x="88821" y="27450"/>
                              </a:cubicBezTo>
                              <a:cubicBezTo>
                                <a:pt x="79819" y="13660"/>
                                <a:pt x="65115" y="5866"/>
                                <a:pt x="49211" y="2568"/>
                              </a:cubicBezTo>
                              <a:cubicBezTo>
                                <a:pt x="33308" y="-729"/>
                                <a:pt x="16804" y="-129"/>
                                <a:pt x="0" y="471"/>
                              </a:cubicBezTo>
                            </a:path>
                          </a:pathLst>
                        </a:custGeom>
                        <a:noFill/>
                        <a:ln w="13561" cap="rnd">
                          <a:solidFill>
                            <a:srgbClr val="231F20"/>
                          </a:solidFill>
                          <a:prstDash val="solid"/>
                          <a:miter/>
                        </a:ln>
                      </p:spPr>
                      <p:txBody>
                        <a:bodyPr/>
                        <a:lstStyle/>
                        <a:p>
                          <a:endParaRPr lang="en-US"/>
                        </a:p>
                      </p:txBody>
                    </p:sp>
                  </p:grpSp>
                  <p:grpSp>
                    <p:nvGrpSpPr>
                      <p:cNvPr id="1722" name="Graphic 3">
                        <a:extLst>
                          <a:ext uri="{FF2B5EF4-FFF2-40B4-BE49-F238E27FC236}">
                            <a16:creationId xmlns:a16="http://schemas.microsoft.com/office/drawing/2014/main" id="{A632FB42-6309-F854-55A2-C27D4A476A84}"/>
                          </a:ext>
                        </a:extLst>
                      </p:cNvPr>
                      <p:cNvGrpSpPr/>
                      <p:nvPr/>
                    </p:nvGrpSpPr>
                    <p:grpSpPr>
                      <a:xfrm>
                        <a:off x="18179078" y="15013097"/>
                        <a:ext cx="319237" cy="304389"/>
                        <a:chOff x="18179078" y="15013097"/>
                        <a:chExt cx="319237" cy="304389"/>
                      </a:xfrm>
                      <a:noFill/>
                    </p:grpSpPr>
                    <p:sp>
                      <p:nvSpPr>
                        <p:cNvPr id="1738" name="Freeform: Shape 1737">
                          <a:extLst>
                            <a:ext uri="{FF2B5EF4-FFF2-40B4-BE49-F238E27FC236}">
                              <a16:creationId xmlns:a16="http://schemas.microsoft.com/office/drawing/2014/main" id="{10B3E575-C820-92F9-C13D-A33EEE73EC18}"/>
                            </a:ext>
                          </a:extLst>
                        </p:cNvPr>
                        <p:cNvSpPr/>
                        <p:nvPr/>
                      </p:nvSpPr>
                      <p:spPr>
                        <a:xfrm>
                          <a:off x="18179078" y="15083244"/>
                          <a:ext cx="246657" cy="125605"/>
                        </a:xfrm>
                        <a:custGeom>
                          <a:avLst/>
                          <a:gdLst>
                            <a:gd name="csX0" fmla="*/ 246657 w 246657"/>
                            <a:gd name="csY0" fmla="*/ 125606 h 125605"/>
                            <a:gd name="csX1" fmla="*/ 216050 w 246657"/>
                            <a:gd name="csY1" fmla="*/ 112716 h 125605"/>
                            <a:gd name="csX2" fmla="*/ 179742 w 246657"/>
                            <a:gd name="csY2" fmla="*/ 117512 h 125605"/>
                            <a:gd name="csX3" fmla="*/ 113727 w 246657"/>
                            <a:gd name="csY3" fmla="*/ 106720 h 125605"/>
                            <a:gd name="csX4" fmla="*/ 86720 w 246657"/>
                            <a:gd name="csY4" fmla="*/ 32375 h 125605"/>
                            <a:gd name="csX5" fmla="*/ 48912 w 246657"/>
                            <a:gd name="csY5" fmla="*/ 5097 h 125605"/>
                            <a:gd name="csX6" fmla="*/ 0 w 246657"/>
                            <a:gd name="csY6" fmla="*/ 0 h 12560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6657" h="125605">
                              <a:moveTo>
                                <a:pt x="246657" y="125606"/>
                              </a:moveTo>
                              <a:cubicBezTo>
                                <a:pt x="239456" y="116613"/>
                                <a:pt x="228053" y="112716"/>
                                <a:pt x="216050" y="112716"/>
                              </a:cubicBezTo>
                              <a:cubicBezTo>
                                <a:pt x="204948" y="112716"/>
                                <a:pt x="192645" y="115114"/>
                                <a:pt x="179742" y="117512"/>
                              </a:cubicBezTo>
                              <a:cubicBezTo>
                                <a:pt x="153336" y="122308"/>
                                <a:pt x="125429" y="119610"/>
                                <a:pt x="113727" y="106720"/>
                              </a:cubicBezTo>
                              <a:cubicBezTo>
                                <a:pt x="96323" y="87535"/>
                                <a:pt x="99023" y="53660"/>
                                <a:pt x="86720" y="32375"/>
                              </a:cubicBezTo>
                              <a:cubicBezTo>
                                <a:pt x="78318" y="17987"/>
                                <a:pt x="64215" y="9293"/>
                                <a:pt x="48912" y="5097"/>
                              </a:cubicBezTo>
                              <a:cubicBezTo>
                                <a:pt x="33608" y="899"/>
                                <a:pt x="16804" y="300"/>
                                <a:pt x="0" y="0"/>
                              </a:cubicBezTo>
                            </a:path>
                          </a:pathLst>
                        </a:custGeom>
                        <a:noFill/>
                        <a:ln w="13561" cap="rnd">
                          <a:solidFill>
                            <a:srgbClr val="231F20"/>
                          </a:solidFill>
                          <a:prstDash val="solid"/>
                          <a:miter/>
                        </a:ln>
                      </p:spPr>
                      <p:txBody>
                        <a:bodyPr/>
                        <a:lstStyle/>
                        <a:p>
                          <a:endParaRPr lang="en-US"/>
                        </a:p>
                      </p:txBody>
                    </p:sp>
                    <p:sp>
                      <p:nvSpPr>
                        <p:cNvPr id="1739" name="Freeform: Shape 1738">
                          <a:extLst>
                            <a:ext uri="{FF2B5EF4-FFF2-40B4-BE49-F238E27FC236}">
                              <a16:creationId xmlns:a16="http://schemas.microsoft.com/office/drawing/2014/main" id="{51DB18C3-4B86-47BE-54F4-4874227F77CE}"/>
                            </a:ext>
                          </a:extLst>
                        </p:cNvPr>
                        <p:cNvSpPr/>
                        <p:nvPr/>
                      </p:nvSpPr>
                      <p:spPr>
                        <a:xfrm>
                          <a:off x="18221088" y="15013097"/>
                          <a:ext cx="246657" cy="125605"/>
                        </a:xfrm>
                        <a:custGeom>
                          <a:avLst/>
                          <a:gdLst>
                            <a:gd name="csX0" fmla="*/ 246657 w 246657"/>
                            <a:gd name="csY0" fmla="*/ 125606 h 125605"/>
                            <a:gd name="csX1" fmla="*/ 216050 w 246657"/>
                            <a:gd name="csY1" fmla="*/ 112716 h 125605"/>
                            <a:gd name="csX2" fmla="*/ 179742 w 246657"/>
                            <a:gd name="csY2" fmla="*/ 117511 h 125605"/>
                            <a:gd name="csX3" fmla="*/ 113727 w 246657"/>
                            <a:gd name="csY3" fmla="*/ 106720 h 125605"/>
                            <a:gd name="csX4" fmla="*/ 86720 w 246657"/>
                            <a:gd name="csY4" fmla="*/ 32375 h 125605"/>
                            <a:gd name="csX5" fmla="*/ 48911 w 246657"/>
                            <a:gd name="csY5" fmla="*/ 5096 h 125605"/>
                            <a:gd name="csX6" fmla="*/ 0 w 246657"/>
                            <a:gd name="csY6" fmla="*/ 0 h 12560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6657" h="125605">
                              <a:moveTo>
                                <a:pt x="246657" y="125606"/>
                              </a:moveTo>
                              <a:cubicBezTo>
                                <a:pt x="239456" y="116612"/>
                                <a:pt x="228053" y="112716"/>
                                <a:pt x="216050" y="112716"/>
                              </a:cubicBezTo>
                              <a:cubicBezTo>
                                <a:pt x="204948" y="112716"/>
                                <a:pt x="192645" y="115114"/>
                                <a:pt x="179742" y="117511"/>
                              </a:cubicBezTo>
                              <a:cubicBezTo>
                                <a:pt x="153335" y="122308"/>
                                <a:pt x="125429" y="119610"/>
                                <a:pt x="113727" y="106720"/>
                              </a:cubicBezTo>
                              <a:cubicBezTo>
                                <a:pt x="96322" y="87534"/>
                                <a:pt x="99023" y="53660"/>
                                <a:pt x="86720" y="32375"/>
                              </a:cubicBezTo>
                              <a:cubicBezTo>
                                <a:pt x="78318" y="17987"/>
                                <a:pt x="64215" y="9293"/>
                                <a:pt x="48911" y="5096"/>
                              </a:cubicBezTo>
                              <a:cubicBezTo>
                                <a:pt x="33608" y="899"/>
                                <a:pt x="16804" y="300"/>
                                <a:pt x="0" y="0"/>
                              </a:cubicBezTo>
                            </a:path>
                          </a:pathLst>
                        </a:custGeom>
                        <a:noFill/>
                        <a:ln w="13561" cap="rnd">
                          <a:solidFill>
                            <a:srgbClr val="231F20"/>
                          </a:solidFill>
                          <a:prstDash val="solid"/>
                          <a:miter/>
                        </a:ln>
                      </p:spPr>
                      <p:txBody>
                        <a:bodyPr/>
                        <a:lstStyle/>
                        <a:p>
                          <a:endParaRPr lang="en-US"/>
                        </a:p>
                      </p:txBody>
                    </p:sp>
                  </p:grpSp>
                  <p:grpSp>
                    <p:nvGrpSpPr>
                      <p:cNvPr id="1723" name="Graphic 3">
                        <a:extLst>
                          <a:ext uri="{FF2B5EF4-FFF2-40B4-BE49-F238E27FC236}">
                            <a16:creationId xmlns:a16="http://schemas.microsoft.com/office/drawing/2014/main" id="{A0373E8F-5D5E-60EE-D712-21DA20F8176E}"/>
                          </a:ext>
                        </a:extLst>
                      </p:cNvPr>
                      <p:cNvGrpSpPr/>
                      <p:nvPr/>
                    </p:nvGrpSpPr>
                    <p:grpSpPr>
                      <a:xfrm>
                        <a:off x="18353118" y="14722914"/>
                        <a:ext cx="315586" cy="323501"/>
                        <a:chOff x="18353118" y="14722914"/>
                        <a:chExt cx="315586" cy="323501"/>
                      </a:xfrm>
                      <a:noFill/>
                    </p:grpSpPr>
                    <p:sp>
                      <p:nvSpPr>
                        <p:cNvPr id="1736" name="Freeform: Shape 1735">
                          <a:extLst>
                            <a:ext uri="{FF2B5EF4-FFF2-40B4-BE49-F238E27FC236}">
                              <a16:creationId xmlns:a16="http://schemas.microsoft.com/office/drawing/2014/main" id="{3F2DD36D-9194-F466-8DFB-F683675A8416}"/>
                            </a:ext>
                          </a:extLst>
                        </p:cNvPr>
                        <p:cNvSpPr/>
                        <p:nvPr/>
                      </p:nvSpPr>
                      <p:spPr>
                        <a:xfrm>
                          <a:off x="18353118" y="14790364"/>
                          <a:ext cx="239155" cy="140594"/>
                        </a:xfrm>
                        <a:custGeom>
                          <a:avLst/>
                          <a:gdLst>
                            <a:gd name="csX0" fmla="*/ 239156 w 239155"/>
                            <a:gd name="csY0" fmla="*/ 140595 h 140594"/>
                            <a:gd name="csX1" fmla="*/ 209449 w 239155"/>
                            <a:gd name="csY1" fmla="*/ 125905 h 140594"/>
                            <a:gd name="csX2" fmla="*/ 172840 w 239155"/>
                            <a:gd name="csY2" fmla="*/ 128603 h 140594"/>
                            <a:gd name="csX3" fmla="*/ 107425 w 239155"/>
                            <a:gd name="csY3" fmla="*/ 113614 h 140594"/>
                            <a:gd name="csX4" fmla="*/ 84920 w 239155"/>
                            <a:gd name="csY4" fmla="*/ 37771 h 140594"/>
                            <a:gd name="csX5" fmla="*/ 48611 w 239155"/>
                            <a:gd name="csY5" fmla="*/ 8094 h 140594"/>
                            <a:gd name="csX6" fmla="*/ 0 w 239155"/>
                            <a:gd name="csY6" fmla="*/ 0 h 1405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9155" h="140594">
                              <a:moveTo>
                                <a:pt x="239156" y="140595"/>
                              </a:moveTo>
                              <a:cubicBezTo>
                                <a:pt x="232554" y="131002"/>
                                <a:pt x="221151" y="126804"/>
                                <a:pt x="209449" y="125905"/>
                              </a:cubicBezTo>
                              <a:cubicBezTo>
                                <a:pt x="198346" y="125006"/>
                                <a:pt x="185743" y="126804"/>
                                <a:pt x="172840" y="128603"/>
                              </a:cubicBezTo>
                              <a:cubicBezTo>
                                <a:pt x="146134" y="131901"/>
                                <a:pt x="118528" y="127405"/>
                                <a:pt x="107425" y="113614"/>
                              </a:cubicBezTo>
                              <a:cubicBezTo>
                                <a:pt x="91221" y="93530"/>
                                <a:pt x="95722" y="59655"/>
                                <a:pt x="84920" y="37771"/>
                              </a:cubicBezTo>
                              <a:cubicBezTo>
                                <a:pt x="77418" y="22782"/>
                                <a:pt x="63915" y="13489"/>
                                <a:pt x="48611" y="8094"/>
                              </a:cubicBezTo>
                              <a:cubicBezTo>
                                <a:pt x="33308" y="2698"/>
                                <a:pt x="16804" y="1499"/>
                                <a:pt x="0" y="0"/>
                              </a:cubicBezTo>
                            </a:path>
                          </a:pathLst>
                        </a:custGeom>
                        <a:noFill/>
                        <a:ln w="13561" cap="rnd">
                          <a:solidFill>
                            <a:srgbClr val="231F20"/>
                          </a:solidFill>
                          <a:prstDash val="solid"/>
                          <a:miter/>
                        </a:ln>
                      </p:spPr>
                      <p:txBody>
                        <a:bodyPr/>
                        <a:lstStyle/>
                        <a:p>
                          <a:endParaRPr lang="en-US"/>
                        </a:p>
                      </p:txBody>
                    </p:sp>
                    <p:sp>
                      <p:nvSpPr>
                        <p:cNvPr id="1737" name="Freeform: Shape 1736">
                          <a:extLst>
                            <a:ext uri="{FF2B5EF4-FFF2-40B4-BE49-F238E27FC236}">
                              <a16:creationId xmlns:a16="http://schemas.microsoft.com/office/drawing/2014/main" id="{41413FFF-0B29-E116-2890-2FA49F6D88DA}"/>
                            </a:ext>
                          </a:extLst>
                        </p:cNvPr>
                        <p:cNvSpPr/>
                        <p:nvPr/>
                      </p:nvSpPr>
                      <p:spPr>
                        <a:xfrm>
                          <a:off x="18399329" y="14722914"/>
                          <a:ext cx="239155" cy="140594"/>
                        </a:xfrm>
                        <a:custGeom>
                          <a:avLst/>
                          <a:gdLst>
                            <a:gd name="csX0" fmla="*/ 239156 w 239155"/>
                            <a:gd name="csY0" fmla="*/ 140595 h 140594"/>
                            <a:gd name="csX1" fmla="*/ 209449 w 239155"/>
                            <a:gd name="csY1" fmla="*/ 125905 h 140594"/>
                            <a:gd name="csX2" fmla="*/ 172841 w 239155"/>
                            <a:gd name="csY2" fmla="*/ 128603 h 140594"/>
                            <a:gd name="csX3" fmla="*/ 107425 w 239155"/>
                            <a:gd name="csY3" fmla="*/ 113614 h 140594"/>
                            <a:gd name="csX4" fmla="*/ 84920 w 239155"/>
                            <a:gd name="csY4" fmla="*/ 37771 h 140594"/>
                            <a:gd name="csX5" fmla="*/ 48612 w 239155"/>
                            <a:gd name="csY5" fmla="*/ 8094 h 140594"/>
                            <a:gd name="csX6" fmla="*/ 0 w 239155"/>
                            <a:gd name="csY6" fmla="*/ 0 h 1405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9155" h="140594">
                              <a:moveTo>
                                <a:pt x="239156" y="140595"/>
                              </a:moveTo>
                              <a:cubicBezTo>
                                <a:pt x="232554" y="131002"/>
                                <a:pt x="221152" y="126804"/>
                                <a:pt x="209449" y="125905"/>
                              </a:cubicBezTo>
                              <a:cubicBezTo>
                                <a:pt x="198346" y="125006"/>
                                <a:pt x="185743" y="126804"/>
                                <a:pt x="172841" y="128603"/>
                              </a:cubicBezTo>
                              <a:cubicBezTo>
                                <a:pt x="146134" y="131901"/>
                                <a:pt x="118528" y="127405"/>
                                <a:pt x="107425" y="113614"/>
                              </a:cubicBezTo>
                              <a:cubicBezTo>
                                <a:pt x="91221" y="93530"/>
                                <a:pt x="95722" y="59655"/>
                                <a:pt x="84920" y="37771"/>
                              </a:cubicBezTo>
                              <a:cubicBezTo>
                                <a:pt x="77418" y="22782"/>
                                <a:pt x="63915" y="13489"/>
                                <a:pt x="48612" y="8094"/>
                              </a:cubicBezTo>
                              <a:cubicBezTo>
                                <a:pt x="33308" y="2698"/>
                                <a:pt x="16804" y="1499"/>
                                <a:pt x="0" y="0"/>
                              </a:cubicBezTo>
                            </a:path>
                          </a:pathLst>
                        </a:custGeom>
                        <a:noFill/>
                        <a:ln w="13561" cap="rnd">
                          <a:solidFill>
                            <a:srgbClr val="231F20"/>
                          </a:solidFill>
                          <a:prstDash val="solid"/>
                          <a:miter/>
                        </a:ln>
                      </p:spPr>
                      <p:txBody>
                        <a:bodyPr/>
                        <a:lstStyle/>
                        <a:p>
                          <a:endParaRPr lang="en-US"/>
                        </a:p>
                      </p:txBody>
                    </p:sp>
                  </p:grpSp>
                  <p:grpSp>
                    <p:nvGrpSpPr>
                      <p:cNvPr id="1724" name="Graphic 3">
                        <a:extLst>
                          <a:ext uri="{FF2B5EF4-FFF2-40B4-BE49-F238E27FC236}">
                            <a16:creationId xmlns:a16="http://schemas.microsoft.com/office/drawing/2014/main" id="{8B3379F0-C9A0-7FFF-E1A4-FC496D864E92}"/>
                          </a:ext>
                        </a:extLst>
                      </p:cNvPr>
                      <p:cNvGrpSpPr/>
                      <p:nvPr/>
                    </p:nvGrpSpPr>
                    <p:grpSpPr>
                      <a:xfrm>
                        <a:off x="18545763" y="14444123"/>
                        <a:ext cx="309613" cy="341214"/>
                        <a:chOff x="18545763" y="14444123"/>
                        <a:chExt cx="309613" cy="341214"/>
                      </a:xfrm>
                      <a:noFill/>
                    </p:grpSpPr>
                    <p:sp>
                      <p:nvSpPr>
                        <p:cNvPr id="1734" name="Freeform: Shape 1733">
                          <a:extLst>
                            <a:ext uri="{FF2B5EF4-FFF2-40B4-BE49-F238E27FC236}">
                              <a16:creationId xmlns:a16="http://schemas.microsoft.com/office/drawing/2014/main" id="{1DE870F5-4355-C99B-F6DB-93B5BFCC9C5A}"/>
                            </a:ext>
                          </a:extLst>
                        </p:cNvPr>
                        <p:cNvSpPr/>
                        <p:nvPr/>
                      </p:nvSpPr>
                      <p:spPr>
                        <a:xfrm>
                          <a:off x="18545763" y="14508574"/>
                          <a:ext cx="229853" cy="154984"/>
                        </a:xfrm>
                        <a:custGeom>
                          <a:avLst/>
                          <a:gdLst>
                            <a:gd name="csX0" fmla="*/ 229854 w 229853"/>
                            <a:gd name="csY0" fmla="*/ 154984 h 154984"/>
                            <a:gd name="csX1" fmla="*/ 201047 w 229853"/>
                            <a:gd name="csY1" fmla="*/ 138497 h 154984"/>
                            <a:gd name="csX2" fmla="*/ 164438 w 229853"/>
                            <a:gd name="csY2" fmla="*/ 138796 h 154984"/>
                            <a:gd name="csX3" fmla="*/ 99923 w 229853"/>
                            <a:gd name="csY3" fmla="*/ 119910 h 154984"/>
                            <a:gd name="csX4" fmla="*/ 82219 w 229853"/>
                            <a:gd name="csY4" fmla="*/ 42569 h 154984"/>
                            <a:gd name="csX5" fmla="*/ 48011 w 229853"/>
                            <a:gd name="csY5" fmla="*/ 10792 h 154984"/>
                            <a:gd name="csX6" fmla="*/ 0 w 229853"/>
                            <a:gd name="csY6" fmla="*/ 0 h 15498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29853" h="154984">
                              <a:moveTo>
                                <a:pt x="229854" y="154984"/>
                              </a:moveTo>
                              <a:cubicBezTo>
                                <a:pt x="223852" y="145092"/>
                                <a:pt x="212749" y="139996"/>
                                <a:pt x="201047" y="138497"/>
                              </a:cubicBezTo>
                              <a:cubicBezTo>
                                <a:pt x="190244" y="136998"/>
                                <a:pt x="177341" y="138197"/>
                                <a:pt x="164438" y="138796"/>
                              </a:cubicBezTo>
                              <a:cubicBezTo>
                                <a:pt x="137432" y="140595"/>
                                <a:pt x="110126" y="134300"/>
                                <a:pt x="99923" y="119910"/>
                              </a:cubicBezTo>
                              <a:cubicBezTo>
                                <a:pt x="85220" y="98926"/>
                                <a:pt x="91521" y="65352"/>
                                <a:pt x="82219" y="42569"/>
                              </a:cubicBezTo>
                              <a:cubicBezTo>
                                <a:pt x="75618" y="27280"/>
                                <a:pt x="62714" y="17087"/>
                                <a:pt x="48011" y="10792"/>
                              </a:cubicBezTo>
                              <a:cubicBezTo>
                                <a:pt x="33308" y="4497"/>
                                <a:pt x="16504" y="2399"/>
                                <a:pt x="0" y="0"/>
                              </a:cubicBezTo>
                            </a:path>
                          </a:pathLst>
                        </a:custGeom>
                        <a:noFill/>
                        <a:ln w="13561" cap="rnd">
                          <a:solidFill>
                            <a:srgbClr val="231F20"/>
                          </a:solidFill>
                          <a:prstDash val="solid"/>
                          <a:miter/>
                        </a:ln>
                      </p:spPr>
                      <p:txBody>
                        <a:bodyPr/>
                        <a:lstStyle/>
                        <a:p>
                          <a:endParaRPr lang="en-US"/>
                        </a:p>
                      </p:txBody>
                    </p:sp>
                    <p:sp>
                      <p:nvSpPr>
                        <p:cNvPr id="1735" name="Freeform: Shape 1734">
                          <a:extLst>
                            <a:ext uri="{FF2B5EF4-FFF2-40B4-BE49-F238E27FC236}">
                              <a16:creationId xmlns:a16="http://schemas.microsoft.com/office/drawing/2014/main" id="{84638299-3678-7DD5-EA8C-A8A2EF83C2C2}"/>
                            </a:ext>
                          </a:extLst>
                        </p:cNvPr>
                        <p:cNvSpPr/>
                        <p:nvPr/>
                      </p:nvSpPr>
                      <p:spPr>
                        <a:xfrm>
                          <a:off x="18595875" y="14444123"/>
                          <a:ext cx="229853" cy="154984"/>
                        </a:xfrm>
                        <a:custGeom>
                          <a:avLst/>
                          <a:gdLst>
                            <a:gd name="csX0" fmla="*/ 229854 w 229853"/>
                            <a:gd name="csY0" fmla="*/ 154984 h 154984"/>
                            <a:gd name="csX1" fmla="*/ 201047 w 229853"/>
                            <a:gd name="csY1" fmla="*/ 138496 h 154984"/>
                            <a:gd name="csX2" fmla="*/ 164438 w 229853"/>
                            <a:gd name="csY2" fmla="*/ 138796 h 154984"/>
                            <a:gd name="csX3" fmla="*/ 99923 w 229853"/>
                            <a:gd name="csY3" fmla="*/ 119910 h 154984"/>
                            <a:gd name="csX4" fmla="*/ 82219 w 229853"/>
                            <a:gd name="csY4" fmla="*/ 42569 h 154984"/>
                            <a:gd name="csX5" fmla="*/ 48011 w 229853"/>
                            <a:gd name="csY5" fmla="*/ 10792 h 154984"/>
                            <a:gd name="csX6" fmla="*/ 0 w 229853"/>
                            <a:gd name="csY6" fmla="*/ 0 h 15498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29853" h="154984">
                              <a:moveTo>
                                <a:pt x="229854" y="154984"/>
                              </a:moveTo>
                              <a:cubicBezTo>
                                <a:pt x="223852" y="145091"/>
                                <a:pt x="212749" y="139996"/>
                                <a:pt x="201047" y="138496"/>
                              </a:cubicBezTo>
                              <a:cubicBezTo>
                                <a:pt x="190244" y="136998"/>
                                <a:pt x="177341" y="138197"/>
                                <a:pt x="164438" y="138796"/>
                              </a:cubicBezTo>
                              <a:cubicBezTo>
                                <a:pt x="137432" y="140595"/>
                                <a:pt x="110126" y="134300"/>
                                <a:pt x="99923" y="119910"/>
                              </a:cubicBezTo>
                              <a:cubicBezTo>
                                <a:pt x="85220" y="98926"/>
                                <a:pt x="91521" y="65351"/>
                                <a:pt x="82219" y="42569"/>
                              </a:cubicBezTo>
                              <a:cubicBezTo>
                                <a:pt x="75618" y="27280"/>
                                <a:pt x="62714" y="17087"/>
                                <a:pt x="48011" y="10792"/>
                              </a:cubicBezTo>
                              <a:cubicBezTo>
                                <a:pt x="33308" y="4496"/>
                                <a:pt x="16504" y="2399"/>
                                <a:pt x="0" y="0"/>
                              </a:cubicBezTo>
                            </a:path>
                          </a:pathLst>
                        </a:custGeom>
                        <a:noFill/>
                        <a:ln w="13561" cap="rnd">
                          <a:solidFill>
                            <a:srgbClr val="231F20"/>
                          </a:solidFill>
                          <a:prstDash val="solid"/>
                          <a:miter/>
                        </a:ln>
                      </p:spPr>
                      <p:txBody>
                        <a:bodyPr/>
                        <a:lstStyle/>
                        <a:p>
                          <a:endParaRPr lang="en-US"/>
                        </a:p>
                      </p:txBody>
                    </p:sp>
                  </p:grpSp>
                  <p:grpSp>
                    <p:nvGrpSpPr>
                      <p:cNvPr id="1725" name="Graphic 3">
                        <a:extLst>
                          <a:ext uri="{FF2B5EF4-FFF2-40B4-BE49-F238E27FC236}">
                            <a16:creationId xmlns:a16="http://schemas.microsoft.com/office/drawing/2014/main" id="{8D558D79-C441-4D3C-E202-41BE2B44598B}"/>
                          </a:ext>
                        </a:extLst>
                      </p:cNvPr>
                      <p:cNvGrpSpPr/>
                      <p:nvPr/>
                    </p:nvGrpSpPr>
                    <p:grpSpPr>
                      <a:xfrm>
                        <a:off x="18754612" y="14177922"/>
                        <a:ext cx="302975" cy="357530"/>
                        <a:chOff x="18754612" y="14177922"/>
                        <a:chExt cx="302975" cy="357530"/>
                      </a:xfrm>
                      <a:noFill/>
                    </p:grpSpPr>
                    <p:sp>
                      <p:nvSpPr>
                        <p:cNvPr id="1732" name="Freeform: Shape 1731">
                          <a:extLst>
                            <a:ext uri="{FF2B5EF4-FFF2-40B4-BE49-F238E27FC236}">
                              <a16:creationId xmlns:a16="http://schemas.microsoft.com/office/drawing/2014/main" id="{4880DE98-3591-E201-D2A4-B95AF6F84B1A}"/>
                            </a:ext>
                          </a:extLst>
                        </p:cNvPr>
                        <p:cNvSpPr/>
                        <p:nvPr/>
                      </p:nvSpPr>
                      <p:spPr>
                        <a:xfrm>
                          <a:off x="18754612" y="14239376"/>
                          <a:ext cx="219950" cy="168473"/>
                        </a:xfrm>
                        <a:custGeom>
                          <a:avLst/>
                          <a:gdLst>
                            <a:gd name="csX0" fmla="*/ 219951 w 219950"/>
                            <a:gd name="csY0" fmla="*/ 168474 h 168473"/>
                            <a:gd name="csX1" fmla="*/ 192344 w 219950"/>
                            <a:gd name="csY1" fmla="*/ 150187 h 168473"/>
                            <a:gd name="csX2" fmla="*/ 155736 w 219950"/>
                            <a:gd name="csY2" fmla="*/ 148388 h 168473"/>
                            <a:gd name="csX3" fmla="*/ 92721 w 219950"/>
                            <a:gd name="csY3" fmla="*/ 125606 h 168473"/>
                            <a:gd name="csX4" fmla="*/ 79518 w 219950"/>
                            <a:gd name="csY4" fmla="*/ 47364 h 168473"/>
                            <a:gd name="csX5" fmla="*/ 47111 w 219950"/>
                            <a:gd name="csY5" fmla="*/ 13789 h 168473"/>
                            <a:gd name="csX6" fmla="*/ 0 w 219950"/>
                            <a:gd name="csY6" fmla="*/ 0 h 16847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19950" h="168473">
                              <a:moveTo>
                                <a:pt x="219951" y="168474"/>
                              </a:moveTo>
                              <a:cubicBezTo>
                                <a:pt x="214550" y="158281"/>
                                <a:pt x="203747" y="152586"/>
                                <a:pt x="192344" y="150187"/>
                              </a:cubicBezTo>
                              <a:cubicBezTo>
                                <a:pt x="181542" y="148089"/>
                                <a:pt x="168639" y="148388"/>
                                <a:pt x="155736" y="148388"/>
                              </a:cubicBezTo>
                              <a:cubicBezTo>
                                <a:pt x="128730" y="148388"/>
                                <a:pt x="102024" y="140894"/>
                                <a:pt x="92721" y="125606"/>
                              </a:cubicBezTo>
                              <a:cubicBezTo>
                                <a:pt x="79218" y="103722"/>
                                <a:pt x="87920" y="70747"/>
                                <a:pt x="79518" y="47364"/>
                              </a:cubicBezTo>
                              <a:cubicBezTo>
                                <a:pt x="74117" y="31776"/>
                                <a:pt x="61514" y="20685"/>
                                <a:pt x="47111" y="13789"/>
                              </a:cubicBezTo>
                              <a:cubicBezTo>
                                <a:pt x="32708" y="6894"/>
                                <a:pt x="16204" y="3297"/>
                                <a:pt x="0" y="0"/>
                              </a:cubicBezTo>
                            </a:path>
                          </a:pathLst>
                        </a:custGeom>
                        <a:noFill/>
                        <a:ln w="13561" cap="rnd">
                          <a:solidFill>
                            <a:srgbClr val="231F20"/>
                          </a:solidFill>
                          <a:prstDash val="solid"/>
                          <a:miter/>
                        </a:ln>
                      </p:spPr>
                      <p:txBody>
                        <a:bodyPr/>
                        <a:lstStyle/>
                        <a:p>
                          <a:endParaRPr lang="en-US"/>
                        </a:p>
                      </p:txBody>
                    </p:sp>
                    <p:sp>
                      <p:nvSpPr>
                        <p:cNvPr id="1733" name="Freeform: Shape 1732">
                          <a:extLst>
                            <a:ext uri="{FF2B5EF4-FFF2-40B4-BE49-F238E27FC236}">
                              <a16:creationId xmlns:a16="http://schemas.microsoft.com/office/drawing/2014/main" id="{DB0A765F-CC93-3A2E-F216-3F172A955366}"/>
                            </a:ext>
                          </a:extLst>
                        </p:cNvPr>
                        <p:cNvSpPr/>
                        <p:nvPr/>
                      </p:nvSpPr>
                      <p:spPr>
                        <a:xfrm>
                          <a:off x="18808624" y="14177922"/>
                          <a:ext cx="219951" cy="168474"/>
                        </a:xfrm>
                        <a:custGeom>
                          <a:avLst/>
                          <a:gdLst>
                            <a:gd name="csX0" fmla="*/ 219951 w 219951"/>
                            <a:gd name="csY0" fmla="*/ 168475 h 168474"/>
                            <a:gd name="csX1" fmla="*/ 192345 w 219951"/>
                            <a:gd name="csY1" fmla="*/ 150188 h 168474"/>
                            <a:gd name="csX2" fmla="*/ 155736 w 219951"/>
                            <a:gd name="csY2" fmla="*/ 148389 h 168474"/>
                            <a:gd name="csX3" fmla="*/ 92722 w 219951"/>
                            <a:gd name="csY3" fmla="*/ 125606 h 168474"/>
                            <a:gd name="csX4" fmla="*/ 79519 w 219951"/>
                            <a:gd name="csY4" fmla="*/ 47365 h 168474"/>
                            <a:gd name="csX5" fmla="*/ 47111 w 219951"/>
                            <a:gd name="csY5" fmla="*/ 13790 h 168474"/>
                            <a:gd name="csX6" fmla="*/ 0 w 219951"/>
                            <a:gd name="csY6" fmla="*/ 0 h 16847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19951" h="168474">
                              <a:moveTo>
                                <a:pt x="219951" y="168475"/>
                              </a:moveTo>
                              <a:cubicBezTo>
                                <a:pt x="214550" y="158281"/>
                                <a:pt x="203748" y="152587"/>
                                <a:pt x="192345" y="150188"/>
                              </a:cubicBezTo>
                              <a:cubicBezTo>
                                <a:pt x="181542" y="148089"/>
                                <a:pt x="168640" y="148389"/>
                                <a:pt x="155736" y="148389"/>
                              </a:cubicBezTo>
                              <a:cubicBezTo>
                                <a:pt x="128730" y="148389"/>
                                <a:pt x="102024" y="140895"/>
                                <a:pt x="92722" y="125606"/>
                              </a:cubicBezTo>
                              <a:cubicBezTo>
                                <a:pt x="79218" y="103723"/>
                                <a:pt x="87921" y="70747"/>
                                <a:pt x="79519" y="47365"/>
                              </a:cubicBezTo>
                              <a:cubicBezTo>
                                <a:pt x="74117" y="31776"/>
                                <a:pt x="61514" y="20685"/>
                                <a:pt x="47111" y="13790"/>
                              </a:cubicBezTo>
                              <a:cubicBezTo>
                                <a:pt x="32708" y="6895"/>
                                <a:pt x="16204" y="3298"/>
                                <a:pt x="0" y="0"/>
                              </a:cubicBezTo>
                            </a:path>
                          </a:pathLst>
                        </a:custGeom>
                        <a:noFill/>
                        <a:ln w="13561" cap="rnd">
                          <a:solidFill>
                            <a:srgbClr val="231F20"/>
                          </a:solidFill>
                          <a:prstDash val="solid"/>
                          <a:miter/>
                        </a:ln>
                      </p:spPr>
                      <p:txBody>
                        <a:bodyPr/>
                        <a:lstStyle/>
                        <a:p>
                          <a:endParaRPr lang="en-US"/>
                        </a:p>
                      </p:txBody>
                    </p:sp>
                  </p:grpSp>
                  <p:grpSp>
                    <p:nvGrpSpPr>
                      <p:cNvPr id="1726" name="Graphic 3">
                        <a:extLst>
                          <a:ext uri="{FF2B5EF4-FFF2-40B4-BE49-F238E27FC236}">
                            <a16:creationId xmlns:a16="http://schemas.microsoft.com/office/drawing/2014/main" id="{843023E4-E03F-31DF-D195-959960857893}"/>
                          </a:ext>
                        </a:extLst>
                      </p:cNvPr>
                      <p:cNvGrpSpPr/>
                      <p:nvPr/>
                    </p:nvGrpSpPr>
                    <p:grpSpPr>
                      <a:xfrm>
                        <a:off x="18979064" y="13924911"/>
                        <a:ext cx="295343" cy="372447"/>
                        <a:chOff x="18979064" y="13924911"/>
                        <a:chExt cx="295343" cy="372447"/>
                      </a:xfrm>
                      <a:noFill/>
                    </p:grpSpPr>
                    <p:sp>
                      <p:nvSpPr>
                        <p:cNvPr id="1730" name="Freeform: Shape 1729">
                          <a:extLst>
                            <a:ext uri="{FF2B5EF4-FFF2-40B4-BE49-F238E27FC236}">
                              <a16:creationId xmlns:a16="http://schemas.microsoft.com/office/drawing/2014/main" id="{042405A0-27CD-8B04-1809-88EC6DD266D4}"/>
                            </a:ext>
                          </a:extLst>
                        </p:cNvPr>
                        <p:cNvSpPr/>
                        <p:nvPr/>
                      </p:nvSpPr>
                      <p:spPr>
                        <a:xfrm>
                          <a:off x="18979064" y="13983068"/>
                          <a:ext cx="209448" cy="181364"/>
                        </a:xfrm>
                        <a:custGeom>
                          <a:avLst/>
                          <a:gdLst>
                            <a:gd name="csX0" fmla="*/ 209449 w 209448"/>
                            <a:gd name="csY0" fmla="*/ 181365 h 181364"/>
                            <a:gd name="csX1" fmla="*/ 183042 w 209448"/>
                            <a:gd name="csY1" fmla="*/ 161279 h 181364"/>
                            <a:gd name="csX2" fmla="*/ 146434 w 209448"/>
                            <a:gd name="csY2" fmla="*/ 157382 h 181364"/>
                            <a:gd name="csX3" fmla="*/ 84920 w 209448"/>
                            <a:gd name="csY3" fmla="*/ 131003 h 181364"/>
                            <a:gd name="csX4" fmla="*/ 76518 w 209448"/>
                            <a:gd name="csY4" fmla="*/ 52162 h 181364"/>
                            <a:gd name="csX5" fmla="*/ 46211 w 209448"/>
                            <a:gd name="csY5" fmla="*/ 16488 h 181364"/>
                            <a:gd name="csX6" fmla="*/ 0 w 209448"/>
                            <a:gd name="csY6" fmla="*/ 0 h 18136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09448" h="181364">
                              <a:moveTo>
                                <a:pt x="209449" y="181365"/>
                              </a:moveTo>
                              <a:cubicBezTo>
                                <a:pt x="204647" y="170872"/>
                                <a:pt x="194445" y="164577"/>
                                <a:pt x="183042" y="161279"/>
                              </a:cubicBezTo>
                              <a:cubicBezTo>
                                <a:pt x="172240" y="158281"/>
                                <a:pt x="159637" y="157982"/>
                                <a:pt x="146434" y="157382"/>
                              </a:cubicBezTo>
                              <a:cubicBezTo>
                                <a:pt x="119428" y="155884"/>
                                <a:pt x="93322" y="146591"/>
                                <a:pt x="84920" y="131003"/>
                              </a:cubicBezTo>
                              <a:cubicBezTo>
                                <a:pt x="72617" y="108519"/>
                                <a:pt x="83419" y="75843"/>
                                <a:pt x="76518" y="52162"/>
                              </a:cubicBezTo>
                              <a:cubicBezTo>
                                <a:pt x="72017" y="36273"/>
                                <a:pt x="60314" y="24582"/>
                                <a:pt x="46211" y="16488"/>
                              </a:cubicBezTo>
                              <a:cubicBezTo>
                                <a:pt x="32107" y="8394"/>
                                <a:pt x="15904" y="4197"/>
                                <a:pt x="0" y="0"/>
                              </a:cubicBezTo>
                            </a:path>
                          </a:pathLst>
                        </a:custGeom>
                        <a:noFill/>
                        <a:ln w="13561" cap="rnd">
                          <a:solidFill>
                            <a:srgbClr val="231F20"/>
                          </a:solidFill>
                          <a:prstDash val="solid"/>
                          <a:miter/>
                        </a:ln>
                      </p:spPr>
                      <p:txBody>
                        <a:bodyPr/>
                        <a:lstStyle/>
                        <a:p>
                          <a:endParaRPr lang="en-US"/>
                        </a:p>
                      </p:txBody>
                    </p:sp>
                    <p:sp>
                      <p:nvSpPr>
                        <p:cNvPr id="1731" name="Freeform: Shape 1730">
                          <a:extLst>
                            <a:ext uri="{FF2B5EF4-FFF2-40B4-BE49-F238E27FC236}">
                              <a16:creationId xmlns:a16="http://schemas.microsoft.com/office/drawing/2014/main" id="{95C0792B-A071-0F2D-A093-415DFEACC858}"/>
                            </a:ext>
                          </a:extLst>
                        </p:cNvPr>
                        <p:cNvSpPr/>
                        <p:nvPr/>
                      </p:nvSpPr>
                      <p:spPr>
                        <a:xfrm>
                          <a:off x="19036677" y="13924911"/>
                          <a:ext cx="209448" cy="181364"/>
                        </a:xfrm>
                        <a:custGeom>
                          <a:avLst/>
                          <a:gdLst>
                            <a:gd name="csX0" fmla="*/ 209449 w 209448"/>
                            <a:gd name="csY0" fmla="*/ 181365 h 181364"/>
                            <a:gd name="csX1" fmla="*/ 183043 w 209448"/>
                            <a:gd name="csY1" fmla="*/ 161279 h 181364"/>
                            <a:gd name="csX2" fmla="*/ 146434 w 209448"/>
                            <a:gd name="csY2" fmla="*/ 157382 h 181364"/>
                            <a:gd name="csX3" fmla="*/ 84920 w 209448"/>
                            <a:gd name="csY3" fmla="*/ 131003 h 181364"/>
                            <a:gd name="csX4" fmla="*/ 76518 w 209448"/>
                            <a:gd name="csY4" fmla="*/ 52162 h 181364"/>
                            <a:gd name="csX5" fmla="*/ 46211 w 209448"/>
                            <a:gd name="csY5" fmla="*/ 16488 h 181364"/>
                            <a:gd name="csX6" fmla="*/ 0 w 209448"/>
                            <a:gd name="csY6" fmla="*/ 0 h 18136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09448" h="181364">
                              <a:moveTo>
                                <a:pt x="209449" y="181365"/>
                              </a:moveTo>
                              <a:cubicBezTo>
                                <a:pt x="204647" y="170872"/>
                                <a:pt x="194445" y="164577"/>
                                <a:pt x="183043" y="161279"/>
                              </a:cubicBezTo>
                              <a:cubicBezTo>
                                <a:pt x="172240" y="158282"/>
                                <a:pt x="159637" y="157982"/>
                                <a:pt x="146434" y="157382"/>
                              </a:cubicBezTo>
                              <a:cubicBezTo>
                                <a:pt x="119428" y="155884"/>
                                <a:pt x="93322" y="146591"/>
                                <a:pt x="84920" y="131003"/>
                              </a:cubicBezTo>
                              <a:cubicBezTo>
                                <a:pt x="72617" y="108519"/>
                                <a:pt x="83419" y="75844"/>
                                <a:pt x="76518" y="52162"/>
                              </a:cubicBezTo>
                              <a:cubicBezTo>
                                <a:pt x="72017" y="36273"/>
                                <a:pt x="60314" y="24582"/>
                                <a:pt x="46211" y="16488"/>
                              </a:cubicBezTo>
                              <a:cubicBezTo>
                                <a:pt x="32107" y="8395"/>
                                <a:pt x="15904" y="4197"/>
                                <a:pt x="0" y="0"/>
                              </a:cubicBezTo>
                            </a:path>
                          </a:pathLst>
                        </a:custGeom>
                        <a:noFill/>
                        <a:ln w="13561" cap="rnd">
                          <a:solidFill>
                            <a:srgbClr val="231F20"/>
                          </a:solidFill>
                          <a:prstDash val="solid"/>
                          <a:miter/>
                        </a:ln>
                      </p:spPr>
                      <p:txBody>
                        <a:bodyPr/>
                        <a:lstStyle/>
                        <a:p>
                          <a:endParaRPr lang="en-US"/>
                        </a:p>
                      </p:txBody>
                    </p:sp>
                  </p:grpSp>
                  <p:grpSp>
                    <p:nvGrpSpPr>
                      <p:cNvPr id="1727" name="Graphic 3">
                        <a:extLst>
                          <a:ext uri="{FF2B5EF4-FFF2-40B4-BE49-F238E27FC236}">
                            <a16:creationId xmlns:a16="http://schemas.microsoft.com/office/drawing/2014/main" id="{F193A37A-6DE1-FEF1-6DC8-F8514D746CB7}"/>
                          </a:ext>
                        </a:extLst>
                      </p:cNvPr>
                      <p:cNvGrpSpPr/>
                      <p:nvPr/>
                    </p:nvGrpSpPr>
                    <p:grpSpPr>
                      <a:xfrm>
                        <a:off x="19218220" y="13685991"/>
                        <a:ext cx="287047" cy="385964"/>
                        <a:chOff x="19218220" y="13685991"/>
                        <a:chExt cx="287047" cy="385964"/>
                      </a:xfrm>
                      <a:noFill/>
                    </p:grpSpPr>
                    <p:sp>
                      <p:nvSpPr>
                        <p:cNvPr id="1728" name="Freeform: Shape 1727">
                          <a:extLst>
                            <a:ext uri="{FF2B5EF4-FFF2-40B4-BE49-F238E27FC236}">
                              <a16:creationId xmlns:a16="http://schemas.microsoft.com/office/drawing/2014/main" id="{BA53E759-A0A2-3EB5-94EF-E702193BBB33}"/>
                            </a:ext>
                          </a:extLst>
                        </p:cNvPr>
                        <p:cNvSpPr/>
                        <p:nvPr/>
                      </p:nvSpPr>
                      <p:spPr>
                        <a:xfrm>
                          <a:off x="19218220" y="13740251"/>
                          <a:ext cx="198646" cy="193954"/>
                        </a:xfrm>
                        <a:custGeom>
                          <a:avLst/>
                          <a:gdLst>
                            <a:gd name="csX0" fmla="*/ 198646 w 198646"/>
                            <a:gd name="csY0" fmla="*/ 193955 h 193954"/>
                            <a:gd name="csX1" fmla="*/ 173440 w 198646"/>
                            <a:gd name="csY1" fmla="*/ 172371 h 193954"/>
                            <a:gd name="csX2" fmla="*/ 137132 w 198646"/>
                            <a:gd name="csY2" fmla="*/ 166075 h 193954"/>
                            <a:gd name="csX3" fmla="*/ 77118 w 198646"/>
                            <a:gd name="csY3" fmla="*/ 136097 h 193954"/>
                            <a:gd name="csX4" fmla="*/ 73517 w 198646"/>
                            <a:gd name="csY4" fmla="*/ 56957 h 193954"/>
                            <a:gd name="csX5" fmla="*/ 45310 w 198646"/>
                            <a:gd name="csY5" fmla="*/ 19485 h 193954"/>
                            <a:gd name="csX6" fmla="*/ 0 w 198646"/>
                            <a:gd name="csY6" fmla="*/ 0 h 19395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8646" h="193954">
                              <a:moveTo>
                                <a:pt x="198646" y="193955"/>
                              </a:moveTo>
                              <a:cubicBezTo>
                                <a:pt x="194745" y="183162"/>
                                <a:pt x="184543" y="176267"/>
                                <a:pt x="173440" y="172371"/>
                              </a:cubicBezTo>
                              <a:cubicBezTo>
                                <a:pt x="162938" y="168773"/>
                                <a:pt x="150335" y="167574"/>
                                <a:pt x="137132" y="166075"/>
                              </a:cubicBezTo>
                              <a:cubicBezTo>
                                <a:pt x="110425" y="162778"/>
                                <a:pt x="84619" y="151985"/>
                                <a:pt x="77118" y="136097"/>
                              </a:cubicBezTo>
                              <a:cubicBezTo>
                                <a:pt x="66315" y="112715"/>
                                <a:pt x="78918" y="80939"/>
                                <a:pt x="73517" y="56957"/>
                              </a:cubicBezTo>
                              <a:cubicBezTo>
                                <a:pt x="69916" y="40769"/>
                                <a:pt x="58813" y="28179"/>
                                <a:pt x="45310" y="19485"/>
                              </a:cubicBezTo>
                              <a:cubicBezTo>
                                <a:pt x="31807" y="10791"/>
                                <a:pt x="15904" y="5396"/>
                                <a:pt x="0" y="0"/>
                              </a:cubicBezTo>
                            </a:path>
                          </a:pathLst>
                        </a:custGeom>
                        <a:noFill/>
                        <a:ln w="13561" cap="rnd">
                          <a:solidFill>
                            <a:srgbClr val="231F20"/>
                          </a:solidFill>
                          <a:prstDash val="solid"/>
                          <a:miter/>
                        </a:ln>
                      </p:spPr>
                      <p:txBody>
                        <a:bodyPr/>
                        <a:lstStyle/>
                        <a:p>
                          <a:endParaRPr lang="en-US"/>
                        </a:p>
                      </p:txBody>
                    </p:sp>
                    <p:sp>
                      <p:nvSpPr>
                        <p:cNvPr id="1729" name="Freeform: Shape 1728">
                          <a:extLst>
                            <a:ext uri="{FF2B5EF4-FFF2-40B4-BE49-F238E27FC236}">
                              <a16:creationId xmlns:a16="http://schemas.microsoft.com/office/drawing/2014/main" id="{BB7F3320-EC4B-5A66-4FD6-322B88FB7C8B}"/>
                            </a:ext>
                          </a:extLst>
                        </p:cNvPr>
                        <p:cNvSpPr/>
                        <p:nvPr/>
                      </p:nvSpPr>
                      <p:spPr>
                        <a:xfrm>
                          <a:off x="19279134" y="13685991"/>
                          <a:ext cx="198646" cy="193953"/>
                        </a:xfrm>
                        <a:custGeom>
                          <a:avLst/>
                          <a:gdLst>
                            <a:gd name="csX0" fmla="*/ 198646 w 198646"/>
                            <a:gd name="csY0" fmla="*/ 193954 h 193953"/>
                            <a:gd name="csX1" fmla="*/ 173440 w 198646"/>
                            <a:gd name="csY1" fmla="*/ 172371 h 193953"/>
                            <a:gd name="csX2" fmla="*/ 137132 w 198646"/>
                            <a:gd name="csY2" fmla="*/ 166075 h 193953"/>
                            <a:gd name="csX3" fmla="*/ 77118 w 198646"/>
                            <a:gd name="csY3" fmla="*/ 136097 h 193953"/>
                            <a:gd name="csX4" fmla="*/ 73517 w 198646"/>
                            <a:gd name="csY4" fmla="*/ 56957 h 193953"/>
                            <a:gd name="csX5" fmla="*/ 45310 w 198646"/>
                            <a:gd name="csY5" fmla="*/ 19485 h 193953"/>
                            <a:gd name="csX6" fmla="*/ 0 w 198646"/>
                            <a:gd name="csY6" fmla="*/ 0 h 19395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8646" h="193953">
                              <a:moveTo>
                                <a:pt x="198646" y="193954"/>
                              </a:moveTo>
                              <a:cubicBezTo>
                                <a:pt x="194745" y="183162"/>
                                <a:pt x="184543" y="176267"/>
                                <a:pt x="173440" y="172371"/>
                              </a:cubicBezTo>
                              <a:cubicBezTo>
                                <a:pt x="162938" y="168773"/>
                                <a:pt x="150335" y="167574"/>
                                <a:pt x="137132" y="166075"/>
                              </a:cubicBezTo>
                              <a:cubicBezTo>
                                <a:pt x="110425" y="162778"/>
                                <a:pt x="84619" y="151985"/>
                                <a:pt x="77118" y="136097"/>
                              </a:cubicBezTo>
                              <a:cubicBezTo>
                                <a:pt x="66315" y="112715"/>
                                <a:pt x="78919" y="80939"/>
                                <a:pt x="73517" y="56957"/>
                              </a:cubicBezTo>
                              <a:cubicBezTo>
                                <a:pt x="69916" y="40769"/>
                                <a:pt x="58813" y="28178"/>
                                <a:pt x="45310" y="19485"/>
                              </a:cubicBezTo>
                              <a:cubicBezTo>
                                <a:pt x="31807" y="10791"/>
                                <a:pt x="15904" y="5396"/>
                                <a:pt x="0" y="0"/>
                              </a:cubicBezTo>
                            </a:path>
                          </a:pathLst>
                        </a:custGeom>
                        <a:noFill/>
                        <a:ln w="13561" cap="rnd">
                          <a:solidFill>
                            <a:srgbClr val="231F20"/>
                          </a:solidFill>
                          <a:prstDash val="solid"/>
                          <a:miter/>
                        </a:ln>
                      </p:spPr>
                      <p:txBody>
                        <a:bodyPr/>
                        <a:lstStyle/>
                        <a:p>
                          <a:endParaRPr lang="en-US"/>
                        </a:p>
                      </p:txBody>
                    </p:sp>
                  </p:grpSp>
                </p:grpSp>
                <p:grpSp>
                  <p:nvGrpSpPr>
                    <p:cNvPr id="1347" name="Graphic 3">
                      <a:extLst>
                        <a:ext uri="{FF2B5EF4-FFF2-40B4-BE49-F238E27FC236}">
                          <a16:creationId xmlns:a16="http://schemas.microsoft.com/office/drawing/2014/main" id="{1B4E008F-903F-2AE4-3058-52ED7797B8C7}"/>
                        </a:ext>
                      </a:extLst>
                    </p:cNvPr>
                    <p:cNvGrpSpPr/>
                    <p:nvPr/>
                  </p:nvGrpSpPr>
                  <p:grpSpPr>
                    <a:xfrm>
                      <a:off x="17508722" y="17924866"/>
                      <a:ext cx="2123824" cy="6296557"/>
                      <a:chOff x="17508722" y="17924866"/>
                      <a:chExt cx="2123824" cy="6296557"/>
                    </a:xfrm>
                    <a:noFill/>
                  </p:grpSpPr>
                  <p:grpSp>
                    <p:nvGrpSpPr>
                      <p:cNvPr id="1672" name="Graphic 3">
                        <a:extLst>
                          <a:ext uri="{FF2B5EF4-FFF2-40B4-BE49-F238E27FC236}">
                            <a16:creationId xmlns:a16="http://schemas.microsoft.com/office/drawing/2014/main" id="{C388E1D3-A0E2-CEA7-39BA-D7EDED7E5DAD}"/>
                          </a:ext>
                        </a:extLst>
                      </p:cNvPr>
                      <p:cNvGrpSpPr/>
                      <p:nvPr/>
                    </p:nvGrpSpPr>
                    <p:grpSpPr>
                      <a:xfrm>
                        <a:off x="19187313" y="21709480"/>
                        <a:ext cx="267468" cy="411603"/>
                        <a:chOff x="19187313" y="21709480"/>
                        <a:chExt cx="267468" cy="411603"/>
                      </a:xfrm>
                      <a:noFill/>
                    </p:grpSpPr>
                    <p:sp>
                      <p:nvSpPr>
                        <p:cNvPr id="1712" name="Freeform: Shape 1711">
                          <a:extLst>
                            <a:ext uri="{FF2B5EF4-FFF2-40B4-BE49-F238E27FC236}">
                              <a16:creationId xmlns:a16="http://schemas.microsoft.com/office/drawing/2014/main" id="{D2DD29A8-DD69-0105-890E-61C8E5658975}"/>
                            </a:ext>
                          </a:extLst>
                        </p:cNvPr>
                        <p:cNvSpPr/>
                        <p:nvPr/>
                      </p:nvSpPr>
                      <p:spPr>
                        <a:xfrm>
                          <a:off x="19244626" y="21767937"/>
                          <a:ext cx="184543" cy="206245"/>
                        </a:xfrm>
                        <a:custGeom>
                          <a:avLst/>
                          <a:gdLst>
                            <a:gd name="csX0" fmla="*/ 184543 w 184543"/>
                            <a:gd name="csY0" fmla="*/ 0 h 206245"/>
                            <a:gd name="csX1" fmla="*/ 164138 w 184543"/>
                            <a:gd name="csY1" fmla="*/ 26080 h 206245"/>
                            <a:gd name="csX2" fmla="*/ 159637 w 184543"/>
                            <a:gd name="csY2" fmla="*/ 62354 h 206245"/>
                            <a:gd name="csX3" fmla="*/ 132331 w 184543"/>
                            <a:gd name="csY3" fmla="*/ 123507 h 206245"/>
                            <a:gd name="csX4" fmla="*/ 53413 w 184543"/>
                            <a:gd name="csY4" fmla="*/ 130702 h 206245"/>
                            <a:gd name="csX5" fmla="*/ 17404 w 184543"/>
                            <a:gd name="csY5" fmla="*/ 160381 h 206245"/>
                            <a:gd name="csX6" fmla="*/ 0 w 184543"/>
                            <a:gd name="csY6" fmla="*/ 206246 h 20624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4543" h="206245">
                              <a:moveTo>
                                <a:pt x="184543" y="0"/>
                              </a:moveTo>
                              <a:cubicBezTo>
                                <a:pt x="174041" y="4497"/>
                                <a:pt x="167439" y="14689"/>
                                <a:pt x="164138" y="26080"/>
                              </a:cubicBezTo>
                              <a:cubicBezTo>
                                <a:pt x="161138" y="36574"/>
                                <a:pt x="160538" y="49464"/>
                                <a:pt x="159637" y="62354"/>
                              </a:cubicBezTo>
                              <a:cubicBezTo>
                                <a:pt x="157537" y="89034"/>
                                <a:pt x="147935" y="115415"/>
                                <a:pt x="132331" y="123507"/>
                              </a:cubicBezTo>
                              <a:cubicBezTo>
                                <a:pt x="109526" y="135499"/>
                                <a:pt x="77118" y="124408"/>
                                <a:pt x="53413" y="130702"/>
                              </a:cubicBezTo>
                              <a:cubicBezTo>
                                <a:pt x="37209" y="134899"/>
                                <a:pt x="25506" y="146591"/>
                                <a:pt x="17404" y="160381"/>
                              </a:cubicBezTo>
                              <a:cubicBezTo>
                                <a:pt x="9303" y="174169"/>
                                <a:pt x="4801" y="190359"/>
                                <a:pt x="0" y="206246"/>
                              </a:cubicBezTo>
                            </a:path>
                          </a:pathLst>
                        </a:custGeom>
                        <a:noFill/>
                        <a:ln w="13561" cap="rnd">
                          <a:solidFill>
                            <a:srgbClr val="231F20"/>
                          </a:solidFill>
                          <a:prstDash val="solid"/>
                          <a:miter/>
                        </a:ln>
                      </p:spPr>
                      <p:txBody>
                        <a:bodyPr/>
                        <a:lstStyle/>
                        <a:p>
                          <a:endParaRPr lang="en-US"/>
                        </a:p>
                      </p:txBody>
                    </p:sp>
                    <p:sp>
                      <p:nvSpPr>
                        <p:cNvPr id="1713" name="Freeform: Shape 1712">
                          <a:extLst>
                            <a:ext uri="{FF2B5EF4-FFF2-40B4-BE49-F238E27FC236}">
                              <a16:creationId xmlns:a16="http://schemas.microsoft.com/office/drawing/2014/main" id="{9D15E0C7-D7EC-6C3F-FB0C-03B26A73BADC}"/>
                            </a:ext>
                          </a:extLst>
                        </p:cNvPr>
                        <p:cNvSpPr/>
                        <p:nvPr/>
                      </p:nvSpPr>
                      <p:spPr>
                        <a:xfrm>
                          <a:off x="19187313" y="21709480"/>
                          <a:ext cx="184542" cy="206245"/>
                        </a:xfrm>
                        <a:custGeom>
                          <a:avLst/>
                          <a:gdLst>
                            <a:gd name="csX0" fmla="*/ 184543 w 184542"/>
                            <a:gd name="csY0" fmla="*/ 0 h 206245"/>
                            <a:gd name="csX1" fmla="*/ 164138 w 184542"/>
                            <a:gd name="csY1" fmla="*/ 26080 h 206245"/>
                            <a:gd name="csX2" fmla="*/ 159637 w 184542"/>
                            <a:gd name="csY2" fmla="*/ 62354 h 206245"/>
                            <a:gd name="csX3" fmla="*/ 132330 w 184542"/>
                            <a:gd name="csY3" fmla="*/ 123507 h 206245"/>
                            <a:gd name="csX4" fmla="*/ 53412 w 184542"/>
                            <a:gd name="csY4" fmla="*/ 130703 h 206245"/>
                            <a:gd name="csX5" fmla="*/ 17404 w 184542"/>
                            <a:gd name="csY5" fmla="*/ 160381 h 206245"/>
                            <a:gd name="csX6" fmla="*/ 0 w 184542"/>
                            <a:gd name="csY6" fmla="*/ 206246 h 20624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4542" h="206245">
                              <a:moveTo>
                                <a:pt x="184543" y="0"/>
                              </a:moveTo>
                              <a:cubicBezTo>
                                <a:pt x="174040" y="4497"/>
                                <a:pt x="167439" y="14691"/>
                                <a:pt x="164138" y="26080"/>
                              </a:cubicBezTo>
                              <a:cubicBezTo>
                                <a:pt x="161137" y="36574"/>
                                <a:pt x="160537" y="49464"/>
                                <a:pt x="159637" y="62354"/>
                              </a:cubicBezTo>
                              <a:cubicBezTo>
                                <a:pt x="157537" y="89034"/>
                                <a:pt x="147934" y="115415"/>
                                <a:pt x="132330" y="123507"/>
                              </a:cubicBezTo>
                              <a:cubicBezTo>
                                <a:pt x="109525" y="135499"/>
                                <a:pt x="77118" y="124408"/>
                                <a:pt x="53412" y="130703"/>
                              </a:cubicBezTo>
                              <a:cubicBezTo>
                                <a:pt x="37208" y="134899"/>
                                <a:pt x="25506" y="146591"/>
                                <a:pt x="17404" y="160381"/>
                              </a:cubicBezTo>
                              <a:cubicBezTo>
                                <a:pt x="9302" y="174169"/>
                                <a:pt x="4801" y="190359"/>
                                <a:pt x="0" y="206246"/>
                              </a:cubicBezTo>
                            </a:path>
                          </a:pathLst>
                        </a:custGeom>
                        <a:noFill/>
                        <a:ln w="13561" cap="rnd">
                          <a:solidFill>
                            <a:srgbClr val="231F20"/>
                          </a:solidFill>
                          <a:prstDash val="solid"/>
                          <a:miter/>
                        </a:ln>
                      </p:spPr>
                      <p:txBody>
                        <a:bodyPr/>
                        <a:lstStyle/>
                        <a:p>
                          <a:endParaRPr lang="en-US"/>
                        </a:p>
                      </p:txBody>
                    </p:sp>
                  </p:grpSp>
                  <p:grpSp>
                    <p:nvGrpSpPr>
                      <p:cNvPr id="1673" name="Graphic 3">
                        <a:extLst>
                          <a:ext uri="{FF2B5EF4-FFF2-40B4-BE49-F238E27FC236}">
                            <a16:creationId xmlns:a16="http://schemas.microsoft.com/office/drawing/2014/main" id="{47668BD1-DDB0-949A-3606-84245723A028}"/>
                          </a:ext>
                        </a:extLst>
                      </p:cNvPr>
                      <p:cNvGrpSpPr/>
                      <p:nvPr/>
                    </p:nvGrpSpPr>
                    <p:grpSpPr>
                      <a:xfrm>
                        <a:off x="18952057" y="21475056"/>
                        <a:ext cx="277092" cy="399482"/>
                        <a:chOff x="18952057" y="21475056"/>
                        <a:chExt cx="277092" cy="399482"/>
                      </a:xfrm>
                      <a:noFill/>
                    </p:grpSpPr>
                    <p:sp>
                      <p:nvSpPr>
                        <p:cNvPr id="1710" name="Freeform: Shape 1709">
                          <a:extLst>
                            <a:ext uri="{FF2B5EF4-FFF2-40B4-BE49-F238E27FC236}">
                              <a16:creationId xmlns:a16="http://schemas.microsoft.com/office/drawing/2014/main" id="{483FF79F-DFDE-19BD-46D9-980B15C16EBF}"/>
                            </a:ext>
                          </a:extLst>
                        </p:cNvPr>
                        <p:cNvSpPr/>
                        <p:nvPr/>
                      </p:nvSpPr>
                      <p:spPr>
                        <a:xfrm>
                          <a:off x="19005770" y="21536811"/>
                          <a:ext cx="196845" cy="195152"/>
                        </a:xfrm>
                        <a:custGeom>
                          <a:avLst/>
                          <a:gdLst>
                            <a:gd name="csX0" fmla="*/ 196846 w 196845"/>
                            <a:gd name="csY0" fmla="*/ 0 h 195152"/>
                            <a:gd name="csX1" fmla="*/ 174941 w 196845"/>
                            <a:gd name="csY1" fmla="*/ 24880 h 195152"/>
                            <a:gd name="csX2" fmla="*/ 168039 w 196845"/>
                            <a:gd name="csY2" fmla="*/ 60853 h 195152"/>
                            <a:gd name="csX3" fmla="*/ 137132 w 196845"/>
                            <a:gd name="csY3" fmla="*/ 120208 h 195152"/>
                            <a:gd name="csX4" fmla="*/ 57913 w 196845"/>
                            <a:gd name="csY4" fmla="*/ 122607 h 195152"/>
                            <a:gd name="csX5" fmla="*/ 20105 w 196845"/>
                            <a:gd name="csY5" fmla="*/ 150186 h 195152"/>
                            <a:gd name="csX6" fmla="*/ 0 w 196845"/>
                            <a:gd name="csY6" fmla="*/ 195152 h 19515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6845" h="195152">
                              <a:moveTo>
                                <a:pt x="196846" y="0"/>
                              </a:moveTo>
                              <a:cubicBezTo>
                                <a:pt x="186043" y="3895"/>
                                <a:pt x="178841" y="13789"/>
                                <a:pt x="174941" y="24880"/>
                              </a:cubicBezTo>
                              <a:cubicBezTo>
                                <a:pt x="171340" y="35373"/>
                                <a:pt x="169840" y="47963"/>
                                <a:pt x="168039" y="60853"/>
                              </a:cubicBezTo>
                              <a:cubicBezTo>
                                <a:pt x="164438" y="87534"/>
                                <a:pt x="153336" y="113014"/>
                                <a:pt x="137132" y="120208"/>
                              </a:cubicBezTo>
                              <a:cubicBezTo>
                                <a:pt x="113726" y="130702"/>
                                <a:pt x="81919" y="117812"/>
                                <a:pt x="57913" y="122607"/>
                              </a:cubicBezTo>
                              <a:cubicBezTo>
                                <a:pt x="41710" y="125904"/>
                                <a:pt x="29107" y="136698"/>
                                <a:pt x="20105" y="150186"/>
                              </a:cubicBezTo>
                              <a:cubicBezTo>
                                <a:pt x="11102" y="163676"/>
                                <a:pt x="5701" y="179265"/>
                                <a:pt x="0" y="195152"/>
                              </a:cubicBezTo>
                            </a:path>
                          </a:pathLst>
                        </a:custGeom>
                        <a:noFill/>
                        <a:ln w="13561" cap="rnd">
                          <a:solidFill>
                            <a:srgbClr val="231F20"/>
                          </a:solidFill>
                          <a:prstDash val="solid"/>
                          <a:miter/>
                        </a:ln>
                      </p:spPr>
                      <p:txBody>
                        <a:bodyPr/>
                        <a:lstStyle/>
                        <a:p>
                          <a:endParaRPr lang="en-US"/>
                        </a:p>
                      </p:txBody>
                    </p:sp>
                    <p:sp>
                      <p:nvSpPr>
                        <p:cNvPr id="1711" name="Freeform: Shape 1710">
                          <a:extLst>
                            <a:ext uri="{FF2B5EF4-FFF2-40B4-BE49-F238E27FC236}">
                              <a16:creationId xmlns:a16="http://schemas.microsoft.com/office/drawing/2014/main" id="{0EFBE3F1-15D8-4C0C-826C-86D7B7DFE5C3}"/>
                            </a:ext>
                          </a:extLst>
                        </p:cNvPr>
                        <p:cNvSpPr/>
                        <p:nvPr/>
                      </p:nvSpPr>
                      <p:spPr>
                        <a:xfrm>
                          <a:off x="18952057" y="21475056"/>
                          <a:ext cx="196846" cy="195154"/>
                        </a:xfrm>
                        <a:custGeom>
                          <a:avLst/>
                          <a:gdLst>
                            <a:gd name="csX0" fmla="*/ 196846 w 196846"/>
                            <a:gd name="csY0" fmla="*/ 0 h 195154"/>
                            <a:gd name="csX1" fmla="*/ 174941 w 196846"/>
                            <a:gd name="csY1" fmla="*/ 24882 h 195154"/>
                            <a:gd name="csX2" fmla="*/ 168039 w 196846"/>
                            <a:gd name="csY2" fmla="*/ 60855 h 195154"/>
                            <a:gd name="csX3" fmla="*/ 137132 w 196846"/>
                            <a:gd name="csY3" fmla="*/ 120210 h 195154"/>
                            <a:gd name="csX4" fmla="*/ 57914 w 196846"/>
                            <a:gd name="csY4" fmla="*/ 122609 h 195154"/>
                            <a:gd name="csX5" fmla="*/ 20105 w 196846"/>
                            <a:gd name="csY5" fmla="*/ 150188 h 195154"/>
                            <a:gd name="csX6" fmla="*/ 0 w 196846"/>
                            <a:gd name="csY6" fmla="*/ 195154 h 19515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6846" h="195154">
                              <a:moveTo>
                                <a:pt x="196846" y="0"/>
                              </a:moveTo>
                              <a:cubicBezTo>
                                <a:pt x="186044" y="3897"/>
                                <a:pt x="178842" y="13790"/>
                                <a:pt x="174941" y="24882"/>
                              </a:cubicBezTo>
                              <a:cubicBezTo>
                                <a:pt x="171340" y="35375"/>
                                <a:pt x="169840" y="47965"/>
                                <a:pt x="168039" y="60855"/>
                              </a:cubicBezTo>
                              <a:cubicBezTo>
                                <a:pt x="164439" y="87536"/>
                                <a:pt x="153336" y="113016"/>
                                <a:pt x="137132" y="120210"/>
                              </a:cubicBezTo>
                              <a:cubicBezTo>
                                <a:pt x="113727" y="130703"/>
                                <a:pt x="81919" y="117813"/>
                                <a:pt x="57914" y="122609"/>
                              </a:cubicBezTo>
                              <a:cubicBezTo>
                                <a:pt x="41710" y="125906"/>
                                <a:pt x="29107" y="136699"/>
                                <a:pt x="20105" y="150188"/>
                              </a:cubicBezTo>
                              <a:cubicBezTo>
                                <a:pt x="11103" y="163678"/>
                                <a:pt x="5701" y="179267"/>
                                <a:pt x="0" y="195154"/>
                              </a:cubicBezTo>
                            </a:path>
                          </a:pathLst>
                        </a:custGeom>
                        <a:noFill/>
                        <a:ln w="13561" cap="rnd">
                          <a:solidFill>
                            <a:srgbClr val="231F20"/>
                          </a:solidFill>
                          <a:prstDash val="solid"/>
                          <a:miter/>
                        </a:ln>
                      </p:spPr>
                      <p:txBody>
                        <a:bodyPr/>
                        <a:lstStyle/>
                        <a:p>
                          <a:endParaRPr lang="en-US"/>
                        </a:p>
                      </p:txBody>
                    </p:sp>
                  </p:grpSp>
                  <p:grpSp>
                    <p:nvGrpSpPr>
                      <p:cNvPr id="1674" name="Graphic 3">
                        <a:extLst>
                          <a:ext uri="{FF2B5EF4-FFF2-40B4-BE49-F238E27FC236}">
                            <a16:creationId xmlns:a16="http://schemas.microsoft.com/office/drawing/2014/main" id="{E1889BD3-7EAB-013C-5840-B9632105CBF2}"/>
                          </a:ext>
                        </a:extLst>
                      </p:cNvPr>
                      <p:cNvGrpSpPr/>
                      <p:nvPr/>
                    </p:nvGrpSpPr>
                    <p:grpSpPr>
                      <a:xfrm>
                        <a:off x="18732407" y="21227741"/>
                        <a:ext cx="285388" cy="385964"/>
                        <a:chOff x="18732407" y="21227741"/>
                        <a:chExt cx="285388" cy="385964"/>
                      </a:xfrm>
                      <a:noFill/>
                    </p:grpSpPr>
                    <p:sp>
                      <p:nvSpPr>
                        <p:cNvPr id="1708" name="Freeform: Shape 1707">
                          <a:extLst>
                            <a:ext uri="{FF2B5EF4-FFF2-40B4-BE49-F238E27FC236}">
                              <a16:creationId xmlns:a16="http://schemas.microsoft.com/office/drawing/2014/main" id="{EA4E5A92-E5A8-BD90-680B-9851736A9B84}"/>
                            </a:ext>
                          </a:extLst>
                        </p:cNvPr>
                        <p:cNvSpPr/>
                        <p:nvPr/>
                      </p:nvSpPr>
                      <p:spPr>
                        <a:xfrm>
                          <a:off x="18782218" y="21292793"/>
                          <a:ext cx="208248" cy="183162"/>
                        </a:xfrm>
                        <a:custGeom>
                          <a:avLst/>
                          <a:gdLst>
                            <a:gd name="csX0" fmla="*/ 208249 w 208248"/>
                            <a:gd name="csY0" fmla="*/ 0 h 183162"/>
                            <a:gd name="csX1" fmla="*/ 184843 w 208248"/>
                            <a:gd name="csY1" fmla="*/ 23682 h 183162"/>
                            <a:gd name="csX2" fmla="*/ 175841 w 208248"/>
                            <a:gd name="csY2" fmla="*/ 59355 h 183162"/>
                            <a:gd name="csX3" fmla="*/ 141333 w 208248"/>
                            <a:gd name="csY3" fmla="*/ 116911 h 183162"/>
                            <a:gd name="csX4" fmla="*/ 62114 w 208248"/>
                            <a:gd name="csY4" fmla="*/ 114514 h 183162"/>
                            <a:gd name="csX5" fmla="*/ 22805 w 208248"/>
                            <a:gd name="csY5" fmla="*/ 139695 h 183162"/>
                            <a:gd name="csX6" fmla="*/ 0 w 208248"/>
                            <a:gd name="csY6" fmla="*/ 183162 h 18316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08248" h="183162">
                              <a:moveTo>
                                <a:pt x="208249" y="0"/>
                              </a:moveTo>
                              <a:cubicBezTo>
                                <a:pt x="197146" y="3297"/>
                                <a:pt x="189344" y="12590"/>
                                <a:pt x="184843" y="23682"/>
                              </a:cubicBezTo>
                              <a:cubicBezTo>
                                <a:pt x="180642" y="33875"/>
                                <a:pt x="178541" y="46465"/>
                                <a:pt x="175841" y="59355"/>
                              </a:cubicBezTo>
                              <a:cubicBezTo>
                                <a:pt x="170740" y="85735"/>
                                <a:pt x="157837" y="110617"/>
                                <a:pt x="141333" y="116911"/>
                              </a:cubicBezTo>
                              <a:cubicBezTo>
                                <a:pt x="117327" y="125906"/>
                                <a:pt x="86420" y="110917"/>
                                <a:pt x="62114" y="114514"/>
                              </a:cubicBezTo>
                              <a:cubicBezTo>
                                <a:pt x="45610" y="116911"/>
                                <a:pt x="32408" y="126804"/>
                                <a:pt x="22805" y="139695"/>
                              </a:cubicBezTo>
                              <a:cubicBezTo>
                                <a:pt x="13203" y="152585"/>
                                <a:pt x="6602" y="167874"/>
                                <a:pt x="0" y="183162"/>
                              </a:cubicBezTo>
                            </a:path>
                          </a:pathLst>
                        </a:custGeom>
                        <a:noFill/>
                        <a:ln w="13561" cap="rnd">
                          <a:solidFill>
                            <a:srgbClr val="231F20"/>
                          </a:solidFill>
                          <a:prstDash val="solid"/>
                          <a:miter/>
                        </a:ln>
                      </p:spPr>
                      <p:txBody>
                        <a:bodyPr/>
                        <a:lstStyle/>
                        <a:p>
                          <a:endParaRPr lang="en-US"/>
                        </a:p>
                      </p:txBody>
                    </p:sp>
                    <p:sp>
                      <p:nvSpPr>
                        <p:cNvPr id="1709" name="Freeform: Shape 1708">
                          <a:extLst>
                            <a:ext uri="{FF2B5EF4-FFF2-40B4-BE49-F238E27FC236}">
                              <a16:creationId xmlns:a16="http://schemas.microsoft.com/office/drawing/2014/main" id="{9E68447B-0A9F-FA2A-15F9-650FB29AF9D1}"/>
                            </a:ext>
                          </a:extLst>
                        </p:cNvPr>
                        <p:cNvSpPr/>
                        <p:nvPr/>
                      </p:nvSpPr>
                      <p:spPr>
                        <a:xfrm>
                          <a:off x="18732407" y="21227741"/>
                          <a:ext cx="208248" cy="183164"/>
                        </a:xfrm>
                        <a:custGeom>
                          <a:avLst/>
                          <a:gdLst>
                            <a:gd name="csX0" fmla="*/ 208249 w 208248"/>
                            <a:gd name="csY0" fmla="*/ 0 h 183164"/>
                            <a:gd name="csX1" fmla="*/ 184843 w 208248"/>
                            <a:gd name="csY1" fmla="*/ 23683 h 183164"/>
                            <a:gd name="csX2" fmla="*/ 175841 w 208248"/>
                            <a:gd name="csY2" fmla="*/ 59357 h 183164"/>
                            <a:gd name="csX3" fmla="*/ 141333 w 208248"/>
                            <a:gd name="csY3" fmla="*/ 116913 h 183164"/>
                            <a:gd name="csX4" fmla="*/ 62114 w 208248"/>
                            <a:gd name="csY4" fmla="*/ 114514 h 183164"/>
                            <a:gd name="csX5" fmla="*/ 22805 w 208248"/>
                            <a:gd name="csY5" fmla="*/ 139696 h 183164"/>
                            <a:gd name="csX6" fmla="*/ 0 w 208248"/>
                            <a:gd name="csY6" fmla="*/ 183164 h 18316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08248" h="183164">
                              <a:moveTo>
                                <a:pt x="208249" y="0"/>
                              </a:moveTo>
                              <a:cubicBezTo>
                                <a:pt x="197146" y="3299"/>
                                <a:pt x="189344" y="12592"/>
                                <a:pt x="184843" y="23683"/>
                              </a:cubicBezTo>
                              <a:cubicBezTo>
                                <a:pt x="180642" y="33875"/>
                                <a:pt x="178541" y="46467"/>
                                <a:pt x="175841" y="59357"/>
                              </a:cubicBezTo>
                              <a:cubicBezTo>
                                <a:pt x="170740" y="85737"/>
                                <a:pt x="157837" y="110617"/>
                                <a:pt x="141333" y="116913"/>
                              </a:cubicBezTo>
                              <a:cubicBezTo>
                                <a:pt x="117327" y="125906"/>
                                <a:pt x="86420" y="110917"/>
                                <a:pt x="62114" y="114514"/>
                              </a:cubicBezTo>
                              <a:cubicBezTo>
                                <a:pt x="45611" y="116913"/>
                                <a:pt x="32408" y="126806"/>
                                <a:pt x="22805" y="139696"/>
                              </a:cubicBezTo>
                              <a:cubicBezTo>
                                <a:pt x="13203" y="152587"/>
                                <a:pt x="6602" y="167875"/>
                                <a:pt x="0" y="183164"/>
                              </a:cubicBezTo>
                            </a:path>
                          </a:pathLst>
                        </a:custGeom>
                        <a:noFill/>
                        <a:ln w="13561" cap="rnd">
                          <a:solidFill>
                            <a:srgbClr val="231F20"/>
                          </a:solidFill>
                          <a:prstDash val="solid"/>
                          <a:miter/>
                        </a:ln>
                      </p:spPr>
                      <p:txBody>
                        <a:bodyPr/>
                        <a:lstStyle/>
                        <a:p>
                          <a:endParaRPr lang="en-US"/>
                        </a:p>
                      </p:txBody>
                    </p:sp>
                  </p:grpSp>
                  <p:grpSp>
                    <p:nvGrpSpPr>
                      <p:cNvPr id="1675" name="Graphic 3">
                        <a:extLst>
                          <a:ext uri="{FF2B5EF4-FFF2-40B4-BE49-F238E27FC236}">
                            <a16:creationId xmlns:a16="http://schemas.microsoft.com/office/drawing/2014/main" id="{728D926C-A9B5-F2BD-BF38-A8CD2CBEE175}"/>
                          </a:ext>
                        </a:extLst>
                      </p:cNvPr>
                      <p:cNvGrpSpPr/>
                      <p:nvPr/>
                    </p:nvGrpSpPr>
                    <p:grpSpPr>
                      <a:xfrm>
                        <a:off x="18529259" y="20968136"/>
                        <a:ext cx="292025" cy="369648"/>
                        <a:chOff x="18529259" y="20968136"/>
                        <a:chExt cx="292025" cy="369648"/>
                      </a:xfrm>
                      <a:noFill/>
                    </p:grpSpPr>
                    <p:sp>
                      <p:nvSpPr>
                        <p:cNvPr id="1706" name="Freeform: Shape 1705">
                          <a:extLst>
                            <a:ext uri="{FF2B5EF4-FFF2-40B4-BE49-F238E27FC236}">
                              <a16:creationId xmlns:a16="http://schemas.microsoft.com/office/drawing/2014/main" id="{34BE9081-0DA8-A348-990A-1CB823F5FA02}"/>
                            </a:ext>
                          </a:extLst>
                        </p:cNvPr>
                        <p:cNvSpPr/>
                        <p:nvPr/>
                      </p:nvSpPr>
                      <p:spPr>
                        <a:xfrm>
                          <a:off x="18574870" y="21035886"/>
                          <a:ext cx="218450" cy="169972"/>
                        </a:xfrm>
                        <a:custGeom>
                          <a:avLst/>
                          <a:gdLst>
                            <a:gd name="csX0" fmla="*/ 218451 w 218450"/>
                            <a:gd name="csY0" fmla="*/ 0 h 169972"/>
                            <a:gd name="csX1" fmla="*/ 193845 w 218450"/>
                            <a:gd name="csY1" fmla="*/ 22183 h 169972"/>
                            <a:gd name="csX2" fmla="*/ 182742 w 218450"/>
                            <a:gd name="csY2" fmla="*/ 57256 h 169972"/>
                            <a:gd name="csX3" fmla="*/ 144934 w 218450"/>
                            <a:gd name="csY3" fmla="*/ 112416 h 169972"/>
                            <a:gd name="csX4" fmla="*/ 66015 w 218450"/>
                            <a:gd name="csY4" fmla="*/ 105221 h 169972"/>
                            <a:gd name="csX5" fmla="*/ 25206 w 218450"/>
                            <a:gd name="csY5" fmla="*/ 128005 h 169972"/>
                            <a:gd name="csX6" fmla="*/ 0 w 218450"/>
                            <a:gd name="csY6" fmla="*/ 169972 h 16997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18450" h="169972">
                              <a:moveTo>
                                <a:pt x="218451" y="0"/>
                              </a:moveTo>
                              <a:cubicBezTo>
                                <a:pt x="207048" y="2399"/>
                                <a:pt x="198946" y="11392"/>
                                <a:pt x="193845" y="22183"/>
                              </a:cubicBezTo>
                              <a:cubicBezTo>
                                <a:pt x="189044" y="32076"/>
                                <a:pt x="186043" y="44666"/>
                                <a:pt x="182742" y="57256"/>
                              </a:cubicBezTo>
                              <a:cubicBezTo>
                                <a:pt x="175841" y="83337"/>
                                <a:pt x="161738" y="107320"/>
                                <a:pt x="144934" y="112416"/>
                              </a:cubicBezTo>
                              <a:cubicBezTo>
                                <a:pt x="120328" y="119910"/>
                                <a:pt x="90321" y="103123"/>
                                <a:pt x="66015" y="105221"/>
                              </a:cubicBezTo>
                              <a:cubicBezTo>
                                <a:pt x="49511" y="106720"/>
                                <a:pt x="35708" y="115713"/>
                                <a:pt x="25206" y="128005"/>
                              </a:cubicBezTo>
                              <a:cubicBezTo>
                                <a:pt x="14704" y="140295"/>
                                <a:pt x="7202" y="155283"/>
                                <a:pt x="0" y="169972"/>
                              </a:cubicBezTo>
                            </a:path>
                          </a:pathLst>
                        </a:custGeom>
                        <a:noFill/>
                        <a:ln w="13561" cap="rnd">
                          <a:solidFill>
                            <a:srgbClr val="231F20"/>
                          </a:solidFill>
                          <a:prstDash val="solid"/>
                          <a:miter/>
                        </a:ln>
                      </p:spPr>
                      <p:txBody>
                        <a:bodyPr/>
                        <a:lstStyle/>
                        <a:p>
                          <a:endParaRPr lang="en-US"/>
                        </a:p>
                      </p:txBody>
                    </p:sp>
                    <p:sp>
                      <p:nvSpPr>
                        <p:cNvPr id="1707" name="Freeform: Shape 1706">
                          <a:extLst>
                            <a:ext uri="{FF2B5EF4-FFF2-40B4-BE49-F238E27FC236}">
                              <a16:creationId xmlns:a16="http://schemas.microsoft.com/office/drawing/2014/main" id="{45615DE3-819C-04DE-50BD-852F03791871}"/>
                            </a:ext>
                          </a:extLst>
                        </p:cNvPr>
                        <p:cNvSpPr/>
                        <p:nvPr/>
                      </p:nvSpPr>
                      <p:spPr>
                        <a:xfrm>
                          <a:off x="18529259" y="20968136"/>
                          <a:ext cx="218450" cy="169972"/>
                        </a:xfrm>
                        <a:custGeom>
                          <a:avLst/>
                          <a:gdLst>
                            <a:gd name="csX0" fmla="*/ 218451 w 218450"/>
                            <a:gd name="csY0" fmla="*/ 0 h 169972"/>
                            <a:gd name="csX1" fmla="*/ 193845 w 218450"/>
                            <a:gd name="csY1" fmla="*/ 22183 h 169972"/>
                            <a:gd name="csX2" fmla="*/ 182742 w 218450"/>
                            <a:gd name="csY2" fmla="*/ 57256 h 169972"/>
                            <a:gd name="csX3" fmla="*/ 144934 w 218450"/>
                            <a:gd name="csY3" fmla="*/ 112416 h 169972"/>
                            <a:gd name="csX4" fmla="*/ 66015 w 218450"/>
                            <a:gd name="csY4" fmla="*/ 105221 h 169972"/>
                            <a:gd name="csX5" fmla="*/ 25206 w 218450"/>
                            <a:gd name="csY5" fmla="*/ 128005 h 169972"/>
                            <a:gd name="csX6" fmla="*/ 0 w 218450"/>
                            <a:gd name="csY6" fmla="*/ 169972 h 16997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18450" h="169972">
                              <a:moveTo>
                                <a:pt x="218451" y="0"/>
                              </a:moveTo>
                              <a:cubicBezTo>
                                <a:pt x="207048" y="2399"/>
                                <a:pt x="198946" y="11392"/>
                                <a:pt x="193845" y="22183"/>
                              </a:cubicBezTo>
                              <a:cubicBezTo>
                                <a:pt x="189044" y="32076"/>
                                <a:pt x="186043" y="44666"/>
                                <a:pt x="182742" y="57256"/>
                              </a:cubicBezTo>
                              <a:cubicBezTo>
                                <a:pt x="175841" y="83338"/>
                                <a:pt x="161738" y="107320"/>
                                <a:pt x="144934" y="112416"/>
                              </a:cubicBezTo>
                              <a:cubicBezTo>
                                <a:pt x="120328" y="119910"/>
                                <a:pt x="90321" y="103123"/>
                                <a:pt x="66015" y="105221"/>
                              </a:cubicBezTo>
                              <a:cubicBezTo>
                                <a:pt x="49512" y="106720"/>
                                <a:pt x="35708" y="115713"/>
                                <a:pt x="25206" y="128005"/>
                              </a:cubicBezTo>
                              <a:cubicBezTo>
                                <a:pt x="14704" y="140295"/>
                                <a:pt x="7202" y="155283"/>
                                <a:pt x="0" y="169972"/>
                              </a:cubicBezTo>
                            </a:path>
                          </a:pathLst>
                        </a:custGeom>
                        <a:noFill/>
                        <a:ln w="13561" cap="rnd">
                          <a:solidFill>
                            <a:srgbClr val="231F20"/>
                          </a:solidFill>
                          <a:prstDash val="solid"/>
                          <a:miter/>
                        </a:ln>
                      </p:spPr>
                      <p:txBody>
                        <a:bodyPr/>
                        <a:lstStyle/>
                        <a:p>
                          <a:endParaRPr lang="en-US"/>
                        </a:p>
                      </p:txBody>
                    </p:sp>
                  </p:grpSp>
                  <p:grpSp>
                    <p:nvGrpSpPr>
                      <p:cNvPr id="1676" name="Graphic 3">
                        <a:extLst>
                          <a:ext uri="{FF2B5EF4-FFF2-40B4-BE49-F238E27FC236}">
                            <a16:creationId xmlns:a16="http://schemas.microsoft.com/office/drawing/2014/main" id="{08073814-1DA3-EBFD-94F6-D8FF0F5A86D4}"/>
                          </a:ext>
                        </a:extLst>
                      </p:cNvPr>
                      <p:cNvGrpSpPr/>
                      <p:nvPr/>
                    </p:nvGrpSpPr>
                    <p:grpSpPr>
                      <a:xfrm>
                        <a:off x="18342016" y="20697440"/>
                        <a:ext cx="298993" cy="352865"/>
                        <a:chOff x="18342016" y="20697440"/>
                        <a:chExt cx="298993" cy="352865"/>
                      </a:xfrm>
                      <a:noFill/>
                    </p:grpSpPr>
                    <p:sp>
                      <p:nvSpPr>
                        <p:cNvPr id="1704" name="Freeform: Shape 1703">
                          <a:extLst>
                            <a:ext uri="{FF2B5EF4-FFF2-40B4-BE49-F238E27FC236}">
                              <a16:creationId xmlns:a16="http://schemas.microsoft.com/office/drawing/2014/main" id="{3417A4A9-4845-7450-5F50-E7293CD51D3E}"/>
                            </a:ext>
                          </a:extLst>
                        </p:cNvPr>
                        <p:cNvSpPr/>
                        <p:nvPr/>
                      </p:nvSpPr>
                      <p:spPr>
                        <a:xfrm>
                          <a:off x="18383726" y="20767886"/>
                          <a:ext cx="228653" cy="156481"/>
                        </a:xfrm>
                        <a:custGeom>
                          <a:avLst/>
                          <a:gdLst>
                            <a:gd name="csX0" fmla="*/ 228653 w 228653"/>
                            <a:gd name="csY0" fmla="*/ 0 h 156481"/>
                            <a:gd name="csX1" fmla="*/ 202547 w 228653"/>
                            <a:gd name="csY1" fmla="*/ 20685 h 156481"/>
                            <a:gd name="csX2" fmla="*/ 189344 w 228653"/>
                            <a:gd name="csY2" fmla="*/ 54859 h 156481"/>
                            <a:gd name="csX3" fmla="*/ 148234 w 228653"/>
                            <a:gd name="csY3" fmla="*/ 107618 h 156481"/>
                            <a:gd name="csX4" fmla="*/ 69916 w 228653"/>
                            <a:gd name="csY4" fmla="*/ 95628 h 156481"/>
                            <a:gd name="csX5" fmla="*/ 27906 w 228653"/>
                            <a:gd name="csY5" fmla="*/ 116013 h 156481"/>
                            <a:gd name="csX6" fmla="*/ 0 w 228653"/>
                            <a:gd name="csY6" fmla="*/ 156482 h 15648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28653" h="156481">
                              <a:moveTo>
                                <a:pt x="228653" y="0"/>
                              </a:moveTo>
                              <a:cubicBezTo>
                                <a:pt x="217250" y="1799"/>
                                <a:pt x="208548" y="10191"/>
                                <a:pt x="202547" y="20685"/>
                              </a:cubicBezTo>
                              <a:cubicBezTo>
                                <a:pt x="197146" y="30278"/>
                                <a:pt x="193545" y="42568"/>
                                <a:pt x="189344" y="54859"/>
                              </a:cubicBezTo>
                              <a:cubicBezTo>
                                <a:pt x="180942" y="80340"/>
                                <a:pt x="165338" y="103423"/>
                                <a:pt x="148234" y="107618"/>
                              </a:cubicBezTo>
                              <a:cubicBezTo>
                                <a:pt x="123329" y="113614"/>
                                <a:pt x="94522" y="95328"/>
                                <a:pt x="69916" y="95628"/>
                              </a:cubicBezTo>
                              <a:cubicBezTo>
                                <a:pt x="53412" y="95929"/>
                                <a:pt x="39009" y="104321"/>
                                <a:pt x="27906" y="116013"/>
                              </a:cubicBezTo>
                              <a:cubicBezTo>
                                <a:pt x="16804" y="127705"/>
                                <a:pt x="8402" y="142093"/>
                                <a:pt x="0" y="156482"/>
                              </a:cubicBezTo>
                            </a:path>
                          </a:pathLst>
                        </a:custGeom>
                        <a:noFill/>
                        <a:ln w="13561" cap="rnd">
                          <a:solidFill>
                            <a:srgbClr val="231F20"/>
                          </a:solidFill>
                          <a:prstDash val="solid"/>
                          <a:miter/>
                        </a:ln>
                      </p:spPr>
                      <p:txBody>
                        <a:bodyPr/>
                        <a:lstStyle/>
                        <a:p>
                          <a:endParaRPr lang="en-US"/>
                        </a:p>
                      </p:txBody>
                    </p:sp>
                    <p:sp>
                      <p:nvSpPr>
                        <p:cNvPr id="1705" name="Freeform: Shape 1704">
                          <a:extLst>
                            <a:ext uri="{FF2B5EF4-FFF2-40B4-BE49-F238E27FC236}">
                              <a16:creationId xmlns:a16="http://schemas.microsoft.com/office/drawing/2014/main" id="{F7E3DD47-BC38-B90B-B2AE-39F79E702BA3}"/>
                            </a:ext>
                          </a:extLst>
                        </p:cNvPr>
                        <p:cNvSpPr/>
                        <p:nvPr/>
                      </p:nvSpPr>
                      <p:spPr>
                        <a:xfrm>
                          <a:off x="18342016" y="20697440"/>
                          <a:ext cx="228653" cy="156481"/>
                        </a:xfrm>
                        <a:custGeom>
                          <a:avLst/>
                          <a:gdLst>
                            <a:gd name="csX0" fmla="*/ 228653 w 228653"/>
                            <a:gd name="csY0" fmla="*/ 0 h 156481"/>
                            <a:gd name="csX1" fmla="*/ 202547 w 228653"/>
                            <a:gd name="csY1" fmla="*/ 20683 h 156481"/>
                            <a:gd name="csX2" fmla="*/ 189344 w 228653"/>
                            <a:gd name="csY2" fmla="*/ 54858 h 156481"/>
                            <a:gd name="csX3" fmla="*/ 148234 w 228653"/>
                            <a:gd name="csY3" fmla="*/ 107618 h 156481"/>
                            <a:gd name="csX4" fmla="*/ 69916 w 228653"/>
                            <a:gd name="csY4" fmla="*/ 95627 h 156481"/>
                            <a:gd name="csX5" fmla="*/ 27906 w 228653"/>
                            <a:gd name="csY5" fmla="*/ 116013 h 156481"/>
                            <a:gd name="csX6" fmla="*/ 0 w 228653"/>
                            <a:gd name="csY6" fmla="*/ 156482 h 15648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28653" h="156481">
                              <a:moveTo>
                                <a:pt x="228653" y="0"/>
                              </a:moveTo>
                              <a:cubicBezTo>
                                <a:pt x="217250" y="1799"/>
                                <a:pt x="208548" y="10191"/>
                                <a:pt x="202547" y="20683"/>
                              </a:cubicBezTo>
                              <a:cubicBezTo>
                                <a:pt x="197146" y="30276"/>
                                <a:pt x="193545" y="42568"/>
                                <a:pt x="189344" y="54858"/>
                              </a:cubicBezTo>
                              <a:cubicBezTo>
                                <a:pt x="180942" y="80340"/>
                                <a:pt x="165338" y="103421"/>
                                <a:pt x="148234" y="107618"/>
                              </a:cubicBezTo>
                              <a:cubicBezTo>
                                <a:pt x="123329" y="113614"/>
                                <a:pt x="94522" y="95328"/>
                                <a:pt x="69916" y="95627"/>
                              </a:cubicBezTo>
                              <a:cubicBezTo>
                                <a:pt x="53412" y="95927"/>
                                <a:pt x="39009" y="104321"/>
                                <a:pt x="27906" y="116013"/>
                              </a:cubicBezTo>
                              <a:cubicBezTo>
                                <a:pt x="16804" y="127703"/>
                                <a:pt x="8402" y="142093"/>
                                <a:pt x="0" y="156482"/>
                              </a:cubicBezTo>
                            </a:path>
                          </a:pathLst>
                        </a:custGeom>
                        <a:noFill/>
                        <a:ln w="13561" cap="rnd">
                          <a:solidFill>
                            <a:srgbClr val="231F20"/>
                          </a:solidFill>
                          <a:prstDash val="solid"/>
                          <a:miter/>
                        </a:ln>
                      </p:spPr>
                      <p:txBody>
                        <a:bodyPr/>
                        <a:lstStyle/>
                        <a:p>
                          <a:endParaRPr lang="en-US"/>
                        </a:p>
                      </p:txBody>
                    </p:sp>
                  </p:grpSp>
                  <p:grpSp>
                    <p:nvGrpSpPr>
                      <p:cNvPr id="1677" name="Graphic 3">
                        <a:extLst>
                          <a:ext uri="{FF2B5EF4-FFF2-40B4-BE49-F238E27FC236}">
                            <a16:creationId xmlns:a16="http://schemas.microsoft.com/office/drawing/2014/main" id="{7037A822-6723-DD1A-F3F9-7525EFA1DE30}"/>
                          </a:ext>
                        </a:extLst>
                      </p:cNvPr>
                      <p:cNvGrpSpPr/>
                      <p:nvPr/>
                    </p:nvGrpSpPr>
                    <p:grpSpPr>
                      <a:xfrm>
                        <a:off x="18172476" y="20416549"/>
                        <a:ext cx="304303" cy="334689"/>
                        <a:chOff x="18172476" y="20416549"/>
                        <a:chExt cx="304303" cy="334689"/>
                      </a:xfrm>
                      <a:noFill/>
                    </p:grpSpPr>
                    <p:sp>
                      <p:nvSpPr>
                        <p:cNvPr id="1702" name="Freeform: Shape 1701">
                          <a:extLst>
                            <a:ext uri="{FF2B5EF4-FFF2-40B4-BE49-F238E27FC236}">
                              <a16:creationId xmlns:a16="http://schemas.microsoft.com/office/drawing/2014/main" id="{FCEBB470-AE00-E913-1D19-152B68E945CA}"/>
                            </a:ext>
                          </a:extLst>
                        </p:cNvPr>
                        <p:cNvSpPr/>
                        <p:nvPr/>
                      </p:nvSpPr>
                      <p:spPr>
                        <a:xfrm>
                          <a:off x="18209685" y="20489396"/>
                          <a:ext cx="237955" cy="142393"/>
                        </a:xfrm>
                        <a:custGeom>
                          <a:avLst/>
                          <a:gdLst>
                            <a:gd name="csX0" fmla="*/ 237955 w 237955"/>
                            <a:gd name="csY0" fmla="*/ 0 h 142393"/>
                            <a:gd name="csX1" fmla="*/ 210649 w 237955"/>
                            <a:gd name="csY1" fmla="*/ 18884 h 142393"/>
                            <a:gd name="csX2" fmla="*/ 195345 w 237955"/>
                            <a:gd name="csY2" fmla="*/ 52161 h 142393"/>
                            <a:gd name="csX3" fmla="*/ 150935 w 237955"/>
                            <a:gd name="csY3" fmla="*/ 102523 h 142393"/>
                            <a:gd name="csX4" fmla="*/ 73517 w 237955"/>
                            <a:gd name="csY4" fmla="*/ 86035 h 142393"/>
                            <a:gd name="csX5" fmla="*/ 30307 w 237955"/>
                            <a:gd name="csY5" fmla="*/ 103721 h 142393"/>
                            <a:gd name="csX6" fmla="*/ 0 w 237955"/>
                            <a:gd name="csY6" fmla="*/ 142393 h 14239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7955" h="142393">
                              <a:moveTo>
                                <a:pt x="237955" y="0"/>
                              </a:moveTo>
                              <a:cubicBezTo>
                                <a:pt x="226553" y="1198"/>
                                <a:pt x="217250" y="8993"/>
                                <a:pt x="210649" y="18884"/>
                              </a:cubicBezTo>
                              <a:cubicBezTo>
                                <a:pt x="204647" y="28179"/>
                                <a:pt x="200147" y="40169"/>
                                <a:pt x="195345" y="52161"/>
                              </a:cubicBezTo>
                              <a:cubicBezTo>
                                <a:pt x="185443" y="77041"/>
                                <a:pt x="168339" y="99226"/>
                                <a:pt x="150935" y="102523"/>
                              </a:cubicBezTo>
                              <a:cubicBezTo>
                                <a:pt x="125729" y="107018"/>
                                <a:pt x="97823" y="86934"/>
                                <a:pt x="73517" y="86035"/>
                              </a:cubicBezTo>
                              <a:cubicBezTo>
                                <a:pt x="57013" y="85435"/>
                                <a:pt x="42010" y="92930"/>
                                <a:pt x="30307" y="103721"/>
                              </a:cubicBezTo>
                              <a:cubicBezTo>
                                <a:pt x="18604" y="114513"/>
                                <a:pt x="9302" y="128603"/>
                                <a:pt x="0" y="142393"/>
                              </a:cubicBezTo>
                            </a:path>
                          </a:pathLst>
                        </a:custGeom>
                        <a:noFill/>
                        <a:ln w="13561" cap="rnd">
                          <a:solidFill>
                            <a:srgbClr val="231F20"/>
                          </a:solidFill>
                          <a:prstDash val="solid"/>
                          <a:miter/>
                        </a:ln>
                      </p:spPr>
                      <p:txBody>
                        <a:bodyPr/>
                        <a:lstStyle/>
                        <a:p>
                          <a:endParaRPr lang="en-US"/>
                        </a:p>
                      </p:txBody>
                    </p:sp>
                    <p:sp>
                      <p:nvSpPr>
                        <p:cNvPr id="1703" name="Freeform: Shape 1702">
                          <a:extLst>
                            <a:ext uri="{FF2B5EF4-FFF2-40B4-BE49-F238E27FC236}">
                              <a16:creationId xmlns:a16="http://schemas.microsoft.com/office/drawing/2014/main" id="{56D17079-AB31-ACCE-EE66-66FE2D5C2B6D}"/>
                            </a:ext>
                          </a:extLst>
                        </p:cNvPr>
                        <p:cNvSpPr/>
                        <p:nvPr/>
                      </p:nvSpPr>
                      <p:spPr>
                        <a:xfrm>
                          <a:off x="18172476" y="20416549"/>
                          <a:ext cx="237955" cy="142392"/>
                        </a:xfrm>
                        <a:custGeom>
                          <a:avLst/>
                          <a:gdLst>
                            <a:gd name="csX0" fmla="*/ 237956 w 237955"/>
                            <a:gd name="csY0" fmla="*/ 0 h 142392"/>
                            <a:gd name="csX1" fmla="*/ 210649 w 237955"/>
                            <a:gd name="csY1" fmla="*/ 18886 h 142392"/>
                            <a:gd name="csX2" fmla="*/ 195346 w 237955"/>
                            <a:gd name="csY2" fmla="*/ 52161 h 142392"/>
                            <a:gd name="csX3" fmla="*/ 150935 w 237955"/>
                            <a:gd name="csY3" fmla="*/ 102524 h 142392"/>
                            <a:gd name="csX4" fmla="*/ 73517 w 237955"/>
                            <a:gd name="csY4" fmla="*/ 86036 h 142392"/>
                            <a:gd name="csX5" fmla="*/ 30307 w 237955"/>
                            <a:gd name="csY5" fmla="*/ 103722 h 142392"/>
                            <a:gd name="csX6" fmla="*/ 0 w 237955"/>
                            <a:gd name="csY6" fmla="*/ 142392 h 14239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7955" h="142392">
                              <a:moveTo>
                                <a:pt x="237956" y="0"/>
                              </a:moveTo>
                              <a:cubicBezTo>
                                <a:pt x="226553" y="1199"/>
                                <a:pt x="217251" y="8993"/>
                                <a:pt x="210649" y="18886"/>
                              </a:cubicBezTo>
                              <a:cubicBezTo>
                                <a:pt x="204648" y="28179"/>
                                <a:pt x="200147" y="40170"/>
                                <a:pt x="195346" y="52161"/>
                              </a:cubicBezTo>
                              <a:cubicBezTo>
                                <a:pt x="185443" y="77042"/>
                                <a:pt x="168339" y="99225"/>
                                <a:pt x="150935" y="102524"/>
                              </a:cubicBezTo>
                              <a:cubicBezTo>
                                <a:pt x="125729" y="107019"/>
                                <a:pt x="97823" y="86935"/>
                                <a:pt x="73517" y="86036"/>
                              </a:cubicBezTo>
                              <a:cubicBezTo>
                                <a:pt x="57013" y="85436"/>
                                <a:pt x="42010" y="92931"/>
                                <a:pt x="30307" y="103722"/>
                              </a:cubicBezTo>
                              <a:cubicBezTo>
                                <a:pt x="18604" y="114514"/>
                                <a:pt x="9302" y="128604"/>
                                <a:pt x="0" y="142392"/>
                              </a:cubicBezTo>
                            </a:path>
                          </a:pathLst>
                        </a:custGeom>
                        <a:noFill/>
                        <a:ln w="13561" cap="rnd">
                          <a:solidFill>
                            <a:srgbClr val="231F20"/>
                          </a:solidFill>
                          <a:prstDash val="solid"/>
                          <a:miter/>
                        </a:ln>
                      </p:spPr>
                      <p:txBody>
                        <a:bodyPr/>
                        <a:lstStyle/>
                        <a:p>
                          <a:endParaRPr lang="en-US"/>
                        </a:p>
                      </p:txBody>
                    </p:sp>
                  </p:grpSp>
                  <p:grpSp>
                    <p:nvGrpSpPr>
                      <p:cNvPr id="1678" name="Graphic 3">
                        <a:extLst>
                          <a:ext uri="{FF2B5EF4-FFF2-40B4-BE49-F238E27FC236}">
                            <a16:creationId xmlns:a16="http://schemas.microsoft.com/office/drawing/2014/main" id="{F1157462-E8E7-C30B-6321-CA5EFB966BE5}"/>
                          </a:ext>
                        </a:extLst>
                      </p:cNvPr>
                      <p:cNvGrpSpPr/>
                      <p:nvPr/>
                    </p:nvGrpSpPr>
                    <p:grpSpPr>
                      <a:xfrm>
                        <a:off x="18021541" y="20126666"/>
                        <a:ext cx="308286" cy="315577"/>
                        <a:chOff x="18021541" y="20126666"/>
                        <a:chExt cx="308286" cy="315577"/>
                      </a:xfrm>
                      <a:noFill/>
                    </p:grpSpPr>
                    <p:sp>
                      <p:nvSpPr>
                        <p:cNvPr id="1700" name="Freeform: Shape 1699">
                          <a:extLst>
                            <a:ext uri="{FF2B5EF4-FFF2-40B4-BE49-F238E27FC236}">
                              <a16:creationId xmlns:a16="http://schemas.microsoft.com/office/drawing/2014/main" id="{0B23F444-D7B9-3157-0C8A-4F65516A5A6F}"/>
                            </a:ext>
                          </a:extLst>
                        </p:cNvPr>
                        <p:cNvSpPr/>
                        <p:nvPr/>
                      </p:nvSpPr>
                      <p:spPr>
                        <a:xfrm>
                          <a:off x="18054249" y="20201610"/>
                          <a:ext cx="246057" cy="128004"/>
                        </a:xfrm>
                        <a:custGeom>
                          <a:avLst/>
                          <a:gdLst>
                            <a:gd name="csX0" fmla="*/ 246057 w 246057"/>
                            <a:gd name="csY0" fmla="*/ 0 h 128004"/>
                            <a:gd name="csX1" fmla="*/ 217851 w 246057"/>
                            <a:gd name="csY1" fmla="*/ 17387 h 128004"/>
                            <a:gd name="csX2" fmla="*/ 200747 w 246057"/>
                            <a:gd name="csY2" fmla="*/ 49763 h 128004"/>
                            <a:gd name="csX3" fmla="*/ 153336 w 246057"/>
                            <a:gd name="csY3" fmla="*/ 97427 h 128004"/>
                            <a:gd name="csX4" fmla="*/ 76818 w 246057"/>
                            <a:gd name="csY4" fmla="*/ 76143 h 128004"/>
                            <a:gd name="csX5" fmla="*/ 32407 w 246057"/>
                            <a:gd name="csY5" fmla="*/ 91132 h 128004"/>
                            <a:gd name="csX6" fmla="*/ 0 w 246057"/>
                            <a:gd name="csY6" fmla="*/ 128005 h 12800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6057" h="128004">
                              <a:moveTo>
                                <a:pt x="246057" y="0"/>
                              </a:moveTo>
                              <a:cubicBezTo>
                                <a:pt x="234354" y="600"/>
                                <a:pt x="224752" y="7794"/>
                                <a:pt x="217851" y="17387"/>
                              </a:cubicBezTo>
                              <a:cubicBezTo>
                                <a:pt x="211249" y="26380"/>
                                <a:pt x="206148" y="38072"/>
                                <a:pt x="200747" y="49763"/>
                              </a:cubicBezTo>
                              <a:cubicBezTo>
                                <a:pt x="189344" y="74045"/>
                                <a:pt x="171040" y="95329"/>
                                <a:pt x="153336" y="97427"/>
                              </a:cubicBezTo>
                              <a:cubicBezTo>
                                <a:pt x="127830" y="100425"/>
                                <a:pt x="101424" y="78541"/>
                                <a:pt x="76818" y="76143"/>
                              </a:cubicBezTo>
                              <a:cubicBezTo>
                                <a:pt x="60314" y="74345"/>
                                <a:pt x="45010" y="80940"/>
                                <a:pt x="32407" y="91132"/>
                              </a:cubicBezTo>
                              <a:cubicBezTo>
                                <a:pt x="19804" y="101324"/>
                                <a:pt x="9902" y="114514"/>
                                <a:pt x="0" y="128005"/>
                              </a:cubicBezTo>
                            </a:path>
                          </a:pathLst>
                        </a:custGeom>
                        <a:noFill/>
                        <a:ln w="13561" cap="rnd">
                          <a:solidFill>
                            <a:srgbClr val="231F20"/>
                          </a:solidFill>
                          <a:prstDash val="solid"/>
                          <a:miter/>
                        </a:ln>
                      </p:spPr>
                      <p:txBody>
                        <a:bodyPr/>
                        <a:lstStyle/>
                        <a:p>
                          <a:endParaRPr lang="en-US"/>
                        </a:p>
                      </p:txBody>
                    </p:sp>
                    <p:sp>
                      <p:nvSpPr>
                        <p:cNvPr id="1701" name="Freeform: Shape 1700">
                          <a:extLst>
                            <a:ext uri="{FF2B5EF4-FFF2-40B4-BE49-F238E27FC236}">
                              <a16:creationId xmlns:a16="http://schemas.microsoft.com/office/drawing/2014/main" id="{F330E661-2475-A830-63CD-9FCD726B70DB}"/>
                            </a:ext>
                          </a:extLst>
                        </p:cNvPr>
                        <p:cNvSpPr/>
                        <p:nvPr/>
                      </p:nvSpPr>
                      <p:spPr>
                        <a:xfrm>
                          <a:off x="18021541" y="20126666"/>
                          <a:ext cx="246057" cy="128004"/>
                        </a:xfrm>
                        <a:custGeom>
                          <a:avLst/>
                          <a:gdLst>
                            <a:gd name="csX0" fmla="*/ 246057 w 246057"/>
                            <a:gd name="csY0" fmla="*/ 0 h 128004"/>
                            <a:gd name="csX1" fmla="*/ 217851 w 246057"/>
                            <a:gd name="csY1" fmla="*/ 17387 h 128004"/>
                            <a:gd name="csX2" fmla="*/ 200747 w 246057"/>
                            <a:gd name="csY2" fmla="*/ 49763 h 128004"/>
                            <a:gd name="csX3" fmla="*/ 153336 w 246057"/>
                            <a:gd name="csY3" fmla="*/ 97427 h 128004"/>
                            <a:gd name="csX4" fmla="*/ 76818 w 246057"/>
                            <a:gd name="csY4" fmla="*/ 76143 h 128004"/>
                            <a:gd name="csX5" fmla="*/ 32408 w 246057"/>
                            <a:gd name="csY5" fmla="*/ 91132 h 128004"/>
                            <a:gd name="csX6" fmla="*/ 0 w 246057"/>
                            <a:gd name="csY6" fmla="*/ 128005 h 12800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6057" h="128004">
                              <a:moveTo>
                                <a:pt x="246057" y="0"/>
                              </a:moveTo>
                              <a:cubicBezTo>
                                <a:pt x="234354" y="600"/>
                                <a:pt x="224752" y="7794"/>
                                <a:pt x="217851" y="17387"/>
                              </a:cubicBezTo>
                              <a:cubicBezTo>
                                <a:pt x="211249" y="26380"/>
                                <a:pt x="206148" y="38072"/>
                                <a:pt x="200747" y="49763"/>
                              </a:cubicBezTo>
                              <a:cubicBezTo>
                                <a:pt x="189344" y="74045"/>
                                <a:pt x="171040" y="95329"/>
                                <a:pt x="153336" y="97427"/>
                              </a:cubicBezTo>
                              <a:cubicBezTo>
                                <a:pt x="127830" y="100425"/>
                                <a:pt x="101424" y="78541"/>
                                <a:pt x="76818" y="76143"/>
                              </a:cubicBezTo>
                              <a:cubicBezTo>
                                <a:pt x="60314" y="74345"/>
                                <a:pt x="45010" y="80940"/>
                                <a:pt x="32408" y="91132"/>
                              </a:cubicBezTo>
                              <a:cubicBezTo>
                                <a:pt x="19805" y="101324"/>
                                <a:pt x="9902" y="114514"/>
                                <a:pt x="0" y="128005"/>
                              </a:cubicBezTo>
                            </a:path>
                          </a:pathLst>
                        </a:custGeom>
                        <a:noFill/>
                        <a:ln w="13561" cap="rnd">
                          <a:solidFill>
                            <a:srgbClr val="231F20"/>
                          </a:solidFill>
                          <a:prstDash val="solid"/>
                          <a:miter/>
                        </a:ln>
                      </p:spPr>
                      <p:txBody>
                        <a:bodyPr/>
                        <a:lstStyle/>
                        <a:p>
                          <a:endParaRPr lang="en-US"/>
                        </a:p>
                      </p:txBody>
                    </p:sp>
                  </p:grpSp>
                  <p:grpSp>
                    <p:nvGrpSpPr>
                      <p:cNvPr id="1679" name="Graphic 3">
                        <a:extLst>
                          <a:ext uri="{FF2B5EF4-FFF2-40B4-BE49-F238E27FC236}">
                            <a16:creationId xmlns:a16="http://schemas.microsoft.com/office/drawing/2014/main" id="{4FDD5432-2B7F-C93D-27D7-7101FD29D6E9}"/>
                          </a:ext>
                        </a:extLst>
                      </p:cNvPr>
                      <p:cNvGrpSpPr/>
                      <p:nvPr/>
                    </p:nvGrpSpPr>
                    <p:grpSpPr>
                      <a:xfrm>
                        <a:off x="17889210" y="19828390"/>
                        <a:ext cx="311272" cy="294599"/>
                        <a:chOff x="17889210" y="19828390"/>
                        <a:chExt cx="311272" cy="294599"/>
                      </a:xfrm>
                      <a:noFill/>
                    </p:grpSpPr>
                    <p:sp>
                      <p:nvSpPr>
                        <p:cNvPr id="1698" name="Freeform: Shape 1697">
                          <a:extLst>
                            <a:ext uri="{FF2B5EF4-FFF2-40B4-BE49-F238E27FC236}">
                              <a16:creationId xmlns:a16="http://schemas.microsoft.com/office/drawing/2014/main" id="{FD39A73A-D954-A830-E238-09B098196094}"/>
                            </a:ext>
                          </a:extLst>
                        </p:cNvPr>
                        <p:cNvSpPr/>
                        <p:nvPr/>
                      </p:nvSpPr>
                      <p:spPr>
                        <a:xfrm>
                          <a:off x="17917417" y="19905133"/>
                          <a:ext cx="253259" cy="112714"/>
                        </a:xfrm>
                        <a:custGeom>
                          <a:avLst/>
                          <a:gdLst>
                            <a:gd name="csX0" fmla="*/ 253259 w 253259"/>
                            <a:gd name="csY0" fmla="*/ 0 h 112714"/>
                            <a:gd name="csX1" fmla="*/ 223852 w 253259"/>
                            <a:gd name="csY1" fmla="*/ 15588 h 112714"/>
                            <a:gd name="csX2" fmla="*/ 204648 w 253259"/>
                            <a:gd name="csY2" fmla="*/ 46765 h 112714"/>
                            <a:gd name="csX3" fmla="*/ 154536 w 253259"/>
                            <a:gd name="csY3" fmla="*/ 91431 h 112714"/>
                            <a:gd name="csX4" fmla="*/ 79519 w 253259"/>
                            <a:gd name="csY4" fmla="*/ 65651 h 112714"/>
                            <a:gd name="csX5" fmla="*/ 34508 w 253259"/>
                            <a:gd name="csY5" fmla="*/ 77942 h 112714"/>
                            <a:gd name="csX6" fmla="*/ 0 w 253259"/>
                            <a:gd name="csY6" fmla="*/ 112715 h 11271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3259" h="112714">
                              <a:moveTo>
                                <a:pt x="253259" y="0"/>
                              </a:moveTo>
                              <a:cubicBezTo>
                                <a:pt x="241556" y="0"/>
                                <a:pt x="231654" y="6595"/>
                                <a:pt x="223852" y="15588"/>
                              </a:cubicBezTo>
                              <a:cubicBezTo>
                                <a:pt x="216650" y="23982"/>
                                <a:pt x="210949" y="35373"/>
                                <a:pt x="204648" y="46765"/>
                              </a:cubicBezTo>
                              <a:cubicBezTo>
                                <a:pt x="191745" y="70447"/>
                                <a:pt x="172240" y="90232"/>
                                <a:pt x="154536" y="91431"/>
                              </a:cubicBezTo>
                              <a:cubicBezTo>
                                <a:pt x="128730" y="92931"/>
                                <a:pt x="103824" y="69548"/>
                                <a:pt x="79519" y="65651"/>
                              </a:cubicBezTo>
                              <a:cubicBezTo>
                                <a:pt x="63015" y="62953"/>
                                <a:pt x="47411" y="68649"/>
                                <a:pt x="34508" y="77942"/>
                              </a:cubicBezTo>
                              <a:cubicBezTo>
                                <a:pt x="21605" y="87235"/>
                                <a:pt x="10503" y="100125"/>
                                <a:pt x="0" y="112715"/>
                              </a:cubicBezTo>
                            </a:path>
                          </a:pathLst>
                        </a:custGeom>
                        <a:noFill/>
                        <a:ln w="13561" cap="rnd">
                          <a:solidFill>
                            <a:srgbClr val="231F20"/>
                          </a:solidFill>
                          <a:prstDash val="solid"/>
                          <a:miter/>
                        </a:ln>
                      </p:spPr>
                      <p:txBody>
                        <a:bodyPr/>
                        <a:lstStyle/>
                        <a:p>
                          <a:endParaRPr lang="en-US"/>
                        </a:p>
                      </p:txBody>
                    </p:sp>
                    <p:sp>
                      <p:nvSpPr>
                        <p:cNvPr id="1699" name="Freeform: Shape 1698">
                          <a:extLst>
                            <a:ext uri="{FF2B5EF4-FFF2-40B4-BE49-F238E27FC236}">
                              <a16:creationId xmlns:a16="http://schemas.microsoft.com/office/drawing/2014/main" id="{07464593-B4C9-E11D-DC0B-51274110DF5E}"/>
                            </a:ext>
                          </a:extLst>
                        </p:cNvPr>
                        <p:cNvSpPr/>
                        <p:nvPr/>
                      </p:nvSpPr>
                      <p:spPr>
                        <a:xfrm>
                          <a:off x="17889210" y="19828390"/>
                          <a:ext cx="253258" cy="112714"/>
                        </a:xfrm>
                        <a:custGeom>
                          <a:avLst/>
                          <a:gdLst>
                            <a:gd name="csX0" fmla="*/ 253259 w 253258"/>
                            <a:gd name="csY0" fmla="*/ 0 h 112714"/>
                            <a:gd name="csX1" fmla="*/ 223852 w 253258"/>
                            <a:gd name="csY1" fmla="*/ 15588 h 112714"/>
                            <a:gd name="csX2" fmla="*/ 204648 w 253258"/>
                            <a:gd name="csY2" fmla="*/ 46765 h 112714"/>
                            <a:gd name="csX3" fmla="*/ 154536 w 253258"/>
                            <a:gd name="csY3" fmla="*/ 91431 h 112714"/>
                            <a:gd name="csX4" fmla="*/ 79518 w 253258"/>
                            <a:gd name="csY4" fmla="*/ 65651 h 112714"/>
                            <a:gd name="csX5" fmla="*/ 34508 w 253258"/>
                            <a:gd name="csY5" fmla="*/ 77942 h 112714"/>
                            <a:gd name="csX6" fmla="*/ 0 w 253258"/>
                            <a:gd name="csY6" fmla="*/ 112715 h 11271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3258" h="112714">
                              <a:moveTo>
                                <a:pt x="253259" y="0"/>
                              </a:moveTo>
                              <a:cubicBezTo>
                                <a:pt x="241556" y="0"/>
                                <a:pt x="231654" y="6595"/>
                                <a:pt x="223852" y="15588"/>
                              </a:cubicBezTo>
                              <a:cubicBezTo>
                                <a:pt x="216650" y="23982"/>
                                <a:pt x="210949" y="35373"/>
                                <a:pt x="204648" y="46765"/>
                              </a:cubicBezTo>
                              <a:cubicBezTo>
                                <a:pt x="191745" y="70447"/>
                                <a:pt x="172240" y="90232"/>
                                <a:pt x="154536" y="91431"/>
                              </a:cubicBezTo>
                              <a:cubicBezTo>
                                <a:pt x="128730" y="92931"/>
                                <a:pt x="103824" y="69547"/>
                                <a:pt x="79518" y="65651"/>
                              </a:cubicBezTo>
                              <a:cubicBezTo>
                                <a:pt x="63015" y="62953"/>
                                <a:pt x="47411" y="68648"/>
                                <a:pt x="34508" y="77942"/>
                              </a:cubicBezTo>
                              <a:cubicBezTo>
                                <a:pt x="21605" y="87235"/>
                                <a:pt x="10502" y="100125"/>
                                <a:pt x="0" y="112715"/>
                              </a:cubicBezTo>
                            </a:path>
                          </a:pathLst>
                        </a:custGeom>
                        <a:noFill/>
                        <a:ln w="13561" cap="rnd">
                          <a:solidFill>
                            <a:srgbClr val="231F20"/>
                          </a:solidFill>
                          <a:prstDash val="solid"/>
                          <a:miter/>
                        </a:ln>
                      </p:spPr>
                      <p:txBody>
                        <a:bodyPr/>
                        <a:lstStyle/>
                        <a:p>
                          <a:endParaRPr lang="en-US"/>
                        </a:p>
                      </p:txBody>
                    </p:sp>
                  </p:grpSp>
                  <p:grpSp>
                    <p:nvGrpSpPr>
                      <p:cNvPr id="1680" name="Graphic 3">
                        <a:extLst>
                          <a:ext uri="{FF2B5EF4-FFF2-40B4-BE49-F238E27FC236}">
                            <a16:creationId xmlns:a16="http://schemas.microsoft.com/office/drawing/2014/main" id="{7448C02A-A60E-F69B-9989-348096E19A53}"/>
                          </a:ext>
                        </a:extLst>
                      </p:cNvPr>
                      <p:cNvGrpSpPr/>
                      <p:nvPr/>
                    </p:nvGrpSpPr>
                    <p:grpSpPr>
                      <a:xfrm>
                        <a:off x="17776384" y="19523129"/>
                        <a:ext cx="312599" cy="272830"/>
                        <a:chOff x="17776384" y="19523129"/>
                        <a:chExt cx="312599" cy="272830"/>
                      </a:xfrm>
                      <a:noFill/>
                    </p:grpSpPr>
                    <p:sp>
                      <p:nvSpPr>
                        <p:cNvPr id="1696" name="Freeform: Shape 1695">
                          <a:extLst>
                            <a:ext uri="{FF2B5EF4-FFF2-40B4-BE49-F238E27FC236}">
                              <a16:creationId xmlns:a16="http://schemas.microsoft.com/office/drawing/2014/main" id="{DD3BDD9E-785F-02F6-B09D-AE2BA7EEA1C4}"/>
                            </a:ext>
                          </a:extLst>
                        </p:cNvPr>
                        <p:cNvSpPr/>
                        <p:nvPr/>
                      </p:nvSpPr>
                      <p:spPr>
                        <a:xfrm>
                          <a:off x="17799789" y="19601371"/>
                          <a:ext cx="259260" cy="97216"/>
                        </a:xfrm>
                        <a:custGeom>
                          <a:avLst/>
                          <a:gdLst>
                            <a:gd name="csX0" fmla="*/ 259260 w 259260"/>
                            <a:gd name="csY0" fmla="*/ 89 h 97216"/>
                            <a:gd name="csX1" fmla="*/ 228953 w 259260"/>
                            <a:gd name="csY1" fmla="*/ 13879 h 97216"/>
                            <a:gd name="csX2" fmla="*/ 207948 w 259260"/>
                            <a:gd name="csY2" fmla="*/ 43856 h 97216"/>
                            <a:gd name="csX3" fmla="*/ 155436 w 259260"/>
                            <a:gd name="csY3" fmla="*/ 85225 h 97216"/>
                            <a:gd name="csX4" fmla="*/ 82219 w 259260"/>
                            <a:gd name="csY4" fmla="*/ 54948 h 97216"/>
                            <a:gd name="csX5" fmla="*/ 36609 w 259260"/>
                            <a:gd name="csY5" fmla="*/ 64541 h 97216"/>
                            <a:gd name="csX6" fmla="*/ 0 w 259260"/>
                            <a:gd name="csY6" fmla="*/ 97216 h 9721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9260" h="97216">
                              <a:moveTo>
                                <a:pt x="259260" y="89"/>
                              </a:moveTo>
                              <a:cubicBezTo>
                                <a:pt x="247858" y="-810"/>
                                <a:pt x="237355" y="5186"/>
                                <a:pt x="228953" y="13879"/>
                              </a:cubicBezTo>
                              <a:cubicBezTo>
                                <a:pt x="221451" y="21973"/>
                                <a:pt x="214850" y="32765"/>
                                <a:pt x="207948" y="43856"/>
                              </a:cubicBezTo>
                              <a:cubicBezTo>
                                <a:pt x="193845" y="66639"/>
                                <a:pt x="172840" y="85525"/>
                                <a:pt x="155436" y="85225"/>
                              </a:cubicBezTo>
                              <a:cubicBezTo>
                                <a:pt x="129630" y="85225"/>
                                <a:pt x="106225" y="60344"/>
                                <a:pt x="82219" y="54948"/>
                              </a:cubicBezTo>
                              <a:cubicBezTo>
                                <a:pt x="66015" y="51351"/>
                                <a:pt x="50112" y="56147"/>
                                <a:pt x="36609" y="64541"/>
                              </a:cubicBezTo>
                              <a:cubicBezTo>
                                <a:pt x="23106" y="72934"/>
                                <a:pt x="11403" y="85225"/>
                                <a:pt x="0" y="97216"/>
                              </a:cubicBezTo>
                            </a:path>
                          </a:pathLst>
                        </a:custGeom>
                        <a:noFill/>
                        <a:ln w="13561" cap="rnd">
                          <a:solidFill>
                            <a:srgbClr val="231F20"/>
                          </a:solidFill>
                          <a:prstDash val="solid"/>
                          <a:miter/>
                        </a:ln>
                      </p:spPr>
                      <p:txBody>
                        <a:bodyPr/>
                        <a:lstStyle/>
                        <a:p>
                          <a:endParaRPr lang="en-US"/>
                        </a:p>
                      </p:txBody>
                    </p:sp>
                    <p:sp>
                      <p:nvSpPr>
                        <p:cNvPr id="1697" name="Freeform: Shape 1696">
                          <a:extLst>
                            <a:ext uri="{FF2B5EF4-FFF2-40B4-BE49-F238E27FC236}">
                              <a16:creationId xmlns:a16="http://schemas.microsoft.com/office/drawing/2014/main" id="{0E0405FF-79C2-C45D-09AC-5A8C2A1849FE}"/>
                            </a:ext>
                          </a:extLst>
                        </p:cNvPr>
                        <p:cNvSpPr/>
                        <p:nvPr/>
                      </p:nvSpPr>
                      <p:spPr>
                        <a:xfrm>
                          <a:off x="17776384" y="19523129"/>
                          <a:ext cx="259260" cy="97217"/>
                        </a:xfrm>
                        <a:custGeom>
                          <a:avLst/>
                          <a:gdLst>
                            <a:gd name="csX0" fmla="*/ 259260 w 259260"/>
                            <a:gd name="csY0" fmla="*/ 89 h 97217"/>
                            <a:gd name="csX1" fmla="*/ 228953 w 259260"/>
                            <a:gd name="csY1" fmla="*/ 13879 h 97217"/>
                            <a:gd name="csX2" fmla="*/ 207948 w 259260"/>
                            <a:gd name="csY2" fmla="*/ 43857 h 97217"/>
                            <a:gd name="csX3" fmla="*/ 155436 w 259260"/>
                            <a:gd name="csY3" fmla="*/ 85226 h 97217"/>
                            <a:gd name="csX4" fmla="*/ 82219 w 259260"/>
                            <a:gd name="csY4" fmla="*/ 54949 h 97217"/>
                            <a:gd name="csX5" fmla="*/ 36609 w 259260"/>
                            <a:gd name="csY5" fmla="*/ 64542 h 97217"/>
                            <a:gd name="csX6" fmla="*/ 0 w 259260"/>
                            <a:gd name="csY6" fmla="*/ 97217 h 9721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9260" h="97217">
                              <a:moveTo>
                                <a:pt x="259260" y="89"/>
                              </a:moveTo>
                              <a:cubicBezTo>
                                <a:pt x="247858" y="-810"/>
                                <a:pt x="237355" y="5186"/>
                                <a:pt x="228953" y="13879"/>
                              </a:cubicBezTo>
                              <a:cubicBezTo>
                                <a:pt x="221451" y="21973"/>
                                <a:pt x="214850" y="32765"/>
                                <a:pt x="207948" y="43857"/>
                              </a:cubicBezTo>
                              <a:cubicBezTo>
                                <a:pt x="193845" y="66639"/>
                                <a:pt x="172840" y="85525"/>
                                <a:pt x="155436" y="85226"/>
                              </a:cubicBezTo>
                              <a:cubicBezTo>
                                <a:pt x="129630" y="85226"/>
                                <a:pt x="106225" y="60344"/>
                                <a:pt x="82219" y="54949"/>
                              </a:cubicBezTo>
                              <a:cubicBezTo>
                                <a:pt x="66015" y="51351"/>
                                <a:pt x="50112" y="56148"/>
                                <a:pt x="36609" y="64542"/>
                              </a:cubicBezTo>
                              <a:cubicBezTo>
                                <a:pt x="23105" y="72935"/>
                                <a:pt x="11403" y="85226"/>
                                <a:pt x="0" y="97217"/>
                              </a:cubicBezTo>
                            </a:path>
                          </a:pathLst>
                        </a:custGeom>
                        <a:noFill/>
                        <a:ln w="13561" cap="rnd">
                          <a:solidFill>
                            <a:srgbClr val="231F20"/>
                          </a:solidFill>
                          <a:prstDash val="solid"/>
                          <a:miter/>
                        </a:ln>
                      </p:spPr>
                      <p:txBody>
                        <a:bodyPr/>
                        <a:lstStyle/>
                        <a:p>
                          <a:endParaRPr lang="en-US"/>
                        </a:p>
                      </p:txBody>
                    </p:sp>
                  </p:grpSp>
                  <p:grpSp>
                    <p:nvGrpSpPr>
                      <p:cNvPr id="1681" name="Graphic 3">
                        <a:extLst>
                          <a:ext uri="{FF2B5EF4-FFF2-40B4-BE49-F238E27FC236}">
                            <a16:creationId xmlns:a16="http://schemas.microsoft.com/office/drawing/2014/main" id="{3DCD5017-73F2-6003-0C15-630928E36AD9}"/>
                          </a:ext>
                        </a:extLst>
                      </p:cNvPr>
                      <p:cNvGrpSpPr/>
                      <p:nvPr/>
                    </p:nvGrpSpPr>
                    <p:grpSpPr>
                      <a:xfrm>
                        <a:off x="17682162" y="19212101"/>
                        <a:ext cx="313927" cy="250241"/>
                        <a:chOff x="17682162" y="19212101"/>
                        <a:chExt cx="313927" cy="250241"/>
                      </a:xfrm>
                      <a:noFill/>
                    </p:grpSpPr>
                    <p:sp>
                      <p:nvSpPr>
                        <p:cNvPr id="1694" name="Freeform: Shape 1693">
                          <a:extLst>
                            <a:ext uri="{FF2B5EF4-FFF2-40B4-BE49-F238E27FC236}">
                              <a16:creationId xmlns:a16="http://schemas.microsoft.com/office/drawing/2014/main" id="{4D8EA4A4-8194-E916-86BA-47487C1C8E36}"/>
                            </a:ext>
                          </a:extLst>
                        </p:cNvPr>
                        <p:cNvSpPr/>
                        <p:nvPr/>
                      </p:nvSpPr>
                      <p:spPr>
                        <a:xfrm>
                          <a:off x="17700766" y="19291542"/>
                          <a:ext cx="265261" cy="81489"/>
                        </a:xfrm>
                        <a:custGeom>
                          <a:avLst/>
                          <a:gdLst>
                            <a:gd name="csX0" fmla="*/ 265262 w 265261"/>
                            <a:gd name="csY0" fmla="*/ 250 h 81489"/>
                            <a:gd name="csX1" fmla="*/ 234355 w 265261"/>
                            <a:gd name="csY1" fmla="*/ 12241 h 81489"/>
                            <a:gd name="csX2" fmla="*/ 211549 w 265261"/>
                            <a:gd name="csY2" fmla="*/ 41019 h 81489"/>
                            <a:gd name="csX3" fmla="*/ 156337 w 265261"/>
                            <a:gd name="csY3" fmla="*/ 79090 h 81489"/>
                            <a:gd name="csX4" fmla="*/ 84920 w 265261"/>
                            <a:gd name="csY4" fmla="*/ 44316 h 81489"/>
                            <a:gd name="csX5" fmla="*/ 38709 w 265261"/>
                            <a:gd name="csY5" fmla="*/ 51212 h 81489"/>
                            <a:gd name="csX6" fmla="*/ 0 w 265261"/>
                            <a:gd name="csY6" fmla="*/ 81489 h 8148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5261" h="81489">
                              <a:moveTo>
                                <a:pt x="265262" y="250"/>
                              </a:moveTo>
                              <a:cubicBezTo>
                                <a:pt x="253859" y="-1249"/>
                                <a:pt x="243057" y="4147"/>
                                <a:pt x="234355" y="12241"/>
                              </a:cubicBezTo>
                              <a:cubicBezTo>
                                <a:pt x="226253" y="19735"/>
                                <a:pt x="219051" y="30228"/>
                                <a:pt x="211549" y="41019"/>
                              </a:cubicBezTo>
                              <a:cubicBezTo>
                                <a:pt x="195946" y="62903"/>
                                <a:pt x="174041" y="80290"/>
                                <a:pt x="156337" y="79090"/>
                              </a:cubicBezTo>
                              <a:cubicBezTo>
                                <a:pt x="130531" y="77592"/>
                                <a:pt x="108625" y="51212"/>
                                <a:pt x="84920" y="44316"/>
                              </a:cubicBezTo>
                              <a:cubicBezTo>
                                <a:pt x="69016" y="39820"/>
                                <a:pt x="52812" y="43417"/>
                                <a:pt x="38709" y="51212"/>
                              </a:cubicBezTo>
                              <a:cubicBezTo>
                                <a:pt x="24606" y="59006"/>
                                <a:pt x="12303" y="70398"/>
                                <a:pt x="0" y="81489"/>
                              </a:cubicBezTo>
                            </a:path>
                          </a:pathLst>
                        </a:custGeom>
                        <a:noFill/>
                        <a:ln w="13561" cap="rnd">
                          <a:solidFill>
                            <a:srgbClr val="231F20"/>
                          </a:solidFill>
                          <a:prstDash val="solid"/>
                          <a:miter/>
                        </a:ln>
                      </p:spPr>
                      <p:txBody>
                        <a:bodyPr/>
                        <a:lstStyle/>
                        <a:p>
                          <a:endParaRPr lang="en-US"/>
                        </a:p>
                      </p:txBody>
                    </p:sp>
                    <p:sp>
                      <p:nvSpPr>
                        <p:cNvPr id="1695" name="Freeform: Shape 1694">
                          <a:extLst>
                            <a:ext uri="{FF2B5EF4-FFF2-40B4-BE49-F238E27FC236}">
                              <a16:creationId xmlns:a16="http://schemas.microsoft.com/office/drawing/2014/main" id="{55BBDC76-EC2B-F110-78BF-F579096E15FB}"/>
                            </a:ext>
                          </a:extLst>
                        </p:cNvPr>
                        <p:cNvSpPr/>
                        <p:nvPr/>
                      </p:nvSpPr>
                      <p:spPr>
                        <a:xfrm>
                          <a:off x="17682162" y="19212101"/>
                          <a:ext cx="265261" cy="81489"/>
                        </a:xfrm>
                        <a:custGeom>
                          <a:avLst/>
                          <a:gdLst>
                            <a:gd name="csX0" fmla="*/ 265262 w 265261"/>
                            <a:gd name="csY0" fmla="*/ 250 h 81489"/>
                            <a:gd name="csX1" fmla="*/ 234354 w 265261"/>
                            <a:gd name="csY1" fmla="*/ 12242 h 81489"/>
                            <a:gd name="csX2" fmla="*/ 211549 w 265261"/>
                            <a:gd name="csY2" fmla="*/ 41020 h 81489"/>
                            <a:gd name="csX3" fmla="*/ 156336 w 265261"/>
                            <a:gd name="csY3" fmla="*/ 79091 h 81489"/>
                            <a:gd name="csX4" fmla="*/ 84920 w 265261"/>
                            <a:gd name="csY4" fmla="*/ 44317 h 81489"/>
                            <a:gd name="csX5" fmla="*/ 38709 w 265261"/>
                            <a:gd name="csY5" fmla="*/ 51212 h 81489"/>
                            <a:gd name="csX6" fmla="*/ 0 w 265261"/>
                            <a:gd name="csY6" fmla="*/ 81490 h 8148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5261" h="81489">
                              <a:moveTo>
                                <a:pt x="265262" y="250"/>
                              </a:moveTo>
                              <a:cubicBezTo>
                                <a:pt x="253859" y="-1249"/>
                                <a:pt x="243057" y="4147"/>
                                <a:pt x="234354" y="12242"/>
                              </a:cubicBezTo>
                              <a:cubicBezTo>
                                <a:pt x="226253" y="19736"/>
                                <a:pt x="219051" y="30228"/>
                                <a:pt x="211549" y="41020"/>
                              </a:cubicBezTo>
                              <a:cubicBezTo>
                                <a:pt x="195946" y="62903"/>
                                <a:pt x="174040" y="80290"/>
                                <a:pt x="156336" y="79091"/>
                              </a:cubicBezTo>
                              <a:cubicBezTo>
                                <a:pt x="130530" y="77593"/>
                                <a:pt x="108625" y="51212"/>
                                <a:pt x="84920" y="44317"/>
                              </a:cubicBezTo>
                              <a:cubicBezTo>
                                <a:pt x="69016" y="39821"/>
                                <a:pt x="52812" y="43418"/>
                                <a:pt x="38709" y="51212"/>
                              </a:cubicBezTo>
                              <a:cubicBezTo>
                                <a:pt x="24606" y="59007"/>
                                <a:pt x="12303" y="70397"/>
                                <a:pt x="0" y="81490"/>
                              </a:cubicBezTo>
                            </a:path>
                          </a:pathLst>
                        </a:custGeom>
                        <a:noFill/>
                        <a:ln w="13561" cap="rnd">
                          <a:solidFill>
                            <a:srgbClr val="231F20"/>
                          </a:solidFill>
                          <a:prstDash val="solid"/>
                          <a:miter/>
                        </a:ln>
                      </p:spPr>
                      <p:txBody>
                        <a:bodyPr/>
                        <a:lstStyle/>
                        <a:p>
                          <a:endParaRPr lang="en-US"/>
                        </a:p>
                      </p:txBody>
                    </p:sp>
                  </p:grpSp>
                  <p:grpSp>
                    <p:nvGrpSpPr>
                      <p:cNvPr id="1682" name="Graphic 3">
                        <a:extLst>
                          <a:ext uri="{FF2B5EF4-FFF2-40B4-BE49-F238E27FC236}">
                            <a16:creationId xmlns:a16="http://schemas.microsoft.com/office/drawing/2014/main" id="{E2A147B7-B6A0-47C0-9E9C-E2E1501AE74E}"/>
                          </a:ext>
                        </a:extLst>
                      </p:cNvPr>
                      <p:cNvGrpSpPr/>
                      <p:nvPr/>
                    </p:nvGrpSpPr>
                    <p:grpSpPr>
                      <a:xfrm>
                        <a:off x="17608645" y="18895766"/>
                        <a:ext cx="313264" cy="238522"/>
                        <a:chOff x="17608645" y="18895766"/>
                        <a:chExt cx="313264" cy="238522"/>
                      </a:xfrm>
                      <a:noFill/>
                    </p:grpSpPr>
                    <p:sp>
                      <p:nvSpPr>
                        <p:cNvPr id="1692" name="Freeform: Shape 1691">
                          <a:extLst>
                            <a:ext uri="{FF2B5EF4-FFF2-40B4-BE49-F238E27FC236}">
                              <a16:creationId xmlns:a16="http://schemas.microsoft.com/office/drawing/2014/main" id="{0E0DE6B2-AEDA-0091-2602-4E47AF1F01D0}"/>
                            </a:ext>
                          </a:extLst>
                        </p:cNvPr>
                        <p:cNvSpPr/>
                        <p:nvPr/>
                      </p:nvSpPr>
                      <p:spPr>
                        <a:xfrm>
                          <a:off x="17622448" y="18976406"/>
                          <a:ext cx="269462" cy="72754"/>
                        </a:xfrm>
                        <a:custGeom>
                          <a:avLst/>
                          <a:gdLst>
                            <a:gd name="csX0" fmla="*/ 269463 w 269462"/>
                            <a:gd name="csY0" fmla="*/ 622 h 72754"/>
                            <a:gd name="csX1" fmla="*/ 237955 w 269462"/>
                            <a:gd name="csY1" fmla="*/ 10515 h 72754"/>
                            <a:gd name="csX2" fmla="*/ 213349 w 269462"/>
                            <a:gd name="csY2" fmla="*/ 37794 h 72754"/>
                            <a:gd name="csX3" fmla="*/ 156036 w 269462"/>
                            <a:gd name="csY3" fmla="*/ 72568 h 72754"/>
                            <a:gd name="csX4" fmla="*/ 87020 w 269462"/>
                            <a:gd name="csY4" fmla="*/ 33597 h 72754"/>
                            <a:gd name="csX5" fmla="*/ 40509 w 269462"/>
                            <a:gd name="csY5" fmla="*/ 37494 h 72754"/>
                            <a:gd name="csX6" fmla="*/ 0 w 269462"/>
                            <a:gd name="csY6" fmla="*/ 65373 h 7275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9462" h="72754">
                              <a:moveTo>
                                <a:pt x="269463" y="622"/>
                              </a:moveTo>
                              <a:cubicBezTo>
                                <a:pt x="258060" y="-1776"/>
                                <a:pt x="246957" y="3020"/>
                                <a:pt x="237955" y="10515"/>
                              </a:cubicBezTo>
                              <a:cubicBezTo>
                                <a:pt x="229553" y="17410"/>
                                <a:pt x="221752" y="27602"/>
                                <a:pt x="213349" y="37794"/>
                              </a:cubicBezTo>
                              <a:cubicBezTo>
                                <a:pt x="196546" y="58778"/>
                                <a:pt x="173740" y="74666"/>
                                <a:pt x="156036" y="72568"/>
                              </a:cubicBezTo>
                              <a:cubicBezTo>
                                <a:pt x="130530" y="69270"/>
                                <a:pt x="110126" y="41991"/>
                                <a:pt x="87020" y="33597"/>
                              </a:cubicBezTo>
                              <a:cubicBezTo>
                                <a:pt x="71417" y="27901"/>
                                <a:pt x="54913" y="30899"/>
                                <a:pt x="40509" y="37494"/>
                              </a:cubicBezTo>
                              <a:cubicBezTo>
                                <a:pt x="26106" y="44089"/>
                                <a:pt x="12903" y="54882"/>
                                <a:pt x="0" y="65373"/>
                              </a:cubicBezTo>
                            </a:path>
                          </a:pathLst>
                        </a:custGeom>
                        <a:noFill/>
                        <a:ln w="13561" cap="rnd">
                          <a:solidFill>
                            <a:srgbClr val="231F20"/>
                          </a:solidFill>
                          <a:prstDash val="solid"/>
                          <a:miter/>
                        </a:ln>
                      </p:spPr>
                      <p:txBody>
                        <a:bodyPr/>
                        <a:lstStyle/>
                        <a:p>
                          <a:endParaRPr lang="en-US"/>
                        </a:p>
                      </p:txBody>
                    </p:sp>
                    <p:sp>
                      <p:nvSpPr>
                        <p:cNvPr id="1693" name="Freeform: Shape 1692">
                          <a:extLst>
                            <a:ext uri="{FF2B5EF4-FFF2-40B4-BE49-F238E27FC236}">
                              <a16:creationId xmlns:a16="http://schemas.microsoft.com/office/drawing/2014/main" id="{7638208D-568E-DACE-73C9-A35C29A925EB}"/>
                            </a:ext>
                          </a:extLst>
                        </p:cNvPr>
                        <p:cNvSpPr/>
                        <p:nvPr/>
                      </p:nvSpPr>
                      <p:spPr>
                        <a:xfrm>
                          <a:off x="17608645" y="18895766"/>
                          <a:ext cx="269462" cy="72754"/>
                        </a:xfrm>
                        <a:custGeom>
                          <a:avLst/>
                          <a:gdLst>
                            <a:gd name="csX0" fmla="*/ 269463 w 269462"/>
                            <a:gd name="csY0" fmla="*/ 622 h 72754"/>
                            <a:gd name="csX1" fmla="*/ 237955 w 269462"/>
                            <a:gd name="csY1" fmla="*/ 10515 h 72754"/>
                            <a:gd name="csX2" fmla="*/ 213350 w 269462"/>
                            <a:gd name="csY2" fmla="*/ 37794 h 72754"/>
                            <a:gd name="csX3" fmla="*/ 156036 w 269462"/>
                            <a:gd name="csY3" fmla="*/ 72568 h 72754"/>
                            <a:gd name="csX4" fmla="*/ 87020 w 269462"/>
                            <a:gd name="csY4" fmla="*/ 33597 h 72754"/>
                            <a:gd name="csX5" fmla="*/ 40510 w 269462"/>
                            <a:gd name="csY5" fmla="*/ 37494 h 72754"/>
                            <a:gd name="csX6" fmla="*/ 0 w 269462"/>
                            <a:gd name="csY6" fmla="*/ 65373 h 7275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9462" h="72754">
                              <a:moveTo>
                                <a:pt x="269463" y="622"/>
                              </a:moveTo>
                              <a:cubicBezTo>
                                <a:pt x="258060" y="-1776"/>
                                <a:pt x="246958" y="3020"/>
                                <a:pt x="237955" y="10515"/>
                              </a:cubicBezTo>
                              <a:cubicBezTo>
                                <a:pt x="229553" y="17410"/>
                                <a:pt x="221752" y="27602"/>
                                <a:pt x="213350" y="37794"/>
                              </a:cubicBezTo>
                              <a:cubicBezTo>
                                <a:pt x="196546" y="58779"/>
                                <a:pt x="173740" y="74667"/>
                                <a:pt x="156036" y="72568"/>
                              </a:cubicBezTo>
                              <a:cubicBezTo>
                                <a:pt x="130531" y="69270"/>
                                <a:pt x="110126" y="41991"/>
                                <a:pt x="87020" y="33597"/>
                              </a:cubicBezTo>
                              <a:cubicBezTo>
                                <a:pt x="71417" y="27901"/>
                                <a:pt x="54913" y="30899"/>
                                <a:pt x="40510" y="37494"/>
                              </a:cubicBezTo>
                              <a:cubicBezTo>
                                <a:pt x="26106" y="44089"/>
                                <a:pt x="12903" y="54882"/>
                                <a:pt x="0" y="65373"/>
                              </a:cubicBezTo>
                            </a:path>
                          </a:pathLst>
                        </a:custGeom>
                        <a:noFill/>
                        <a:ln w="13561" cap="rnd">
                          <a:solidFill>
                            <a:srgbClr val="231F20"/>
                          </a:solidFill>
                          <a:prstDash val="solid"/>
                          <a:miter/>
                        </a:ln>
                      </p:spPr>
                      <p:txBody>
                        <a:bodyPr/>
                        <a:lstStyle/>
                        <a:p>
                          <a:endParaRPr lang="en-US"/>
                        </a:p>
                      </p:txBody>
                    </p:sp>
                  </p:grpSp>
                  <p:grpSp>
                    <p:nvGrpSpPr>
                      <p:cNvPr id="1683" name="Graphic 3">
                        <a:extLst>
                          <a:ext uri="{FF2B5EF4-FFF2-40B4-BE49-F238E27FC236}">
                            <a16:creationId xmlns:a16="http://schemas.microsoft.com/office/drawing/2014/main" id="{E33A0FE1-8619-7C2A-0219-18B65CC0B129}"/>
                          </a:ext>
                        </a:extLst>
                      </p:cNvPr>
                      <p:cNvGrpSpPr/>
                      <p:nvPr/>
                    </p:nvGrpSpPr>
                    <p:grpSpPr>
                      <a:xfrm>
                        <a:off x="17554933" y="18575845"/>
                        <a:ext cx="311935" cy="229724"/>
                        <a:chOff x="17554933" y="18575845"/>
                        <a:chExt cx="311935" cy="229724"/>
                      </a:xfrm>
                      <a:noFill/>
                    </p:grpSpPr>
                    <p:sp>
                      <p:nvSpPr>
                        <p:cNvPr id="1690" name="Freeform: Shape 1689">
                          <a:extLst>
                            <a:ext uri="{FF2B5EF4-FFF2-40B4-BE49-F238E27FC236}">
                              <a16:creationId xmlns:a16="http://schemas.microsoft.com/office/drawing/2014/main" id="{5C8F35CE-C085-5202-37C9-BE26498DB8CB}"/>
                            </a:ext>
                          </a:extLst>
                        </p:cNvPr>
                        <p:cNvSpPr/>
                        <p:nvPr/>
                      </p:nvSpPr>
                      <p:spPr>
                        <a:xfrm>
                          <a:off x="17563935" y="18657084"/>
                          <a:ext cx="273063" cy="66497"/>
                        </a:xfrm>
                        <a:custGeom>
                          <a:avLst/>
                          <a:gdLst>
                            <a:gd name="csX0" fmla="*/ 273064 w 273063"/>
                            <a:gd name="csY0" fmla="*/ 982 h 66497"/>
                            <a:gd name="csX1" fmla="*/ 240956 w 273063"/>
                            <a:gd name="csY1" fmla="*/ 9076 h 66497"/>
                            <a:gd name="csX2" fmla="*/ 214850 w 273063"/>
                            <a:gd name="csY2" fmla="*/ 34857 h 66497"/>
                            <a:gd name="csX3" fmla="*/ 155436 w 273063"/>
                            <a:gd name="csY3" fmla="*/ 66034 h 66497"/>
                            <a:gd name="csX4" fmla="*/ 88821 w 273063"/>
                            <a:gd name="csY4" fmla="*/ 22866 h 66497"/>
                            <a:gd name="csX5" fmla="*/ 42010 w 273063"/>
                            <a:gd name="csY5" fmla="*/ 24064 h 66497"/>
                            <a:gd name="csX6" fmla="*/ 0 w 273063"/>
                            <a:gd name="csY6" fmla="*/ 49546 h 6649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3063" h="66497">
                              <a:moveTo>
                                <a:pt x="273064" y="982"/>
                              </a:moveTo>
                              <a:cubicBezTo>
                                <a:pt x="261961" y="-2016"/>
                                <a:pt x="250558" y="2181"/>
                                <a:pt x="240956" y="9076"/>
                              </a:cubicBezTo>
                              <a:cubicBezTo>
                                <a:pt x="231954" y="15671"/>
                                <a:pt x="223552" y="25264"/>
                                <a:pt x="214850" y="34857"/>
                              </a:cubicBezTo>
                              <a:cubicBezTo>
                                <a:pt x="196846" y="54642"/>
                                <a:pt x="172840" y="69331"/>
                                <a:pt x="155436" y="66034"/>
                              </a:cubicBezTo>
                              <a:cubicBezTo>
                                <a:pt x="130230" y="61237"/>
                                <a:pt x="111326" y="32458"/>
                                <a:pt x="88821" y="22866"/>
                              </a:cubicBezTo>
                              <a:cubicBezTo>
                                <a:pt x="73517" y="16271"/>
                                <a:pt x="57013" y="18070"/>
                                <a:pt x="42010" y="24064"/>
                              </a:cubicBezTo>
                              <a:cubicBezTo>
                                <a:pt x="27006" y="30060"/>
                                <a:pt x="13503" y="39953"/>
                                <a:pt x="0" y="49546"/>
                              </a:cubicBezTo>
                            </a:path>
                          </a:pathLst>
                        </a:custGeom>
                        <a:noFill/>
                        <a:ln w="13561" cap="rnd">
                          <a:solidFill>
                            <a:srgbClr val="231F20"/>
                          </a:solidFill>
                          <a:prstDash val="solid"/>
                          <a:miter/>
                        </a:ln>
                      </p:spPr>
                      <p:txBody>
                        <a:bodyPr/>
                        <a:lstStyle/>
                        <a:p>
                          <a:endParaRPr lang="en-US"/>
                        </a:p>
                      </p:txBody>
                    </p:sp>
                    <p:sp>
                      <p:nvSpPr>
                        <p:cNvPr id="1691" name="Freeform: Shape 1690">
                          <a:extLst>
                            <a:ext uri="{FF2B5EF4-FFF2-40B4-BE49-F238E27FC236}">
                              <a16:creationId xmlns:a16="http://schemas.microsoft.com/office/drawing/2014/main" id="{9C98154E-1674-66F1-47D1-700BB0C1E9E7}"/>
                            </a:ext>
                          </a:extLst>
                        </p:cNvPr>
                        <p:cNvSpPr/>
                        <p:nvPr/>
                      </p:nvSpPr>
                      <p:spPr>
                        <a:xfrm>
                          <a:off x="17554933" y="18575845"/>
                          <a:ext cx="273063" cy="66496"/>
                        </a:xfrm>
                        <a:custGeom>
                          <a:avLst/>
                          <a:gdLst>
                            <a:gd name="csX0" fmla="*/ 273064 w 273063"/>
                            <a:gd name="csY0" fmla="*/ 982 h 66496"/>
                            <a:gd name="csX1" fmla="*/ 240956 w 273063"/>
                            <a:gd name="csY1" fmla="*/ 9076 h 66496"/>
                            <a:gd name="csX2" fmla="*/ 214850 w 273063"/>
                            <a:gd name="csY2" fmla="*/ 34857 h 66496"/>
                            <a:gd name="csX3" fmla="*/ 155436 w 273063"/>
                            <a:gd name="csY3" fmla="*/ 66033 h 66496"/>
                            <a:gd name="csX4" fmla="*/ 88821 w 273063"/>
                            <a:gd name="csY4" fmla="*/ 22865 h 66496"/>
                            <a:gd name="csX5" fmla="*/ 42010 w 273063"/>
                            <a:gd name="csY5" fmla="*/ 24065 h 66496"/>
                            <a:gd name="csX6" fmla="*/ 0 w 273063"/>
                            <a:gd name="csY6" fmla="*/ 49546 h 6649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3063" h="66496">
                              <a:moveTo>
                                <a:pt x="273064" y="982"/>
                              </a:moveTo>
                              <a:cubicBezTo>
                                <a:pt x="261961" y="-2016"/>
                                <a:pt x="250558" y="2181"/>
                                <a:pt x="240956" y="9076"/>
                              </a:cubicBezTo>
                              <a:cubicBezTo>
                                <a:pt x="231954" y="15671"/>
                                <a:pt x="223552" y="25264"/>
                                <a:pt x="214850" y="34857"/>
                              </a:cubicBezTo>
                              <a:cubicBezTo>
                                <a:pt x="196846" y="54641"/>
                                <a:pt x="172840" y="69331"/>
                                <a:pt x="155436" y="66033"/>
                              </a:cubicBezTo>
                              <a:cubicBezTo>
                                <a:pt x="130230" y="61236"/>
                                <a:pt x="111326" y="32458"/>
                                <a:pt x="88821" y="22865"/>
                              </a:cubicBezTo>
                              <a:cubicBezTo>
                                <a:pt x="73517" y="16270"/>
                                <a:pt x="57013" y="18069"/>
                                <a:pt x="42010" y="24065"/>
                              </a:cubicBezTo>
                              <a:cubicBezTo>
                                <a:pt x="27006" y="30060"/>
                                <a:pt x="13503" y="39953"/>
                                <a:pt x="0" y="49546"/>
                              </a:cubicBezTo>
                            </a:path>
                          </a:pathLst>
                        </a:custGeom>
                        <a:noFill/>
                        <a:ln w="13561" cap="rnd">
                          <a:solidFill>
                            <a:srgbClr val="231F20"/>
                          </a:solidFill>
                          <a:prstDash val="solid"/>
                          <a:miter/>
                        </a:ln>
                      </p:spPr>
                      <p:txBody>
                        <a:bodyPr/>
                        <a:lstStyle/>
                        <a:p>
                          <a:endParaRPr lang="en-US"/>
                        </a:p>
                      </p:txBody>
                    </p:sp>
                  </p:grpSp>
                  <p:grpSp>
                    <p:nvGrpSpPr>
                      <p:cNvPr id="1684" name="Graphic 3">
                        <a:extLst>
                          <a:ext uri="{FF2B5EF4-FFF2-40B4-BE49-F238E27FC236}">
                            <a16:creationId xmlns:a16="http://schemas.microsoft.com/office/drawing/2014/main" id="{47052580-6DAA-6F91-73EA-775FAF41C87D}"/>
                          </a:ext>
                        </a:extLst>
                      </p:cNvPr>
                      <p:cNvGrpSpPr/>
                      <p:nvPr/>
                    </p:nvGrpSpPr>
                    <p:grpSpPr>
                      <a:xfrm>
                        <a:off x="17521625" y="18253733"/>
                        <a:ext cx="309612" cy="220360"/>
                        <a:chOff x="17521625" y="18253733"/>
                        <a:chExt cx="309612" cy="220360"/>
                      </a:xfrm>
                      <a:noFill/>
                    </p:grpSpPr>
                    <p:sp>
                      <p:nvSpPr>
                        <p:cNvPr id="1688" name="Freeform: Shape 1687">
                          <a:extLst>
                            <a:ext uri="{FF2B5EF4-FFF2-40B4-BE49-F238E27FC236}">
                              <a16:creationId xmlns:a16="http://schemas.microsoft.com/office/drawing/2014/main" id="{A9142128-3E51-670B-BCBD-AF94029B17D8}"/>
                            </a:ext>
                          </a:extLst>
                        </p:cNvPr>
                        <p:cNvSpPr/>
                        <p:nvPr/>
                      </p:nvSpPr>
                      <p:spPr>
                        <a:xfrm>
                          <a:off x="17525826" y="18335272"/>
                          <a:ext cx="275764" cy="60175"/>
                        </a:xfrm>
                        <a:custGeom>
                          <a:avLst/>
                          <a:gdLst>
                            <a:gd name="csX0" fmla="*/ 275764 w 275764"/>
                            <a:gd name="csY0" fmla="*/ 1435 h 60175"/>
                            <a:gd name="csX1" fmla="*/ 243057 w 275764"/>
                            <a:gd name="csY1" fmla="*/ 7431 h 60175"/>
                            <a:gd name="csX2" fmla="*/ 215450 w 275764"/>
                            <a:gd name="csY2" fmla="*/ 31713 h 60175"/>
                            <a:gd name="csX3" fmla="*/ 154236 w 275764"/>
                            <a:gd name="csY3" fmla="*/ 59292 h 60175"/>
                            <a:gd name="csX4" fmla="*/ 90321 w 275764"/>
                            <a:gd name="csY4" fmla="*/ 12228 h 60175"/>
                            <a:gd name="csX5" fmla="*/ 43510 w 275764"/>
                            <a:gd name="csY5" fmla="*/ 10428 h 60175"/>
                            <a:gd name="csX6" fmla="*/ 0 w 275764"/>
                            <a:gd name="csY6" fmla="*/ 33511 h 6017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5764" h="60175">
                              <a:moveTo>
                                <a:pt x="275764" y="1435"/>
                              </a:moveTo>
                              <a:cubicBezTo>
                                <a:pt x="264662" y="-2162"/>
                                <a:pt x="253259" y="1435"/>
                                <a:pt x="243057" y="7431"/>
                              </a:cubicBezTo>
                              <a:cubicBezTo>
                                <a:pt x="233754" y="13426"/>
                                <a:pt x="224752" y="22420"/>
                                <a:pt x="215450" y="31713"/>
                              </a:cubicBezTo>
                              <a:cubicBezTo>
                                <a:pt x="196246" y="50599"/>
                                <a:pt x="171640" y="63788"/>
                                <a:pt x="154236" y="59292"/>
                              </a:cubicBezTo>
                              <a:cubicBezTo>
                                <a:pt x="129330" y="52997"/>
                                <a:pt x="112226" y="23319"/>
                                <a:pt x="90321" y="12228"/>
                              </a:cubicBezTo>
                              <a:cubicBezTo>
                                <a:pt x="75317" y="4733"/>
                                <a:pt x="58814" y="5632"/>
                                <a:pt x="43510" y="10428"/>
                              </a:cubicBezTo>
                              <a:cubicBezTo>
                                <a:pt x="28206" y="15225"/>
                                <a:pt x="14103" y="24518"/>
                                <a:pt x="0" y="33511"/>
                              </a:cubicBezTo>
                            </a:path>
                          </a:pathLst>
                        </a:custGeom>
                        <a:noFill/>
                        <a:ln w="13561" cap="rnd">
                          <a:solidFill>
                            <a:srgbClr val="231F20"/>
                          </a:solidFill>
                          <a:prstDash val="solid"/>
                          <a:miter/>
                        </a:ln>
                      </p:spPr>
                      <p:txBody>
                        <a:bodyPr/>
                        <a:lstStyle/>
                        <a:p>
                          <a:endParaRPr lang="en-US"/>
                        </a:p>
                      </p:txBody>
                    </p:sp>
                    <p:sp>
                      <p:nvSpPr>
                        <p:cNvPr id="1689" name="Freeform: Shape 1688">
                          <a:extLst>
                            <a:ext uri="{FF2B5EF4-FFF2-40B4-BE49-F238E27FC236}">
                              <a16:creationId xmlns:a16="http://schemas.microsoft.com/office/drawing/2014/main" id="{BA014E0F-073E-41D4-366E-85581ED90E12}"/>
                            </a:ext>
                          </a:extLst>
                        </p:cNvPr>
                        <p:cNvSpPr/>
                        <p:nvPr/>
                      </p:nvSpPr>
                      <p:spPr>
                        <a:xfrm>
                          <a:off x="17521625" y="18253733"/>
                          <a:ext cx="275764" cy="60175"/>
                        </a:xfrm>
                        <a:custGeom>
                          <a:avLst/>
                          <a:gdLst>
                            <a:gd name="csX0" fmla="*/ 275764 w 275764"/>
                            <a:gd name="csY0" fmla="*/ 1435 h 60175"/>
                            <a:gd name="csX1" fmla="*/ 243057 w 275764"/>
                            <a:gd name="csY1" fmla="*/ 7431 h 60175"/>
                            <a:gd name="csX2" fmla="*/ 215450 w 275764"/>
                            <a:gd name="csY2" fmla="*/ 31713 h 60175"/>
                            <a:gd name="csX3" fmla="*/ 154236 w 275764"/>
                            <a:gd name="csY3" fmla="*/ 59292 h 60175"/>
                            <a:gd name="csX4" fmla="*/ 90321 w 275764"/>
                            <a:gd name="csY4" fmla="*/ 12228 h 60175"/>
                            <a:gd name="csX5" fmla="*/ 43510 w 275764"/>
                            <a:gd name="csY5" fmla="*/ 10428 h 60175"/>
                            <a:gd name="csX6" fmla="*/ 0 w 275764"/>
                            <a:gd name="csY6" fmla="*/ 33511 h 6017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5764" h="60175">
                              <a:moveTo>
                                <a:pt x="275764" y="1435"/>
                              </a:moveTo>
                              <a:cubicBezTo>
                                <a:pt x="264662" y="-2162"/>
                                <a:pt x="253259" y="1435"/>
                                <a:pt x="243057" y="7431"/>
                              </a:cubicBezTo>
                              <a:cubicBezTo>
                                <a:pt x="233754" y="13426"/>
                                <a:pt x="224752" y="22420"/>
                                <a:pt x="215450" y="31713"/>
                              </a:cubicBezTo>
                              <a:cubicBezTo>
                                <a:pt x="196246" y="50599"/>
                                <a:pt x="171640" y="63789"/>
                                <a:pt x="154236" y="59292"/>
                              </a:cubicBezTo>
                              <a:cubicBezTo>
                                <a:pt x="129330" y="52997"/>
                                <a:pt x="112226" y="23319"/>
                                <a:pt x="90321" y="12228"/>
                              </a:cubicBezTo>
                              <a:cubicBezTo>
                                <a:pt x="75317" y="4733"/>
                                <a:pt x="58814" y="5632"/>
                                <a:pt x="43510" y="10428"/>
                              </a:cubicBezTo>
                              <a:cubicBezTo>
                                <a:pt x="28206" y="15225"/>
                                <a:pt x="14103" y="24518"/>
                                <a:pt x="0" y="33511"/>
                              </a:cubicBezTo>
                            </a:path>
                          </a:pathLst>
                        </a:custGeom>
                        <a:noFill/>
                        <a:ln w="13561" cap="rnd">
                          <a:solidFill>
                            <a:srgbClr val="231F20"/>
                          </a:solidFill>
                          <a:prstDash val="solid"/>
                          <a:miter/>
                        </a:ln>
                      </p:spPr>
                      <p:txBody>
                        <a:bodyPr/>
                        <a:lstStyle/>
                        <a:p>
                          <a:endParaRPr lang="en-US"/>
                        </a:p>
                      </p:txBody>
                    </p:sp>
                  </p:grpSp>
                  <p:grpSp>
                    <p:nvGrpSpPr>
                      <p:cNvPr id="1685" name="Graphic 3">
                        <a:extLst>
                          <a:ext uri="{FF2B5EF4-FFF2-40B4-BE49-F238E27FC236}">
                            <a16:creationId xmlns:a16="http://schemas.microsoft.com/office/drawing/2014/main" id="{A82B42B0-1D0C-33E3-8CAB-FA635529AC1C}"/>
                          </a:ext>
                        </a:extLst>
                      </p:cNvPr>
                      <p:cNvGrpSpPr/>
                      <p:nvPr/>
                    </p:nvGrpSpPr>
                    <p:grpSpPr>
                      <a:xfrm>
                        <a:off x="17508722" y="17924866"/>
                        <a:ext cx="307290" cy="218737"/>
                        <a:chOff x="17508722" y="17924866"/>
                        <a:chExt cx="307290" cy="218737"/>
                      </a:xfrm>
                      <a:noFill/>
                    </p:grpSpPr>
                    <p:sp>
                      <p:nvSpPr>
                        <p:cNvPr id="1686" name="Freeform: Shape 1685">
                          <a:extLst>
                            <a:ext uri="{FF2B5EF4-FFF2-40B4-BE49-F238E27FC236}">
                              <a16:creationId xmlns:a16="http://schemas.microsoft.com/office/drawing/2014/main" id="{25671591-09F6-EE2A-D637-8C32E5150878}"/>
                            </a:ext>
                          </a:extLst>
                        </p:cNvPr>
                        <p:cNvSpPr/>
                        <p:nvPr/>
                      </p:nvSpPr>
                      <p:spPr>
                        <a:xfrm>
                          <a:off x="17508722" y="18006405"/>
                          <a:ext cx="276964" cy="59131"/>
                        </a:xfrm>
                        <a:custGeom>
                          <a:avLst/>
                          <a:gdLst>
                            <a:gd name="csX0" fmla="*/ 276964 w 276964"/>
                            <a:gd name="csY0" fmla="*/ 7144 h 59131"/>
                            <a:gd name="csX1" fmla="*/ 243957 w 276964"/>
                            <a:gd name="csY1" fmla="*/ 11342 h 59131"/>
                            <a:gd name="csX2" fmla="*/ 214850 w 276964"/>
                            <a:gd name="csY2" fmla="*/ 33825 h 59131"/>
                            <a:gd name="csX3" fmla="*/ 152135 w 276964"/>
                            <a:gd name="csY3" fmla="*/ 57807 h 59131"/>
                            <a:gd name="csX4" fmla="*/ 91221 w 276964"/>
                            <a:gd name="csY4" fmla="*/ 7144 h 59131"/>
                            <a:gd name="csX5" fmla="*/ 44710 w 276964"/>
                            <a:gd name="csY5" fmla="*/ 2648 h 59131"/>
                            <a:gd name="csX6" fmla="*/ 0 w 276964"/>
                            <a:gd name="csY6" fmla="*/ 23032 h 5913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964" h="59131">
                              <a:moveTo>
                                <a:pt x="276964" y="7144"/>
                              </a:moveTo>
                              <a:cubicBezTo>
                                <a:pt x="266162" y="2947"/>
                                <a:pt x="254459" y="5646"/>
                                <a:pt x="243957" y="11342"/>
                              </a:cubicBezTo>
                              <a:cubicBezTo>
                                <a:pt x="234354" y="16737"/>
                                <a:pt x="224752" y="25430"/>
                                <a:pt x="214850" y="33825"/>
                              </a:cubicBezTo>
                              <a:cubicBezTo>
                                <a:pt x="194445" y="51511"/>
                                <a:pt x="168939" y="63202"/>
                                <a:pt x="152135" y="57807"/>
                              </a:cubicBezTo>
                              <a:cubicBezTo>
                                <a:pt x="127530" y="50012"/>
                                <a:pt x="112526" y="19435"/>
                                <a:pt x="91221" y="7144"/>
                              </a:cubicBezTo>
                              <a:cubicBezTo>
                                <a:pt x="76818" y="-1249"/>
                                <a:pt x="60314" y="-1549"/>
                                <a:pt x="44710" y="2648"/>
                              </a:cubicBezTo>
                              <a:cubicBezTo>
                                <a:pt x="29107" y="6844"/>
                                <a:pt x="14403" y="14939"/>
                                <a:pt x="0" y="23032"/>
                              </a:cubicBezTo>
                            </a:path>
                          </a:pathLst>
                        </a:custGeom>
                        <a:noFill/>
                        <a:ln w="13561" cap="rnd">
                          <a:solidFill>
                            <a:srgbClr val="231F20"/>
                          </a:solidFill>
                          <a:prstDash val="solid"/>
                          <a:miter/>
                        </a:ln>
                      </p:spPr>
                      <p:txBody>
                        <a:bodyPr/>
                        <a:lstStyle/>
                        <a:p>
                          <a:endParaRPr lang="en-US"/>
                        </a:p>
                      </p:txBody>
                    </p:sp>
                    <p:sp>
                      <p:nvSpPr>
                        <p:cNvPr id="1687" name="Freeform: Shape 1686">
                          <a:extLst>
                            <a:ext uri="{FF2B5EF4-FFF2-40B4-BE49-F238E27FC236}">
                              <a16:creationId xmlns:a16="http://schemas.microsoft.com/office/drawing/2014/main" id="{3E6BB856-AF4A-7DC0-02F2-E8073B291C49}"/>
                            </a:ext>
                          </a:extLst>
                        </p:cNvPr>
                        <p:cNvSpPr/>
                        <p:nvPr/>
                      </p:nvSpPr>
                      <p:spPr>
                        <a:xfrm>
                          <a:off x="17509622" y="17924866"/>
                          <a:ext cx="276964" cy="59131"/>
                        </a:xfrm>
                        <a:custGeom>
                          <a:avLst/>
                          <a:gdLst>
                            <a:gd name="csX0" fmla="*/ 276964 w 276964"/>
                            <a:gd name="csY0" fmla="*/ 7144 h 59131"/>
                            <a:gd name="csX1" fmla="*/ 243957 w 276964"/>
                            <a:gd name="csY1" fmla="*/ 11342 h 59131"/>
                            <a:gd name="csX2" fmla="*/ 214850 w 276964"/>
                            <a:gd name="csY2" fmla="*/ 33825 h 59131"/>
                            <a:gd name="csX3" fmla="*/ 152135 w 276964"/>
                            <a:gd name="csY3" fmla="*/ 57807 h 59131"/>
                            <a:gd name="csX4" fmla="*/ 91221 w 276964"/>
                            <a:gd name="csY4" fmla="*/ 7144 h 59131"/>
                            <a:gd name="csX5" fmla="*/ 44710 w 276964"/>
                            <a:gd name="csY5" fmla="*/ 2648 h 59131"/>
                            <a:gd name="csX6" fmla="*/ 0 w 276964"/>
                            <a:gd name="csY6" fmla="*/ 23032 h 5913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964" h="59131">
                              <a:moveTo>
                                <a:pt x="276964" y="7144"/>
                              </a:moveTo>
                              <a:cubicBezTo>
                                <a:pt x="266162" y="2948"/>
                                <a:pt x="254459" y="5646"/>
                                <a:pt x="243957" y="11342"/>
                              </a:cubicBezTo>
                              <a:cubicBezTo>
                                <a:pt x="234354" y="16737"/>
                                <a:pt x="224752" y="25431"/>
                                <a:pt x="214850" y="33825"/>
                              </a:cubicBezTo>
                              <a:cubicBezTo>
                                <a:pt x="194445" y="51511"/>
                                <a:pt x="168939" y="63202"/>
                                <a:pt x="152135" y="57807"/>
                              </a:cubicBezTo>
                              <a:cubicBezTo>
                                <a:pt x="127530" y="50012"/>
                                <a:pt x="112526" y="19435"/>
                                <a:pt x="91221" y="7144"/>
                              </a:cubicBezTo>
                              <a:cubicBezTo>
                                <a:pt x="76818" y="-1249"/>
                                <a:pt x="60314" y="-1549"/>
                                <a:pt x="44710" y="2648"/>
                              </a:cubicBezTo>
                              <a:cubicBezTo>
                                <a:pt x="29107" y="6844"/>
                                <a:pt x="14403" y="14939"/>
                                <a:pt x="0" y="23032"/>
                              </a:cubicBezTo>
                            </a:path>
                          </a:pathLst>
                        </a:custGeom>
                        <a:noFill/>
                        <a:ln w="13561" cap="rnd">
                          <a:solidFill>
                            <a:srgbClr val="231F20"/>
                          </a:solidFill>
                          <a:prstDash val="solid"/>
                          <a:miter/>
                        </a:ln>
                      </p:spPr>
                      <p:txBody>
                        <a:bodyPr/>
                        <a:lstStyle/>
                        <a:p>
                          <a:endParaRPr lang="en-US"/>
                        </a:p>
                      </p:txBody>
                    </p:sp>
                  </p:grpSp>
                </p:grpSp>
                <p:sp>
                  <p:nvSpPr>
                    <p:cNvPr id="1348" name="Freeform: Shape 1347">
                      <a:extLst>
                        <a:ext uri="{FF2B5EF4-FFF2-40B4-BE49-F238E27FC236}">
                          <a16:creationId xmlns:a16="http://schemas.microsoft.com/office/drawing/2014/main" id="{A14EA18E-5446-2016-79D1-357AC427FEC0}"/>
                        </a:ext>
                      </a:extLst>
                    </p:cNvPr>
                    <p:cNvSpPr/>
                    <p:nvPr/>
                  </p:nvSpPr>
                  <p:spPr>
                    <a:xfrm>
                      <a:off x="22735639" y="17141803"/>
                      <a:ext cx="202847" cy="181363"/>
                    </a:xfrm>
                    <a:custGeom>
                      <a:avLst/>
                      <a:gdLst>
                        <a:gd name="csX0" fmla="*/ 0 w 202847"/>
                        <a:gd name="csY0" fmla="*/ 141194 h 181363"/>
                        <a:gd name="csX1" fmla="*/ 34808 w 202847"/>
                        <a:gd name="csY1" fmla="*/ 181364 h 181363"/>
                        <a:gd name="csX2" fmla="*/ 202848 w 202847"/>
                        <a:gd name="csY2" fmla="*/ 40170 h 181363"/>
                        <a:gd name="csX3" fmla="*/ 168039 w 202847"/>
                        <a:gd name="csY3" fmla="*/ 0 h 181363"/>
                        <a:gd name="csX4" fmla="*/ 0 w 202847"/>
                        <a:gd name="csY4" fmla="*/ 141194 h 181363"/>
                      </a:gdLst>
                      <a:ahLst/>
                      <a:cxnLst>
                        <a:cxn ang="0">
                          <a:pos x="csX0" y="csY0"/>
                        </a:cxn>
                        <a:cxn ang="0">
                          <a:pos x="csX1" y="csY1"/>
                        </a:cxn>
                        <a:cxn ang="0">
                          <a:pos x="csX2" y="csY2"/>
                        </a:cxn>
                        <a:cxn ang="0">
                          <a:pos x="csX3" y="csY3"/>
                        </a:cxn>
                        <a:cxn ang="0">
                          <a:pos x="csX4" y="csY4"/>
                        </a:cxn>
                      </a:cxnLst>
                      <a:rect l="l" t="t" r="r" b="b"/>
                      <a:pathLst>
                        <a:path w="202847" h="181363">
                          <a:moveTo>
                            <a:pt x="0" y="141194"/>
                          </a:moveTo>
                          <a:lnTo>
                            <a:pt x="34808" y="181364"/>
                          </a:lnTo>
                          <a:lnTo>
                            <a:pt x="202848" y="40170"/>
                          </a:lnTo>
                          <a:lnTo>
                            <a:pt x="168039" y="0"/>
                          </a:lnTo>
                          <a:lnTo>
                            <a:pt x="0" y="141194"/>
                          </a:lnTo>
                          <a:close/>
                        </a:path>
                      </a:pathLst>
                    </a:custGeom>
                    <a:solidFill>
                      <a:srgbClr val="73C6A3"/>
                    </a:solidFill>
                    <a:ln w="27122" cap="rnd">
                      <a:solidFill>
                        <a:srgbClr val="231F20"/>
                      </a:solidFill>
                      <a:prstDash val="solid"/>
                      <a:miter/>
                    </a:ln>
                  </p:spPr>
                  <p:txBody>
                    <a:bodyPr/>
                    <a:lstStyle/>
                    <a:p>
                      <a:endParaRPr lang="en-US"/>
                    </a:p>
                  </p:txBody>
                </p:sp>
                <p:sp>
                  <p:nvSpPr>
                    <p:cNvPr id="1349" name="Freeform: Shape 1348">
                      <a:extLst>
                        <a:ext uri="{FF2B5EF4-FFF2-40B4-BE49-F238E27FC236}">
                          <a16:creationId xmlns:a16="http://schemas.microsoft.com/office/drawing/2014/main" id="{4638BA6A-F762-6EE3-20E1-2A4D7CC5015E}"/>
                        </a:ext>
                      </a:extLst>
                    </p:cNvPr>
                    <p:cNvSpPr/>
                    <p:nvPr/>
                  </p:nvSpPr>
                  <p:spPr>
                    <a:xfrm>
                      <a:off x="23565632" y="18211401"/>
                      <a:ext cx="107424" cy="224231"/>
                    </a:xfrm>
                    <a:custGeom>
                      <a:avLst/>
                      <a:gdLst>
                        <a:gd name="csX0" fmla="*/ 0 w 107424"/>
                        <a:gd name="csY0" fmla="*/ 211042 h 224231"/>
                        <a:gd name="csX1" fmla="*/ 51612 w 107424"/>
                        <a:gd name="csY1" fmla="*/ 224231 h 224231"/>
                        <a:gd name="csX2" fmla="*/ 107425 w 107424"/>
                        <a:gd name="csY2" fmla="*/ 13489 h 224231"/>
                        <a:gd name="csX3" fmla="*/ 55813 w 107424"/>
                        <a:gd name="csY3" fmla="*/ 0 h 224231"/>
                        <a:gd name="csX4" fmla="*/ 0 w 107424"/>
                        <a:gd name="csY4" fmla="*/ 211042 h 224231"/>
                      </a:gdLst>
                      <a:ahLst/>
                      <a:cxnLst>
                        <a:cxn ang="0">
                          <a:pos x="csX0" y="csY0"/>
                        </a:cxn>
                        <a:cxn ang="0">
                          <a:pos x="csX1" y="csY1"/>
                        </a:cxn>
                        <a:cxn ang="0">
                          <a:pos x="csX2" y="csY2"/>
                        </a:cxn>
                        <a:cxn ang="0">
                          <a:pos x="csX3" y="csY3"/>
                        </a:cxn>
                        <a:cxn ang="0">
                          <a:pos x="csX4" y="csY4"/>
                        </a:cxn>
                      </a:cxnLst>
                      <a:rect l="l" t="t" r="r" b="b"/>
                      <a:pathLst>
                        <a:path w="107424" h="224231">
                          <a:moveTo>
                            <a:pt x="0" y="211042"/>
                          </a:moveTo>
                          <a:lnTo>
                            <a:pt x="51612" y="224231"/>
                          </a:lnTo>
                          <a:lnTo>
                            <a:pt x="107425" y="13489"/>
                          </a:lnTo>
                          <a:lnTo>
                            <a:pt x="55813" y="0"/>
                          </a:lnTo>
                          <a:lnTo>
                            <a:pt x="0" y="211042"/>
                          </a:lnTo>
                          <a:close/>
                        </a:path>
                      </a:pathLst>
                    </a:custGeom>
                    <a:solidFill>
                      <a:srgbClr val="73C6A3"/>
                    </a:solidFill>
                    <a:ln w="27122" cap="rnd">
                      <a:solidFill>
                        <a:srgbClr val="231F20"/>
                      </a:solidFill>
                      <a:prstDash val="solid"/>
                      <a:miter/>
                    </a:ln>
                  </p:spPr>
                  <p:txBody>
                    <a:bodyPr/>
                    <a:lstStyle/>
                    <a:p>
                      <a:endParaRPr lang="en-US"/>
                    </a:p>
                  </p:txBody>
                </p:sp>
                <p:sp>
                  <p:nvSpPr>
                    <p:cNvPr id="1350" name="Freeform: Shape 1349">
                      <a:extLst>
                        <a:ext uri="{FF2B5EF4-FFF2-40B4-BE49-F238E27FC236}">
                          <a16:creationId xmlns:a16="http://schemas.microsoft.com/office/drawing/2014/main" id="{CA78D7E7-365F-A3E1-E818-266407FAA798}"/>
                        </a:ext>
                      </a:extLst>
                    </p:cNvPr>
                    <p:cNvSpPr/>
                    <p:nvPr/>
                  </p:nvSpPr>
                  <p:spPr>
                    <a:xfrm>
                      <a:off x="24686993" y="18004855"/>
                      <a:ext cx="66014" cy="220635"/>
                    </a:xfrm>
                    <a:custGeom>
                      <a:avLst/>
                      <a:gdLst>
                        <a:gd name="csX0" fmla="*/ 0 w 66014"/>
                        <a:gd name="csY0" fmla="*/ 217637 h 220635"/>
                        <a:gd name="csX1" fmla="*/ 53412 w 66014"/>
                        <a:gd name="csY1" fmla="*/ 220635 h 220635"/>
                        <a:gd name="csX2" fmla="*/ 66015 w 66014"/>
                        <a:gd name="csY2" fmla="*/ 2998 h 220635"/>
                        <a:gd name="csX3" fmla="*/ 12602 w 66014"/>
                        <a:gd name="csY3" fmla="*/ 0 h 220635"/>
                        <a:gd name="csX4" fmla="*/ 0 w 66014"/>
                        <a:gd name="csY4" fmla="*/ 217637 h 220635"/>
                      </a:gdLst>
                      <a:ahLst/>
                      <a:cxnLst>
                        <a:cxn ang="0">
                          <a:pos x="csX0" y="csY0"/>
                        </a:cxn>
                        <a:cxn ang="0">
                          <a:pos x="csX1" y="csY1"/>
                        </a:cxn>
                        <a:cxn ang="0">
                          <a:pos x="csX2" y="csY2"/>
                        </a:cxn>
                        <a:cxn ang="0">
                          <a:pos x="csX3" y="csY3"/>
                        </a:cxn>
                        <a:cxn ang="0">
                          <a:pos x="csX4" y="csY4"/>
                        </a:cxn>
                      </a:cxnLst>
                      <a:rect l="l" t="t" r="r" b="b"/>
                      <a:pathLst>
                        <a:path w="66014" h="220635">
                          <a:moveTo>
                            <a:pt x="0" y="217637"/>
                          </a:moveTo>
                          <a:lnTo>
                            <a:pt x="53412" y="220635"/>
                          </a:lnTo>
                          <a:lnTo>
                            <a:pt x="66015" y="2998"/>
                          </a:lnTo>
                          <a:lnTo>
                            <a:pt x="12602" y="0"/>
                          </a:lnTo>
                          <a:lnTo>
                            <a:pt x="0" y="217637"/>
                          </a:lnTo>
                          <a:close/>
                        </a:path>
                      </a:pathLst>
                    </a:custGeom>
                    <a:solidFill>
                      <a:srgbClr val="73C6A3"/>
                    </a:solidFill>
                    <a:ln w="27122" cap="rnd">
                      <a:solidFill>
                        <a:srgbClr val="231F20"/>
                      </a:solidFill>
                      <a:prstDash val="solid"/>
                      <a:miter/>
                    </a:ln>
                  </p:spPr>
                  <p:txBody>
                    <a:bodyPr/>
                    <a:lstStyle/>
                    <a:p>
                      <a:endParaRPr lang="en-US"/>
                    </a:p>
                  </p:txBody>
                </p:sp>
                <p:grpSp>
                  <p:nvGrpSpPr>
                    <p:cNvPr id="1351" name="Graphic 3">
                      <a:extLst>
                        <a:ext uri="{FF2B5EF4-FFF2-40B4-BE49-F238E27FC236}">
                          <a16:creationId xmlns:a16="http://schemas.microsoft.com/office/drawing/2014/main" id="{B1318369-F441-0DE7-8409-CB9EDED64F7A}"/>
                        </a:ext>
                      </a:extLst>
                    </p:cNvPr>
                    <p:cNvGrpSpPr/>
                    <p:nvPr/>
                  </p:nvGrpSpPr>
                  <p:grpSpPr>
                    <a:xfrm>
                      <a:off x="19045379" y="12490186"/>
                      <a:ext cx="6509369" cy="3251800"/>
                      <a:chOff x="19045379" y="12490186"/>
                      <a:chExt cx="6509369" cy="3251800"/>
                    </a:xfrm>
                    <a:noFill/>
                  </p:grpSpPr>
                  <p:grpSp>
                    <p:nvGrpSpPr>
                      <p:cNvPr id="1618" name="Graphic 3">
                        <a:extLst>
                          <a:ext uri="{FF2B5EF4-FFF2-40B4-BE49-F238E27FC236}">
                            <a16:creationId xmlns:a16="http://schemas.microsoft.com/office/drawing/2014/main" id="{8571D7FC-0074-47AD-43A8-9ACB9E3D2321}"/>
                          </a:ext>
                        </a:extLst>
                      </p:cNvPr>
                      <p:cNvGrpSpPr/>
                      <p:nvPr/>
                    </p:nvGrpSpPr>
                    <p:grpSpPr>
                      <a:xfrm>
                        <a:off x="19045379" y="14351792"/>
                        <a:ext cx="302645" cy="357064"/>
                        <a:chOff x="19045379" y="14351792"/>
                        <a:chExt cx="302645" cy="357064"/>
                      </a:xfrm>
                      <a:noFill/>
                    </p:grpSpPr>
                    <p:sp>
                      <p:nvSpPr>
                        <p:cNvPr id="1670" name="Freeform: Shape 1669">
                          <a:extLst>
                            <a:ext uri="{FF2B5EF4-FFF2-40B4-BE49-F238E27FC236}">
                              <a16:creationId xmlns:a16="http://schemas.microsoft.com/office/drawing/2014/main" id="{D79D863B-596D-4A6C-E846-9F14D66B5E3E}"/>
                            </a:ext>
                          </a:extLst>
                        </p:cNvPr>
                        <p:cNvSpPr/>
                        <p:nvPr/>
                      </p:nvSpPr>
                      <p:spPr>
                        <a:xfrm>
                          <a:off x="19045379" y="14412947"/>
                          <a:ext cx="219651" cy="168473"/>
                        </a:xfrm>
                        <a:custGeom>
                          <a:avLst/>
                          <a:gdLst>
                            <a:gd name="csX0" fmla="*/ 219651 w 219651"/>
                            <a:gd name="csY0" fmla="*/ 168474 h 168473"/>
                            <a:gd name="csX1" fmla="*/ 192045 w 219651"/>
                            <a:gd name="csY1" fmla="*/ 150187 h 168473"/>
                            <a:gd name="csX2" fmla="*/ 155436 w 219651"/>
                            <a:gd name="csY2" fmla="*/ 148388 h 168473"/>
                            <a:gd name="csX3" fmla="*/ 92422 w 219651"/>
                            <a:gd name="csY3" fmla="*/ 125605 h 168473"/>
                            <a:gd name="csX4" fmla="*/ 79519 w 219651"/>
                            <a:gd name="csY4" fmla="*/ 47364 h 168473"/>
                            <a:gd name="csX5" fmla="*/ 47111 w 219651"/>
                            <a:gd name="csY5" fmla="*/ 13789 h 168473"/>
                            <a:gd name="csX6" fmla="*/ 0 w 219651"/>
                            <a:gd name="csY6" fmla="*/ 0 h 16847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19651" h="168473">
                              <a:moveTo>
                                <a:pt x="219651" y="168474"/>
                              </a:moveTo>
                              <a:cubicBezTo>
                                <a:pt x="214250" y="158281"/>
                                <a:pt x="203748" y="152586"/>
                                <a:pt x="192045" y="150187"/>
                              </a:cubicBezTo>
                              <a:cubicBezTo>
                                <a:pt x="181242" y="148088"/>
                                <a:pt x="168339" y="148388"/>
                                <a:pt x="155436" y="148388"/>
                              </a:cubicBezTo>
                              <a:cubicBezTo>
                                <a:pt x="128430" y="148388"/>
                                <a:pt x="101724" y="140594"/>
                                <a:pt x="92422" y="125605"/>
                              </a:cubicBezTo>
                              <a:cubicBezTo>
                                <a:pt x="78919" y="103722"/>
                                <a:pt x="87621" y="70747"/>
                                <a:pt x="79519" y="47364"/>
                              </a:cubicBezTo>
                              <a:cubicBezTo>
                                <a:pt x="74117" y="31776"/>
                                <a:pt x="61514" y="20684"/>
                                <a:pt x="47111" y="13789"/>
                              </a:cubicBezTo>
                              <a:cubicBezTo>
                                <a:pt x="32708" y="6894"/>
                                <a:pt x="16204" y="3297"/>
                                <a:pt x="0" y="0"/>
                              </a:cubicBezTo>
                            </a:path>
                          </a:pathLst>
                        </a:custGeom>
                        <a:noFill/>
                        <a:ln w="13561" cap="rnd">
                          <a:solidFill>
                            <a:srgbClr val="231F20"/>
                          </a:solidFill>
                          <a:prstDash val="solid"/>
                          <a:miter/>
                        </a:ln>
                      </p:spPr>
                      <p:txBody>
                        <a:bodyPr/>
                        <a:lstStyle/>
                        <a:p>
                          <a:endParaRPr lang="en-US"/>
                        </a:p>
                      </p:txBody>
                    </p:sp>
                    <p:sp>
                      <p:nvSpPr>
                        <p:cNvPr id="1671" name="Freeform: Shape 1670">
                          <a:extLst>
                            <a:ext uri="{FF2B5EF4-FFF2-40B4-BE49-F238E27FC236}">
                              <a16:creationId xmlns:a16="http://schemas.microsoft.com/office/drawing/2014/main" id="{C2BAFB3D-2C2B-8F8E-05DE-BBD48419AE33}"/>
                            </a:ext>
                          </a:extLst>
                        </p:cNvPr>
                        <p:cNvSpPr/>
                        <p:nvPr/>
                      </p:nvSpPr>
                      <p:spPr>
                        <a:xfrm>
                          <a:off x="19099392" y="14351792"/>
                          <a:ext cx="219651" cy="168473"/>
                        </a:xfrm>
                        <a:custGeom>
                          <a:avLst/>
                          <a:gdLst>
                            <a:gd name="csX0" fmla="*/ 219651 w 219651"/>
                            <a:gd name="csY0" fmla="*/ 168474 h 168473"/>
                            <a:gd name="csX1" fmla="*/ 192045 w 219651"/>
                            <a:gd name="csY1" fmla="*/ 150187 h 168473"/>
                            <a:gd name="csX2" fmla="*/ 155436 w 219651"/>
                            <a:gd name="csY2" fmla="*/ 148388 h 168473"/>
                            <a:gd name="csX3" fmla="*/ 92422 w 219651"/>
                            <a:gd name="csY3" fmla="*/ 125606 h 168473"/>
                            <a:gd name="csX4" fmla="*/ 79519 w 219651"/>
                            <a:gd name="csY4" fmla="*/ 47364 h 168473"/>
                            <a:gd name="csX5" fmla="*/ 47111 w 219651"/>
                            <a:gd name="csY5" fmla="*/ 13789 h 168473"/>
                            <a:gd name="csX6" fmla="*/ 0 w 219651"/>
                            <a:gd name="csY6" fmla="*/ 0 h 16847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19651" h="168473">
                              <a:moveTo>
                                <a:pt x="219651" y="168474"/>
                              </a:moveTo>
                              <a:cubicBezTo>
                                <a:pt x="214250" y="158281"/>
                                <a:pt x="203748" y="152586"/>
                                <a:pt x="192045" y="150187"/>
                              </a:cubicBezTo>
                              <a:cubicBezTo>
                                <a:pt x="181242" y="148089"/>
                                <a:pt x="168339" y="148388"/>
                                <a:pt x="155436" y="148388"/>
                              </a:cubicBezTo>
                              <a:cubicBezTo>
                                <a:pt x="128430" y="148388"/>
                                <a:pt x="101724" y="140595"/>
                                <a:pt x="92422" y="125606"/>
                              </a:cubicBezTo>
                              <a:cubicBezTo>
                                <a:pt x="78919" y="103722"/>
                                <a:pt x="87620" y="70747"/>
                                <a:pt x="79519" y="47364"/>
                              </a:cubicBezTo>
                              <a:cubicBezTo>
                                <a:pt x="74117" y="31776"/>
                                <a:pt x="61514" y="20685"/>
                                <a:pt x="47111" y="13789"/>
                              </a:cubicBezTo>
                              <a:cubicBezTo>
                                <a:pt x="32708" y="6894"/>
                                <a:pt x="16204" y="3297"/>
                                <a:pt x="0" y="0"/>
                              </a:cubicBezTo>
                            </a:path>
                          </a:pathLst>
                        </a:custGeom>
                        <a:noFill/>
                        <a:ln w="13561" cap="rnd">
                          <a:solidFill>
                            <a:srgbClr val="231F20"/>
                          </a:solidFill>
                          <a:prstDash val="solid"/>
                          <a:miter/>
                        </a:ln>
                      </p:spPr>
                      <p:txBody>
                        <a:bodyPr/>
                        <a:lstStyle/>
                        <a:p>
                          <a:endParaRPr lang="en-US"/>
                        </a:p>
                      </p:txBody>
                    </p:sp>
                  </p:grpSp>
                  <p:grpSp>
                    <p:nvGrpSpPr>
                      <p:cNvPr id="1619" name="Graphic 3">
                        <a:extLst>
                          <a:ext uri="{FF2B5EF4-FFF2-40B4-BE49-F238E27FC236}">
                            <a16:creationId xmlns:a16="http://schemas.microsoft.com/office/drawing/2014/main" id="{D0B42B88-56D5-A1AF-750F-8617CB9BC1D4}"/>
                          </a:ext>
                        </a:extLst>
                      </p:cNvPr>
                      <p:cNvGrpSpPr/>
                      <p:nvPr/>
                    </p:nvGrpSpPr>
                    <p:grpSpPr>
                      <a:xfrm>
                        <a:off x="19295038" y="14073301"/>
                        <a:ext cx="294015" cy="374776"/>
                        <a:chOff x="19295038" y="14073301"/>
                        <a:chExt cx="294015" cy="374776"/>
                      </a:xfrm>
                      <a:noFill/>
                    </p:grpSpPr>
                    <p:sp>
                      <p:nvSpPr>
                        <p:cNvPr id="1668" name="Freeform: Shape 1667">
                          <a:extLst>
                            <a:ext uri="{FF2B5EF4-FFF2-40B4-BE49-F238E27FC236}">
                              <a16:creationId xmlns:a16="http://schemas.microsoft.com/office/drawing/2014/main" id="{B86368B1-C977-FBCB-4EF4-722365D65898}"/>
                            </a:ext>
                          </a:extLst>
                        </p:cNvPr>
                        <p:cNvSpPr/>
                        <p:nvPr/>
                      </p:nvSpPr>
                      <p:spPr>
                        <a:xfrm>
                          <a:off x="19295038" y="14130558"/>
                          <a:ext cx="207648" cy="183762"/>
                        </a:xfrm>
                        <a:custGeom>
                          <a:avLst/>
                          <a:gdLst>
                            <a:gd name="csX0" fmla="*/ 207648 w 207648"/>
                            <a:gd name="csY0" fmla="*/ 183763 h 183762"/>
                            <a:gd name="csX1" fmla="*/ 181242 w 207648"/>
                            <a:gd name="csY1" fmla="*/ 163378 h 183762"/>
                            <a:gd name="csX2" fmla="*/ 144934 w 207648"/>
                            <a:gd name="csY2" fmla="*/ 158881 h 183762"/>
                            <a:gd name="csX3" fmla="*/ 83719 w 207648"/>
                            <a:gd name="csY3" fmla="*/ 131901 h 183762"/>
                            <a:gd name="csX4" fmla="*/ 76218 w 207648"/>
                            <a:gd name="csY4" fmla="*/ 53060 h 183762"/>
                            <a:gd name="csX5" fmla="*/ 46211 w 207648"/>
                            <a:gd name="csY5" fmla="*/ 17087 h 183762"/>
                            <a:gd name="csX6" fmla="*/ 0 w 207648"/>
                            <a:gd name="csY6" fmla="*/ 0 h 18376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07648" h="183762">
                              <a:moveTo>
                                <a:pt x="207648" y="183763"/>
                              </a:moveTo>
                              <a:cubicBezTo>
                                <a:pt x="203147" y="173270"/>
                                <a:pt x="192645" y="166675"/>
                                <a:pt x="181242" y="163378"/>
                              </a:cubicBezTo>
                              <a:cubicBezTo>
                                <a:pt x="170740" y="160380"/>
                                <a:pt x="157837" y="159780"/>
                                <a:pt x="144934" y="158881"/>
                              </a:cubicBezTo>
                              <a:cubicBezTo>
                                <a:pt x="118228" y="157082"/>
                                <a:pt x="91821" y="147490"/>
                                <a:pt x="83719" y="131901"/>
                              </a:cubicBezTo>
                              <a:cubicBezTo>
                                <a:pt x="71717" y="109118"/>
                                <a:pt x="82819" y="76742"/>
                                <a:pt x="76218" y="53060"/>
                              </a:cubicBezTo>
                              <a:cubicBezTo>
                                <a:pt x="71717" y="37172"/>
                                <a:pt x="60314" y="25181"/>
                                <a:pt x="46211" y="17087"/>
                              </a:cubicBezTo>
                              <a:cubicBezTo>
                                <a:pt x="32107" y="8993"/>
                                <a:pt x="16204" y="4496"/>
                                <a:pt x="0" y="0"/>
                              </a:cubicBezTo>
                            </a:path>
                          </a:pathLst>
                        </a:custGeom>
                        <a:noFill/>
                        <a:ln w="13561" cap="rnd">
                          <a:solidFill>
                            <a:srgbClr val="231F20"/>
                          </a:solidFill>
                          <a:prstDash val="solid"/>
                          <a:miter/>
                        </a:ln>
                      </p:spPr>
                      <p:txBody>
                        <a:bodyPr/>
                        <a:lstStyle/>
                        <a:p>
                          <a:endParaRPr lang="en-US"/>
                        </a:p>
                      </p:txBody>
                    </p:sp>
                    <p:sp>
                      <p:nvSpPr>
                        <p:cNvPr id="1669" name="Freeform: Shape 1668">
                          <a:extLst>
                            <a:ext uri="{FF2B5EF4-FFF2-40B4-BE49-F238E27FC236}">
                              <a16:creationId xmlns:a16="http://schemas.microsoft.com/office/drawing/2014/main" id="{A58A39B2-9817-403C-D18B-017E759A1CD7}"/>
                            </a:ext>
                          </a:extLst>
                        </p:cNvPr>
                        <p:cNvSpPr/>
                        <p:nvPr/>
                      </p:nvSpPr>
                      <p:spPr>
                        <a:xfrm>
                          <a:off x="19353251" y="14073301"/>
                          <a:ext cx="207648" cy="183762"/>
                        </a:xfrm>
                        <a:custGeom>
                          <a:avLst/>
                          <a:gdLst>
                            <a:gd name="csX0" fmla="*/ 207648 w 207648"/>
                            <a:gd name="csY0" fmla="*/ 183763 h 183762"/>
                            <a:gd name="csX1" fmla="*/ 181242 w 207648"/>
                            <a:gd name="csY1" fmla="*/ 163378 h 183762"/>
                            <a:gd name="csX2" fmla="*/ 144934 w 207648"/>
                            <a:gd name="csY2" fmla="*/ 158881 h 183762"/>
                            <a:gd name="csX3" fmla="*/ 83719 w 207648"/>
                            <a:gd name="csY3" fmla="*/ 131901 h 183762"/>
                            <a:gd name="csX4" fmla="*/ 76218 w 207648"/>
                            <a:gd name="csY4" fmla="*/ 53060 h 183762"/>
                            <a:gd name="csX5" fmla="*/ 46211 w 207648"/>
                            <a:gd name="csY5" fmla="*/ 17087 h 183762"/>
                            <a:gd name="csX6" fmla="*/ 0 w 207648"/>
                            <a:gd name="csY6" fmla="*/ 0 h 18376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07648" h="183762">
                              <a:moveTo>
                                <a:pt x="207648" y="183763"/>
                              </a:moveTo>
                              <a:cubicBezTo>
                                <a:pt x="203147" y="173270"/>
                                <a:pt x="192645" y="166675"/>
                                <a:pt x="181242" y="163378"/>
                              </a:cubicBezTo>
                              <a:cubicBezTo>
                                <a:pt x="170740" y="160380"/>
                                <a:pt x="157837" y="159781"/>
                                <a:pt x="144934" y="158881"/>
                              </a:cubicBezTo>
                              <a:cubicBezTo>
                                <a:pt x="118228" y="157082"/>
                                <a:pt x="91821" y="147490"/>
                                <a:pt x="83719" y="131901"/>
                              </a:cubicBezTo>
                              <a:cubicBezTo>
                                <a:pt x="71717" y="109119"/>
                                <a:pt x="82819" y="76742"/>
                                <a:pt x="76218" y="53060"/>
                              </a:cubicBezTo>
                              <a:cubicBezTo>
                                <a:pt x="71717" y="37172"/>
                                <a:pt x="60314" y="25181"/>
                                <a:pt x="46211" y="17087"/>
                              </a:cubicBezTo>
                              <a:cubicBezTo>
                                <a:pt x="32107" y="8993"/>
                                <a:pt x="16204" y="4496"/>
                                <a:pt x="0" y="0"/>
                              </a:cubicBezTo>
                            </a:path>
                          </a:pathLst>
                        </a:custGeom>
                        <a:noFill/>
                        <a:ln w="13561" cap="rnd">
                          <a:solidFill>
                            <a:srgbClr val="231F20"/>
                          </a:solidFill>
                          <a:prstDash val="solid"/>
                          <a:miter/>
                        </a:ln>
                      </p:spPr>
                      <p:txBody>
                        <a:bodyPr/>
                        <a:lstStyle/>
                        <a:p>
                          <a:endParaRPr lang="en-US"/>
                        </a:p>
                      </p:txBody>
                    </p:sp>
                  </p:grpSp>
                  <p:grpSp>
                    <p:nvGrpSpPr>
                      <p:cNvPr id="1620" name="Graphic 3">
                        <a:extLst>
                          <a:ext uri="{FF2B5EF4-FFF2-40B4-BE49-F238E27FC236}">
                            <a16:creationId xmlns:a16="http://schemas.microsoft.com/office/drawing/2014/main" id="{C5A91EAE-3EDB-290C-FF62-4076A566351F}"/>
                          </a:ext>
                        </a:extLst>
                      </p:cNvPr>
                      <p:cNvGrpSpPr/>
                      <p:nvPr/>
                    </p:nvGrpSpPr>
                    <p:grpSpPr>
                      <a:xfrm>
                        <a:off x="19565100" y="13813396"/>
                        <a:ext cx="283065" cy="391091"/>
                        <a:chOff x="19565100" y="13813396"/>
                        <a:chExt cx="283065" cy="391091"/>
                      </a:xfrm>
                      <a:noFill/>
                    </p:grpSpPr>
                    <p:sp>
                      <p:nvSpPr>
                        <p:cNvPr id="1666" name="Freeform: Shape 1665">
                          <a:extLst>
                            <a:ext uri="{FF2B5EF4-FFF2-40B4-BE49-F238E27FC236}">
                              <a16:creationId xmlns:a16="http://schemas.microsoft.com/office/drawing/2014/main" id="{A493E952-88FA-9BE4-AB46-92C5CEF50720}"/>
                            </a:ext>
                          </a:extLst>
                        </p:cNvPr>
                        <p:cNvSpPr/>
                        <p:nvPr/>
                      </p:nvSpPr>
                      <p:spPr>
                        <a:xfrm>
                          <a:off x="19565100" y="13866456"/>
                          <a:ext cx="193844" cy="198451"/>
                        </a:xfrm>
                        <a:custGeom>
                          <a:avLst/>
                          <a:gdLst>
                            <a:gd name="csX0" fmla="*/ 193845 w 193844"/>
                            <a:gd name="csY0" fmla="*/ 198451 h 198451"/>
                            <a:gd name="csX1" fmla="*/ 168939 w 193844"/>
                            <a:gd name="csY1" fmla="*/ 176268 h 198451"/>
                            <a:gd name="csX2" fmla="*/ 132931 w 193844"/>
                            <a:gd name="csY2" fmla="*/ 169073 h 198451"/>
                            <a:gd name="csX3" fmla="*/ 73817 w 193844"/>
                            <a:gd name="csY3" fmla="*/ 137597 h 198451"/>
                            <a:gd name="csX4" fmla="*/ 72017 w 193844"/>
                            <a:gd name="csY4" fmla="*/ 58456 h 198451"/>
                            <a:gd name="csX5" fmla="*/ 44711 w 193844"/>
                            <a:gd name="csY5" fmla="*/ 20385 h 198451"/>
                            <a:gd name="csX6" fmla="*/ 0 w 193844"/>
                            <a:gd name="csY6" fmla="*/ 0 h 19845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3844" h="198451">
                              <a:moveTo>
                                <a:pt x="193845" y="198451"/>
                              </a:moveTo>
                              <a:cubicBezTo>
                                <a:pt x="189944" y="187660"/>
                                <a:pt x="180342" y="180465"/>
                                <a:pt x="168939" y="176268"/>
                              </a:cubicBezTo>
                              <a:cubicBezTo>
                                <a:pt x="158437" y="172671"/>
                                <a:pt x="145834" y="171172"/>
                                <a:pt x="132931" y="169073"/>
                              </a:cubicBezTo>
                              <a:cubicBezTo>
                                <a:pt x="106225" y="165177"/>
                                <a:pt x="80719" y="153785"/>
                                <a:pt x="73817" y="137597"/>
                              </a:cubicBezTo>
                              <a:cubicBezTo>
                                <a:pt x="63615" y="113914"/>
                                <a:pt x="76818" y="82438"/>
                                <a:pt x="72017" y="58456"/>
                              </a:cubicBezTo>
                              <a:cubicBezTo>
                                <a:pt x="68716" y="42268"/>
                                <a:pt x="58214" y="29378"/>
                                <a:pt x="44711" y="20385"/>
                              </a:cubicBezTo>
                              <a:cubicBezTo>
                                <a:pt x="31207" y="11392"/>
                                <a:pt x="15604" y="5696"/>
                                <a:pt x="0" y="0"/>
                              </a:cubicBezTo>
                            </a:path>
                          </a:pathLst>
                        </a:custGeom>
                        <a:noFill/>
                        <a:ln w="13561" cap="rnd">
                          <a:solidFill>
                            <a:srgbClr val="231F20"/>
                          </a:solidFill>
                          <a:prstDash val="solid"/>
                          <a:miter/>
                        </a:ln>
                      </p:spPr>
                      <p:txBody>
                        <a:bodyPr/>
                        <a:lstStyle/>
                        <a:p>
                          <a:endParaRPr lang="en-US"/>
                        </a:p>
                      </p:txBody>
                    </p:sp>
                    <p:sp>
                      <p:nvSpPr>
                        <p:cNvPr id="1667" name="Freeform: Shape 1666">
                          <a:extLst>
                            <a:ext uri="{FF2B5EF4-FFF2-40B4-BE49-F238E27FC236}">
                              <a16:creationId xmlns:a16="http://schemas.microsoft.com/office/drawing/2014/main" id="{EE316584-96AB-2BC7-7583-8CC4A760EBE7}"/>
                            </a:ext>
                          </a:extLst>
                        </p:cNvPr>
                        <p:cNvSpPr/>
                        <p:nvPr/>
                      </p:nvSpPr>
                      <p:spPr>
                        <a:xfrm>
                          <a:off x="19627215" y="13813396"/>
                          <a:ext cx="193845" cy="198451"/>
                        </a:xfrm>
                        <a:custGeom>
                          <a:avLst/>
                          <a:gdLst>
                            <a:gd name="csX0" fmla="*/ 193845 w 193845"/>
                            <a:gd name="csY0" fmla="*/ 198451 h 198451"/>
                            <a:gd name="csX1" fmla="*/ 168939 w 193845"/>
                            <a:gd name="csY1" fmla="*/ 176267 h 198451"/>
                            <a:gd name="csX2" fmla="*/ 132931 w 193845"/>
                            <a:gd name="csY2" fmla="*/ 169073 h 198451"/>
                            <a:gd name="csX3" fmla="*/ 73817 w 193845"/>
                            <a:gd name="csY3" fmla="*/ 137597 h 198451"/>
                            <a:gd name="csX4" fmla="*/ 72017 w 193845"/>
                            <a:gd name="csY4" fmla="*/ 58456 h 198451"/>
                            <a:gd name="csX5" fmla="*/ 44711 w 193845"/>
                            <a:gd name="csY5" fmla="*/ 20385 h 198451"/>
                            <a:gd name="csX6" fmla="*/ 0 w 193845"/>
                            <a:gd name="csY6" fmla="*/ 0 h 19845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3845" h="198451">
                              <a:moveTo>
                                <a:pt x="193845" y="198451"/>
                              </a:moveTo>
                              <a:cubicBezTo>
                                <a:pt x="189944" y="187659"/>
                                <a:pt x="180342" y="180465"/>
                                <a:pt x="168939" y="176267"/>
                              </a:cubicBezTo>
                              <a:cubicBezTo>
                                <a:pt x="158437" y="172670"/>
                                <a:pt x="145834" y="171172"/>
                                <a:pt x="132931" y="169073"/>
                              </a:cubicBezTo>
                              <a:cubicBezTo>
                                <a:pt x="106225" y="165176"/>
                                <a:pt x="80719" y="153784"/>
                                <a:pt x="73817" y="137597"/>
                              </a:cubicBezTo>
                              <a:cubicBezTo>
                                <a:pt x="63615" y="113914"/>
                                <a:pt x="76818" y="82438"/>
                                <a:pt x="72017" y="58456"/>
                              </a:cubicBezTo>
                              <a:cubicBezTo>
                                <a:pt x="68716" y="42268"/>
                                <a:pt x="58214" y="29377"/>
                                <a:pt x="44711" y="20385"/>
                              </a:cubicBezTo>
                              <a:cubicBezTo>
                                <a:pt x="31208" y="11391"/>
                                <a:pt x="15604" y="5695"/>
                                <a:pt x="0" y="0"/>
                              </a:cubicBezTo>
                            </a:path>
                          </a:pathLst>
                        </a:custGeom>
                        <a:noFill/>
                        <a:ln w="13561" cap="rnd">
                          <a:solidFill>
                            <a:srgbClr val="231F20"/>
                          </a:solidFill>
                          <a:prstDash val="solid"/>
                          <a:miter/>
                        </a:ln>
                      </p:spPr>
                      <p:txBody>
                        <a:bodyPr/>
                        <a:lstStyle/>
                        <a:p>
                          <a:endParaRPr lang="en-US"/>
                        </a:p>
                      </p:txBody>
                    </p:sp>
                  </p:grpSp>
                  <p:grpSp>
                    <p:nvGrpSpPr>
                      <p:cNvPr id="1621" name="Graphic 3">
                        <a:extLst>
                          <a:ext uri="{FF2B5EF4-FFF2-40B4-BE49-F238E27FC236}">
                            <a16:creationId xmlns:a16="http://schemas.microsoft.com/office/drawing/2014/main" id="{3068CCB4-616B-F18C-EAE5-FAF453B8B08E}"/>
                          </a:ext>
                        </a:extLst>
                      </p:cNvPr>
                      <p:cNvGrpSpPr/>
                      <p:nvPr/>
                    </p:nvGrpSpPr>
                    <p:grpSpPr>
                      <a:xfrm>
                        <a:off x="19853468" y="13574475"/>
                        <a:ext cx="270454" cy="404142"/>
                        <a:chOff x="19853468" y="13574475"/>
                        <a:chExt cx="270454" cy="404142"/>
                      </a:xfrm>
                      <a:noFill/>
                    </p:grpSpPr>
                    <p:sp>
                      <p:nvSpPr>
                        <p:cNvPr id="1664" name="Freeform: Shape 1663">
                          <a:extLst>
                            <a:ext uri="{FF2B5EF4-FFF2-40B4-BE49-F238E27FC236}">
                              <a16:creationId xmlns:a16="http://schemas.microsoft.com/office/drawing/2014/main" id="{082BC9F9-6C39-3FE1-0AA9-00E96A717376}"/>
                            </a:ext>
                          </a:extLst>
                        </p:cNvPr>
                        <p:cNvSpPr/>
                        <p:nvPr/>
                      </p:nvSpPr>
                      <p:spPr>
                        <a:xfrm>
                          <a:off x="19853468" y="13623038"/>
                          <a:ext cx="178841" cy="211341"/>
                        </a:xfrm>
                        <a:custGeom>
                          <a:avLst/>
                          <a:gdLst>
                            <a:gd name="csX0" fmla="*/ 178841 w 178841"/>
                            <a:gd name="csY0" fmla="*/ 211341 h 211341"/>
                            <a:gd name="csX1" fmla="*/ 155736 w 178841"/>
                            <a:gd name="csY1" fmla="*/ 187659 h 211341"/>
                            <a:gd name="csX2" fmla="*/ 120328 w 178841"/>
                            <a:gd name="csY2" fmla="*/ 178067 h 211341"/>
                            <a:gd name="csX3" fmla="*/ 63615 w 178841"/>
                            <a:gd name="csY3" fmla="*/ 142393 h 211341"/>
                            <a:gd name="csX4" fmla="*/ 67516 w 178841"/>
                            <a:gd name="csY4" fmla="*/ 63252 h 211341"/>
                            <a:gd name="csX5" fmla="*/ 43210 w 178841"/>
                            <a:gd name="csY5" fmla="*/ 23382 h 211341"/>
                            <a:gd name="csX6" fmla="*/ 0 w 178841"/>
                            <a:gd name="csY6" fmla="*/ 0 h 21134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78841" h="211341">
                              <a:moveTo>
                                <a:pt x="178841" y="211341"/>
                              </a:moveTo>
                              <a:cubicBezTo>
                                <a:pt x="175841" y="200250"/>
                                <a:pt x="166539" y="192455"/>
                                <a:pt x="155736" y="187659"/>
                              </a:cubicBezTo>
                              <a:cubicBezTo>
                                <a:pt x="145534" y="183162"/>
                                <a:pt x="132931" y="180765"/>
                                <a:pt x="120328" y="178067"/>
                              </a:cubicBezTo>
                              <a:cubicBezTo>
                                <a:pt x="93922" y="172371"/>
                                <a:pt x="69316" y="159181"/>
                                <a:pt x="63615" y="142393"/>
                              </a:cubicBezTo>
                              <a:cubicBezTo>
                                <a:pt x="54913" y="118112"/>
                                <a:pt x="70516" y="87534"/>
                                <a:pt x="67516" y="63252"/>
                              </a:cubicBezTo>
                              <a:cubicBezTo>
                                <a:pt x="65415" y="46765"/>
                                <a:pt x="55813" y="33275"/>
                                <a:pt x="43210" y="23382"/>
                              </a:cubicBezTo>
                              <a:cubicBezTo>
                                <a:pt x="30607" y="13489"/>
                                <a:pt x="15303" y="6595"/>
                                <a:pt x="0" y="0"/>
                              </a:cubicBezTo>
                            </a:path>
                          </a:pathLst>
                        </a:custGeom>
                        <a:noFill/>
                        <a:ln w="13561" cap="rnd">
                          <a:solidFill>
                            <a:srgbClr val="231F20"/>
                          </a:solidFill>
                          <a:prstDash val="solid"/>
                          <a:miter/>
                        </a:ln>
                      </p:spPr>
                      <p:txBody>
                        <a:bodyPr/>
                        <a:lstStyle/>
                        <a:p>
                          <a:endParaRPr lang="en-US"/>
                        </a:p>
                      </p:txBody>
                    </p:sp>
                    <p:sp>
                      <p:nvSpPr>
                        <p:cNvPr id="1665" name="Freeform: Shape 1664">
                          <a:extLst>
                            <a:ext uri="{FF2B5EF4-FFF2-40B4-BE49-F238E27FC236}">
                              <a16:creationId xmlns:a16="http://schemas.microsoft.com/office/drawing/2014/main" id="{32A8759C-1E29-4714-A7D8-2E2C36FAA8FE}"/>
                            </a:ext>
                          </a:extLst>
                        </p:cNvPr>
                        <p:cNvSpPr/>
                        <p:nvPr/>
                      </p:nvSpPr>
                      <p:spPr>
                        <a:xfrm>
                          <a:off x="19919183" y="13574475"/>
                          <a:ext cx="178841" cy="211341"/>
                        </a:xfrm>
                        <a:custGeom>
                          <a:avLst/>
                          <a:gdLst>
                            <a:gd name="csX0" fmla="*/ 178841 w 178841"/>
                            <a:gd name="csY0" fmla="*/ 211341 h 211341"/>
                            <a:gd name="csX1" fmla="*/ 155736 w 178841"/>
                            <a:gd name="csY1" fmla="*/ 187659 h 211341"/>
                            <a:gd name="csX2" fmla="*/ 120328 w 178841"/>
                            <a:gd name="csY2" fmla="*/ 178066 h 211341"/>
                            <a:gd name="csX3" fmla="*/ 63615 w 178841"/>
                            <a:gd name="csY3" fmla="*/ 142393 h 211341"/>
                            <a:gd name="csX4" fmla="*/ 67516 w 178841"/>
                            <a:gd name="csY4" fmla="*/ 63252 h 211341"/>
                            <a:gd name="csX5" fmla="*/ 43210 w 178841"/>
                            <a:gd name="csY5" fmla="*/ 23382 h 211341"/>
                            <a:gd name="csX6" fmla="*/ 0 w 178841"/>
                            <a:gd name="csY6" fmla="*/ 0 h 21134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78841" h="211341">
                              <a:moveTo>
                                <a:pt x="178841" y="211341"/>
                              </a:moveTo>
                              <a:cubicBezTo>
                                <a:pt x="175841" y="200250"/>
                                <a:pt x="166539" y="192455"/>
                                <a:pt x="155736" y="187659"/>
                              </a:cubicBezTo>
                              <a:cubicBezTo>
                                <a:pt x="145534" y="183162"/>
                                <a:pt x="132931" y="180765"/>
                                <a:pt x="120328" y="178066"/>
                              </a:cubicBezTo>
                              <a:cubicBezTo>
                                <a:pt x="93922" y="172371"/>
                                <a:pt x="69316" y="159181"/>
                                <a:pt x="63615" y="142393"/>
                              </a:cubicBezTo>
                              <a:cubicBezTo>
                                <a:pt x="54913" y="118111"/>
                                <a:pt x="70516" y="87534"/>
                                <a:pt x="67516" y="63252"/>
                              </a:cubicBezTo>
                              <a:cubicBezTo>
                                <a:pt x="65415" y="46765"/>
                                <a:pt x="55813" y="33275"/>
                                <a:pt x="43210" y="23382"/>
                              </a:cubicBezTo>
                              <a:cubicBezTo>
                                <a:pt x="30607" y="13489"/>
                                <a:pt x="15303" y="6595"/>
                                <a:pt x="0" y="0"/>
                              </a:cubicBezTo>
                            </a:path>
                          </a:pathLst>
                        </a:custGeom>
                        <a:noFill/>
                        <a:ln w="13561" cap="rnd">
                          <a:solidFill>
                            <a:srgbClr val="231F20"/>
                          </a:solidFill>
                          <a:prstDash val="solid"/>
                          <a:miter/>
                        </a:ln>
                      </p:spPr>
                      <p:txBody>
                        <a:bodyPr/>
                        <a:lstStyle/>
                        <a:p>
                          <a:endParaRPr lang="en-US"/>
                        </a:p>
                      </p:txBody>
                    </p:sp>
                  </p:grpSp>
                  <p:grpSp>
                    <p:nvGrpSpPr>
                      <p:cNvPr id="1622" name="Graphic 3">
                        <a:extLst>
                          <a:ext uri="{FF2B5EF4-FFF2-40B4-BE49-F238E27FC236}">
                            <a16:creationId xmlns:a16="http://schemas.microsoft.com/office/drawing/2014/main" id="{F1C8BA12-6C94-9212-CEBF-D5118DEB4376}"/>
                          </a:ext>
                        </a:extLst>
                      </p:cNvPr>
                      <p:cNvGrpSpPr/>
                      <p:nvPr/>
                    </p:nvGrpSpPr>
                    <p:grpSpPr>
                      <a:xfrm>
                        <a:off x="20158038" y="13356837"/>
                        <a:ext cx="256849" cy="414863"/>
                        <a:chOff x="20158038" y="13356837"/>
                        <a:chExt cx="256849" cy="414863"/>
                      </a:xfrm>
                      <a:noFill/>
                    </p:grpSpPr>
                    <p:sp>
                      <p:nvSpPr>
                        <p:cNvPr id="1662" name="Freeform: Shape 1661">
                          <a:extLst>
                            <a:ext uri="{FF2B5EF4-FFF2-40B4-BE49-F238E27FC236}">
                              <a16:creationId xmlns:a16="http://schemas.microsoft.com/office/drawing/2014/main" id="{20E43A8D-861F-7235-5A18-26490E492597}"/>
                            </a:ext>
                          </a:extLst>
                        </p:cNvPr>
                        <p:cNvSpPr/>
                        <p:nvPr/>
                      </p:nvSpPr>
                      <p:spPr>
                        <a:xfrm>
                          <a:off x="20158038" y="13400304"/>
                          <a:ext cx="163238" cy="223333"/>
                        </a:xfrm>
                        <a:custGeom>
                          <a:avLst/>
                          <a:gdLst>
                            <a:gd name="csX0" fmla="*/ 163238 w 163238"/>
                            <a:gd name="csY0" fmla="*/ 223333 h 223333"/>
                            <a:gd name="csX1" fmla="*/ 141933 w 163238"/>
                            <a:gd name="csY1" fmla="*/ 197852 h 223333"/>
                            <a:gd name="csX2" fmla="*/ 107425 w 163238"/>
                            <a:gd name="csY2" fmla="*/ 185861 h 223333"/>
                            <a:gd name="csX3" fmla="*/ 53412 w 163238"/>
                            <a:gd name="csY3" fmla="*/ 146291 h 223333"/>
                            <a:gd name="csX4" fmla="*/ 63015 w 163238"/>
                            <a:gd name="csY4" fmla="*/ 67750 h 223333"/>
                            <a:gd name="csX5" fmla="*/ 41410 w 163238"/>
                            <a:gd name="csY5" fmla="*/ 26380 h 223333"/>
                            <a:gd name="csX6" fmla="*/ 0 w 163238"/>
                            <a:gd name="csY6" fmla="*/ 0 h 22333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63238" h="223333">
                              <a:moveTo>
                                <a:pt x="163238" y="223333"/>
                              </a:moveTo>
                              <a:cubicBezTo>
                                <a:pt x="161138" y="211941"/>
                                <a:pt x="152436" y="203548"/>
                                <a:pt x="141933" y="197852"/>
                              </a:cubicBezTo>
                              <a:cubicBezTo>
                                <a:pt x="132331" y="192756"/>
                                <a:pt x="119728" y="189458"/>
                                <a:pt x="107425" y="185861"/>
                              </a:cubicBezTo>
                              <a:cubicBezTo>
                                <a:pt x="81619" y="178367"/>
                                <a:pt x="57914" y="163378"/>
                                <a:pt x="53412" y="146291"/>
                              </a:cubicBezTo>
                              <a:cubicBezTo>
                                <a:pt x="46511" y="121410"/>
                                <a:pt x="64215" y="92031"/>
                                <a:pt x="63015" y="67750"/>
                              </a:cubicBezTo>
                              <a:cubicBezTo>
                                <a:pt x="62115" y="51262"/>
                                <a:pt x="53412" y="37173"/>
                                <a:pt x="41410" y="26380"/>
                              </a:cubicBezTo>
                              <a:cubicBezTo>
                                <a:pt x="29407" y="15589"/>
                                <a:pt x="14704" y="7794"/>
                                <a:pt x="0" y="0"/>
                              </a:cubicBezTo>
                            </a:path>
                          </a:pathLst>
                        </a:custGeom>
                        <a:noFill/>
                        <a:ln w="13561" cap="rnd">
                          <a:solidFill>
                            <a:srgbClr val="231F20"/>
                          </a:solidFill>
                          <a:prstDash val="solid"/>
                          <a:miter/>
                        </a:ln>
                      </p:spPr>
                      <p:txBody>
                        <a:bodyPr/>
                        <a:lstStyle/>
                        <a:p>
                          <a:endParaRPr lang="en-US"/>
                        </a:p>
                      </p:txBody>
                    </p:sp>
                    <p:sp>
                      <p:nvSpPr>
                        <p:cNvPr id="1663" name="Freeform: Shape 1662">
                          <a:extLst>
                            <a:ext uri="{FF2B5EF4-FFF2-40B4-BE49-F238E27FC236}">
                              <a16:creationId xmlns:a16="http://schemas.microsoft.com/office/drawing/2014/main" id="{E23A0351-79CF-764F-281B-CADA2EE335BC}"/>
                            </a:ext>
                          </a:extLst>
                        </p:cNvPr>
                        <p:cNvSpPr/>
                        <p:nvPr/>
                      </p:nvSpPr>
                      <p:spPr>
                        <a:xfrm>
                          <a:off x="20227054" y="13356837"/>
                          <a:ext cx="163238" cy="223332"/>
                        </a:xfrm>
                        <a:custGeom>
                          <a:avLst/>
                          <a:gdLst>
                            <a:gd name="csX0" fmla="*/ 163238 w 163238"/>
                            <a:gd name="csY0" fmla="*/ 223332 h 223332"/>
                            <a:gd name="csX1" fmla="*/ 141933 w 163238"/>
                            <a:gd name="csY1" fmla="*/ 197852 h 223332"/>
                            <a:gd name="csX2" fmla="*/ 107425 w 163238"/>
                            <a:gd name="csY2" fmla="*/ 185860 h 223332"/>
                            <a:gd name="csX3" fmla="*/ 53412 w 163238"/>
                            <a:gd name="csY3" fmla="*/ 146291 h 223332"/>
                            <a:gd name="csX4" fmla="*/ 63015 w 163238"/>
                            <a:gd name="csY4" fmla="*/ 67750 h 223332"/>
                            <a:gd name="csX5" fmla="*/ 41410 w 163238"/>
                            <a:gd name="csY5" fmla="*/ 26380 h 223332"/>
                            <a:gd name="csX6" fmla="*/ 0 w 163238"/>
                            <a:gd name="csY6" fmla="*/ 0 h 22333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63238" h="223332">
                              <a:moveTo>
                                <a:pt x="163238" y="223332"/>
                              </a:moveTo>
                              <a:cubicBezTo>
                                <a:pt x="161137" y="211941"/>
                                <a:pt x="152436" y="203548"/>
                                <a:pt x="141933" y="197852"/>
                              </a:cubicBezTo>
                              <a:cubicBezTo>
                                <a:pt x="132331" y="192755"/>
                                <a:pt x="119728" y="189458"/>
                                <a:pt x="107425" y="185860"/>
                              </a:cubicBezTo>
                              <a:cubicBezTo>
                                <a:pt x="81619" y="178366"/>
                                <a:pt x="57914" y="163377"/>
                                <a:pt x="53412" y="146291"/>
                              </a:cubicBezTo>
                              <a:cubicBezTo>
                                <a:pt x="46511" y="121409"/>
                                <a:pt x="64215" y="92031"/>
                                <a:pt x="63015" y="67750"/>
                              </a:cubicBezTo>
                              <a:cubicBezTo>
                                <a:pt x="62115" y="51261"/>
                                <a:pt x="53412" y="37172"/>
                                <a:pt x="41410" y="26380"/>
                              </a:cubicBezTo>
                              <a:cubicBezTo>
                                <a:pt x="29407" y="15588"/>
                                <a:pt x="14704" y="7794"/>
                                <a:pt x="0" y="0"/>
                              </a:cubicBezTo>
                            </a:path>
                          </a:pathLst>
                        </a:custGeom>
                        <a:noFill/>
                        <a:ln w="13561" cap="rnd">
                          <a:solidFill>
                            <a:srgbClr val="231F20"/>
                          </a:solidFill>
                          <a:prstDash val="solid"/>
                          <a:miter/>
                        </a:ln>
                      </p:spPr>
                      <p:txBody>
                        <a:bodyPr/>
                        <a:lstStyle/>
                        <a:p>
                          <a:endParaRPr lang="en-US"/>
                        </a:p>
                      </p:txBody>
                    </p:sp>
                  </p:grpSp>
                  <p:grpSp>
                    <p:nvGrpSpPr>
                      <p:cNvPr id="1623" name="Graphic 3">
                        <a:extLst>
                          <a:ext uri="{FF2B5EF4-FFF2-40B4-BE49-F238E27FC236}">
                            <a16:creationId xmlns:a16="http://schemas.microsoft.com/office/drawing/2014/main" id="{F6E40008-3252-ED6C-2580-B6B6A6AA9E53}"/>
                          </a:ext>
                        </a:extLst>
                      </p:cNvPr>
                      <p:cNvGrpSpPr/>
                      <p:nvPr/>
                    </p:nvGrpSpPr>
                    <p:grpSpPr>
                      <a:xfrm>
                        <a:off x="20477313" y="13161384"/>
                        <a:ext cx="242579" cy="424185"/>
                        <a:chOff x="20477313" y="13161384"/>
                        <a:chExt cx="242579" cy="424185"/>
                      </a:xfrm>
                      <a:noFill/>
                    </p:grpSpPr>
                    <p:sp>
                      <p:nvSpPr>
                        <p:cNvPr id="1660" name="Freeform: Shape 1659">
                          <a:extLst>
                            <a:ext uri="{FF2B5EF4-FFF2-40B4-BE49-F238E27FC236}">
                              <a16:creationId xmlns:a16="http://schemas.microsoft.com/office/drawing/2014/main" id="{A3A2E45E-D306-6962-161E-16459B752F10}"/>
                            </a:ext>
                          </a:extLst>
                        </p:cNvPr>
                        <p:cNvSpPr/>
                        <p:nvPr/>
                      </p:nvSpPr>
                      <p:spPr>
                        <a:xfrm>
                          <a:off x="20477313" y="13200055"/>
                          <a:ext cx="147334" cy="234124"/>
                        </a:xfrm>
                        <a:custGeom>
                          <a:avLst/>
                          <a:gdLst>
                            <a:gd name="csX0" fmla="*/ 147334 w 147334"/>
                            <a:gd name="csY0" fmla="*/ 234125 h 234124"/>
                            <a:gd name="csX1" fmla="*/ 127830 w 147334"/>
                            <a:gd name="csY1" fmla="*/ 207445 h 234124"/>
                            <a:gd name="csX2" fmla="*/ 94222 w 147334"/>
                            <a:gd name="csY2" fmla="*/ 193055 h 234124"/>
                            <a:gd name="csX3" fmla="*/ 42910 w 147334"/>
                            <a:gd name="csY3" fmla="*/ 149888 h 234124"/>
                            <a:gd name="csX4" fmla="*/ 57914 w 147334"/>
                            <a:gd name="csY4" fmla="*/ 72246 h 234124"/>
                            <a:gd name="csX5" fmla="*/ 39309 w 147334"/>
                            <a:gd name="csY5" fmla="*/ 29378 h 234124"/>
                            <a:gd name="csX6" fmla="*/ 0 w 147334"/>
                            <a:gd name="csY6" fmla="*/ 0 h 23412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47334" h="234124">
                              <a:moveTo>
                                <a:pt x="147334" y="234125"/>
                              </a:moveTo>
                              <a:cubicBezTo>
                                <a:pt x="145834" y="222733"/>
                                <a:pt x="137732" y="213740"/>
                                <a:pt x="127830" y="207445"/>
                              </a:cubicBezTo>
                              <a:cubicBezTo>
                                <a:pt x="118528" y="201449"/>
                                <a:pt x="106225" y="197552"/>
                                <a:pt x="94222" y="193055"/>
                              </a:cubicBezTo>
                              <a:cubicBezTo>
                                <a:pt x="69016" y="183763"/>
                                <a:pt x="46511" y="166975"/>
                                <a:pt x="42910" y="149888"/>
                              </a:cubicBezTo>
                              <a:cubicBezTo>
                                <a:pt x="37809" y="124707"/>
                                <a:pt x="57613" y="96528"/>
                                <a:pt x="57914" y="72246"/>
                              </a:cubicBezTo>
                              <a:cubicBezTo>
                                <a:pt x="58214" y="55759"/>
                                <a:pt x="50412" y="41069"/>
                                <a:pt x="39309" y="29378"/>
                              </a:cubicBezTo>
                              <a:cubicBezTo>
                                <a:pt x="28207" y="17687"/>
                                <a:pt x="14103" y="8694"/>
                                <a:pt x="0" y="0"/>
                              </a:cubicBezTo>
                            </a:path>
                          </a:pathLst>
                        </a:custGeom>
                        <a:noFill/>
                        <a:ln w="13561" cap="rnd">
                          <a:solidFill>
                            <a:srgbClr val="231F20"/>
                          </a:solidFill>
                          <a:prstDash val="solid"/>
                          <a:miter/>
                        </a:ln>
                      </p:spPr>
                      <p:txBody>
                        <a:bodyPr/>
                        <a:lstStyle/>
                        <a:p>
                          <a:endParaRPr lang="en-US"/>
                        </a:p>
                      </p:txBody>
                    </p:sp>
                    <p:sp>
                      <p:nvSpPr>
                        <p:cNvPr id="1661" name="Freeform: Shape 1660">
                          <a:extLst>
                            <a:ext uri="{FF2B5EF4-FFF2-40B4-BE49-F238E27FC236}">
                              <a16:creationId xmlns:a16="http://schemas.microsoft.com/office/drawing/2014/main" id="{F8D4D6CE-B154-D2C9-BD87-ADC08EC0A585}"/>
                            </a:ext>
                          </a:extLst>
                        </p:cNvPr>
                        <p:cNvSpPr/>
                        <p:nvPr/>
                      </p:nvSpPr>
                      <p:spPr>
                        <a:xfrm>
                          <a:off x="20549330" y="13161384"/>
                          <a:ext cx="147333" cy="234124"/>
                        </a:xfrm>
                        <a:custGeom>
                          <a:avLst/>
                          <a:gdLst>
                            <a:gd name="csX0" fmla="*/ 147334 w 147333"/>
                            <a:gd name="csY0" fmla="*/ 234125 h 234124"/>
                            <a:gd name="csX1" fmla="*/ 127830 w 147333"/>
                            <a:gd name="csY1" fmla="*/ 207444 h 234124"/>
                            <a:gd name="csX2" fmla="*/ 94222 w 147333"/>
                            <a:gd name="csY2" fmla="*/ 193055 h 234124"/>
                            <a:gd name="csX3" fmla="*/ 42910 w 147333"/>
                            <a:gd name="csY3" fmla="*/ 149888 h 234124"/>
                            <a:gd name="csX4" fmla="*/ 57913 w 147333"/>
                            <a:gd name="csY4" fmla="*/ 72245 h 234124"/>
                            <a:gd name="csX5" fmla="*/ 39309 w 147333"/>
                            <a:gd name="csY5" fmla="*/ 29377 h 234124"/>
                            <a:gd name="csX6" fmla="*/ 0 w 147333"/>
                            <a:gd name="csY6" fmla="*/ 0 h 23412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47333" h="234124">
                              <a:moveTo>
                                <a:pt x="147334" y="234125"/>
                              </a:moveTo>
                              <a:cubicBezTo>
                                <a:pt x="145834" y="222733"/>
                                <a:pt x="137732" y="213739"/>
                                <a:pt x="127830" y="207444"/>
                              </a:cubicBezTo>
                              <a:cubicBezTo>
                                <a:pt x="118528" y="201448"/>
                                <a:pt x="106225" y="197552"/>
                                <a:pt x="94222" y="193055"/>
                              </a:cubicBezTo>
                              <a:cubicBezTo>
                                <a:pt x="69016" y="183762"/>
                                <a:pt x="46511" y="166974"/>
                                <a:pt x="42910" y="149888"/>
                              </a:cubicBezTo>
                              <a:cubicBezTo>
                                <a:pt x="37809" y="124706"/>
                                <a:pt x="57613" y="96527"/>
                                <a:pt x="57913" y="72245"/>
                              </a:cubicBezTo>
                              <a:cubicBezTo>
                                <a:pt x="58214" y="55758"/>
                                <a:pt x="50412" y="41069"/>
                                <a:pt x="39309" y="29377"/>
                              </a:cubicBezTo>
                              <a:cubicBezTo>
                                <a:pt x="28207" y="17687"/>
                                <a:pt x="14103" y="8693"/>
                                <a:pt x="0" y="0"/>
                              </a:cubicBezTo>
                            </a:path>
                          </a:pathLst>
                        </a:custGeom>
                        <a:noFill/>
                        <a:ln w="13561" cap="rnd">
                          <a:solidFill>
                            <a:srgbClr val="231F20"/>
                          </a:solidFill>
                          <a:prstDash val="solid"/>
                          <a:miter/>
                        </a:ln>
                      </p:spPr>
                      <p:txBody>
                        <a:bodyPr/>
                        <a:lstStyle/>
                        <a:p>
                          <a:endParaRPr lang="en-US"/>
                        </a:p>
                      </p:txBody>
                    </p:sp>
                  </p:grpSp>
                  <p:grpSp>
                    <p:nvGrpSpPr>
                      <p:cNvPr id="1624" name="Graphic 3">
                        <a:extLst>
                          <a:ext uri="{FF2B5EF4-FFF2-40B4-BE49-F238E27FC236}">
                            <a16:creationId xmlns:a16="http://schemas.microsoft.com/office/drawing/2014/main" id="{20603810-EA0B-9D5B-1297-0265AC38F7DD}"/>
                          </a:ext>
                        </a:extLst>
                      </p:cNvPr>
                      <p:cNvGrpSpPr/>
                      <p:nvPr/>
                    </p:nvGrpSpPr>
                    <p:grpSpPr>
                      <a:xfrm>
                        <a:off x="20810690" y="12989312"/>
                        <a:ext cx="226319" cy="431646"/>
                        <a:chOff x="20810690" y="12989312"/>
                        <a:chExt cx="226319" cy="431646"/>
                      </a:xfrm>
                      <a:noFill/>
                    </p:grpSpPr>
                    <p:sp>
                      <p:nvSpPr>
                        <p:cNvPr id="1658" name="Freeform: Shape 1657">
                          <a:extLst>
                            <a:ext uri="{FF2B5EF4-FFF2-40B4-BE49-F238E27FC236}">
                              <a16:creationId xmlns:a16="http://schemas.microsoft.com/office/drawing/2014/main" id="{65167B6D-319D-ABFC-B48C-369BE5159E6B}"/>
                            </a:ext>
                          </a:extLst>
                        </p:cNvPr>
                        <p:cNvSpPr/>
                        <p:nvPr/>
                      </p:nvSpPr>
                      <p:spPr>
                        <a:xfrm>
                          <a:off x="20810690" y="13022588"/>
                          <a:ext cx="129930" cy="244316"/>
                        </a:xfrm>
                        <a:custGeom>
                          <a:avLst/>
                          <a:gdLst>
                            <a:gd name="csX0" fmla="*/ 129930 w 129930"/>
                            <a:gd name="csY0" fmla="*/ 244317 h 244316"/>
                            <a:gd name="csX1" fmla="*/ 112526 w 129930"/>
                            <a:gd name="csY1" fmla="*/ 216138 h 244316"/>
                            <a:gd name="csX2" fmla="*/ 79819 w 129930"/>
                            <a:gd name="csY2" fmla="*/ 199351 h 244316"/>
                            <a:gd name="csX3" fmla="*/ 31807 w 129930"/>
                            <a:gd name="csY3" fmla="*/ 152586 h 244316"/>
                            <a:gd name="csX4" fmla="*/ 52512 w 129930"/>
                            <a:gd name="csY4" fmla="*/ 76142 h 244316"/>
                            <a:gd name="csX5" fmla="*/ 37209 w 129930"/>
                            <a:gd name="csY5" fmla="*/ 32075 h 244316"/>
                            <a:gd name="csX6" fmla="*/ 0 w 129930"/>
                            <a:gd name="csY6" fmla="*/ 0 h 24431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9930" h="244316">
                              <a:moveTo>
                                <a:pt x="129930" y="244317"/>
                              </a:moveTo>
                              <a:cubicBezTo>
                                <a:pt x="129330" y="232625"/>
                                <a:pt x="121828" y="223033"/>
                                <a:pt x="112526" y="216138"/>
                              </a:cubicBezTo>
                              <a:cubicBezTo>
                                <a:pt x="103524" y="209543"/>
                                <a:pt x="91821" y="204746"/>
                                <a:pt x="79819" y="199351"/>
                              </a:cubicBezTo>
                              <a:cubicBezTo>
                                <a:pt x="55213" y="188259"/>
                                <a:pt x="34208" y="169972"/>
                                <a:pt x="31807" y="152586"/>
                              </a:cubicBezTo>
                              <a:cubicBezTo>
                                <a:pt x="28507" y="127105"/>
                                <a:pt x="50112" y="100424"/>
                                <a:pt x="52512" y="76142"/>
                              </a:cubicBezTo>
                              <a:cubicBezTo>
                                <a:pt x="54013" y="59655"/>
                                <a:pt x="47411" y="44366"/>
                                <a:pt x="37209" y="32075"/>
                              </a:cubicBezTo>
                              <a:cubicBezTo>
                                <a:pt x="27007" y="19785"/>
                                <a:pt x="13503" y="9892"/>
                                <a:pt x="0" y="0"/>
                              </a:cubicBezTo>
                            </a:path>
                          </a:pathLst>
                        </a:custGeom>
                        <a:noFill/>
                        <a:ln w="13561" cap="rnd">
                          <a:solidFill>
                            <a:srgbClr val="231F20"/>
                          </a:solidFill>
                          <a:prstDash val="solid"/>
                          <a:miter/>
                        </a:ln>
                      </p:spPr>
                      <p:txBody>
                        <a:bodyPr/>
                        <a:lstStyle/>
                        <a:p>
                          <a:endParaRPr lang="en-US"/>
                        </a:p>
                      </p:txBody>
                    </p:sp>
                    <p:sp>
                      <p:nvSpPr>
                        <p:cNvPr id="1659" name="Freeform: Shape 1658">
                          <a:extLst>
                            <a:ext uri="{FF2B5EF4-FFF2-40B4-BE49-F238E27FC236}">
                              <a16:creationId xmlns:a16="http://schemas.microsoft.com/office/drawing/2014/main" id="{B3520A44-B8A8-252E-7CFE-3DFC51BB9A00}"/>
                            </a:ext>
                          </a:extLst>
                        </p:cNvPr>
                        <p:cNvSpPr/>
                        <p:nvPr/>
                      </p:nvSpPr>
                      <p:spPr>
                        <a:xfrm>
                          <a:off x="20885408" y="12989312"/>
                          <a:ext cx="129930" cy="244316"/>
                        </a:xfrm>
                        <a:custGeom>
                          <a:avLst/>
                          <a:gdLst>
                            <a:gd name="csX0" fmla="*/ 129930 w 129930"/>
                            <a:gd name="csY0" fmla="*/ 244317 h 244316"/>
                            <a:gd name="csX1" fmla="*/ 112526 w 129930"/>
                            <a:gd name="csY1" fmla="*/ 216138 h 244316"/>
                            <a:gd name="csX2" fmla="*/ 79819 w 129930"/>
                            <a:gd name="csY2" fmla="*/ 199351 h 244316"/>
                            <a:gd name="csX3" fmla="*/ 31807 w 129930"/>
                            <a:gd name="csY3" fmla="*/ 152586 h 244316"/>
                            <a:gd name="csX4" fmla="*/ 52512 w 129930"/>
                            <a:gd name="csY4" fmla="*/ 76143 h 244316"/>
                            <a:gd name="csX5" fmla="*/ 37209 w 129930"/>
                            <a:gd name="csY5" fmla="*/ 32076 h 244316"/>
                            <a:gd name="csX6" fmla="*/ 0 w 129930"/>
                            <a:gd name="csY6" fmla="*/ 0 h 24431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9930" h="244316">
                              <a:moveTo>
                                <a:pt x="129930" y="244317"/>
                              </a:moveTo>
                              <a:cubicBezTo>
                                <a:pt x="129330" y="232626"/>
                                <a:pt x="121828" y="223033"/>
                                <a:pt x="112526" y="216138"/>
                              </a:cubicBezTo>
                              <a:cubicBezTo>
                                <a:pt x="103524" y="209544"/>
                                <a:pt x="91821" y="204747"/>
                                <a:pt x="79819" y="199351"/>
                              </a:cubicBezTo>
                              <a:cubicBezTo>
                                <a:pt x="55213" y="188259"/>
                                <a:pt x="34208" y="169973"/>
                                <a:pt x="31807" y="152586"/>
                              </a:cubicBezTo>
                              <a:cubicBezTo>
                                <a:pt x="28507" y="127105"/>
                                <a:pt x="50112" y="100425"/>
                                <a:pt x="52512" y="76143"/>
                              </a:cubicBezTo>
                              <a:cubicBezTo>
                                <a:pt x="54013" y="59656"/>
                                <a:pt x="47411" y="44367"/>
                                <a:pt x="37209" y="32076"/>
                              </a:cubicBezTo>
                              <a:cubicBezTo>
                                <a:pt x="27006" y="19785"/>
                                <a:pt x="13503" y="9893"/>
                                <a:pt x="0" y="0"/>
                              </a:cubicBezTo>
                            </a:path>
                          </a:pathLst>
                        </a:custGeom>
                        <a:noFill/>
                        <a:ln w="13561" cap="rnd">
                          <a:solidFill>
                            <a:srgbClr val="231F20"/>
                          </a:solidFill>
                          <a:prstDash val="solid"/>
                          <a:miter/>
                        </a:ln>
                      </p:spPr>
                      <p:txBody>
                        <a:bodyPr/>
                        <a:lstStyle/>
                        <a:p>
                          <a:endParaRPr lang="en-US"/>
                        </a:p>
                      </p:txBody>
                    </p:sp>
                  </p:grpSp>
                  <p:grpSp>
                    <p:nvGrpSpPr>
                      <p:cNvPr id="1625" name="Graphic 3">
                        <a:extLst>
                          <a:ext uri="{FF2B5EF4-FFF2-40B4-BE49-F238E27FC236}">
                            <a16:creationId xmlns:a16="http://schemas.microsoft.com/office/drawing/2014/main" id="{300D01D6-5822-1C60-8975-6E7823EEEFF8}"/>
                          </a:ext>
                        </a:extLst>
                      </p:cNvPr>
                      <p:cNvGrpSpPr/>
                      <p:nvPr/>
                    </p:nvGrpSpPr>
                    <p:grpSpPr>
                      <a:xfrm>
                        <a:off x="21155771" y="12841223"/>
                        <a:ext cx="209063" cy="437706"/>
                        <a:chOff x="21155771" y="12841223"/>
                        <a:chExt cx="209063" cy="437706"/>
                      </a:xfrm>
                      <a:noFill/>
                    </p:grpSpPr>
                    <p:sp>
                      <p:nvSpPr>
                        <p:cNvPr id="1656" name="Freeform: Shape 1655">
                          <a:extLst>
                            <a:ext uri="{FF2B5EF4-FFF2-40B4-BE49-F238E27FC236}">
                              <a16:creationId xmlns:a16="http://schemas.microsoft.com/office/drawing/2014/main" id="{17A9C5C6-DB85-451F-B463-EA7D6C9E24E1}"/>
                            </a:ext>
                          </a:extLst>
                        </p:cNvPr>
                        <p:cNvSpPr/>
                        <p:nvPr/>
                      </p:nvSpPr>
                      <p:spPr>
                        <a:xfrm>
                          <a:off x="21155771" y="12869402"/>
                          <a:ext cx="112226" cy="253310"/>
                        </a:xfrm>
                        <a:custGeom>
                          <a:avLst/>
                          <a:gdLst>
                            <a:gd name="csX0" fmla="*/ 112226 w 112226"/>
                            <a:gd name="csY0" fmla="*/ 253311 h 253310"/>
                            <a:gd name="csX1" fmla="*/ 96623 w 112226"/>
                            <a:gd name="csY1" fmla="*/ 223932 h 253310"/>
                            <a:gd name="csX2" fmla="*/ 65415 w 112226"/>
                            <a:gd name="csY2" fmla="*/ 204747 h 253310"/>
                            <a:gd name="csX3" fmla="*/ 21005 w 112226"/>
                            <a:gd name="csY3" fmla="*/ 154684 h 253310"/>
                            <a:gd name="csX4" fmla="*/ 47111 w 112226"/>
                            <a:gd name="csY4" fmla="*/ 79740 h 253310"/>
                            <a:gd name="csX5" fmla="*/ 34808 w 112226"/>
                            <a:gd name="csY5" fmla="*/ 34774 h 253310"/>
                            <a:gd name="csX6" fmla="*/ 0 w 112226"/>
                            <a:gd name="csY6" fmla="*/ 0 h 25331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12226" h="253310">
                              <a:moveTo>
                                <a:pt x="112226" y="253311"/>
                              </a:moveTo>
                              <a:cubicBezTo>
                                <a:pt x="112226" y="241619"/>
                                <a:pt x="105925" y="231727"/>
                                <a:pt x="96623" y="223932"/>
                              </a:cubicBezTo>
                              <a:cubicBezTo>
                                <a:pt x="88221" y="216738"/>
                                <a:pt x="76818" y="211042"/>
                                <a:pt x="65415" y="204747"/>
                              </a:cubicBezTo>
                              <a:cubicBezTo>
                                <a:pt x="41710" y="191856"/>
                                <a:pt x="21905" y="172371"/>
                                <a:pt x="21005" y="154684"/>
                              </a:cubicBezTo>
                              <a:cubicBezTo>
                                <a:pt x="19505" y="128904"/>
                                <a:pt x="43210" y="104022"/>
                                <a:pt x="47111" y="79740"/>
                              </a:cubicBezTo>
                              <a:cubicBezTo>
                                <a:pt x="49812" y="63253"/>
                                <a:pt x="44110" y="47664"/>
                                <a:pt x="34808" y="34774"/>
                              </a:cubicBezTo>
                              <a:cubicBezTo>
                                <a:pt x="25506" y="21884"/>
                                <a:pt x="12603" y="10792"/>
                                <a:pt x="0" y="0"/>
                              </a:cubicBezTo>
                            </a:path>
                          </a:pathLst>
                        </a:custGeom>
                        <a:noFill/>
                        <a:ln w="13561" cap="rnd">
                          <a:solidFill>
                            <a:srgbClr val="231F20"/>
                          </a:solidFill>
                          <a:prstDash val="solid"/>
                          <a:miter/>
                        </a:ln>
                      </p:spPr>
                      <p:txBody>
                        <a:bodyPr/>
                        <a:lstStyle/>
                        <a:p>
                          <a:endParaRPr lang="en-US"/>
                        </a:p>
                      </p:txBody>
                    </p:sp>
                    <p:sp>
                      <p:nvSpPr>
                        <p:cNvPr id="1657" name="Freeform: Shape 1656">
                          <a:extLst>
                            <a:ext uri="{FF2B5EF4-FFF2-40B4-BE49-F238E27FC236}">
                              <a16:creationId xmlns:a16="http://schemas.microsoft.com/office/drawing/2014/main" id="{81E4D676-5CF9-9A8B-B6CB-7ADEB60691CF}"/>
                            </a:ext>
                          </a:extLst>
                        </p:cNvPr>
                        <p:cNvSpPr/>
                        <p:nvPr/>
                      </p:nvSpPr>
                      <p:spPr>
                        <a:xfrm>
                          <a:off x="21232588" y="12841223"/>
                          <a:ext cx="112226" cy="253310"/>
                        </a:xfrm>
                        <a:custGeom>
                          <a:avLst/>
                          <a:gdLst>
                            <a:gd name="csX0" fmla="*/ 112226 w 112226"/>
                            <a:gd name="csY0" fmla="*/ 253311 h 253310"/>
                            <a:gd name="csX1" fmla="*/ 96623 w 112226"/>
                            <a:gd name="csY1" fmla="*/ 223932 h 253310"/>
                            <a:gd name="csX2" fmla="*/ 65415 w 112226"/>
                            <a:gd name="csY2" fmla="*/ 204747 h 253310"/>
                            <a:gd name="csX3" fmla="*/ 21005 w 112226"/>
                            <a:gd name="csY3" fmla="*/ 154684 h 253310"/>
                            <a:gd name="csX4" fmla="*/ 47111 w 112226"/>
                            <a:gd name="csY4" fmla="*/ 79740 h 253310"/>
                            <a:gd name="csX5" fmla="*/ 34808 w 112226"/>
                            <a:gd name="csY5" fmla="*/ 34774 h 253310"/>
                            <a:gd name="csX6" fmla="*/ 0 w 112226"/>
                            <a:gd name="csY6" fmla="*/ 0 h 25331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12226" h="253310">
                              <a:moveTo>
                                <a:pt x="112226" y="253311"/>
                              </a:moveTo>
                              <a:cubicBezTo>
                                <a:pt x="112226" y="241619"/>
                                <a:pt x="105925" y="231727"/>
                                <a:pt x="96623" y="223932"/>
                              </a:cubicBezTo>
                              <a:cubicBezTo>
                                <a:pt x="88221" y="216738"/>
                                <a:pt x="76818" y="211042"/>
                                <a:pt x="65415" y="204747"/>
                              </a:cubicBezTo>
                              <a:cubicBezTo>
                                <a:pt x="41710" y="191856"/>
                                <a:pt x="21905" y="172371"/>
                                <a:pt x="21005" y="154684"/>
                              </a:cubicBezTo>
                              <a:cubicBezTo>
                                <a:pt x="19505" y="128904"/>
                                <a:pt x="43210" y="104022"/>
                                <a:pt x="47111" y="79740"/>
                              </a:cubicBezTo>
                              <a:cubicBezTo>
                                <a:pt x="49812" y="63253"/>
                                <a:pt x="44110" y="47664"/>
                                <a:pt x="34808" y="34774"/>
                              </a:cubicBezTo>
                              <a:cubicBezTo>
                                <a:pt x="25506" y="21884"/>
                                <a:pt x="12603" y="10792"/>
                                <a:pt x="0" y="0"/>
                              </a:cubicBezTo>
                            </a:path>
                          </a:pathLst>
                        </a:custGeom>
                        <a:noFill/>
                        <a:ln w="13561" cap="rnd">
                          <a:solidFill>
                            <a:srgbClr val="231F20"/>
                          </a:solidFill>
                          <a:prstDash val="solid"/>
                          <a:miter/>
                        </a:ln>
                      </p:spPr>
                      <p:txBody>
                        <a:bodyPr/>
                        <a:lstStyle/>
                        <a:p>
                          <a:endParaRPr lang="en-US"/>
                        </a:p>
                      </p:txBody>
                    </p:sp>
                  </p:grpSp>
                  <p:grpSp>
                    <p:nvGrpSpPr>
                      <p:cNvPr id="1626" name="Graphic 3">
                        <a:extLst>
                          <a:ext uri="{FF2B5EF4-FFF2-40B4-BE49-F238E27FC236}">
                            <a16:creationId xmlns:a16="http://schemas.microsoft.com/office/drawing/2014/main" id="{49622EB4-9283-AF71-71CA-CF0FC284CC6F}"/>
                          </a:ext>
                        </a:extLst>
                      </p:cNvPr>
                      <p:cNvGrpSpPr/>
                      <p:nvPr/>
                    </p:nvGrpSpPr>
                    <p:grpSpPr>
                      <a:xfrm>
                        <a:off x="21510753" y="12718915"/>
                        <a:ext cx="191313" cy="440037"/>
                        <a:chOff x="21510753" y="12718915"/>
                        <a:chExt cx="191313" cy="440037"/>
                      </a:xfrm>
                      <a:noFill/>
                    </p:grpSpPr>
                    <p:sp>
                      <p:nvSpPr>
                        <p:cNvPr id="1654" name="Freeform: Shape 1653">
                          <a:extLst>
                            <a:ext uri="{FF2B5EF4-FFF2-40B4-BE49-F238E27FC236}">
                              <a16:creationId xmlns:a16="http://schemas.microsoft.com/office/drawing/2014/main" id="{C76CE29B-FBE9-2971-5552-58792F1BD1BD}"/>
                            </a:ext>
                          </a:extLst>
                        </p:cNvPr>
                        <p:cNvSpPr/>
                        <p:nvPr/>
                      </p:nvSpPr>
                      <p:spPr>
                        <a:xfrm>
                          <a:off x="21510753" y="12741398"/>
                          <a:ext cx="94074" cy="260504"/>
                        </a:xfrm>
                        <a:custGeom>
                          <a:avLst/>
                          <a:gdLst>
                            <a:gd name="csX0" fmla="*/ 93922 w 94074"/>
                            <a:gd name="csY0" fmla="*/ 260505 h 260504"/>
                            <a:gd name="csX1" fmla="*/ 80419 w 94074"/>
                            <a:gd name="csY1" fmla="*/ 230227 h 260504"/>
                            <a:gd name="csX2" fmla="*/ 50712 w 94074"/>
                            <a:gd name="csY2" fmla="*/ 208944 h 260504"/>
                            <a:gd name="csX3" fmla="*/ 9902 w 94074"/>
                            <a:gd name="csY3" fmla="*/ 155883 h 260504"/>
                            <a:gd name="csX4" fmla="*/ 41109 w 94074"/>
                            <a:gd name="csY4" fmla="*/ 83037 h 260504"/>
                            <a:gd name="csX5" fmla="*/ 32108 w 94074"/>
                            <a:gd name="csY5" fmla="*/ 37172 h 260504"/>
                            <a:gd name="csX6" fmla="*/ 0 w 94074"/>
                            <a:gd name="csY6" fmla="*/ 0 h 26050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4074" h="260504">
                              <a:moveTo>
                                <a:pt x="93922" y="260505"/>
                              </a:moveTo>
                              <a:cubicBezTo>
                                <a:pt x="95122" y="249113"/>
                                <a:pt x="89121" y="238321"/>
                                <a:pt x="80419" y="230227"/>
                              </a:cubicBezTo>
                              <a:cubicBezTo>
                                <a:pt x="72617" y="222433"/>
                                <a:pt x="61514" y="215838"/>
                                <a:pt x="50712" y="208944"/>
                              </a:cubicBezTo>
                              <a:cubicBezTo>
                                <a:pt x="27907" y="194554"/>
                                <a:pt x="9602" y="173570"/>
                                <a:pt x="9902" y="155883"/>
                              </a:cubicBezTo>
                              <a:cubicBezTo>
                                <a:pt x="10202" y="130102"/>
                                <a:pt x="35408" y="107020"/>
                                <a:pt x="41109" y="83037"/>
                              </a:cubicBezTo>
                              <a:cubicBezTo>
                                <a:pt x="45010" y="66850"/>
                                <a:pt x="40510" y="50962"/>
                                <a:pt x="32108" y="37172"/>
                              </a:cubicBezTo>
                              <a:cubicBezTo>
                                <a:pt x="23706" y="23382"/>
                                <a:pt x="11703" y="11691"/>
                                <a:pt x="0" y="0"/>
                              </a:cubicBezTo>
                            </a:path>
                          </a:pathLst>
                        </a:custGeom>
                        <a:noFill/>
                        <a:ln w="13561" cap="rnd">
                          <a:solidFill>
                            <a:srgbClr val="231F20"/>
                          </a:solidFill>
                          <a:prstDash val="solid"/>
                          <a:miter/>
                        </a:ln>
                      </p:spPr>
                      <p:txBody>
                        <a:bodyPr/>
                        <a:lstStyle/>
                        <a:p>
                          <a:endParaRPr lang="en-US"/>
                        </a:p>
                      </p:txBody>
                    </p:sp>
                    <p:sp>
                      <p:nvSpPr>
                        <p:cNvPr id="1655" name="Freeform: Shape 1654">
                          <a:extLst>
                            <a:ext uri="{FF2B5EF4-FFF2-40B4-BE49-F238E27FC236}">
                              <a16:creationId xmlns:a16="http://schemas.microsoft.com/office/drawing/2014/main" id="{E6B0FC7B-AEFA-0270-A457-CCC92F869C04}"/>
                            </a:ext>
                          </a:extLst>
                        </p:cNvPr>
                        <p:cNvSpPr/>
                        <p:nvPr/>
                      </p:nvSpPr>
                      <p:spPr>
                        <a:xfrm>
                          <a:off x="21589672" y="12718915"/>
                          <a:ext cx="94074" cy="260504"/>
                        </a:xfrm>
                        <a:custGeom>
                          <a:avLst/>
                          <a:gdLst>
                            <a:gd name="csX0" fmla="*/ 93922 w 94074"/>
                            <a:gd name="csY0" fmla="*/ 260505 h 260504"/>
                            <a:gd name="csX1" fmla="*/ 80419 w 94074"/>
                            <a:gd name="csY1" fmla="*/ 230227 h 260504"/>
                            <a:gd name="csX2" fmla="*/ 50712 w 94074"/>
                            <a:gd name="csY2" fmla="*/ 208944 h 260504"/>
                            <a:gd name="csX3" fmla="*/ 9902 w 94074"/>
                            <a:gd name="csY3" fmla="*/ 155883 h 260504"/>
                            <a:gd name="csX4" fmla="*/ 41109 w 94074"/>
                            <a:gd name="csY4" fmla="*/ 83037 h 260504"/>
                            <a:gd name="csX5" fmla="*/ 32107 w 94074"/>
                            <a:gd name="csY5" fmla="*/ 37172 h 260504"/>
                            <a:gd name="csX6" fmla="*/ 0 w 94074"/>
                            <a:gd name="csY6" fmla="*/ 0 h 26050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4074" h="260504">
                              <a:moveTo>
                                <a:pt x="93922" y="260505"/>
                              </a:moveTo>
                              <a:cubicBezTo>
                                <a:pt x="95122" y="249113"/>
                                <a:pt x="89121" y="238321"/>
                                <a:pt x="80419" y="230227"/>
                              </a:cubicBezTo>
                              <a:cubicBezTo>
                                <a:pt x="72617" y="222433"/>
                                <a:pt x="61514" y="215838"/>
                                <a:pt x="50712" y="208944"/>
                              </a:cubicBezTo>
                              <a:cubicBezTo>
                                <a:pt x="27906" y="194554"/>
                                <a:pt x="9602" y="173570"/>
                                <a:pt x="9902" y="155883"/>
                              </a:cubicBezTo>
                              <a:cubicBezTo>
                                <a:pt x="10202" y="130102"/>
                                <a:pt x="35408" y="107020"/>
                                <a:pt x="41109" y="83037"/>
                              </a:cubicBezTo>
                              <a:cubicBezTo>
                                <a:pt x="45010" y="66850"/>
                                <a:pt x="40509" y="50962"/>
                                <a:pt x="32107" y="37172"/>
                              </a:cubicBezTo>
                              <a:cubicBezTo>
                                <a:pt x="23705" y="23382"/>
                                <a:pt x="11703" y="11691"/>
                                <a:pt x="0" y="0"/>
                              </a:cubicBezTo>
                            </a:path>
                          </a:pathLst>
                        </a:custGeom>
                        <a:noFill/>
                        <a:ln w="13561" cap="rnd">
                          <a:solidFill>
                            <a:srgbClr val="231F20"/>
                          </a:solidFill>
                          <a:prstDash val="solid"/>
                          <a:miter/>
                        </a:ln>
                      </p:spPr>
                      <p:txBody>
                        <a:bodyPr/>
                        <a:lstStyle/>
                        <a:p>
                          <a:endParaRPr lang="en-US"/>
                        </a:p>
                      </p:txBody>
                    </p:sp>
                  </p:grpSp>
                  <p:grpSp>
                    <p:nvGrpSpPr>
                      <p:cNvPr id="1627" name="Graphic 3">
                        <a:extLst>
                          <a:ext uri="{FF2B5EF4-FFF2-40B4-BE49-F238E27FC236}">
                            <a16:creationId xmlns:a16="http://schemas.microsoft.com/office/drawing/2014/main" id="{341B448F-6497-B225-C528-68B01C60A5FC}"/>
                          </a:ext>
                        </a:extLst>
                      </p:cNvPr>
                      <p:cNvGrpSpPr/>
                      <p:nvPr/>
                    </p:nvGrpSpPr>
                    <p:grpSpPr>
                      <a:xfrm>
                        <a:off x="21873144" y="12622088"/>
                        <a:ext cx="173063" cy="440968"/>
                        <a:chOff x="21873144" y="12622088"/>
                        <a:chExt cx="173063" cy="440968"/>
                      </a:xfrm>
                      <a:noFill/>
                    </p:grpSpPr>
                    <p:sp>
                      <p:nvSpPr>
                        <p:cNvPr id="1652" name="Freeform: Shape 1651">
                          <a:extLst>
                            <a:ext uri="{FF2B5EF4-FFF2-40B4-BE49-F238E27FC236}">
                              <a16:creationId xmlns:a16="http://schemas.microsoft.com/office/drawing/2014/main" id="{909B195E-A896-E088-E7DA-C8053B386C22}"/>
                            </a:ext>
                          </a:extLst>
                        </p:cNvPr>
                        <p:cNvSpPr/>
                        <p:nvPr/>
                      </p:nvSpPr>
                      <p:spPr>
                        <a:xfrm>
                          <a:off x="21873144" y="12638875"/>
                          <a:ext cx="76673" cy="266799"/>
                        </a:xfrm>
                        <a:custGeom>
                          <a:avLst/>
                          <a:gdLst>
                            <a:gd name="csX0" fmla="*/ 76311 w 76673"/>
                            <a:gd name="csY0" fmla="*/ 266800 h 266799"/>
                            <a:gd name="csX1" fmla="*/ 65208 w 76673"/>
                            <a:gd name="csY1" fmla="*/ 235624 h 266799"/>
                            <a:gd name="csX2" fmla="*/ 37002 w 76673"/>
                            <a:gd name="csY2" fmla="*/ 212241 h 266799"/>
                            <a:gd name="csX3" fmla="*/ 93 w 76673"/>
                            <a:gd name="csY3" fmla="*/ 156183 h 266799"/>
                            <a:gd name="csX4" fmla="*/ 36402 w 76673"/>
                            <a:gd name="csY4" fmla="*/ 85736 h 266799"/>
                            <a:gd name="csX5" fmla="*/ 30700 w 76673"/>
                            <a:gd name="csY5" fmla="*/ 39271 h 266799"/>
                            <a:gd name="csX6" fmla="*/ 1293 w 76673"/>
                            <a:gd name="csY6" fmla="*/ 0 h 26679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6673" h="266799">
                              <a:moveTo>
                                <a:pt x="76311" y="266800"/>
                              </a:moveTo>
                              <a:cubicBezTo>
                                <a:pt x="78112" y="255409"/>
                                <a:pt x="73010" y="244316"/>
                                <a:pt x="65208" y="235624"/>
                              </a:cubicBezTo>
                              <a:cubicBezTo>
                                <a:pt x="58007" y="227230"/>
                                <a:pt x="47504" y="220035"/>
                                <a:pt x="37002" y="212241"/>
                              </a:cubicBezTo>
                              <a:cubicBezTo>
                                <a:pt x="15397" y="196053"/>
                                <a:pt x="-1407" y="173870"/>
                                <a:pt x="93" y="156183"/>
                              </a:cubicBezTo>
                              <a:cubicBezTo>
                                <a:pt x="2494" y="130702"/>
                                <a:pt x="29200" y="109118"/>
                                <a:pt x="36402" y="85736"/>
                              </a:cubicBezTo>
                              <a:cubicBezTo>
                                <a:pt x="41503" y="69847"/>
                                <a:pt x="38202" y="53660"/>
                                <a:pt x="30700" y="39271"/>
                              </a:cubicBezTo>
                              <a:cubicBezTo>
                                <a:pt x="23199" y="24881"/>
                                <a:pt x="12396" y="12591"/>
                                <a:pt x="1293" y="0"/>
                              </a:cubicBezTo>
                            </a:path>
                          </a:pathLst>
                        </a:custGeom>
                        <a:noFill/>
                        <a:ln w="13561" cap="rnd">
                          <a:solidFill>
                            <a:srgbClr val="231F20"/>
                          </a:solidFill>
                          <a:prstDash val="solid"/>
                          <a:miter/>
                        </a:ln>
                      </p:spPr>
                      <p:txBody>
                        <a:bodyPr/>
                        <a:lstStyle/>
                        <a:p>
                          <a:endParaRPr lang="en-US"/>
                        </a:p>
                      </p:txBody>
                    </p:sp>
                    <p:sp>
                      <p:nvSpPr>
                        <p:cNvPr id="1653" name="Freeform: Shape 1652">
                          <a:extLst>
                            <a:ext uri="{FF2B5EF4-FFF2-40B4-BE49-F238E27FC236}">
                              <a16:creationId xmlns:a16="http://schemas.microsoft.com/office/drawing/2014/main" id="{A923A8CB-6A0F-6CEC-EC44-39832D74B289}"/>
                            </a:ext>
                          </a:extLst>
                        </p:cNvPr>
                        <p:cNvSpPr/>
                        <p:nvPr/>
                      </p:nvSpPr>
                      <p:spPr>
                        <a:xfrm>
                          <a:off x="21952963" y="12622088"/>
                          <a:ext cx="76672" cy="266799"/>
                        </a:xfrm>
                        <a:custGeom>
                          <a:avLst/>
                          <a:gdLst>
                            <a:gd name="csX0" fmla="*/ 76311 w 76672"/>
                            <a:gd name="csY0" fmla="*/ 266800 h 266799"/>
                            <a:gd name="csX1" fmla="*/ 65208 w 76672"/>
                            <a:gd name="csY1" fmla="*/ 235624 h 266799"/>
                            <a:gd name="csX2" fmla="*/ 37002 w 76672"/>
                            <a:gd name="csY2" fmla="*/ 212242 h 266799"/>
                            <a:gd name="csX3" fmla="*/ 93 w 76672"/>
                            <a:gd name="csY3" fmla="*/ 156183 h 266799"/>
                            <a:gd name="csX4" fmla="*/ 36401 w 76672"/>
                            <a:gd name="csY4" fmla="*/ 85736 h 266799"/>
                            <a:gd name="csX5" fmla="*/ 30700 w 76672"/>
                            <a:gd name="csY5" fmla="*/ 39271 h 266799"/>
                            <a:gd name="csX6" fmla="*/ 1293 w 76672"/>
                            <a:gd name="csY6" fmla="*/ 0 h 26679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6672" h="266799">
                              <a:moveTo>
                                <a:pt x="76311" y="266800"/>
                              </a:moveTo>
                              <a:cubicBezTo>
                                <a:pt x="78111" y="255409"/>
                                <a:pt x="73010" y="244317"/>
                                <a:pt x="65208" y="235624"/>
                              </a:cubicBezTo>
                              <a:cubicBezTo>
                                <a:pt x="58006" y="227230"/>
                                <a:pt x="47504" y="220035"/>
                                <a:pt x="37002" y="212242"/>
                              </a:cubicBezTo>
                              <a:cubicBezTo>
                                <a:pt x="15397" y="196053"/>
                                <a:pt x="-1407" y="173870"/>
                                <a:pt x="93" y="156183"/>
                              </a:cubicBezTo>
                              <a:cubicBezTo>
                                <a:pt x="2494" y="130702"/>
                                <a:pt x="29200" y="109118"/>
                                <a:pt x="36401" y="85736"/>
                              </a:cubicBezTo>
                              <a:cubicBezTo>
                                <a:pt x="41503" y="69848"/>
                                <a:pt x="38202" y="53660"/>
                                <a:pt x="30700" y="39271"/>
                              </a:cubicBezTo>
                              <a:cubicBezTo>
                                <a:pt x="23199" y="24881"/>
                                <a:pt x="12396" y="12591"/>
                                <a:pt x="1293" y="0"/>
                              </a:cubicBezTo>
                            </a:path>
                          </a:pathLst>
                        </a:custGeom>
                        <a:noFill/>
                        <a:ln w="13561" cap="rnd">
                          <a:solidFill>
                            <a:srgbClr val="231F20"/>
                          </a:solidFill>
                          <a:prstDash val="solid"/>
                          <a:miter/>
                        </a:ln>
                      </p:spPr>
                      <p:txBody>
                        <a:bodyPr/>
                        <a:lstStyle/>
                        <a:p>
                          <a:endParaRPr lang="en-US"/>
                        </a:p>
                      </p:txBody>
                    </p:sp>
                  </p:grpSp>
                  <p:grpSp>
                    <p:nvGrpSpPr>
                      <p:cNvPr id="1628" name="Graphic 3">
                        <a:extLst>
                          <a:ext uri="{FF2B5EF4-FFF2-40B4-BE49-F238E27FC236}">
                            <a16:creationId xmlns:a16="http://schemas.microsoft.com/office/drawing/2014/main" id="{7C4AF21F-6E23-3609-61E8-5A32E3FCA25D}"/>
                          </a:ext>
                        </a:extLst>
                      </p:cNvPr>
                      <p:cNvGrpSpPr/>
                      <p:nvPr/>
                    </p:nvGrpSpPr>
                    <p:grpSpPr>
                      <a:xfrm>
                        <a:off x="22231444" y="12551340"/>
                        <a:ext cx="166220" cy="439570"/>
                        <a:chOff x="22231444" y="12551340"/>
                        <a:chExt cx="166220" cy="439570"/>
                      </a:xfrm>
                      <a:noFill/>
                    </p:grpSpPr>
                    <p:sp>
                      <p:nvSpPr>
                        <p:cNvPr id="1650" name="Freeform: Shape 1649">
                          <a:extLst>
                            <a:ext uri="{FF2B5EF4-FFF2-40B4-BE49-F238E27FC236}">
                              <a16:creationId xmlns:a16="http://schemas.microsoft.com/office/drawing/2014/main" id="{23A41576-7251-48B4-A2BF-CB3525AB6167}"/>
                            </a:ext>
                          </a:extLst>
                        </p:cNvPr>
                        <p:cNvSpPr/>
                        <p:nvPr/>
                      </p:nvSpPr>
                      <p:spPr>
                        <a:xfrm>
                          <a:off x="22231444" y="12562432"/>
                          <a:ext cx="69284" cy="271596"/>
                        </a:xfrm>
                        <a:custGeom>
                          <a:avLst/>
                          <a:gdLst>
                            <a:gd name="csX0" fmla="*/ 68492 w 69284"/>
                            <a:gd name="csY0" fmla="*/ 271597 h 271596"/>
                            <a:gd name="csX1" fmla="*/ 59490 w 69284"/>
                            <a:gd name="csY1" fmla="*/ 239520 h 271596"/>
                            <a:gd name="csX2" fmla="*/ 33084 w 69284"/>
                            <a:gd name="csY2" fmla="*/ 214040 h 271596"/>
                            <a:gd name="csX3" fmla="*/ 377 w 69284"/>
                            <a:gd name="csY3" fmla="*/ 155584 h 271596"/>
                            <a:gd name="csX4" fmla="*/ 41786 w 69284"/>
                            <a:gd name="csY4" fmla="*/ 88134 h 271596"/>
                            <a:gd name="csX5" fmla="*/ 39386 w 69284"/>
                            <a:gd name="csY5" fmla="*/ 41369 h 271596"/>
                            <a:gd name="csX6" fmla="*/ 12680 w 69284"/>
                            <a:gd name="csY6" fmla="*/ 0 h 27159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9284" h="271596">
                              <a:moveTo>
                                <a:pt x="68492" y="271597"/>
                              </a:moveTo>
                              <a:cubicBezTo>
                                <a:pt x="71194" y="260505"/>
                                <a:pt x="66692" y="249113"/>
                                <a:pt x="59490" y="239520"/>
                              </a:cubicBezTo>
                              <a:cubicBezTo>
                                <a:pt x="52889" y="230827"/>
                                <a:pt x="42987" y="222733"/>
                                <a:pt x="33084" y="214040"/>
                              </a:cubicBezTo>
                              <a:cubicBezTo>
                                <a:pt x="12680" y="196353"/>
                                <a:pt x="-2624" y="172970"/>
                                <a:pt x="377" y="155584"/>
                              </a:cubicBezTo>
                              <a:cubicBezTo>
                                <a:pt x="4578" y="130102"/>
                                <a:pt x="32785" y="110917"/>
                                <a:pt x="41786" y="88134"/>
                              </a:cubicBezTo>
                              <a:cubicBezTo>
                                <a:pt x="47788" y="72546"/>
                                <a:pt x="45687" y="56357"/>
                                <a:pt x="39386" y="41369"/>
                              </a:cubicBezTo>
                              <a:cubicBezTo>
                                <a:pt x="33084" y="26380"/>
                                <a:pt x="22882" y="13190"/>
                                <a:pt x="12680" y="0"/>
                              </a:cubicBezTo>
                            </a:path>
                          </a:pathLst>
                        </a:custGeom>
                        <a:noFill/>
                        <a:ln w="13561" cap="rnd">
                          <a:solidFill>
                            <a:srgbClr val="231F20"/>
                          </a:solidFill>
                          <a:prstDash val="solid"/>
                          <a:miter/>
                        </a:ln>
                      </p:spPr>
                      <p:txBody>
                        <a:bodyPr/>
                        <a:lstStyle/>
                        <a:p>
                          <a:endParaRPr lang="en-US"/>
                        </a:p>
                      </p:txBody>
                    </p:sp>
                    <p:sp>
                      <p:nvSpPr>
                        <p:cNvPr id="1651" name="Freeform: Shape 1650">
                          <a:extLst>
                            <a:ext uri="{FF2B5EF4-FFF2-40B4-BE49-F238E27FC236}">
                              <a16:creationId xmlns:a16="http://schemas.microsoft.com/office/drawing/2014/main" id="{5A78CDCA-3A26-E171-6CC3-CB40A5C30733}"/>
                            </a:ext>
                          </a:extLst>
                        </p:cNvPr>
                        <p:cNvSpPr/>
                        <p:nvPr/>
                      </p:nvSpPr>
                      <p:spPr>
                        <a:xfrm>
                          <a:off x="22312464" y="12551340"/>
                          <a:ext cx="69284" cy="271596"/>
                        </a:xfrm>
                        <a:custGeom>
                          <a:avLst/>
                          <a:gdLst>
                            <a:gd name="csX0" fmla="*/ 68492 w 69284"/>
                            <a:gd name="csY0" fmla="*/ 271597 h 271596"/>
                            <a:gd name="csX1" fmla="*/ 59490 w 69284"/>
                            <a:gd name="csY1" fmla="*/ 239521 h 271596"/>
                            <a:gd name="csX2" fmla="*/ 33084 w 69284"/>
                            <a:gd name="csY2" fmla="*/ 214040 h 271596"/>
                            <a:gd name="csX3" fmla="*/ 377 w 69284"/>
                            <a:gd name="csY3" fmla="*/ 155584 h 271596"/>
                            <a:gd name="csX4" fmla="*/ 41786 w 69284"/>
                            <a:gd name="csY4" fmla="*/ 88134 h 271596"/>
                            <a:gd name="csX5" fmla="*/ 39385 w 69284"/>
                            <a:gd name="csY5" fmla="*/ 41369 h 271596"/>
                            <a:gd name="csX6" fmla="*/ 12680 w 69284"/>
                            <a:gd name="csY6" fmla="*/ 0 h 27159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9284" h="271596">
                              <a:moveTo>
                                <a:pt x="68492" y="271597"/>
                              </a:moveTo>
                              <a:cubicBezTo>
                                <a:pt x="71193" y="260505"/>
                                <a:pt x="66692" y="249114"/>
                                <a:pt x="59490" y="239521"/>
                              </a:cubicBezTo>
                              <a:cubicBezTo>
                                <a:pt x="52889" y="230827"/>
                                <a:pt x="42986" y="222733"/>
                                <a:pt x="33084" y="214040"/>
                              </a:cubicBezTo>
                              <a:cubicBezTo>
                                <a:pt x="12680" y="196353"/>
                                <a:pt x="-2624" y="172971"/>
                                <a:pt x="377" y="155584"/>
                              </a:cubicBezTo>
                              <a:cubicBezTo>
                                <a:pt x="4577" y="130103"/>
                                <a:pt x="32784" y="110917"/>
                                <a:pt x="41786" y="88134"/>
                              </a:cubicBezTo>
                              <a:cubicBezTo>
                                <a:pt x="47787" y="72546"/>
                                <a:pt x="45687" y="56358"/>
                                <a:pt x="39385" y="41369"/>
                              </a:cubicBezTo>
                              <a:cubicBezTo>
                                <a:pt x="33084" y="26380"/>
                                <a:pt x="22882" y="13190"/>
                                <a:pt x="12680" y="0"/>
                              </a:cubicBezTo>
                            </a:path>
                          </a:pathLst>
                        </a:custGeom>
                        <a:noFill/>
                        <a:ln w="13561" cap="rnd">
                          <a:solidFill>
                            <a:srgbClr val="231F20"/>
                          </a:solidFill>
                          <a:prstDash val="solid"/>
                          <a:miter/>
                        </a:ln>
                      </p:spPr>
                      <p:txBody>
                        <a:bodyPr/>
                        <a:lstStyle/>
                        <a:p>
                          <a:endParaRPr lang="en-US"/>
                        </a:p>
                      </p:txBody>
                    </p:sp>
                  </p:grpSp>
                  <p:grpSp>
                    <p:nvGrpSpPr>
                      <p:cNvPr id="1629" name="Graphic 3">
                        <a:extLst>
                          <a:ext uri="{FF2B5EF4-FFF2-40B4-BE49-F238E27FC236}">
                            <a16:creationId xmlns:a16="http://schemas.microsoft.com/office/drawing/2014/main" id="{3A906F22-CD42-1B1F-922E-9D18DDC20B82}"/>
                          </a:ext>
                        </a:extLst>
                      </p:cNvPr>
                      <p:cNvGrpSpPr/>
                      <p:nvPr/>
                    </p:nvGrpSpPr>
                    <p:grpSpPr>
                      <a:xfrm>
                        <a:off x="22594149" y="12507873"/>
                        <a:ext cx="158712" cy="434909"/>
                        <a:chOff x="22594149" y="12507873"/>
                        <a:chExt cx="158712" cy="434909"/>
                      </a:xfrm>
                      <a:noFill/>
                    </p:grpSpPr>
                    <p:sp>
                      <p:nvSpPr>
                        <p:cNvPr id="1648" name="Freeform: Shape 1647">
                          <a:extLst>
                            <a:ext uri="{FF2B5EF4-FFF2-40B4-BE49-F238E27FC236}">
                              <a16:creationId xmlns:a16="http://schemas.microsoft.com/office/drawing/2014/main" id="{D62C3384-5390-18D2-298D-6A1634457A2A}"/>
                            </a:ext>
                          </a:extLst>
                        </p:cNvPr>
                        <p:cNvSpPr/>
                        <p:nvPr/>
                      </p:nvSpPr>
                      <p:spPr>
                        <a:xfrm>
                          <a:off x="22594149" y="12512969"/>
                          <a:ext cx="61895" cy="274594"/>
                        </a:xfrm>
                        <a:custGeom>
                          <a:avLst/>
                          <a:gdLst>
                            <a:gd name="csX0" fmla="*/ 60471 w 61895"/>
                            <a:gd name="csY0" fmla="*/ 274594 h 274594"/>
                            <a:gd name="csX1" fmla="*/ 53869 w 61895"/>
                            <a:gd name="csY1" fmla="*/ 242219 h 274594"/>
                            <a:gd name="csX2" fmla="*/ 29264 w 61895"/>
                            <a:gd name="csY2" fmla="*/ 214939 h 274594"/>
                            <a:gd name="csX3" fmla="*/ 757 w 61895"/>
                            <a:gd name="csY3" fmla="*/ 154385 h 274594"/>
                            <a:gd name="csX4" fmla="*/ 46968 w 61895"/>
                            <a:gd name="csY4" fmla="*/ 89933 h 274594"/>
                            <a:gd name="csX5" fmla="*/ 47868 w 61895"/>
                            <a:gd name="csY5" fmla="*/ 43168 h 274594"/>
                            <a:gd name="csX6" fmla="*/ 24163 w 61895"/>
                            <a:gd name="csY6" fmla="*/ 0 h 2745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1895" h="274594">
                              <a:moveTo>
                                <a:pt x="60471" y="274594"/>
                              </a:moveTo>
                              <a:cubicBezTo>
                                <a:pt x="64071" y="263503"/>
                                <a:pt x="60471" y="252111"/>
                                <a:pt x="53869" y="242219"/>
                              </a:cubicBezTo>
                              <a:cubicBezTo>
                                <a:pt x="47868" y="232926"/>
                                <a:pt x="38566" y="224232"/>
                                <a:pt x="29264" y="214939"/>
                              </a:cubicBezTo>
                              <a:cubicBezTo>
                                <a:pt x="10360" y="196053"/>
                                <a:pt x="-3444" y="171472"/>
                                <a:pt x="757" y="154385"/>
                              </a:cubicBezTo>
                              <a:cubicBezTo>
                                <a:pt x="6759" y="129503"/>
                                <a:pt x="36165" y="112116"/>
                                <a:pt x="46968" y="89933"/>
                              </a:cubicBezTo>
                              <a:cubicBezTo>
                                <a:pt x="54170" y="74944"/>
                                <a:pt x="53269" y="58457"/>
                                <a:pt x="47868" y="43168"/>
                              </a:cubicBezTo>
                              <a:cubicBezTo>
                                <a:pt x="42466" y="27879"/>
                                <a:pt x="33465" y="14089"/>
                                <a:pt x="24163" y="0"/>
                              </a:cubicBezTo>
                            </a:path>
                          </a:pathLst>
                        </a:custGeom>
                        <a:noFill/>
                        <a:ln w="13561" cap="rnd">
                          <a:solidFill>
                            <a:srgbClr val="231F20"/>
                          </a:solidFill>
                          <a:prstDash val="solid"/>
                          <a:miter/>
                        </a:ln>
                      </p:spPr>
                      <p:txBody>
                        <a:bodyPr/>
                        <a:lstStyle/>
                        <a:p>
                          <a:endParaRPr lang="en-US"/>
                        </a:p>
                      </p:txBody>
                    </p:sp>
                    <p:sp>
                      <p:nvSpPr>
                        <p:cNvPr id="1649" name="Freeform: Shape 1648">
                          <a:extLst>
                            <a:ext uri="{FF2B5EF4-FFF2-40B4-BE49-F238E27FC236}">
                              <a16:creationId xmlns:a16="http://schemas.microsoft.com/office/drawing/2014/main" id="{66A09FBA-944F-7A58-D66D-2AD0CE073A2A}"/>
                            </a:ext>
                          </a:extLst>
                        </p:cNvPr>
                        <p:cNvSpPr/>
                        <p:nvPr/>
                      </p:nvSpPr>
                      <p:spPr>
                        <a:xfrm>
                          <a:off x="22675768" y="12507873"/>
                          <a:ext cx="61895" cy="274594"/>
                        </a:xfrm>
                        <a:custGeom>
                          <a:avLst/>
                          <a:gdLst>
                            <a:gd name="csX0" fmla="*/ 60471 w 61895"/>
                            <a:gd name="csY0" fmla="*/ 274594 h 274594"/>
                            <a:gd name="csX1" fmla="*/ 53869 w 61895"/>
                            <a:gd name="csY1" fmla="*/ 242219 h 274594"/>
                            <a:gd name="csX2" fmla="*/ 29263 w 61895"/>
                            <a:gd name="csY2" fmla="*/ 214939 h 274594"/>
                            <a:gd name="csX3" fmla="*/ 757 w 61895"/>
                            <a:gd name="csY3" fmla="*/ 154385 h 274594"/>
                            <a:gd name="csX4" fmla="*/ 46968 w 61895"/>
                            <a:gd name="csY4" fmla="*/ 89933 h 274594"/>
                            <a:gd name="csX5" fmla="*/ 47868 w 61895"/>
                            <a:gd name="csY5" fmla="*/ 43168 h 274594"/>
                            <a:gd name="csX6" fmla="*/ 24163 w 61895"/>
                            <a:gd name="csY6" fmla="*/ 0 h 2745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1895" h="274594">
                              <a:moveTo>
                                <a:pt x="60471" y="274594"/>
                              </a:moveTo>
                              <a:cubicBezTo>
                                <a:pt x="64071" y="263503"/>
                                <a:pt x="60471" y="252111"/>
                                <a:pt x="53869" y="242219"/>
                              </a:cubicBezTo>
                              <a:cubicBezTo>
                                <a:pt x="47868" y="232926"/>
                                <a:pt x="38566" y="224232"/>
                                <a:pt x="29263" y="214939"/>
                              </a:cubicBezTo>
                              <a:cubicBezTo>
                                <a:pt x="10360" y="196053"/>
                                <a:pt x="-3444" y="171472"/>
                                <a:pt x="757" y="154385"/>
                              </a:cubicBezTo>
                              <a:cubicBezTo>
                                <a:pt x="6758" y="129503"/>
                                <a:pt x="36165" y="112116"/>
                                <a:pt x="46968" y="89933"/>
                              </a:cubicBezTo>
                              <a:cubicBezTo>
                                <a:pt x="54170" y="74944"/>
                                <a:pt x="53269" y="58456"/>
                                <a:pt x="47868" y="43168"/>
                              </a:cubicBezTo>
                              <a:cubicBezTo>
                                <a:pt x="42466" y="27879"/>
                                <a:pt x="33465" y="14089"/>
                                <a:pt x="24163" y="0"/>
                              </a:cubicBezTo>
                            </a:path>
                          </a:pathLst>
                        </a:custGeom>
                        <a:noFill/>
                        <a:ln w="13561" cap="rnd">
                          <a:solidFill>
                            <a:srgbClr val="231F20"/>
                          </a:solidFill>
                          <a:prstDash val="solid"/>
                          <a:miter/>
                        </a:ln>
                      </p:spPr>
                      <p:txBody>
                        <a:bodyPr/>
                        <a:lstStyle/>
                        <a:p>
                          <a:endParaRPr lang="en-US"/>
                        </a:p>
                      </p:txBody>
                    </p:sp>
                  </p:grpSp>
                  <p:grpSp>
                    <p:nvGrpSpPr>
                      <p:cNvPr id="1630" name="Graphic 3">
                        <a:extLst>
                          <a:ext uri="{FF2B5EF4-FFF2-40B4-BE49-F238E27FC236}">
                            <a16:creationId xmlns:a16="http://schemas.microsoft.com/office/drawing/2014/main" id="{9FA08704-4936-1360-A00E-2E8A59FA823F}"/>
                          </a:ext>
                        </a:extLst>
                      </p:cNvPr>
                      <p:cNvGrpSpPr/>
                      <p:nvPr/>
                    </p:nvGrpSpPr>
                    <p:grpSpPr>
                      <a:xfrm>
                        <a:off x="22959488" y="12490186"/>
                        <a:ext cx="155703" cy="430713"/>
                        <a:chOff x="22959488" y="12490186"/>
                        <a:chExt cx="155703" cy="430713"/>
                      </a:xfrm>
                      <a:noFill/>
                    </p:grpSpPr>
                    <p:sp>
                      <p:nvSpPr>
                        <p:cNvPr id="1646" name="Freeform: Shape 1645">
                          <a:extLst>
                            <a:ext uri="{FF2B5EF4-FFF2-40B4-BE49-F238E27FC236}">
                              <a16:creationId xmlns:a16="http://schemas.microsoft.com/office/drawing/2014/main" id="{880C0AA2-22C0-E0AF-ED74-C10AA1888849}"/>
                            </a:ext>
                          </a:extLst>
                        </p:cNvPr>
                        <p:cNvSpPr/>
                        <p:nvPr/>
                      </p:nvSpPr>
                      <p:spPr>
                        <a:xfrm>
                          <a:off x="22959488" y="12490186"/>
                          <a:ext cx="58874" cy="276393"/>
                        </a:xfrm>
                        <a:custGeom>
                          <a:avLst/>
                          <a:gdLst>
                            <a:gd name="csX0" fmla="*/ 52214 w 58874"/>
                            <a:gd name="csY0" fmla="*/ 276393 h 276393"/>
                            <a:gd name="csX1" fmla="*/ 48013 w 58874"/>
                            <a:gd name="csY1" fmla="*/ 243418 h 276393"/>
                            <a:gd name="csX2" fmla="*/ 25508 w 58874"/>
                            <a:gd name="csY2" fmla="*/ 214639 h 276393"/>
                            <a:gd name="csX3" fmla="*/ 1202 w 58874"/>
                            <a:gd name="csY3" fmla="*/ 152286 h 276393"/>
                            <a:gd name="csX4" fmla="*/ 51914 w 58874"/>
                            <a:gd name="csY4" fmla="*/ 91132 h 276393"/>
                            <a:gd name="csX5" fmla="*/ 56115 w 58874"/>
                            <a:gd name="csY5" fmla="*/ 44667 h 276393"/>
                            <a:gd name="csX6" fmla="*/ 35710 w 58874"/>
                            <a:gd name="csY6" fmla="*/ 0 h 27639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8874" h="276393">
                              <a:moveTo>
                                <a:pt x="52214" y="276393"/>
                              </a:moveTo>
                              <a:cubicBezTo>
                                <a:pt x="56415" y="265601"/>
                                <a:pt x="53715" y="253910"/>
                                <a:pt x="48013" y="243418"/>
                              </a:cubicBezTo>
                              <a:cubicBezTo>
                                <a:pt x="42612" y="233825"/>
                                <a:pt x="33910" y="224232"/>
                                <a:pt x="25508" y="214639"/>
                              </a:cubicBezTo>
                              <a:cubicBezTo>
                                <a:pt x="7804" y="194254"/>
                                <a:pt x="-3899" y="169073"/>
                                <a:pt x="1202" y="152286"/>
                              </a:cubicBezTo>
                              <a:cubicBezTo>
                                <a:pt x="9005" y="127704"/>
                                <a:pt x="39611" y="112416"/>
                                <a:pt x="51914" y="91132"/>
                              </a:cubicBezTo>
                              <a:cubicBezTo>
                                <a:pt x="60316" y="76742"/>
                                <a:pt x="60316" y="60255"/>
                                <a:pt x="56115" y="44667"/>
                              </a:cubicBezTo>
                              <a:cubicBezTo>
                                <a:pt x="51914" y="29078"/>
                                <a:pt x="43812" y="14389"/>
                                <a:pt x="35710" y="0"/>
                              </a:cubicBezTo>
                            </a:path>
                          </a:pathLst>
                        </a:custGeom>
                        <a:noFill/>
                        <a:ln w="13561" cap="rnd">
                          <a:solidFill>
                            <a:srgbClr val="231F20"/>
                          </a:solidFill>
                          <a:prstDash val="solid"/>
                          <a:miter/>
                        </a:ln>
                      </p:spPr>
                      <p:txBody>
                        <a:bodyPr/>
                        <a:lstStyle/>
                        <a:p>
                          <a:endParaRPr lang="en-US"/>
                        </a:p>
                      </p:txBody>
                    </p:sp>
                    <p:sp>
                      <p:nvSpPr>
                        <p:cNvPr id="1647" name="Freeform: Shape 1646">
                          <a:extLst>
                            <a:ext uri="{FF2B5EF4-FFF2-40B4-BE49-F238E27FC236}">
                              <a16:creationId xmlns:a16="http://schemas.microsoft.com/office/drawing/2014/main" id="{E5496CA4-F686-6729-11F4-16DD98D74AEB}"/>
                            </a:ext>
                          </a:extLst>
                        </p:cNvPr>
                        <p:cNvSpPr/>
                        <p:nvPr/>
                      </p:nvSpPr>
                      <p:spPr>
                        <a:xfrm>
                          <a:off x="23041407" y="12490786"/>
                          <a:ext cx="58874" cy="276393"/>
                        </a:xfrm>
                        <a:custGeom>
                          <a:avLst/>
                          <a:gdLst>
                            <a:gd name="csX0" fmla="*/ 52214 w 58874"/>
                            <a:gd name="csY0" fmla="*/ 276393 h 276393"/>
                            <a:gd name="csX1" fmla="*/ 48014 w 58874"/>
                            <a:gd name="csY1" fmla="*/ 243418 h 276393"/>
                            <a:gd name="csX2" fmla="*/ 25509 w 58874"/>
                            <a:gd name="csY2" fmla="*/ 214639 h 276393"/>
                            <a:gd name="csX3" fmla="*/ 1202 w 58874"/>
                            <a:gd name="csY3" fmla="*/ 152286 h 276393"/>
                            <a:gd name="csX4" fmla="*/ 51914 w 58874"/>
                            <a:gd name="csY4" fmla="*/ 91132 h 276393"/>
                            <a:gd name="csX5" fmla="*/ 56115 w 58874"/>
                            <a:gd name="csY5" fmla="*/ 44666 h 276393"/>
                            <a:gd name="csX6" fmla="*/ 35711 w 58874"/>
                            <a:gd name="csY6" fmla="*/ 0 h 27639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8874" h="276393">
                              <a:moveTo>
                                <a:pt x="52214" y="276393"/>
                              </a:moveTo>
                              <a:cubicBezTo>
                                <a:pt x="56416" y="265601"/>
                                <a:pt x="53714" y="253910"/>
                                <a:pt x="48014" y="243418"/>
                              </a:cubicBezTo>
                              <a:cubicBezTo>
                                <a:pt x="42612" y="233825"/>
                                <a:pt x="33911" y="224232"/>
                                <a:pt x="25509" y="214639"/>
                              </a:cubicBezTo>
                              <a:cubicBezTo>
                                <a:pt x="7804" y="194254"/>
                                <a:pt x="-3899" y="169073"/>
                                <a:pt x="1202" y="152286"/>
                              </a:cubicBezTo>
                              <a:cubicBezTo>
                                <a:pt x="9004" y="127704"/>
                                <a:pt x="39612" y="112416"/>
                                <a:pt x="51914" y="91132"/>
                              </a:cubicBezTo>
                              <a:cubicBezTo>
                                <a:pt x="60316" y="76742"/>
                                <a:pt x="60316" y="60255"/>
                                <a:pt x="56115" y="44666"/>
                              </a:cubicBezTo>
                              <a:cubicBezTo>
                                <a:pt x="51914" y="29078"/>
                                <a:pt x="43812" y="14389"/>
                                <a:pt x="35711" y="0"/>
                              </a:cubicBezTo>
                            </a:path>
                          </a:pathLst>
                        </a:custGeom>
                        <a:noFill/>
                        <a:ln w="13561" cap="rnd">
                          <a:solidFill>
                            <a:srgbClr val="231F20"/>
                          </a:solidFill>
                          <a:prstDash val="solid"/>
                          <a:miter/>
                        </a:ln>
                      </p:spPr>
                      <p:txBody>
                        <a:bodyPr/>
                        <a:lstStyle/>
                        <a:p>
                          <a:endParaRPr lang="en-US"/>
                        </a:p>
                      </p:txBody>
                    </p:sp>
                  </p:grpSp>
                  <p:grpSp>
                    <p:nvGrpSpPr>
                      <p:cNvPr id="1631" name="Graphic 3">
                        <a:extLst>
                          <a:ext uri="{FF2B5EF4-FFF2-40B4-BE49-F238E27FC236}">
                            <a16:creationId xmlns:a16="http://schemas.microsoft.com/office/drawing/2014/main" id="{0B0F23C6-16CB-EB6F-E4B8-98F18A90F0E0}"/>
                          </a:ext>
                        </a:extLst>
                      </p:cNvPr>
                      <p:cNvGrpSpPr/>
                      <p:nvPr/>
                    </p:nvGrpSpPr>
                    <p:grpSpPr>
                      <a:xfrm>
                        <a:off x="23325605" y="12494383"/>
                        <a:ext cx="163194" cy="440502"/>
                        <a:chOff x="23325605" y="12494383"/>
                        <a:chExt cx="163194" cy="440502"/>
                      </a:xfrm>
                      <a:noFill/>
                    </p:grpSpPr>
                    <p:sp>
                      <p:nvSpPr>
                        <p:cNvPr id="1644" name="Freeform: Shape 1643">
                          <a:extLst>
                            <a:ext uri="{FF2B5EF4-FFF2-40B4-BE49-F238E27FC236}">
                              <a16:creationId xmlns:a16="http://schemas.microsoft.com/office/drawing/2014/main" id="{ECC91377-F7F9-0A99-9E5B-04FE3BF7FDCE}"/>
                            </a:ext>
                          </a:extLst>
                        </p:cNvPr>
                        <p:cNvSpPr/>
                        <p:nvPr/>
                      </p:nvSpPr>
                      <p:spPr>
                        <a:xfrm>
                          <a:off x="23325605" y="12494383"/>
                          <a:ext cx="65948" cy="276692"/>
                        </a:xfrm>
                        <a:custGeom>
                          <a:avLst/>
                          <a:gdLst>
                            <a:gd name="csX0" fmla="*/ 43780 w 65948"/>
                            <a:gd name="csY0" fmla="*/ 276693 h 276692"/>
                            <a:gd name="csX1" fmla="*/ 41980 w 65948"/>
                            <a:gd name="csY1" fmla="*/ 243718 h 276692"/>
                            <a:gd name="csX2" fmla="*/ 21576 w 65948"/>
                            <a:gd name="csY2" fmla="*/ 213440 h 276692"/>
                            <a:gd name="csX3" fmla="*/ 2070 w 65948"/>
                            <a:gd name="csY3" fmla="*/ 149288 h 276692"/>
                            <a:gd name="csX4" fmla="*/ 56984 w 65948"/>
                            <a:gd name="csY4" fmla="*/ 92031 h 276692"/>
                            <a:gd name="csX5" fmla="*/ 64485 w 65948"/>
                            <a:gd name="csY5" fmla="*/ 45866 h 276692"/>
                            <a:gd name="csX6" fmla="*/ 47381 w 65948"/>
                            <a:gd name="csY6" fmla="*/ 0 h 27669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5948" h="276692">
                              <a:moveTo>
                                <a:pt x="43780" y="276693"/>
                              </a:moveTo>
                              <a:cubicBezTo>
                                <a:pt x="48882" y="266201"/>
                                <a:pt x="46781" y="254209"/>
                                <a:pt x="41980" y="243718"/>
                              </a:cubicBezTo>
                              <a:cubicBezTo>
                                <a:pt x="37179" y="233825"/>
                                <a:pt x="29377" y="223633"/>
                                <a:pt x="21576" y="213440"/>
                              </a:cubicBezTo>
                              <a:cubicBezTo>
                                <a:pt x="5372" y="191856"/>
                                <a:pt x="-4530" y="165776"/>
                                <a:pt x="2070" y="149288"/>
                              </a:cubicBezTo>
                              <a:cubicBezTo>
                                <a:pt x="11373" y="125306"/>
                                <a:pt x="43181" y="112416"/>
                                <a:pt x="56984" y="92031"/>
                              </a:cubicBezTo>
                              <a:cubicBezTo>
                                <a:pt x="66286" y="78241"/>
                                <a:pt x="67486" y="61754"/>
                                <a:pt x="64485" y="45866"/>
                              </a:cubicBezTo>
                              <a:cubicBezTo>
                                <a:pt x="61484" y="29978"/>
                                <a:pt x="54283" y="14989"/>
                                <a:pt x="47381" y="0"/>
                              </a:cubicBezTo>
                            </a:path>
                          </a:pathLst>
                        </a:custGeom>
                        <a:noFill/>
                        <a:ln w="13561" cap="rnd">
                          <a:solidFill>
                            <a:srgbClr val="231F20"/>
                          </a:solidFill>
                          <a:prstDash val="solid"/>
                          <a:miter/>
                        </a:ln>
                      </p:spPr>
                      <p:txBody>
                        <a:bodyPr/>
                        <a:lstStyle/>
                        <a:p>
                          <a:endParaRPr lang="en-US"/>
                        </a:p>
                      </p:txBody>
                    </p:sp>
                    <p:sp>
                      <p:nvSpPr>
                        <p:cNvPr id="1645" name="Freeform: Shape 1644">
                          <a:extLst>
                            <a:ext uri="{FF2B5EF4-FFF2-40B4-BE49-F238E27FC236}">
                              <a16:creationId xmlns:a16="http://schemas.microsoft.com/office/drawing/2014/main" id="{EFDB4E09-3104-7566-50E5-05E072AC98F5}"/>
                            </a:ext>
                          </a:extLst>
                        </p:cNvPr>
                        <p:cNvSpPr/>
                        <p:nvPr/>
                      </p:nvSpPr>
                      <p:spPr>
                        <a:xfrm>
                          <a:off x="23407224" y="12500978"/>
                          <a:ext cx="65949" cy="276692"/>
                        </a:xfrm>
                        <a:custGeom>
                          <a:avLst/>
                          <a:gdLst>
                            <a:gd name="csX0" fmla="*/ 43781 w 65949"/>
                            <a:gd name="csY0" fmla="*/ 276693 h 276692"/>
                            <a:gd name="csX1" fmla="*/ 41981 w 65949"/>
                            <a:gd name="csY1" fmla="*/ 243718 h 276692"/>
                            <a:gd name="csX2" fmla="*/ 21576 w 65949"/>
                            <a:gd name="csY2" fmla="*/ 213440 h 276692"/>
                            <a:gd name="csX3" fmla="*/ 2071 w 65949"/>
                            <a:gd name="csY3" fmla="*/ 149288 h 276692"/>
                            <a:gd name="csX4" fmla="*/ 56984 w 65949"/>
                            <a:gd name="csY4" fmla="*/ 92031 h 276692"/>
                            <a:gd name="csX5" fmla="*/ 64486 w 65949"/>
                            <a:gd name="csY5" fmla="*/ 45866 h 276692"/>
                            <a:gd name="csX6" fmla="*/ 47382 w 65949"/>
                            <a:gd name="csY6" fmla="*/ 0 h 27669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5949" h="276692">
                              <a:moveTo>
                                <a:pt x="43781" y="276693"/>
                              </a:moveTo>
                              <a:cubicBezTo>
                                <a:pt x="48882" y="266201"/>
                                <a:pt x="46782" y="254209"/>
                                <a:pt x="41981" y="243718"/>
                              </a:cubicBezTo>
                              <a:cubicBezTo>
                                <a:pt x="37179" y="233825"/>
                                <a:pt x="29377" y="223633"/>
                                <a:pt x="21576" y="213440"/>
                              </a:cubicBezTo>
                              <a:cubicBezTo>
                                <a:pt x="5372" y="191856"/>
                                <a:pt x="-4531" y="165776"/>
                                <a:pt x="2071" y="149288"/>
                              </a:cubicBezTo>
                              <a:cubicBezTo>
                                <a:pt x="11374" y="125306"/>
                                <a:pt x="43181" y="112416"/>
                                <a:pt x="56984" y="92031"/>
                              </a:cubicBezTo>
                              <a:cubicBezTo>
                                <a:pt x="66286" y="78241"/>
                                <a:pt x="67487" y="61754"/>
                                <a:pt x="64486" y="45866"/>
                              </a:cubicBezTo>
                              <a:cubicBezTo>
                                <a:pt x="61485" y="29978"/>
                                <a:pt x="54283" y="14989"/>
                                <a:pt x="47382" y="0"/>
                              </a:cubicBezTo>
                            </a:path>
                          </a:pathLst>
                        </a:custGeom>
                        <a:noFill/>
                        <a:ln w="13561" cap="rnd">
                          <a:solidFill>
                            <a:srgbClr val="231F20"/>
                          </a:solidFill>
                          <a:prstDash val="solid"/>
                          <a:miter/>
                        </a:ln>
                      </p:spPr>
                      <p:txBody>
                        <a:bodyPr/>
                        <a:lstStyle/>
                        <a:p>
                          <a:endParaRPr lang="en-US"/>
                        </a:p>
                      </p:txBody>
                    </p:sp>
                  </p:grpSp>
                  <p:grpSp>
                    <p:nvGrpSpPr>
                      <p:cNvPr id="1632" name="Graphic 3">
                        <a:extLst>
                          <a:ext uri="{FF2B5EF4-FFF2-40B4-BE49-F238E27FC236}">
                            <a16:creationId xmlns:a16="http://schemas.microsoft.com/office/drawing/2014/main" id="{231D17FD-1A88-AE19-D645-EAE962642EEA}"/>
                          </a:ext>
                        </a:extLst>
                      </p:cNvPr>
                      <p:cNvGrpSpPr/>
                      <p:nvPr/>
                    </p:nvGrpSpPr>
                    <p:grpSpPr>
                      <a:xfrm>
                        <a:off x="23690265" y="12525260"/>
                        <a:ext cx="170523" cy="447961"/>
                        <a:chOff x="23690265" y="12525260"/>
                        <a:chExt cx="170523" cy="447961"/>
                      </a:xfrm>
                      <a:noFill/>
                    </p:grpSpPr>
                    <p:sp>
                      <p:nvSpPr>
                        <p:cNvPr id="1642" name="Freeform: Shape 1641">
                          <a:extLst>
                            <a:ext uri="{FF2B5EF4-FFF2-40B4-BE49-F238E27FC236}">
                              <a16:creationId xmlns:a16="http://schemas.microsoft.com/office/drawing/2014/main" id="{C6F90420-97AA-AD34-7522-50AECAF85A5B}"/>
                            </a:ext>
                          </a:extLst>
                        </p:cNvPr>
                        <p:cNvSpPr/>
                        <p:nvPr/>
                      </p:nvSpPr>
                      <p:spPr>
                        <a:xfrm>
                          <a:off x="23690265" y="12525260"/>
                          <a:ext cx="73175" cy="275793"/>
                        </a:xfrm>
                        <a:custGeom>
                          <a:avLst/>
                          <a:gdLst>
                            <a:gd name="csX0" fmla="*/ 35604 w 73175"/>
                            <a:gd name="csY0" fmla="*/ 275793 h 275793"/>
                            <a:gd name="csX1" fmla="*/ 36204 w 73175"/>
                            <a:gd name="csY1" fmla="*/ 242518 h 275793"/>
                            <a:gd name="csX2" fmla="*/ 17900 w 73175"/>
                            <a:gd name="csY2" fmla="*/ 210742 h 275793"/>
                            <a:gd name="csX3" fmla="*/ 2896 w 73175"/>
                            <a:gd name="csY3" fmla="*/ 145391 h 275793"/>
                            <a:gd name="csX4" fmla="*/ 61710 w 73175"/>
                            <a:gd name="csY4" fmla="*/ 92331 h 275793"/>
                            <a:gd name="csX5" fmla="*/ 72512 w 73175"/>
                            <a:gd name="csY5" fmla="*/ 47065 h 275793"/>
                            <a:gd name="csX6" fmla="*/ 58709 w 73175"/>
                            <a:gd name="csY6" fmla="*/ 0 h 27579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3175" h="275793">
                              <a:moveTo>
                                <a:pt x="35604" y="275793"/>
                              </a:moveTo>
                              <a:cubicBezTo>
                                <a:pt x="41305" y="265901"/>
                                <a:pt x="40405" y="253610"/>
                                <a:pt x="36204" y="242518"/>
                              </a:cubicBezTo>
                              <a:cubicBezTo>
                                <a:pt x="32303" y="232326"/>
                                <a:pt x="25101" y="221534"/>
                                <a:pt x="17900" y="210742"/>
                              </a:cubicBezTo>
                              <a:cubicBezTo>
                                <a:pt x="3196" y="188259"/>
                                <a:pt x="-4605" y="161279"/>
                                <a:pt x="2896" y="145391"/>
                              </a:cubicBezTo>
                              <a:cubicBezTo>
                                <a:pt x="13999" y="122308"/>
                                <a:pt x="46406" y="111517"/>
                                <a:pt x="61710" y="92331"/>
                              </a:cubicBezTo>
                              <a:cubicBezTo>
                                <a:pt x="71912" y="79141"/>
                                <a:pt x="74613" y="62953"/>
                                <a:pt x="72512" y="47065"/>
                              </a:cubicBezTo>
                              <a:cubicBezTo>
                                <a:pt x="70412" y="31177"/>
                                <a:pt x="64711" y="15588"/>
                                <a:pt x="58709" y="0"/>
                              </a:cubicBezTo>
                            </a:path>
                          </a:pathLst>
                        </a:custGeom>
                        <a:noFill/>
                        <a:ln w="13561" cap="rnd">
                          <a:solidFill>
                            <a:srgbClr val="231F20"/>
                          </a:solidFill>
                          <a:prstDash val="solid"/>
                          <a:miter/>
                        </a:ln>
                      </p:spPr>
                      <p:txBody>
                        <a:bodyPr/>
                        <a:lstStyle/>
                        <a:p>
                          <a:endParaRPr lang="en-US"/>
                        </a:p>
                      </p:txBody>
                    </p:sp>
                    <p:sp>
                      <p:nvSpPr>
                        <p:cNvPr id="1643" name="Freeform: Shape 1642">
                          <a:extLst>
                            <a:ext uri="{FF2B5EF4-FFF2-40B4-BE49-F238E27FC236}">
                              <a16:creationId xmlns:a16="http://schemas.microsoft.com/office/drawing/2014/main" id="{B0C479BD-1390-98D1-FC79-93ABECEDAA35}"/>
                            </a:ext>
                          </a:extLst>
                        </p:cNvPr>
                        <p:cNvSpPr/>
                        <p:nvPr/>
                      </p:nvSpPr>
                      <p:spPr>
                        <a:xfrm>
                          <a:off x="23771284" y="12537551"/>
                          <a:ext cx="73175" cy="275793"/>
                        </a:xfrm>
                        <a:custGeom>
                          <a:avLst/>
                          <a:gdLst>
                            <a:gd name="csX0" fmla="*/ 35604 w 73175"/>
                            <a:gd name="csY0" fmla="*/ 275793 h 275793"/>
                            <a:gd name="csX1" fmla="*/ 36204 w 73175"/>
                            <a:gd name="csY1" fmla="*/ 242518 h 275793"/>
                            <a:gd name="csX2" fmla="*/ 17900 w 73175"/>
                            <a:gd name="csY2" fmla="*/ 210742 h 275793"/>
                            <a:gd name="csX3" fmla="*/ 2896 w 73175"/>
                            <a:gd name="csY3" fmla="*/ 145391 h 275793"/>
                            <a:gd name="csX4" fmla="*/ 61710 w 73175"/>
                            <a:gd name="csY4" fmla="*/ 92331 h 275793"/>
                            <a:gd name="csX5" fmla="*/ 72513 w 73175"/>
                            <a:gd name="csY5" fmla="*/ 47065 h 275793"/>
                            <a:gd name="csX6" fmla="*/ 58710 w 73175"/>
                            <a:gd name="csY6" fmla="*/ 0 h 27579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3175" h="275793">
                              <a:moveTo>
                                <a:pt x="35604" y="275793"/>
                              </a:moveTo>
                              <a:cubicBezTo>
                                <a:pt x="41305" y="265901"/>
                                <a:pt x="40405" y="253610"/>
                                <a:pt x="36204" y="242518"/>
                              </a:cubicBezTo>
                              <a:cubicBezTo>
                                <a:pt x="32303" y="232326"/>
                                <a:pt x="25102" y="221534"/>
                                <a:pt x="17900" y="210742"/>
                              </a:cubicBezTo>
                              <a:cubicBezTo>
                                <a:pt x="3197" y="188259"/>
                                <a:pt x="-4606" y="161279"/>
                                <a:pt x="2896" y="145391"/>
                              </a:cubicBezTo>
                              <a:cubicBezTo>
                                <a:pt x="13999" y="122308"/>
                                <a:pt x="46407" y="111517"/>
                                <a:pt x="61710" y="92331"/>
                              </a:cubicBezTo>
                              <a:cubicBezTo>
                                <a:pt x="71913" y="79141"/>
                                <a:pt x="74613" y="62953"/>
                                <a:pt x="72513" y="47065"/>
                              </a:cubicBezTo>
                              <a:cubicBezTo>
                                <a:pt x="70412" y="31176"/>
                                <a:pt x="64710" y="15588"/>
                                <a:pt x="58710" y="0"/>
                              </a:cubicBezTo>
                            </a:path>
                          </a:pathLst>
                        </a:custGeom>
                        <a:noFill/>
                        <a:ln w="13561" cap="rnd">
                          <a:solidFill>
                            <a:srgbClr val="231F20"/>
                          </a:solidFill>
                          <a:prstDash val="solid"/>
                          <a:miter/>
                        </a:ln>
                      </p:spPr>
                      <p:txBody>
                        <a:bodyPr/>
                        <a:lstStyle/>
                        <a:p>
                          <a:endParaRPr lang="en-US"/>
                        </a:p>
                      </p:txBody>
                    </p:sp>
                  </p:grpSp>
                  <p:grpSp>
                    <p:nvGrpSpPr>
                      <p:cNvPr id="1633" name="Graphic 3">
                        <a:extLst>
                          <a:ext uri="{FF2B5EF4-FFF2-40B4-BE49-F238E27FC236}">
                            <a16:creationId xmlns:a16="http://schemas.microsoft.com/office/drawing/2014/main" id="{FCFFA478-FFBE-7C2D-C1C7-36AAFFB56D54}"/>
                          </a:ext>
                        </a:extLst>
                      </p:cNvPr>
                      <p:cNvGrpSpPr/>
                      <p:nvPr/>
                    </p:nvGrpSpPr>
                    <p:grpSpPr>
                      <a:xfrm>
                        <a:off x="24051853" y="12582817"/>
                        <a:ext cx="177488" cy="453554"/>
                        <a:chOff x="24051853" y="12582817"/>
                        <a:chExt cx="177488" cy="453554"/>
                      </a:xfrm>
                      <a:noFill/>
                    </p:grpSpPr>
                    <p:sp>
                      <p:nvSpPr>
                        <p:cNvPr id="1640" name="Freeform: Shape 1639">
                          <a:extLst>
                            <a:ext uri="{FF2B5EF4-FFF2-40B4-BE49-F238E27FC236}">
                              <a16:creationId xmlns:a16="http://schemas.microsoft.com/office/drawing/2014/main" id="{254F378D-CE3A-C8F6-3053-EAF4FD8AA05B}"/>
                            </a:ext>
                          </a:extLst>
                        </p:cNvPr>
                        <p:cNvSpPr/>
                        <p:nvPr/>
                      </p:nvSpPr>
                      <p:spPr>
                        <a:xfrm>
                          <a:off x="24051853" y="12582817"/>
                          <a:ext cx="80673" cy="273695"/>
                        </a:xfrm>
                        <a:custGeom>
                          <a:avLst/>
                          <a:gdLst>
                            <a:gd name="csX0" fmla="*/ 27499 w 80673"/>
                            <a:gd name="csY0" fmla="*/ 273695 h 273695"/>
                            <a:gd name="csX1" fmla="*/ 30199 w 80673"/>
                            <a:gd name="csY1" fmla="*/ 240720 h 273695"/>
                            <a:gd name="csX2" fmla="*/ 14296 w 80673"/>
                            <a:gd name="csY2" fmla="*/ 207745 h 273695"/>
                            <a:gd name="csX3" fmla="*/ 4093 w 80673"/>
                            <a:gd name="csY3" fmla="*/ 141494 h 273695"/>
                            <a:gd name="csX4" fmla="*/ 66507 w 80673"/>
                            <a:gd name="csY4" fmla="*/ 92631 h 273695"/>
                            <a:gd name="csX5" fmla="*/ 80611 w 80673"/>
                            <a:gd name="csY5" fmla="*/ 47964 h 273695"/>
                            <a:gd name="csX6" fmla="*/ 70108 w 80673"/>
                            <a:gd name="csY6" fmla="*/ 0 h 27369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0673" h="273695">
                              <a:moveTo>
                                <a:pt x="27499" y="273695"/>
                              </a:moveTo>
                              <a:cubicBezTo>
                                <a:pt x="34100" y="264102"/>
                                <a:pt x="33800" y="252111"/>
                                <a:pt x="30199" y="240720"/>
                              </a:cubicBezTo>
                              <a:cubicBezTo>
                                <a:pt x="26899" y="230227"/>
                                <a:pt x="20597" y="219136"/>
                                <a:pt x="14296" y="207745"/>
                              </a:cubicBezTo>
                              <a:cubicBezTo>
                                <a:pt x="1393" y="184062"/>
                                <a:pt x="-4609" y="156783"/>
                                <a:pt x="4093" y="141494"/>
                              </a:cubicBezTo>
                              <a:cubicBezTo>
                                <a:pt x="16696" y="119011"/>
                                <a:pt x="50004" y="110917"/>
                                <a:pt x="66507" y="92631"/>
                              </a:cubicBezTo>
                              <a:cubicBezTo>
                                <a:pt x="77610" y="80340"/>
                                <a:pt x="81211" y="64152"/>
                                <a:pt x="80611" y="47964"/>
                              </a:cubicBezTo>
                              <a:cubicBezTo>
                                <a:pt x="80011" y="31776"/>
                                <a:pt x="74909" y="15888"/>
                                <a:pt x="70108" y="0"/>
                              </a:cubicBezTo>
                            </a:path>
                          </a:pathLst>
                        </a:custGeom>
                        <a:noFill/>
                        <a:ln w="13561" cap="rnd">
                          <a:solidFill>
                            <a:srgbClr val="231F20"/>
                          </a:solidFill>
                          <a:prstDash val="solid"/>
                          <a:miter/>
                        </a:ln>
                      </p:spPr>
                      <p:txBody>
                        <a:bodyPr/>
                        <a:lstStyle/>
                        <a:p>
                          <a:endParaRPr lang="en-US"/>
                        </a:p>
                      </p:txBody>
                    </p:sp>
                    <p:sp>
                      <p:nvSpPr>
                        <p:cNvPr id="1641" name="Freeform: Shape 1640">
                          <a:extLst>
                            <a:ext uri="{FF2B5EF4-FFF2-40B4-BE49-F238E27FC236}">
                              <a16:creationId xmlns:a16="http://schemas.microsoft.com/office/drawing/2014/main" id="{1CEFCA0D-95D8-01AD-C987-9E1AAC738BA3}"/>
                            </a:ext>
                          </a:extLst>
                        </p:cNvPr>
                        <p:cNvSpPr/>
                        <p:nvPr/>
                      </p:nvSpPr>
                      <p:spPr>
                        <a:xfrm>
                          <a:off x="24131671" y="12600804"/>
                          <a:ext cx="80673" cy="273695"/>
                        </a:xfrm>
                        <a:custGeom>
                          <a:avLst/>
                          <a:gdLst>
                            <a:gd name="csX0" fmla="*/ 27499 w 80673"/>
                            <a:gd name="csY0" fmla="*/ 273695 h 273695"/>
                            <a:gd name="csX1" fmla="*/ 30199 w 80673"/>
                            <a:gd name="csY1" fmla="*/ 240720 h 273695"/>
                            <a:gd name="csX2" fmla="*/ 14296 w 80673"/>
                            <a:gd name="csY2" fmla="*/ 207744 h 273695"/>
                            <a:gd name="csX3" fmla="*/ 4093 w 80673"/>
                            <a:gd name="csY3" fmla="*/ 141494 h 273695"/>
                            <a:gd name="csX4" fmla="*/ 66507 w 80673"/>
                            <a:gd name="csY4" fmla="*/ 92631 h 273695"/>
                            <a:gd name="csX5" fmla="*/ 80611 w 80673"/>
                            <a:gd name="csY5" fmla="*/ 47964 h 273695"/>
                            <a:gd name="csX6" fmla="*/ 70108 w 80673"/>
                            <a:gd name="csY6" fmla="*/ 0 h 27369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0673" h="273695">
                              <a:moveTo>
                                <a:pt x="27499" y="273695"/>
                              </a:moveTo>
                              <a:cubicBezTo>
                                <a:pt x="34100" y="264102"/>
                                <a:pt x="33800" y="252111"/>
                                <a:pt x="30199" y="240720"/>
                              </a:cubicBezTo>
                              <a:cubicBezTo>
                                <a:pt x="26898" y="230227"/>
                                <a:pt x="20597" y="219136"/>
                                <a:pt x="14296" y="207744"/>
                              </a:cubicBezTo>
                              <a:cubicBezTo>
                                <a:pt x="1393" y="184062"/>
                                <a:pt x="-4609" y="156782"/>
                                <a:pt x="4093" y="141494"/>
                              </a:cubicBezTo>
                              <a:cubicBezTo>
                                <a:pt x="16696" y="119011"/>
                                <a:pt x="50004" y="110917"/>
                                <a:pt x="66507" y="92631"/>
                              </a:cubicBezTo>
                              <a:cubicBezTo>
                                <a:pt x="77610" y="80340"/>
                                <a:pt x="81211" y="64152"/>
                                <a:pt x="80611" y="47964"/>
                              </a:cubicBezTo>
                              <a:cubicBezTo>
                                <a:pt x="80011" y="31776"/>
                                <a:pt x="74909" y="15888"/>
                                <a:pt x="70108" y="0"/>
                              </a:cubicBezTo>
                            </a:path>
                          </a:pathLst>
                        </a:custGeom>
                        <a:noFill/>
                        <a:ln w="13561" cap="rnd">
                          <a:solidFill>
                            <a:srgbClr val="231F20"/>
                          </a:solidFill>
                          <a:prstDash val="solid"/>
                          <a:miter/>
                        </a:ln>
                      </p:spPr>
                      <p:txBody>
                        <a:bodyPr/>
                        <a:lstStyle/>
                        <a:p>
                          <a:endParaRPr lang="en-US"/>
                        </a:p>
                      </p:txBody>
                    </p:sp>
                  </p:grpSp>
                  <p:grpSp>
                    <p:nvGrpSpPr>
                      <p:cNvPr id="1634" name="Graphic 3">
                        <a:extLst>
                          <a:ext uri="{FF2B5EF4-FFF2-40B4-BE49-F238E27FC236}">
                            <a16:creationId xmlns:a16="http://schemas.microsoft.com/office/drawing/2014/main" id="{6FA92130-CAF0-9B6B-80B6-0466A8398AE7}"/>
                          </a:ext>
                        </a:extLst>
                      </p:cNvPr>
                      <p:cNvGrpSpPr/>
                      <p:nvPr/>
                    </p:nvGrpSpPr>
                    <p:grpSpPr>
                      <a:xfrm>
                        <a:off x="24408582" y="12666754"/>
                        <a:ext cx="184133" cy="456818"/>
                        <a:chOff x="24408582" y="12666754"/>
                        <a:chExt cx="184133" cy="456818"/>
                      </a:xfrm>
                      <a:noFill/>
                    </p:grpSpPr>
                    <p:sp>
                      <p:nvSpPr>
                        <p:cNvPr id="1638" name="Freeform: Shape 1637">
                          <a:extLst>
                            <a:ext uri="{FF2B5EF4-FFF2-40B4-BE49-F238E27FC236}">
                              <a16:creationId xmlns:a16="http://schemas.microsoft.com/office/drawing/2014/main" id="{4627B0FF-C760-0E07-F0A7-E318AE5B850D}"/>
                            </a:ext>
                          </a:extLst>
                        </p:cNvPr>
                        <p:cNvSpPr/>
                        <p:nvPr/>
                      </p:nvSpPr>
                      <p:spPr>
                        <a:xfrm>
                          <a:off x="24408582" y="12666754"/>
                          <a:ext cx="88183" cy="270097"/>
                        </a:xfrm>
                        <a:custGeom>
                          <a:avLst/>
                          <a:gdLst>
                            <a:gd name="csX0" fmla="*/ 19450 w 88183"/>
                            <a:gd name="csY0" fmla="*/ 270098 h 270097"/>
                            <a:gd name="csX1" fmla="*/ 24551 w 88183"/>
                            <a:gd name="csY1" fmla="*/ 237422 h 270097"/>
                            <a:gd name="csX2" fmla="*/ 11048 w 88183"/>
                            <a:gd name="csY2" fmla="*/ 203248 h 270097"/>
                            <a:gd name="csX3" fmla="*/ 5347 w 88183"/>
                            <a:gd name="csY3" fmla="*/ 136398 h 270097"/>
                            <a:gd name="csX4" fmla="*/ 71062 w 88183"/>
                            <a:gd name="csY4" fmla="*/ 92031 h 270097"/>
                            <a:gd name="csX5" fmla="*/ 88166 w 88183"/>
                            <a:gd name="csY5" fmla="*/ 48563 h 270097"/>
                            <a:gd name="csX6" fmla="*/ 81264 w 88183"/>
                            <a:gd name="csY6" fmla="*/ 0 h 27009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8183" h="270097">
                              <a:moveTo>
                                <a:pt x="19450" y="270098"/>
                              </a:moveTo>
                              <a:cubicBezTo>
                                <a:pt x="26651" y="261105"/>
                                <a:pt x="27252" y="248814"/>
                                <a:pt x="24551" y="237422"/>
                              </a:cubicBezTo>
                              <a:cubicBezTo>
                                <a:pt x="22150" y="226631"/>
                                <a:pt x="16449" y="215239"/>
                                <a:pt x="11048" y="203248"/>
                              </a:cubicBezTo>
                              <a:cubicBezTo>
                                <a:pt x="-55" y="178666"/>
                                <a:pt x="-4256" y="151087"/>
                                <a:pt x="5347" y="136398"/>
                              </a:cubicBezTo>
                              <a:cubicBezTo>
                                <a:pt x="19750" y="115114"/>
                                <a:pt x="53358" y="109118"/>
                                <a:pt x="71062" y="92031"/>
                              </a:cubicBezTo>
                              <a:cubicBezTo>
                                <a:pt x="83065" y="80640"/>
                                <a:pt x="87866" y="64752"/>
                                <a:pt x="88166" y="48563"/>
                              </a:cubicBezTo>
                              <a:cubicBezTo>
                                <a:pt x="88466" y="32376"/>
                                <a:pt x="84865" y="16188"/>
                                <a:pt x="81264" y="0"/>
                              </a:cubicBezTo>
                            </a:path>
                          </a:pathLst>
                        </a:custGeom>
                        <a:noFill/>
                        <a:ln w="13561" cap="rnd">
                          <a:solidFill>
                            <a:srgbClr val="231F20"/>
                          </a:solidFill>
                          <a:prstDash val="solid"/>
                          <a:miter/>
                        </a:ln>
                      </p:spPr>
                      <p:txBody>
                        <a:bodyPr/>
                        <a:lstStyle/>
                        <a:p>
                          <a:endParaRPr lang="en-US"/>
                        </a:p>
                      </p:txBody>
                    </p:sp>
                    <p:sp>
                      <p:nvSpPr>
                        <p:cNvPr id="1639" name="Freeform: Shape 1638">
                          <a:extLst>
                            <a:ext uri="{FF2B5EF4-FFF2-40B4-BE49-F238E27FC236}">
                              <a16:creationId xmlns:a16="http://schemas.microsoft.com/office/drawing/2014/main" id="{0EC69FB8-DA0F-8F89-20C7-4B191759D938}"/>
                            </a:ext>
                          </a:extLst>
                        </p:cNvPr>
                        <p:cNvSpPr/>
                        <p:nvPr/>
                      </p:nvSpPr>
                      <p:spPr>
                        <a:xfrm>
                          <a:off x="24486901" y="12690436"/>
                          <a:ext cx="88183" cy="270097"/>
                        </a:xfrm>
                        <a:custGeom>
                          <a:avLst/>
                          <a:gdLst>
                            <a:gd name="csX0" fmla="*/ 19450 w 88183"/>
                            <a:gd name="csY0" fmla="*/ 270098 h 270097"/>
                            <a:gd name="csX1" fmla="*/ 24551 w 88183"/>
                            <a:gd name="csY1" fmla="*/ 237423 h 270097"/>
                            <a:gd name="csX2" fmla="*/ 11047 w 88183"/>
                            <a:gd name="csY2" fmla="*/ 203248 h 270097"/>
                            <a:gd name="csX3" fmla="*/ 5347 w 88183"/>
                            <a:gd name="csY3" fmla="*/ 136398 h 270097"/>
                            <a:gd name="csX4" fmla="*/ 71061 w 88183"/>
                            <a:gd name="csY4" fmla="*/ 92031 h 270097"/>
                            <a:gd name="csX5" fmla="*/ 88165 w 88183"/>
                            <a:gd name="csY5" fmla="*/ 48564 h 270097"/>
                            <a:gd name="csX6" fmla="*/ 81264 w 88183"/>
                            <a:gd name="csY6" fmla="*/ 0 h 27009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8183" h="270097">
                              <a:moveTo>
                                <a:pt x="19450" y="270098"/>
                              </a:moveTo>
                              <a:cubicBezTo>
                                <a:pt x="26652" y="261105"/>
                                <a:pt x="27251" y="248814"/>
                                <a:pt x="24551" y="237423"/>
                              </a:cubicBezTo>
                              <a:cubicBezTo>
                                <a:pt x="22151" y="226630"/>
                                <a:pt x="16449" y="215239"/>
                                <a:pt x="11047" y="203248"/>
                              </a:cubicBezTo>
                              <a:cubicBezTo>
                                <a:pt x="-55" y="178667"/>
                                <a:pt x="-4256" y="151087"/>
                                <a:pt x="5347" y="136398"/>
                              </a:cubicBezTo>
                              <a:cubicBezTo>
                                <a:pt x="19750" y="115114"/>
                                <a:pt x="53357" y="109119"/>
                                <a:pt x="71061" y="92031"/>
                              </a:cubicBezTo>
                              <a:cubicBezTo>
                                <a:pt x="83065" y="80640"/>
                                <a:pt x="87866" y="64752"/>
                                <a:pt x="88165" y="48564"/>
                              </a:cubicBezTo>
                              <a:cubicBezTo>
                                <a:pt x="88466" y="32376"/>
                                <a:pt x="84865" y="16188"/>
                                <a:pt x="81264" y="0"/>
                              </a:cubicBezTo>
                            </a:path>
                          </a:pathLst>
                        </a:custGeom>
                        <a:noFill/>
                        <a:ln w="13561" cap="rnd">
                          <a:solidFill>
                            <a:srgbClr val="231F20"/>
                          </a:solidFill>
                          <a:prstDash val="solid"/>
                          <a:miter/>
                        </a:ln>
                      </p:spPr>
                      <p:txBody>
                        <a:bodyPr/>
                        <a:lstStyle/>
                        <a:p>
                          <a:endParaRPr lang="en-US"/>
                        </a:p>
                      </p:txBody>
                    </p:sp>
                  </p:grpSp>
                  <p:grpSp>
                    <p:nvGrpSpPr>
                      <p:cNvPr id="1635" name="Graphic 3">
                        <a:extLst>
                          <a:ext uri="{FF2B5EF4-FFF2-40B4-BE49-F238E27FC236}">
                            <a16:creationId xmlns:a16="http://schemas.microsoft.com/office/drawing/2014/main" id="{F232EC9C-4E2F-4200-7CBB-9E337BCC2886}"/>
                          </a:ext>
                        </a:extLst>
                      </p:cNvPr>
                      <p:cNvGrpSpPr/>
                      <p:nvPr/>
                    </p:nvGrpSpPr>
                    <p:grpSpPr>
                      <a:xfrm>
                        <a:off x="24758171" y="12777072"/>
                        <a:ext cx="191586" cy="457283"/>
                        <a:chOff x="24758171" y="12777072"/>
                        <a:chExt cx="191586" cy="457283"/>
                      </a:xfrm>
                      <a:noFill/>
                    </p:grpSpPr>
                    <p:sp>
                      <p:nvSpPr>
                        <p:cNvPr id="1636" name="Freeform: Shape 1635">
                          <a:extLst>
                            <a:ext uri="{FF2B5EF4-FFF2-40B4-BE49-F238E27FC236}">
                              <a16:creationId xmlns:a16="http://schemas.microsoft.com/office/drawing/2014/main" id="{EF7C68A3-500F-D189-E088-DB7D877977A5}"/>
                            </a:ext>
                          </a:extLst>
                        </p:cNvPr>
                        <p:cNvSpPr/>
                        <p:nvPr/>
                      </p:nvSpPr>
                      <p:spPr>
                        <a:xfrm>
                          <a:off x="24758171" y="12777072"/>
                          <a:ext cx="96722" cy="264701"/>
                        </a:xfrm>
                        <a:custGeom>
                          <a:avLst/>
                          <a:gdLst>
                            <a:gd name="csX0" fmla="*/ 11641 w 96722"/>
                            <a:gd name="csY0" fmla="*/ 264701 h 264701"/>
                            <a:gd name="csX1" fmla="*/ 19143 w 96722"/>
                            <a:gd name="csY1" fmla="*/ 232326 h 264701"/>
                            <a:gd name="csX2" fmla="*/ 8040 w 96722"/>
                            <a:gd name="csY2" fmla="*/ 197252 h 264701"/>
                            <a:gd name="csX3" fmla="*/ 7139 w 96722"/>
                            <a:gd name="csY3" fmla="*/ 130403 h 264701"/>
                            <a:gd name="csX4" fmla="*/ 75856 w 96722"/>
                            <a:gd name="csY4" fmla="*/ 90832 h 264701"/>
                            <a:gd name="csX5" fmla="*/ 96260 w 96722"/>
                            <a:gd name="csY5" fmla="*/ 48864 h 264701"/>
                            <a:gd name="csX6" fmla="*/ 92659 w 96722"/>
                            <a:gd name="csY6" fmla="*/ 0 h 26470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6722" h="264701">
                              <a:moveTo>
                                <a:pt x="11641" y="264701"/>
                              </a:moveTo>
                              <a:cubicBezTo>
                                <a:pt x="19442" y="256008"/>
                                <a:pt x="20943" y="244017"/>
                                <a:pt x="19143" y="232326"/>
                              </a:cubicBezTo>
                              <a:cubicBezTo>
                                <a:pt x="17342" y="221534"/>
                                <a:pt x="12541" y="209543"/>
                                <a:pt x="8040" y="197252"/>
                              </a:cubicBezTo>
                              <a:cubicBezTo>
                                <a:pt x="-1263" y="172071"/>
                                <a:pt x="-3663" y="144192"/>
                                <a:pt x="7139" y="130403"/>
                              </a:cubicBezTo>
                              <a:cubicBezTo>
                                <a:pt x="23043" y="110017"/>
                                <a:pt x="56951" y="106720"/>
                                <a:pt x="75856" y="90832"/>
                              </a:cubicBezTo>
                              <a:cubicBezTo>
                                <a:pt x="88758" y="80340"/>
                                <a:pt x="94760" y="64752"/>
                                <a:pt x="96260" y="48864"/>
                              </a:cubicBezTo>
                              <a:cubicBezTo>
                                <a:pt x="97761" y="32975"/>
                                <a:pt x="95360" y="16188"/>
                                <a:pt x="92659" y="0"/>
                              </a:cubicBezTo>
                            </a:path>
                          </a:pathLst>
                        </a:custGeom>
                        <a:noFill/>
                        <a:ln w="13561" cap="rnd">
                          <a:solidFill>
                            <a:srgbClr val="231F20"/>
                          </a:solidFill>
                          <a:prstDash val="solid"/>
                          <a:miter/>
                        </a:ln>
                      </p:spPr>
                      <p:txBody>
                        <a:bodyPr/>
                        <a:lstStyle/>
                        <a:p>
                          <a:endParaRPr lang="en-US"/>
                        </a:p>
                      </p:txBody>
                    </p:sp>
                    <p:sp>
                      <p:nvSpPr>
                        <p:cNvPr id="1637" name="Freeform: Shape 1636">
                          <a:extLst>
                            <a:ext uri="{FF2B5EF4-FFF2-40B4-BE49-F238E27FC236}">
                              <a16:creationId xmlns:a16="http://schemas.microsoft.com/office/drawing/2014/main" id="{147F9C33-E622-9549-FECC-89D15FC58BB8}"/>
                            </a:ext>
                          </a:extLst>
                        </p:cNvPr>
                        <p:cNvSpPr/>
                        <p:nvPr/>
                      </p:nvSpPr>
                      <p:spPr>
                        <a:xfrm>
                          <a:off x="24834689" y="12806450"/>
                          <a:ext cx="96722" cy="264701"/>
                        </a:xfrm>
                        <a:custGeom>
                          <a:avLst/>
                          <a:gdLst>
                            <a:gd name="csX0" fmla="*/ 11641 w 96722"/>
                            <a:gd name="csY0" fmla="*/ 264702 h 264701"/>
                            <a:gd name="csX1" fmla="*/ 19142 w 96722"/>
                            <a:gd name="csY1" fmla="*/ 232326 h 264701"/>
                            <a:gd name="csX2" fmla="*/ 8040 w 96722"/>
                            <a:gd name="csY2" fmla="*/ 197252 h 264701"/>
                            <a:gd name="csX3" fmla="*/ 7140 w 96722"/>
                            <a:gd name="csY3" fmla="*/ 130402 h 264701"/>
                            <a:gd name="csX4" fmla="*/ 75855 w 96722"/>
                            <a:gd name="csY4" fmla="*/ 90831 h 264701"/>
                            <a:gd name="csX5" fmla="*/ 96260 w 96722"/>
                            <a:gd name="csY5" fmla="*/ 48863 h 264701"/>
                            <a:gd name="csX6" fmla="*/ 92660 w 96722"/>
                            <a:gd name="csY6" fmla="*/ 0 h 26470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6722" h="264701">
                              <a:moveTo>
                                <a:pt x="11641" y="264702"/>
                              </a:moveTo>
                              <a:cubicBezTo>
                                <a:pt x="19443" y="256008"/>
                                <a:pt x="20943" y="244017"/>
                                <a:pt x="19142" y="232326"/>
                              </a:cubicBezTo>
                              <a:cubicBezTo>
                                <a:pt x="17342" y="221534"/>
                                <a:pt x="12541" y="209543"/>
                                <a:pt x="8040" y="197252"/>
                              </a:cubicBezTo>
                              <a:cubicBezTo>
                                <a:pt x="-1262" y="172071"/>
                                <a:pt x="-3663" y="144191"/>
                                <a:pt x="7140" y="130402"/>
                              </a:cubicBezTo>
                              <a:cubicBezTo>
                                <a:pt x="23043" y="110018"/>
                                <a:pt x="56951" y="106720"/>
                                <a:pt x="75855" y="90831"/>
                              </a:cubicBezTo>
                              <a:cubicBezTo>
                                <a:pt x="88759" y="80340"/>
                                <a:pt x="94760" y="64751"/>
                                <a:pt x="96260" y="48863"/>
                              </a:cubicBezTo>
                              <a:cubicBezTo>
                                <a:pt x="97760" y="32975"/>
                                <a:pt x="95360" y="16188"/>
                                <a:pt x="92660" y="0"/>
                              </a:cubicBezTo>
                            </a:path>
                          </a:pathLst>
                        </a:custGeom>
                        <a:noFill/>
                        <a:ln w="13561" cap="rnd">
                          <a:solidFill>
                            <a:srgbClr val="231F20"/>
                          </a:solidFill>
                          <a:prstDash val="solid"/>
                          <a:miter/>
                        </a:ln>
                      </p:spPr>
                      <p:txBody>
                        <a:bodyPr/>
                        <a:lstStyle/>
                        <a:p>
                          <a:endParaRPr lang="en-US"/>
                        </a:p>
                      </p:txBody>
                    </p:sp>
                  </p:grpSp>
                </p:grpSp>
                <p:grpSp>
                  <p:nvGrpSpPr>
                    <p:cNvPr id="1352" name="Graphic 3">
                      <a:extLst>
                        <a:ext uri="{FF2B5EF4-FFF2-40B4-BE49-F238E27FC236}">
                          <a16:creationId xmlns:a16="http://schemas.microsoft.com/office/drawing/2014/main" id="{E65005A1-B9EB-DDC2-5DEB-AD2201AB8C12}"/>
                        </a:ext>
                      </a:extLst>
                    </p:cNvPr>
                    <p:cNvGrpSpPr/>
                    <p:nvPr/>
                  </p:nvGrpSpPr>
                  <p:grpSpPr>
                    <a:xfrm>
                      <a:off x="17840899" y="14671652"/>
                      <a:ext cx="1369866" cy="7928130"/>
                      <a:chOff x="17840899" y="14671652"/>
                      <a:chExt cx="1369866" cy="7928130"/>
                    </a:xfrm>
                    <a:noFill/>
                  </p:grpSpPr>
                  <p:grpSp>
                    <p:nvGrpSpPr>
                      <p:cNvPr id="1573" name="Graphic 3">
                        <a:extLst>
                          <a:ext uri="{FF2B5EF4-FFF2-40B4-BE49-F238E27FC236}">
                            <a16:creationId xmlns:a16="http://schemas.microsoft.com/office/drawing/2014/main" id="{179412E9-671F-8967-F4A8-94FED3B92B42}"/>
                          </a:ext>
                        </a:extLst>
                      </p:cNvPr>
                      <p:cNvGrpSpPr/>
                      <p:nvPr/>
                    </p:nvGrpSpPr>
                    <p:grpSpPr>
                      <a:xfrm>
                        <a:off x="18203083" y="19579876"/>
                        <a:ext cx="310940" cy="295999"/>
                        <a:chOff x="18203083" y="19579876"/>
                        <a:chExt cx="310940" cy="295999"/>
                      </a:xfrm>
                      <a:noFill/>
                    </p:grpSpPr>
                    <p:sp>
                      <p:nvSpPr>
                        <p:cNvPr id="1616" name="Freeform: Shape 1615">
                          <a:extLst>
                            <a:ext uri="{FF2B5EF4-FFF2-40B4-BE49-F238E27FC236}">
                              <a16:creationId xmlns:a16="http://schemas.microsoft.com/office/drawing/2014/main" id="{B61A6154-D7B1-4D67-B286-97D76421A578}"/>
                            </a:ext>
                          </a:extLst>
                        </p:cNvPr>
                        <p:cNvSpPr/>
                        <p:nvPr/>
                      </p:nvSpPr>
                      <p:spPr>
                        <a:xfrm>
                          <a:off x="18231590" y="19656318"/>
                          <a:ext cx="252658" cy="113915"/>
                        </a:xfrm>
                        <a:custGeom>
                          <a:avLst/>
                          <a:gdLst>
                            <a:gd name="csX0" fmla="*/ 252659 w 252658"/>
                            <a:gd name="csY0" fmla="*/ 0 h 113915"/>
                            <a:gd name="csX1" fmla="*/ 223252 w 252658"/>
                            <a:gd name="csY1" fmla="*/ 15589 h 113915"/>
                            <a:gd name="csX2" fmla="*/ 204347 w 252658"/>
                            <a:gd name="csY2" fmla="*/ 47065 h 113915"/>
                            <a:gd name="csX3" fmla="*/ 154536 w 252658"/>
                            <a:gd name="csY3" fmla="*/ 91731 h 113915"/>
                            <a:gd name="csX4" fmla="*/ 79518 w 252658"/>
                            <a:gd name="csY4" fmla="*/ 66251 h 113915"/>
                            <a:gd name="csX5" fmla="*/ 34508 w 252658"/>
                            <a:gd name="csY5" fmla="*/ 78841 h 113915"/>
                            <a:gd name="csX6" fmla="*/ 0 w 252658"/>
                            <a:gd name="csY6" fmla="*/ 113915 h 11391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2658" h="113915">
                              <a:moveTo>
                                <a:pt x="252659" y="0"/>
                              </a:moveTo>
                              <a:cubicBezTo>
                                <a:pt x="240956" y="0"/>
                                <a:pt x="231054" y="6595"/>
                                <a:pt x="223252" y="15589"/>
                              </a:cubicBezTo>
                              <a:cubicBezTo>
                                <a:pt x="216050" y="23983"/>
                                <a:pt x="210349" y="35374"/>
                                <a:pt x="204347" y="47065"/>
                              </a:cubicBezTo>
                              <a:cubicBezTo>
                                <a:pt x="191745" y="70747"/>
                                <a:pt x="171940" y="90832"/>
                                <a:pt x="154536" y="91731"/>
                              </a:cubicBezTo>
                              <a:cubicBezTo>
                                <a:pt x="128730" y="93231"/>
                                <a:pt x="103824" y="69848"/>
                                <a:pt x="79518" y="66251"/>
                              </a:cubicBezTo>
                              <a:cubicBezTo>
                                <a:pt x="63015" y="63553"/>
                                <a:pt x="47411" y="69248"/>
                                <a:pt x="34508" y="78841"/>
                              </a:cubicBezTo>
                              <a:cubicBezTo>
                                <a:pt x="21605" y="88434"/>
                                <a:pt x="10803" y="101025"/>
                                <a:pt x="0" y="113915"/>
                              </a:cubicBezTo>
                            </a:path>
                          </a:pathLst>
                        </a:custGeom>
                        <a:noFill/>
                        <a:ln w="13561" cap="rnd">
                          <a:solidFill>
                            <a:srgbClr val="231F20"/>
                          </a:solidFill>
                          <a:prstDash val="solid"/>
                          <a:miter/>
                        </a:ln>
                      </p:spPr>
                      <p:txBody>
                        <a:bodyPr/>
                        <a:lstStyle/>
                        <a:p>
                          <a:endParaRPr lang="en-US"/>
                        </a:p>
                      </p:txBody>
                    </p:sp>
                    <p:sp>
                      <p:nvSpPr>
                        <p:cNvPr id="1617" name="Freeform: Shape 1616">
                          <a:extLst>
                            <a:ext uri="{FF2B5EF4-FFF2-40B4-BE49-F238E27FC236}">
                              <a16:creationId xmlns:a16="http://schemas.microsoft.com/office/drawing/2014/main" id="{E80F0A86-CD16-F4F5-173A-070E100AF2A5}"/>
                            </a:ext>
                          </a:extLst>
                        </p:cNvPr>
                        <p:cNvSpPr/>
                        <p:nvPr/>
                      </p:nvSpPr>
                      <p:spPr>
                        <a:xfrm>
                          <a:off x="18203083" y="19579876"/>
                          <a:ext cx="252658" cy="113914"/>
                        </a:xfrm>
                        <a:custGeom>
                          <a:avLst/>
                          <a:gdLst>
                            <a:gd name="csX0" fmla="*/ 252659 w 252658"/>
                            <a:gd name="csY0" fmla="*/ 0 h 113914"/>
                            <a:gd name="csX1" fmla="*/ 223252 w 252658"/>
                            <a:gd name="csY1" fmla="*/ 15588 h 113914"/>
                            <a:gd name="csX2" fmla="*/ 204347 w 252658"/>
                            <a:gd name="csY2" fmla="*/ 47065 h 113914"/>
                            <a:gd name="csX3" fmla="*/ 154536 w 252658"/>
                            <a:gd name="csY3" fmla="*/ 91731 h 113914"/>
                            <a:gd name="csX4" fmla="*/ 79518 w 252658"/>
                            <a:gd name="csY4" fmla="*/ 66250 h 113914"/>
                            <a:gd name="csX5" fmla="*/ 34508 w 252658"/>
                            <a:gd name="csY5" fmla="*/ 78841 h 113914"/>
                            <a:gd name="csX6" fmla="*/ 0 w 252658"/>
                            <a:gd name="csY6" fmla="*/ 113914 h 11391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2658" h="113914">
                              <a:moveTo>
                                <a:pt x="252659" y="0"/>
                              </a:moveTo>
                              <a:cubicBezTo>
                                <a:pt x="240956" y="0"/>
                                <a:pt x="231054" y="6595"/>
                                <a:pt x="223252" y="15588"/>
                              </a:cubicBezTo>
                              <a:cubicBezTo>
                                <a:pt x="216050" y="23982"/>
                                <a:pt x="210349" y="35373"/>
                                <a:pt x="204347" y="47065"/>
                              </a:cubicBezTo>
                              <a:cubicBezTo>
                                <a:pt x="191745" y="70747"/>
                                <a:pt x="171940" y="90832"/>
                                <a:pt x="154536" y="91731"/>
                              </a:cubicBezTo>
                              <a:cubicBezTo>
                                <a:pt x="128730" y="93230"/>
                                <a:pt x="103824" y="69847"/>
                                <a:pt x="79518" y="66250"/>
                              </a:cubicBezTo>
                              <a:cubicBezTo>
                                <a:pt x="63014" y="63552"/>
                                <a:pt x="47411" y="69248"/>
                                <a:pt x="34508" y="78841"/>
                              </a:cubicBezTo>
                              <a:cubicBezTo>
                                <a:pt x="21605" y="88434"/>
                                <a:pt x="10803" y="101024"/>
                                <a:pt x="0" y="113914"/>
                              </a:cubicBezTo>
                            </a:path>
                          </a:pathLst>
                        </a:custGeom>
                        <a:noFill/>
                        <a:ln w="13561" cap="rnd">
                          <a:solidFill>
                            <a:srgbClr val="231F20"/>
                          </a:solidFill>
                          <a:prstDash val="solid"/>
                          <a:miter/>
                        </a:ln>
                      </p:spPr>
                      <p:txBody>
                        <a:bodyPr/>
                        <a:lstStyle/>
                        <a:p>
                          <a:endParaRPr lang="en-US"/>
                        </a:p>
                      </p:txBody>
                    </p:sp>
                  </p:grpSp>
                  <p:grpSp>
                    <p:nvGrpSpPr>
                      <p:cNvPr id="1574" name="Graphic 3">
                        <a:extLst>
                          <a:ext uri="{FF2B5EF4-FFF2-40B4-BE49-F238E27FC236}">
                            <a16:creationId xmlns:a16="http://schemas.microsoft.com/office/drawing/2014/main" id="{8DEFCEBA-B738-7EE8-CA95-186AFC9CAD17}"/>
                          </a:ext>
                        </a:extLst>
                      </p:cNvPr>
                      <p:cNvGrpSpPr/>
                      <p:nvPr/>
                    </p:nvGrpSpPr>
                    <p:grpSpPr>
                      <a:xfrm>
                        <a:off x="18077954" y="19241940"/>
                        <a:ext cx="313594" cy="270499"/>
                        <a:chOff x="18077954" y="19241940"/>
                        <a:chExt cx="313594" cy="270499"/>
                      </a:xfrm>
                      <a:noFill/>
                    </p:grpSpPr>
                    <p:sp>
                      <p:nvSpPr>
                        <p:cNvPr id="1614" name="Freeform: Shape 1613">
                          <a:extLst>
                            <a:ext uri="{FF2B5EF4-FFF2-40B4-BE49-F238E27FC236}">
                              <a16:creationId xmlns:a16="http://schemas.microsoft.com/office/drawing/2014/main" id="{6B199185-E5E7-A1DB-6129-2BB519FE1431}"/>
                            </a:ext>
                          </a:extLst>
                        </p:cNvPr>
                        <p:cNvSpPr/>
                        <p:nvPr/>
                      </p:nvSpPr>
                      <p:spPr>
                        <a:xfrm>
                          <a:off x="18101060" y="19320481"/>
                          <a:ext cx="260460" cy="95417"/>
                        </a:xfrm>
                        <a:custGeom>
                          <a:avLst/>
                          <a:gdLst>
                            <a:gd name="csX0" fmla="*/ 260461 w 260460"/>
                            <a:gd name="csY0" fmla="*/ 89 h 95417"/>
                            <a:gd name="csX1" fmla="*/ 230154 w 260460"/>
                            <a:gd name="csY1" fmla="*/ 13579 h 95417"/>
                            <a:gd name="csX2" fmla="*/ 208849 w 260460"/>
                            <a:gd name="csY2" fmla="*/ 43556 h 95417"/>
                            <a:gd name="csX3" fmla="*/ 155736 w 260460"/>
                            <a:gd name="csY3" fmla="*/ 84626 h 95417"/>
                            <a:gd name="csX4" fmla="*/ 82819 w 260460"/>
                            <a:gd name="csY4" fmla="*/ 53749 h 95417"/>
                            <a:gd name="csX5" fmla="*/ 36909 w 260460"/>
                            <a:gd name="csY5" fmla="*/ 63042 h 95417"/>
                            <a:gd name="csX6" fmla="*/ 0 w 260460"/>
                            <a:gd name="csY6" fmla="*/ 95418 h 9541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0460" h="95417">
                              <a:moveTo>
                                <a:pt x="260461" y="89"/>
                              </a:moveTo>
                              <a:cubicBezTo>
                                <a:pt x="249058" y="-810"/>
                                <a:pt x="238255" y="5185"/>
                                <a:pt x="230154" y="13579"/>
                              </a:cubicBezTo>
                              <a:cubicBezTo>
                                <a:pt x="222352" y="21373"/>
                                <a:pt x="216050" y="32465"/>
                                <a:pt x="208849" y="43556"/>
                              </a:cubicBezTo>
                              <a:cubicBezTo>
                                <a:pt x="194445" y="66339"/>
                                <a:pt x="173441" y="84925"/>
                                <a:pt x="155736" y="84626"/>
                              </a:cubicBezTo>
                              <a:cubicBezTo>
                                <a:pt x="129930" y="84626"/>
                                <a:pt x="106525" y="59444"/>
                                <a:pt x="82819" y="53749"/>
                              </a:cubicBezTo>
                              <a:cubicBezTo>
                                <a:pt x="66616" y="49852"/>
                                <a:pt x="50712" y="54649"/>
                                <a:pt x="36909" y="63042"/>
                              </a:cubicBezTo>
                              <a:cubicBezTo>
                                <a:pt x="23105" y="71436"/>
                                <a:pt x="11703" y="83427"/>
                                <a:pt x="0" y="95418"/>
                              </a:cubicBezTo>
                            </a:path>
                          </a:pathLst>
                        </a:custGeom>
                        <a:noFill/>
                        <a:ln w="13561" cap="rnd">
                          <a:solidFill>
                            <a:srgbClr val="231F20"/>
                          </a:solidFill>
                          <a:prstDash val="solid"/>
                          <a:miter/>
                        </a:ln>
                      </p:spPr>
                      <p:txBody>
                        <a:bodyPr/>
                        <a:lstStyle/>
                        <a:p>
                          <a:endParaRPr lang="en-US"/>
                        </a:p>
                      </p:txBody>
                    </p:sp>
                    <p:sp>
                      <p:nvSpPr>
                        <p:cNvPr id="1615" name="Freeform: Shape 1614">
                          <a:extLst>
                            <a:ext uri="{FF2B5EF4-FFF2-40B4-BE49-F238E27FC236}">
                              <a16:creationId xmlns:a16="http://schemas.microsoft.com/office/drawing/2014/main" id="{12EDAF9B-83C9-D4C1-64D1-FCE6F1862B60}"/>
                            </a:ext>
                          </a:extLst>
                        </p:cNvPr>
                        <p:cNvSpPr/>
                        <p:nvPr/>
                      </p:nvSpPr>
                      <p:spPr>
                        <a:xfrm>
                          <a:off x="18077954" y="19241940"/>
                          <a:ext cx="260460" cy="95417"/>
                        </a:xfrm>
                        <a:custGeom>
                          <a:avLst/>
                          <a:gdLst>
                            <a:gd name="csX0" fmla="*/ 260460 w 260460"/>
                            <a:gd name="csY0" fmla="*/ 89 h 95417"/>
                            <a:gd name="csX1" fmla="*/ 230154 w 260460"/>
                            <a:gd name="csY1" fmla="*/ 13579 h 95417"/>
                            <a:gd name="csX2" fmla="*/ 208848 w 260460"/>
                            <a:gd name="csY2" fmla="*/ 43556 h 95417"/>
                            <a:gd name="csX3" fmla="*/ 155736 w 260460"/>
                            <a:gd name="csY3" fmla="*/ 84625 h 95417"/>
                            <a:gd name="csX4" fmla="*/ 82819 w 260460"/>
                            <a:gd name="csY4" fmla="*/ 53748 h 95417"/>
                            <a:gd name="csX5" fmla="*/ 36908 w 260460"/>
                            <a:gd name="csY5" fmla="*/ 63041 h 95417"/>
                            <a:gd name="csX6" fmla="*/ 0 w 260460"/>
                            <a:gd name="csY6" fmla="*/ 95418 h 9541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0460" h="95417">
                              <a:moveTo>
                                <a:pt x="260460" y="89"/>
                              </a:moveTo>
                              <a:cubicBezTo>
                                <a:pt x="249058" y="-810"/>
                                <a:pt x="238256" y="5185"/>
                                <a:pt x="230154" y="13579"/>
                              </a:cubicBezTo>
                              <a:cubicBezTo>
                                <a:pt x="222352" y="21373"/>
                                <a:pt x="216050" y="32465"/>
                                <a:pt x="208848" y="43556"/>
                              </a:cubicBezTo>
                              <a:cubicBezTo>
                                <a:pt x="194445" y="66339"/>
                                <a:pt x="173440" y="84925"/>
                                <a:pt x="155736" y="84625"/>
                              </a:cubicBezTo>
                              <a:cubicBezTo>
                                <a:pt x="129930" y="84625"/>
                                <a:pt x="106525" y="59444"/>
                                <a:pt x="82819" y="53748"/>
                              </a:cubicBezTo>
                              <a:cubicBezTo>
                                <a:pt x="66615" y="49852"/>
                                <a:pt x="50712" y="54648"/>
                                <a:pt x="36908" y="63041"/>
                              </a:cubicBezTo>
                              <a:cubicBezTo>
                                <a:pt x="23105" y="71435"/>
                                <a:pt x="11703" y="83427"/>
                                <a:pt x="0" y="95418"/>
                              </a:cubicBezTo>
                            </a:path>
                          </a:pathLst>
                        </a:custGeom>
                        <a:noFill/>
                        <a:ln w="13561" cap="rnd">
                          <a:solidFill>
                            <a:srgbClr val="231F20"/>
                          </a:solidFill>
                          <a:prstDash val="solid"/>
                          <a:miter/>
                        </a:ln>
                      </p:spPr>
                      <p:txBody>
                        <a:bodyPr/>
                        <a:lstStyle/>
                        <a:p>
                          <a:endParaRPr lang="en-US"/>
                        </a:p>
                      </p:txBody>
                    </p:sp>
                  </p:grpSp>
                  <p:grpSp>
                    <p:nvGrpSpPr>
                      <p:cNvPr id="1575" name="Graphic 3">
                        <a:extLst>
                          <a:ext uri="{FF2B5EF4-FFF2-40B4-BE49-F238E27FC236}">
                            <a16:creationId xmlns:a16="http://schemas.microsoft.com/office/drawing/2014/main" id="{CC980CD0-5583-228C-ECFE-229AACBA8B97}"/>
                          </a:ext>
                        </a:extLst>
                      </p:cNvPr>
                      <p:cNvGrpSpPr/>
                      <p:nvPr/>
                    </p:nvGrpSpPr>
                    <p:grpSpPr>
                      <a:xfrm>
                        <a:off x="17979231" y="18896626"/>
                        <a:ext cx="313927" cy="244960"/>
                        <a:chOff x="17979231" y="18896626"/>
                        <a:chExt cx="313927" cy="244960"/>
                      </a:xfrm>
                      <a:noFill/>
                    </p:grpSpPr>
                    <p:sp>
                      <p:nvSpPr>
                        <p:cNvPr id="1612" name="Freeform: Shape 1611">
                          <a:extLst>
                            <a:ext uri="{FF2B5EF4-FFF2-40B4-BE49-F238E27FC236}">
                              <a16:creationId xmlns:a16="http://schemas.microsoft.com/office/drawing/2014/main" id="{C638BD7A-1B1D-BBCC-088E-2A11DE70E0F6}"/>
                            </a:ext>
                          </a:extLst>
                        </p:cNvPr>
                        <p:cNvSpPr/>
                        <p:nvPr/>
                      </p:nvSpPr>
                      <p:spPr>
                        <a:xfrm>
                          <a:off x="17996635" y="18976667"/>
                          <a:ext cx="266462" cy="77494"/>
                        </a:xfrm>
                        <a:custGeom>
                          <a:avLst/>
                          <a:gdLst>
                            <a:gd name="csX0" fmla="*/ 266462 w 266462"/>
                            <a:gd name="csY0" fmla="*/ 361 h 77494"/>
                            <a:gd name="csX1" fmla="*/ 235255 w 266462"/>
                            <a:gd name="csY1" fmla="*/ 11752 h 77494"/>
                            <a:gd name="csX2" fmla="*/ 211849 w 266462"/>
                            <a:gd name="csY2" fmla="*/ 40231 h 77494"/>
                            <a:gd name="csX3" fmla="*/ 156036 w 266462"/>
                            <a:gd name="csY3" fmla="*/ 77403 h 77494"/>
                            <a:gd name="csX4" fmla="*/ 85520 w 266462"/>
                            <a:gd name="csY4" fmla="*/ 41430 h 77494"/>
                            <a:gd name="csX5" fmla="*/ 39009 w 266462"/>
                            <a:gd name="csY5" fmla="*/ 47425 h 77494"/>
                            <a:gd name="csX6" fmla="*/ 0 w 266462"/>
                            <a:gd name="csY6" fmla="*/ 77104 h 774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6462" h="77494">
                              <a:moveTo>
                                <a:pt x="266462" y="361"/>
                              </a:moveTo>
                              <a:cubicBezTo>
                                <a:pt x="255059" y="-1438"/>
                                <a:pt x="243957" y="3658"/>
                                <a:pt x="235255" y="11752"/>
                              </a:cubicBezTo>
                              <a:cubicBezTo>
                                <a:pt x="227153" y="19246"/>
                                <a:pt x="219651" y="29739"/>
                                <a:pt x="211849" y="40231"/>
                              </a:cubicBezTo>
                              <a:cubicBezTo>
                                <a:pt x="195946" y="61815"/>
                                <a:pt x="173740" y="78902"/>
                                <a:pt x="156036" y="77403"/>
                              </a:cubicBezTo>
                              <a:cubicBezTo>
                                <a:pt x="130531" y="75305"/>
                                <a:pt x="108926" y="48625"/>
                                <a:pt x="85520" y="41430"/>
                              </a:cubicBezTo>
                              <a:cubicBezTo>
                                <a:pt x="69616" y="36634"/>
                                <a:pt x="53413" y="39931"/>
                                <a:pt x="39009" y="47425"/>
                              </a:cubicBezTo>
                              <a:cubicBezTo>
                                <a:pt x="24606" y="54920"/>
                                <a:pt x="12303" y="66011"/>
                                <a:pt x="0" y="77104"/>
                              </a:cubicBezTo>
                            </a:path>
                          </a:pathLst>
                        </a:custGeom>
                        <a:noFill/>
                        <a:ln w="13561" cap="rnd">
                          <a:solidFill>
                            <a:srgbClr val="231F20"/>
                          </a:solidFill>
                          <a:prstDash val="solid"/>
                          <a:miter/>
                        </a:ln>
                      </p:spPr>
                      <p:txBody>
                        <a:bodyPr/>
                        <a:lstStyle/>
                        <a:p>
                          <a:endParaRPr lang="en-US"/>
                        </a:p>
                      </p:txBody>
                    </p:sp>
                    <p:sp>
                      <p:nvSpPr>
                        <p:cNvPr id="1613" name="Freeform: Shape 1612">
                          <a:extLst>
                            <a:ext uri="{FF2B5EF4-FFF2-40B4-BE49-F238E27FC236}">
                              <a16:creationId xmlns:a16="http://schemas.microsoft.com/office/drawing/2014/main" id="{25F262E0-6D67-2D6B-F646-7FBA9D0C0B57}"/>
                            </a:ext>
                          </a:extLst>
                        </p:cNvPr>
                        <p:cNvSpPr/>
                        <p:nvPr/>
                      </p:nvSpPr>
                      <p:spPr>
                        <a:xfrm>
                          <a:off x="17979231" y="18896626"/>
                          <a:ext cx="266461" cy="77495"/>
                        </a:xfrm>
                        <a:custGeom>
                          <a:avLst/>
                          <a:gdLst>
                            <a:gd name="csX0" fmla="*/ 266462 w 266461"/>
                            <a:gd name="csY0" fmla="*/ 361 h 77495"/>
                            <a:gd name="csX1" fmla="*/ 235255 w 266461"/>
                            <a:gd name="csY1" fmla="*/ 11753 h 77495"/>
                            <a:gd name="csX2" fmla="*/ 211849 w 266461"/>
                            <a:gd name="csY2" fmla="*/ 40231 h 77495"/>
                            <a:gd name="csX3" fmla="*/ 156036 w 266461"/>
                            <a:gd name="csY3" fmla="*/ 77404 h 77495"/>
                            <a:gd name="csX4" fmla="*/ 85520 w 266461"/>
                            <a:gd name="csY4" fmla="*/ 41430 h 77495"/>
                            <a:gd name="csX5" fmla="*/ 39009 w 266461"/>
                            <a:gd name="csY5" fmla="*/ 47426 h 77495"/>
                            <a:gd name="csX6" fmla="*/ 0 w 266461"/>
                            <a:gd name="csY6" fmla="*/ 77104 h 7749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6461" h="77495">
                              <a:moveTo>
                                <a:pt x="266462" y="361"/>
                              </a:moveTo>
                              <a:cubicBezTo>
                                <a:pt x="255059" y="-1438"/>
                                <a:pt x="243957" y="3658"/>
                                <a:pt x="235255" y="11753"/>
                              </a:cubicBezTo>
                              <a:cubicBezTo>
                                <a:pt x="227153" y="19247"/>
                                <a:pt x="219651" y="29739"/>
                                <a:pt x="211849" y="40231"/>
                              </a:cubicBezTo>
                              <a:cubicBezTo>
                                <a:pt x="195946" y="61815"/>
                                <a:pt x="173740" y="78902"/>
                                <a:pt x="156036" y="77404"/>
                              </a:cubicBezTo>
                              <a:cubicBezTo>
                                <a:pt x="130530" y="75305"/>
                                <a:pt x="108925" y="48624"/>
                                <a:pt x="85520" y="41430"/>
                              </a:cubicBezTo>
                              <a:cubicBezTo>
                                <a:pt x="69616" y="36634"/>
                                <a:pt x="53412" y="39932"/>
                                <a:pt x="39009" y="47426"/>
                              </a:cubicBezTo>
                              <a:cubicBezTo>
                                <a:pt x="24606" y="54920"/>
                                <a:pt x="12303" y="66012"/>
                                <a:pt x="0" y="77104"/>
                              </a:cubicBezTo>
                            </a:path>
                          </a:pathLst>
                        </a:custGeom>
                        <a:noFill/>
                        <a:ln w="13561" cap="rnd">
                          <a:solidFill>
                            <a:srgbClr val="231F20"/>
                          </a:solidFill>
                          <a:prstDash val="solid"/>
                          <a:miter/>
                        </a:ln>
                      </p:spPr>
                      <p:txBody>
                        <a:bodyPr/>
                        <a:lstStyle/>
                        <a:p>
                          <a:endParaRPr lang="en-US"/>
                        </a:p>
                      </p:txBody>
                    </p:sp>
                  </p:grpSp>
                  <p:grpSp>
                    <p:nvGrpSpPr>
                      <p:cNvPr id="1576" name="Graphic 3">
                        <a:extLst>
                          <a:ext uri="{FF2B5EF4-FFF2-40B4-BE49-F238E27FC236}">
                            <a16:creationId xmlns:a16="http://schemas.microsoft.com/office/drawing/2014/main" id="{515822C8-A466-6D6F-C44C-D8FAC4C6EAFC}"/>
                          </a:ext>
                        </a:extLst>
                      </p:cNvPr>
                      <p:cNvGrpSpPr/>
                      <p:nvPr/>
                    </p:nvGrpSpPr>
                    <p:grpSpPr>
                      <a:xfrm>
                        <a:off x="17906914" y="18545459"/>
                        <a:ext cx="312267" cy="234773"/>
                        <a:chOff x="17906914" y="18545459"/>
                        <a:chExt cx="312267" cy="234773"/>
                      </a:xfrm>
                      <a:noFill/>
                    </p:grpSpPr>
                    <p:sp>
                      <p:nvSpPr>
                        <p:cNvPr id="1610" name="Freeform: Shape 1609">
                          <a:extLst>
                            <a:ext uri="{FF2B5EF4-FFF2-40B4-BE49-F238E27FC236}">
                              <a16:creationId xmlns:a16="http://schemas.microsoft.com/office/drawing/2014/main" id="{D589A148-2FD7-A390-7B64-7AEC3DE98EBB}"/>
                            </a:ext>
                          </a:extLst>
                        </p:cNvPr>
                        <p:cNvSpPr/>
                        <p:nvPr/>
                      </p:nvSpPr>
                      <p:spPr>
                        <a:xfrm>
                          <a:off x="17918317" y="18626398"/>
                          <a:ext cx="270963" cy="70043"/>
                        </a:xfrm>
                        <a:custGeom>
                          <a:avLst/>
                          <a:gdLst>
                            <a:gd name="csX0" fmla="*/ 270963 w 270963"/>
                            <a:gd name="csY0" fmla="*/ 791 h 70043"/>
                            <a:gd name="csX1" fmla="*/ 239156 w 270963"/>
                            <a:gd name="csY1" fmla="*/ 9784 h 70043"/>
                            <a:gd name="csX2" fmla="*/ 213950 w 270963"/>
                            <a:gd name="csY2" fmla="*/ 36465 h 70043"/>
                            <a:gd name="csX3" fmla="*/ 155736 w 270963"/>
                            <a:gd name="csY3" fmla="*/ 69739 h 70043"/>
                            <a:gd name="csX4" fmla="*/ 87920 w 270963"/>
                            <a:gd name="csY4" fmla="*/ 28670 h 70043"/>
                            <a:gd name="csX5" fmla="*/ 41110 w 270963"/>
                            <a:gd name="csY5" fmla="*/ 31368 h 70043"/>
                            <a:gd name="csX6" fmla="*/ 0 w 270963"/>
                            <a:gd name="csY6" fmla="*/ 58349 h 7004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0963" h="70043">
                              <a:moveTo>
                                <a:pt x="270963" y="791"/>
                              </a:moveTo>
                              <a:cubicBezTo>
                                <a:pt x="259560" y="-1906"/>
                                <a:pt x="248458" y="2590"/>
                                <a:pt x="239156" y="9784"/>
                              </a:cubicBezTo>
                              <a:cubicBezTo>
                                <a:pt x="230454" y="16679"/>
                                <a:pt x="222352" y="26572"/>
                                <a:pt x="213950" y="36465"/>
                              </a:cubicBezTo>
                              <a:cubicBezTo>
                                <a:pt x="196546" y="56849"/>
                                <a:pt x="173140" y="72437"/>
                                <a:pt x="155736" y="69739"/>
                              </a:cubicBezTo>
                              <a:cubicBezTo>
                                <a:pt x="130230" y="65843"/>
                                <a:pt x="110726" y="37664"/>
                                <a:pt x="87920" y="28670"/>
                              </a:cubicBezTo>
                              <a:cubicBezTo>
                                <a:pt x="72317" y="22675"/>
                                <a:pt x="56113" y="24773"/>
                                <a:pt x="41110" y="31368"/>
                              </a:cubicBezTo>
                              <a:cubicBezTo>
                                <a:pt x="26106" y="37963"/>
                                <a:pt x="13203" y="47856"/>
                                <a:pt x="0" y="58349"/>
                              </a:cubicBezTo>
                            </a:path>
                          </a:pathLst>
                        </a:custGeom>
                        <a:noFill/>
                        <a:ln w="13561" cap="rnd">
                          <a:solidFill>
                            <a:srgbClr val="231F20"/>
                          </a:solidFill>
                          <a:prstDash val="solid"/>
                          <a:miter/>
                        </a:ln>
                      </p:spPr>
                      <p:txBody>
                        <a:bodyPr/>
                        <a:lstStyle/>
                        <a:p>
                          <a:endParaRPr lang="en-US"/>
                        </a:p>
                      </p:txBody>
                    </p:sp>
                    <p:sp>
                      <p:nvSpPr>
                        <p:cNvPr id="1611" name="Freeform: Shape 1610">
                          <a:extLst>
                            <a:ext uri="{FF2B5EF4-FFF2-40B4-BE49-F238E27FC236}">
                              <a16:creationId xmlns:a16="http://schemas.microsoft.com/office/drawing/2014/main" id="{8D9F87E1-1036-F4B1-57DD-6D97FF5453CF}"/>
                            </a:ext>
                          </a:extLst>
                        </p:cNvPr>
                        <p:cNvSpPr/>
                        <p:nvPr/>
                      </p:nvSpPr>
                      <p:spPr>
                        <a:xfrm>
                          <a:off x="17906914" y="18545459"/>
                          <a:ext cx="270963" cy="70044"/>
                        </a:xfrm>
                        <a:custGeom>
                          <a:avLst/>
                          <a:gdLst>
                            <a:gd name="csX0" fmla="*/ 270963 w 270963"/>
                            <a:gd name="csY0" fmla="*/ 791 h 70044"/>
                            <a:gd name="csX1" fmla="*/ 239156 w 270963"/>
                            <a:gd name="csY1" fmla="*/ 9785 h 70044"/>
                            <a:gd name="csX2" fmla="*/ 213950 w 270963"/>
                            <a:gd name="csY2" fmla="*/ 36465 h 70044"/>
                            <a:gd name="csX3" fmla="*/ 155736 w 270963"/>
                            <a:gd name="csY3" fmla="*/ 69740 h 70044"/>
                            <a:gd name="csX4" fmla="*/ 87920 w 270963"/>
                            <a:gd name="csY4" fmla="*/ 28671 h 70044"/>
                            <a:gd name="csX5" fmla="*/ 41110 w 270963"/>
                            <a:gd name="csY5" fmla="*/ 31369 h 70044"/>
                            <a:gd name="csX6" fmla="*/ 0 w 270963"/>
                            <a:gd name="csY6" fmla="*/ 58349 h 7004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0963" h="70044">
                              <a:moveTo>
                                <a:pt x="270963" y="791"/>
                              </a:moveTo>
                              <a:cubicBezTo>
                                <a:pt x="259560" y="-1907"/>
                                <a:pt x="248458" y="2590"/>
                                <a:pt x="239156" y="9785"/>
                              </a:cubicBezTo>
                              <a:cubicBezTo>
                                <a:pt x="230454" y="16679"/>
                                <a:pt x="222352" y="26573"/>
                                <a:pt x="213950" y="36465"/>
                              </a:cubicBezTo>
                              <a:cubicBezTo>
                                <a:pt x="196546" y="56850"/>
                                <a:pt x="173140" y="72438"/>
                                <a:pt x="155736" y="69740"/>
                              </a:cubicBezTo>
                              <a:cubicBezTo>
                                <a:pt x="130230" y="65843"/>
                                <a:pt x="110726" y="37664"/>
                                <a:pt x="87920" y="28671"/>
                              </a:cubicBezTo>
                              <a:cubicBezTo>
                                <a:pt x="72317" y="22675"/>
                                <a:pt x="56113" y="24774"/>
                                <a:pt x="41110" y="31369"/>
                              </a:cubicBezTo>
                              <a:cubicBezTo>
                                <a:pt x="26106" y="37964"/>
                                <a:pt x="13203" y="47856"/>
                                <a:pt x="0" y="58349"/>
                              </a:cubicBezTo>
                            </a:path>
                          </a:pathLst>
                        </a:custGeom>
                        <a:noFill/>
                        <a:ln w="13561" cap="rnd">
                          <a:solidFill>
                            <a:srgbClr val="231F20"/>
                          </a:solidFill>
                          <a:prstDash val="solid"/>
                          <a:miter/>
                        </a:ln>
                      </p:spPr>
                      <p:txBody>
                        <a:bodyPr/>
                        <a:lstStyle/>
                        <a:p>
                          <a:endParaRPr lang="en-US"/>
                        </a:p>
                      </p:txBody>
                    </p:sp>
                  </p:grpSp>
                  <p:grpSp>
                    <p:nvGrpSpPr>
                      <p:cNvPr id="1577" name="Graphic 3">
                        <a:extLst>
                          <a:ext uri="{FF2B5EF4-FFF2-40B4-BE49-F238E27FC236}">
                            <a16:creationId xmlns:a16="http://schemas.microsoft.com/office/drawing/2014/main" id="{93D0B2E9-9ADA-ABCC-752C-3A8DEB3A78CD}"/>
                          </a:ext>
                        </a:extLst>
                      </p:cNvPr>
                      <p:cNvGrpSpPr/>
                      <p:nvPr/>
                    </p:nvGrpSpPr>
                    <p:grpSpPr>
                      <a:xfrm>
                        <a:off x="17860704" y="18190328"/>
                        <a:ext cx="309613" cy="224128"/>
                        <a:chOff x="17860704" y="18190328"/>
                        <a:chExt cx="309613" cy="224128"/>
                      </a:xfrm>
                      <a:noFill/>
                    </p:grpSpPr>
                    <p:sp>
                      <p:nvSpPr>
                        <p:cNvPr id="1608" name="Freeform: Shape 1607">
                          <a:extLst>
                            <a:ext uri="{FF2B5EF4-FFF2-40B4-BE49-F238E27FC236}">
                              <a16:creationId xmlns:a16="http://schemas.microsoft.com/office/drawing/2014/main" id="{40E92133-FCD4-AB1F-03D4-6B9F166A674C}"/>
                            </a:ext>
                          </a:extLst>
                        </p:cNvPr>
                        <p:cNvSpPr/>
                        <p:nvPr/>
                      </p:nvSpPr>
                      <p:spPr>
                        <a:xfrm>
                          <a:off x="17866105" y="18271867"/>
                          <a:ext cx="274563" cy="62598"/>
                        </a:xfrm>
                        <a:custGeom>
                          <a:avLst/>
                          <a:gdLst>
                            <a:gd name="csX0" fmla="*/ 274564 w 274563"/>
                            <a:gd name="csY0" fmla="*/ 1288 h 62598"/>
                            <a:gd name="csX1" fmla="*/ 242156 w 274563"/>
                            <a:gd name="csY1" fmla="*/ 8183 h 62598"/>
                            <a:gd name="csX2" fmla="*/ 215150 w 274563"/>
                            <a:gd name="csY2" fmla="*/ 33064 h 62598"/>
                            <a:gd name="csX3" fmla="*/ 154536 w 274563"/>
                            <a:gd name="csY3" fmla="*/ 61842 h 62598"/>
                            <a:gd name="csX4" fmla="*/ 89721 w 274563"/>
                            <a:gd name="csY4" fmla="*/ 16277 h 62598"/>
                            <a:gd name="csX5" fmla="*/ 42910 w 274563"/>
                            <a:gd name="csY5" fmla="*/ 15678 h 62598"/>
                            <a:gd name="csX6" fmla="*/ 0 w 274563"/>
                            <a:gd name="csY6" fmla="*/ 39359 h 6259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4563" h="62598">
                              <a:moveTo>
                                <a:pt x="274564" y="1288"/>
                              </a:moveTo>
                              <a:cubicBezTo>
                                <a:pt x="263461" y="-2010"/>
                                <a:pt x="252059" y="1288"/>
                                <a:pt x="242156" y="8183"/>
                              </a:cubicBezTo>
                              <a:cubicBezTo>
                                <a:pt x="232854" y="14178"/>
                                <a:pt x="224152" y="23771"/>
                                <a:pt x="215150" y="33064"/>
                              </a:cubicBezTo>
                              <a:cubicBezTo>
                                <a:pt x="196246" y="52249"/>
                                <a:pt x="171940" y="66040"/>
                                <a:pt x="154536" y="61842"/>
                              </a:cubicBezTo>
                              <a:cubicBezTo>
                                <a:pt x="129330" y="56147"/>
                                <a:pt x="111926" y="26769"/>
                                <a:pt x="89721" y="16277"/>
                              </a:cubicBezTo>
                              <a:cubicBezTo>
                                <a:pt x="74717" y="9083"/>
                                <a:pt x="58214" y="10281"/>
                                <a:pt x="42910" y="15678"/>
                              </a:cubicBezTo>
                              <a:cubicBezTo>
                                <a:pt x="27606" y="21073"/>
                                <a:pt x="13803" y="30366"/>
                                <a:pt x="0" y="39359"/>
                              </a:cubicBezTo>
                            </a:path>
                          </a:pathLst>
                        </a:custGeom>
                        <a:noFill/>
                        <a:ln w="13561" cap="rnd">
                          <a:solidFill>
                            <a:srgbClr val="231F20"/>
                          </a:solidFill>
                          <a:prstDash val="solid"/>
                          <a:miter/>
                        </a:ln>
                      </p:spPr>
                      <p:txBody>
                        <a:bodyPr/>
                        <a:lstStyle/>
                        <a:p>
                          <a:endParaRPr lang="en-US"/>
                        </a:p>
                      </p:txBody>
                    </p:sp>
                    <p:sp>
                      <p:nvSpPr>
                        <p:cNvPr id="1609" name="Freeform: Shape 1608">
                          <a:extLst>
                            <a:ext uri="{FF2B5EF4-FFF2-40B4-BE49-F238E27FC236}">
                              <a16:creationId xmlns:a16="http://schemas.microsoft.com/office/drawing/2014/main" id="{FD041D63-CFBC-FDEF-AE6C-10CC4279519C}"/>
                            </a:ext>
                          </a:extLst>
                        </p:cNvPr>
                        <p:cNvSpPr/>
                        <p:nvPr/>
                      </p:nvSpPr>
                      <p:spPr>
                        <a:xfrm>
                          <a:off x="17860704" y="18190328"/>
                          <a:ext cx="274563" cy="62598"/>
                        </a:xfrm>
                        <a:custGeom>
                          <a:avLst/>
                          <a:gdLst>
                            <a:gd name="csX0" fmla="*/ 274564 w 274563"/>
                            <a:gd name="csY0" fmla="*/ 1288 h 62598"/>
                            <a:gd name="csX1" fmla="*/ 242156 w 274563"/>
                            <a:gd name="csY1" fmla="*/ 8183 h 62598"/>
                            <a:gd name="csX2" fmla="*/ 215150 w 274563"/>
                            <a:gd name="csY2" fmla="*/ 33064 h 62598"/>
                            <a:gd name="csX3" fmla="*/ 154536 w 274563"/>
                            <a:gd name="csY3" fmla="*/ 61842 h 62598"/>
                            <a:gd name="csX4" fmla="*/ 89721 w 274563"/>
                            <a:gd name="csY4" fmla="*/ 16277 h 62598"/>
                            <a:gd name="csX5" fmla="*/ 42910 w 274563"/>
                            <a:gd name="csY5" fmla="*/ 15678 h 62598"/>
                            <a:gd name="csX6" fmla="*/ 0 w 274563"/>
                            <a:gd name="csY6" fmla="*/ 39359 h 6259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4563" h="62598">
                              <a:moveTo>
                                <a:pt x="274564" y="1288"/>
                              </a:moveTo>
                              <a:cubicBezTo>
                                <a:pt x="263461" y="-2010"/>
                                <a:pt x="252059" y="1288"/>
                                <a:pt x="242156" y="8183"/>
                              </a:cubicBezTo>
                              <a:cubicBezTo>
                                <a:pt x="232854" y="14178"/>
                                <a:pt x="224152" y="23771"/>
                                <a:pt x="215150" y="33064"/>
                              </a:cubicBezTo>
                              <a:cubicBezTo>
                                <a:pt x="196246" y="52250"/>
                                <a:pt x="171940" y="66040"/>
                                <a:pt x="154536" y="61842"/>
                              </a:cubicBezTo>
                              <a:cubicBezTo>
                                <a:pt x="129330" y="56147"/>
                                <a:pt x="111926" y="26769"/>
                                <a:pt x="89721" y="16277"/>
                              </a:cubicBezTo>
                              <a:cubicBezTo>
                                <a:pt x="74718" y="9083"/>
                                <a:pt x="58214" y="10281"/>
                                <a:pt x="42910" y="15678"/>
                              </a:cubicBezTo>
                              <a:cubicBezTo>
                                <a:pt x="27606" y="21073"/>
                                <a:pt x="13803" y="30366"/>
                                <a:pt x="0" y="39359"/>
                              </a:cubicBezTo>
                            </a:path>
                          </a:pathLst>
                        </a:custGeom>
                        <a:noFill/>
                        <a:ln w="13561" cap="rnd">
                          <a:solidFill>
                            <a:srgbClr val="231F20"/>
                          </a:solidFill>
                          <a:prstDash val="solid"/>
                          <a:miter/>
                        </a:ln>
                      </p:spPr>
                      <p:txBody>
                        <a:bodyPr/>
                        <a:lstStyle/>
                        <a:p>
                          <a:endParaRPr lang="en-US"/>
                        </a:p>
                      </p:txBody>
                    </p:sp>
                  </p:grpSp>
                  <p:grpSp>
                    <p:nvGrpSpPr>
                      <p:cNvPr id="1578" name="Graphic 3">
                        <a:extLst>
                          <a:ext uri="{FF2B5EF4-FFF2-40B4-BE49-F238E27FC236}">
                            <a16:creationId xmlns:a16="http://schemas.microsoft.com/office/drawing/2014/main" id="{74C09503-1B86-D064-72DB-CC9A6F405430}"/>
                          </a:ext>
                        </a:extLst>
                      </p:cNvPr>
                      <p:cNvGrpSpPr/>
                      <p:nvPr/>
                    </p:nvGrpSpPr>
                    <p:grpSpPr>
                      <a:xfrm>
                        <a:off x="17840899" y="17829879"/>
                        <a:ext cx="306294" cy="217050"/>
                        <a:chOff x="17840899" y="17829879"/>
                        <a:chExt cx="306294" cy="217050"/>
                      </a:xfrm>
                      <a:noFill/>
                    </p:grpSpPr>
                    <p:sp>
                      <p:nvSpPr>
                        <p:cNvPr id="1606" name="Freeform: Shape 1605">
                          <a:extLst>
                            <a:ext uri="{FF2B5EF4-FFF2-40B4-BE49-F238E27FC236}">
                              <a16:creationId xmlns:a16="http://schemas.microsoft.com/office/drawing/2014/main" id="{9FFE31E4-8726-0AF4-F996-D297C813E219}"/>
                            </a:ext>
                          </a:extLst>
                        </p:cNvPr>
                        <p:cNvSpPr/>
                        <p:nvPr/>
                      </p:nvSpPr>
                      <p:spPr>
                        <a:xfrm>
                          <a:off x="17840899" y="17911418"/>
                          <a:ext cx="276964" cy="58046"/>
                        </a:xfrm>
                        <a:custGeom>
                          <a:avLst/>
                          <a:gdLst>
                            <a:gd name="csX0" fmla="*/ 276964 w 276964"/>
                            <a:gd name="csY0" fmla="*/ 5005 h 58046"/>
                            <a:gd name="csX1" fmla="*/ 243957 w 276964"/>
                            <a:gd name="csY1" fmla="*/ 9501 h 58046"/>
                            <a:gd name="csX2" fmla="*/ 215150 w 276964"/>
                            <a:gd name="csY2" fmla="*/ 32284 h 58046"/>
                            <a:gd name="csX3" fmla="*/ 152735 w 276964"/>
                            <a:gd name="csY3" fmla="*/ 56865 h 58046"/>
                            <a:gd name="csX4" fmla="*/ 91221 w 276964"/>
                            <a:gd name="csY4" fmla="*/ 6803 h 58046"/>
                            <a:gd name="csX5" fmla="*/ 44710 w 276964"/>
                            <a:gd name="csY5" fmla="*/ 2906 h 58046"/>
                            <a:gd name="csX6" fmla="*/ 0 w 276964"/>
                            <a:gd name="csY6" fmla="*/ 23590 h 5804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964" h="58046">
                              <a:moveTo>
                                <a:pt x="276964" y="5005"/>
                              </a:moveTo>
                              <a:cubicBezTo>
                                <a:pt x="266162" y="807"/>
                                <a:pt x="254459" y="3505"/>
                                <a:pt x="243957" y="9501"/>
                              </a:cubicBezTo>
                              <a:cubicBezTo>
                                <a:pt x="234354" y="14897"/>
                                <a:pt x="225052" y="23590"/>
                                <a:pt x="215150" y="32284"/>
                              </a:cubicBezTo>
                              <a:cubicBezTo>
                                <a:pt x="195045" y="49971"/>
                                <a:pt x="169540" y="61962"/>
                                <a:pt x="152735" y="56865"/>
                              </a:cubicBezTo>
                              <a:cubicBezTo>
                                <a:pt x="128130" y="49371"/>
                                <a:pt x="112826" y="18794"/>
                                <a:pt x="91221" y="6803"/>
                              </a:cubicBezTo>
                              <a:cubicBezTo>
                                <a:pt x="76818" y="-1291"/>
                                <a:pt x="60014" y="-1591"/>
                                <a:pt x="44710" y="2906"/>
                              </a:cubicBezTo>
                              <a:cubicBezTo>
                                <a:pt x="29407" y="7402"/>
                                <a:pt x="14703" y="15496"/>
                                <a:pt x="0" y="23590"/>
                              </a:cubicBezTo>
                            </a:path>
                          </a:pathLst>
                        </a:custGeom>
                        <a:noFill/>
                        <a:ln w="13561" cap="rnd">
                          <a:solidFill>
                            <a:srgbClr val="231F20"/>
                          </a:solidFill>
                          <a:prstDash val="solid"/>
                          <a:miter/>
                        </a:ln>
                      </p:spPr>
                      <p:txBody>
                        <a:bodyPr/>
                        <a:lstStyle/>
                        <a:p>
                          <a:endParaRPr lang="en-US"/>
                        </a:p>
                      </p:txBody>
                    </p:sp>
                    <p:sp>
                      <p:nvSpPr>
                        <p:cNvPr id="1607" name="Freeform: Shape 1606">
                          <a:extLst>
                            <a:ext uri="{FF2B5EF4-FFF2-40B4-BE49-F238E27FC236}">
                              <a16:creationId xmlns:a16="http://schemas.microsoft.com/office/drawing/2014/main" id="{3928C9D1-CECF-FF71-E470-C2B5F7D341DB}"/>
                            </a:ext>
                          </a:extLst>
                        </p:cNvPr>
                        <p:cNvSpPr/>
                        <p:nvPr/>
                      </p:nvSpPr>
                      <p:spPr>
                        <a:xfrm>
                          <a:off x="17840899" y="17829879"/>
                          <a:ext cx="276964" cy="58046"/>
                        </a:xfrm>
                        <a:custGeom>
                          <a:avLst/>
                          <a:gdLst>
                            <a:gd name="csX0" fmla="*/ 276964 w 276964"/>
                            <a:gd name="csY0" fmla="*/ 5005 h 58046"/>
                            <a:gd name="csX1" fmla="*/ 243957 w 276964"/>
                            <a:gd name="csY1" fmla="*/ 9501 h 58046"/>
                            <a:gd name="csX2" fmla="*/ 215150 w 276964"/>
                            <a:gd name="csY2" fmla="*/ 32284 h 58046"/>
                            <a:gd name="csX3" fmla="*/ 152735 w 276964"/>
                            <a:gd name="csY3" fmla="*/ 56865 h 58046"/>
                            <a:gd name="csX4" fmla="*/ 91221 w 276964"/>
                            <a:gd name="csY4" fmla="*/ 6803 h 58046"/>
                            <a:gd name="csX5" fmla="*/ 44710 w 276964"/>
                            <a:gd name="csY5" fmla="*/ 2906 h 58046"/>
                            <a:gd name="csX6" fmla="*/ 0 w 276964"/>
                            <a:gd name="csY6" fmla="*/ 23590 h 5804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964" h="58046">
                              <a:moveTo>
                                <a:pt x="276964" y="5005"/>
                              </a:moveTo>
                              <a:cubicBezTo>
                                <a:pt x="266162" y="807"/>
                                <a:pt x="254459" y="3505"/>
                                <a:pt x="243957" y="9501"/>
                              </a:cubicBezTo>
                              <a:cubicBezTo>
                                <a:pt x="234354" y="14897"/>
                                <a:pt x="225052" y="23590"/>
                                <a:pt x="215150" y="32284"/>
                              </a:cubicBezTo>
                              <a:cubicBezTo>
                                <a:pt x="195045" y="49971"/>
                                <a:pt x="169540" y="61962"/>
                                <a:pt x="152735" y="56865"/>
                              </a:cubicBezTo>
                              <a:cubicBezTo>
                                <a:pt x="128130" y="49371"/>
                                <a:pt x="112826" y="18794"/>
                                <a:pt x="91221" y="6803"/>
                              </a:cubicBezTo>
                              <a:cubicBezTo>
                                <a:pt x="76818" y="-1291"/>
                                <a:pt x="60014" y="-1591"/>
                                <a:pt x="44710" y="2906"/>
                              </a:cubicBezTo>
                              <a:cubicBezTo>
                                <a:pt x="29407" y="7402"/>
                                <a:pt x="14703" y="15497"/>
                                <a:pt x="0" y="23590"/>
                              </a:cubicBezTo>
                            </a:path>
                          </a:pathLst>
                        </a:custGeom>
                        <a:noFill/>
                        <a:ln w="13561" cap="rnd">
                          <a:solidFill>
                            <a:srgbClr val="231F20"/>
                          </a:solidFill>
                          <a:prstDash val="solid"/>
                          <a:miter/>
                        </a:ln>
                      </p:spPr>
                      <p:txBody>
                        <a:bodyPr/>
                        <a:lstStyle/>
                        <a:p>
                          <a:endParaRPr lang="en-US"/>
                        </a:p>
                      </p:txBody>
                    </p:sp>
                  </p:grpSp>
                  <p:grpSp>
                    <p:nvGrpSpPr>
                      <p:cNvPr id="1579" name="Graphic 3">
                        <a:extLst>
                          <a:ext uri="{FF2B5EF4-FFF2-40B4-BE49-F238E27FC236}">
                            <a16:creationId xmlns:a16="http://schemas.microsoft.com/office/drawing/2014/main" id="{99B78C34-07D4-3FEE-769C-2F2FE5824F29}"/>
                          </a:ext>
                        </a:extLst>
                      </p:cNvPr>
                      <p:cNvGrpSpPr/>
                      <p:nvPr/>
                    </p:nvGrpSpPr>
                    <p:grpSpPr>
                      <a:xfrm>
                        <a:off x="17843299" y="17456903"/>
                        <a:ext cx="312931" cy="228482"/>
                        <a:chOff x="17843299" y="17456903"/>
                        <a:chExt cx="312931" cy="228482"/>
                      </a:xfrm>
                      <a:noFill/>
                    </p:grpSpPr>
                    <p:sp>
                      <p:nvSpPr>
                        <p:cNvPr id="1604" name="Freeform: Shape 1603">
                          <a:extLst>
                            <a:ext uri="{FF2B5EF4-FFF2-40B4-BE49-F238E27FC236}">
                              <a16:creationId xmlns:a16="http://schemas.microsoft.com/office/drawing/2014/main" id="{87643143-66DF-E499-35FD-6AAEA90AE04E}"/>
                            </a:ext>
                          </a:extLst>
                        </p:cNvPr>
                        <p:cNvSpPr/>
                        <p:nvPr/>
                      </p:nvSpPr>
                      <p:spPr>
                        <a:xfrm>
                          <a:off x="17843299" y="17538442"/>
                          <a:ext cx="276964" cy="65398"/>
                        </a:xfrm>
                        <a:custGeom>
                          <a:avLst/>
                          <a:gdLst>
                            <a:gd name="csX0" fmla="*/ 276965 w 276964"/>
                            <a:gd name="csY0" fmla="*/ 20647 h 65398"/>
                            <a:gd name="csX1" fmla="*/ 243957 w 276964"/>
                            <a:gd name="csY1" fmla="*/ 22746 h 65398"/>
                            <a:gd name="csX2" fmla="*/ 213650 w 276964"/>
                            <a:gd name="csY2" fmla="*/ 43430 h 65398"/>
                            <a:gd name="csX3" fmla="*/ 149735 w 276964"/>
                            <a:gd name="csY3" fmla="*/ 63515 h 65398"/>
                            <a:gd name="csX4" fmla="*/ 92122 w 276964"/>
                            <a:gd name="csY4" fmla="*/ 8956 h 65398"/>
                            <a:gd name="csX5" fmla="*/ 45911 w 276964"/>
                            <a:gd name="csY5" fmla="*/ 1462 h 65398"/>
                            <a:gd name="csX6" fmla="*/ 0 w 276964"/>
                            <a:gd name="csY6" fmla="*/ 18849 h 6539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964" h="65398">
                              <a:moveTo>
                                <a:pt x="276965" y="20647"/>
                              </a:moveTo>
                              <a:cubicBezTo>
                                <a:pt x="266462" y="15551"/>
                                <a:pt x="254459" y="17649"/>
                                <a:pt x="243957" y="22746"/>
                              </a:cubicBezTo>
                              <a:cubicBezTo>
                                <a:pt x="234055" y="27542"/>
                                <a:pt x="224152" y="35636"/>
                                <a:pt x="213650" y="43430"/>
                              </a:cubicBezTo>
                              <a:cubicBezTo>
                                <a:pt x="192345" y="59619"/>
                                <a:pt x="166239" y="69811"/>
                                <a:pt x="149735" y="63515"/>
                              </a:cubicBezTo>
                              <a:cubicBezTo>
                                <a:pt x="125729" y="54222"/>
                                <a:pt x="112526" y="22746"/>
                                <a:pt x="92122" y="8956"/>
                              </a:cubicBezTo>
                              <a:cubicBezTo>
                                <a:pt x="78318" y="-337"/>
                                <a:pt x="61815" y="-1536"/>
                                <a:pt x="45911" y="1462"/>
                              </a:cubicBezTo>
                              <a:cubicBezTo>
                                <a:pt x="30007" y="4459"/>
                                <a:pt x="15003" y="11654"/>
                                <a:pt x="0" y="18849"/>
                              </a:cubicBezTo>
                            </a:path>
                          </a:pathLst>
                        </a:custGeom>
                        <a:noFill/>
                        <a:ln w="13561" cap="rnd">
                          <a:solidFill>
                            <a:srgbClr val="231F20"/>
                          </a:solidFill>
                          <a:prstDash val="solid"/>
                          <a:miter/>
                        </a:ln>
                      </p:spPr>
                      <p:txBody>
                        <a:bodyPr/>
                        <a:lstStyle/>
                        <a:p>
                          <a:endParaRPr lang="en-US"/>
                        </a:p>
                      </p:txBody>
                    </p:sp>
                    <p:sp>
                      <p:nvSpPr>
                        <p:cNvPr id="1605" name="Freeform: Shape 1604">
                          <a:extLst>
                            <a:ext uri="{FF2B5EF4-FFF2-40B4-BE49-F238E27FC236}">
                              <a16:creationId xmlns:a16="http://schemas.microsoft.com/office/drawing/2014/main" id="{FEDA669A-D13C-18E5-51BC-EE5430C1BB3C}"/>
                            </a:ext>
                          </a:extLst>
                        </p:cNvPr>
                        <p:cNvSpPr/>
                        <p:nvPr/>
                      </p:nvSpPr>
                      <p:spPr>
                        <a:xfrm>
                          <a:off x="17849301" y="17456903"/>
                          <a:ext cx="276964" cy="65398"/>
                        </a:xfrm>
                        <a:custGeom>
                          <a:avLst/>
                          <a:gdLst>
                            <a:gd name="csX0" fmla="*/ 276964 w 276964"/>
                            <a:gd name="csY0" fmla="*/ 20647 h 65398"/>
                            <a:gd name="csX1" fmla="*/ 243957 w 276964"/>
                            <a:gd name="csY1" fmla="*/ 22746 h 65398"/>
                            <a:gd name="csX2" fmla="*/ 213650 w 276964"/>
                            <a:gd name="csY2" fmla="*/ 43430 h 65398"/>
                            <a:gd name="csX3" fmla="*/ 149735 w 276964"/>
                            <a:gd name="csY3" fmla="*/ 63515 h 65398"/>
                            <a:gd name="csX4" fmla="*/ 92121 w 276964"/>
                            <a:gd name="csY4" fmla="*/ 8956 h 65398"/>
                            <a:gd name="csX5" fmla="*/ 45911 w 276964"/>
                            <a:gd name="csY5" fmla="*/ 1462 h 65398"/>
                            <a:gd name="csX6" fmla="*/ 0 w 276964"/>
                            <a:gd name="csY6" fmla="*/ 18849 h 6539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964" h="65398">
                              <a:moveTo>
                                <a:pt x="276964" y="20647"/>
                              </a:moveTo>
                              <a:cubicBezTo>
                                <a:pt x="266462" y="15551"/>
                                <a:pt x="254459" y="17649"/>
                                <a:pt x="243957" y="22746"/>
                              </a:cubicBezTo>
                              <a:cubicBezTo>
                                <a:pt x="234054" y="27542"/>
                                <a:pt x="224152" y="35636"/>
                                <a:pt x="213650" y="43430"/>
                              </a:cubicBezTo>
                              <a:cubicBezTo>
                                <a:pt x="192345" y="59619"/>
                                <a:pt x="166239" y="69811"/>
                                <a:pt x="149735" y="63515"/>
                              </a:cubicBezTo>
                              <a:cubicBezTo>
                                <a:pt x="125729" y="54222"/>
                                <a:pt x="112526" y="22746"/>
                                <a:pt x="92121" y="8956"/>
                              </a:cubicBezTo>
                              <a:cubicBezTo>
                                <a:pt x="78318" y="-337"/>
                                <a:pt x="61814" y="-1536"/>
                                <a:pt x="45911" y="1462"/>
                              </a:cubicBezTo>
                              <a:cubicBezTo>
                                <a:pt x="30007" y="4459"/>
                                <a:pt x="15003" y="11654"/>
                                <a:pt x="0" y="18849"/>
                              </a:cubicBezTo>
                            </a:path>
                          </a:pathLst>
                        </a:custGeom>
                        <a:noFill/>
                        <a:ln w="13561" cap="rnd">
                          <a:solidFill>
                            <a:srgbClr val="231F20"/>
                          </a:solidFill>
                          <a:prstDash val="solid"/>
                          <a:miter/>
                        </a:ln>
                      </p:spPr>
                      <p:txBody>
                        <a:bodyPr/>
                        <a:lstStyle/>
                        <a:p>
                          <a:endParaRPr lang="en-US"/>
                        </a:p>
                      </p:txBody>
                    </p:sp>
                  </p:grpSp>
                  <p:grpSp>
                    <p:nvGrpSpPr>
                      <p:cNvPr id="1580" name="Graphic 3">
                        <a:extLst>
                          <a:ext uri="{FF2B5EF4-FFF2-40B4-BE49-F238E27FC236}">
                            <a16:creationId xmlns:a16="http://schemas.microsoft.com/office/drawing/2014/main" id="{198BA9E5-5FA3-EE08-DFE8-0E1B692BF14D}"/>
                          </a:ext>
                        </a:extLst>
                      </p:cNvPr>
                      <p:cNvGrpSpPr/>
                      <p:nvPr/>
                    </p:nvGrpSpPr>
                    <p:grpSpPr>
                      <a:xfrm>
                        <a:off x="17871506" y="17085946"/>
                        <a:ext cx="318905" cy="238107"/>
                        <a:chOff x="17871506" y="17085946"/>
                        <a:chExt cx="318905" cy="238107"/>
                      </a:xfrm>
                      <a:noFill/>
                    </p:grpSpPr>
                    <p:sp>
                      <p:nvSpPr>
                        <p:cNvPr id="1602" name="Freeform: Shape 1601">
                          <a:extLst>
                            <a:ext uri="{FF2B5EF4-FFF2-40B4-BE49-F238E27FC236}">
                              <a16:creationId xmlns:a16="http://schemas.microsoft.com/office/drawing/2014/main" id="{9058422F-5583-8B8F-25B3-C277D9013037}"/>
                            </a:ext>
                          </a:extLst>
                        </p:cNvPr>
                        <p:cNvSpPr/>
                        <p:nvPr/>
                      </p:nvSpPr>
                      <p:spPr>
                        <a:xfrm>
                          <a:off x="17871506" y="17166586"/>
                          <a:ext cx="276664" cy="72488"/>
                        </a:xfrm>
                        <a:custGeom>
                          <a:avLst/>
                          <a:gdLst>
                            <a:gd name="csX0" fmla="*/ 276664 w 276664"/>
                            <a:gd name="csY0" fmla="*/ 36071 h 72488"/>
                            <a:gd name="csX1" fmla="*/ 243357 w 276664"/>
                            <a:gd name="csY1" fmla="*/ 36071 h 72488"/>
                            <a:gd name="csX2" fmla="*/ 211549 w 276664"/>
                            <a:gd name="csY2" fmla="*/ 54357 h 72488"/>
                            <a:gd name="csX3" fmla="*/ 146434 w 276664"/>
                            <a:gd name="csY3" fmla="*/ 69646 h 72488"/>
                            <a:gd name="csX4" fmla="*/ 92722 w 276664"/>
                            <a:gd name="csY4" fmla="*/ 11189 h 72488"/>
                            <a:gd name="csX5" fmla="*/ 47111 w 276664"/>
                            <a:gd name="csY5" fmla="*/ 697 h 72488"/>
                            <a:gd name="csX6" fmla="*/ 0 w 276664"/>
                            <a:gd name="csY6" fmla="*/ 14786 h 7248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664" h="72488">
                              <a:moveTo>
                                <a:pt x="276664" y="36071"/>
                              </a:moveTo>
                              <a:cubicBezTo>
                                <a:pt x="266462" y="30375"/>
                                <a:pt x="254459" y="31574"/>
                                <a:pt x="243357" y="36071"/>
                              </a:cubicBezTo>
                              <a:cubicBezTo>
                                <a:pt x="233154" y="39967"/>
                                <a:pt x="222652" y="47462"/>
                                <a:pt x="211549" y="54357"/>
                              </a:cubicBezTo>
                              <a:cubicBezTo>
                                <a:pt x="189044" y="69046"/>
                                <a:pt x="162338" y="77140"/>
                                <a:pt x="146434" y="69646"/>
                              </a:cubicBezTo>
                              <a:cubicBezTo>
                                <a:pt x="123029" y="58853"/>
                                <a:pt x="112226" y="26178"/>
                                <a:pt x="92722" y="11189"/>
                              </a:cubicBezTo>
                              <a:cubicBezTo>
                                <a:pt x="79519" y="997"/>
                                <a:pt x="63015" y="-1401"/>
                                <a:pt x="47111" y="697"/>
                              </a:cubicBezTo>
                              <a:cubicBezTo>
                                <a:pt x="31207" y="2796"/>
                                <a:pt x="15604" y="8791"/>
                                <a:pt x="0" y="14786"/>
                              </a:cubicBezTo>
                            </a:path>
                          </a:pathLst>
                        </a:custGeom>
                        <a:noFill/>
                        <a:ln w="13561" cap="rnd">
                          <a:solidFill>
                            <a:srgbClr val="231F20"/>
                          </a:solidFill>
                          <a:prstDash val="solid"/>
                          <a:miter/>
                        </a:ln>
                      </p:spPr>
                      <p:txBody>
                        <a:bodyPr/>
                        <a:lstStyle/>
                        <a:p>
                          <a:endParaRPr lang="en-US"/>
                        </a:p>
                      </p:txBody>
                    </p:sp>
                    <p:sp>
                      <p:nvSpPr>
                        <p:cNvPr id="1603" name="Freeform: Shape 1602">
                          <a:extLst>
                            <a:ext uri="{FF2B5EF4-FFF2-40B4-BE49-F238E27FC236}">
                              <a16:creationId xmlns:a16="http://schemas.microsoft.com/office/drawing/2014/main" id="{8F409703-1B26-7A5F-BFAB-B2F9659FAB72}"/>
                            </a:ext>
                          </a:extLst>
                        </p:cNvPr>
                        <p:cNvSpPr/>
                        <p:nvPr/>
                      </p:nvSpPr>
                      <p:spPr>
                        <a:xfrm>
                          <a:off x="17883209" y="17085946"/>
                          <a:ext cx="276664" cy="72488"/>
                        </a:xfrm>
                        <a:custGeom>
                          <a:avLst/>
                          <a:gdLst>
                            <a:gd name="csX0" fmla="*/ 276664 w 276664"/>
                            <a:gd name="csY0" fmla="*/ 36071 h 72488"/>
                            <a:gd name="csX1" fmla="*/ 243357 w 276664"/>
                            <a:gd name="csY1" fmla="*/ 36071 h 72488"/>
                            <a:gd name="csX2" fmla="*/ 211549 w 276664"/>
                            <a:gd name="csY2" fmla="*/ 54357 h 72488"/>
                            <a:gd name="csX3" fmla="*/ 146434 w 276664"/>
                            <a:gd name="csY3" fmla="*/ 69646 h 72488"/>
                            <a:gd name="csX4" fmla="*/ 92722 w 276664"/>
                            <a:gd name="csY4" fmla="*/ 11189 h 72488"/>
                            <a:gd name="csX5" fmla="*/ 47111 w 276664"/>
                            <a:gd name="csY5" fmla="*/ 697 h 72488"/>
                            <a:gd name="csX6" fmla="*/ 0 w 276664"/>
                            <a:gd name="csY6" fmla="*/ 14786 h 7248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664" h="72488">
                              <a:moveTo>
                                <a:pt x="276664" y="36071"/>
                              </a:moveTo>
                              <a:cubicBezTo>
                                <a:pt x="266462" y="30375"/>
                                <a:pt x="254459" y="31574"/>
                                <a:pt x="243357" y="36071"/>
                              </a:cubicBezTo>
                              <a:cubicBezTo>
                                <a:pt x="233154" y="39968"/>
                                <a:pt x="222652" y="47463"/>
                                <a:pt x="211549" y="54357"/>
                              </a:cubicBezTo>
                              <a:cubicBezTo>
                                <a:pt x="189044" y="69046"/>
                                <a:pt x="162338" y="77140"/>
                                <a:pt x="146434" y="69646"/>
                              </a:cubicBezTo>
                              <a:cubicBezTo>
                                <a:pt x="123029" y="58853"/>
                                <a:pt x="112226" y="26178"/>
                                <a:pt x="92722" y="11189"/>
                              </a:cubicBezTo>
                              <a:cubicBezTo>
                                <a:pt x="79519" y="997"/>
                                <a:pt x="63015" y="-1401"/>
                                <a:pt x="47111" y="697"/>
                              </a:cubicBezTo>
                              <a:cubicBezTo>
                                <a:pt x="31207" y="2796"/>
                                <a:pt x="15604" y="8791"/>
                                <a:pt x="0" y="14786"/>
                              </a:cubicBezTo>
                            </a:path>
                          </a:pathLst>
                        </a:custGeom>
                        <a:noFill/>
                        <a:ln w="13561" cap="rnd">
                          <a:solidFill>
                            <a:srgbClr val="231F20"/>
                          </a:solidFill>
                          <a:prstDash val="solid"/>
                          <a:miter/>
                        </a:ln>
                      </p:spPr>
                      <p:txBody>
                        <a:bodyPr/>
                        <a:lstStyle/>
                        <a:p>
                          <a:endParaRPr lang="en-US"/>
                        </a:p>
                      </p:txBody>
                    </p:sp>
                  </p:grpSp>
                  <p:grpSp>
                    <p:nvGrpSpPr>
                      <p:cNvPr id="1581" name="Graphic 3">
                        <a:extLst>
                          <a:ext uri="{FF2B5EF4-FFF2-40B4-BE49-F238E27FC236}">
                            <a16:creationId xmlns:a16="http://schemas.microsoft.com/office/drawing/2014/main" id="{93628D1B-3585-3ED1-9C28-0B7D80FD7294}"/>
                          </a:ext>
                        </a:extLst>
                      </p:cNvPr>
                      <p:cNvGrpSpPr/>
                      <p:nvPr/>
                    </p:nvGrpSpPr>
                    <p:grpSpPr>
                      <a:xfrm>
                        <a:off x="17927319" y="16717788"/>
                        <a:ext cx="322554" cy="248155"/>
                        <a:chOff x="17927319" y="16717788"/>
                        <a:chExt cx="322554" cy="248155"/>
                      </a:xfrm>
                      <a:noFill/>
                    </p:grpSpPr>
                    <p:sp>
                      <p:nvSpPr>
                        <p:cNvPr id="1600" name="Freeform: Shape 1599">
                          <a:extLst>
                            <a:ext uri="{FF2B5EF4-FFF2-40B4-BE49-F238E27FC236}">
                              <a16:creationId xmlns:a16="http://schemas.microsoft.com/office/drawing/2014/main" id="{9933A4EF-2812-B134-8927-392468C8A458}"/>
                            </a:ext>
                          </a:extLst>
                        </p:cNvPr>
                        <p:cNvSpPr/>
                        <p:nvPr/>
                      </p:nvSpPr>
                      <p:spPr>
                        <a:xfrm>
                          <a:off x="17927319" y="16797528"/>
                          <a:ext cx="274263" cy="79848"/>
                        </a:xfrm>
                        <a:custGeom>
                          <a:avLst/>
                          <a:gdLst>
                            <a:gd name="csX0" fmla="*/ 274264 w 274263"/>
                            <a:gd name="csY0" fmla="*/ 51693 h 79848"/>
                            <a:gd name="csX1" fmla="*/ 241256 w 274263"/>
                            <a:gd name="csY1" fmla="*/ 48996 h 79848"/>
                            <a:gd name="csX2" fmla="*/ 208249 w 274263"/>
                            <a:gd name="csY2" fmla="*/ 65183 h 79848"/>
                            <a:gd name="csX3" fmla="*/ 141933 w 274263"/>
                            <a:gd name="csY3" fmla="*/ 75975 h 79848"/>
                            <a:gd name="csX4" fmla="*/ 92722 w 274263"/>
                            <a:gd name="csY4" fmla="*/ 13921 h 79848"/>
                            <a:gd name="csX5" fmla="*/ 48011 w 274263"/>
                            <a:gd name="csY5" fmla="*/ 132 h 79848"/>
                            <a:gd name="csX6" fmla="*/ 0 w 274263"/>
                            <a:gd name="csY6" fmla="*/ 10924 h 7984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4263" h="79848">
                              <a:moveTo>
                                <a:pt x="274264" y="51693"/>
                              </a:moveTo>
                              <a:cubicBezTo>
                                <a:pt x="264662" y="45398"/>
                                <a:pt x="252359" y="45398"/>
                                <a:pt x="241256" y="48996"/>
                              </a:cubicBezTo>
                              <a:cubicBezTo>
                                <a:pt x="230754" y="52293"/>
                                <a:pt x="219651" y="58888"/>
                                <a:pt x="208249" y="65183"/>
                              </a:cubicBezTo>
                              <a:cubicBezTo>
                                <a:pt x="184843" y="78373"/>
                                <a:pt x="157537" y="84369"/>
                                <a:pt x="141933" y="75975"/>
                              </a:cubicBezTo>
                              <a:cubicBezTo>
                                <a:pt x="119428" y="63384"/>
                                <a:pt x="111026" y="30110"/>
                                <a:pt x="92722" y="13921"/>
                              </a:cubicBezTo>
                              <a:cubicBezTo>
                                <a:pt x="80419" y="2830"/>
                                <a:pt x="64215" y="-767"/>
                                <a:pt x="48011" y="132"/>
                              </a:cubicBezTo>
                              <a:cubicBezTo>
                                <a:pt x="31807" y="1031"/>
                                <a:pt x="15904" y="5828"/>
                                <a:pt x="0" y="10924"/>
                              </a:cubicBezTo>
                            </a:path>
                          </a:pathLst>
                        </a:custGeom>
                        <a:noFill/>
                        <a:ln w="13561" cap="rnd">
                          <a:solidFill>
                            <a:srgbClr val="231F20"/>
                          </a:solidFill>
                          <a:prstDash val="solid"/>
                          <a:miter/>
                        </a:ln>
                      </p:spPr>
                      <p:txBody>
                        <a:bodyPr/>
                        <a:lstStyle/>
                        <a:p>
                          <a:endParaRPr lang="en-US"/>
                        </a:p>
                      </p:txBody>
                    </p:sp>
                    <p:sp>
                      <p:nvSpPr>
                        <p:cNvPr id="1601" name="Freeform: Shape 1600">
                          <a:extLst>
                            <a:ext uri="{FF2B5EF4-FFF2-40B4-BE49-F238E27FC236}">
                              <a16:creationId xmlns:a16="http://schemas.microsoft.com/office/drawing/2014/main" id="{9D788A6A-1B7B-7A25-1784-AC7C37968215}"/>
                            </a:ext>
                          </a:extLst>
                        </p:cNvPr>
                        <p:cNvSpPr/>
                        <p:nvPr/>
                      </p:nvSpPr>
                      <p:spPr>
                        <a:xfrm>
                          <a:off x="17944723" y="16717788"/>
                          <a:ext cx="274263" cy="79849"/>
                        </a:xfrm>
                        <a:custGeom>
                          <a:avLst/>
                          <a:gdLst>
                            <a:gd name="csX0" fmla="*/ 274264 w 274263"/>
                            <a:gd name="csY0" fmla="*/ 51693 h 79849"/>
                            <a:gd name="csX1" fmla="*/ 241256 w 274263"/>
                            <a:gd name="csY1" fmla="*/ 48996 h 79849"/>
                            <a:gd name="csX2" fmla="*/ 208249 w 274263"/>
                            <a:gd name="csY2" fmla="*/ 65184 h 79849"/>
                            <a:gd name="csX3" fmla="*/ 141933 w 274263"/>
                            <a:gd name="csY3" fmla="*/ 75975 h 79849"/>
                            <a:gd name="csX4" fmla="*/ 92721 w 274263"/>
                            <a:gd name="csY4" fmla="*/ 13921 h 79849"/>
                            <a:gd name="csX5" fmla="*/ 48011 w 274263"/>
                            <a:gd name="csY5" fmla="*/ 132 h 79849"/>
                            <a:gd name="csX6" fmla="*/ 0 w 274263"/>
                            <a:gd name="csY6" fmla="*/ 10924 h 7984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4263" h="79849">
                              <a:moveTo>
                                <a:pt x="274264" y="51693"/>
                              </a:moveTo>
                              <a:cubicBezTo>
                                <a:pt x="264662" y="45398"/>
                                <a:pt x="252359" y="45398"/>
                                <a:pt x="241256" y="48996"/>
                              </a:cubicBezTo>
                              <a:cubicBezTo>
                                <a:pt x="230754" y="52293"/>
                                <a:pt x="219651" y="58888"/>
                                <a:pt x="208249" y="65184"/>
                              </a:cubicBezTo>
                              <a:cubicBezTo>
                                <a:pt x="184843" y="78374"/>
                                <a:pt x="157537" y="84369"/>
                                <a:pt x="141933" y="75975"/>
                              </a:cubicBezTo>
                              <a:cubicBezTo>
                                <a:pt x="119428" y="63385"/>
                                <a:pt x="111026" y="30110"/>
                                <a:pt x="92721" y="13921"/>
                              </a:cubicBezTo>
                              <a:cubicBezTo>
                                <a:pt x="80419" y="2830"/>
                                <a:pt x="64215" y="-767"/>
                                <a:pt x="48011" y="132"/>
                              </a:cubicBezTo>
                              <a:cubicBezTo>
                                <a:pt x="31807" y="1031"/>
                                <a:pt x="15904" y="5828"/>
                                <a:pt x="0" y="10924"/>
                              </a:cubicBezTo>
                            </a:path>
                          </a:pathLst>
                        </a:custGeom>
                        <a:noFill/>
                        <a:ln w="13561" cap="rnd">
                          <a:solidFill>
                            <a:srgbClr val="231F20"/>
                          </a:solidFill>
                          <a:prstDash val="solid"/>
                          <a:miter/>
                        </a:ln>
                      </p:spPr>
                      <p:txBody>
                        <a:bodyPr/>
                        <a:lstStyle/>
                        <a:p>
                          <a:endParaRPr lang="en-US"/>
                        </a:p>
                      </p:txBody>
                    </p:sp>
                  </p:grpSp>
                  <p:grpSp>
                    <p:nvGrpSpPr>
                      <p:cNvPr id="1582" name="Graphic 3">
                        <a:extLst>
                          <a:ext uri="{FF2B5EF4-FFF2-40B4-BE49-F238E27FC236}">
                            <a16:creationId xmlns:a16="http://schemas.microsoft.com/office/drawing/2014/main" id="{374E6A93-D593-F85D-9909-400554885B66}"/>
                          </a:ext>
                        </a:extLst>
                      </p:cNvPr>
                      <p:cNvGrpSpPr/>
                      <p:nvPr/>
                    </p:nvGrpSpPr>
                    <p:grpSpPr>
                      <a:xfrm>
                        <a:off x="18009538" y="16354576"/>
                        <a:ext cx="324546" cy="258155"/>
                        <a:chOff x="18009538" y="16354576"/>
                        <a:chExt cx="324546" cy="258155"/>
                      </a:xfrm>
                      <a:noFill/>
                    </p:grpSpPr>
                    <p:sp>
                      <p:nvSpPr>
                        <p:cNvPr id="1598" name="Freeform: Shape 1597">
                          <a:extLst>
                            <a:ext uri="{FF2B5EF4-FFF2-40B4-BE49-F238E27FC236}">
                              <a16:creationId xmlns:a16="http://schemas.microsoft.com/office/drawing/2014/main" id="{853F65C9-CCFC-7B43-A0FE-E1C6A992A1B0}"/>
                            </a:ext>
                          </a:extLst>
                        </p:cNvPr>
                        <p:cNvSpPr/>
                        <p:nvPr/>
                      </p:nvSpPr>
                      <p:spPr>
                        <a:xfrm>
                          <a:off x="18009538" y="16432817"/>
                          <a:ext cx="270362" cy="87779"/>
                        </a:xfrm>
                        <a:custGeom>
                          <a:avLst/>
                          <a:gdLst>
                            <a:gd name="csX0" fmla="*/ 270363 w 270362"/>
                            <a:gd name="csY0" fmla="*/ 67766 h 87779"/>
                            <a:gd name="csX1" fmla="*/ 237655 w 270362"/>
                            <a:gd name="csY1" fmla="*/ 62669 h 87779"/>
                            <a:gd name="csX2" fmla="*/ 203747 w 270362"/>
                            <a:gd name="csY2" fmla="*/ 76459 h 87779"/>
                            <a:gd name="csX3" fmla="*/ 136832 w 270362"/>
                            <a:gd name="csY3" fmla="*/ 82454 h 87779"/>
                            <a:gd name="csX4" fmla="*/ 92121 w 270362"/>
                            <a:gd name="csY4" fmla="*/ 17104 h 87779"/>
                            <a:gd name="csX5" fmla="*/ 48611 w 270362"/>
                            <a:gd name="csY5" fmla="*/ 16 h 87779"/>
                            <a:gd name="csX6" fmla="*/ 0 w 270362"/>
                            <a:gd name="csY6" fmla="*/ 7211 h 8777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0362" h="87779">
                              <a:moveTo>
                                <a:pt x="270363" y="67766"/>
                              </a:moveTo>
                              <a:cubicBezTo>
                                <a:pt x="261361" y="60571"/>
                                <a:pt x="249058" y="59971"/>
                                <a:pt x="237655" y="62669"/>
                              </a:cubicBezTo>
                              <a:cubicBezTo>
                                <a:pt x="226853" y="65068"/>
                                <a:pt x="215450" y="70764"/>
                                <a:pt x="203747" y="76459"/>
                              </a:cubicBezTo>
                              <a:cubicBezTo>
                                <a:pt x="179442" y="87851"/>
                                <a:pt x="151836" y="92047"/>
                                <a:pt x="136832" y="82454"/>
                              </a:cubicBezTo>
                              <a:cubicBezTo>
                                <a:pt x="115227" y="68365"/>
                                <a:pt x="109225" y="34491"/>
                                <a:pt x="92121" y="17104"/>
                              </a:cubicBezTo>
                              <a:cubicBezTo>
                                <a:pt x="80419" y="5113"/>
                                <a:pt x="64515" y="316"/>
                                <a:pt x="48611" y="16"/>
                              </a:cubicBezTo>
                              <a:cubicBezTo>
                                <a:pt x="32708" y="-283"/>
                                <a:pt x="16204" y="3614"/>
                                <a:pt x="0" y="7211"/>
                              </a:cubicBezTo>
                            </a:path>
                          </a:pathLst>
                        </a:custGeom>
                        <a:noFill/>
                        <a:ln w="13561" cap="rnd">
                          <a:solidFill>
                            <a:srgbClr val="231F20"/>
                          </a:solidFill>
                          <a:prstDash val="solid"/>
                          <a:miter/>
                        </a:ln>
                      </p:spPr>
                      <p:txBody>
                        <a:bodyPr/>
                        <a:lstStyle/>
                        <a:p>
                          <a:endParaRPr lang="en-US"/>
                        </a:p>
                      </p:txBody>
                    </p:sp>
                    <p:sp>
                      <p:nvSpPr>
                        <p:cNvPr id="1599" name="Freeform: Shape 1598">
                          <a:extLst>
                            <a:ext uri="{FF2B5EF4-FFF2-40B4-BE49-F238E27FC236}">
                              <a16:creationId xmlns:a16="http://schemas.microsoft.com/office/drawing/2014/main" id="{7FE24080-5430-DB21-8C42-4BE7EEF13D7B}"/>
                            </a:ext>
                          </a:extLst>
                        </p:cNvPr>
                        <p:cNvSpPr/>
                        <p:nvPr/>
                      </p:nvSpPr>
                      <p:spPr>
                        <a:xfrm>
                          <a:off x="18032644" y="16354576"/>
                          <a:ext cx="270362" cy="87778"/>
                        </a:xfrm>
                        <a:custGeom>
                          <a:avLst/>
                          <a:gdLst>
                            <a:gd name="csX0" fmla="*/ 270363 w 270362"/>
                            <a:gd name="csY0" fmla="*/ 67766 h 87778"/>
                            <a:gd name="csX1" fmla="*/ 237655 w 270362"/>
                            <a:gd name="csY1" fmla="*/ 62669 h 87778"/>
                            <a:gd name="csX2" fmla="*/ 203747 w 270362"/>
                            <a:gd name="csY2" fmla="*/ 76459 h 87778"/>
                            <a:gd name="csX3" fmla="*/ 136832 w 270362"/>
                            <a:gd name="csY3" fmla="*/ 82455 h 87778"/>
                            <a:gd name="csX4" fmla="*/ 92121 w 270362"/>
                            <a:gd name="csY4" fmla="*/ 17104 h 87778"/>
                            <a:gd name="csX5" fmla="*/ 48611 w 270362"/>
                            <a:gd name="csY5" fmla="*/ 16 h 87778"/>
                            <a:gd name="csX6" fmla="*/ 0 w 270362"/>
                            <a:gd name="csY6" fmla="*/ 7211 h 8777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0362" h="87778">
                              <a:moveTo>
                                <a:pt x="270363" y="67766"/>
                              </a:moveTo>
                              <a:cubicBezTo>
                                <a:pt x="261361" y="60571"/>
                                <a:pt x="249058" y="59971"/>
                                <a:pt x="237655" y="62669"/>
                              </a:cubicBezTo>
                              <a:cubicBezTo>
                                <a:pt x="226853" y="65067"/>
                                <a:pt x="215450" y="70763"/>
                                <a:pt x="203747" y="76459"/>
                              </a:cubicBezTo>
                              <a:cubicBezTo>
                                <a:pt x="179442" y="87850"/>
                                <a:pt x="151835" y="92048"/>
                                <a:pt x="136832" y="82455"/>
                              </a:cubicBezTo>
                              <a:cubicBezTo>
                                <a:pt x="115227" y="68365"/>
                                <a:pt x="109225" y="34490"/>
                                <a:pt x="92121" y="17104"/>
                              </a:cubicBezTo>
                              <a:cubicBezTo>
                                <a:pt x="80419" y="5112"/>
                                <a:pt x="64515" y="316"/>
                                <a:pt x="48611" y="16"/>
                              </a:cubicBezTo>
                              <a:cubicBezTo>
                                <a:pt x="32708" y="-284"/>
                                <a:pt x="16204" y="3613"/>
                                <a:pt x="0" y="7211"/>
                              </a:cubicBezTo>
                            </a:path>
                          </a:pathLst>
                        </a:custGeom>
                        <a:noFill/>
                        <a:ln w="13561" cap="rnd">
                          <a:solidFill>
                            <a:srgbClr val="231F20"/>
                          </a:solidFill>
                          <a:prstDash val="solid"/>
                          <a:miter/>
                        </a:ln>
                      </p:spPr>
                      <p:txBody>
                        <a:bodyPr/>
                        <a:lstStyle/>
                        <a:p>
                          <a:endParaRPr lang="en-US"/>
                        </a:p>
                      </p:txBody>
                    </p:sp>
                  </p:grpSp>
                  <p:grpSp>
                    <p:nvGrpSpPr>
                      <p:cNvPr id="1583" name="Graphic 3">
                        <a:extLst>
                          <a:ext uri="{FF2B5EF4-FFF2-40B4-BE49-F238E27FC236}">
                            <a16:creationId xmlns:a16="http://schemas.microsoft.com/office/drawing/2014/main" id="{619CE697-00EE-7479-DE2F-674204450DA2}"/>
                          </a:ext>
                        </a:extLst>
                      </p:cNvPr>
                      <p:cNvGrpSpPr/>
                      <p:nvPr/>
                    </p:nvGrpSpPr>
                    <p:grpSpPr>
                      <a:xfrm>
                        <a:off x="18117863" y="15998329"/>
                        <a:ext cx="325210" cy="268556"/>
                        <a:chOff x="18117863" y="15998329"/>
                        <a:chExt cx="325210" cy="268556"/>
                      </a:xfrm>
                      <a:noFill/>
                    </p:grpSpPr>
                    <p:sp>
                      <p:nvSpPr>
                        <p:cNvPr id="1596" name="Freeform: Shape 1595">
                          <a:extLst>
                            <a:ext uri="{FF2B5EF4-FFF2-40B4-BE49-F238E27FC236}">
                              <a16:creationId xmlns:a16="http://schemas.microsoft.com/office/drawing/2014/main" id="{A43FFE52-06C6-1521-94B8-6C79F713EB43}"/>
                            </a:ext>
                          </a:extLst>
                        </p:cNvPr>
                        <p:cNvSpPr/>
                        <p:nvPr/>
                      </p:nvSpPr>
                      <p:spPr>
                        <a:xfrm>
                          <a:off x="18117863" y="16075072"/>
                          <a:ext cx="265261" cy="95966"/>
                        </a:xfrm>
                        <a:custGeom>
                          <a:avLst/>
                          <a:gdLst>
                            <a:gd name="csX0" fmla="*/ 265262 w 265261"/>
                            <a:gd name="csY0" fmla="*/ 83467 h 95966"/>
                            <a:gd name="csX1" fmla="*/ 232854 w 265261"/>
                            <a:gd name="csY1" fmla="*/ 76273 h 95966"/>
                            <a:gd name="csX2" fmla="*/ 198046 w 265261"/>
                            <a:gd name="csY2" fmla="*/ 87664 h 95966"/>
                            <a:gd name="csX3" fmla="*/ 131131 w 265261"/>
                            <a:gd name="csY3" fmla="*/ 88863 h 95966"/>
                            <a:gd name="csX4" fmla="*/ 91221 w 265261"/>
                            <a:gd name="csY4" fmla="*/ 20514 h 95966"/>
                            <a:gd name="csX5" fmla="*/ 48912 w 265261"/>
                            <a:gd name="csY5" fmla="*/ 429 h 95966"/>
                            <a:gd name="csX6" fmla="*/ 0 w 265261"/>
                            <a:gd name="csY6" fmla="*/ 4327 h 9596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5261" h="95966">
                              <a:moveTo>
                                <a:pt x="265262" y="83467"/>
                              </a:moveTo>
                              <a:cubicBezTo>
                                <a:pt x="256560" y="75673"/>
                                <a:pt x="244557" y="74174"/>
                                <a:pt x="232854" y="76273"/>
                              </a:cubicBezTo>
                              <a:cubicBezTo>
                                <a:pt x="222052" y="78071"/>
                                <a:pt x="210049" y="82868"/>
                                <a:pt x="198046" y="87664"/>
                              </a:cubicBezTo>
                              <a:cubicBezTo>
                                <a:pt x="172840" y="97256"/>
                                <a:pt x="144934" y="99655"/>
                                <a:pt x="131131" y="88863"/>
                              </a:cubicBezTo>
                              <a:cubicBezTo>
                                <a:pt x="110726" y="73275"/>
                                <a:pt x="107125" y="39101"/>
                                <a:pt x="91221" y="20514"/>
                              </a:cubicBezTo>
                              <a:cubicBezTo>
                                <a:pt x="80419" y="7924"/>
                                <a:pt x="65115" y="1928"/>
                                <a:pt x="48912" y="429"/>
                              </a:cubicBezTo>
                              <a:cubicBezTo>
                                <a:pt x="32708" y="-1070"/>
                                <a:pt x="16504" y="1629"/>
                                <a:pt x="0" y="4327"/>
                              </a:cubicBezTo>
                            </a:path>
                          </a:pathLst>
                        </a:custGeom>
                        <a:noFill/>
                        <a:ln w="13561" cap="rnd">
                          <a:solidFill>
                            <a:srgbClr val="231F20"/>
                          </a:solidFill>
                          <a:prstDash val="solid"/>
                          <a:miter/>
                        </a:ln>
                      </p:spPr>
                      <p:txBody>
                        <a:bodyPr/>
                        <a:lstStyle/>
                        <a:p>
                          <a:endParaRPr lang="en-US"/>
                        </a:p>
                      </p:txBody>
                    </p:sp>
                    <p:sp>
                      <p:nvSpPr>
                        <p:cNvPr id="1597" name="Freeform: Shape 1596">
                          <a:extLst>
                            <a:ext uri="{FF2B5EF4-FFF2-40B4-BE49-F238E27FC236}">
                              <a16:creationId xmlns:a16="http://schemas.microsoft.com/office/drawing/2014/main" id="{D5374FD5-7295-1AF5-1F02-45A6469A6EB8}"/>
                            </a:ext>
                          </a:extLst>
                        </p:cNvPr>
                        <p:cNvSpPr/>
                        <p:nvPr/>
                      </p:nvSpPr>
                      <p:spPr>
                        <a:xfrm>
                          <a:off x="18146670" y="15998329"/>
                          <a:ext cx="265261" cy="95966"/>
                        </a:xfrm>
                        <a:custGeom>
                          <a:avLst/>
                          <a:gdLst>
                            <a:gd name="csX0" fmla="*/ 265262 w 265261"/>
                            <a:gd name="csY0" fmla="*/ 83467 h 95966"/>
                            <a:gd name="csX1" fmla="*/ 232855 w 265261"/>
                            <a:gd name="csY1" fmla="*/ 76273 h 95966"/>
                            <a:gd name="csX2" fmla="*/ 198046 w 265261"/>
                            <a:gd name="csY2" fmla="*/ 87664 h 95966"/>
                            <a:gd name="csX3" fmla="*/ 131131 w 265261"/>
                            <a:gd name="csY3" fmla="*/ 88863 h 95966"/>
                            <a:gd name="csX4" fmla="*/ 91221 w 265261"/>
                            <a:gd name="csY4" fmla="*/ 20514 h 95966"/>
                            <a:gd name="csX5" fmla="*/ 48912 w 265261"/>
                            <a:gd name="csY5" fmla="*/ 430 h 95966"/>
                            <a:gd name="csX6" fmla="*/ 0 w 265261"/>
                            <a:gd name="csY6" fmla="*/ 4327 h 9596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5261" h="95966">
                              <a:moveTo>
                                <a:pt x="265262" y="83467"/>
                              </a:moveTo>
                              <a:cubicBezTo>
                                <a:pt x="256560" y="75673"/>
                                <a:pt x="244557" y="74174"/>
                                <a:pt x="232855" y="76273"/>
                              </a:cubicBezTo>
                              <a:cubicBezTo>
                                <a:pt x="222052" y="78071"/>
                                <a:pt x="210049" y="82868"/>
                                <a:pt x="198046" y="87664"/>
                              </a:cubicBezTo>
                              <a:cubicBezTo>
                                <a:pt x="172841" y="97256"/>
                                <a:pt x="144934" y="99655"/>
                                <a:pt x="131131" y="88863"/>
                              </a:cubicBezTo>
                              <a:cubicBezTo>
                                <a:pt x="110726" y="73275"/>
                                <a:pt x="107125" y="39100"/>
                                <a:pt x="91221" y="20514"/>
                              </a:cubicBezTo>
                              <a:cubicBezTo>
                                <a:pt x="80419" y="7924"/>
                                <a:pt x="65115" y="1928"/>
                                <a:pt x="48912" y="430"/>
                              </a:cubicBezTo>
                              <a:cubicBezTo>
                                <a:pt x="32708" y="-1070"/>
                                <a:pt x="16504" y="1628"/>
                                <a:pt x="0" y="4327"/>
                              </a:cubicBezTo>
                            </a:path>
                          </a:pathLst>
                        </a:custGeom>
                        <a:noFill/>
                        <a:ln w="13561" cap="rnd">
                          <a:solidFill>
                            <a:srgbClr val="231F20"/>
                          </a:solidFill>
                          <a:prstDash val="solid"/>
                          <a:miter/>
                        </a:ln>
                      </p:spPr>
                      <p:txBody>
                        <a:bodyPr/>
                        <a:lstStyle/>
                        <a:p>
                          <a:endParaRPr lang="en-US"/>
                        </a:p>
                      </p:txBody>
                    </p:sp>
                  </p:grpSp>
                  <p:grpSp>
                    <p:nvGrpSpPr>
                      <p:cNvPr id="1584" name="Graphic 3">
                        <a:extLst>
                          <a:ext uri="{FF2B5EF4-FFF2-40B4-BE49-F238E27FC236}">
                            <a16:creationId xmlns:a16="http://schemas.microsoft.com/office/drawing/2014/main" id="{7E94BE69-E7A4-4944-6F2D-9405397F8F2A}"/>
                          </a:ext>
                        </a:extLst>
                      </p:cNvPr>
                      <p:cNvGrpSpPr/>
                      <p:nvPr/>
                    </p:nvGrpSpPr>
                    <p:grpSpPr>
                      <a:xfrm>
                        <a:off x="18250794" y="15650127"/>
                        <a:ext cx="324878" cy="278065"/>
                        <a:chOff x="18250794" y="15650127"/>
                        <a:chExt cx="324878" cy="278065"/>
                      </a:xfrm>
                      <a:noFill/>
                    </p:grpSpPr>
                    <p:sp>
                      <p:nvSpPr>
                        <p:cNvPr id="1594" name="Freeform: Shape 1593">
                          <a:extLst>
                            <a:ext uri="{FF2B5EF4-FFF2-40B4-BE49-F238E27FC236}">
                              <a16:creationId xmlns:a16="http://schemas.microsoft.com/office/drawing/2014/main" id="{833FBD18-E8D4-F25F-18A2-BA0020861022}"/>
                            </a:ext>
                          </a:extLst>
                        </p:cNvPr>
                        <p:cNvSpPr/>
                        <p:nvPr/>
                      </p:nvSpPr>
                      <p:spPr>
                        <a:xfrm>
                          <a:off x="18250794" y="15724171"/>
                          <a:ext cx="259560" cy="104779"/>
                        </a:xfrm>
                        <a:custGeom>
                          <a:avLst/>
                          <a:gdLst>
                            <a:gd name="csX0" fmla="*/ 259561 w 259560"/>
                            <a:gd name="csY0" fmla="*/ 100118 h 104779"/>
                            <a:gd name="csX1" fmla="*/ 227753 w 259560"/>
                            <a:gd name="csY1" fmla="*/ 90525 h 104779"/>
                            <a:gd name="csX2" fmla="*/ 192045 w 259560"/>
                            <a:gd name="csY2" fmla="*/ 99219 h 104779"/>
                            <a:gd name="csX3" fmla="*/ 125129 w 259560"/>
                            <a:gd name="csY3" fmla="*/ 95621 h 104779"/>
                            <a:gd name="csX4" fmla="*/ 90021 w 259560"/>
                            <a:gd name="csY4" fmla="*/ 24575 h 104779"/>
                            <a:gd name="csX5" fmla="*/ 49211 w 259560"/>
                            <a:gd name="csY5" fmla="*/ 1491 h 104779"/>
                            <a:gd name="csX6" fmla="*/ 0 w 259560"/>
                            <a:gd name="csY6" fmla="*/ 1792 h 10477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9560" h="104779">
                              <a:moveTo>
                                <a:pt x="259561" y="100118"/>
                              </a:moveTo>
                              <a:cubicBezTo>
                                <a:pt x="251459" y="91724"/>
                                <a:pt x="239456" y="89325"/>
                                <a:pt x="227753" y="90525"/>
                              </a:cubicBezTo>
                              <a:cubicBezTo>
                                <a:pt x="216650" y="91424"/>
                                <a:pt x="204648" y="95621"/>
                                <a:pt x="192045" y="99219"/>
                              </a:cubicBezTo>
                              <a:cubicBezTo>
                                <a:pt x="166239" y="107013"/>
                                <a:pt x="138332" y="107312"/>
                                <a:pt x="125129" y="95621"/>
                              </a:cubicBezTo>
                              <a:cubicBezTo>
                                <a:pt x="105925" y="78534"/>
                                <a:pt x="104725" y="44359"/>
                                <a:pt x="90021" y="24575"/>
                              </a:cubicBezTo>
                              <a:cubicBezTo>
                                <a:pt x="80119" y="11085"/>
                                <a:pt x="65115" y="4189"/>
                                <a:pt x="49211" y="1491"/>
                              </a:cubicBezTo>
                              <a:cubicBezTo>
                                <a:pt x="33308" y="-1206"/>
                                <a:pt x="16504" y="293"/>
                                <a:pt x="0" y="1792"/>
                              </a:cubicBezTo>
                            </a:path>
                          </a:pathLst>
                        </a:custGeom>
                        <a:noFill/>
                        <a:ln w="13561" cap="rnd">
                          <a:solidFill>
                            <a:srgbClr val="231F20"/>
                          </a:solidFill>
                          <a:prstDash val="solid"/>
                          <a:miter/>
                        </a:ln>
                      </p:spPr>
                      <p:txBody>
                        <a:bodyPr/>
                        <a:lstStyle/>
                        <a:p>
                          <a:endParaRPr lang="en-US"/>
                        </a:p>
                      </p:txBody>
                    </p:sp>
                    <p:sp>
                      <p:nvSpPr>
                        <p:cNvPr id="1595" name="Freeform: Shape 1594">
                          <a:extLst>
                            <a:ext uri="{FF2B5EF4-FFF2-40B4-BE49-F238E27FC236}">
                              <a16:creationId xmlns:a16="http://schemas.microsoft.com/office/drawing/2014/main" id="{F73ECD14-59CD-DE6B-5387-C072E2A8AEEE}"/>
                            </a:ext>
                          </a:extLst>
                        </p:cNvPr>
                        <p:cNvSpPr/>
                        <p:nvPr/>
                      </p:nvSpPr>
                      <p:spPr>
                        <a:xfrm>
                          <a:off x="18285002" y="15650127"/>
                          <a:ext cx="259560" cy="104779"/>
                        </a:xfrm>
                        <a:custGeom>
                          <a:avLst/>
                          <a:gdLst>
                            <a:gd name="csX0" fmla="*/ 259561 w 259560"/>
                            <a:gd name="csY0" fmla="*/ 100118 h 104779"/>
                            <a:gd name="csX1" fmla="*/ 227753 w 259560"/>
                            <a:gd name="csY1" fmla="*/ 90525 h 104779"/>
                            <a:gd name="csX2" fmla="*/ 192045 w 259560"/>
                            <a:gd name="csY2" fmla="*/ 99219 h 104779"/>
                            <a:gd name="csX3" fmla="*/ 125129 w 259560"/>
                            <a:gd name="csY3" fmla="*/ 95621 h 104779"/>
                            <a:gd name="csX4" fmla="*/ 90021 w 259560"/>
                            <a:gd name="csY4" fmla="*/ 24575 h 104779"/>
                            <a:gd name="csX5" fmla="*/ 49211 w 259560"/>
                            <a:gd name="csY5" fmla="*/ 1491 h 104779"/>
                            <a:gd name="csX6" fmla="*/ 0 w 259560"/>
                            <a:gd name="csY6" fmla="*/ 1792 h 10477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9560" h="104779">
                              <a:moveTo>
                                <a:pt x="259561" y="100118"/>
                              </a:moveTo>
                              <a:cubicBezTo>
                                <a:pt x="251459" y="91724"/>
                                <a:pt x="239456" y="89326"/>
                                <a:pt x="227753" y="90525"/>
                              </a:cubicBezTo>
                              <a:cubicBezTo>
                                <a:pt x="216650" y="91424"/>
                                <a:pt x="204648" y="95621"/>
                                <a:pt x="192045" y="99219"/>
                              </a:cubicBezTo>
                              <a:cubicBezTo>
                                <a:pt x="166239" y="107013"/>
                                <a:pt x="138332" y="107312"/>
                                <a:pt x="125129" y="95621"/>
                              </a:cubicBezTo>
                              <a:cubicBezTo>
                                <a:pt x="105925" y="78534"/>
                                <a:pt x="104725" y="44360"/>
                                <a:pt x="90021" y="24575"/>
                              </a:cubicBezTo>
                              <a:cubicBezTo>
                                <a:pt x="80119" y="11085"/>
                                <a:pt x="65115" y="4189"/>
                                <a:pt x="49211" y="1491"/>
                              </a:cubicBezTo>
                              <a:cubicBezTo>
                                <a:pt x="33308" y="-1206"/>
                                <a:pt x="16504" y="293"/>
                                <a:pt x="0" y="1792"/>
                              </a:cubicBezTo>
                            </a:path>
                          </a:pathLst>
                        </a:custGeom>
                        <a:noFill/>
                        <a:ln w="13561" cap="rnd">
                          <a:solidFill>
                            <a:srgbClr val="231F20"/>
                          </a:solidFill>
                          <a:prstDash val="solid"/>
                          <a:miter/>
                        </a:ln>
                      </p:spPr>
                      <p:txBody>
                        <a:bodyPr/>
                        <a:lstStyle/>
                        <a:p>
                          <a:endParaRPr lang="en-US"/>
                        </a:p>
                      </p:txBody>
                    </p:sp>
                  </p:grpSp>
                  <p:grpSp>
                    <p:nvGrpSpPr>
                      <p:cNvPr id="1585" name="Graphic 3">
                        <a:extLst>
                          <a:ext uri="{FF2B5EF4-FFF2-40B4-BE49-F238E27FC236}">
                            <a16:creationId xmlns:a16="http://schemas.microsoft.com/office/drawing/2014/main" id="{F1A62BC2-074F-31AC-91BD-2834D206AAE1}"/>
                          </a:ext>
                        </a:extLst>
                      </p:cNvPr>
                      <p:cNvGrpSpPr/>
                      <p:nvPr/>
                    </p:nvGrpSpPr>
                    <p:grpSpPr>
                      <a:xfrm>
                        <a:off x="18409832" y="15311967"/>
                        <a:ext cx="321559" cy="292746"/>
                        <a:chOff x="18409832" y="15311967"/>
                        <a:chExt cx="321559" cy="292746"/>
                      </a:xfrm>
                      <a:noFill/>
                    </p:grpSpPr>
                    <p:sp>
                      <p:nvSpPr>
                        <p:cNvPr id="1592" name="Freeform: Shape 1591">
                          <a:extLst>
                            <a:ext uri="{FF2B5EF4-FFF2-40B4-BE49-F238E27FC236}">
                              <a16:creationId xmlns:a16="http://schemas.microsoft.com/office/drawing/2014/main" id="{A0E98420-9584-F7AA-D5A1-4D7ACAB46648}"/>
                            </a:ext>
                          </a:extLst>
                        </p:cNvPr>
                        <p:cNvSpPr/>
                        <p:nvPr/>
                      </p:nvSpPr>
                      <p:spPr>
                        <a:xfrm>
                          <a:off x="18409832" y="15383613"/>
                          <a:ext cx="251458" cy="116619"/>
                        </a:xfrm>
                        <a:custGeom>
                          <a:avLst/>
                          <a:gdLst>
                            <a:gd name="csX0" fmla="*/ 251459 w 251458"/>
                            <a:gd name="csY0" fmla="*/ 116619 h 116619"/>
                            <a:gd name="csX1" fmla="*/ 220552 w 251458"/>
                            <a:gd name="csY1" fmla="*/ 104628 h 116619"/>
                            <a:gd name="csX2" fmla="*/ 184243 w 251458"/>
                            <a:gd name="csY2" fmla="*/ 110923 h 116619"/>
                            <a:gd name="csX3" fmla="*/ 117627 w 251458"/>
                            <a:gd name="csY3" fmla="*/ 102530 h 116619"/>
                            <a:gd name="csX4" fmla="*/ 87920 w 251458"/>
                            <a:gd name="csY4" fmla="*/ 29084 h 116619"/>
                            <a:gd name="csX5" fmla="*/ 48912 w 251458"/>
                            <a:gd name="csY5" fmla="*/ 3304 h 116619"/>
                            <a:gd name="csX6" fmla="*/ 0 w 251458"/>
                            <a:gd name="csY6" fmla="*/ 6 h 11661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458" h="116619">
                              <a:moveTo>
                                <a:pt x="251459" y="116619"/>
                              </a:moveTo>
                              <a:cubicBezTo>
                                <a:pt x="243957" y="107625"/>
                                <a:pt x="232254" y="104628"/>
                                <a:pt x="220552" y="104628"/>
                              </a:cubicBezTo>
                              <a:cubicBezTo>
                                <a:pt x="209449" y="104628"/>
                                <a:pt x="197146" y="107925"/>
                                <a:pt x="184243" y="110923"/>
                              </a:cubicBezTo>
                              <a:cubicBezTo>
                                <a:pt x="157837" y="116919"/>
                                <a:pt x="129930" y="115120"/>
                                <a:pt x="117627" y="102530"/>
                              </a:cubicBezTo>
                              <a:cubicBezTo>
                                <a:pt x="99623" y="84243"/>
                                <a:pt x="100823" y="50069"/>
                                <a:pt x="87920" y="29084"/>
                              </a:cubicBezTo>
                              <a:cubicBezTo>
                                <a:pt x="79218" y="14995"/>
                                <a:pt x="64515" y="6901"/>
                                <a:pt x="48912" y="3304"/>
                              </a:cubicBezTo>
                              <a:cubicBezTo>
                                <a:pt x="33308" y="-293"/>
                                <a:pt x="16504" y="6"/>
                                <a:pt x="0" y="6"/>
                              </a:cubicBezTo>
                            </a:path>
                          </a:pathLst>
                        </a:custGeom>
                        <a:noFill/>
                        <a:ln w="13561" cap="rnd">
                          <a:solidFill>
                            <a:srgbClr val="231F20"/>
                          </a:solidFill>
                          <a:prstDash val="solid"/>
                          <a:miter/>
                        </a:ln>
                      </p:spPr>
                      <p:txBody>
                        <a:bodyPr/>
                        <a:lstStyle/>
                        <a:p>
                          <a:endParaRPr lang="en-US"/>
                        </a:p>
                      </p:txBody>
                    </p:sp>
                    <p:sp>
                      <p:nvSpPr>
                        <p:cNvPr id="1593" name="Freeform: Shape 1592">
                          <a:extLst>
                            <a:ext uri="{FF2B5EF4-FFF2-40B4-BE49-F238E27FC236}">
                              <a16:creationId xmlns:a16="http://schemas.microsoft.com/office/drawing/2014/main" id="{B0AD79C0-FB30-2B05-29FF-C48F3359B0A2}"/>
                            </a:ext>
                          </a:extLst>
                        </p:cNvPr>
                        <p:cNvSpPr/>
                        <p:nvPr/>
                      </p:nvSpPr>
                      <p:spPr>
                        <a:xfrm>
                          <a:off x="18449141" y="15311967"/>
                          <a:ext cx="251458" cy="116618"/>
                        </a:xfrm>
                        <a:custGeom>
                          <a:avLst/>
                          <a:gdLst>
                            <a:gd name="csX0" fmla="*/ 251459 w 251458"/>
                            <a:gd name="csY0" fmla="*/ 116618 h 116618"/>
                            <a:gd name="csX1" fmla="*/ 220552 w 251458"/>
                            <a:gd name="csY1" fmla="*/ 104627 h 116618"/>
                            <a:gd name="csX2" fmla="*/ 184243 w 251458"/>
                            <a:gd name="csY2" fmla="*/ 110923 h 116618"/>
                            <a:gd name="csX3" fmla="*/ 117627 w 251458"/>
                            <a:gd name="csY3" fmla="*/ 102529 h 116618"/>
                            <a:gd name="csX4" fmla="*/ 87921 w 251458"/>
                            <a:gd name="csY4" fmla="*/ 29084 h 116618"/>
                            <a:gd name="csX5" fmla="*/ 48912 w 251458"/>
                            <a:gd name="csY5" fmla="*/ 3303 h 116618"/>
                            <a:gd name="csX6" fmla="*/ 0 w 251458"/>
                            <a:gd name="csY6" fmla="*/ 6 h 11661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458" h="116618">
                              <a:moveTo>
                                <a:pt x="251459" y="116618"/>
                              </a:moveTo>
                              <a:cubicBezTo>
                                <a:pt x="243957" y="107625"/>
                                <a:pt x="232254" y="104627"/>
                                <a:pt x="220552" y="104627"/>
                              </a:cubicBezTo>
                              <a:cubicBezTo>
                                <a:pt x="209449" y="104627"/>
                                <a:pt x="197146" y="107925"/>
                                <a:pt x="184243" y="110923"/>
                              </a:cubicBezTo>
                              <a:cubicBezTo>
                                <a:pt x="157837" y="116918"/>
                                <a:pt x="129930" y="115120"/>
                                <a:pt x="117627" y="102529"/>
                              </a:cubicBezTo>
                              <a:cubicBezTo>
                                <a:pt x="99623" y="84243"/>
                                <a:pt x="100823" y="50068"/>
                                <a:pt x="87921" y="29084"/>
                              </a:cubicBezTo>
                              <a:cubicBezTo>
                                <a:pt x="79218" y="14995"/>
                                <a:pt x="64515" y="6900"/>
                                <a:pt x="48912" y="3303"/>
                              </a:cubicBezTo>
                              <a:cubicBezTo>
                                <a:pt x="33308" y="-294"/>
                                <a:pt x="16504" y="6"/>
                                <a:pt x="0" y="6"/>
                              </a:cubicBezTo>
                            </a:path>
                          </a:pathLst>
                        </a:custGeom>
                        <a:noFill/>
                        <a:ln w="13561" cap="rnd">
                          <a:solidFill>
                            <a:srgbClr val="231F20"/>
                          </a:solidFill>
                          <a:prstDash val="solid"/>
                          <a:miter/>
                        </a:ln>
                      </p:spPr>
                      <p:txBody>
                        <a:bodyPr/>
                        <a:lstStyle/>
                        <a:p>
                          <a:endParaRPr lang="en-US"/>
                        </a:p>
                      </p:txBody>
                    </p:sp>
                  </p:grpSp>
                  <p:grpSp>
                    <p:nvGrpSpPr>
                      <p:cNvPr id="1586" name="Graphic 3">
                        <a:extLst>
                          <a:ext uri="{FF2B5EF4-FFF2-40B4-BE49-F238E27FC236}">
                            <a16:creationId xmlns:a16="http://schemas.microsoft.com/office/drawing/2014/main" id="{5DF851BE-2BB3-AD00-C881-E212CAD75B50}"/>
                          </a:ext>
                        </a:extLst>
                      </p:cNvPr>
                      <p:cNvGrpSpPr/>
                      <p:nvPr/>
                    </p:nvGrpSpPr>
                    <p:grpSpPr>
                      <a:xfrm>
                        <a:off x="18592274" y="14985218"/>
                        <a:ext cx="317245" cy="315109"/>
                        <a:chOff x="18592274" y="14985218"/>
                        <a:chExt cx="317245" cy="315109"/>
                      </a:xfrm>
                      <a:noFill/>
                    </p:grpSpPr>
                    <p:sp>
                      <p:nvSpPr>
                        <p:cNvPr id="1590" name="Freeform: Shape 1589">
                          <a:extLst>
                            <a:ext uri="{FF2B5EF4-FFF2-40B4-BE49-F238E27FC236}">
                              <a16:creationId xmlns:a16="http://schemas.microsoft.com/office/drawing/2014/main" id="{209E9E54-C539-4E94-EA8C-9B34AB660EC6}"/>
                            </a:ext>
                          </a:extLst>
                        </p:cNvPr>
                        <p:cNvSpPr/>
                        <p:nvPr/>
                      </p:nvSpPr>
                      <p:spPr>
                        <a:xfrm>
                          <a:off x="18592274" y="15053866"/>
                          <a:ext cx="242456" cy="133999"/>
                        </a:xfrm>
                        <a:custGeom>
                          <a:avLst/>
                          <a:gdLst>
                            <a:gd name="csX0" fmla="*/ 242456 w 242456"/>
                            <a:gd name="csY0" fmla="*/ 134000 h 133999"/>
                            <a:gd name="csX1" fmla="*/ 212450 w 242456"/>
                            <a:gd name="csY1" fmla="*/ 119910 h 133999"/>
                            <a:gd name="csX2" fmla="*/ 175841 w 242456"/>
                            <a:gd name="csY2" fmla="*/ 123508 h 133999"/>
                            <a:gd name="csX3" fmla="*/ 110126 w 242456"/>
                            <a:gd name="csY3" fmla="*/ 110318 h 133999"/>
                            <a:gd name="csX4" fmla="*/ 85520 w 242456"/>
                            <a:gd name="csY4" fmla="*/ 35074 h 133999"/>
                            <a:gd name="csX5" fmla="*/ 48611 w 242456"/>
                            <a:gd name="csY5" fmla="*/ 6595 h 133999"/>
                            <a:gd name="csX6" fmla="*/ 0 w 242456"/>
                            <a:gd name="csY6" fmla="*/ 0 h 13399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2456" h="133999">
                              <a:moveTo>
                                <a:pt x="242456" y="134000"/>
                              </a:moveTo>
                              <a:cubicBezTo>
                                <a:pt x="235555" y="124707"/>
                                <a:pt x="224152" y="120510"/>
                                <a:pt x="212450" y="119910"/>
                              </a:cubicBezTo>
                              <a:cubicBezTo>
                                <a:pt x="201347" y="119311"/>
                                <a:pt x="188744" y="121709"/>
                                <a:pt x="175841" y="123508"/>
                              </a:cubicBezTo>
                              <a:cubicBezTo>
                                <a:pt x="149135" y="127405"/>
                                <a:pt x="121528" y="123807"/>
                                <a:pt x="110126" y="110318"/>
                              </a:cubicBezTo>
                              <a:cubicBezTo>
                                <a:pt x="93622" y="90832"/>
                                <a:pt x="97222" y="56658"/>
                                <a:pt x="85520" y="35074"/>
                              </a:cubicBezTo>
                              <a:cubicBezTo>
                                <a:pt x="77718" y="20385"/>
                                <a:pt x="63915" y="11392"/>
                                <a:pt x="48611" y="6595"/>
                              </a:cubicBezTo>
                              <a:cubicBezTo>
                                <a:pt x="33308" y="1799"/>
                                <a:pt x="16504" y="899"/>
                                <a:pt x="0" y="0"/>
                              </a:cubicBezTo>
                            </a:path>
                          </a:pathLst>
                        </a:custGeom>
                        <a:noFill/>
                        <a:ln w="13561" cap="rnd">
                          <a:solidFill>
                            <a:srgbClr val="231F20"/>
                          </a:solidFill>
                          <a:prstDash val="solid"/>
                          <a:miter/>
                        </a:ln>
                      </p:spPr>
                      <p:txBody>
                        <a:bodyPr/>
                        <a:lstStyle/>
                        <a:p>
                          <a:endParaRPr lang="en-US"/>
                        </a:p>
                      </p:txBody>
                    </p:sp>
                    <p:sp>
                      <p:nvSpPr>
                        <p:cNvPr id="1591" name="Freeform: Shape 1590">
                          <a:extLst>
                            <a:ext uri="{FF2B5EF4-FFF2-40B4-BE49-F238E27FC236}">
                              <a16:creationId xmlns:a16="http://schemas.microsoft.com/office/drawing/2014/main" id="{4EF39DBC-E56F-9048-8C59-BFAEB3C7F88B}"/>
                            </a:ext>
                          </a:extLst>
                        </p:cNvPr>
                        <p:cNvSpPr/>
                        <p:nvPr/>
                      </p:nvSpPr>
                      <p:spPr>
                        <a:xfrm>
                          <a:off x="18636684" y="14985218"/>
                          <a:ext cx="242456" cy="133999"/>
                        </a:xfrm>
                        <a:custGeom>
                          <a:avLst/>
                          <a:gdLst>
                            <a:gd name="csX0" fmla="*/ 242456 w 242456"/>
                            <a:gd name="csY0" fmla="*/ 134000 h 133999"/>
                            <a:gd name="csX1" fmla="*/ 212450 w 242456"/>
                            <a:gd name="csY1" fmla="*/ 119910 h 133999"/>
                            <a:gd name="csX2" fmla="*/ 175841 w 242456"/>
                            <a:gd name="csY2" fmla="*/ 123507 h 133999"/>
                            <a:gd name="csX3" fmla="*/ 110126 w 242456"/>
                            <a:gd name="csY3" fmla="*/ 110317 h 133999"/>
                            <a:gd name="csX4" fmla="*/ 85520 w 242456"/>
                            <a:gd name="csY4" fmla="*/ 35073 h 133999"/>
                            <a:gd name="csX5" fmla="*/ 48611 w 242456"/>
                            <a:gd name="csY5" fmla="*/ 6595 h 133999"/>
                            <a:gd name="csX6" fmla="*/ 0 w 242456"/>
                            <a:gd name="csY6" fmla="*/ 0 h 13399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2456" h="133999">
                              <a:moveTo>
                                <a:pt x="242456" y="134000"/>
                              </a:moveTo>
                              <a:cubicBezTo>
                                <a:pt x="235555" y="124707"/>
                                <a:pt x="224152" y="120509"/>
                                <a:pt x="212450" y="119910"/>
                              </a:cubicBezTo>
                              <a:cubicBezTo>
                                <a:pt x="201347" y="119310"/>
                                <a:pt x="188744" y="121709"/>
                                <a:pt x="175841" y="123507"/>
                              </a:cubicBezTo>
                              <a:cubicBezTo>
                                <a:pt x="149135" y="127405"/>
                                <a:pt x="121528" y="123806"/>
                                <a:pt x="110126" y="110317"/>
                              </a:cubicBezTo>
                              <a:cubicBezTo>
                                <a:pt x="93622" y="90832"/>
                                <a:pt x="97223" y="56657"/>
                                <a:pt x="85520" y="35073"/>
                              </a:cubicBezTo>
                              <a:cubicBezTo>
                                <a:pt x="77718" y="20385"/>
                                <a:pt x="63915" y="11391"/>
                                <a:pt x="48611" y="6595"/>
                              </a:cubicBezTo>
                              <a:cubicBezTo>
                                <a:pt x="33308" y="1799"/>
                                <a:pt x="16504" y="899"/>
                                <a:pt x="0" y="0"/>
                              </a:cubicBezTo>
                            </a:path>
                          </a:pathLst>
                        </a:custGeom>
                        <a:noFill/>
                        <a:ln w="13561" cap="rnd">
                          <a:solidFill>
                            <a:srgbClr val="231F20"/>
                          </a:solidFill>
                          <a:prstDash val="solid"/>
                          <a:miter/>
                        </a:ln>
                      </p:spPr>
                      <p:txBody>
                        <a:bodyPr/>
                        <a:lstStyle/>
                        <a:p>
                          <a:endParaRPr lang="en-US"/>
                        </a:p>
                      </p:txBody>
                    </p:sp>
                  </p:grpSp>
                  <p:grpSp>
                    <p:nvGrpSpPr>
                      <p:cNvPr id="1587" name="Graphic 3">
                        <a:extLst>
                          <a:ext uri="{FF2B5EF4-FFF2-40B4-BE49-F238E27FC236}">
                            <a16:creationId xmlns:a16="http://schemas.microsoft.com/office/drawing/2014/main" id="{E1C9204A-3D60-F837-1417-90F35B45B775}"/>
                          </a:ext>
                        </a:extLst>
                      </p:cNvPr>
                      <p:cNvGrpSpPr/>
                      <p:nvPr/>
                    </p:nvGrpSpPr>
                    <p:grpSpPr>
                      <a:xfrm>
                        <a:off x="18798422" y="14671652"/>
                        <a:ext cx="310940" cy="337019"/>
                        <a:chOff x="18798422" y="14671652"/>
                        <a:chExt cx="310940" cy="337019"/>
                      </a:xfrm>
                      <a:noFill/>
                    </p:grpSpPr>
                    <p:sp>
                      <p:nvSpPr>
                        <p:cNvPr id="1588" name="Freeform: Shape 1587">
                          <a:extLst>
                            <a:ext uri="{FF2B5EF4-FFF2-40B4-BE49-F238E27FC236}">
                              <a16:creationId xmlns:a16="http://schemas.microsoft.com/office/drawing/2014/main" id="{90F4B145-71C1-606F-2EFA-364431E015E5}"/>
                            </a:ext>
                          </a:extLst>
                        </p:cNvPr>
                        <p:cNvSpPr/>
                        <p:nvPr/>
                      </p:nvSpPr>
                      <p:spPr>
                        <a:xfrm>
                          <a:off x="18798422" y="14737004"/>
                          <a:ext cx="231953" cy="151386"/>
                        </a:xfrm>
                        <a:custGeom>
                          <a:avLst/>
                          <a:gdLst>
                            <a:gd name="csX0" fmla="*/ 231954 w 231953"/>
                            <a:gd name="csY0" fmla="*/ 151386 h 151386"/>
                            <a:gd name="csX1" fmla="*/ 202847 w 231953"/>
                            <a:gd name="csY1" fmla="*/ 135198 h 151386"/>
                            <a:gd name="csX2" fmla="*/ 166239 w 231953"/>
                            <a:gd name="csY2" fmla="*/ 136097 h 151386"/>
                            <a:gd name="csX3" fmla="*/ 101724 w 231953"/>
                            <a:gd name="csY3" fmla="*/ 118411 h 151386"/>
                            <a:gd name="csX4" fmla="*/ 82819 w 231953"/>
                            <a:gd name="csY4" fmla="*/ 41368 h 151386"/>
                            <a:gd name="csX5" fmla="*/ 48011 w 231953"/>
                            <a:gd name="csY5" fmla="*/ 10192 h 151386"/>
                            <a:gd name="csX6" fmla="*/ 0 w 231953"/>
                            <a:gd name="csY6" fmla="*/ 0 h 15138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1953" h="151386">
                              <a:moveTo>
                                <a:pt x="231954" y="151386"/>
                              </a:moveTo>
                              <a:cubicBezTo>
                                <a:pt x="225953" y="141494"/>
                                <a:pt x="214850" y="136698"/>
                                <a:pt x="202847" y="135198"/>
                              </a:cubicBezTo>
                              <a:cubicBezTo>
                                <a:pt x="191745" y="133700"/>
                                <a:pt x="179142" y="135198"/>
                                <a:pt x="166239" y="136097"/>
                              </a:cubicBezTo>
                              <a:cubicBezTo>
                                <a:pt x="139533" y="138196"/>
                                <a:pt x="111926" y="132500"/>
                                <a:pt x="101724" y="118411"/>
                              </a:cubicBezTo>
                              <a:cubicBezTo>
                                <a:pt x="86420" y="97726"/>
                                <a:pt x="92721" y="63851"/>
                                <a:pt x="82819" y="41368"/>
                              </a:cubicBezTo>
                              <a:cubicBezTo>
                                <a:pt x="76218" y="26080"/>
                                <a:pt x="63015" y="16187"/>
                                <a:pt x="48011" y="10192"/>
                              </a:cubicBezTo>
                              <a:cubicBezTo>
                                <a:pt x="33008" y="4196"/>
                                <a:pt x="16504" y="2098"/>
                                <a:pt x="0" y="0"/>
                              </a:cubicBezTo>
                            </a:path>
                          </a:pathLst>
                        </a:custGeom>
                        <a:noFill/>
                        <a:ln w="13561" cap="rnd">
                          <a:solidFill>
                            <a:srgbClr val="231F20"/>
                          </a:solidFill>
                          <a:prstDash val="solid"/>
                          <a:miter/>
                        </a:ln>
                      </p:spPr>
                      <p:txBody>
                        <a:bodyPr/>
                        <a:lstStyle/>
                        <a:p>
                          <a:endParaRPr lang="en-US"/>
                        </a:p>
                      </p:txBody>
                    </p:sp>
                    <p:sp>
                      <p:nvSpPr>
                        <p:cNvPr id="1589" name="Freeform: Shape 1588">
                          <a:extLst>
                            <a:ext uri="{FF2B5EF4-FFF2-40B4-BE49-F238E27FC236}">
                              <a16:creationId xmlns:a16="http://schemas.microsoft.com/office/drawing/2014/main" id="{B74D0F75-0423-8637-ABD2-B7F06EE9833C}"/>
                            </a:ext>
                          </a:extLst>
                        </p:cNvPr>
                        <p:cNvSpPr/>
                        <p:nvPr/>
                      </p:nvSpPr>
                      <p:spPr>
                        <a:xfrm>
                          <a:off x="18847633" y="14671652"/>
                          <a:ext cx="231953" cy="151387"/>
                        </a:xfrm>
                        <a:custGeom>
                          <a:avLst/>
                          <a:gdLst>
                            <a:gd name="csX0" fmla="*/ 231954 w 231953"/>
                            <a:gd name="csY0" fmla="*/ 151387 h 151387"/>
                            <a:gd name="csX1" fmla="*/ 202848 w 231953"/>
                            <a:gd name="csY1" fmla="*/ 135199 h 151387"/>
                            <a:gd name="csX2" fmla="*/ 166239 w 231953"/>
                            <a:gd name="csY2" fmla="*/ 136098 h 151387"/>
                            <a:gd name="csX3" fmla="*/ 101724 w 231953"/>
                            <a:gd name="csY3" fmla="*/ 118412 h 151387"/>
                            <a:gd name="csX4" fmla="*/ 82820 w 231953"/>
                            <a:gd name="csY4" fmla="*/ 41369 h 151387"/>
                            <a:gd name="csX5" fmla="*/ 48011 w 231953"/>
                            <a:gd name="csY5" fmla="*/ 10192 h 151387"/>
                            <a:gd name="csX6" fmla="*/ 0 w 231953"/>
                            <a:gd name="csY6" fmla="*/ 0 h 15138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1953" h="151387">
                              <a:moveTo>
                                <a:pt x="231954" y="151387"/>
                              </a:moveTo>
                              <a:cubicBezTo>
                                <a:pt x="225953" y="141494"/>
                                <a:pt x="214850" y="136698"/>
                                <a:pt x="202848" y="135199"/>
                              </a:cubicBezTo>
                              <a:cubicBezTo>
                                <a:pt x="191745" y="133701"/>
                                <a:pt x="179142" y="135199"/>
                                <a:pt x="166239" y="136098"/>
                              </a:cubicBezTo>
                              <a:cubicBezTo>
                                <a:pt x="139533" y="138197"/>
                                <a:pt x="111926" y="132501"/>
                                <a:pt x="101724" y="118412"/>
                              </a:cubicBezTo>
                              <a:cubicBezTo>
                                <a:pt x="86420" y="97727"/>
                                <a:pt x="92721" y="63852"/>
                                <a:pt x="82820" y="41369"/>
                              </a:cubicBezTo>
                              <a:cubicBezTo>
                                <a:pt x="76218" y="26081"/>
                                <a:pt x="63015" y="16188"/>
                                <a:pt x="48011" y="10192"/>
                              </a:cubicBezTo>
                              <a:cubicBezTo>
                                <a:pt x="33008" y="4197"/>
                                <a:pt x="16504" y="2099"/>
                                <a:pt x="0" y="0"/>
                              </a:cubicBezTo>
                            </a:path>
                          </a:pathLst>
                        </a:custGeom>
                        <a:noFill/>
                        <a:ln w="13561" cap="rnd">
                          <a:solidFill>
                            <a:srgbClr val="231F20"/>
                          </a:solidFill>
                          <a:prstDash val="solid"/>
                          <a:miter/>
                        </a:ln>
                      </p:spPr>
                      <p:txBody>
                        <a:bodyPr/>
                        <a:lstStyle/>
                        <a:p>
                          <a:endParaRPr lang="en-US"/>
                        </a:p>
                      </p:txBody>
                    </p:sp>
                  </p:grpSp>
                </p:grpSp>
                <p:grpSp>
                  <p:nvGrpSpPr>
                    <p:cNvPr id="1353" name="Graphic 3">
                      <a:extLst>
                        <a:ext uri="{FF2B5EF4-FFF2-40B4-BE49-F238E27FC236}">
                          <a16:creationId xmlns:a16="http://schemas.microsoft.com/office/drawing/2014/main" id="{3E4D44EF-6918-ECE4-76E0-81A32F076421}"/>
                        </a:ext>
                      </a:extLst>
                    </p:cNvPr>
                    <p:cNvGrpSpPr/>
                    <p:nvPr/>
                  </p:nvGrpSpPr>
                  <p:grpSpPr>
                    <a:xfrm>
                      <a:off x="25072117" y="12900279"/>
                      <a:ext cx="3695636" cy="8642876"/>
                      <a:chOff x="25072117" y="12900279"/>
                      <a:chExt cx="3695636" cy="8642876"/>
                    </a:xfrm>
                    <a:noFill/>
                  </p:grpSpPr>
                  <p:grpSp>
                    <p:nvGrpSpPr>
                      <p:cNvPr id="1516" name="Graphic 3">
                        <a:extLst>
                          <a:ext uri="{FF2B5EF4-FFF2-40B4-BE49-F238E27FC236}">
                            <a16:creationId xmlns:a16="http://schemas.microsoft.com/office/drawing/2014/main" id="{3B0170CC-DA50-DD84-1979-A16B131FA484}"/>
                          </a:ext>
                        </a:extLst>
                      </p:cNvPr>
                      <p:cNvGrpSpPr/>
                      <p:nvPr/>
                    </p:nvGrpSpPr>
                    <p:grpSpPr>
                      <a:xfrm>
                        <a:off x="25072117" y="12900279"/>
                        <a:ext cx="198286" cy="456352"/>
                        <a:chOff x="25072117" y="12900279"/>
                        <a:chExt cx="198286" cy="456352"/>
                      </a:xfrm>
                      <a:noFill/>
                    </p:grpSpPr>
                    <p:sp>
                      <p:nvSpPr>
                        <p:cNvPr id="1571" name="Freeform: Shape 1570">
                          <a:extLst>
                            <a:ext uri="{FF2B5EF4-FFF2-40B4-BE49-F238E27FC236}">
                              <a16:creationId xmlns:a16="http://schemas.microsoft.com/office/drawing/2014/main" id="{C3DCBA34-6B4F-B1EE-2E2B-4518BF375938}"/>
                            </a:ext>
                          </a:extLst>
                        </p:cNvPr>
                        <p:cNvSpPr/>
                        <p:nvPr/>
                      </p:nvSpPr>
                      <p:spPr>
                        <a:xfrm>
                          <a:off x="25072117" y="12900279"/>
                          <a:ext cx="104882" cy="259305"/>
                        </a:xfrm>
                        <a:custGeom>
                          <a:avLst/>
                          <a:gdLst>
                            <a:gd name="csX0" fmla="*/ 4666 w 104882"/>
                            <a:gd name="csY0" fmla="*/ 259306 h 259305"/>
                            <a:gd name="csX1" fmla="*/ 14268 w 104882"/>
                            <a:gd name="csY1" fmla="*/ 227529 h 259305"/>
                            <a:gd name="csX2" fmla="*/ 5566 w 104882"/>
                            <a:gd name="csY2" fmla="*/ 191856 h 259305"/>
                            <a:gd name="csX3" fmla="*/ 9167 w 104882"/>
                            <a:gd name="csY3" fmla="*/ 125007 h 259305"/>
                            <a:gd name="csX4" fmla="*/ 80284 w 104882"/>
                            <a:gd name="csY4" fmla="*/ 89933 h 259305"/>
                            <a:gd name="csX5" fmla="*/ 103389 w 104882"/>
                            <a:gd name="csY5" fmla="*/ 49164 h 259305"/>
                            <a:gd name="csX6" fmla="*/ 103089 w 104882"/>
                            <a:gd name="csY6" fmla="*/ 0 h 25930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4882" h="259305">
                              <a:moveTo>
                                <a:pt x="4666" y="259306"/>
                              </a:moveTo>
                              <a:cubicBezTo>
                                <a:pt x="13068" y="251212"/>
                                <a:pt x="15469" y="239221"/>
                                <a:pt x="14268" y="227529"/>
                              </a:cubicBezTo>
                              <a:cubicBezTo>
                                <a:pt x="13368" y="216438"/>
                                <a:pt x="9167" y="204447"/>
                                <a:pt x="5566" y="191856"/>
                              </a:cubicBezTo>
                              <a:cubicBezTo>
                                <a:pt x="-2235" y="166076"/>
                                <a:pt x="-2535" y="138197"/>
                                <a:pt x="9167" y="125007"/>
                              </a:cubicBezTo>
                              <a:cubicBezTo>
                                <a:pt x="26271" y="105821"/>
                                <a:pt x="60479" y="104622"/>
                                <a:pt x="80284" y="89933"/>
                              </a:cubicBezTo>
                              <a:cubicBezTo>
                                <a:pt x="93787" y="80040"/>
                                <a:pt x="100689" y="65052"/>
                                <a:pt x="103389" y="49164"/>
                              </a:cubicBezTo>
                              <a:cubicBezTo>
                                <a:pt x="106090" y="33276"/>
                                <a:pt x="104590" y="16488"/>
                                <a:pt x="103089" y="0"/>
                              </a:cubicBezTo>
                            </a:path>
                          </a:pathLst>
                        </a:custGeom>
                        <a:noFill/>
                        <a:ln w="13561" cap="rnd">
                          <a:solidFill>
                            <a:srgbClr val="231F20"/>
                          </a:solidFill>
                          <a:prstDash val="solid"/>
                          <a:miter/>
                        </a:ln>
                      </p:spPr>
                      <p:txBody>
                        <a:bodyPr/>
                        <a:lstStyle/>
                        <a:p>
                          <a:endParaRPr lang="en-US"/>
                        </a:p>
                      </p:txBody>
                    </p:sp>
                    <p:sp>
                      <p:nvSpPr>
                        <p:cNvPr id="1572" name="Freeform: Shape 1571">
                          <a:extLst>
                            <a:ext uri="{FF2B5EF4-FFF2-40B4-BE49-F238E27FC236}">
                              <a16:creationId xmlns:a16="http://schemas.microsoft.com/office/drawing/2014/main" id="{3977E2AF-57AC-8D3A-7761-09EF2F10DB6B}"/>
                            </a:ext>
                          </a:extLst>
                        </p:cNvPr>
                        <p:cNvSpPr/>
                        <p:nvPr/>
                      </p:nvSpPr>
                      <p:spPr>
                        <a:xfrm>
                          <a:off x="25146534" y="12934454"/>
                          <a:ext cx="104882" cy="259305"/>
                        </a:xfrm>
                        <a:custGeom>
                          <a:avLst/>
                          <a:gdLst>
                            <a:gd name="csX0" fmla="*/ 4666 w 104882"/>
                            <a:gd name="csY0" fmla="*/ 259306 h 259305"/>
                            <a:gd name="csX1" fmla="*/ 14269 w 104882"/>
                            <a:gd name="csY1" fmla="*/ 227529 h 259305"/>
                            <a:gd name="csX2" fmla="*/ 5567 w 104882"/>
                            <a:gd name="csY2" fmla="*/ 191856 h 259305"/>
                            <a:gd name="csX3" fmla="*/ 9167 w 104882"/>
                            <a:gd name="csY3" fmla="*/ 125006 h 259305"/>
                            <a:gd name="csX4" fmla="*/ 80284 w 104882"/>
                            <a:gd name="csY4" fmla="*/ 89933 h 259305"/>
                            <a:gd name="csX5" fmla="*/ 103390 w 104882"/>
                            <a:gd name="csY5" fmla="*/ 49163 h 259305"/>
                            <a:gd name="csX6" fmla="*/ 103089 w 104882"/>
                            <a:gd name="csY6" fmla="*/ 0 h 25930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4882" h="259305">
                              <a:moveTo>
                                <a:pt x="4666" y="259306"/>
                              </a:moveTo>
                              <a:cubicBezTo>
                                <a:pt x="13068" y="251212"/>
                                <a:pt x="15468" y="239220"/>
                                <a:pt x="14269" y="227529"/>
                              </a:cubicBezTo>
                              <a:cubicBezTo>
                                <a:pt x="13369" y="216438"/>
                                <a:pt x="9167" y="204447"/>
                                <a:pt x="5567" y="191856"/>
                              </a:cubicBezTo>
                              <a:cubicBezTo>
                                <a:pt x="-2236" y="166075"/>
                                <a:pt x="-2535" y="138196"/>
                                <a:pt x="9167" y="125006"/>
                              </a:cubicBezTo>
                              <a:cubicBezTo>
                                <a:pt x="26271" y="105821"/>
                                <a:pt x="60479" y="104621"/>
                                <a:pt x="80284" y="89933"/>
                              </a:cubicBezTo>
                              <a:cubicBezTo>
                                <a:pt x="93787" y="80040"/>
                                <a:pt x="100688" y="65051"/>
                                <a:pt x="103390" y="49163"/>
                              </a:cubicBezTo>
                              <a:cubicBezTo>
                                <a:pt x="106090" y="33275"/>
                                <a:pt x="104589" y="16487"/>
                                <a:pt x="103089" y="0"/>
                              </a:cubicBezTo>
                            </a:path>
                          </a:pathLst>
                        </a:custGeom>
                        <a:noFill/>
                        <a:ln w="13561" cap="rnd">
                          <a:solidFill>
                            <a:srgbClr val="231F20"/>
                          </a:solidFill>
                          <a:prstDash val="solid"/>
                          <a:miter/>
                        </a:ln>
                      </p:spPr>
                      <p:txBody>
                        <a:bodyPr/>
                        <a:lstStyle/>
                        <a:p>
                          <a:endParaRPr lang="en-US"/>
                        </a:p>
                      </p:txBody>
                    </p:sp>
                  </p:grpSp>
                  <p:grpSp>
                    <p:nvGrpSpPr>
                      <p:cNvPr id="1517" name="Graphic 3">
                        <a:extLst>
                          <a:ext uri="{FF2B5EF4-FFF2-40B4-BE49-F238E27FC236}">
                            <a16:creationId xmlns:a16="http://schemas.microsoft.com/office/drawing/2014/main" id="{44E5673C-3D48-001D-6061-06218B32B196}"/>
                          </a:ext>
                        </a:extLst>
                      </p:cNvPr>
                      <p:cNvGrpSpPr/>
                      <p:nvPr/>
                    </p:nvGrpSpPr>
                    <p:grpSpPr>
                      <a:xfrm>
                        <a:off x="25401159" y="13059161"/>
                        <a:ext cx="208405" cy="451690"/>
                        <a:chOff x="25401159" y="13059161"/>
                        <a:chExt cx="208405" cy="451690"/>
                      </a:xfrm>
                      <a:noFill/>
                    </p:grpSpPr>
                    <p:sp>
                      <p:nvSpPr>
                        <p:cNvPr id="1569" name="Freeform: Shape 1568">
                          <a:extLst>
                            <a:ext uri="{FF2B5EF4-FFF2-40B4-BE49-F238E27FC236}">
                              <a16:creationId xmlns:a16="http://schemas.microsoft.com/office/drawing/2014/main" id="{6570F391-3DBF-6EF9-CA79-80F5BD71B114}"/>
                            </a:ext>
                          </a:extLst>
                        </p:cNvPr>
                        <p:cNvSpPr/>
                        <p:nvPr/>
                      </p:nvSpPr>
                      <p:spPr>
                        <a:xfrm>
                          <a:off x="25401159" y="13059161"/>
                          <a:ext cx="116733" cy="251211"/>
                        </a:xfrm>
                        <a:custGeom>
                          <a:avLst/>
                          <a:gdLst>
                            <a:gd name="csX0" fmla="*/ 0 w 116733"/>
                            <a:gd name="csY0" fmla="*/ 251211 h 251211"/>
                            <a:gd name="csX1" fmla="*/ 12003 w 116733"/>
                            <a:gd name="csY1" fmla="*/ 220334 h 251211"/>
                            <a:gd name="csX2" fmla="*/ 5701 w 116733"/>
                            <a:gd name="csY2" fmla="*/ 184062 h 251211"/>
                            <a:gd name="csX3" fmla="*/ 14103 w 116733"/>
                            <a:gd name="csY3" fmla="*/ 117511 h 251211"/>
                            <a:gd name="csX4" fmla="*/ 87621 w 116733"/>
                            <a:gd name="csY4" fmla="*/ 87834 h 251211"/>
                            <a:gd name="csX5" fmla="*/ 113426 w 116733"/>
                            <a:gd name="csY5" fmla="*/ 48863 h 251211"/>
                            <a:gd name="csX6" fmla="*/ 116728 w 116733"/>
                            <a:gd name="csY6" fmla="*/ 0 h 25121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16733" h="251211">
                              <a:moveTo>
                                <a:pt x="0" y="251211"/>
                              </a:moveTo>
                              <a:cubicBezTo>
                                <a:pt x="9003" y="243717"/>
                                <a:pt x="12003" y="232026"/>
                                <a:pt x="12003" y="220334"/>
                              </a:cubicBezTo>
                              <a:cubicBezTo>
                                <a:pt x="12003" y="209243"/>
                                <a:pt x="8702" y="196952"/>
                                <a:pt x="5701" y="184062"/>
                              </a:cubicBezTo>
                              <a:cubicBezTo>
                                <a:pt x="-299" y="157681"/>
                                <a:pt x="1501" y="129802"/>
                                <a:pt x="14103" y="117511"/>
                              </a:cubicBezTo>
                              <a:cubicBezTo>
                                <a:pt x="32408" y="99525"/>
                                <a:pt x="66616" y="100724"/>
                                <a:pt x="87621" y="87834"/>
                              </a:cubicBezTo>
                              <a:cubicBezTo>
                                <a:pt x="101724" y="79140"/>
                                <a:pt x="109826" y="64452"/>
                                <a:pt x="113426" y="48863"/>
                              </a:cubicBezTo>
                              <a:cubicBezTo>
                                <a:pt x="117027" y="33275"/>
                                <a:pt x="116728" y="16487"/>
                                <a:pt x="116728" y="0"/>
                              </a:cubicBezTo>
                            </a:path>
                          </a:pathLst>
                        </a:custGeom>
                        <a:noFill/>
                        <a:ln w="13561" cap="rnd">
                          <a:solidFill>
                            <a:srgbClr val="231F20"/>
                          </a:solidFill>
                          <a:prstDash val="solid"/>
                          <a:miter/>
                        </a:ln>
                      </p:spPr>
                      <p:txBody>
                        <a:bodyPr/>
                        <a:lstStyle/>
                        <a:p>
                          <a:endParaRPr lang="en-US"/>
                        </a:p>
                      </p:txBody>
                    </p:sp>
                    <p:sp>
                      <p:nvSpPr>
                        <p:cNvPr id="1570" name="Freeform: Shape 1569">
                          <a:extLst>
                            <a:ext uri="{FF2B5EF4-FFF2-40B4-BE49-F238E27FC236}">
                              <a16:creationId xmlns:a16="http://schemas.microsoft.com/office/drawing/2014/main" id="{91572388-CC1C-7B64-9197-7FD5507C5BE6}"/>
                            </a:ext>
                          </a:extLst>
                        </p:cNvPr>
                        <p:cNvSpPr/>
                        <p:nvPr/>
                      </p:nvSpPr>
                      <p:spPr>
                        <a:xfrm>
                          <a:off x="25472876" y="13098431"/>
                          <a:ext cx="116732" cy="251211"/>
                        </a:xfrm>
                        <a:custGeom>
                          <a:avLst/>
                          <a:gdLst>
                            <a:gd name="csX0" fmla="*/ 0 w 116732"/>
                            <a:gd name="csY0" fmla="*/ 251212 h 251211"/>
                            <a:gd name="csX1" fmla="*/ 12003 w 116732"/>
                            <a:gd name="csY1" fmla="*/ 220335 h 251211"/>
                            <a:gd name="csX2" fmla="*/ 5701 w 116732"/>
                            <a:gd name="csY2" fmla="*/ 184062 h 251211"/>
                            <a:gd name="csX3" fmla="*/ 14103 w 116732"/>
                            <a:gd name="csY3" fmla="*/ 117511 h 251211"/>
                            <a:gd name="csX4" fmla="*/ 87620 w 116732"/>
                            <a:gd name="csY4" fmla="*/ 87834 h 251211"/>
                            <a:gd name="csX5" fmla="*/ 113426 w 116732"/>
                            <a:gd name="csY5" fmla="*/ 48864 h 251211"/>
                            <a:gd name="csX6" fmla="*/ 116727 w 116732"/>
                            <a:gd name="csY6" fmla="*/ 0 h 25121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16732" h="251211">
                              <a:moveTo>
                                <a:pt x="0" y="251212"/>
                              </a:moveTo>
                              <a:cubicBezTo>
                                <a:pt x="9002" y="243718"/>
                                <a:pt x="12003" y="232026"/>
                                <a:pt x="12003" y="220335"/>
                              </a:cubicBezTo>
                              <a:cubicBezTo>
                                <a:pt x="12003" y="209243"/>
                                <a:pt x="8702" y="196952"/>
                                <a:pt x="5701" y="184062"/>
                              </a:cubicBezTo>
                              <a:cubicBezTo>
                                <a:pt x="-300" y="157681"/>
                                <a:pt x="1500" y="129802"/>
                                <a:pt x="14103" y="117511"/>
                              </a:cubicBezTo>
                              <a:cubicBezTo>
                                <a:pt x="32407" y="99525"/>
                                <a:pt x="66616" y="100724"/>
                                <a:pt x="87620" y="87834"/>
                              </a:cubicBezTo>
                              <a:cubicBezTo>
                                <a:pt x="101723" y="79140"/>
                                <a:pt x="109826" y="64452"/>
                                <a:pt x="113426" y="48864"/>
                              </a:cubicBezTo>
                              <a:cubicBezTo>
                                <a:pt x="117027" y="33275"/>
                                <a:pt x="116727" y="16487"/>
                                <a:pt x="116727" y="0"/>
                              </a:cubicBezTo>
                            </a:path>
                          </a:pathLst>
                        </a:custGeom>
                        <a:noFill/>
                        <a:ln w="13561" cap="rnd">
                          <a:solidFill>
                            <a:srgbClr val="231F20"/>
                          </a:solidFill>
                          <a:prstDash val="solid"/>
                          <a:miter/>
                        </a:ln>
                      </p:spPr>
                      <p:txBody>
                        <a:bodyPr/>
                        <a:lstStyle/>
                        <a:p>
                          <a:endParaRPr lang="en-US"/>
                        </a:p>
                      </p:txBody>
                    </p:sp>
                  </p:grpSp>
                  <p:grpSp>
                    <p:nvGrpSpPr>
                      <p:cNvPr id="1518" name="Graphic 3">
                        <a:extLst>
                          <a:ext uri="{FF2B5EF4-FFF2-40B4-BE49-F238E27FC236}">
                            <a16:creationId xmlns:a16="http://schemas.microsoft.com/office/drawing/2014/main" id="{FA81E1B0-CA9F-43FB-5252-D218DABA06A4}"/>
                          </a:ext>
                        </a:extLst>
                      </p:cNvPr>
                      <p:cNvGrpSpPr/>
                      <p:nvPr/>
                    </p:nvGrpSpPr>
                    <p:grpSpPr>
                      <a:xfrm>
                        <a:off x="25714132" y="13241724"/>
                        <a:ext cx="224327" cy="445630"/>
                        <a:chOff x="25714132" y="13241724"/>
                        <a:chExt cx="224327" cy="445630"/>
                      </a:xfrm>
                      <a:noFill/>
                    </p:grpSpPr>
                    <p:sp>
                      <p:nvSpPr>
                        <p:cNvPr id="1567" name="Freeform: Shape 1566">
                          <a:extLst>
                            <a:ext uri="{FF2B5EF4-FFF2-40B4-BE49-F238E27FC236}">
                              <a16:creationId xmlns:a16="http://schemas.microsoft.com/office/drawing/2014/main" id="{5A803554-9BAD-7403-C891-28F8946A787E}"/>
                            </a:ext>
                          </a:extLst>
                        </p:cNvPr>
                        <p:cNvSpPr/>
                        <p:nvPr/>
                      </p:nvSpPr>
                      <p:spPr>
                        <a:xfrm>
                          <a:off x="25714132" y="13241724"/>
                          <a:ext cx="134130" cy="242218"/>
                        </a:xfrm>
                        <a:custGeom>
                          <a:avLst/>
                          <a:gdLst>
                            <a:gd name="csX0" fmla="*/ 0 w 134130"/>
                            <a:gd name="csY0" fmla="*/ 242218 h 242218"/>
                            <a:gd name="csX1" fmla="*/ 14102 w 134130"/>
                            <a:gd name="csY1" fmla="*/ 212241 h 242218"/>
                            <a:gd name="csX2" fmla="*/ 10502 w 134130"/>
                            <a:gd name="csY2" fmla="*/ 175668 h 242218"/>
                            <a:gd name="csX3" fmla="*/ 23705 w 134130"/>
                            <a:gd name="csY3" fmla="*/ 110017 h 242218"/>
                            <a:gd name="csX4" fmla="*/ 99023 w 134130"/>
                            <a:gd name="csY4" fmla="*/ 85436 h 242218"/>
                            <a:gd name="csX5" fmla="*/ 127530 w 134130"/>
                            <a:gd name="csY5" fmla="*/ 48563 h 242218"/>
                            <a:gd name="csX6" fmla="*/ 134130 w 134130"/>
                            <a:gd name="csY6" fmla="*/ 0 h 24221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4130" h="242218">
                              <a:moveTo>
                                <a:pt x="0" y="242218"/>
                              </a:moveTo>
                              <a:cubicBezTo>
                                <a:pt x="9302" y="235324"/>
                                <a:pt x="13503" y="223932"/>
                                <a:pt x="14102" y="212241"/>
                              </a:cubicBezTo>
                              <a:cubicBezTo>
                                <a:pt x="14703" y="201149"/>
                                <a:pt x="12302" y="188558"/>
                                <a:pt x="10502" y="175668"/>
                              </a:cubicBezTo>
                              <a:cubicBezTo>
                                <a:pt x="6601" y="148988"/>
                                <a:pt x="10202" y="121409"/>
                                <a:pt x="23705" y="110017"/>
                              </a:cubicBezTo>
                              <a:cubicBezTo>
                                <a:pt x="43209" y="93530"/>
                                <a:pt x="77418" y="97127"/>
                                <a:pt x="99023" y="85436"/>
                              </a:cubicBezTo>
                              <a:cubicBezTo>
                                <a:pt x="113726" y="77642"/>
                                <a:pt x="122728" y="63852"/>
                                <a:pt x="127530" y="48563"/>
                              </a:cubicBezTo>
                              <a:cubicBezTo>
                                <a:pt x="132330" y="33275"/>
                                <a:pt x="133230" y="16487"/>
                                <a:pt x="134130" y="0"/>
                              </a:cubicBezTo>
                            </a:path>
                          </a:pathLst>
                        </a:custGeom>
                        <a:noFill/>
                        <a:ln w="13561" cap="rnd">
                          <a:solidFill>
                            <a:srgbClr val="231F20"/>
                          </a:solidFill>
                          <a:prstDash val="solid"/>
                          <a:miter/>
                        </a:ln>
                      </p:spPr>
                      <p:txBody>
                        <a:bodyPr/>
                        <a:lstStyle/>
                        <a:p>
                          <a:endParaRPr lang="en-US"/>
                        </a:p>
                      </p:txBody>
                    </p:sp>
                    <p:sp>
                      <p:nvSpPr>
                        <p:cNvPr id="1568" name="Freeform: Shape 1567">
                          <a:extLst>
                            <a:ext uri="{FF2B5EF4-FFF2-40B4-BE49-F238E27FC236}">
                              <a16:creationId xmlns:a16="http://schemas.microsoft.com/office/drawing/2014/main" id="{8F68A9F2-3E82-638F-AF9F-1CF004F2EDD0}"/>
                            </a:ext>
                          </a:extLst>
                        </p:cNvPr>
                        <p:cNvSpPr/>
                        <p:nvPr/>
                      </p:nvSpPr>
                      <p:spPr>
                        <a:xfrm>
                          <a:off x="25782847" y="13286090"/>
                          <a:ext cx="134131" cy="242219"/>
                        </a:xfrm>
                        <a:custGeom>
                          <a:avLst/>
                          <a:gdLst>
                            <a:gd name="csX0" fmla="*/ 0 w 134131"/>
                            <a:gd name="csY0" fmla="*/ 242219 h 242219"/>
                            <a:gd name="csX1" fmla="*/ 14103 w 134131"/>
                            <a:gd name="csY1" fmla="*/ 212242 h 242219"/>
                            <a:gd name="csX2" fmla="*/ 10503 w 134131"/>
                            <a:gd name="csY2" fmla="*/ 175669 h 242219"/>
                            <a:gd name="csX3" fmla="*/ 23706 w 134131"/>
                            <a:gd name="csY3" fmla="*/ 110018 h 242219"/>
                            <a:gd name="csX4" fmla="*/ 99024 w 134131"/>
                            <a:gd name="csY4" fmla="*/ 85436 h 242219"/>
                            <a:gd name="csX5" fmla="*/ 127530 w 134131"/>
                            <a:gd name="csY5" fmla="*/ 48564 h 242219"/>
                            <a:gd name="csX6" fmla="*/ 134131 w 134131"/>
                            <a:gd name="csY6" fmla="*/ 0 h 24221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4131" h="242219">
                              <a:moveTo>
                                <a:pt x="0" y="242219"/>
                              </a:moveTo>
                              <a:cubicBezTo>
                                <a:pt x="9302" y="235324"/>
                                <a:pt x="13504" y="223932"/>
                                <a:pt x="14103" y="212242"/>
                              </a:cubicBezTo>
                              <a:cubicBezTo>
                                <a:pt x="14704" y="201150"/>
                                <a:pt x="12303" y="188559"/>
                                <a:pt x="10503" y="175669"/>
                              </a:cubicBezTo>
                              <a:cubicBezTo>
                                <a:pt x="6602" y="148988"/>
                                <a:pt x="10202" y="121410"/>
                                <a:pt x="23706" y="110018"/>
                              </a:cubicBezTo>
                              <a:cubicBezTo>
                                <a:pt x="43210" y="93531"/>
                                <a:pt x="77419" y="97128"/>
                                <a:pt x="99024" y="85436"/>
                              </a:cubicBezTo>
                              <a:cubicBezTo>
                                <a:pt x="113727" y="77643"/>
                                <a:pt x="122728" y="63852"/>
                                <a:pt x="127530" y="48564"/>
                              </a:cubicBezTo>
                              <a:cubicBezTo>
                                <a:pt x="132331" y="33276"/>
                                <a:pt x="133231" y="16488"/>
                                <a:pt x="134131" y="0"/>
                              </a:cubicBezTo>
                            </a:path>
                          </a:pathLst>
                        </a:custGeom>
                        <a:noFill/>
                        <a:ln w="13561" cap="rnd">
                          <a:solidFill>
                            <a:srgbClr val="231F20"/>
                          </a:solidFill>
                          <a:prstDash val="solid"/>
                          <a:miter/>
                        </a:ln>
                      </p:spPr>
                      <p:txBody>
                        <a:bodyPr/>
                        <a:lstStyle/>
                        <a:p>
                          <a:endParaRPr lang="en-US"/>
                        </a:p>
                      </p:txBody>
                    </p:sp>
                  </p:grpSp>
                  <p:grpSp>
                    <p:nvGrpSpPr>
                      <p:cNvPr id="1519" name="Graphic 3">
                        <a:extLst>
                          <a:ext uri="{FF2B5EF4-FFF2-40B4-BE49-F238E27FC236}">
                            <a16:creationId xmlns:a16="http://schemas.microsoft.com/office/drawing/2014/main" id="{ED7E9088-1CE5-C0AC-9E62-2A88928AF9D9}"/>
                          </a:ext>
                        </a:extLst>
                      </p:cNvPr>
                      <p:cNvGrpSpPr/>
                      <p:nvPr/>
                    </p:nvGrpSpPr>
                    <p:grpSpPr>
                      <a:xfrm>
                        <a:off x="26013601" y="13447369"/>
                        <a:ext cx="239925" cy="436773"/>
                        <a:chOff x="26013601" y="13447369"/>
                        <a:chExt cx="239925" cy="436773"/>
                      </a:xfrm>
                      <a:noFill/>
                    </p:grpSpPr>
                    <p:sp>
                      <p:nvSpPr>
                        <p:cNvPr id="1565" name="Freeform: Shape 1564">
                          <a:extLst>
                            <a:ext uri="{FF2B5EF4-FFF2-40B4-BE49-F238E27FC236}">
                              <a16:creationId xmlns:a16="http://schemas.microsoft.com/office/drawing/2014/main" id="{77A80B9B-5A05-D012-EAF9-B39593F0EB0D}"/>
                            </a:ext>
                          </a:extLst>
                        </p:cNvPr>
                        <p:cNvSpPr/>
                        <p:nvPr/>
                      </p:nvSpPr>
                      <p:spPr>
                        <a:xfrm>
                          <a:off x="26013601" y="13447369"/>
                          <a:ext cx="151535" cy="231726"/>
                        </a:xfrm>
                        <a:custGeom>
                          <a:avLst/>
                          <a:gdLst>
                            <a:gd name="csX0" fmla="*/ 0 w 151535"/>
                            <a:gd name="csY0" fmla="*/ 231727 h 231726"/>
                            <a:gd name="csX1" fmla="*/ 16204 w 151535"/>
                            <a:gd name="csY1" fmla="*/ 202649 h 231726"/>
                            <a:gd name="csX2" fmla="*/ 15304 w 151535"/>
                            <a:gd name="csY2" fmla="*/ 166076 h 231726"/>
                            <a:gd name="csX3" fmla="*/ 33008 w 151535"/>
                            <a:gd name="csY3" fmla="*/ 101624 h 231726"/>
                            <a:gd name="csX4" fmla="*/ 110126 w 151535"/>
                            <a:gd name="csY4" fmla="*/ 82738 h 231726"/>
                            <a:gd name="csX5" fmla="*/ 141333 w 151535"/>
                            <a:gd name="csY5" fmla="*/ 47964 h 231726"/>
                            <a:gd name="csX6" fmla="*/ 151536 w 151535"/>
                            <a:gd name="csY6" fmla="*/ 0 h 23172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1535" h="231726">
                              <a:moveTo>
                                <a:pt x="0" y="231727"/>
                              </a:moveTo>
                              <a:cubicBezTo>
                                <a:pt x="9903" y="225731"/>
                                <a:pt x="14703" y="214639"/>
                                <a:pt x="16204" y="202649"/>
                              </a:cubicBezTo>
                              <a:cubicBezTo>
                                <a:pt x="17704" y="191557"/>
                                <a:pt x="16204" y="178966"/>
                                <a:pt x="15304" y="166076"/>
                              </a:cubicBezTo>
                              <a:cubicBezTo>
                                <a:pt x="13203" y="139395"/>
                                <a:pt x="18905" y="111817"/>
                                <a:pt x="33008" y="101624"/>
                              </a:cubicBezTo>
                              <a:cubicBezTo>
                                <a:pt x="53713" y="86335"/>
                                <a:pt x="87621" y="92631"/>
                                <a:pt x="110126" y="82738"/>
                              </a:cubicBezTo>
                              <a:cubicBezTo>
                                <a:pt x="125429" y="76143"/>
                                <a:pt x="135332" y="62953"/>
                                <a:pt x="141333" y="47964"/>
                              </a:cubicBezTo>
                              <a:cubicBezTo>
                                <a:pt x="147334" y="32975"/>
                                <a:pt x="149435" y="16488"/>
                                <a:pt x="151536" y="0"/>
                              </a:cubicBezTo>
                            </a:path>
                          </a:pathLst>
                        </a:custGeom>
                        <a:noFill/>
                        <a:ln w="13561" cap="rnd">
                          <a:solidFill>
                            <a:srgbClr val="231F20"/>
                          </a:solidFill>
                          <a:prstDash val="solid"/>
                          <a:miter/>
                        </a:ln>
                      </p:spPr>
                      <p:txBody>
                        <a:bodyPr/>
                        <a:lstStyle/>
                        <a:p>
                          <a:endParaRPr lang="en-US"/>
                        </a:p>
                      </p:txBody>
                    </p:sp>
                    <p:sp>
                      <p:nvSpPr>
                        <p:cNvPr id="1566" name="Freeform: Shape 1565">
                          <a:extLst>
                            <a:ext uri="{FF2B5EF4-FFF2-40B4-BE49-F238E27FC236}">
                              <a16:creationId xmlns:a16="http://schemas.microsoft.com/office/drawing/2014/main" id="{24A95DA0-D1A3-2F3B-0BC5-23784C70AD2B}"/>
                            </a:ext>
                          </a:extLst>
                        </p:cNvPr>
                        <p:cNvSpPr/>
                        <p:nvPr/>
                      </p:nvSpPr>
                      <p:spPr>
                        <a:xfrm>
                          <a:off x="26079016" y="13496533"/>
                          <a:ext cx="151535" cy="231725"/>
                        </a:xfrm>
                        <a:custGeom>
                          <a:avLst/>
                          <a:gdLst>
                            <a:gd name="csX0" fmla="*/ 0 w 151535"/>
                            <a:gd name="csY0" fmla="*/ 231726 h 231725"/>
                            <a:gd name="csX1" fmla="*/ 16204 w 151535"/>
                            <a:gd name="csY1" fmla="*/ 202648 h 231725"/>
                            <a:gd name="csX2" fmla="*/ 15304 w 151535"/>
                            <a:gd name="csY2" fmla="*/ 166075 h 231725"/>
                            <a:gd name="csX3" fmla="*/ 33008 w 151535"/>
                            <a:gd name="csY3" fmla="*/ 101623 h 231725"/>
                            <a:gd name="csX4" fmla="*/ 110126 w 151535"/>
                            <a:gd name="csY4" fmla="*/ 82737 h 231725"/>
                            <a:gd name="csX5" fmla="*/ 141334 w 151535"/>
                            <a:gd name="csY5" fmla="*/ 47964 h 231725"/>
                            <a:gd name="csX6" fmla="*/ 151536 w 151535"/>
                            <a:gd name="csY6" fmla="*/ 0 h 23172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1535" h="231725">
                              <a:moveTo>
                                <a:pt x="0" y="231726"/>
                              </a:moveTo>
                              <a:cubicBezTo>
                                <a:pt x="9903" y="225731"/>
                                <a:pt x="14704" y="214639"/>
                                <a:pt x="16204" y="202648"/>
                              </a:cubicBezTo>
                              <a:cubicBezTo>
                                <a:pt x="17705" y="191556"/>
                                <a:pt x="16204" y="178966"/>
                                <a:pt x="15304" y="166075"/>
                              </a:cubicBezTo>
                              <a:cubicBezTo>
                                <a:pt x="13203" y="139395"/>
                                <a:pt x="18905" y="111816"/>
                                <a:pt x="33008" y="101623"/>
                              </a:cubicBezTo>
                              <a:cubicBezTo>
                                <a:pt x="53713" y="86335"/>
                                <a:pt x="87621" y="92631"/>
                                <a:pt x="110126" y="82737"/>
                              </a:cubicBezTo>
                              <a:cubicBezTo>
                                <a:pt x="125430" y="76142"/>
                                <a:pt x="135332" y="62953"/>
                                <a:pt x="141334" y="47964"/>
                              </a:cubicBezTo>
                              <a:cubicBezTo>
                                <a:pt x="147334" y="32975"/>
                                <a:pt x="149435" y="16487"/>
                                <a:pt x="151536" y="0"/>
                              </a:cubicBezTo>
                            </a:path>
                          </a:pathLst>
                        </a:custGeom>
                        <a:noFill/>
                        <a:ln w="13561" cap="rnd">
                          <a:solidFill>
                            <a:srgbClr val="231F20"/>
                          </a:solidFill>
                          <a:prstDash val="solid"/>
                          <a:miter/>
                        </a:ln>
                      </p:spPr>
                      <p:txBody>
                        <a:bodyPr/>
                        <a:lstStyle/>
                        <a:p>
                          <a:endParaRPr lang="en-US"/>
                        </a:p>
                      </p:txBody>
                    </p:sp>
                  </p:grpSp>
                  <p:grpSp>
                    <p:nvGrpSpPr>
                      <p:cNvPr id="1520" name="Graphic 3">
                        <a:extLst>
                          <a:ext uri="{FF2B5EF4-FFF2-40B4-BE49-F238E27FC236}">
                            <a16:creationId xmlns:a16="http://schemas.microsoft.com/office/drawing/2014/main" id="{205035B7-821C-1C5D-C159-05754D5A4998}"/>
                          </a:ext>
                        </a:extLst>
                      </p:cNvPr>
                      <p:cNvGrpSpPr/>
                      <p:nvPr/>
                    </p:nvGrpSpPr>
                    <p:grpSpPr>
                      <a:xfrm>
                        <a:off x="26298668" y="13674600"/>
                        <a:ext cx="253199" cy="426518"/>
                        <a:chOff x="26298668" y="13674600"/>
                        <a:chExt cx="253199" cy="426518"/>
                      </a:xfrm>
                      <a:noFill/>
                    </p:grpSpPr>
                    <p:sp>
                      <p:nvSpPr>
                        <p:cNvPr id="1563" name="Freeform: Shape 1562">
                          <a:extLst>
                            <a:ext uri="{FF2B5EF4-FFF2-40B4-BE49-F238E27FC236}">
                              <a16:creationId xmlns:a16="http://schemas.microsoft.com/office/drawing/2014/main" id="{142F8EBD-CDFA-1D0E-717E-BF56C26574E8}"/>
                            </a:ext>
                          </a:extLst>
                        </p:cNvPr>
                        <p:cNvSpPr/>
                        <p:nvPr/>
                      </p:nvSpPr>
                      <p:spPr>
                        <a:xfrm>
                          <a:off x="26298668" y="13674600"/>
                          <a:ext cx="167139" cy="220634"/>
                        </a:xfrm>
                        <a:custGeom>
                          <a:avLst/>
                          <a:gdLst>
                            <a:gd name="csX0" fmla="*/ 0 w 167139"/>
                            <a:gd name="csY0" fmla="*/ 220634 h 220634"/>
                            <a:gd name="csX1" fmla="*/ 18305 w 167139"/>
                            <a:gd name="csY1" fmla="*/ 192755 h 220634"/>
                            <a:gd name="csX2" fmla="*/ 19805 w 167139"/>
                            <a:gd name="csY2" fmla="*/ 156183 h 220634"/>
                            <a:gd name="csX3" fmla="*/ 42010 w 167139"/>
                            <a:gd name="csY3" fmla="*/ 92930 h 220634"/>
                            <a:gd name="csX4" fmla="*/ 120028 w 167139"/>
                            <a:gd name="csY4" fmla="*/ 79440 h 220634"/>
                            <a:gd name="csX5" fmla="*/ 153636 w 167139"/>
                            <a:gd name="csY5" fmla="*/ 47064 h 220634"/>
                            <a:gd name="csX6" fmla="*/ 167139 w 167139"/>
                            <a:gd name="csY6" fmla="*/ 0 h 22063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67139" h="220634">
                              <a:moveTo>
                                <a:pt x="0" y="220634"/>
                              </a:moveTo>
                              <a:cubicBezTo>
                                <a:pt x="10202" y="215239"/>
                                <a:pt x="15904" y="204446"/>
                                <a:pt x="18305" y="192755"/>
                              </a:cubicBezTo>
                              <a:cubicBezTo>
                                <a:pt x="20405" y="181963"/>
                                <a:pt x="20105" y="169073"/>
                                <a:pt x="19805" y="156183"/>
                              </a:cubicBezTo>
                              <a:cubicBezTo>
                                <a:pt x="19805" y="129203"/>
                                <a:pt x="27306" y="102523"/>
                                <a:pt x="42010" y="92930"/>
                              </a:cubicBezTo>
                              <a:cubicBezTo>
                                <a:pt x="63915" y="79140"/>
                                <a:pt x="96923" y="87834"/>
                                <a:pt x="120028" y="79440"/>
                              </a:cubicBezTo>
                              <a:cubicBezTo>
                                <a:pt x="135632" y="73745"/>
                                <a:pt x="146735" y="61454"/>
                                <a:pt x="153636" y="47064"/>
                              </a:cubicBezTo>
                              <a:cubicBezTo>
                                <a:pt x="160538" y="32675"/>
                                <a:pt x="163838" y="16187"/>
                                <a:pt x="167139" y="0"/>
                              </a:cubicBezTo>
                            </a:path>
                          </a:pathLst>
                        </a:custGeom>
                        <a:noFill/>
                        <a:ln w="13561" cap="rnd">
                          <a:solidFill>
                            <a:srgbClr val="231F20"/>
                          </a:solidFill>
                          <a:prstDash val="solid"/>
                          <a:miter/>
                        </a:ln>
                      </p:spPr>
                      <p:txBody>
                        <a:bodyPr/>
                        <a:lstStyle/>
                        <a:p>
                          <a:endParaRPr lang="en-US"/>
                        </a:p>
                      </p:txBody>
                    </p:sp>
                    <p:sp>
                      <p:nvSpPr>
                        <p:cNvPr id="1564" name="Freeform: Shape 1563">
                          <a:extLst>
                            <a:ext uri="{FF2B5EF4-FFF2-40B4-BE49-F238E27FC236}">
                              <a16:creationId xmlns:a16="http://schemas.microsoft.com/office/drawing/2014/main" id="{83651243-1A9E-87BA-DAFB-4B0C40019952}"/>
                            </a:ext>
                          </a:extLst>
                        </p:cNvPr>
                        <p:cNvSpPr/>
                        <p:nvPr/>
                      </p:nvSpPr>
                      <p:spPr>
                        <a:xfrm>
                          <a:off x="26360482" y="13728259"/>
                          <a:ext cx="167139" cy="220635"/>
                        </a:xfrm>
                        <a:custGeom>
                          <a:avLst/>
                          <a:gdLst>
                            <a:gd name="csX0" fmla="*/ 0 w 167139"/>
                            <a:gd name="csY0" fmla="*/ 220635 h 220635"/>
                            <a:gd name="csX1" fmla="*/ 18305 w 167139"/>
                            <a:gd name="csY1" fmla="*/ 192756 h 220635"/>
                            <a:gd name="csX2" fmla="*/ 19805 w 167139"/>
                            <a:gd name="csY2" fmla="*/ 156184 h 220635"/>
                            <a:gd name="csX3" fmla="*/ 42010 w 167139"/>
                            <a:gd name="csY3" fmla="*/ 92931 h 220635"/>
                            <a:gd name="csX4" fmla="*/ 120028 w 167139"/>
                            <a:gd name="csY4" fmla="*/ 79441 h 220635"/>
                            <a:gd name="csX5" fmla="*/ 153636 w 167139"/>
                            <a:gd name="csY5" fmla="*/ 47065 h 220635"/>
                            <a:gd name="csX6" fmla="*/ 167139 w 167139"/>
                            <a:gd name="csY6" fmla="*/ 0 h 22063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67139" h="220635">
                              <a:moveTo>
                                <a:pt x="0" y="220635"/>
                              </a:moveTo>
                              <a:cubicBezTo>
                                <a:pt x="10202" y="215239"/>
                                <a:pt x="15904" y="204447"/>
                                <a:pt x="18305" y="192756"/>
                              </a:cubicBezTo>
                              <a:cubicBezTo>
                                <a:pt x="20405" y="181964"/>
                                <a:pt x="20105" y="169074"/>
                                <a:pt x="19805" y="156184"/>
                              </a:cubicBezTo>
                              <a:cubicBezTo>
                                <a:pt x="19805" y="129203"/>
                                <a:pt x="27306" y="102524"/>
                                <a:pt x="42010" y="92931"/>
                              </a:cubicBezTo>
                              <a:cubicBezTo>
                                <a:pt x="63915" y="79141"/>
                                <a:pt x="96923" y="87835"/>
                                <a:pt x="120028" y="79441"/>
                              </a:cubicBezTo>
                              <a:cubicBezTo>
                                <a:pt x="135632" y="73745"/>
                                <a:pt x="146735" y="61455"/>
                                <a:pt x="153636" y="47065"/>
                              </a:cubicBezTo>
                              <a:cubicBezTo>
                                <a:pt x="160538" y="32676"/>
                                <a:pt x="163839" y="16188"/>
                                <a:pt x="167139" y="0"/>
                              </a:cubicBezTo>
                            </a:path>
                          </a:pathLst>
                        </a:custGeom>
                        <a:noFill/>
                        <a:ln w="13561" cap="rnd">
                          <a:solidFill>
                            <a:srgbClr val="231F20"/>
                          </a:solidFill>
                          <a:prstDash val="solid"/>
                          <a:miter/>
                        </a:ln>
                      </p:spPr>
                      <p:txBody>
                        <a:bodyPr/>
                        <a:lstStyle/>
                        <a:p>
                          <a:endParaRPr lang="en-US"/>
                        </a:p>
                      </p:txBody>
                    </p:sp>
                  </p:grpSp>
                  <p:grpSp>
                    <p:nvGrpSpPr>
                      <p:cNvPr id="1521" name="Graphic 3">
                        <a:extLst>
                          <a:ext uri="{FF2B5EF4-FFF2-40B4-BE49-F238E27FC236}">
                            <a16:creationId xmlns:a16="http://schemas.microsoft.com/office/drawing/2014/main" id="{9F42552A-7F46-46EC-8BE5-6F297E9CDBBC}"/>
                          </a:ext>
                        </a:extLst>
                      </p:cNvPr>
                      <p:cNvGrpSpPr/>
                      <p:nvPr/>
                    </p:nvGrpSpPr>
                    <p:grpSpPr>
                      <a:xfrm>
                        <a:off x="26567530" y="13923113"/>
                        <a:ext cx="265477" cy="413467"/>
                        <a:chOff x="26567530" y="13923113"/>
                        <a:chExt cx="265477" cy="413467"/>
                      </a:xfrm>
                      <a:noFill/>
                    </p:grpSpPr>
                    <p:sp>
                      <p:nvSpPr>
                        <p:cNvPr id="1561" name="Freeform: Shape 1560">
                          <a:extLst>
                            <a:ext uri="{FF2B5EF4-FFF2-40B4-BE49-F238E27FC236}">
                              <a16:creationId xmlns:a16="http://schemas.microsoft.com/office/drawing/2014/main" id="{C27771DB-2EFB-4173-51E0-F24DD9877EF6}"/>
                            </a:ext>
                          </a:extLst>
                        </p:cNvPr>
                        <p:cNvSpPr/>
                        <p:nvPr/>
                      </p:nvSpPr>
                      <p:spPr>
                        <a:xfrm>
                          <a:off x="26567530" y="13923113"/>
                          <a:ext cx="182442" cy="208044"/>
                        </a:xfrm>
                        <a:custGeom>
                          <a:avLst/>
                          <a:gdLst>
                            <a:gd name="csX0" fmla="*/ 0 w 182442"/>
                            <a:gd name="csY0" fmla="*/ 208044 h 208044"/>
                            <a:gd name="csX1" fmla="*/ 20105 w 182442"/>
                            <a:gd name="csY1" fmla="*/ 181664 h 208044"/>
                            <a:gd name="csX2" fmla="*/ 24307 w 182442"/>
                            <a:gd name="csY2" fmla="*/ 145391 h 208044"/>
                            <a:gd name="csX3" fmla="*/ 51012 w 182442"/>
                            <a:gd name="csY3" fmla="*/ 83938 h 208044"/>
                            <a:gd name="csX4" fmla="*/ 129931 w 182442"/>
                            <a:gd name="csY4" fmla="*/ 76143 h 208044"/>
                            <a:gd name="csX5" fmla="*/ 165639 w 182442"/>
                            <a:gd name="csY5" fmla="*/ 46166 h 208044"/>
                            <a:gd name="csX6" fmla="*/ 182443 w 182442"/>
                            <a:gd name="csY6" fmla="*/ 0 h 20804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2442" h="208044">
                              <a:moveTo>
                                <a:pt x="0" y="208044"/>
                              </a:moveTo>
                              <a:cubicBezTo>
                                <a:pt x="10503" y="203548"/>
                                <a:pt x="17104" y="193055"/>
                                <a:pt x="20105" y="181664"/>
                              </a:cubicBezTo>
                              <a:cubicBezTo>
                                <a:pt x="23106" y="171172"/>
                                <a:pt x="23405" y="158281"/>
                                <a:pt x="24307" y="145391"/>
                              </a:cubicBezTo>
                              <a:cubicBezTo>
                                <a:pt x="26107" y="118412"/>
                                <a:pt x="35409" y="92331"/>
                                <a:pt x="51012" y="83938"/>
                              </a:cubicBezTo>
                              <a:cubicBezTo>
                                <a:pt x="73818" y="71947"/>
                                <a:pt x="106225" y="82738"/>
                                <a:pt x="129931" y="76143"/>
                              </a:cubicBezTo>
                              <a:cubicBezTo>
                                <a:pt x="145834" y="71647"/>
                                <a:pt x="157837" y="59955"/>
                                <a:pt x="165639" y="46166"/>
                              </a:cubicBezTo>
                              <a:cubicBezTo>
                                <a:pt x="173440" y="32376"/>
                                <a:pt x="177942" y="16188"/>
                                <a:pt x="182443" y="0"/>
                              </a:cubicBezTo>
                            </a:path>
                          </a:pathLst>
                        </a:custGeom>
                        <a:noFill/>
                        <a:ln w="13561" cap="rnd">
                          <a:solidFill>
                            <a:srgbClr val="231F20"/>
                          </a:solidFill>
                          <a:prstDash val="solid"/>
                          <a:miter/>
                        </a:ln>
                      </p:spPr>
                      <p:txBody>
                        <a:bodyPr/>
                        <a:lstStyle/>
                        <a:p>
                          <a:endParaRPr lang="en-US"/>
                        </a:p>
                      </p:txBody>
                    </p:sp>
                    <p:sp>
                      <p:nvSpPr>
                        <p:cNvPr id="1562" name="Freeform: Shape 1561">
                          <a:extLst>
                            <a:ext uri="{FF2B5EF4-FFF2-40B4-BE49-F238E27FC236}">
                              <a16:creationId xmlns:a16="http://schemas.microsoft.com/office/drawing/2014/main" id="{A02CBC2C-2C8A-E799-EBD6-A3127EC43929}"/>
                            </a:ext>
                          </a:extLst>
                        </p:cNvPr>
                        <p:cNvSpPr/>
                        <p:nvPr/>
                      </p:nvSpPr>
                      <p:spPr>
                        <a:xfrm>
                          <a:off x="26625144" y="13980970"/>
                          <a:ext cx="182442" cy="208044"/>
                        </a:xfrm>
                        <a:custGeom>
                          <a:avLst/>
                          <a:gdLst>
                            <a:gd name="csX0" fmla="*/ 0 w 182442"/>
                            <a:gd name="csY0" fmla="*/ 208044 h 208044"/>
                            <a:gd name="csX1" fmla="*/ 20105 w 182442"/>
                            <a:gd name="csY1" fmla="*/ 181664 h 208044"/>
                            <a:gd name="csX2" fmla="*/ 24306 w 182442"/>
                            <a:gd name="csY2" fmla="*/ 145390 h 208044"/>
                            <a:gd name="csX3" fmla="*/ 51012 w 182442"/>
                            <a:gd name="csY3" fmla="*/ 83937 h 208044"/>
                            <a:gd name="csX4" fmla="*/ 129930 w 182442"/>
                            <a:gd name="csY4" fmla="*/ 76142 h 208044"/>
                            <a:gd name="csX5" fmla="*/ 165638 w 182442"/>
                            <a:gd name="csY5" fmla="*/ 46165 h 208044"/>
                            <a:gd name="csX6" fmla="*/ 182442 w 182442"/>
                            <a:gd name="csY6" fmla="*/ 0 h 20804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2442" h="208044">
                              <a:moveTo>
                                <a:pt x="0" y="208044"/>
                              </a:moveTo>
                              <a:cubicBezTo>
                                <a:pt x="10503" y="203547"/>
                                <a:pt x="17104" y="193055"/>
                                <a:pt x="20105" y="181664"/>
                              </a:cubicBezTo>
                              <a:cubicBezTo>
                                <a:pt x="23105" y="171172"/>
                                <a:pt x="23405" y="158281"/>
                                <a:pt x="24306" y="145390"/>
                              </a:cubicBezTo>
                              <a:cubicBezTo>
                                <a:pt x="26106" y="118411"/>
                                <a:pt x="35408" y="92330"/>
                                <a:pt x="51012" y="83937"/>
                              </a:cubicBezTo>
                              <a:cubicBezTo>
                                <a:pt x="73817" y="71946"/>
                                <a:pt x="106225" y="82737"/>
                                <a:pt x="129930" y="76142"/>
                              </a:cubicBezTo>
                              <a:cubicBezTo>
                                <a:pt x="145834" y="71646"/>
                                <a:pt x="157837" y="59955"/>
                                <a:pt x="165638" y="46165"/>
                              </a:cubicBezTo>
                              <a:cubicBezTo>
                                <a:pt x="173440" y="32375"/>
                                <a:pt x="177941" y="16187"/>
                                <a:pt x="182442" y="0"/>
                              </a:cubicBezTo>
                            </a:path>
                          </a:pathLst>
                        </a:custGeom>
                        <a:noFill/>
                        <a:ln w="13561" cap="rnd">
                          <a:solidFill>
                            <a:srgbClr val="231F20"/>
                          </a:solidFill>
                          <a:prstDash val="solid"/>
                          <a:miter/>
                        </a:ln>
                      </p:spPr>
                      <p:txBody>
                        <a:bodyPr/>
                        <a:lstStyle/>
                        <a:p>
                          <a:endParaRPr lang="en-US"/>
                        </a:p>
                      </p:txBody>
                    </p:sp>
                  </p:grpSp>
                  <p:grpSp>
                    <p:nvGrpSpPr>
                      <p:cNvPr id="1522" name="Graphic 3">
                        <a:extLst>
                          <a:ext uri="{FF2B5EF4-FFF2-40B4-BE49-F238E27FC236}">
                            <a16:creationId xmlns:a16="http://schemas.microsoft.com/office/drawing/2014/main" id="{5E3D1BB9-88FB-021F-480B-064EECDA1157}"/>
                          </a:ext>
                        </a:extLst>
                      </p:cNvPr>
                      <p:cNvGrpSpPr/>
                      <p:nvPr/>
                    </p:nvGrpSpPr>
                    <p:grpSpPr>
                      <a:xfrm>
                        <a:off x="26818689" y="14191412"/>
                        <a:ext cx="277091" cy="398084"/>
                        <a:chOff x="26818689" y="14191412"/>
                        <a:chExt cx="277091" cy="398084"/>
                      </a:xfrm>
                      <a:noFill/>
                    </p:grpSpPr>
                    <p:sp>
                      <p:nvSpPr>
                        <p:cNvPr id="1559" name="Freeform: Shape 1558">
                          <a:extLst>
                            <a:ext uri="{FF2B5EF4-FFF2-40B4-BE49-F238E27FC236}">
                              <a16:creationId xmlns:a16="http://schemas.microsoft.com/office/drawing/2014/main" id="{5B9DE998-32B0-8D93-67B8-460F113E5954}"/>
                            </a:ext>
                          </a:extLst>
                        </p:cNvPr>
                        <p:cNvSpPr/>
                        <p:nvPr/>
                      </p:nvSpPr>
                      <p:spPr>
                        <a:xfrm>
                          <a:off x="26818689" y="14191412"/>
                          <a:ext cx="197145" cy="194254"/>
                        </a:xfrm>
                        <a:custGeom>
                          <a:avLst/>
                          <a:gdLst>
                            <a:gd name="csX0" fmla="*/ 0 w 197145"/>
                            <a:gd name="csY0" fmla="*/ 194255 h 194254"/>
                            <a:gd name="csX1" fmla="*/ 21905 w 197145"/>
                            <a:gd name="csY1" fmla="*/ 169373 h 194254"/>
                            <a:gd name="csX2" fmla="*/ 28806 w 197145"/>
                            <a:gd name="csY2" fmla="*/ 133400 h 194254"/>
                            <a:gd name="csX3" fmla="*/ 60014 w 197145"/>
                            <a:gd name="csY3" fmla="*/ 74045 h 194254"/>
                            <a:gd name="csX4" fmla="*/ 139232 w 197145"/>
                            <a:gd name="csY4" fmla="*/ 71946 h 194254"/>
                            <a:gd name="csX5" fmla="*/ 177041 w 197145"/>
                            <a:gd name="csY5" fmla="*/ 44666 h 194254"/>
                            <a:gd name="csX6" fmla="*/ 197145 w 197145"/>
                            <a:gd name="csY6" fmla="*/ 0 h 19425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7145" h="194254">
                              <a:moveTo>
                                <a:pt x="0" y="194255"/>
                              </a:moveTo>
                              <a:cubicBezTo>
                                <a:pt x="10802" y="190358"/>
                                <a:pt x="18003" y="180465"/>
                                <a:pt x="21905" y="169373"/>
                              </a:cubicBezTo>
                              <a:cubicBezTo>
                                <a:pt x="25505" y="158881"/>
                                <a:pt x="27006" y="146291"/>
                                <a:pt x="28806" y="133400"/>
                              </a:cubicBezTo>
                              <a:cubicBezTo>
                                <a:pt x="32407" y="106720"/>
                                <a:pt x="43810" y="81239"/>
                                <a:pt x="60014" y="74045"/>
                              </a:cubicBezTo>
                              <a:cubicBezTo>
                                <a:pt x="83419" y="63552"/>
                                <a:pt x="115227" y="76742"/>
                                <a:pt x="139232" y="71946"/>
                              </a:cubicBezTo>
                              <a:cubicBezTo>
                                <a:pt x="155436" y="68649"/>
                                <a:pt x="168038" y="57856"/>
                                <a:pt x="177041" y="44666"/>
                              </a:cubicBezTo>
                              <a:cubicBezTo>
                                <a:pt x="186043" y="31476"/>
                                <a:pt x="191444" y="15588"/>
                                <a:pt x="197145" y="0"/>
                              </a:cubicBezTo>
                            </a:path>
                          </a:pathLst>
                        </a:custGeom>
                        <a:noFill/>
                        <a:ln w="13561" cap="rnd">
                          <a:solidFill>
                            <a:srgbClr val="231F20"/>
                          </a:solidFill>
                          <a:prstDash val="solid"/>
                          <a:miter/>
                        </a:ln>
                      </p:spPr>
                      <p:txBody>
                        <a:bodyPr/>
                        <a:lstStyle/>
                        <a:p>
                          <a:endParaRPr lang="en-US"/>
                        </a:p>
                      </p:txBody>
                    </p:sp>
                    <p:sp>
                      <p:nvSpPr>
                        <p:cNvPr id="1560" name="Freeform: Shape 1559">
                          <a:extLst>
                            <a:ext uri="{FF2B5EF4-FFF2-40B4-BE49-F238E27FC236}">
                              <a16:creationId xmlns:a16="http://schemas.microsoft.com/office/drawing/2014/main" id="{20F267AA-470C-4BBE-450B-37A8C2BE5C91}"/>
                            </a:ext>
                          </a:extLst>
                        </p:cNvPr>
                        <p:cNvSpPr/>
                        <p:nvPr/>
                      </p:nvSpPr>
                      <p:spPr>
                        <a:xfrm>
                          <a:off x="26872102" y="14253166"/>
                          <a:ext cx="197145" cy="194254"/>
                        </a:xfrm>
                        <a:custGeom>
                          <a:avLst/>
                          <a:gdLst>
                            <a:gd name="csX0" fmla="*/ 0 w 197145"/>
                            <a:gd name="csY0" fmla="*/ 194255 h 194254"/>
                            <a:gd name="csX1" fmla="*/ 21905 w 197145"/>
                            <a:gd name="csY1" fmla="*/ 169373 h 194254"/>
                            <a:gd name="csX2" fmla="*/ 28806 w 197145"/>
                            <a:gd name="csY2" fmla="*/ 133400 h 194254"/>
                            <a:gd name="csX3" fmla="*/ 60014 w 197145"/>
                            <a:gd name="csY3" fmla="*/ 74045 h 194254"/>
                            <a:gd name="csX4" fmla="*/ 139232 w 197145"/>
                            <a:gd name="csY4" fmla="*/ 71946 h 194254"/>
                            <a:gd name="csX5" fmla="*/ 177041 w 197145"/>
                            <a:gd name="csY5" fmla="*/ 44666 h 194254"/>
                            <a:gd name="csX6" fmla="*/ 197145 w 197145"/>
                            <a:gd name="csY6" fmla="*/ 0 h 19425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7145" h="194254">
                              <a:moveTo>
                                <a:pt x="0" y="194255"/>
                              </a:moveTo>
                              <a:cubicBezTo>
                                <a:pt x="10802" y="190358"/>
                                <a:pt x="18003" y="180465"/>
                                <a:pt x="21905" y="169373"/>
                              </a:cubicBezTo>
                              <a:cubicBezTo>
                                <a:pt x="25505" y="158881"/>
                                <a:pt x="27006" y="146291"/>
                                <a:pt x="28806" y="133400"/>
                              </a:cubicBezTo>
                              <a:cubicBezTo>
                                <a:pt x="32407" y="106720"/>
                                <a:pt x="43810" y="81239"/>
                                <a:pt x="60014" y="74045"/>
                              </a:cubicBezTo>
                              <a:cubicBezTo>
                                <a:pt x="83419" y="63552"/>
                                <a:pt x="115227" y="76742"/>
                                <a:pt x="139232" y="71946"/>
                              </a:cubicBezTo>
                              <a:cubicBezTo>
                                <a:pt x="155436" y="68649"/>
                                <a:pt x="168038" y="57856"/>
                                <a:pt x="177041" y="44666"/>
                              </a:cubicBezTo>
                              <a:cubicBezTo>
                                <a:pt x="186043" y="31476"/>
                                <a:pt x="191444" y="15588"/>
                                <a:pt x="197145" y="0"/>
                              </a:cubicBezTo>
                            </a:path>
                          </a:pathLst>
                        </a:custGeom>
                        <a:noFill/>
                        <a:ln w="13561" cap="rnd">
                          <a:solidFill>
                            <a:srgbClr val="231F20"/>
                          </a:solidFill>
                          <a:prstDash val="solid"/>
                          <a:miter/>
                        </a:ln>
                      </p:spPr>
                      <p:txBody>
                        <a:bodyPr/>
                        <a:lstStyle/>
                        <a:p>
                          <a:endParaRPr lang="en-US"/>
                        </a:p>
                      </p:txBody>
                    </p:sp>
                  </p:grpSp>
                  <p:grpSp>
                    <p:nvGrpSpPr>
                      <p:cNvPr id="1523" name="Graphic 3">
                        <a:extLst>
                          <a:ext uri="{FF2B5EF4-FFF2-40B4-BE49-F238E27FC236}">
                            <a16:creationId xmlns:a16="http://schemas.microsoft.com/office/drawing/2014/main" id="{DDBC23DA-410B-C3E5-D32D-A81886C09BBE}"/>
                          </a:ext>
                        </a:extLst>
                      </p:cNvPr>
                      <p:cNvGrpSpPr/>
                      <p:nvPr/>
                    </p:nvGrpSpPr>
                    <p:grpSpPr>
                      <a:xfrm>
                        <a:off x="27050943" y="14477098"/>
                        <a:ext cx="286714" cy="382236"/>
                        <a:chOff x="27050943" y="14477098"/>
                        <a:chExt cx="286714" cy="382236"/>
                      </a:xfrm>
                      <a:noFill/>
                    </p:grpSpPr>
                    <p:sp>
                      <p:nvSpPr>
                        <p:cNvPr id="1557" name="Freeform: Shape 1556">
                          <a:extLst>
                            <a:ext uri="{FF2B5EF4-FFF2-40B4-BE49-F238E27FC236}">
                              <a16:creationId xmlns:a16="http://schemas.microsoft.com/office/drawing/2014/main" id="{ED5F6C81-F95D-B490-6CA6-5C97210B3CA1}"/>
                            </a:ext>
                          </a:extLst>
                        </p:cNvPr>
                        <p:cNvSpPr/>
                        <p:nvPr/>
                      </p:nvSpPr>
                      <p:spPr>
                        <a:xfrm>
                          <a:off x="27050943" y="14477098"/>
                          <a:ext cx="210349" cy="180165"/>
                        </a:xfrm>
                        <a:custGeom>
                          <a:avLst/>
                          <a:gdLst>
                            <a:gd name="csX0" fmla="*/ 0 w 210349"/>
                            <a:gd name="csY0" fmla="*/ 180165 h 180165"/>
                            <a:gd name="csX1" fmla="*/ 23706 w 210349"/>
                            <a:gd name="csY1" fmla="*/ 156783 h 180165"/>
                            <a:gd name="csX2" fmla="*/ 33008 w 210349"/>
                            <a:gd name="csY2" fmla="*/ 121409 h 180165"/>
                            <a:gd name="csX3" fmla="*/ 68116 w 210349"/>
                            <a:gd name="csY3" fmla="*/ 64452 h 180165"/>
                            <a:gd name="csX4" fmla="*/ 147334 w 210349"/>
                            <a:gd name="csY4" fmla="*/ 67750 h 180165"/>
                            <a:gd name="csX5" fmla="*/ 186944 w 210349"/>
                            <a:gd name="csY5" fmla="*/ 43168 h 180165"/>
                            <a:gd name="csX6" fmla="*/ 210349 w 210349"/>
                            <a:gd name="csY6" fmla="*/ 0 h 18016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10349" h="180165">
                              <a:moveTo>
                                <a:pt x="0" y="180165"/>
                              </a:moveTo>
                              <a:cubicBezTo>
                                <a:pt x="11102" y="177167"/>
                                <a:pt x="18905" y="167874"/>
                                <a:pt x="23706" y="156783"/>
                              </a:cubicBezTo>
                              <a:cubicBezTo>
                                <a:pt x="28207" y="146591"/>
                                <a:pt x="30307" y="134000"/>
                                <a:pt x="33008" y="121409"/>
                              </a:cubicBezTo>
                              <a:cubicBezTo>
                                <a:pt x="38709" y="95029"/>
                                <a:pt x="51612" y="70447"/>
                                <a:pt x="68116" y="64452"/>
                              </a:cubicBezTo>
                              <a:cubicBezTo>
                                <a:pt x="92421" y="55759"/>
                                <a:pt x="123029" y="71047"/>
                                <a:pt x="147334" y="67750"/>
                              </a:cubicBezTo>
                              <a:cubicBezTo>
                                <a:pt x="163838" y="65651"/>
                                <a:pt x="177041" y="55759"/>
                                <a:pt x="186944" y="43168"/>
                              </a:cubicBezTo>
                              <a:cubicBezTo>
                                <a:pt x="196846" y="30577"/>
                                <a:pt x="203447" y="15289"/>
                                <a:pt x="210349" y="0"/>
                              </a:cubicBezTo>
                            </a:path>
                          </a:pathLst>
                        </a:custGeom>
                        <a:noFill/>
                        <a:ln w="13561" cap="rnd">
                          <a:solidFill>
                            <a:srgbClr val="231F20"/>
                          </a:solidFill>
                          <a:prstDash val="solid"/>
                          <a:miter/>
                        </a:ln>
                      </p:spPr>
                      <p:txBody>
                        <a:bodyPr/>
                        <a:lstStyle/>
                        <a:p>
                          <a:endParaRPr lang="en-US"/>
                        </a:p>
                      </p:txBody>
                    </p:sp>
                    <p:sp>
                      <p:nvSpPr>
                        <p:cNvPr id="1558" name="Freeform: Shape 1557">
                          <a:extLst>
                            <a:ext uri="{FF2B5EF4-FFF2-40B4-BE49-F238E27FC236}">
                              <a16:creationId xmlns:a16="http://schemas.microsoft.com/office/drawing/2014/main" id="{D3259A29-E976-D6BC-B018-FFB2BDEC7E31}"/>
                            </a:ext>
                          </a:extLst>
                        </p:cNvPr>
                        <p:cNvSpPr/>
                        <p:nvPr/>
                      </p:nvSpPr>
                      <p:spPr>
                        <a:xfrm>
                          <a:off x="27099854" y="14542749"/>
                          <a:ext cx="210348" cy="180165"/>
                        </a:xfrm>
                        <a:custGeom>
                          <a:avLst/>
                          <a:gdLst>
                            <a:gd name="csX0" fmla="*/ 0 w 210348"/>
                            <a:gd name="csY0" fmla="*/ 180165 h 180165"/>
                            <a:gd name="csX1" fmla="*/ 23705 w 210348"/>
                            <a:gd name="csY1" fmla="*/ 156783 h 180165"/>
                            <a:gd name="csX2" fmla="*/ 33008 w 210348"/>
                            <a:gd name="csY2" fmla="*/ 121409 h 180165"/>
                            <a:gd name="csX3" fmla="*/ 68116 w 210348"/>
                            <a:gd name="csY3" fmla="*/ 64452 h 180165"/>
                            <a:gd name="csX4" fmla="*/ 147334 w 210348"/>
                            <a:gd name="csY4" fmla="*/ 67750 h 180165"/>
                            <a:gd name="csX5" fmla="*/ 186943 w 210348"/>
                            <a:gd name="csY5" fmla="*/ 43168 h 180165"/>
                            <a:gd name="csX6" fmla="*/ 210348 w 210348"/>
                            <a:gd name="csY6" fmla="*/ 0 h 18016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10348" h="180165">
                              <a:moveTo>
                                <a:pt x="0" y="180165"/>
                              </a:moveTo>
                              <a:cubicBezTo>
                                <a:pt x="11102" y="177167"/>
                                <a:pt x="18905" y="167874"/>
                                <a:pt x="23705" y="156783"/>
                              </a:cubicBezTo>
                              <a:cubicBezTo>
                                <a:pt x="28207" y="146590"/>
                                <a:pt x="30306" y="134000"/>
                                <a:pt x="33008" y="121409"/>
                              </a:cubicBezTo>
                              <a:cubicBezTo>
                                <a:pt x="38708" y="95029"/>
                                <a:pt x="51612" y="70447"/>
                                <a:pt x="68116" y="64452"/>
                              </a:cubicBezTo>
                              <a:cubicBezTo>
                                <a:pt x="92421" y="55758"/>
                                <a:pt x="123029" y="71047"/>
                                <a:pt x="147334" y="67750"/>
                              </a:cubicBezTo>
                              <a:cubicBezTo>
                                <a:pt x="163838" y="65651"/>
                                <a:pt x="177041" y="55758"/>
                                <a:pt x="186943" y="43168"/>
                              </a:cubicBezTo>
                              <a:cubicBezTo>
                                <a:pt x="196846" y="30577"/>
                                <a:pt x="203447" y="15289"/>
                                <a:pt x="210348" y="0"/>
                              </a:cubicBezTo>
                            </a:path>
                          </a:pathLst>
                        </a:custGeom>
                        <a:noFill/>
                        <a:ln w="13561" cap="rnd">
                          <a:solidFill>
                            <a:srgbClr val="231F20"/>
                          </a:solidFill>
                          <a:prstDash val="solid"/>
                          <a:miter/>
                        </a:ln>
                      </p:spPr>
                      <p:txBody>
                        <a:bodyPr/>
                        <a:lstStyle/>
                        <a:p>
                          <a:endParaRPr lang="en-US"/>
                        </a:p>
                      </p:txBody>
                    </p:sp>
                  </p:grpSp>
                  <p:grpSp>
                    <p:nvGrpSpPr>
                      <p:cNvPr id="1524" name="Graphic 3">
                        <a:extLst>
                          <a:ext uri="{FF2B5EF4-FFF2-40B4-BE49-F238E27FC236}">
                            <a16:creationId xmlns:a16="http://schemas.microsoft.com/office/drawing/2014/main" id="{8FB05BDB-E144-882A-29CC-9827F4987EAF}"/>
                          </a:ext>
                        </a:extLst>
                      </p:cNvPr>
                      <p:cNvGrpSpPr/>
                      <p:nvPr/>
                    </p:nvGrpSpPr>
                    <p:grpSpPr>
                      <a:xfrm>
                        <a:off x="27263392" y="14780172"/>
                        <a:ext cx="295675" cy="363122"/>
                        <a:chOff x="27263392" y="14780172"/>
                        <a:chExt cx="295675" cy="363122"/>
                      </a:xfrm>
                      <a:noFill/>
                    </p:grpSpPr>
                    <p:sp>
                      <p:nvSpPr>
                        <p:cNvPr id="1555" name="Freeform: Shape 1554">
                          <a:extLst>
                            <a:ext uri="{FF2B5EF4-FFF2-40B4-BE49-F238E27FC236}">
                              <a16:creationId xmlns:a16="http://schemas.microsoft.com/office/drawing/2014/main" id="{38906F3D-1CB1-34A6-0B3F-0EA85FF6728B}"/>
                            </a:ext>
                          </a:extLst>
                        </p:cNvPr>
                        <p:cNvSpPr/>
                        <p:nvPr/>
                      </p:nvSpPr>
                      <p:spPr>
                        <a:xfrm>
                          <a:off x="27263392" y="14780172"/>
                          <a:ext cx="223252" cy="164876"/>
                        </a:xfrm>
                        <a:custGeom>
                          <a:avLst/>
                          <a:gdLst>
                            <a:gd name="csX0" fmla="*/ 0 w 223252"/>
                            <a:gd name="csY0" fmla="*/ 164877 h 164876"/>
                            <a:gd name="csX1" fmla="*/ 25206 w 223252"/>
                            <a:gd name="csY1" fmla="*/ 143293 h 164876"/>
                            <a:gd name="csX2" fmla="*/ 37209 w 223252"/>
                            <a:gd name="csY2" fmla="*/ 108519 h 164876"/>
                            <a:gd name="csX3" fmla="*/ 76518 w 223252"/>
                            <a:gd name="csY3" fmla="*/ 54259 h 164876"/>
                            <a:gd name="csX4" fmla="*/ 155437 w 223252"/>
                            <a:gd name="csY4" fmla="*/ 63252 h 164876"/>
                            <a:gd name="csX5" fmla="*/ 196846 w 223252"/>
                            <a:gd name="csY5" fmla="*/ 41368 h 164876"/>
                            <a:gd name="csX6" fmla="*/ 223252 w 223252"/>
                            <a:gd name="csY6" fmla="*/ 0 h 16487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23252" h="164876">
                              <a:moveTo>
                                <a:pt x="0" y="164877"/>
                              </a:moveTo>
                              <a:cubicBezTo>
                                <a:pt x="11403" y="162478"/>
                                <a:pt x="19805" y="153784"/>
                                <a:pt x="25206" y="143293"/>
                              </a:cubicBezTo>
                              <a:cubicBezTo>
                                <a:pt x="30307" y="133400"/>
                                <a:pt x="33609" y="121109"/>
                                <a:pt x="37209" y="108519"/>
                              </a:cubicBezTo>
                              <a:cubicBezTo>
                                <a:pt x="44711" y="82737"/>
                                <a:pt x="59414" y="59055"/>
                                <a:pt x="76518" y="54259"/>
                              </a:cubicBezTo>
                              <a:cubicBezTo>
                                <a:pt x="101424" y="47364"/>
                                <a:pt x="130831" y="64751"/>
                                <a:pt x="155437" y="63252"/>
                              </a:cubicBezTo>
                              <a:cubicBezTo>
                                <a:pt x="171940" y="62353"/>
                                <a:pt x="186044" y="53360"/>
                                <a:pt x="196846" y="41368"/>
                              </a:cubicBezTo>
                              <a:cubicBezTo>
                                <a:pt x="207649" y="29377"/>
                                <a:pt x="215451" y="14689"/>
                                <a:pt x="223252" y="0"/>
                              </a:cubicBezTo>
                            </a:path>
                          </a:pathLst>
                        </a:custGeom>
                        <a:noFill/>
                        <a:ln w="13561" cap="rnd">
                          <a:solidFill>
                            <a:srgbClr val="231F20"/>
                          </a:solidFill>
                          <a:prstDash val="solid"/>
                          <a:miter/>
                        </a:ln>
                      </p:spPr>
                      <p:txBody>
                        <a:bodyPr/>
                        <a:lstStyle/>
                        <a:p>
                          <a:endParaRPr lang="en-US"/>
                        </a:p>
                      </p:txBody>
                    </p:sp>
                    <p:sp>
                      <p:nvSpPr>
                        <p:cNvPr id="1556" name="Freeform: Shape 1555">
                          <a:extLst>
                            <a:ext uri="{FF2B5EF4-FFF2-40B4-BE49-F238E27FC236}">
                              <a16:creationId xmlns:a16="http://schemas.microsoft.com/office/drawing/2014/main" id="{716F72F6-9719-9549-E490-137BAB36ABB4}"/>
                            </a:ext>
                          </a:extLst>
                        </p:cNvPr>
                        <p:cNvSpPr/>
                        <p:nvPr/>
                      </p:nvSpPr>
                      <p:spPr>
                        <a:xfrm>
                          <a:off x="27307502" y="14848820"/>
                          <a:ext cx="223252" cy="164876"/>
                        </a:xfrm>
                        <a:custGeom>
                          <a:avLst/>
                          <a:gdLst>
                            <a:gd name="csX0" fmla="*/ 0 w 223252"/>
                            <a:gd name="csY0" fmla="*/ 164877 h 164876"/>
                            <a:gd name="csX1" fmla="*/ 25206 w 223252"/>
                            <a:gd name="csY1" fmla="*/ 143293 h 164876"/>
                            <a:gd name="csX2" fmla="*/ 37209 w 223252"/>
                            <a:gd name="csY2" fmla="*/ 108519 h 164876"/>
                            <a:gd name="csX3" fmla="*/ 76518 w 223252"/>
                            <a:gd name="csY3" fmla="*/ 54259 h 164876"/>
                            <a:gd name="csX4" fmla="*/ 155437 w 223252"/>
                            <a:gd name="csY4" fmla="*/ 63253 h 164876"/>
                            <a:gd name="csX5" fmla="*/ 196846 w 223252"/>
                            <a:gd name="csY5" fmla="*/ 41369 h 164876"/>
                            <a:gd name="csX6" fmla="*/ 223252 w 223252"/>
                            <a:gd name="csY6" fmla="*/ 0 h 16487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23252" h="164876">
                              <a:moveTo>
                                <a:pt x="0" y="164877"/>
                              </a:moveTo>
                              <a:cubicBezTo>
                                <a:pt x="11403" y="162479"/>
                                <a:pt x="19805" y="153785"/>
                                <a:pt x="25206" y="143293"/>
                              </a:cubicBezTo>
                              <a:cubicBezTo>
                                <a:pt x="30307" y="133400"/>
                                <a:pt x="33608" y="121110"/>
                                <a:pt x="37209" y="108519"/>
                              </a:cubicBezTo>
                              <a:cubicBezTo>
                                <a:pt x="44711" y="82738"/>
                                <a:pt x="59414" y="59056"/>
                                <a:pt x="76518" y="54259"/>
                              </a:cubicBezTo>
                              <a:cubicBezTo>
                                <a:pt x="101424" y="47365"/>
                                <a:pt x="130831" y="64752"/>
                                <a:pt x="155437" y="63253"/>
                              </a:cubicBezTo>
                              <a:cubicBezTo>
                                <a:pt x="171940" y="62354"/>
                                <a:pt x="186044" y="53360"/>
                                <a:pt x="196846" y="41369"/>
                              </a:cubicBezTo>
                              <a:cubicBezTo>
                                <a:pt x="207649" y="29378"/>
                                <a:pt x="215451" y="14690"/>
                                <a:pt x="223252" y="0"/>
                              </a:cubicBezTo>
                            </a:path>
                          </a:pathLst>
                        </a:custGeom>
                        <a:noFill/>
                        <a:ln w="13561" cap="rnd">
                          <a:solidFill>
                            <a:srgbClr val="231F20"/>
                          </a:solidFill>
                          <a:prstDash val="solid"/>
                          <a:miter/>
                        </a:ln>
                      </p:spPr>
                      <p:txBody>
                        <a:bodyPr/>
                        <a:lstStyle/>
                        <a:p>
                          <a:endParaRPr lang="en-US"/>
                        </a:p>
                      </p:txBody>
                    </p:sp>
                  </p:grpSp>
                  <p:grpSp>
                    <p:nvGrpSpPr>
                      <p:cNvPr id="1525" name="Graphic 3">
                        <a:extLst>
                          <a:ext uri="{FF2B5EF4-FFF2-40B4-BE49-F238E27FC236}">
                            <a16:creationId xmlns:a16="http://schemas.microsoft.com/office/drawing/2014/main" id="{B0122C9C-14C9-366D-7184-09E0470439F1}"/>
                          </a:ext>
                        </a:extLst>
                      </p:cNvPr>
                      <p:cNvGrpSpPr/>
                      <p:nvPr/>
                    </p:nvGrpSpPr>
                    <p:grpSpPr>
                      <a:xfrm>
                        <a:off x="27454837" y="15098233"/>
                        <a:ext cx="301980" cy="342613"/>
                        <a:chOff x="27454837" y="15098233"/>
                        <a:chExt cx="301980" cy="342613"/>
                      </a:xfrm>
                      <a:noFill/>
                    </p:grpSpPr>
                    <p:sp>
                      <p:nvSpPr>
                        <p:cNvPr id="1553" name="Freeform: Shape 1552">
                          <a:extLst>
                            <a:ext uri="{FF2B5EF4-FFF2-40B4-BE49-F238E27FC236}">
                              <a16:creationId xmlns:a16="http://schemas.microsoft.com/office/drawing/2014/main" id="{68D7BF64-9273-1409-9CEA-1C7F369702E3}"/>
                            </a:ext>
                          </a:extLst>
                        </p:cNvPr>
                        <p:cNvSpPr/>
                        <p:nvPr/>
                      </p:nvSpPr>
                      <p:spPr>
                        <a:xfrm>
                          <a:off x="27454837" y="15098233"/>
                          <a:ext cx="234055" cy="148688"/>
                        </a:xfrm>
                        <a:custGeom>
                          <a:avLst/>
                          <a:gdLst>
                            <a:gd name="csX0" fmla="*/ 0 w 234055"/>
                            <a:gd name="csY0" fmla="*/ 148688 h 148688"/>
                            <a:gd name="csX1" fmla="*/ 26707 w 234055"/>
                            <a:gd name="csY1" fmla="*/ 128903 h 148688"/>
                            <a:gd name="csX2" fmla="*/ 41109 w 234055"/>
                            <a:gd name="csY2" fmla="*/ 95029 h 148688"/>
                            <a:gd name="csX3" fmla="*/ 84020 w 234055"/>
                            <a:gd name="csY3" fmla="*/ 43767 h 148688"/>
                            <a:gd name="csX4" fmla="*/ 162038 w 234055"/>
                            <a:gd name="csY4" fmla="*/ 58457 h 148688"/>
                            <a:gd name="csX5" fmla="*/ 204948 w 234055"/>
                            <a:gd name="csY5" fmla="*/ 39571 h 148688"/>
                            <a:gd name="csX6" fmla="*/ 234055 w 234055"/>
                            <a:gd name="csY6" fmla="*/ 0 h 14868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4055" h="148688">
                              <a:moveTo>
                                <a:pt x="0" y="148688"/>
                              </a:moveTo>
                              <a:cubicBezTo>
                                <a:pt x="11403" y="147190"/>
                                <a:pt x="20405" y="139096"/>
                                <a:pt x="26707" y="128903"/>
                              </a:cubicBezTo>
                              <a:cubicBezTo>
                                <a:pt x="32408" y="119610"/>
                                <a:pt x="36609" y="107319"/>
                                <a:pt x="41109" y="95029"/>
                              </a:cubicBezTo>
                              <a:cubicBezTo>
                                <a:pt x="50412" y="69847"/>
                                <a:pt x="66916" y="47065"/>
                                <a:pt x="84020" y="43767"/>
                              </a:cubicBezTo>
                              <a:cubicBezTo>
                                <a:pt x="109226" y="38671"/>
                                <a:pt x="137433" y="58157"/>
                                <a:pt x="162038" y="58457"/>
                              </a:cubicBezTo>
                              <a:cubicBezTo>
                                <a:pt x="178542" y="58457"/>
                                <a:pt x="193245" y="50962"/>
                                <a:pt x="204948" y="39571"/>
                              </a:cubicBezTo>
                              <a:cubicBezTo>
                                <a:pt x="216650" y="28179"/>
                                <a:pt x="225353" y="14089"/>
                                <a:pt x="234055" y="0"/>
                              </a:cubicBezTo>
                            </a:path>
                          </a:pathLst>
                        </a:custGeom>
                        <a:noFill/>
                        <a:ln w="13561" cap="rnd">
                          <a:solidFill>
                            <a:srgbClr val="231F20"/>
                          </a:solidFill>
                          <a:prstDash val="solid"/>
                          <a:miter/>
                        </a:ln>
                      </p:spPr>
                      <p:txBody>
                        <a:bodyPr/>
                        <a:lstStyle/>
                        <a:p>
                          <a:endParaRPr lang="en-US"/>
                        </a:p>
                      </p:txBody>
                    </p:sp>
                    <p:sp>
                      <p:nvSpPr>
                        <p:cNvPr id="1554" name="Freeform: Shape 1553">
                          <a:extLst>
                            <a:ext uri="{FF2B5EF4-FFF2-40B4-BE49-F238E27FC236}">
                              <a16:creationId xmlns:a16="http://schemas.microsoft.com/office/drawing/2014/main" id="{B80F7418-B150-B464-FD13-3E3C3AFBA234}"/>
                            </a:ext>
                          </a:extLst>
                        </p:cNvPr>
                        <p:cNvSpPr/>
                        <p:nvPr/>
                      </p:nvSpPr>
                      <p:spPr>
                        <a:xfrm>
                          <a:off x="27493846" y="15169880"/>
                          <a:ext cx="234054" cy="148688"/>
                        </a:xfrm>
                        <a:custGeom>
                          <a:avLst/>
                          <a:gdLst>
                            <a:gd name="csX0" fmla="*/ 0 w 234054"/>
                            <a:gd name="csY0" fmla="*/ 148688 h 148688"/>
                            <a:gd name="csX1" fmla="*/ 26706 w 234054"/>
                            <a:gd name="csY1" fmla="*/ 128903 h 148688"/>
                            <a:gd name="csX2" fmla="*/ 41109 w 234054"/>
                            <a:gd name="csY2" fmla="*/ 95028 h 148688"/>
                            <a:gd name="csX3" fmla="*/ 84019 w 234054"/>
                            <a:gd name="csY3" fmla="*/ 43767 h 148688"/>
                            <a:gd name="csX4" fmla="*/ 162038 w 234054"/>
                            <a:gd name="csY4" fmla="*/ 58456 h 148688"/>
                            <a:gd name="csX5" fmla="*/ 204947 w 234054"/>
                            <a:gd name="csY5" fmla="*/ 39570 h 148688"/>
                            <a:gd name="csX6" fmla="*/ 234054 w 234054"/>
                            <a:gd name="csY6" fmla="*/ 0 h 14868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4054" h="148688">
                              <a:moveTo>
                                <a:pt x="0" y="148688"/>
                              </a:moveTo>
                              <a:cubicBezTo>
                                <a:pt x="11402" y="147189"/>
                                <a:pt x="20405" y="139095"/>
                                <a:pt x="26706" y="128903"/>
                              </a:cubicBezTo>
                              <a:cubicBezTo>
                                <a:pt x="32407" y="119610"/>
                                <a:pt x="36609" y="107319"/>
                                <a:pt x="41109" y="95028"/>
                              </a:cubicBezTo>
                              <a:cubicBezTo>
                                <a:pt x="50412" y="69847"/>
                                <a:pt x="66915" y="47064"/>
                                <a:pt x="84019" y="43767"/>
                              </a:cubicBezTo>
                              <a:cubicBezTo>
                                <a:pt x="109225" y="38670"/>
                                <a:pt x="137432" y="58156"/>
                                <a:pt x="162038" y="58456"/>
                              </a:cubicBezTo>
                              <a:cubicBezTo>
                                <a:pt x="178541" y="58456"/>
                                <a:pt x="193245" y="50961"/>
                                <a:pt x="204947" y="39570"/>
                              </a:cubicBezTo>
                              <a:cubicBezTo>
                                <a:pt x="216650" y="28178"/>
                                <a:pt x="225352" y="14089"/>
                                <a:pt x="234054" y="0"/>
                              </a:cubicBezTo>
                            </a:path>
                          </a:pathLst>
                        </a:custGeom>
                        <a:noFill/>
                        <a:ln w="13561" cap="rnd">
                          <a:solidFill>
                            <a:srgbClr val="231F20"/>
                          </a:solidFill>
                          <a:prstDash val="solid"/>
                          <a:miter/>
                        </a:ln>
                      </p:spPr>
                      <p:txBody>
                        <a:bodyPr/>
                        <a:lstStyle/>
                        <a:p>
                          <a:endParaRPr lang="en-US"/>
                        </a:p>
                      </p:txBody>
                    </p:sp>
                  </p:grpSp>
                  <p:grpSp>
                    <p:nvGrpSpPr>
                      <p:cNvPr id="1526" name="Graphic 3">
                        <a:extLst>
                          <a:ext uri="{FF2B5EF4-FFF2-40B4-BE49-F238E27FC236}">
                            <a16:creationId xmlns:a16="http://schemas.microsoft.com/office/drawing/2014/main" id="{58715909-649E-8DCF-CE5A-0B5D32EE16A6}"/>
                          </a:ext>
                        </a:extLst>
                      </p:cNvPr>
                      <p:cNvGrpSpPr/>
                      <p:nvPr/>
                    </p:nvGrpSpPr>
                    <p:grpSpPr>
                      <a:xfrm>
                        <a:off x="27624076" y="15430085"/>
                        <a:ext cx="307621" cy="320237"/>
                        <a:chOff x="27624076" y="15430085"/>
                        <a:chExt cx="307621" cy="320237"/>
                      </a:xfrm>
                      <a:noFill/>
                    </p:grpSpPr>
                    <p:sp>
                      <p:nvSpPr>
                        <p:cNvPr id="1551" name="Freeform: Shape 1550">
                          <a:extLst>
                            <a:ext uri="{FF2B5EF4-FFF2-40B4-BE49-F238E27FC236}">
                              <a16:creationId xmlns:a16="http://schemas.microsoft.com/office/drawing/2014/main" id="{83B36832-7424-570F-6559-082EEF4CECDF}"/>
                            </a:ext>
                          </a:extLst>
                        </p:cNvPr>
                        <p:cNvSpPr/>
                        <p:nvPr/>
                      </p:nvSpPr>
                      <p:spPr>
                        <a:xfrm>
                          <a:off x="27624076" y="15430085"/>
                          <a:ext cx="244256" cy="131600"/>
                        </a:xfrm>
                        <a:custGeom>
                          <a:avLst/>
                          <a:gdLst>
                            <a:gd name="csX0" fmla="*/ 0 w 244256"/>
                            <a:gd name="csY0" fmla="*/ 131601 h 131600"/>
                            <a:gd name="csX1" fmla="*/ 28207 w 244256"/>
                            <a:gd name="csY1" fmla="*/ 113914 h 131600"/>
                            <a:gd name="csX2" fmla="*/ 45010 w 244256"/>
                            <a:gd name="csY2" fmla="*/ 81239 h 131600"/>
                            <a:gd name="csX3" fmla="*/ 91521 w 244256"/>
                            <a:gd name="csY3" fmla="*/ 32975 h 131600"/>
                            <a:gd name="csX4" fmla="*/ 168339 w 244256"/>
                            <a:gd name="csY4" fmla="*/ 53060 h 131600"/>
                            <a:gd name="csX5" fmla="*/ 212449 w 244256"/>
                            <a:gd name="csY5" fmla="*/ 37472 h 131600"/>
                            <a:gd name="csX6" fmla="*/ 244256 w 244256"/>
                            <a:gd name="csY6" fmla="*/ 0 h 1316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4256" h="131600">
                              <a:moveTo>
                                <a:pt x="0" y="131601"/>
                              </a:moveTo>
                              <a:cubicBezTo>
                                <a:pt x="11702" y="131002"/>
                                <a:pt x="21004" y="123507"/>
                                <a:pt x="28207" y="113914"/>
                              </a:cubicBezTo>
                              <a:cubicBezTo>
                                <a:pt x="34808" y="104921"/>
                                <a:pt x="39609" y="93230"/>
                                <a:pt x="45010" y="81239"/>
                              </a:cubicBezTo>
                              <a:cubicBezTo>
                                <a:pt x="56113" y="56657"/>
                                <a:pt x="74117" y="35373"/>
                                <a:pt x="91521" y="32975"/>
                              </a:cubicBezTo>
                              <a:cubicBezTo>
                                <a:pt x="117027" y="29677"/>
                                <a:pt x="143733" y="50961"/>
                                <a:pt x="168339" y="53060"/>
                              </a:cubicBezTo>
                              <a:cubicBezTo>
                                <a:pt x="184843" y="54559"/>
                                <a:pt x="200146" y="47664"/>
                                <a:pt x="212449" y="37472"/>
                              </a:cubicBezTo>
                              <a:cubicBezTo>
                                <a:pt x="224752" y="27280"/>
                                <a:pt x="234654" y="13489"/>
                                <a:pt x="244256" y="0"/>
                              </a:cubicBezTo>
                            </a:path>
                          </a:pathLst>
                        </a:custGeom>
                        <a:noFill/>
                        <a:ln w="13561" cap="rnd">
                          <a:solidFill>
                            <a:srgbClr val="231F20"/>
                          </a:solidFill>
                          <a:prstDash val="solid"/>
                          <a:miter/>
                        </a:ln>
                      </p:spPr>
                      <p:txBody>
                        <a:bodyPr/>
                        <a:lstStyle/>
                        <a:p>
                          <a:endParaRPr lang="en-US"/>
                        </a:p>
                      </p:txBody>
                    </p:sp>
                    <p:sp>
                      <p:nvSpPr>
                        <p:cNvPr id="1552" name="Freeform: Shape 1551">
                          <a:extLst>
                            <a:ext uri="{FF2B5EF4-FFF2-40B4-BE49-F238E27FC236}">
                              <a16:creationId xmlns:a16="http://schemas.microsoft.com/office/drawing/2014/main" id="{7E678D0A-BF4F-C852-5712-E82D8F77672E}"/>
                            </a:ext>
                          </a:extLst>
                        </p:cNvPr>
                        <p:cNvSpPr/>
                        <p:nvPr/>
                      </p:nvSpPr>
                      <p:spPr>
                        <a:xfrm>
                          <a:off x="27657985" y="15504428"/>
                          <a:ext cx="244256" cy="131601"/>
                        </a:xfrm>
                        <a:custGeom>
                          <a:avLst/>
                          <a:gdLst>
                            <a:gd name="csX0" fmla="*/ 0 w 244256"/>
                            <a:gd name="csY0" fmla="*/ 131602 h 131601"/>
                            <a:gd name="csX1" fmla="*/ 28206 w 244256"/>
                            <a:gd name="csY1" fmla="*/ 113915 h 131601"/>
                            <a:gd name="csX2" fmla="*/ 45010 w 244256"/>
                            <a:gd name="csY2" fmla="*/ 81240 h 131601"/>
                            <a:gd name="csX3" fmla="*/ 91521 w 244256"/>
                            <a:gd name="csY3" fmla="*/ 32975 h 131601"/>
                            <a:gd name="csX4" fmla="*/ 168339 w 244256"/>
                            <a:gd name="csY4" fmla="*/ 53061 h 131601"/>
                            <a:gd name="csX5" fmla="*/ 212449 w 244256"/>
                            <a:gd name="csY5" fmla="*/ 37472 h 131601"/>
                            <a:gd name="csX6" fmla="*/ 244256 w 244256"/>
                            <a:gd name="csY6" fmla="*/ 0 h 13160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4256" h="131601">
                              <a:moveTo>
                                <a:pt x="0" y="131602"/>
                              </a:moveTo>
                              <a:cubicBezTo>
                                <a:pt x="11702" y="131003"/>
                                <a:pt x="21004" y="123508"/>
                                <a:pt x="28206" y="113915"/>
                              </a:cubicBezTo>
                              <a:cubicBezTo>
                                <a:pt x="34807" y="104921"/>
                                <a:pt x="39609" y="93231"/>
                                <a:pt x="45010" y="81240"/>
                              </a:cubicBezTo>
                              <a:cubicBezTo>
                                <a:pt x="56113" y="56658"/>
                                <a:pt x="74117" y="35374"/>
                                <a:pt x="91521" y="32975"/>
                              </a:cubicBezTo>
                              <a:cubicBezTo>
                                <a:pt x="117027" y="29678"/>
                                <a:pt x="143733" y="50962"/>
                                <a:pt x="168339" y="53061"/>
                              </a:cubicBezTo>
                              <a:cubicBezTo>
                                <a:pt x="184842" y="54559"/>
                                <a:pt x="200146" y="47665"/>
                                <a:pt x="212449" y="37472"/>
                              </a:cubicBezTo>
                              <a:cubicBezTo>
                                <a:pt x="224752" y="27280"/>
                                <a:pt x="234654" y="13490"/>
                                <a:pt x="244256" y="0"/>
                              </a:cubicBezTo>
                            </a:path>
                          </a:pathLst>
                        </a:custGeom>
                        <a:noFill/>
                        <a:ln w="13561" cap="rnd">
                          <a:solidFill>
                            <a:srgbClr val="231F20"/>
                          </a:solidFill>
                          <a:prstDash val="solid"/>
                          <a:miter/>
                        </a:ln>
                      </p:spPr>
                      <p:txBody>
                        <a:bodyPr/>
                        <a:lstStyle/>
                        <a:p>
                          <a:endParaRPr lang="en-US"/>
                        </a:p>
                      </p:txBody>
                    </p:sp>
                  </p:grpSp>
                  <p:grpSp>
                    <p:nvGrpSpPr>
                      <p:cNvPr id="1527" name="Graphic 3">
                        <a:extLst>
                          <a:ext uri="{FF2B5EF4-FFF2-40B4-BE49-F238E27FC236}">
                            <a16:creationId xmlns:a16="http://schemas.microsoft.com/office/drawing/2014/main" id="{6EF9348E-9A98-AD36-1FEA-128623B63EB1}"/>
                          </a:ext>
                        </a:extLst>
                      </p:cNvPr>
                      <p:cNvGrpSpPr/>
                      <p:nvPr/>
                    </p:nvGrpSpPr>
                    <p:grpSpPr>
                      <a:xfrm>
                        <a:off x="27770511" y="15773927"/>
                        <a:ext cx="310940" cy="296464"/>
                        <a:chOff x="27770511" y="15773927"/>
                        <a:chExt cx="310940" cy="296464"/>
                      </a:xfrm>
                      <a:noFill/>
                    </p:grpSpPr>
                    <p:sp>
                      <p:nvSpPr>
                        <p:cNvPr id="1549" name="Freeform: Shape 1548">
                          <a:extLst>
                            <a:ext uri="{FF2B5EF4-FFF2-40B4-BE49-F238E27FC236}">
                              <a16:creationId xmlns:a16="http://schemas.microsoft.com/office/drawing/2014/main" id="{2BAEE3C4-AE5B-DDCD-DB3C-49B983943FED}"/>
                            </a:ext>
                          </a:extLst>
                        </p:cNvPr>
                        <p:cNvSpPr/>
                        <p:nvPr/>
                      </p:nvSpPr>
                      <p:spPr>
                        <a:xfrm>
                          <a:off x="27770511" y="15773927"/>
                          <a:ext cx="252658" cy="113914"/>
                        </a:xfrm>
                        <a:custGeom>
                          <a:avLst/>
                          <a:gdLst>
                            <a:gd name="csX0" fmla="*/ 0 w 252658"/>
                            <a:gd name="csY0" fmla="*/ 113914 h 113914"/>
                            <a:gd name="csX1" fmla="*/ 29406 w 252658"/>
                            <a:gd name="csY1" fmla="*/ 98326 h 113914"/>
                            <a:gd name="csX2" fmla="*/ 48311 w 252658"/>
                            <a:gd name="csY2" fmla="*/ 66849 h 113914"/>
                            <a:gd name="csX3" fmla="*/ 98123 w 252658"/>
                            <a:gd name="csY3" fmla="*/ 22183 h 113914"/>
                            <a:gd name="csX4" fmla="*/ 173140 w 252658"/>
                            <a:gd name="csY4" fmla="*/ 47664 h 113914"/>
                            <a:gd name="csX5" fmla="*/ 218150 w 252658"/>
                            <a:gd name="csY5" fmla="*/ 35073 h 113914"/>
                            <a:gd name="csX6" fmla="*/ 252658 w 252658"/>
                            <a:gd name="csY6" fmla="*/ 0 h 11391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2658" h="113914">
                              <a:moveTo>
                                <a:pt x="0" y="113914"/>
                              </a:moveTo>
                              <a:cubicBezTo>
                                <a:pt x="11702" y="113914"/>
                                <a:pt x="21605" y="107319"/>
                                <a:pt x="29406" y="98326"/>
                              </a:cubicBezTo>
                              <a:cubicBezTo>
                                <a:pt x="36609" y="89933"/>
                                <a:pt x="42309" y="78541"/>
                                <a:pt x="48311" y="66849"/>
                              </a:cubicBezTo>
                              <a:cubicBezTo>
                                <a:pt x="60914" y="43168"/>
                                <a:pt x="80718" y="23082"/>
                                <a:pt x="98123" y="22183"/>
                              </a:cubicBezTo>
                              <a:cubicBezTo>
                                <a:pt x="123928" y="20685"/>
                                <a:pt x="148834" y="44067"/>
                                <a:pt x="173140" y="47664"/>
                              </a:cubicBezTo>
                              <a:cubicBezTo>
                                <a:pt x="189643" y="50362"/>
                                <a:pt x="205248" y="44666"/>
                                <a:pt x="218150" y="35073"/>
                              </a:cubicBezTo>
                              <a:cubicBezTo>
                                <a:pt x="231053" y="25481"/>
                                <a:pt x="241856" y="12890"/>
                                <a:pt x="252658" y="0"/>
                              </a:cubicBezTo>
                            </a:path>
                          </a:pathLst>
                        </a:custGeom>
                        <a:noFill/>
                        <a:ln w="13561" cap="rnd">
                          <a:solidFill>
                            <a:srgbClr val="231F20"/>
                          </a:solidFill>
                          <a:prstDash val="solid"/>
                          <a:miter/>
                        </a:ln>
                      </p:spPr>
                      <p:txBody>
                        <a:bodyPr/>
                        <a:lstStyle/>
                        <a:p>
                          <a:endParaRPr lang="en-US"/>
                        </a:p>
                      </p:txBody>
                    </p:sp>
                    <p:sp>
                      <p:nvSpPr>
                        <p:cNvPr id="1550" name="Freeform: Shape 1549">
                          <a:extLst>
                            <a:ext uri="{FF2B5EF4-FFF2-40B4-BE49-F238E27FC236}">
                              <a16:creationId xmlns:a16="http://schemas.microsoft.com/office/drawing/2014/main" id="{0FAF5B24-8404-BC43-5135-B0FAABF1EA58}"/>
                            </a:ext>
                          </a:extLst>
                        </p:cNvPr>
                        <p:cNvSpPr/>
                        <p:nvPr/>
                      </p:nvSpPr>
                      <p:spPr>
                        <a:xfrm>
                          <a:off x="27799017" y="15850670"/>
                          <a:ext cx="252659" cy="113914"/>
                        </a:xfrm>
                        <a:custGeom>
                          <a:avLst/>
                          <a:gdLst>
                            <a:gd name="csX0" fmla="*/ 0 w 252659"/>
                            <a:gd name="csY0" fmla="*/ 113914 h 113914"/>
                            <a:gd name="csX1" fmla="*/ 29407 w 252659"/>
                            <a:gd name="csY1" fmla="*/ 98326 h 113914"/>
                            <a:gd name="csX2" fmla="*/ 48312 w 252659"/>
                            <a:gd name="csY2" fmla="*/ 66849 h 113914"/>
                            <a:gd name="csX3" fmla="*/ 98123 w 252659"/>
                            <a:gd name="csY3" fmla="*/ 22183 h 113914"/>
                            <a:gd name="csX4" fmla="*/ 173141 w 252659"/>
                            <a:gd name="csY4" fmla="*/ 47664 h 113914"/>
                            <a:gd name="csX5" fmla="*/ 218151 w 252659"/>
                            <a:gd name="csY5" fmla="*/ 35073 h 113914"/>
                            <a:gd name="csX6" fmla="*/ 252659 w 252659"/>
                            <a:gd name="csY6" fmla="*/ 0 h 11391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2659" h="113914">
                              <a:moveTo>
                                <a:pt x="0" y="113914"/>
                              </a:moveTo>
                              <a:cubicBezTo>
                                <a:pt x="11703" y="113914"/>
                                <a:pt x="21605" y="107319"/>
                                <a:pt x="29407" y="98326"/>
                              </a:cubicBezTo>
                              <a:cubicBezTo>
                                <a:pt x="36609" y="89933"/>
                                <a:pt x="42310" y="78541"/>
                                <a:pt x="48312" y="66849"/>
                              </a:cubicBezTo>
                              <a:cubicBezTo>
                                <a:pt x="60914" y="43168"/>
                                <a:pt x="80719" y="23082"/>
                                <a:pt x="98123" y="22183"/>
                              </a:cubicBezTo>
                              <a:cubicBezTo>
                                <a:pt x="123929" y="20685"/>
                                <a:pt x="148834" y="44067"/>
                                <a:pt x="173141" y="47664"/>
                              </a:cubicBezTo>
                              <a:cubicBezTo>
                                <a:pt x="189644" y="50362"/>
                                <a:pt x="205248" y="44666"/>
                                <a:pt x="218151" y="35073"/>
                              </a:cubicBezTo>
                              <a:cubicBezTo>
                                <a:pt x="231054" y="25481"/>
                                <a:pt x="241856" y="12890"/>
                                <a:pt x="252659" y="0"/>
                              </a:cubicBezTo>
                            </a:path>
                          </a:pathLst>
                        </a:custGeom>
                        <a:noFill/>
                        <a:ln w="13561" cap="rnd">
                          <a:solidFill>
                            <a:srgbClr val="231F20"/>
                          </a:solidFill>
                          <a:prstDash val="solid"/>
                          <a:miter/>
                        </a:ln>
                      </p:spPr>
                      <p:txBody>
                        <a:bodyPr/>
                        <a:lstStyle/>
                        <a:p>
                          <a:endParaRPr lang="en-US"/>
                        </a:p>
                      </p:txBody>
                    </p:sp>
                  </p:grpSp>
                  <p:grpSp>
                    <p:nvGrpSpPr>
                      <p:cNvPr id="1528" name="Graphic 3">
                        <a:extLst>
                          <a:ext uri="{FF2B5EF4-FFF2-40B4-BE49-F238E27FC236}">
                            <a16:creationId xmlns:a16="http://schemas.microsoft.com/office/drawing/2014/main" id="{441B4EF7-BFA4-4781-17AE-65F279E41BFD}"/>
                          </a:ext>
                        </a:extLst>
                      </p:cNvPr>
                      <p:cNvGrpSpPr/>
                      <p:nvPr/>
                    </p:nvGrpSpPr>
                    <p:grpSpPr>
                      <a:xfrm>
                        <a:off x="27893239" y="16128261"/>
                        <a:ext cx="313264" cy="270500"/>
                        <a:chOff x="27893239" y="16128261"/>
                        <a:chExt cx="313264" cy="270500"/>
                      </a:xfrm>
                      <a:noFill/>
                    </p:grpSpPr>
                    <p:sp>
                      <p:nvSpPr>
                        <p:cNvPr id="1547" name="Freeform: Shape 1546">
                          <a:extLst>
                            <a:ext uri="{FF2B5EF4-FFF2-40B4-BE49-F238E27FC236}">
                              <a16:creationId xmlns:a16="http://schemas.microsoft.com/office/drawing/2014/main" id="{8B724CD4-4480-7FE4-2720-C5C061C9FD5F}"/>
                            </a:ext>
                          </a:extLst>
                        </p:cNvPr>
                        <p:cNvSpPr/>
                        <p:nvPr/>
                      </p:nvSpPr>
                      <p:spPr>
                        <a:xfrm>
                          <a:off x="27893239" y="16128261"/>
                          <a:ext cx="260460" cy="95418"/>
                        </a:xfrm>
                        <a:custGeom>
                          <a:avLst/>
                          <a:gdLst>
                            <a:gd name="csX0" fmla="*/ 0 w 260460"/>
                            <a:gd name="csY0" fmla="*/ 95329 h 95418"/>
                            <a:gd name="csX1" fmla="*/ 30306 w 260460"/>
                            <a:gd name="csY1" fmla="*/ 81839 h 95418"/>
                            <a:gd name="csX2" fmla="*/ 51612 w 260460"/>
                            <a:gd name="csY2" fmla="*/ 51861 h 95418"/>
                            <a:gd name="csX3" fmla="*/ 104724 w 260460"/>
                            <a:gd name="csY3" fmla="*/ 10792 h 95418"/>
                            <a:gd name="csX4" fmla="*/ 177641 w 260460"/>
                            <a:gd name="csY4" fmla="*/ 41669 h 95418"/>
                            <a:gd name="csX5" fmla="*/ 223551 w 260460"/>
                            <a:gd name="csY5" fmla="*/ 32376 h 95418"/>
                            <a:gd name="csX6" fmla="*/ 260460 w 260460"/>
                            <a:gd name="csY6" fmla="*/ 0 h 9541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0460" h="95418">
                              <a:moveTo>
                                <a:pt x="0" y="95329"/>
                              </a:moveTo>
                              <a:cubicBezTo>
                                <a:pt x="11403" y="96229"/>
                                <a:pt x="22205" y="90233"/>
                                <a:pt x="30306" y="81839"/>
                              </a:cubicBezTo>
                              <a:cubicBezTo>
                                <a:pt x="38109" y="74045"/>
                                <a:pt x="44410" y="62953"/>
                                <a:pt x="51612" y="51861"/>
                              </a:cubicBezTo>
                              <a:cubicBezTo>
                                <a:pt x="66015" y="29078"/>
                                <a:pt x="87020" y="10492"/>
                                <a:pt x="104724" y="10792"/>
                              </a:cubicBezTo>
                              <a:cubicBezTo>
                                <a:pt x="130530" y="10792"/>
                                <a:pt x="153936" y="35973"/>
                                <a:pt x="177641" y="41669"/>
                              </a:cubicBezTo>
                              <a:cubicBezTo>
                                <a:pt x="193845" y="45566"/>
                                <a:pt x="209749" y="40770"/>
                                <a:pt x="223551" y="32376"/>
                              </a:cubicBezTo>
                              <a:cubicBezTo>
                                <a:pt x="237355" y="23983"/>
                                <a:pt x="248757" y="11992"/>
                                <a:pt x="260460" y="0"/>
                              </a:cubicBezTo>
                            </a:path>
                          </a:pathLst>
                        </a:custGeom>
                        <a:noFill/>
                        <a:ln w="13561" cap="rnd">
                          <a:solidFill>
                            <a:srgbClr val="231F20"/>
                          </a:solidFill>
                          <a:prstDash val="solid"/>
                          <a:miter/>
                        </a:ln>
                      </p:spPr>
                      <p:txBody>
                        <a:bodyPr/>
                        <a:lstStyle/>
                        <a:p>
                          <a:endParaRPr lang="en-US"/>
                        </a:p>
                      </p:txBody>
                    </p:sp>
                    <p:sp>
                      <p:nvSpPr>
                        <p:cNvPr id="1548" name="Freeform: Shape 1547">
                          <a:extLst>
                            <a:ext uri="{FF2B5EF4-FFF2-40B4-BE49-F238E27FC236}">
                              <a16:creationId xmlns:a16="http://schemas.microsoft.com/office/drawing/2014/main" id="{8F99300B-5EE0-A01C-E1ED-790DFBCD42B7}"/>
                            </a:ext>
                          </a:extLst>
                        </p:cNvPr>
                        <p:cNvSpPr/>
                        <p:nvPr/>
                      </p:nvSpPr>
                      <p:spPr>
                        <a:xfrm>
                          <a:off x="27916044" y="16206803"/>
                          <a:ext cx="260461" cy="95417"/>
                        </a:xfrm>
                        <a:custGeom>
                          <a:avLst/>
                          <a:gdLst>
                            <a:gd name="csX0" fmla="*/ 0 w 260461"/>
                            <a:gd name="csY0" fmla="*/ 95328 h 95417"/>
                            <a:gd name="csX1" fmla="*/ 30307 w 260461"/>
                            <a:gd name="csY1" fmla="*/ 81838 h 95417"/>
                            <a:gd name="csX2" fmla="*/ 51612 w 260461"/>
                            <a:gd name="csY2" fmla="*/ 51861 h 95417"/>
                            <a:gd name="csX3" fmla="*/ 104725 w 260461"/>
                            <a:gd name="csY3" fmla="*/ 10791 h 95417"/>
                            <a:gd name="csX4" fmla="*/ 177642 w 260461"/>
                            <a:gd name="csY4" fmla="*/ 41668 h 95417"/>
                            <a:gd name="csX5" fmla="*/ 223552 w 260461"/>
                            <a:gd name="csY5" fmla="*/ 32375 h 95417"/>
                            <a:gd name="csX6" fmla="*/ 260461 w 260461"/>
                            <a:gd name="csY6" fmla="*/ 0 h 9541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0461" h="95417">
                              <a:moveTo>
                                <a:pt x="0" y="95328"/>
                              </a:moveTo>
                              <a:cubicBezTo>
                                <a:pt x="11403" y="96228"/>
                                <a:pt x="22206" y="90232"/>
                                <a:pt x="30307" y="81838"/>
                              </a:cubicBezTo>
                              <a:cubicBezTo>
                                <a:pt x="38109" y="74045"/>
                                <a:pt x="44411" y="62952"/>
                                <a:pt x="51612" y="51861"/>
                              </a:cubicBezTo>
                              <a:cubicBezTo>
                                <a:pt x="66016" y="29078"/>
                                <a:pt x="87021" y="10491"/>
                                <a:pt x="104725" y="10791"/>
                              </a:cubicBezTo>
                              <a:cubicBezTo>
                                <a:pt x="130531" y="10791"/>
                                <a:pt x="153936" y="35973"/>
                                <a:pt x="177642" y="41668"/>
                              </a:cubicBezTo>
                              <a:cubicBezTo>
                                <a:pt x="193846" y="45566"/>
                                <a:pt x="209749" y="40769"/>
                                <a:pt x="223552" y="32375"/>
                              </a:cubicBezTo>
                              <a:cubicBezTo>
                                <a:pt x="237355" y="23982"/>
                                <a:pt x="248758" y="11991"/>
                                <a:pt x="260461" y="0"/>
                              </a:cubicBezTo>
                            </a:path>
                          </a:pathLst>
                        </a:custGeom>
                        <a:noFill/>
                        <a:ln w="13561" cap="rnd">
                          <a:solidFill>
                            <a:srgbClr val="231F20"/>
                          </a:solidFill>
                          <a:prstDash val="solid"/>
                          <a:miter/>
                        </a:ln>
                      </p:spPr>
                      <p:txBody>
                        <a:bodyPr/>
                        <a:lstStyle/>
                        <a:p>
                          <a:endParaRPr lang="en-US"/>
                        </a:p>
                      </p:txBody>
                    </p:sp>
                  </p:grpSp>
                  <p:grpSp>
                    <p:nvGrpSpPr>
                      <p:cNvPr id="1529" name="Graphic 3">
                        <a:extLst>
                          <a:ext uri="{FF2B5EF4-FFF2-40B4-BE49-F238E27FC236}">
                            <a16:creationId xmlns:a16="http://schemas.microsoft.com/office/drawing/2014/main" id="{8894327C-B4B1-33C1-0854-4A8FCDF0C951}"/>
                          </a:ext>
                        </a:extLst>
                      </p:cNvPr>
                      <p:cNvGrpSpPr/>
                      <p:nvPr/>
                    </p:nvGrpSpPr>
                    <p:grpSpPr>
                      <a:xfrm>
                        <a:off x="27991662" y="16489999"/>
                        <a:ext cx="313926" cy="244961"/>
                        <a:chOff x="27991662" y="16489999"/>
                        <a:chExt cx="313926" cy="244961"/>
                      </a:xfrm>
                      <a:noFill/>
                    </p:grpSpPr>
                    <p:sp>
                      <p:nvSpPr>
                        <p:cNvPr id="1545" name="Freeform: Shape 1544">
                          <a:extLst>
                            <a:ext uri="{FF2B5EF4-FFF2-40B4-BE49-F238E27FC236}">
                              <a16:creationId xmlns:a16="http://schemas.microsoft.com/office/drawing/2014/main" id="{568B46E4-9C8F-D61D-3645-FDB75CFAF3BB}"/>
                            </a:ext>
                          </a:extLst>
                        </p:cNvPr>
                        <p:cNvSpPr/>
                        <p:nvPr/>
                      </p:nvSpPr>
                      <p:spPr>
                        <a:xfrm>
                          <a:off x="27991662" y="16489999"/>
                          <a:ext cx="266462" cy="77495"/>
                        </a:xfrm>
                        <a:custGeom>
                          <a:avLst/>
                          <a:gdLst>
                            <a:gd name="csX0" fmla="*/ 0 w 266462"/>
                            <a:gd name="csY0" fmla="*/ 77134 h 77495"/>
                            <a:gd name="csX1" fmla="*/ 31207 w 266462"/>
                            <a:gd name="csY1" fmla="*/ 65742 h 77495"/>
                            <a:gd name="csX2" fmla="*/ 54612 w 266462"/>
                            <a:gd name="csY2" fmla="*/ 37264 h 77495"/>
                            <a:gd name="csX3" fmla="*/ 110425 w 266462"/>
                            <a:gd name="csY3" fmla="*/ 92 h 77495"/>
                            <a:gd name="csX4" fmla="*/ 180942 w 266462"/>
                            <a:gd name="csY4" fmla="*/ 36065 h 77495"/>
                            <a:gd name="csX5" fmla="*/ 227453 w 266462"/>
                            <a:gd name="csY5" fmla="*/ 30069 h 77495"/>
                            <a:gd name="csX6" fmla="*/ 266462 w 266462"/>
                            <a:gd name="csY6" fmla="*/ 392 h 7749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6462" h="77495">
                              <a:moveTo>
                                <a:pt x="0" y="77134"/>
                              </a:moveTo>
                              <a:cubicBezTo>
                                <a:pt x="11403" y="78933"/>
                                <a:pt x="22505" y="73837"/>
                                <a:pt x="31207" y="65742"/>
                              </a:cubicBezTo>
                              <a:cubicBezTo>
                                <a:pt x="39309" y="58248"/>
                                <a:pt x="46811" y="47756"/>
                                <a:pt x="54612" y="37264"/>
                              </a:cubicBezTo>
                              <a:cubicBezTo>
                                <a:pt x="70517" y="15680"/>
                                <a:pt x="92721" y="-1407"/>
                                <a:pt x="110425" y="92"/>
                              </a:cubicBezTo>
                              <a:cubicBezTo>
                                <a:pt x="135932" y="2190"/>
                                <a:pt x="157537" y="28871"/>
                                <a:pt x="180942" y="36065"/>
                              </a:cubicBezTo>
                              <a:cubicBezTo>
                                <a:pt x="196846" y="40861"/>
                                <a:pt x="213050" y="37563"/>
                                <a:pt x="227453" y="30069"/>
                              </a:cubicBezTo>
                              <a:cubicBezTo>
                                <a:pt x="241856" y="22575"/>
                                <a:pt x="254159" y="11483"/>
                                <a:pt x="266462" y="392"/>
                              </a:cubicBezTo>
                            </a:path>
                          </a:pathLst>
                        </a:custGeom>
                        <a:noFill/>
                        <a:ln w="13561" cap="rnd">
                          <a:solidFill>
                            <a:srgbClr val="231F20"/>
                          </a:solidFill>
                          <a:prstDash val="solid"/>
                          <a:miter/>
                        </a:ln>
                      </p:spPr>
                      <p:txBody>
                        <a:bodyPr/>
                        <a:lstStyle/>
                        <a:p>
                          <a:endParaRPr lang="en-US"/>
                        </a:p>
                      </p:txBody>
                    </p:sp>
                    <p:sp>
                      <p:nvSpPr>
                        <p:cNvPr id="1546" name="Freeform: Shape 1545">
                          <a:extLst>
                            <a:ext uri="{FF2B5EF4-FFF2-40B4-BE49-F238E27FC236}">
                              <a16:creationId xmlns:a16="http://schemas.microsoft.com/office/drawing/2014/main" id="{D275EB37-0C92-0BD2-3B12-D4FB8E1BC3DB}"/>
                            </a:ext>
                          </a:extLst>
                        </p:cNvPr>
                        <p:cNvSpPr/>
                        <p:nvPr/>
                      </p:nvSpPr>
                      <p:spPr>
                        <a:xfrm>
                          <a:off x="28009066" y="16570039"/>
                          <a:ext cx="266462" cy="77495"/>
                        </a:xfrm>
                        <a:custGeom>
                          <a:avLst/>
                          <a:gdLst>
                            <a:gd name="csX0" fmla="*/ 0 w 266462"/>
                            <a:gd name="csY0" fmla="*/ 77134 h 77495"/>
                            <a:gd name="csX1" fmla="*/ 31208 w 266462"/>
                            <a:gd name="csY1" fmla="*/ 65743 h 77495"/>
                            <a:gd name="csX2" fmla="*/ 54613 w 266462"/>
                            <a:gd name="csY2" fmla="*/ 37264 h 77495"/>
                            <a:gd name="csX3" fmla="*/ 110425 w 266462"/>
                            <a:gd name="csY3" fmla="*/ 92 h 77495"/>
                            <a:gd name="csX4" fmla="*/ 180942 w 266462"/>
                            <a:gd name="csY4" fmla="*/ 36064 h 77495"/>
                            <a:gd name="csX5" fmla="*/ 227453 w 266462"/>
                            <a:gd name="csY5" fmla="*/ 30069 h 77495"/>
                            <a:gd name="csX6" fmla="*/ 266462 w 266462"/>
                            <a:gd name="csY6" fmla="*/ 391 h 7749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6462" h="77495">
                              <a:moveTo>
                                <a:pt x="0" y="77134"/>
                              </a:moveTo>
                              <a:cubicBezTo>
                                <a:pt x="11403" y="78933"/>
                                <a:pt x="22505" y="73836"/>
                                <a:pt x="31208" y="65743"/>
                              </a:cubicBezTo>
                              <a:cubicBezTo>
                                <a:pt x="39309" y="58248"/>
                                <a:pt x="46811" y="47756"/>
                                <a:pt x="54613" y="37264"/>
                              </a:cubicBezTo>
                              <a:cubicBezTo>
                                <a:pt x="70517" y="15680"/>
                                <a:pt x="92721" y="-1408"/>
                                <a:pt x="110425" y="92"/>
                              </a:cubicBezTo>
                              <a:cubicBezTo>
                                <a:pt x="135932" y="2190"/>
                                <a:pt x="157537" y="28870"/>
                                <a:pt x="180942" y="36064"/>
                              </a:cubicBezTo>
                              <a:cubicBezTo>
                                <a:pt x="196846" y="40861"/>
                                <a:pt x="213050" y="37564"/>
                                <a:pt x="227453" y="30069"/>
                              </a:cubicBezTo>
                              <a:cubicBezTo>
                                <a:pt x="241856" y="22575"/>
                                <a:pt x="254159" y="11483"/>
                                <a:pt x="266462" y="391"/>
                              </a:cubicBezTo>
                            </a:path>
                          </a:pathLst>
                        </a:custGeom>
                        <a:noFill/>
                        <a:ln w="13561" cap="rnd">
                          <a:solidFill>
                            <a:srgbClr val="231F20"/>
                          </a:solidFill>
                          <a:prstDash val="solid"/>
                          <a:miter/>
                        </a:ln>
                      </p:spPr>
                      <p:txBody>
                        <a:bodyPr/>
                        <a:lstStyle/>
                        <a:p>
                          <a:endParaRPr lang="en-US"/>
                        </a:p>
                      </p:txBody>
                    </p:sp>
                  </p:grpSp>
                  <p:grpSp>
                    <p:nvGrpSpPr>
                      <p:cNvPr id="1530" name="Graphic 3">
                        <a:extLst>
                          <a:ext uri="{FF2B5EF4-FFF2-40B4-BE49-F238E27FC236}">
                            <a16:creationId xmlns:a16="http://schemas.microsoft.com/office/drawing/2014/main" id="{004D716B-6B09-6272-9B9A-6B0E4C31EA07}"/>
                          </a:ext>
                        </a:extLst>
                      </p:cNvPr>
                      <p:cNvGrpSpPr/>
                      <p:nvPr/>
                    </p:nvGrpSpPr>
                    <p:grpSpPr>
                      <a:xfrm>
                        <a:off x="28065179" y="16847718"/>
                        <a:ext cx="312600" cy="234773"/>
                        <a:chOff x="28065179" y="16847718"/>
                        <a:chExt cx="312600" cy="234773"/>
                      </a:xfrm>
                      <a:noFill/>
                    </p:grpSpPr>
                    <p:sp>
                      <p:nvSpPr>
                        <p:cNvPr id="1543" name="Freeform: Shape 1542">
                          <a:extLst>
                            <a:ext uri="{FF2B5EF4-FFF2-40B4-BE49-F238E27FC236}">
                              <a16:creationId xmlns:a16="http://schemas.microsoft.com/office/drawing/2014/main" id="{B6327554-B7C2-0D1A-3C0E-2C7067E2C70B}"/>
                            </a:ext>
                          </a:extLst>
                        </p:cNvPr>
                        <p:cNvSpPr/>
                        <p:nvPr/>
                      </p:nvSpPr>
                      <p:spPr>
                        <a:xfrm>
                          <a:off x="28065179" y="16847718"/>
                          <a:ext cx="270963" cy="70044"/>
                        </a:xfrm>
                        <a:custGeom>
                          <a:avLst/>
                          <a:gdLst>
                            <a:gd name="csX0" fmla="*/ 0 w 270963"/>
                            <a:gd name="csY0" fmla="*/ 69253 h 70044"/>
                            <a:gd name="csX1" fmla="*/ 31807 w 270963"/>
                            <a:gd name="csY1" fmla="*/ 60259 h 70044"/>
                            <a:gd name="csX2" fmla="*/ 57014 w 270963"/>
                            <a:gd name="csY2" fmla="*/ 33580 h 70044"/>
                            <a:gd name="csX3" fmla="*/ 115227 w 270963"/>
                            <a:gd name="csY3" fmla="*/ 304 h 70044"/>
                            <a:gd name="csX4" fmla="*/ 183043 w 270963"/>
                            <a:gd name="csY4" fmla="*/ 41373 h 70044"/>
                            <a:gd name="csX5" fmla="*/ 229854 w 270963"/>
                            <a:gd name="csY5" fmla="*/ 38675 h 70044"/>
                            <a:gd name="csX6" fmla="*/ 270963 w 270963"/>
                            <a:gd name="csY6" fmla="*/ 11696 h 7004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0963" h="70044">
                              <a:moveTo>
                                <a:pt x="0" y="69253"/>
                              </a:moveTo>
                              <a:cubicBezTo>
                                <a:pt x="11403" y="71951"/>
                                <a:pt x="22505" y="67454"/>
                                <a:pt x="31807" y="60259"/>
                              </a:cubicBezTo>
                              <a:cubicBezTo>
                                <a:pt x="40510" y="53365"/>
                                <a:pt x="48611" y="43472"/>
                                <a:pt x="57014" y="33580"/>
                              </a:cubicBezTo>
                              <a:cubicBezTo>
                                <a:pt x="74418" y="13194"/>
                                <a:pt x="97823" y="-2394"/>
                                <a:pt x="115227" y="304"/>
                              </a:cubicBezTo>
                              <a:cubicBezTo>
                                <a:pt x="140733" y="4201"/>
                                <a:pt x="160237" y="32380"/>
                                <a:pt x="183043" y="41373"/>
                              </a:cubicBezTo>
                              <a:cubicBezTo>
                                <a:pt x="198646" y="47369"/>
                                <a:pt x="214850" y="45270"/>
                                <a:pt x="229854" y="38675"/>
                              </a:cubicBezTo>
                              <a:cubicBezTo>
                                <a:pt x="244857" y="32080"/>
                                <a:pt x="257760" y="22188"/>
                                <a:pt x="270963" y="11696"/>
                              </a:cubicBezTo>
                            </a:path>
                          </a:pathLst>
                        </a:custGeom>
                        <a:noFill/>
                        <a:ln w="13561" cap="rnd">
                          <a:solidFill>
                            <a:srgbClr val="231F20"/>
                          </a:solidFill>
                          <a:prstDash val="solid"/>
                          <a:miter/>
                        </a:ln>
                      </p:spPr>
                      <p:txBody>
                        <a:bodyPr/>
                        <a:lstStyle/>
                        <a:p>
                          <a:endParaRPr lang="en-US"/>
                        </a:p>
                      </p:txBody>
                    </p:sp>
                    <p:sp>
                      <p:nvSpPr>
                        <p:cNvPr id="1544" name="Freeform: Shape 1543">
                          <a:extLst>
                            <a:ext uri="{FF2B5EF4-FFF2-40B4-BE49-F238E27FC236}">
                              <a16:creationId xmlns:a16="http://schemas.microsoft.com/office/drawing/2014/main" id="{5D959C61-3674-1844-91A3-A47D83AB9AE3}"/>
                            </a:ext>
                          </a:extLst>
                        </p:cNvPr>
                        <p:cNvSpPr/>
                        <p:nvPr/>
                      </p:nvSpPr>
                      <p:spPr>
                        <a:xfrm>
                          <a:off x="28076882" y="16928658"/>
                          <a:ext cx="270963" cy="70043"/>
                        </a:xfrm>
                        <a:custGeom>
                          <a:avLst/>
                          <a:gdLst>
                            <a:gd name="csX0" fmla="*/ 0 w 270963"/>
                            <a:gd name="csY0" fmla="*/ 69252 h 70043"/>
                            <a:gd name="csX1" fmla="*/ 31807 w 270963"/>
                            <a:gd name="csY1" fmla="*/ 60259 h 70043"/>
                            <a:gd name="csX2" fmla="*/ 57013 w 270963"/>
                            <a:gd name="csY2" fmla="*/ 33579 h 70043"/>
                            <a:gd name="csX3" fmla="*/ 115227 w 270963"/>
                            <a:gd name="csY3" fmla="*/ 304 h 70043"/>
                            <a:gd name="csX4" fmla="*/ 183043 w 270963"/>
                            <a:gd name="csY4" fmla="*/ 41373 h 70043"/>
                            <a:gd name="csX5" fmla="*/ 229854 w 270963"/>
                            <a:gd name="csY5" fmla="*/ 38675 h 70043"/>
                            <a:gd name="csX6" fmla="*/ 270963 w 270963"/>
                            <a:gd name="csY6" fmla="*/ 11696 h 7004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0963" h="70043">
                              <a:moveTo>
                                <a:pt x="0" y="69252"/>
                              </a:moveTo>
                              <a:cubicBezTo>
                                <a:pt x="11403" y="71950"/>
                                <a:pt x="22505" y="67454"/>
                                <a:pt x="31807" y="60259"/>
                              </a:cubicBezTo>
                              <a:cubicBezTo>
                                <a:pt x="40510" y="53364"/>
                                <a:pt x="48611" y="43472"/>
                                <a:pt x="57013" y="33579"/>
                              </a:cubicBezTo>
                              <a:cubicBezTo>
                                <a:pt x="74417" y="13194"/>
                                <a:pt x="97823" y="-2394"/>
                                <a:pt x="115227" y="304"/>
                              </a:cubicBezTo>
                              <a:cubicBezTo>
                                <a:pt x="140733" y="4201"/>
                                <a:pt x="160237" y="32380"/>
                                <a:pt x="183043" y="41373"/>
                              </a:cubicBezTo>
                              <a:cubicBezTo>
                                <a:pt x="198646" y="47369"/>
                                <a:pt x="214850" y="45270"/>
                                <a:pt x="229854" y="38675"/>
                              </a:cubicBezTo>
                              <a:cubicBezTo>
                                <a:pt x="244857" y="32080"/>
                                <a:pt x="257760" y="22187"/>
                                <a:pt x="270963" y="11696"/>
                              </a:cubicBezTo>
                            </a:path>
                          </a:pathLst>
                        </a:custGeom>
                        <a:noFill/>
                        <a:ln w="13561" cap="rnd">
                          <a:solidFill>
                            <a:srgbClr val="231F20"/>
                          </a:solidFill>
                          <a:prstDash val="solid"/>
                          <a:miter/>
                        </a:ln>
                      </p:spPr>
                      <p:txBody>
                        <a:bodyPr/>
                        <a:lstStyle/>
                        <a:p>
                          <a:endParaRPr lang="en-US"/>
                        </a:p>
                      </p:txBody>
                    </p:sp>
                  </p:grpSp>
                  <p:grpSp>
                    <p:nvGrpSpPr>
                      <p:cNvPr id="1531" name="Graphic 3">
                        <a:extLst>
                          <a:ext uri="{FF2B5EF4-FFF2-40B4-BE49-F238E27FC236}">
                            <a16:creationId xmlns:a16="http://schemas.microsoft.com/office/drawing/2014/main" id="{C5516123-8143-2202-8E82-80E66EDB1AEA}"/>
                          </a:ext>
                        </a:extLst>
                      </p:cNvPr>
                      <p:cNvGrpSpPr/>
                      <p:nvPr/>
                    </p:nvGrpSpPr>
                    <p:grpSpPr>
                      <a:xfrm>
                        <a:off x="28113790" y="17209695"/>
                        <a:ext cx="309946" cy="224128"/>
                        <a:chOff x="28113790" y="17209695"/>
                        <a:chExt cx="309946" cy="224128"/>
                      </a:xfrm>
                      <a:noFill/>
                    </p:grpSpPr>
                    <p:sp>
                      <p:nvSpPr>
                        <p:cNvPr id="1541" name="Freeform: Shape 1540">
                          <a:extLst>
                            <a:ext uri="{FF2B5EF4-FFF2-40B4-BE49-F238E27FC236}">
                              <a16:creationId xmlns:a16="http://schemas.microsoft.com/office/drawing/2014/main" id="{B5C0C6A7-4506-B236-F8DB-664D84CF8EB2}"/>
                            </a:ext>
                          </a:extLst>
                        </p:cNvPr>
                        <p:cNvSpPr/>
                        <p:nvPr/>
                      </p:nvSpPr>
                      <p:spPr>
                        <a:xfrm>
                          <a:off x="28113790" y="17209695"/>
                          <a:ext cx="274564" cy="62598"/>
                        </a:xfrm>
                        <a:custGeom>
                          <a:avLst/>
                          <a:gdLst>
                            <a:gd name="csX0" fmla="*/ 0 w 274564"/>
                            <a:gd name="csY0" fmla="*/ 61311 h 62598"/>
                            <a:gd name="csX1" fmla="*/ 32408 w 274564"/>
                            <a:gd name="csY1" fmla="*/ 54416 h 62598"/>
                            <a:gd name="csX2" fmla="*/ 59414 w 274564"/>
                            <a:gd name="csY2" fmla="*/ 29535 h 62598"/>
                            <a:gd name="csX3" fmla="*/ 120028 w 274564"/>
                            <a:gd name="csY3" fmla="*/ 756 h 62598"/>
                            <a:gd name="csX4" fmla="*/ 184843 w 274564"/>
                            <a:gd name="csY4" fmla="*/ 46322 h 62598"/>
                            <a:gd name="csX5" fmla="*/ 231654 w 274564"/>
                            <a:gd name="csY5" fmla="*/ 46921 h 62598"/>
                            <a:gd name="csX6" fmla="*/ 274565 w 274564"/>
                            <a:gd name="csY6" fmla="*/ 23239 h 6259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4564" h="62598">
                              <a:moveTo>
                                <a:pt x="0" y="61311"/>
                              </a:moveTo>
                              <a:cubicBezTo>
                                <a:pt x="11103" y="64608"/>
                                <a:pt x="22505" y="61311"/>
                                <a:pt x="32408" y="54416"/>
                              </a:cubicBezTo>
                              <a:cubicBezTo>
                                <a:pt x="41710" y="48420"/>
                                <a:pt x="50412" y="38828"/>
                                <a:pt x="59414" y="29535"/>
                              </a:cubicBezTo>
                              <a:cubicBezTo>
                                <a:pt x="78319" y="10349"/>
                                <a:pt x="102624" y="-3441"/>
                                <a:pt x="120028" y="756"/>
                              </a:cubicBezTo>
                              <a:cubicBezTo>
                                <a:pt x="145235" y="6451"/>
                                <a:pt x="162638" y="35830"/>
                                <a:pt x="184843" y="46322"/>
                              </a:cubicBezTo>
                              <a:cubicBezTo>
                                <a:pt x="199847" y="53516"/>
                                <a:pt x="216351" y="52317"/>
                                <a:pt x="231654" y="46921"/>
                              </a:cubicBezTo>
                              <a:cubicBezTo>
                                <a:pt x="246958" y="41526"/>
                                <a:pt x="260761" y="32233"/>
                                <a:pt x="274565" y="23239"/>
                              </a:cubicBezTo>
                            </a:path>
                          </a:pathLst>
                        </a:custGeom>
                        <a:noFill/>
                        <a:ln w="13561" cap="rnd">
                          <a:solidFill>
                            <a:srgbClr val="231F20"/>
                          </a:solidFill>
                          <a:prstDash val="solid"/>
                          <a:miter/>
                        </a:ln>
                      </p:spPr>
                      <p:txBody>
                        <a:bodyPr/>
                        <a:lstStyle/>
                        <a:p>
                          <a:endParaRPr lang="en-US"/>
                        </a:p>
                      </p:txBody>
                    </p:sp>
                    <p:sp>
                      <p:nvSpPr>
                        <p:cNvPr id="1542" name="Freeform: Shape 1541">
                          <a:extLst>
                            <a:ext uri="{FF2B5EF4-FFF2-40B4-BE49-F238E27FC236}">
                              <a16:creationId xmlns:a16="http://schemas.microsoft.com/office/drawing/2014/main" id="{F693EB5F-2B5D-46EC-C427-43C68AE93245}"/>
                            </a:ext>
                          </a:extLst>
                        </p:cNvPr>
                        <p:cNvSpPr/>
                        <p:nvPr/>
                      </p:nvSpPr>
                      <p:spPr>
                        <a:xfrm>
                          <a:off x="28119491" y="17291234"/>
                          <a:ext cx="274564" cy="62598"/>
                        </a:xfrm>
                        <a:custGeom>
                          <a:avLst/>
                          <a:gdLst>
                            <a:gd name="csX0" fmla="*/ 0 w 274564"/>
                            <a:gd name="csY0" fmla="*/ 61311 h 62598"/>
                            <a:gd name="csX1" fmla="*/ 32408 w 274564"/>
                            <a:gd name="csY1" fmla="*/ 54416 h 62598"/>
                            <a:gd name="csX2" fmla="*/ 59414 w 274564"/>
                            <a:gd name="csY2" fmla="*/ 29535 h 62598"/>
                            <a:gd name="csX3" fmla="*/ 120028 w 274564"/>
                            <a:gd name="csY3" fmla="*/ 756 h 62598"/>
                            <a:gd name="csX4" fmla="*/ 184843 w 274564"/>
                            <a:gd name="csY4" fmla="*/ 46322 h 62598"/>
                            <a:gd name="csX5" fmla="*/ 231654 w 274564"/>
                            <a:gd name="csY5" fmla="*/ 46921 h 62598"/>
                            <a:gd name="csX6" fmla="*/ 274565 w 274564"/>
                            <a:gd name="csY6" fmla="*/ 23239 h 6259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4564" h="62598">
                              <a:moveTo>
                                <a:pt x="0" y="61311"/>
                              </a:moveTo>
                              <a:cubicBezTo>
                                <a:pt x="11103" y="64608"/>
                                <a:pt x="22505" y="61311"/>
                                <a:pt x="32408" y="54416"/>
                              </a:cubicBezTo>
                              <a:cubicBezTo>
                                <a:pt x="41710" y="48420"/>
                                <a:pt x="50412" y="38828"/>
                                <a:pt x="59414" y="29535"/>
                              </a:cubicBezTo>
                              <a:cubicBezTo>
                                <a:pt x="78319" y="10349"/>
                                <a:pt x="102624" y="-3441"/>
                                <a:pt x="120028" y="756"/>
                              </a:cubicBezTo>
                              <a:cubicBezTo>
                                <a:pt x="145235" y="6451"/>
                                <a:pt x="162638" y="35830"/>
                                <a:pt x="184843" y="46322"/>
                              </a:cubicBezTo>
                              <a:cubicBezTo>
                                <a:pt x="199847" y="53516"/>
                                <a:pt x="216351" y="52317"/>
                                <a:pt x="231654" y="46921"/>
                              </a:cubicBezTo>
                              <a:cubicBezTo>
                                <a:pt x="246958" y="41526"/>
                                <a:pt x="260761" y="32233"/>
                                <a:pt x="274565" y="23239"/>
                              </a:cubicBezTo>
                            </a:path>
                          </a:pathLst>
                        </a:custGeom>
                        <a:noFill/>
                        <a:ln w="13561" cap="rnd">
                          <a:solidFill>
                            <a:srgbClr val="231F20"/>
                          </a:solidFill>
                          <a:prstDash val="solid"/>
                          <a:miter/>
                        </a:ln>
                      </p:spPr>
                      <p:txBody>
                        <a:bodyPr/>
                        <a:lstStyle/>
                        <a:p>
                          <a:endParaRPr lang="en-US"/>
                        </a:p>
                      </p:txBody>
                    </p:sp>
                  </p:grpSp>
                  <p:grpSp>
                    <p:nvGrpSpPr>
                      <p:cNvPr id="1532" name="Graphic 3">
                        <a:extLst>
                          <a:ext uri="{FF2B5EF4-FFF2-40B4-BE49-F238E27FC236}">
                            <a16:creationId xmlns:a16="http://schemas.microsoft.com/office/drawing/2014/main" id="{6E3AFC78-CF24-7015-12E4-96AF23CBF476}"/>
                          </a:ext>
                        </a:extLst>
                      </p:cNvPr>
                      <p:cNvGrpSpPr/>
                      <p:nvPr/>
                    </p:nvGrpSpPr>
                    <p:grpSpPr>
                      <a:xfrm>
                        <a:off x="28136896" y="17574696"/>
                        <a:ext cx="306293" cy="217515"/>
                        <a:chOff x="28136896" y="17574696"/>
                        <a:chExt cx="306293" cy="217515"/>
                      </a:xfrm>
                      <a:noFill/>
                    </p:grpSpPr>
                    <p:sp>
                      <p:nvSpPr>
                        <p:cNvPr id="1539" name="Freeform: Shape 1538">
                          <a:extLst>
                            <a:ext uri="{FF2B5EF4-FFF2-40B4-BE49-F238E27FC236}">
                              <a16:creationId xmlns:a16="http://schemas.microsoft.com/office/drawing/2014/main" id="{C868CDC2-C6A2-1D37-96AA-D6A49A150858}"/>
                            </a:ext>
                          </a:extLst>
                        </p:cNvPr>
                        <p:cNvSpPr/>
                        <p:nvPr/>
                      </p:nvSpPr>
                      <p:spPr>
                        <a:xfrm>
                          <a:off x="28136896" y="17574696"/>
                          <a:ext cx="276963" cy="58046"/>
                        </a:xfrm>
                        <a:custGeom>
                          <a:avLst/>
                          <a:gdLst>
                            <a:gd name="csX0" fmla="*/ 0 w 276963"/>
                            <a:gd name="csY0" fmla="*/ 53042 h 58046"/>
                            <a:gd name="csX1" fmla="*/ 33008 w 276963"/>
                            <a:gd name="csY1" fmla="*/ 48546 h 58046"/>
                            <a:gd name="csX2" fmla="*/ 61814 w 276963"/>
                            <a:gd name="csY2" fmla="*/ 25762 h 58046"/>
                            <a:gd name="csX3" fmla="*/ 124228 w 276963"/>
                            <a:gd name="csY3" fmla="*/ 1181 h 58046"/>
                            <a:gd name="csX4" fmla="*/ 185743 w 276963"/>
                            <a:gd name="csY4" fmla="*/ 51244 h 58046"/>
                            <a:gd name="csX5" fmla="*/ 232254 w 276963"/>
                            <a:gd name="csY5" fmla="*/ 55141 h 58046"/>
                            <a:gd name="csX6" fmla="*/ 276964 w 276963"/>
                            <a:gd name="csY6" fmla="*/ 34456 h 5804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963" h="58046">
                              <a:moveTo>
                                <a:pt x="0" y="53042"/>
                              </a:moveTo>
                              <a:cubicBezTo>
                                <a:pt x="10802" y="57239"/>
                                <a:pt x="22505" y="54541"/>
                                <a:pt x="33008" y="48546"/>
                              </a:cubicBezTo>
                              <a:cubicBezTo>
                                <a:pt x="42609" y="43149"/>
                                <a:pt x="51911" y="34456"/>
                                <a:pt x="61814" y="25762"/>
                              </a:cubicBezTo>
                              <a:cubicBezTo>
                                <a:pt x="81918" y="8076"/>
                                <a:pt x="107425" y="-3915"/>
                                <a:pt x="124228" y="1181"/>
                              </a:cubicBezTo>
                              <a:cubicBezTo>
                                <a:pt x="148834" y="8675"/>
                                <a:pt x="164138" y="39253"/>
                                <a:pt x="185743" y="51244"/>
                              </a:cubicBezTo>
                              <a:cubicBezTo>
                                <a:pt x="200146" y="59337"/>
                                <a:pt x="216950" y="59637"/>
                                <a:pt x="232254" y="55141"/>
                              </a:cubicBezTo>
                              <a:cubicBezTo>
                                <a:pt x="247558" y="50643"/>
                                <a:pt x="262261" y="42550"/>
                                <a:pt x="276964" y="34456"/>
                              </a:cubicBezTo>
                            </a:path>
                          </a:pathLst>
                        </a:custGeom>
                        <a:noFill/>
                        <a:ln w="13561" cap="rnd">
                          <a:solidFill>
                            <a:srgbClr val="231F20"/>
                          </a:solidFill>
                          <a:prstDash val="solid"/>
                          <a:miter/>
                        </a:ln>
                      </p:spPr>
                      <p:txBody>
                        <a:bodyPr/>
                        <a:lstStyle/>
                        <a:p>
                          <a:endParaRPr lang="en-US"/>
                        </a:p>
                      </p:txBody>
                    </p:sp>
                    <p:sp>
                      <p:nvSpPr>
                        <p:cNvPr id="1540" name="Freeform: Shape 1539">
                          <a:extLst>
                            <a:ext uri="{FF2B5EF4-FFF2-40B4-BE49-F238E27FC236}">
                              <a16:creationId xmlns:a16="http://schemas.microsoft.com/office/drawing/2014/main" id="{B3048449-3FE5-D6CD-3A56-E2F0833C8E54}"/>
                            </a:ext>
                          </a:extLst>
                        </p:cNvPr>
                        <p:cNvSpPr/>
                        <p:nvPr/>
                      </p:nvSpPr>
                      <p:spPr>
                        <a:xfrm>
                          <a:off x="28136896" y="17656535"/>
                          <a:ext cx="276963" cy="58046"/>
                        </a:xfrm>
                        <a:custGeom>
                          <a:avLst/>
                          <a:gdLst>
                            <a:gd name="csX0" fmla="*/ 0 w 276963"/>
                            <a:gd name="csY0" fmla="*/ 53042 h 58046"/>
                            <a:gd name="csX1" fmla="*/ 33008 w 276963"/>
                            <a:gd name="csY1" fmla="*/ 48545 h 58046"/>
                            <a:gd name="csX2" fmla="*/ 61814 w 276963"/>
                            <a:gd name="csY2" fmla="*/ 25763 h 58046"/>
                            <a:gd name="csX3" fmla="*/ 124228 w 276963"/>
                            <a:gd name="csY3" fmla="*/ 1181 h 58046"/>
                            <a:gd name="csX4" fmla="*/ 185743 w 276963"/>
                            <a:gd name="csY4" fmla="*/ 51243 h 58046"/>
                            <a:gd name="csX5" fmla="*/ 232254 w 276963"/>
                            <a:gd name="csY5" fmla="*/ 55140 h 58046"/>
                            <a:gd name="csX6" fmla="*/ 276964 w 276963"/>
                            <a:gd name="csY6" fmla="*/ 34456 h 5804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963" h="58046">
                              <a:moveTo>
                                <a:pt x="0" y="53042"/>
                              </a:moveTo>
                              <a:cubicBezTo>
                                <a:pt x="10802" y="57239"/>
                                <a:pt x="22505" y="54541"/>
                                <a:pt x="33008" y="48545"/>
                              </a:cubicBezTo>
                              <a:cubicBezTo>
                                <a:pt x="42609" y="43149"/>
                                <a:pt x="51911" y="34456"/>
                                <a:pt x="61814" y="25763"/>
                              </a:cubicBezTo>
                              <a:cubicBezTo>
                                <a:pt x="81918" y="8075"/>
                                <a:pt x="107425" y="-3916"/>
                                <a:pt x="124228" y="1181"/>
                              </a:cubicBezTo>
                              <a:cubicBezTo>
                                <a:pt x="148834" y="8675"/>
                                <a:pt x="164138" y="39252"/>
                                <a:pt x="185743" y="51243"/>
                              </a:cubicBezTo>
                              <a:cubicBezTo>
                                <a:pt x="200146" y="59338"/>
                                <a:pt x="216950" y="59637"/>
                                <a:pt x="232254" y="55140"/>
                              </a:cubicBezTo>
                              <a:cubicBezTo>
                                <a:pt x="247558" y="50644"/>
                                <a:pt x="262261" y="42550"/>
                                <a:pt x="276964" y="34456"/>
                              </a:cubicBezTo>
                            </a:path>
                          </a:pathLst>
                        </a:custGeom>
                        <a:noFill/>
                        <a:ln w="13561" cap="rnd">
                          <a:solidFill>
                            <a:srgbClr val="231F20"/>
                          </a:solidFill>
                          <a:prstDash val="solid"/>
                          <a:miter/>
                        </a:ln>
                      </p:spPr>
                      <p:txBody>
                        <a:bodyPr/>
                        <a:lstStyle/>
                        <a:p>
                          <a:endParaRPr lang="en-US"/>
                        </a:p>
                      </p:txBody>
                    </p:sp>
                  </p:grpSp>
                  <p:grpSp>
                    <p:nvGrpSpPr>
                      <p:cNvPr id="1533" name="Graphic 3">
                        <a:extLst>
                          <a:ext uri="{FF2B5EF4-FFF2-40B4-BE49-F238E27FC236}">
                            <a16:creationId xmlns:a16="http://schemas.microsoft.com/office/drawing/2014/main" id="{410D9485-6DB6-FEBF-9C80-07E837BFFDE7}"/>
                          </a:ext>
                        </a:extLst>
                      </p:cNvPr>
                      <p:cNvGrpSpPr/>
                      <p:nvPr/>
                    </p:nvGrpSpPr>
                    <p:grpSpPr>
                      <a:xfrm>
                        <a:off x="28128494" y="17940319"/>
                        <a:ext cx="312931" cy="228482"/>
                        <a:chOff x="28128494" y="17940319"/>
                        <a:chExt cx="312931" cy="228482"/>
                      </a:xfrm>
                      <a:noFill/>
                    </p:grpSpPr>
                    <p:sp>
                      <p:nvSpPr>
                        <p:cNvPr id="1537" name="Freeform: Shape 1536">
                          <a:extLst>
                            <a:ext uri="{FF2B5EF4-FFF2-40B4-BE49-F238E27FC236}">
                              <a16:creationId xmlns:a16="http://schemas.microsoft.com/office/drawing/2014/main" id="{E48F204E-362A-8A51-5F2D-5B32DFC41B9B}"/>
                            </a:ext>
                          </a:extLst>
                        </p:cNvPr>
                        <p:cNvSpPr/>
                        <p:nvPr/>
                      </p:nvSpPr>
                      <p:spPr>
                        <a:xfrm>
                          <a:off x="28134495" y="17940319"/>
                          <a:ext cx="276964" cy="65398"/>
                        </a:xfrm>
                        <a:custGeom>
                          <a:avLst/>
                          <a:gdLst>
                            <a:gd name="csX0" fmla="*/ 0 w 276964"/>
                            <a:gd name="csY0" fmla="*/ 44751 h 65398"/>
                            <a:gd name="csX1" fmla="*/ 33008 w 276964"/>
                            <a:gd name="csY1" fmla="*/ 42653 h 65398"/>
                            <a:gd name="csX2" fmla="*/ 63315 w 276964"/>
                            <a:gd name="csY2" fmla="*/ 21969 h 65398"/>
                            <a:gd name="csX3" fmla="*/ 127230 w 276964"/>
                            <a:gd name="csY3" fmla="*/ 1883 h 65398"/>
                            <a:gd name="csX4" fmla="*/ 184843 w 276964"/>
                            <a:gd name="csY4" fmla="*/ 56443 h 65398"/>
                            <a:gd name="csX5" fmla="*/ 231054 w 276964"/>
                            <a:gd name="csY5" fmla="*/ 63937 h 65398"/>
                            <a:gd name="csX6" fmla="*/ 276965 w 276964"/>
                            <a:gd name="csY6" fmla="*/ 46549 h 6539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964" h="65398">
                              <a:moveTo>
                                <a:pt x="0" y="44751"/>
                              </a:moveTo>
                              <a:cubicBezTo>
                                <a:pt x="10503" y="49847"/>
                                <a:pt x="22505" y="47749"/>
                                <a:pt x="33008" y="42653"/>
                              </a:cubicBezTo>
                              <a:cubicBezTo>
                                <a:pt x="42911" y="37857"/>
                                <a:pt x="52813" y="29762"/>
                                <a:pt x="63315" y="21969"/>
                              </a:cubicBezTo>
                              <a:cubicBezTo>
                                <a:pt x="84620" y="5780"/>
                                <a:pt x="110726" y="-4412"/>
                                <a:pt x="127230" y="1883"/>
                              </a:cubicBezTo>
                              <a:cubicBezTo>
                                <a:pt x="151235" y="11176"/>
                                <a:pt x="164439" y="42653"/>
                                <a:pt x="184843" y="56443"/>
                              </a:cubicBezTo>
                              <a:cubicBezTo>
                                <a:pt x="198647" y="65736"/>
                                <a:pt x="215150" y="66935"/>
                                <a:pt x="231054" y="63937"/>
                              </a:cubicBezTo>
                              <a:cubicBezTo>
                                <a:pt x="246958" y="60939"/>
                                <a:pt x="261961" y="53745"/>
                                <a:pt x="276965" y="46549"/>
                              </a:cubicBezTo>
                            </a:path>
                          </a:pathLst>
                        </a:custGeom>
                        <a:noFill/>
                        <a:ln w="13561" cap="rnd">
                          <a:solidFill>
                            <a:srgbClr val="231F20"/>
                          </a:solidFill>
                          <a:prstDash val="solid"/>
                          <a:miter/>
                        </a:ln>
                      </p:spPr>
                      <p:txBody>
                        <a:bodyPr/>
                        <a:lstStyle/>
                        <a:p>
                          <a:endParaRPr lang="en-US"/>
                        </a:p>
                      </p:txBody>
                    </p:sp>
                    <p:sp>
                      <p:nvSpPr>
                        <p:cNvPr id="1538" name="Freeform: Shape 1537">
                          <a:extLst>
                            <a:ext uri="{FF2B5EF4-FFF2-40B4-BE49-F238E27FC236}">
                              <a16:creationId xmlns:a16="http://schemas.microsoft.com/office/drawing/2014/main" id="{7975C436-AE2A-A3CA-8D8F-7CA4A03586E0}"/>
                            </a:ext>
                          </a:extLst>
                        </p:cNvPr>
                        <p:cNvSpPr/>
                        <p:nvPr/>
                      </p:nvSpPr>
                      <p:spPr>
                        <a:xfrm>
                          <a:off x="28128494" y="18021858"/>
                          <a:ext cx="276963" cy="65398"/>
                        </a:xfrm>
                        <a:custGeom>
                          <a:avLst/>
                          <a:gdLst>
                            <a:gd name="csX0" fmla="*/ 0 w 276963"/>
                            <a:gd name="csY0" fmla="*/ 44751 h 65398"/>
                            <a:gd name="csX1" fmla="*/ 33008 w 276963"/>
                            <a:gd name="csY1" fmla="*/ 42653 h 65398"/>
                            <a:gd name="csX2" fmla="*/ 63314 w 276963"/>
                            <a:gd name="csY2" fmla="*/ 21969 h 65398"/>
                            <a:gd name="csX3" fmla="*/ 127229 w 276963"/>
                            <a:gd name="csY3" fmla="*/ 1883 h 65398"/>
                            <a:gd name="csX4" fmla="*/ 184843 w 276963"/>
                            <a:gd name="csY4" fmla="*/ 56443 h 65398"/>
                            <a:gd name="csX5" fmla="*/ 231053 w 276963"/>
                            <a:gd name="csY5" fmla="*/ 63937 h 65398"/>
                            <a:gd name="csX6" fmla="*/ 276964 w 276963"/>
                            <a:gd name="csY6" fmla="*/ 46549 h 6539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963" h="65398">
                              <a:moveTo>
                                <a:pt x="0" y="44751"/>
                              </a:moveTo>
                              <a:cubicBezTo>
                                <a:pt x="10503" y="49847"/>
                                <a:pt x="22505" y="47749"/>
                                <a:pt x="33008" y="42653"/>
                              </a:cubicBezTo>
                              <a:cubicBezTo>
                                <a:pt x="42910" y="37857"/>
                                <a:pt x="52812" y="29762"/>
                                <a:pt x="63314" y="21969"/>
                              </a:cubicBezTo>
                              <a:cubicBezTo>
                                <a:pt x="84620" y="5780"/>
                                <a:pt x="110726" y="-4412"/>
                                <a:pt x="127229" y="1883"/>
                              </a:cubicBezTo>
                              <a:cubicBezTo>
                                <a:pt x="151235" y="11176"/>
                                <a:pt x="164438" y="42653"/>
                                <a:pt x="184843" y="56443"/>
                              </a:cubicBezTo>
                              <a:cubicBezTo>
                                <a:pt x="198646" y="65736"/>
                                <a:pt x="215150" y="66935"/>
                                <a:pt x="231053" y="63937"/>
                              </a:cubicBezTo>
                              <a:cubicBezTo>
                                <a:pt x="246957" y="60939"/>
                                <a:pt x="261960" y="53745"/>
                                <a:pt x="276964" y="46549"/>
                              </a:cubicBezTo>
                            </a:path>
                          </a:pathLst>
                        </a:custGeom>
                        <a:noFill/>
                        <a:ln w="13561" cap="rnd">
                          <a:solidFill>
                            <a:srgbClr val="231F20"/>
                          </a:solidFill>
                          <a:prstDash val="solid"/>
                          <a:miter/>
                        </a:ln>
                      </p:spPr>
                      <p:txBody>
                        <a:bodyPr/>
                        <a:lstStyle/>
                        <a:p>
                          <a:endParaRPr lang="en-US"/>
                        </a:p>
                      </p:txBody>
                    </p:sp>
                  </p:grpSp>
                  <p:grpSp>
                    <p:nvGrpSpPr>
                      <p:cNvPr id="1534" name="Graphic 3">
                        <a:extLst>
                          <a:ext uri="{FF2B5EF4-FFF2-40B4-BE49-F238E27FC236}">
                            <a16:creationId xmlns:a16="http://schemas.microsoft.com/office/drawing/2014/main" id="{65AFE581-9304-5831-404C-D0B5955D482D}"/>
                          </a:ext>
                        </a:extLst>
                      </p:cNvPr>
                      <p:cNvGrpSpPr/>
                      <p:nvPr/>
                    </p:nvGrpSpPr>
                    <p:grpSpPr>
                      <a:xfrm>
                        <a:off x="28094586" y="18305087"/>
                        <a:ext cx="319237" cy="238574"/>
                        <a:chOff x="28094586" y="18305087"/>
                        <a:chExt cx="319237" cy="238574"/>
                      </a:xfrm>
                      <a:noFill/>
                    </p:grpSpPr>
                    <p:sp>
                      <p:nvSpPr>
                        <p:cNvPr id="1535" name="Freeform: Shape 1534">
                          <a:extLst>
                            <a:ext uri="{FF2B5EF4-FFF2-40B4-BE49-F238E27FC236}">
                              <a16:creationId xmlns:a16="http://schemas.microsoft.com/office/drawing/2014/main" id="{2FF98389-3688-2352-E374-A6FF1C7D9D27}"/>
                            </a:ext>
                          </a:extLst>
                        </p:cNvPr>
                        <p:cNvSpPr/>
                        <p:nvPr/>
                      </p:nvSpPr>
                      <p:spPr>
                        <a:xfrm>
                          <a:off x="28106588" y="18305087"/>
                          <a:ext cx="276664" cy="72487"/>
                        </a:xfrm>
                        <a:custGeom>
                          <a:avLst/>
                          <a:gdLst>
                            <a:gd name="csX0" fmla="*/ 0 w 276664"/>
                            <a:gd name="csY0" fmla="*/ 36417 h 72487"/>
                            <a:gd name="csX1" fmla="*/ 33308 w 276664"/>
                            <a:gd name="csY1" fmla="*/ 36417 h 72487"/>
                            <a:gd name="csX2" fmla="*/ 65116 w 276664"/>
                            <a:gd name="csY2" fmla="*/ 18130 h 72487"/>
                            <a:gd name="csX3" fmla="*/ 130230 w 276664"/>
                            <a:gd name="csY3" fmla="*/ 2842 h 72487"/>
                            <a:gd name="csX4" fmla="*/ 183943 w 276664"/>
                            <a:gd name="csY4" fmla="*/ 61298 h 72487"/>
                            <a:gd name="csX5" fmla="*/ 229553 w 276664"/>
                            <a:gd name="csY5" fmla="*/ 71790 h 72487"/>
                            <a:gd name="csX6" fmla="*/ 276664 w 276664"/>
                            <a:gd name="csY6" fmla="*/ 57701 h 7248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664" h="72487">
                              <a:moveTo>
                                <a:pt x="0" y="36417"/>
                              </a:moveTo>
                              <a:cubicBezTo>
                                <a:pt x="10202" y="42113"/>
                                <a:pt x="22205" y="40914"/>
                                <a:pt x="33308" y="36417"/>
                              </a:cubicBezTo>
                              <a:cubicBezTo>
                                <a:pt x="43510" y="32520"/>
                                <a:pt x="54013" y="25026"/>
                                <a:pt x="65116" y="18130"/>
                              </a:cubicBezTo>
                              <a:cubicBezTo>
                                <a:pt x="87621" y="3442"/>
                                <a:pt x="114327" y="-4652"/>
                                <a:pt x="130230" y="2842"/>
                              </a:cubicBezTo>
                              <a:cubicBezTo>
                                <a:pt x="153636" y="13634"/>
                                <a:pt x="164439" y="46309"/>
                                <a:pt x="183943" y="61298"/>
                              </a:cubicBezTo>
                              <a:cubicBezTo>
                                <a:pt x="197146" y="71490"/>
                                <a:pt x="213650" y="73889"/>
                                <a:pt x="229553" y="71790"/>
                              </a:cubicBezTo>
                              <a:cubicBezTo>
                                <a:pt x="245457" y="69692"/>
                                <a:pt x="261061" y="63697"/>
                                <a:pt x="276664" y="57701"/>
                              </a:cubicBezTo>
                            </a:path>
                          </a:pathLst>
                        </a:custGeom>
                        <a:noFill/>
                        <a:ln w="13561" cap="rnd">
                          <a:solidFill>
                            <a:srgbClr val="231F20"/>
                          </a:solidFill>
                          <a:prstDash val="solid"/>
                          <a:miter/>
                        </a:ln>
                      </p:spPr>
                      <p:txBody>
                        <a:bodyPr/>
                        <a:lstStyle/>
                        <a:p>
                          <a:endParaRPr lang="en-US"/>
                        </a:p>
                      </p:txBody>
                    </p:sp>
                    <p:sp>
                      <p:nvSpPr>
                        <p:cNvPr id="1536" name="Freeform: Shape 1535">
                          <a:extLst>
                            <a:ext uri="{FF2B5EF4-FFF2-40B4-BE49-F238E27FC236}">
                              <a16:creationId xmlns:a16="http://schemas.microsoft.com/office/drawing/2014/main" id="{054AAB44-349B-4125-B547-17B043ACB0B6}"/>
                            </a:ext>
                          </a:extLst>
                        </p:cNvPr>
                        <p:cNvSpPr/>
                        <p:nvPr/>
                      </p:nvSpPr>
                      <p:spPr>
                        <a:xfrm>
                          <a:off x="28094586" y="18386025"/>
                          <a:ext cx="276664" cy="72488"/>
                        </a:xfrm>
                        <a:custGeom>
                          <a:avLst/>
                          <a:gdLst>
                            <a:gd name="csX0" fmla="*/ 0 w 276664"/>
                            <a:gd name="csY0" fmla="*/ 36418 h 72488"/>
                            <a:gd name="csX1" fmla="*/ 33307 w 276664"/>
                            <a:gd name="csY1" fmla="*/ 36418 h 72488"/>
                            <a:gd name="csX2" fmla="*/ 65116 w 276664"/>
                            <a:gd name="csY2" fmla="*/ 18131 h 72488"/>
                            <a:gd name="csX3" fmla="*/ 130230 w 276664"/>
                            <a:gd name="csY3" fmla="*/ 2842 h 72488"/>
                            <a:gd name="csX4" fmla="*/ 183943 w 276664"/>
                            <a:gd name="csY4" fmla="*/ 61299 h 72488"/>
                            <a:gd name="csX5" fmla="*/ 229553 w 276664"/>
                            <a:gd name="csY5" fmla="*/ 71791 h 72488"/>
                            <a:gd name="csX6" fmla="*/ 276664 w 276664"/>
                            <a:gd name="csY6" fmla="*/ 57702 h 7248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6664" h="72488">
                              <a:moveTo>
                                <a:pt x="0" y="36418"/>
                              </a:moveTo>
                              <a:cubicBezTo>
                                <a:pt x="10202" y="42113"/>
                                <a:pt x="22205" y="40914"/>
                                <a:pt x="33307" y="36418"/>
                              </a:cubicBezTo>
                              <a:cubicBezTo>
                                <a:pt x="43510" y="32521"/>
                                <a:pt x="54012" y="25026"/>
                                <a:pt x="65116" y="18131"/>
                              </a:cubicBezTo>
                              <a:cubicBezTo>
                                <a:pt x="87621" y="3442"/>
                                <a:pt x="114327" y="-4652"/>
                                <a:pt x="130230" y="2842"/>
                              </a:cubicBezTo>
                              <a:cubicBezTo>
                                <a:pt x="153636" y="13635"/>
                                <a:pt x="164439" y="46310"/>
                                <a:pt x="183943" y="61299"/>
                              </a:cubicBezTo>
                              <a:cubicBezTo>
                                <a:pt x="197146" y="71491"/>
                                <a:pt x="213650" y="73890"/>
                                <a:pt x="229553" y="71791"/>
                              </a:cubicBezTo>
                              <a:cubicBezTo>
                                <a:pt x="245457" y="69693"/>
                                <a:pt x="261061" y="63697"/>
                                <a:pt x="276664" y="57702"/>
                              </a:cubicBezTo>
                            </a:path>
                          </a:pathLst>
                        </a:custGeom>
                        <a:noFill/>
                        <a:ln w="13561" cap="rnd">
                          <a:solidFill>
                            <a:srgbClr val="231F20"/>
                          </a:solidFill>
                          <a:prstDash val="solid"/>
                          <a:miter/>
                        </a:ln>
                      </p:spPr>
                      <p:txBody>
                        <a:bodyPr/>
                        <a:lstStyle/>
                        <a:p>
                          <a:endParaRPr lang="en-US"/>
                        </a:p>
                      </p:txBody>
                    </p:sp>
                  </p:grpSp>
                </p:grpSp>
                <p:grpSp>
                  <p:nvGrpSpPr>
                    <p:cNvPr id="1354" name="Graphic 3">
                      <a:extLst>
                        <a:ext uri="{FF2B5EF4-FFF2-40B4-BE49-F238E27FC236}">
                          <a16:creationId xmlns:a16="http://schemas.microsoft.com/office/drawing/2014/main" id="{8E01078F-F16E-8049-363D-3AE1F32367A5}"/>
                        </a:ext>
                      </a:extLst>
                    </p:cNvPr>
                    <p:cNvGrpSpPr/>
                    <p:nvPr/>
                  </p:nvGrpSpPr>
                  <p:grpSpPr>
                    <a:xfrm>
                      <a:off x="19443572" y="21905234"/>
                      <a:ext cx="4297605" cy="2399693"/>
                      <a:chOff x="19443572" y="21905234"/>
                      <a:chExt cx="4297605" cy="2399693"/>
                    </a:xfrm>
                    <a:noFill/>
                  </p:grpSpPr>
                  <p:grpSp>
                    <p:nvGrpSpPr>
                      <p:cNvPr id="1477" name="Graphic 3">
                        <a:extLst>
                          <a:ext uri="{FF2B5EF4-FFF2-40B4-BE49-F238E27FC236}">
                            <a16:creationId xmlns:a16="http://schemas.microsoft.com/office/drawing/2014/main" id="{1E64BA9E-4E19-1839-BAB2-A9C25EA6C945}"/>
                          </a:ext>
                        </a:extLst>
                      </p:cNvPr>
                      <p:cNvGrpSpPr/>
                      <p:nvPr/>
                    </p:nvGrpSpPr>
                    <p:grpSpPr>
                      <a:xfrm>
                        <a:off x="23190521" y="23168787"/>
                        <a:ext cx="153849" cy="429782"/>
                        <a:chOff x="23190521" y="23168787"/>
                        <a:chExt cx="153849" cy="429782"/>
                      </a:xfrm>
                      <a:noFill/>
                    </p:grpSpPr>
                    <p:sp>
                      <p:nvSpPr>
                        <p:cNvPr id="1514" name="Freeform: Shape 1513">
                          <a:extLst>
                            <a:ext uri="{FF2B5EF4-FFF2-40B4-BE49-F238E27FC236}">
                              <a16:creationId xmlns:a16="http://schemas.microsoft.com/office/drawing/2014/main" id="{EBD4BA81-89CF-D824-343A-1C6A1E32C02C}"/>
                            </a:ext>
                          </a:extLst>
                        </p:cNvPr>
                        <p:cNvSpPr/>
                        <p:nvPr/>
                      </p:nvSpPr>
                      <p:spPr>
                        <a:xfrm>
                          <a:off x="23272441" y="23168787"/>
                          <a:ext cx="57198" cy="275793"/>
                        </a:xfrm>
                        <a:custGeom>
                          <a:avLst/>
                          <a:gdLst>
                            <a:gd name="csX0" fmla="*/ 3023 w 57198"/>
                            <a:gd name="csY0" fmla="*/ 0 h 275793"/>
                            <a:gd name="csX1" fmla="*/ 7825 w 57198"/>
                            <a:gd name="csY1" fmla="*/ 32676 h 275793"/>
                            <a:gd name="csX2" fmla="*/ 30930 w 57198"/>
                            <a:gd name="csY2" fmla="*/ 61155 h 275793"/>
                            <a:gd name="csX3" fmla="*/ 56136 w 57198"/>
                            <a:gd name="csY3" fmla="*/ 123209 h 275793"/>
                            <a:gd name="csX4" fmla="*/ 6624 w 57198"/>
                            <a:gd name="csY4" fmla="*/ 184963 h 275793"/>
                            <a:gd name="csX5" fmla="*/ 3023 w 57198"/>
                            <a:gd name="csY5" fmla="*/ 231428 h 275793"/>
                            <a:gd name="csX6" fmla="*/ 24328 w 57198"/>
                            <a:gd name="csY6" fmla="*/ 275794 h 27579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7198" h="275793">
                              <a:moveTo>
                                <a:pt x="3023" y="0"/>
                              </a:moveTo>
                              <a:cubicBezTo>
                                <a:pt x="-1177" y="10793"/>
                                <a:pt x="1823" y="22483"/>
                                <a:pt x="7825" y="32676"/>
                              </a:cubicBezTo>
                              <a:cubicBezTo>
                                <a:pt x="13226" y="42269"/>
                                <a:pt x="22228" y="51562"/>
                                <a:pt x="30930" y="61155"/>
                              </a:cubicBezTo>
                              <a:cubicBezTo>
                                <a:pt x="48934" y="81240"/>
                                <a:pt x="60937" y="106422"/>
                                <a:pt x="56136" y="123209"/>
                              </a:cubicBezTo>
                              <a:cubicBezTo>
                                <a:pt x="48934" y="147791"/>
                                <a:pt x="18327" y="163678"/>
                                <a:pt x="6624" y="184963"/>
                              </a:cubicBezTo>
                              <a:cubicBezTo>
                                <a:pt x="-1478" y="199651"/>
                                <a:pt x="-1478" y="216139"/>
                                <a:pt x="3023" y="231428"/>
                              </a:cubicBezTo>
                              <a:cubicBezTo>
                                <a:pt x="7524" y="246716"/>
                                <a:pt x="15926" y="261405"/>
                                <a:pt x="24328" y="275794"/>
                              </a:cubicBezTo>
                            </a:path>
                          </a:pathLst>
                        </a:custGeom>
                        <a:noFill/>
                        <a:ln w="13561" cap="rnd">
                          <a:solidFill>
                            <a:srgbClr val="231F20"/>
                          </a:solidFill>
                          <a:prstDash val="solid"/>
                          <a:miter/>
                        </a:ln>
                      </p:spPr>
                      <p:txBody>
                        <a:bodyPr/>
                        <a:lstStyle/>
                        <a:p>
                          <a:endParaRPr lang="en-US"/>
                        </a:p>
                      </p:txBody>
                    </p:sp>
                    <p:sp>
                      <p:nvSpPr>
                        <p:cNvPr id="1515" name="Freeform: Shape 1514">
                          <a:extLst>
                            <a:ext uri="{FF2B5EF4-FFF2-40B4-BE49-F238E27FC236}">
                              <a16:creationId xmlns:a16="http://schemas.microsoft.com/office/drawing/2014/main" id="{9F48BBA4-5BE6-40A0-994C-F5E74845BA41}"/>
                            </a:ext>
                          </a:extLst>
                        </p:cNvPr>
                        <p:cNvSpPr/>
                        <p:nvPr/>
                      </p:nvSpPr>
                      <p:spPr>
                        <a:xfrm>
                          <a:off x="23190521" y="23169387"/>
                          <a:ext cx="57198" cy="275793"/>
                        </a:xfrm>
                        <a:custGeom>
                          <a:avLst/>
                          <a:gdLst>
                            <a:gd name="csX0" fmla="*/ 3024 w 57198"/>
                            <a:gd name="csY0" fmla="*/ 0 h 275793"/>
                            <a:gd name="csX1" fmla="*/ 7824 w 57198"/>
                            <a:gd name="csY1" fmla="*/ 32676 h 275793"/>
                            <a:gd name="csX2" fmla="*/ 30930 w 57198"/>
                            <a:gd name="csY2" fmla="*/ 61155 h 275793"/>
                            <a:gd name="csX3" fmla="*/ 56136 w 57198"/>
                            <a:gd name="csY3" fmla="*/ 123207 h 275793"/>
                            <a:gd name="csX4" fmla="*/ 6625 w 57198"/>
                            <a:gd name="csY4" fmla="*/ 184961 h 275793"/>
                            <a:gd name="csX5" fmla="*/ 3024 w 57198"/>
                            <a:gd name="csY5" fmla="*/ 231428 h 275793"/>
                            <a:gd name="csX6" fmla="*/ 24329 w 57198"/>
                            <a:gd name="csY6" fmla="*/ 275794 h 27579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7198" h="275793">
                              <a:moveTo>
                                <a:pt x="3024" y="0"/>
                              </a:moveTo>
                              <a:cubicBezTo>
                                <a:pt x="-1177" y="10791"/>
                                <a:pt x="1823" y="22483"/>
                                <a:pt x="7824" y="32676"/>
                              </a:cubicBezTo>
                              <a:cubicBezTo>
                                <a:pt x="13226" y="42269"/>
                                <a:pt x="22228" y="51562"/>
                                <a:pt x="30930" y="61155"/>
                              </a:cubicBezTo>
                              <a:cubicBezTo>
                                <a:pt x="48935" y="81240"/>
                                <a:pt x="60937" y="106420"/>
                                <a:pt x="56136" y="123207"/>
                              </a:cubicBezTo>
                              <a:cubicBezTo>
                                <a:pt x="48935" y="147789"/>
                                <a:pt x="18327" y="163678"/>
                                <a:pt x="6625" y="184961"/>
                              </a:cubicBezTo>
                              <a:cubicBezTo>
                                <a:pt x="-1478" y="199651"/>
                                <a:pt x="-1478" y="216139"/>
                                <a:pt x="3024" y="231428"/>
                              </a:cubicBezTo>
                              <a:cubicBezTo>
                                <a:pt x="7525" y="246715"/>
                                <a:pt x="15927" y="261405"/>
                                <a:pt x="24329" y="275794"/>
                              </a:cubicBezTo>
                            </a:path>
                          </a:pathLst>
                        </a:custGeom>
                        <a:noFill/>
                        <a:ln w="13561" cap="rnd">
                          <a:solidFill>
                            <a:srgbClr val="231F20"/>
                          </a:solidFill>
                          <a:prstDash val="solid"/>
                          <a:miter/>
                        </a:ln>
                      </p:spPr>
                      <p:txBody>
                        <a:bodyPr/>
                        <a:lstStyle/>
                        <a:p>
                          <a:endParaRPr lang="en-US"/>
                        </a:p>
                      </p:txBody>
                    </p:sp>
                  </p:grpSp>
                  <p:grpSp>
                    <p:nvGrpSpPr>
                      <p:cNvPr id="1478" name="Graphic 3">
                        <a:extLst>
                          <a:ext uri="{FF2B5EF4-FFF2-40B4-BE49-F238E27FC236}">
                            <a16:creationId xmlns:a16="http://schemas.microsoft.com/office/drawing/2014/main" id="{9C952B5E-4530-F794-4964-0CD91BA9D91C}"/>
                          </a:ext>
                        </a:extLst>
                      </p:cNvPr>
                      <p:cNvGrpSpPr/>
                      <p:nvPr/>
                    </p:nvGrpSpPr>
                    <p:grpSpPr>
                      <a:xfrm>
                        <a:off x="22853994" y="23167288"/>
                        <a:ext cx="160033" cy="437239"/>
                        <a:chOff x="22853994" y="23167288"/>
                        <a:chExt cx="160033" cy="437239"/>
                      </a:xfrm>
                      <a:noFill/>
                    </p:grpSpPr>
                    <p:sp>
                      <p:nvSpPr>
                        <p:cNvPr id="1512" name="Freeform: Shape 1511">
                          <a:extLst>
                            <a:ext uri="{FF2B5EF4-FFF2-40B4-BE49-F238E27FC236}">
                              <a16:creationId xmlns:a16="http://schemas.microsoft.com/office/drawing/2014/main" id="{25C0E438-4C29-CDC8-FC73-A9B3D37917E4}"/>
                            </a:ext>
                          </a:extLst>
                        </p:cNvPr>
                        <p:cNvSpPr/>
                        <p:nvPr/>
                      </p:nvSpPr>
                      <p:spPr>
                        <a:xfrm>
                          <a:off x="22935613" y="23171486"/>
                          <a:ext cx="63090" cy="276992"/>
                        </a:xfrm>
                        <a:custGeom>
                          <a:avLst/>
                          <a:gdLst>
                            <a:gd name="csX0" fmla="*/ 16076 w 63090"/>
                            <a:gd name="csY0" fmla="*/ 0 h 276992"/>
                            <a:gd name="csX1" fmla="*/ 18777 w 63090"/>
                            <a:gd name="csY1" fmla="*/ 32975 h 276992"/>
                            <a:gd name="csX2" fmla="*/ 40082 w 63090"/>
                            <a:gd name="csY2" fmla="*/ 62952 h 276992"/>
                            <a:gd name="csX3" fmla="*/ 61386 w 63090"/>
                            <a:gd name="csY3" fmla="*/ 126506 h 276992"/>
                            <a:gd name="csX4" fmla="*/ 8274 w 63090"/>
                            <a:gd name="csY4" fmla="*/ 185261 h 276992"/>
                            <a:gd name="csX5" fmla="*/ 1972 w 63090"/>
                            <a:gd name="csY5" fmla="*/ 231428 h 276992"/>
                            <a:gd name="csX6" fmla="*/ 20277 w 63090"/>
                            <a:gd name="csY6" fmla="*/ 276992 h 27699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3090" h="276992">
                              <a:moveTo>
                                <a:pt x="16076" y="0"/>
                              </a:moveTo>
                              <a:cubicBezTo>
                                <a:pt x="11275" y="10491"/>
                                <a:pt x="13675" y="22483"/>
                                <a:pt x="18777" y="32975"/>
                              </a:cubicBezTo>
                              <a:cubicBezTo>
                                <a:pt x="23878" y="42868"/>
                                <a:pt x="31979" y="52761"/>
                                <a:pt x="40082" y="62952"/>
                              </a:cubicBezTo>
                              <a:cubicBezTo>
                                <a:pt x="56886" y="83937"/>
                                <a:pt x="67388" y="109717"/>
                                <a:pt x="61386" y="126506"/>
                              </a:cubicBezTo>
                              <a:cubicBezTo>
                                <a:pt x="52684" y="150788"/>
                                <a:pt x="21177" y="164576"/>
                                <a:pt x="8274" y="185261"/>
                              </a:cubicBezTo>
                              <a:cubicBezTo>
                                <a:pt x="-728" y="199351"/>
                                <a:pt x="-1628" y="215839"/>
                                <a:pt x="1972" y="231428"/>
                              </a:cubicBezTo>
                              <a:cubicBezTo>
                                <a:pt x="5574" y="247015"/>
                                <a:pt x="13076" y="262003"/>
                                <a:pt x="20277" y="276992"/>
                              </a:cubicBezTo>
                            </a:path>
                          </a:pathLst>
                        </a:custGeom>
                        <a:noFill/>
                        <a:ln w="13561" cap="rnd">
                          <a:solidFill>
                            <a:srgbClr val="231F20"/>
                          </a:solidFill>
                          <a:prstDash val="solid"/>
                          <a:miter/>
                        </a:ln>
                      </p:spPr>
                      <p:txBody>
                        <a:bodyPr/>
                        <a:lstStyle/>
                        <a:p>
                          <a:endParaRPr lang="en-US"/>
                        </a:p>
                      </p:txBody>
                    </p:sp>
                    <p:sp>
                      <p:nvSpPr>
                        <p:cNvPr id="1513" name="Freeform: Shape 1512">
                          <a:extLst>
                            <a:ext uri="{FF2B5EF4-FFF2-40B4-BE49-F238E27FC236}">
                              <a16:creationId xmlns:a16="http://schemas.microsoft.com/office/drawing/2014/main" id="{A059B006-6F55-3B62-4829-CB3F8EC20D9E}"/>
                            </a:ext>
                          </a:extLst>
                        </p:cNvPr>
                        <p:cNvSpPr/>
                        <p:nvPr/>
                      </p:nvSpPr>
                      <p:spPr>
                        <a:xfrm>
                          <a:off x="22853994" y="23167288"/>
                          <a:ext cx="63090" cy="276992"/>
                        </a:xfrm>
                        <a:custGeom>
                          <a:avLst/>
                          <a:gdLst>
                            <a:gd name="csX0" fmla="*/ 16075 w 63090"/>
                            <a:gd name="csY0" fmla="*/ 0 h 276992"/>
                            <a:gd name="csX1" fmla="*/ 18777 w 63090"/>
                            <a:gd name="csY1" fmla="*/ 32976 h 276992"/>
                            <a:gd name="csX2" fmla="*/ 40081 w 63090"/>
                            <a:gd name="csY2" fmla="*/ 62954 h 276992"/>
                            <a:gd name="csX3" fmla="*/ 61386 w 63090"/>
                            <a:gd name="csY3" fmla="*/ 126506 h 276992"/>
                            <a:gd name="csX4" fmla="*/ 8274 w 63090"/>
                            <a:gd name="csY4" fmla="*/ 185261 h 276992"/>
                            <a:gd name="csX5" fmla="*/ 1973 w 63090"/>
                            <a:gd name="csY5" fmla="*/ 231428 h 276992"/>
                            <a:gd name="csX6" fmla="*/ 20277 w 63090"/>
                            <a:gd name="csY6" fmla="*/ 276992 h 27699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3090" h="276992">
                              <a:moveTo>
                                <a:pt x="16075" y="0"/>
                              </a:moveTo>
                              <a:cubicBezTo>
                                <a:pt x="11275" y="10493"/>
                                <a:pt x="13675" y="22483"/>
                                <a:pt x="18777" y="32976"/>
                              </a:cubicBezTo>
                              <a:cubicBezTo>
                                <a:pt x="23877" y="42868"/>
                                <a:pt x="31980" y="52761"/>
                                <a:pt x="40081" y="62954"/>
                              </a:cubicBezTo>
                              <a:cubicBezTo>
                                <a:pt x="56885" y="83937"/>
                                <a:pt x="67388" y="109719"/>
                                <a:pt x="61386" y="126506"/>
                              </a:cubicBezTo>
                              <a:cubicBezTo>
                                <a:pt x="52684" y="150788"/>
                                <a:pt x="21177" y="164576"/>
                                <a:pt x="8274" y="185261"/>
                              </a:cubicBezTo>
                              <a:cubicBezTo>
                                <a:pt x="-729" y="199351"/>
                                <a:pt x="-1629" y="215839"/>
                                <a:pt x="1973" y="231428"/>
                              </a:cubicBezTo>
                              <a:cubicBezTo>
                                <a:pt x="5574" y="247015"/>
                                <a:pt x="13075" y="262003"/>
                                <a:pt x="20277" y="276992"/>
                              </a:cubicBezTo>
                            </a:path>
                          </a:pathLst>
                        </a:custGeom>
                        <a:noFill/>
                        <a:ln w="13561" cap="rnd">
                          <a:solidFill>
                            <a:srgbClr val="231F20"/>
                          </a:solidFill>
                          <a:prstDash val="solid"/>
                          <a:miter/>
                        </a:ln>
                      </p:spPr>
                      <p:txBody>
                        <a:bodyPr/>
                        <a:lstStyle/>
                        <a:p>
                          <a:endParaRPr lang="en-US"/>
                        </a:p>
                      </p:txBody>
                    </p:sp>
                  </p:grpSp>
                  <p:grpSp>
                    <p:nvGrpSpPr>
                      <p:cNvPr id="1479" name="Graphic 3">
                        <a:extLst>
                          <a:ext uri="{FF2B5EF4-FFF2-40B4-BE49-F238E27FC236}">
                            <a16:creationId xmlns:a16="http://schemas.microsoft.com/office/drawing/2014/main" id="{A61D96EC-0035-039F-01CA-B7057C70D661}"/>
                          </a:ext>
                        </a:extLst>
                      </p:cNvPr>
                      <p:cNvGrpSpPr/>
                      <p:nvPr/>
                    </p:nvGrpSpPr>
                    <p:grpSpPr>
                      <a:xfrm>
                        <a:off x="22518078" y="23145405"/>
                        <a:ext cx="166684" cy="445164"/>
                        <a:chOff x="22518078" y="23145405"/>
                        <a:chExt cx="166684" cy="445164"/>
                      </a:xfrm>
                      <a:noFill/>
                    </p:grpSpPr>
                    <p:sp>
                      <p:nvSpPr>
                        <p:cNvPr id="1510" name="Freeform: Shape 1509">
                          <a:extLst>
                            <a:ext uri="{FF2B5EF4-FFF2-40B4-BE49-F238E27FC236}">
                              <a16:creationId xmlns:a16="http://schemas.microsoft.com/office/drawing/2014/main" id="{7F56C253-2725-4517-D257-E1ABF83232CC}"/>
                            </a:ext>
                          </a:extLst>
                        </p:cNvPr>
                        <p:cNvSpPr/>
                        <p:nvPr/>
                      </p:nvSpPr>
                      <p:spPr>
                        <a:xfrm>
                          <a:off x="22599397" y="23154698"/>
                          <a:ext cx="69404" cy="276992"/>
                        </a:xfrm>
                        <a:custGeom>
                          <a:avLst/>
                          <a:gdLst>
                            <a:gd name="csX0" fmla="*/ 29116 w 69404"/>
                            <a:gd name="csY0" fmla="*/ 0 h 276992"/>
                            <a:gd name="csX1" fmla="*/ 30016 w 69404"/>
                            <a:gd name="csY1" fmla="*/ 33275 h 276992"/>
                            <a:gd name="csX2" fmla="*/ 49521 w 69404"/>
                            <a:gd name="csY2" fmla="*/ 64452 h 276992"/>
                            <a:gd name="csX3" fmla="*/ 66925 w 69404"/>
                            <a:gd name="csY3" fmla="*/ 129203 h 276992"/>
                            <a:gd name="csX4" fmla="*/ 10212 w 69404"/>
                            <a:gd name="csY4" fmla="*/ 184661 h 276992"/>
                            <a:gd name="csX5" fmla="*/ 910 w 69404"/>
                            <a:gd name="csY5" fmla="*/ 230527 h 276992"/>
                            <a:gd name="csX6" fmla="*/ 16514 w 69404"/>
                            <a:gd name="csY6" fmla="*/ 276992 h 27699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9404" h="276992">
                              <a:moveTo>
                                <a:pt x="29116" y="0"/>
                              </a:moveTo>
                              <a:cubicBezTo>
                                <a:pt x="23715" y="10193"/>
                                <a:pt x="25215" y="22183"/>
                                <a:pt x="30016" y="33275"/>
                              </a:cubicBezTo>
                              <a:cubicBezTo>
                                <a:pt x="34517" y="43468"/>
                                <a:pt x="42019" y="53659"/>
                                <a:pt x="49521" y="64452"/>
                              </a:cubicBezTo>
                              <a:cubicBezTo>
                                <a:pt x="64825" y="86636"/>
                                <a:pt x="74127" y="113016"/>
                                <a:pt x="66925" y="129203"/>
                              </a:cubicBezTo>
                              <a:cubicBezTo>
                                <a:pt x="56723" y="152885"/>
                                <a:pt x="24615" y="164576"/>
                                <a:pt x="10212" y="184661"/>
                              </a:cubicBezTo>
                              <a:cubicBezTo>
                                <a:pt x="609" y="198151"/>
                                <a:pt x="-1490" y="214638"/>
                                <a:pt x="910" y="230527"/>
                              </a:cubicBezTo>
                              <a:cubicBezTo>
                                <a:pt x="3311" y="246415"/>
                                <a:pt x="9912" y="261703"/>
                                <a:pt x="16514" y="276992"/>
                              </a:cubicBezTo>
                            </a:path>
                          </a:pathLst>
                        </a:custGeom>
                        <a:noFill/>
                        <a:ln w="13561" cap="rnd">
                          <a:solidFill>
                            <a:srgbClr val="231F20"/>
                          </a:solidFill>
                          <a:prstDash val="solid"/>
                          <a:miter/>
                        </a:ln>
                      </p:spPr>
                      <p:txBody>
                        <a:bodyPr/>
                        <a:lstStyle/>
                        <a:p>
                          <a:endParaRPr lang="en-US"/>
                        </a:p>
                      </p:txBody>
                    </p:sp>
                    <p:sp>
                      <p:nvSpPr>
                        <p:cNvPr id="1511" name="Freeform: Shape 1510">
                          <a:extLst>
                            <a:ext uri="{FF2B5EF4-FFF2-40B4-BE49-F238E27FC236}">
                              <a16:creationId xmlns:a16="http://schemas.microsoft.com/office/drawing/2014/main" id="{DE66061C-9389-7F53-00EF-64AFDDA3BB83}"/>
                            </a:ext>
                          </a:extLst>
                        </p:cNvPr>
                        <p:cNvSpPr/>
                        <p:nvPr/>
                      </p:nvSpPr>
                      <p:spPr>
                        <a:xfrm>
                          <a:off x="22518078" y="23145405"/>
                          <a:ext cx="69404" cy="276992"/>
                        </a:xfrm>
                        <a:custGeom>
                          <a:avLst/>
                          <a:gdLst>
                            <a:gd name="csX0" fmla="*/ 29117 w 69404"/>
                            <a:gd name="csY0" fmla="*/ 0 h 276992"/>
                            <a:gd name="csX1" fmla="*/ 30017 w 69404"/>
                            <a:gd name="csY1" fmla="*/ 33275 h 276992"/>
                            <a:gd name="csX2" fmla="*/ 49521 w 69404"/>
                            <a:gd name="csY2" fmla="*/ 64452 h 276992"/>
                            <a:gd name="csX3" fmla="*/ 66925 w 69404"/>
                            <a:gd name="csY3" fmla="*/ 129203 h 276992"/>
                            <a:gd name="csX4" fmla="*/ 10212 w 69404"/>
                            <a:gd name="csY4" fmla="*/ 184661 h 276992"/>
                            <a:gd name="csX5" fmla="*/ 910 w 69404"/>
                            <a:gd name="csY5" fmla="*/ 230527 h 276992"/>
                            <a:gd name="csX6" fmla="*/ 16513 w 69404"/>
                            <a:gd name="csY6" fmla="*/ 276992 h 27699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9404" h="276992">
                              <a:moveTo>
                                <a:pt x="29117" y="0"/>
                              </a:moveTo>
                              <a:cubicBezTo>
                                <a:pt x="23716" y="10193"/>
                                <a:pt x="25216" y="22183"/>
                                <a:pt x="30017" y="33275"/>
                              </a:cubicBezTo>
                              <a:cubicBezTo>
                                <a:pt x="34518" y="43468"/>
                                <a:pt x="42019" y="53659"/>
                                <a:pt x="49521" y="64452"/>
                              </a:cubicBezTo>
                              <a:cubicBezTo>
                                <a:pt x="64825" y="86636"/>
                                <a:pt x="74127" y="113016"/>
                                <a:pt x="66925" y="129203"/>
                              </a:cubicBezTo>
                              <a:cubicBezTo>
                                <a:pt x="56723" y="152885"/>
                                <a:pt x="24616" y="164576"/>
                                <a:pt x="10212" y="184661"/>
                              </a:cubicBezTo>
                              <a:cubicBezTo>
                                <a:pt x="610" y="198151"/>
                                <a:pt x="-1491" y="214638"/>
                                <a:pt x="910" y="230527"/>
                              </a:cubicBezTo>
                              <a:cubicBezTo>
                                <a:pt x="3310" y="246415"/>
                                <a:pt x="9912" y="261703"/>
                                <a:pt x="16513" y="276992"/>
                              </a:cubicBezTo>
                            </a:path>
                          </a:pathLst>
                        </a:custGeom>
                        <a:noFill/>
                        <a:ln w="13561" cap="rnd">
                          <a:solidFill>
                            <a:srgbClr val="231F20"/>
                          </a:solidFill>
                          <a:prstDash val="solid"/>
                          <a:miter/>
                        </a:ln>
                      </p:spPr>
                      <p:txBody>
                        <a:bodyPr/>
                        <a:lstStyle/>
                        <a:p>
                          <a:endParaRPr lang="en-US"/>
                        </a:p>
                      </p:txBody>
                    </p:sp>
                  </p:grpSp>
                  <p:grpSp>
                    <p:nvGrpSpPr>
                      <p:cNvPr id="1480" name="Graphic 3">
                        <a:extLst>
                          <a:ext uri="{FF2B5EF4-FFF2-40B4-BE49-F238E27FC236}">
                            <a16:creationId xmlns:a16="http://schemas.microsoft.com/office/drawing/2014/main" id="{F80729B0-D441-C0E1-B18B-8A0AAF99DAB0}"/>
                          </a:ext>
                        </a:extLst>
                      </p:cNvPr>
                      <p:cNvGrpSpPr/>
                      <p:nvPr/>
                    </p:nvGrpSpPr>
                    <p:grpSpPr>
                      <a:xfrm>
                        <a:off x="22183448" y="23104036"/>
                        <a:ext cx="172997" cy="450757"/>
                        <a:chOff x="22183448" y="23104036"/>
                        <a:chExt cx="172997" cy="450757"/>
                      </a:xfrm>
                      <a:noFill/>
                    </p:grpSpPr>
                    <p:sp>
                      <p:nvSpPr>
                        <p:cNvPr id="1508" name="Freeform: Shape 1507">
                          <a:extLst>
                            <a:ext uri="{FF2B5EF4-FFF2-40B4-BE49-F238E27FC236}">
                              <a16:creationId xmlns:a16="http://schemas.microsoft.com/office/drawing/2014/main" id="{34624C66-3909-8D55-6DA8-6EEE6E21F818}"/>
                            </a:ext>
                          </a:extLst>
                        </p:cNvPr>
                        <p:cNvSpPr/>
                        <p:nvPr/>
                      </p:nvSpPr>
                      <p:spPr>
                        <a:xfrm>
                          <a:off x="22264166" y="23118425"/>
                          <a:ext cx="75712" cy="275493"/>
                        </a:xfrm>
                        <a:custGeom>
                          <a:avLst/>
                          <a:gdLst>
                            <a:gd name="csX0" fmla="*/ 42672 w 75712"/>
                            <a:gd name="csY0" fmla="*/ 0 h 275493"/>
                            <a:gd name="csX1" fmla="*/ 41472 w 75712"/>
                            <a:gd name="csY1" fmla="*/ 33276 h 275493"/>
                            <a:gd name="csX2" fmla="*/ 58876 w 75712"/>
                            <a:gd name="csY2" fmla="*/ 65351 h 275493"/>
                            <a:gd name="csX3" fmla="*/ 72379 w 75712"/>
                            <a:gd name="csY3" fmla="*/ 131002 h 275493"/>
                            <a:gd name="csX4" fmla="*/ 12365 w 75712"/>
                            <a:gd name="csY4" fmla="*/ 182864 h 275493"/>
                            <a:gd name="csX5" fmla="*/ 362 w 75712"/>
                            <a:gd name="csY5" fmla="*/ 228131 h 275493"/>
                            <a:gd name="csX6" fmla="*/ 13265 w 75712"/>
                            <a:gd name="csY6" fmla="*/ 275494 h 27549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5712" h="275493">
                              <a:moveTo>
                                <a:pt x="42672" y="0"/>
                              </a:moveTo>
                              <a:cubicBezTo>
                                <a:pt x="36671" y="9893"/>
                                <a:pt x="37571" y="21885"/>
                                <a:pt x="41472" y="33276"/>
                              </a:cubicBezTo>
                              <a:cubicBezTo>
                                <a:pt x="45073" y="43768"/>
                                <a:pt x="52274" y="54259"/>
                                <a:pt x="58876" y="65351"/>
                              </a:cubicBezTo>
                              <a:cubicBezTo>
                                <a:pt x="72979" y="88434"/>
                                <a:pt x="80481" y="115115"/>
                                <a:pt x="72379" y="131002"/>
                              </a:cubicBezTo>
                              <a:cubicBezTo>
                                <a:pt x="60676" y="154085"/>
                                <a:pt x="27969" y="163978"/>
                                <a:pt x="12365" y="182864"/>
                              </a:cubicBezTo>
                              <a:cubicBezTo>
                                <a:pt x="1863" y="195754"/>
                                <a:pt x="-1138" y="211941"/>
                                <a:pt x="362" y="228131"/>
                              </a:cubicBezTo>
                              <a:cubicBezTo>
                                <a:pt x="1863" y="244318"/>
                                <a:pt x="7564" y="259907"/>
                                <a:pt x="13265" y="275494"/>
                              </a:cubicBezTo>
                            </a:path>
                          </a:pathLst>
                        </a:custGeom>
                        <a:noFill/>
                        <a:ln w="13561" cap="rnd">
                          <a:solidFill>
                            <a:srgbClr val="231F20"/>
                          </a:solidFill>
                          <a:prstDash val="solid"/>
                          <a:miter/>
                        </a:ln>
                      </p:spPr>
                      <p:txBody>
                        <a:bodyPr/>
                        <a:lstStyle/>
                        <a:p>
                          <a:endParaRPr lang="en-US"/>
                        </a:p>
                      </p:txBody>
                    </p:sp>
                    <p:sp>
                      <p:nvSpPr>
                        <p:cNvPr id="1509" name="Freeform: Shape 1508">
                          <a:extLst>
                            <a:ext uri="{FF2B5EF4-FFF2-40B4-BE49-F238E27FC236}">
                              <a16:creationId xmlns:a16="http://schemas.microsoft.com/office/drawing/2014/main" id="{CC3BFE69-34DE-A9BC-8884-29D4D280CCF4}"/>
                            </a:ext>
                          </a:extLst>
                        </p:cNvPr>
                        <p:cNvSpPr/>
                        <p:nvPr/>
                      </p:nvSpPr>
                      <p:spPr>
                        <a:xfrm>
                          <a:off x="22183448" y="23104036"/>
                          <a:ext cx="75712" cy="275493"/>
                        </a:xfrm>
                        <a:custGeom>
                          <a:avLst/>
                          <a:gdLst>
                            <a:gd name="csX0" fmla="*/ 42672 w 75712"/>
                            <a:gd name="csY0" fmla="*/ 0 h 275493"/>
                            <a:gd name="csX1" fmla="*/ 41472 w 75712"/>
                            <a:gd name="csY1" fmla="*/ 33275 h 275493"/>
                            <a:gd name="csX2" fmla="*/ 58876 w 75712"/>
                            <a:gd name="csY2" fmla="*/ 65351 h 275493"/>
                            <a:gd name="csX3" fmla="*/ 72380 w 75712"/>
                            <a:gd name="csY3" fmla="*/ 131002 h 275493"/>
                            <a:gd name="csX4" fmla="*/ 12366 w 75712"/>
                            <a:gd name="csY4" fmla="*/ 182862 h 275493"/>
                            <a:gd name="csX5" fmla="*/ 362 w 75712"/>
                            <a:gd name="csY5" fmla="*/ 228129 h 275493"/>
                            <a:gd name="csX6" fmla="*/ 13266 w 75712"/>
                            <a:gd name="csY6" fmla="*/ 275494 h 27549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5712" h="275493">
                              <a:moveTo>
                                <a:pt x="42672" y="0"/>
                              </a:moveTo>
                              <a:cubicBezTo>
                                <a:pt x="36671" y="9893"/>
                                <a:pt x="37571" y="21883"/>
                                <a:pt x="41472" y="33275"/>
                              </a:cubicBezTo>
                              <a:cubicBezTo>
                                <a:pt x="45073" y="43768"/>
                                <a:pt x="52274" y="54259"/>
                                <a:pt x="58876" y="65351"/>
                              </a:cubicBezTo>
                              <a:cubicBezTo>
                                <a:pt x="72979" y="88434"/>
                                <a:pt x="80481" y="115115"/>
                                <a:pt x="72380" y="131002"/>
                              </a:cubicBezTo>
                              <a:cubicBezTo>
                                <a:pt x="60676" y="154085"/>
                                <a:pt x="27969" y="163978"/>
                                <a:pt x="12366" y="182862"/>
                              </a:cubicBezTo>
                              <a:cubicBezTo>
                                <a:pt x="1863" y="195754"/>
                                <a:pt x="-1138" y="211941"/>
                                <a:pt x="362" y="228129"/>
                              </a:cubicBezTo>
                              <a:cubicBezTo>
                                <a:pt x="1863" y="244318"/>
                                <a:pt x="7564" y="259905"/>
                                <a:pt x="13266" y="275494"/>
                              </a:cubicBezTo>
                            </a:path>
                          </a:pathLst>
                        </a:custGeom>
                        <a:noFill/>
                        <a:ln w="13561" cap="rnd">
                          <a:solidFill>
                            <a:srgbClr val="231F20"/>
                          </a:solidFill>
                          <a:prstDash val="solid"/>
                          <a:miter/>
                        </a:ln>
                      </p:spPr>
                      <p:txBody>
                        <a:bodyPr/>
                        <a:lstStyle/>
                        <a:p>
                          <a:endParaRPr lang="en-US"/>
                        </a:p>
                      </p:txBody>
                    </p:sp>
                  </p:grpSp>
                  <p:grpSp>
                    <p:nvGrpSpPr>
                      <p:cNvPr id="1481" name="Graphic 3">
                        <a:extLst>
                          <a:ext uri="{FF2B5EF4-FFF2-40B4-BE49-F238E27FC236}">
                            <a16:creationId xmlns:a16="http://schemas.microsoft.com/office/drawing/2014/main" id="{00584335-BCE2-F020-65B4-64ABE2979C95}"/>
                          </a:ext>
                        </a:extLst>
                      </p:cNvPr>
                      <p:cNvGrpSpPr/>
                      <p:nvPr/>
                    </p:nvGrpSpPr>
                    <p:grpSpPr>
                      <a:xfrm>
                        <a:off x="21852474" y="23043781"/>
                        <a:ext cx="178574" cy="454019"/>
                        <a:chOff x="21852474" y="23043781"/>
                        <a:chExt cx="178574" cy="454019"/>
                      </a:xfrm>
                      <a:noFill/>
                    </p:grpSpPr>
                    <p:sp>
                      <p:nvSpPr>
                        <p:cNvPr id="1506" name="Freeform: Shape 1505">
                          <a:extLst>
                            <a:ext uri="{FF2B5EF4-FFF2-40B4-BE49-F238E27FC236}">
                              <a16:creationId xmlns:a16="http://schemas.microsoft.com/office/drawing/2014/main" id="{D3883F0B-CB0E-1964-2E19-D350D7436CD0}"/>
                            </a:ext>
                          </a:extLst>
                        </p:cNvPr>
                        <p:cNvSpPr/>
                        <p:nvPr/>
                      </p:nvSpPr>
                      <p:spPr>
                        <a:xfrm>
                          <a:off x="21931992" y="23062667"/>
                          <a:ext cx="81956" cy="273094"/>
                        </a:xfrm>
                        <a:custGeom>
                          <a:avLst/>
                          <a:gdLst>
                            <a:gd name="csX0" fmla="*/ 55872 w 81956"/>
                            <a:gd name="csY0" fmla="*/ 0 h 273094"/>
                            <a:gd name="csX1" fmla="*/ 52571 w 81956"/>
                            <a:gd name="csY1" fmla="*/ 32976 h 273094"/>
                            <a:gd name="csX2" fmla="*/ 68175 w 81956"/>
                            <a:gd name="csY2" fmla="*/ 66251 h 273094"/>
                            <a:gd name="csX3" fmla="*/ 77777 w 81956"/>
                            <a:gd name="csY3" fmla="*/ 132500 h 273094"/>
                            <a:gd name="csX4" fmla="*/ 14762 w 81956"/>
                            <a:gd name="csY4" fmla="*/ 180765 h 273094"/>
                            <a:gd name="csX5" fmla="*/ 59 w 81956"/>
                            <a:gd name="csY5" fmla="*/ 225132 h 273094"/>
                            <a:gd name="csX6" fmla="*/ 9961 w 81956"/>
                            <a:gd name="csY6" fmla="*/ 273095 h 2730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1956" h="273094">
                              <a:moveTo>
                                <a:pt x="55872" y="0"/>
                              </a:moveTo>
                              <a:cubicBezTo>
                                <a:pt x="49271" y="9593"/>
                                <a:pt x="49271" y="21585"/>
                                <a:pt x="52571" y="32976"/>
                              </a:cubicBezTo>
                              <a:cubicBezTo>
                                <a:pt x="55572" y="43468"/>
                                <a:pt x="61873" y="54559"/>
                                <a:pt x="68175" y="66251"/>
                              </a:cubicBezTo>
                              <a:cubicBezTo>
                                <a:pt x="80778" y="89933"/>
                                <a:pt x="86479" y="117213"/>
                                <a:pt x="77777" y="132500"/>
                              </a:cubicBezTo>
                              <a:cubicBezTo>
                                <a:pt x="64874" y="154685"/>
                                <a:pt x="31566" y="162478"/>
                                <a:pt x="14762" y="180765"/>
                              </a:cubicBezTo>
                              <a:cubicBezTo>
                                <a:pt x="3360" y="193055"/>
                                <a:pt x="-541" y="209243"/>
                                <a:pt x="59" y="225132"/>
                              </a:cubicBezTo>
                              <a:cubicBezTo>
                                <a:pt x="659" y="241019"/>
                                <a:pt x="5160" y="257208"/>
                                <a:pt x="9961" y="273095"/>
                              </a:cubicBezTo>
                            </a:path>
                          </a:pathLst>
                        </a:custGeom>
                        <a:noFill/>
                        <a:ln w="13561" cap="rnd">
                          <a:solidFill>
                            <a:srgbClr val="231F20"/>
                          </a:solidFill>
                          <a:prstDash val="solid"/>
                          <a:miter/>
                        </a:ln>
                      </p:spPr>
                      <p:txBody>
                        <a:bodyPr/>
                        <a:lstStyle/>
                        <a:p>
                          <a:endParaRPr lang="en-US"/>
                        </a:p>
                      </p:txBody>
                    </p:sp>
                    <p:sp>
                      <p:nvSpPr>
                        <p:cNvPr id="1507" name="Freeform: Shape 1506">
                          <a:extLst>
                            <a:ext uri="{FF2B5EF4-FFF2-40B4-BE49-F238E27FC236}">
                              <a16:creationId xmlns:a16="http://schemas.microsoft.com/office/drawing/2014/main" id="{6E65DFDB-AEE8-EC97-6FF9-9C83B59F4A11}"/>
                            </a:ext>
                          </a:extLst>
                        </p:cNvPr>
                        <p:cNvSpPr/>
                        <p:nvPr/>
                      </p:nvSpPr>
                      <p:spPr>
                        <a:xfrm>
                          <a:off x="21852474" y="23043781"/>
                          <a:ext cx="81956" cy="273094"/>
                        </a:xfrm>
                        <a:custGeom>
                          <a:avLst/>
                          <a:gdLst>
                            <a:gd name="csX0" fmla="*/ 55872 w 81956"/>
                            <a:gd name="csY0" fmla="*/ 0 h 273094"/>
                            <a:gd name="csX1" fmla="*/ 52571 w 81956"/>
                            <a:gd name="csY1" fmla="*/ 32976 h 273094"/>
                            <a:gd name="csX2" fmla="*/ 68175 w 81956"/>
                            <a:gd name="csY2" fmla="*/ 66251 h 273094"/>
                            <a:gd name="csX3" fmla="*/ 77777 w 81956"/>
                            <a:gd name="csY3" fmla="*/ 132500 h 273094"/>
                            <a:gd name="csX4" fmla="*/ 14763 w 81956"/>
                            <a:gd name="csY4" fmla="*/ 180765 h 273094"/>
                            <a:gd name="csX5" fmla="*/ 59 w 81956"/>
                            <a:gd name="csY5" fmla="*/ 225132 h 273094"/>
                            <a:gd name="csX6" fmla="*/ 9962 w 81956"/>
                            <a:gd name="csY6" fmla="*/ 273095 h 2730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1956" h="273094">
                              <a:moveTo>
                                <a:pt x="55872" y="0"/>
                              </a:moveTo>
                              <a:cubicBezTo>
                                <a:pt x="49271" y="9593"/>
                                <a:pt x="49271" y="21585"/>
                                <a:pt x="52571" y="32976"/>
                              </a:cubicBezTo>
                              <a:cubicBezTo>
                                <a:pt x="55572" y="43468"/>
                                <a:pt x="61873" y="54559"/>
                                <a:pt x="68175" y="66251"/>
                              </a:cubicBezTo>
                              <a:cubicBezTo>
                                <a:pt x="80778" y="89933"/>
                                <a:pt x="86479" y="117213"/>
                                <a:pt x="77777" y="132500"/>
                              </a:cubicBezTo>
                              <a:cubicBezTo>
                                <a:pt x="64874" y="154685"/>
                                <a:pt x="31567" y="162478"/>
                                <a:pt x="14763" y="180765"/>
                              </a:cubicBezTo>
                              <a:cubicBezTo>
                                <a:pt x="3360" y="193055"/>
                                <a:pt x="-541" y="209245"/>
                                <a:pt x="59" y="225132"/>
                              </a:cubicBezTo>
                              <a:cubicBezTo>
                                <a:pt x="659" y="241021"/>
                                <a:pt x="5160" y="257208"/>
                                <a:pt x="9962" y="273095"/>
                              </a:cubicBezTo>
                            </a:path>
                          </a:pathLst>
                        </a:custGeom>
                        <a:noFill/>
                        <a:ln w="13561" cap="rnd">
                          <a:solidFill>
                            <a:srgbClr val="231F20"/>
                          </a:solidFill>
                          <a:prstDash val="solid"/>
                          <a:miter/>
                        </a:ln>
                      </p:spPr>
                      <p:txBody>
                        <a:bodyPr/>
                        <a:lstStyle/>
                        <a:p>
                          <a:endParaRPr lang="en-US"/>
                        </a:p>
                      </p:txBody>
                    </p:sp>
                  </p:grpSp>
                  <p:grpSp>
                    <p:nvGrpSpPr>
                      <p:cNvPr id="1482" name="Graphic 3">
                        <a:extLst>
                          <a:ext uri="{FF2B5EF4-FFF2-40B4-BE49-F238E27FC236}">
                            <a16:creationId xmlns:a16="http://schemas.microsoft.com/office/drawing/2014/main" id="{A89DDC42-31F2-6A6A-A861-113BC7590C00}"/>
                          </a:ext>
                        </a:extLst>
                      </p:cNvPr>
                      <p:cNvGrpSpPr/>
                      <p:nvPr/>
                    </p:nvGrpSpPr>
                    <p:grpSpPr>
                      <a:xfrm>
                        <a:off x="21525095" y="22964042"/>
                        <a:ext cx="184769" cy="456816"/>
                        <a:chOff x="21525095" y="22964042"/>
                        <a:chExt cx="184769" cy="456816"/>
                      </a:xfrm>
                      <a:noFill/>
                    </p:grpSpPr>
                    <p:sp>
                      <p:nvSpPr>
                        <p:cNvPr id="1504" name="Freeform: Shape 1503">
                          <a:extLst>
                            <a:ext uri="{FF2B5EF4-FFF2-40B4-BE49-F238E27FC236}">
                              <a16:creationId xmlns:a16="http://schemas.microsoft.com/office/drawing/2014/main" id="{99A9AF7E-0233-E69E-B83C-E2F711A2A980}"/>
                            </a:ext>
                          </a:extLst>
                        </p:cNvPr>
                        <p:cNvSpPr/>
                        <p:nvPr/>
                      </p:nvSpPr>
                      <p:spPr>
                        <a:xfrm>
                          <a:off x="21603413" y="22987723"/>
                          <a:ext cx="88758" cy="270097"/>
                        </a:xfrm>
                        <a:custGeom>
                          <a:avLst/>
                          <a:gdLst>
                            <a:gd name="csX0" fmla="*/ 69378 w 88758"/>
                            <a:gd name="csY0" fmla="*/ 0 h 270097"/>
                            <a:gd name="csX1" fmla="*/ 64276 w 88758"/>
                            <a:gd name="csY1" fmla="*/ 32676 h 270097"/>
                            <a:gd name="csX2" fmla="*/ 77780 w 88758"/>
                            <a:gd name="csY2" fmla="*/ 66849 h 270097"/>
                            <a:gd name="csX3" fmla="*/ 83181 w 88758"/>
                            <a:gd name="csY3" fmla="*/ 133701 h 270097"/>
                            <a:gd name="csX4" fmla="*/ 17466 w 88758"/>
                            <a:gd name="csY4" fmla="*/ 178067 h 270097"/>
                            <a:gd name="csX5" fmla="*/ 61 w 88758"/>
                            <a:gd name="csY5" fmla="*/ 221535 h 270097"/>
                            <a:gd name="csX6" fmla="*/ 6963 w 88758"/>
                            <a:gd name="csY6" fmla="*/ 270098 h 27009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8758" h="270097">
                              <a:moveTo>
                                <a:pt x="69378" y="0"/>
                              </a:moveTo>
                              <a:cubicBezTo>
                                <a:pt x="62176" y="8993"/>
                                <a:pt x="61576" y="21285"/>
                                <a:pt x="64276" y="32676"/>
                              </a:cubicBezTo>
                              <a:cubicBezTo>
                                <a:pt x="66677" y="43468"/>
                                <a:pt x="72378" y="54859"/>
                                <a:pt x="77780" y="66849"/>
                              </a:cubicBezTo>
                              <a:cubicBezTo>
                                <a:pt x="88882" y="91431"/>
                                <a:pt x="93083" y="119012"/>
                                <a:pt x="83181" y="133701"/>
                              </a:cubicBezTo>
                              <a:cubicBezTo>
                                <a:pt x="68778" y="154983"/>
                                <a:pt x="35170" y="160979"/>
                                <a:pt x="17466" y="178067"/>
                              </a:cubicBezTo>
                              <a:cubicBezTo>
                                <a:pt x="5463" y="189458"/>
                                <a:pt x="662" y="205347"/>
                                <a:pt x="61" y="221535"/>
                              </a:cubicBezTo>
                              <a:cubicBezTo>
                                <a:pt x="-538" y="237722"/>
                                <a:pt x="3362" y="253911"/>
                                <a:pt x="6963" y="270098"/>
                              </a:cubicBezTo>
                            </a:path>
                          </a:pathLst>
                        </a:custGeom>
                        <a:noFill/>
                        <a:ln w="13561" cap="rnd">
                          <a:solidFill>
                            <a:srgbClr val="231F20"/>
                          </a:solidFill>
                          <a:prstDash val="solid"/>
                          <a:miter/>
                        </a:ln>
                      </p:spPr>
                      <p:txBody>
                        <a:bodyPr/>
                        <a:lstStyle/>
                        <a:p>
                          <a:endParaRPr lang="en-US"/>
                        </a:p>
                      </p:txBody>
                    </p:sp>
                    <p:sp>
                      <p:nvSpPr>
                        <p:cNvPr id="1505" name="Freeform: Shape 1504">
                          <a:extLst>
                            <a:ext uri="{FF2B5EF4-FFF2-40B4-BE49-F238E27FC236}">
                              <a16:creationId xmlns:a16="http://schemas.microsoft.com/office/drawing/2014/main" id="{6CF4F677-365E-EE50-683D-E5C003D7A2A1}"/>
                            </a:ext>
                          </a:extLst>
                        </p:cNvPr>
                        <p:cNvSpPr/>
                        <p:nvPr/>
                      </p:nvSpPr>
                      <p:spPr>
                        <a:xfrm>
                          <a:off x="21525095" y="22964042"/>
                          <a:ext cx="88758" cy="270097"/>
                        </a:xfrm>
                        <a:custGeom>
                          <a:avLst/>
                          <a:gdLst>
                            <a:gd name="csX0" fmla="*/ 69378 w 88758"/>
                            <a:gd name="csY0" fmla="*/ 0 h 270097"/>
                            <a:gd name="csX1" fmla="*/ 64276 w 88758"/>
                            <a:gd name="csY1" fmla="*/ 32675 h 270097"/>
                            <a:gd name="csX2" fmla="*/ 77780 w 88758"/>
                            <a:gd name="csY2" fmla="*/ 66849 h 270097"/>
                            <a:gd name="csX3" fmla="*/ 83181 w 88758"/>
                            <a:gd name="csY3" fmla="*/ 133699 h 270097"/>
                            <a:gd name="csX4" fmla="*/ 17466 w 88758"/>
                            <a:gd name="csY4" fmla="*/ 178067 h 270097"/>
                            <a:gd name="csX5" fmla="*/ 61 w 88758"/>
                            <a:gd name="csY5" fmla="*/ 221535 h 270097"/>
                            <a:gd name="csX6" fmla="*/ 6963 w 88758"/>
                            <a:gd name="csY6" fmla="*/ 270098 h 27009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8758" h="270097">
                              <a:moveTo>
                                <a:pt x="69378" y="0"/>
                              </a:moveTo>
                              <a:cubicBezTo>
                                <a:pt x="62176" y="8993"/>
                                <a:pt x="61576" y="21283"/>
                                <a:pt x="64276" y="32675"/>
                              </a:cubicBezTo>
                              <a:cubicBezTo>
                                <a:pt x="66677" y="43468"/>
                                <a:pt x="72378" y="54858"/>
                                <a:pt x="77780" y="66849"/>
                              </a:cubicBezTo>
                              <a:cubicBezTo>
                                <a:pt x="88882" y="91431"/>
                                <a:pt x="93083" y="119010"/>
                                <a:pt x="83181" y="133699"/>
                              </a:cubicBezTo>
                              <a:cubicBezTo>
                                <a:pt x="68778" y="154983"/>
                                <a:pt x="35170" y="160979"/>
                                <a:pt x="17466" y="178067"/>
                              </a:cubicBezTo>
                              <a:cubicBezTo>
                                <a:pt x="5463" y="189458"/>
                                <a:pt x="662" y="205345"/>
                                <a:pt x="61" y="221535"/>
                              </a:cubicBezTo>
                              <a:cubicBezTo>
                                <a:pt x="-538" y="237722"/>
                                <a:pt x="3362" y="253909"/>
                                <a:pt x="6963" y="270098"/>
                              </a:cubicBezTo>
                            </a:path>
                          </a:pathLst>
                        </a:custGeom>
                        <a:noFill/>
                        <a:ln w="13561" cap="rnd">
                          <a:solidFill>
                            <a:srgbClr val="231F20"/>
                          </a:solidFill>
                          <a:prstDash val="solid"/>
                          <a:miter/>
                        </a:ln>
                      </p:spPr>
                      <p:txBody>
                        <a:bodyPr/>
                        <a:lstStyle/>
                        <a:p>
                          <a:endParaRPr lang="en-US"/>
                        </a:p>
                      </p:txBody>
                    </p:sp>
                  </p:grpSp>
                  <p:grpSp>
                    <p:nvGrpSpPr>
                      <p:cNvPr id="1483" name="Graphic 3">
                        <a:extLst>
                          <a:ext uri="{FF2B5EF4-FFF2-40B4-BE49-F238E27FC236}">
                            <a16:creationId xmlns:a16="http://schemas.microsoft.com/office/drawing/2014/main" id="{482370FB-ACA8-6472-5C25-E9B4B9601072}"/>
                          </a:ext>
                        </a:extLst>
                      </p:cNvPr>
                      <p:cNvGrpSpPr/>
                      <p:nvPr/>
                    </p:nvGrpSpPr>
                    <p:grpSpPr>
                      <a:xfrm>
                        <a:off x="21203464" y="22865714"/>
                        <a:ext cx="190452" cy="456353"/>
                        <a:chOff x="21203464" y="22865714"/>
                        <a:chExt cx="190452" cy="456353"/>
                      </a:xfrm>
                      <a:noFill/>
                    </p:grpSpPr>
                    <p:sp>
                      <p:nvSpPr>
                        <p:cNvPr id="1502" name="Freeform: Shape 1501">
                          <a:extLst>
                            <a:ext uri="{FF2B5EF4-FFF2-40B4-BE49-F238E27FC236}">
                              <a16:creationId xmlns:a16="http://schemas.microsoft.com/office/drawing/2014/main" id="{A5DA38B9-5439-9934-605F-7DE5CD4D5D2E}"/>
                            </a:ext>
                          </a:extLst>
                        </p:cNvPr>
                        <p:cNvSpPr/>
                        <p:nvPr/>
                      </p:nvSpPr>
                      <p:spPr>
                        <a:xfrm>
                          <a:off x="21280282" y="22893893"/>
                          <a:ext cx="95397" cy="265302"/>
                        </a:xfrm>
                        <a:custGeom>
                          <a:avLst/>
                          <a:gdLst>
                            <a:gd name="csX0" fmla="*/ 82837 w 95397"/>
                            <a:gd name="csY0" fmla="*/ 0 h 265302"/>
                            <a:gd name="csX1" fmla="*/ 75635 w 95397"/>
                            <a:gd name="csY1" fmla="*/ 32376 h 265302"/>
                            <a:gd name="csX2" fmla="*/ 87038 w 95397"/>
                            <a:gd name="csY2" fmla="*/ 67149 h 265302"/>
                            <a:gd name="csX3" fmla="*/ 88538 w 95397"/>
                            <a:gd name="csY3" fmla="*/ 134001 h 265302"/>
                            <a:gd name="csX4" fmla="*/ 20122 w 95397"/>
                            <a:gd name="csY4" fmla="*/ 174169 h 265302"/>
                            <a:gd name="csX5" fmla="*/ 317 w 95397"/>
                            <a:gd name="csY5" fmla="*/ 216439 h 265302"/>
                            <a:gd name="csX6" fmla="*/ 4218 w 95397"/>
                            <a:gd name="csY6" fmla="*/ 265302 h 26530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5397" h="265302">
                              <a:moveTo>
                                <a:pt x="82837" y="0"/>
                              </a:moveTo>
                              <a:cubicBezTo>
                                <a:pt x="75035" y="8695"/>
                                <a:pt x="73834" y="20685"/>
                                <a:pt x="75635" y="32376"/>
                              </a:cubicBezTo>
                              <a:cubicBezTo>
                                <a:pt x="77436" y="43168"/>
                                <a:pt x="82236" y="55159"/>
                                <a:pt x="87038" y="67149"/>
                              </a:cubicBezTo>
                              <a:cubicBezTo>
                                <a:pt x="96640" y="92331"/>
                                <a:pt x="99040" y="120210"/>
                                <a:pt x="88538" y="134001"/>
                              </a:cubicBezTo>
                              <a:cubicBezTo>
                                <a:pt x="72934" y="154385"/>
                                <a:pt x="39026" y="158282"/>
                                <a:pt x="20122" y="174169"/>
                              </a:cubicBezTo>
                              <a:cubicBezTo>
                                <a:pt x="7519" y="184961"/>
                                <a:pt x="1517" y="200550"/>
                                <a:pt x="317" y="216439"/>
                              </a:cubicBezTo>
                              <a:cubicBezTo>
                                <a:pt x="-883" y="232326"/>
                                <a:pt x="1517" y="248813"/>
                                <a:pt x="4218" y="265302"/>
                              </a:cubicBezTo>
                            </a:path>
                          </a:pathLst>
                        </a:custGeom>
                        <a:noFill/>
                        <a:ln w="13561" cap="rnd">
                          <a:solidFill>
                            <a:srgbClr val="231F20"/>
                          </a:solidFill>
                          <a:prstDash val="solid"/>
                          <a:miter/>
                        </a:ln>
                      </p:spPr>
                      <p:txBody>
                        <a:bodyPr/>
                        <a:lstStyle/>
                        <a:p>
                          <a:endParaRPr lang="en-US"/>
                        </a:p>
                      </p:txBody>
                    </p:sp>
                    <p:sp>
                      <p:nvSpPr>
                        <p:cNvPr id="1503" name="Freeform: Shape 1502">
                          <a:extLst>
                            <a:ext uri="{FF2B5EF4-FFF2-40B4-BE49-F238E27FC236}">
                              <a16:creationId xmlns:a16="http://schemas.microsoft.com/office/drawing/2014/main" id="{BD9C6D35-1AD0-AC4A-E28C-553F6A760542}"/>
                            </a:ext>
                          </a:extLst>
                        </p:cNvPr>
                        <p:cNvSpPr/>
                        <p:nvPr/>
                      </p:nvSpPr>
                      <p:spPr>
                        <a:xfrm>
                          <a:off x="21203464" y="22865714"/>
                          <a:ext cx="95397" cy="265302"/>
                        </a:xfrm>
                        <a:custGeom>
                          <a:avLst/>
                          <a:gdLst>
                            <a:gd name="csX0" fmla="*/ 82837 w 95397"/>
                            <a:gd name="csY0" fmla="*/ 0 h 265302"/>
                            <a:gd name="csX1" fmla="*/ 75635 w 95397"/>
                            <a:gd name="csY1" fmla="*/ 32376 h 265302"/>
                            <a:gd name="csX2" fmla="*/ 87038 w 95397"/>
                            <a:gd name="csY2" fmla="*/ 67149 h 265302"/>
                            <a:gd name="csX3" fmla="*/ 88538 w 95397"/>
                            <a:gd name="csY3" fmla="*/ 134001 h 265302"/>
                            <a:gd name="csX4" fmla="*/ 20122 w 95397"/>
                            <a:gd name="csY4" fmla="*/ 174169 h 265302"/>
                            <a:gd name="csX5" fmla="*/ 318 w 95397"/>
                            <a:gd name="csY5" fmla="*/ 216439 h 265302"/>
                            <a:gd name="csX6" fmla="*/ 4219 w 95397"/>
                            <a:gd name="csY6" fmla="*/ 265302 h 26530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5397" h="265302">
                              <a:moveTo>
                                <a:pt x="82837" y="0"/>
                              </a:moveTo>
                              <a:cubicBezTo>
                                <a:pt x="75035" y="8695"/>
                                <a:pt x="73835" y="20685"/>
                                <a:pt x="75635" y="32376"/>
                              </a:cubicBezTo>
                              <a:cubicBezTo>
                                <a:pt x="77435" y="43168"/>
                                <a:pt x="82236" y="55159"/>
                                <a:pt x="87038" y="67149"/>
                              </a:cubicBezTo>
                              <a:cubicBezTo>
                                <a:pt x="96640" y="92331"/>
                                <a:pt x="99040" y="120210"/>
                                <a:pt x="88538" y="134001"/>
                              </a:cubicBezTo>
                              <a:cubicBezTo>
                                <a:pt x="72934" y="154385"/>
                                <a:pt x="39026" y="158282"/>
                                <a:pt x="20122" y="174169"/>
                              </a:cubicBezTo>
                              <a:cubicBezTo>
                                <a:pt x="7519" y="184963"/>
                                <a:pt x="1518" y="200550"/>
                                <a:pt x="318" y="216439"/>
                              </a:cubicBezTo>
                              <a:cubicBezTo>
                                <a:pt x="-883" y="232326"/>
                                <a:pt x="1518" y="248813"/>
                                <a:pt x="4219" y="265302"/>
                              </a:cubicBezTo>
                            </a:path>
                          </a:pathLst>
                        </a:custGeom>
                        <a:noFill/>
                        <a:ln w="13561" cap="rnd">
                          <a:solidFill>
                            <a:srgbClr val="231F20"/>
                          </a:solidFill>
                          <a:prstDash val="solid"/>
                          <a:miter/>
                        </a:ln>
                      </p:spPr>
                      <p:txBody>
                        <a:bodyPr/>
                        <a:lstStyle/>
                        <a:p>
                          <a:endParaRPr lang="en-US"/>
                        </a:p>
                      </p:txBody>
                    </p:sp>
                  </p:grpSp>
                  <p:grpSp>
                    <p:nvGrpSpPr>
                      <p:cNvPr id="1484" name="Graphic 3">
                        <a:extLst>
                          <a:ext uri="{FF2B5EF4-FFF2-40B4-BE49-F238E27FC236}">
                            <a16:creationId xmlns:a16="http://schemas.microsoft.com/office/drawing/2014/main" id="{C47DB6F2-6A9C-69C8-56E2-2BDFA038D4A4}"/>
                          </a:ext>
                        </a:extLst>
                      </p:cNvPr>
                      <p:cNvGrpSpPr/>
                      <p:nvPr/>
                    </p:nvGrpSpPr>
                    <p:grpSpPr>
                      <a:xfrm>
                        <a:off x="20887851" y="22748803"/>
                        <a:ext cx="196837" cy="455883"/>
                        <a:chOff x="20887851" y="22748803"/>
                        <a:chExt cx="196837" cy="455883"/>
                      </a:xfrm>
                      <a:noFill/>
                    </p:grpSpPr>
                    <p:sp>
                      <p:nvSpPr>
                        <p:cNvPr id="1500" name="Freeform: Shape 1499">
                          <a:extLst>
                            <a:ext uri="{FF2B5EF4-FFF2-40B4-BE49-F238E27FC236}">
                              <a16:creationId xmlns:a16="http://schemas.microsoft.com/office/drawing/2014/main" id="{5D4A64A3-D09D-A481-AD30-500EE7F6531B}"/>
                            </a:ext>
                          </a:extLst>
                        </p:cNvPr>
                        <p:cNvSpPr/>
                        <p:nvPr/>
                      </p:nvSpPr>
                      <p:spPr>
                        <a:xfrm>
                          <a:off x="20962869" y="22781778"/>
                          <a:ext cx="102971" cy="260204"/>
                        </a:xfrm>
                        <a:custGeom>
                          <a:avLst/>
                          <a:gdLst>
                            <a:gd name="csX0" fmla="*/ 96579 w 102971"/>
                            <a:gd name="csY0" fmla="*/ 0 h 260204"/>
                            <a:gd name="csX1" fmla="*/ 87577 w 102971"/>
                            <a:gd name="csY1" fmla="*/ 31776 h 260204"/>
                            <a:gd name="csX2" fmla="*/ 96879 w 102971"/>
                            <a:gd name="csY2" fmla="*/ 67149 h 260204"/>
                            <a:gd name="csX3" fmla="*/ 94179 w 102971"/>
                            <a:gd name="csY3" fmla="*/ 134001 h 260204"/>
                            <a:gd name="csX4" fmla="*/ 23662 w 102971"/>
                            <a:gd name="csY4" fmla="*/ 169972 h 260204"/>
                            <a:gd name="csX5" fmla="*/ 1157 w 102971"/>
                            <a:gd name="csY5" fmla="*/ 211041 h 260204"/>
                            <a:gd name="csX6" fmla="*/ 2357 w 102971"/>
                            <a:gd name="csY6" fmla="*/ 260205 h 26020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2971" h="260204">
                              <a:moveTo>
                                <a:pt x="96579" y="0"/>
                              </a:moveTo>
                              <a:cubicBezTo>
                                <a:pt x="88477" y="8095"/>
                                <a:pt x="86077" y="20084"/>
                                <a:pt x="87577" y="31776"/>
                              </a:cubicBezTo>
                              <a:cubicBezTo>
                                <a:pt x="88777" y="42868"/>
                                <a:pt x="92978" y="54859"/>
                                <a:pt x="96879" y="67149"/>
                              </a:cubicBezTo>
                              <a:cubicBezTo>
                                <a:pt x="104981" y="92930"/>
                                <a:pt x="105882" y="120810"/>
                                <a:pt x="94179" y="134001"/>
                              </a:cubicBezTo>
                              <a:cubicBezTo>
                                <a:pt x="77375" y="153485"/>
                                <a:pt x="43167" y="155283"/>
                                <a:pt x="23662" y="169972"/>
                              </a:cubicBezTo>
                              <a:cubicBezTo>
                                <a:pt x="10459" y="179865"/>
                                <a:pt x="3558" y="195154"/>
                                <a:pt x="1157" y="211041"/>
                              </a:cubicBezTo>
                              <a:cubicBezTo>
                                <a:pt x="-1244" y="226930"/>
                                <a:pt x="557" y="243718"/>
                                <a:pt x="2357" y="260205"/>
                              </a:cubicBezTo>
                            </a:path>
                          </a:pathLst>
                        </a:custGeom>
                        <a:noFill/>
                        <a:ln w="13561" cap="rnd">
                          <a:solidFill>
                            <a:srgbClr val="231F20"/>
                          </a:solidFill>
                          <a:prstDash val="solid"/>
                          <a:miter/>
                        </a:ln>
                      </p:spPr>
                      <p:txBody>
                        <a:bodyPr/>
                        <a:lstStyle/>
                        <a:p>
                          <a:endParaRPr lang="en-US"/>
                        </a:p>
                      </p:txBody>
                    </p:sp>
                    <p:sp>
                      <p:nvSpPr>
                        <p:cNvPr id="1501" name="Freeform: Shape 1500">
                          <a:extLst>
                            <a:ext uri="{FF2B5EF4-FFF2-40B4-BE49-F238E27FC236}">
                              <a16:creationId xmlns:a16="http://schemas.microsoft.com/office/drawing/2014/main" id="{D03357F3-DAF4-921F-DBD7-44C0483E9646}"/>
                            </a:ext>
                          </a:extLst>
                        </p:cNvPr>
                        <p:cNvSpPr/>
                        <p:nvPr/>
                      </p:nvSpPr>
                      <p:spPr>
                        <a:xfrm>
                          <a:off x="20887851" y="22748803"/>
                          <a:ext cx="102971" cy="260204"/>
                        </a:xfrm>
                        <a:custGeom>
                          <a:avLst/>
                          <a:gdLst>
                            <a:gd name="csX0" fmla="*/ 96579 w 102971"/>
                            <a:gd name="csY0" fmla="*/ 0 h 260204"/>
                            <a:gd name="csX1" fmla="*/ 87577 w 102971"/>
                            <a:gd name="csY1" fmla="*/ 31776 h 260204"/>
                            <a:gd name="csX2" fmla="*/ 96879 w 102971"/>
                            <a:gd name="csY2" fmla="*/ 67149 h 260204"/>
                            <a:gd name="csX3" fmla="*/ 94179 w 102971"/>
                            <a:gd name="csY3" fmla="*/ 133999 h 260204"/>
                            <a:gd name="csX4" fmla="*/ 23662 w 102971"/>
                            <a:gd name="csY4" fmla="*/ 169972 h 260204"/>
                            <a:gd name="csX5" fmla="*/ 1157 w 102971"/>
                            <a:gd name="csY5" fmla="*/ 211041 h 260204"/>
                            <a:gd name="csX6" fmla="*/ 2357 w 102971"/>
                            <a:gd name="csY6" fmla="*/ 260205 h 26020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2971" h="260204">
                              <a:moveTo>
                                <a:pt x="96579" y="0"/>
                              </a:moveTo>
                              <a:cubicBezTo>
                                <a:pt x="88477" y="8093"/>
                                <a:pt x="86077" y="20084"/>
                                <a:pt x="87577" y="31776"/>
                              </a:cubicBezTo>
                              <a:cubicBezTo>
                                <a:pt x="88777" y="42868"/>
                                <a:pt x="92978" y="54858"/>
                                <a:pt x="96879" y="67149"/>
                              </a:cubicBezTo>
                              <a:cubicBezTo>
                                <a:pt x="104981" y="92930"/>
                                <a:pt x="105882" y="120809"/>
                                <a:pt x="94179" y="133999"/>
                              </a:cubicBezTo>
                              <a:cubicBezTo>
                                <a:pt x="77375" y="153485"/>
                                <a:pt x="43167" y="155283"/>
                                <a:pt x="23662" y="169972"/>
                              </a:cubicBezTo>
                              <a:cubicBezTo>
                                <a:pt x="10459" y="179865"/>
                                <a:pt x="3558" y="195152"/>
                                <a:pt x="1157" y="211041"/>
                              </a:cubicBezTo>
                              <a:cubicBezTo>
                                <a:pt x="-1244" y="226930"/>
                                <a:pt x="557" y="243718"/>
                                <a:pt x="2357" y="260205"/>
                              </a:cubicBezTo>
                            </a:path>
                          </a:pathLst>
                        </a:custGeom>
                        <a:noFill/>
                        <a:ln w="13561" cap="rnd">
                          <a:solidFill>
                            <a:srgbClr val="231F20"/>
                          </a:solidFill>
                          <a:prstDash val="solid"/>
                          <a:miter/>
                        </a:ln>
                      </p:spPr>
                      <p:txBody>
                        <a:bodyPr/>
                        <a:lstStyle/>
                        <a:p>
                          <a:endParaRPr lang="en-US"/>
                        </a:p>
                      </p:txBody>
                    </p:sp>
                  </p:grpSp>
                  <p:grpSp>
                    <p:nvGrpSpPr>
                      <p:cNvPr id="1485" name="Graphic 3">
                        <a:extLst>
                          <a:ext uri="{FF2B5EF4-FFF2-40B4-BE49-F238E27FC236}">
                            <a16:creationId xmlns:a16="http://schemas.microsoft.com/office/drawing/2014/main" id="{41FF8382-EA5A-E3CA-ABF6-4C6500C4C667}"/>
                          </a:ext>
                        </a:extLst>
                      </p:cNvPr>
                      <p:cNvGrpSpPr/>
                      <p:nvPr/>
                    </p:nvGrpSpPr>
                    <p:grpSpPr>
                      <a:xfrm>
                        <a:off x="20579828" y="22613904"/>
                        <a:ext cx="203067" cy="453553"/>
                        <a:chOff x="20579828" y="22613904"/>
                        <a:chExt cx="203067" cy="453553"/>
                      </a:xfrm>
                      <a:noFill/>
                    </p:grpSpPr>
                    <p:sp>
                      <p:nvSpPr>
                        <p:cNvPr id="1498" name="Freeform: Shape 1497">
                          <a:extLst>
                            <a:ext uri="{FF2B5EF4-FFF2-40B4-BE49-F238E27FC236}">
                              <a16:creationId xmlns:a16="http://schemas.microsoft.com/office/drawing/2014/main" id="{A0213A11-65CC-0898-583F-B816A3D0052E}"/>
                            </a:ext>
                          </a:extLst>
                        </p:cNvPr>
                        <p:cNvSpPr/>
                        <p:nvPr/>
                      </p:nvSpPr>
                      <p:spPr>
                        <a:xfrm>
                          <a:off x="20652745" y="22651376"/>
                          <a:ext cx="110704" cy="254208"/>
                        </a:xfrm>
                        <a:custGeom>
                          <a:avLst/>
                          <a:gdLst>
                            <a:gd name="csX0" fmla="*/ 110534 w 110704"/>
                            <a:gd name="csY0" fmla="*/ 0 h 254208"/>
                            <a:gd name="csX1" fmla="*/ 99432 w 110704"/>
                            <a:gd name="csY1" fmla="*/ 31176 h 254208"/>
                            <a:gd name="csX2" fmla="*/ 106633 w 110704"/>
                            <a:gd name="csY2" fmla="*/ 67149 h 254208"/>
                            <a:gd name="csX3" fmla="*/ 100032 w 110704"/>
                            <a:gd name="csY3" fmla="*/ 133699 h 254208"/>
                            <a:gd name="csX4" fmla="*/ 27415 w 110704"/>
                            <a:gd name="csY4" fmla="*/ 165475 h 254208"/>
                            <a:gd name="csX5" fmla="*/ 2509 w 110704"/>
                            <a:gd name="csY5" fmla="*/ 205045 h 254208"/>
                            <a:gd name="csX6" fmla="*/ 709 w 110704"/>
                            <a:gd name="csY6" fmla="*/ 254209 h 25420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10704" h="254208">
                              <a:moveTo>
                                <a:pt x="110534" y="0"/>
                              </a:moveTo>
                              <a:cubicBezTo>
                                <a:pt x="101832" y="7793"/>
                                <a:pt x="98831" y="19484"/>
                                <a:pt x="99432" y="31176"/>
                              </a:cubicBezTo>
                              <a:cubicBezTo>
                                <a:pt x="100032" y="42268"/>
                                <a:pt x="103333" y="54559"/>
                                <a:pt x="106633" y="67149"/>
                              </a:cubicBezTo>
                              <a:cubicBezTo>
                                <a:pt x="113235" y="93230"/>
                                <a:pt x="112335" y="121109"/>
                                <a:pt x="100032" y="133699"/>
                              </a:cubicBezTo>
                              <a:cubicBezTo>
                                <a:pt x="82027" y="152285"/>
                                <a:pt x="47820" y="151986"/>
                                <a:pt x="27415" y="165475"/>
                              </a:cubicBezTo>
                              <a:cubicBezTo>
                                <a:pt x="13612" y="174768"/>
                                <a:pt x="5810" y="189458"/>
                                <a:pt x="2509" y="205045"/>
                              </a:cubicBezTo>
                              <a:cubicBezTo>
                                <a:pt x="-792" y="220634"/>
                                <a:pt x="-191" y="237422"/>
                                <a:pt x="709" y="254209"/>
                              </a:cubicBezTo>
                            </a:path>
                          </a:pathLst>
                        </a:custGeom>
                        <a:noFill/>
                        <a:ln w="13561" cap="rnd">
                          <a:solidFill>
                            <a:srgbClr val="231F20"/>
                          </a:solidFill>
                          <a:prstDash val="solid"/>
                          <a:miter/>
                        </a:ln>
                      </p:spPr>
                      <p:txBody>
                        <a:bodyPr/>
                        <a:lstStyle/>
                        <a:p>
                          <a:endParaRPr lang="en-US"/>
                        </a:p>
                      </p:txBody>
                    </p:sp>
                    <p:sp>
                      <p:nvSpPr>
                        <p:cNvPr id="1499" name="Freeform: Shape 1498">
                          <a:extLst>
                            <a:ext uri="{FF2B5EF4-FFF2-40B4-BE49-F238E27FC236}">
                              <a16:creationId xmlns:a16="http://schemas.microsoft.com/office/drawing/2014/main" id="{8EE02C13-7527-54D4-3E25-6776C4965958}"/>
                            </a:ext>
                          </a:extLst>
                        </p:cNvPr>
                        <p:cNvSpPr/>
                        <p:nvPr/>
                      </p:nvSpPr>
                      <p:spPr>
                        <a:xfrm>
                          <a:off x="20579828" y="22613904"/>
                          <a:ext cx="110704" cy="254208"/>
                        </a:xfrm>
                        <a:custGeom>
                          <a:avLst/>
                          <a:gdLst>
                            <a:gd name="csX0" fmla="*/ 110534 w 110704"/>
                            <a:gd name="csY0" fmla="*/ 0 h 254208"/>
                            <a:gd name="csX1" fmla="*/ 99432 w 110704"/>
                            <a:gd name="csY1" fmla="*/ 31176 h 254208"/>
                            <a:gd name="csX2" fmla="*/ 106633 w 110704"/>
                            <a:gd name="csY2" fmla="*/ 67149 h 254208"/>
                            <a:gd name="csX3" fmla="*/ 100032 w 110704"/>
                            <a:gd name="csY3" fmla="*/ 133699 h 254208"/>
                            <a:gd name="csX4" fmla="*/ 27415 w 110704"/>
                            <a:gd name="csY4" fmla="*/ 165475 h 254208"/>
                            <a:gd name="csX5" fmla="*/ 2509 w 110704"/>
                            <a:gd name="csY5" fmla="*/ 205045 h 254208"/>
                            <a:gd name="csX6" fmla="*/ 709 w 110704"/>
                            <a:gd name="csY6" fmla="*/ 254209 h 25420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10704" h="254208">
                              <a:moveTo>
                                <a:pt x="110534" y="0"/>
                              </a:moveTo>
                              <a:cubicBezTo>
                                <a:pt x="101832" y="7793"/>
                                <a:pt x="98832" y="19484"/>
                                <a:pt x="99432" y="31176"/>
                              </a:cubicBezTo>
                              <a:cubicBezTo>
                                <a:pt x="100032" y="42268"/>
                                <a:pt x="103333" y="54559"/>
                                <a:pt x="106633" y="67149"/>
                              </a:cubicBezTo>
                              <a:cubicBezTo>
                                <a:pt x="113235" y="93230"/>
                                <a:pt x="112335" y="121109"/>
                                <a:pt x="100032" y="133699"/>
                              </a:cubicBezTo>
                              <a:cubicBezTo>
                                <a:pt x="82028" y="152285"/>
                                <a:pt x="47820" y="151986"/>
                                <a:pt x="27415" y="165475"/>
                              </a:cubicBezTo>
                              <a:cubicBezTo>
                                <a:pt x="13612" y="174768"/>
                                <a:pt x="5810" y="189458"/>
                                <a:pt x="2509" y="205045"/>
                              </a:cubicBezTo>
                              <a:cubicBezTo>
                                <a:pt x="-792" y="220634"/>
                                <a:pt x="-191" y="237422"/>
                                <a:pt x="709" y="254209"/>
                              </a:cubicBezTo>
                            </a:path>
                          </a:pathLst>
                        </a:custGeom>
                        <a:noFill/>
                        <a:ln w="13561" cap="rnd">
                          <a:solidFill>
                            <a:srgbClr val="231F20"/>
                          </a:solidFill>
                          <a:prstDash val="solid"/>
                          <a:miter/>
                        </a:ln>
                      </p:spPr>
                      <p:txBody>
                        <a:bodyPr/>
                        <a:lstStyle/>
                        <a:p>
                          <a:endParaRPr lang="en-US"/>
                        </a:p>
                      </p:txBody>
                    </p:sp>
                  </p:grpSp>
                  <p:grpSp>
                    <p:nvGrpSpPr>
                      <p:cNvPr id="1486" name="Graphic 3">
                        <a:extLst>
                          <a:ext uri="{FF2B5EF4-FFF2-40B4-BE49-F238E27FC236}">
                            <a16:creationId xmlns:a16="http://schemas.microsoft.com/office/drawing/2014/main" id="{FD29820A-DEC8-11B5-E904-ABE8487E4B1E}"/>
                          </a:ext>
                        </a:extLst>
                      </p:cNvPr>
                      <p:cNvGrpSpPr/>
                      <p:nvPr/>
                    </p:nvGrpSpPr>
                    <p:grpSpPr>
                      <a:xfrm>
                        <a:off x="20279567" y="22461618"/>
                        <a:ext cx="216364" cy="449359"/>
                        <a:chOff x="20279567" y="22461618"/>
                        <a:chExt cx="216364" cy="449359"/>
                      </a:xfrm>
                      <a:noFill/>
                    </p:grpSpPr>
                    <p:sp>
                      <p:nvSpPr>
                        <p:cNvPr id="1496" name="Freeform: Shape 1495">
                          <a:extLst>
                            <a:ext uri="{FF2B5EF4-FFF2-40B4-BE49-F238E27FC236}">
                              <a16:creationId xmlns:a16="http://schemas.microsoft.com/office/drawing/2014/main" id="{298531CA-EA20-2613-6C42-A406E317523B}"/>
                            </a:ext>
                          </a:extLst>
                        </p:cNvPr>
                        <p:cNvSpPr/>
                        <p:nvPr/>
                      </p:nvSpPr>
                      <p:spPr>
                        <a:xfrm>
                          <a:off x="20349783" y="22503287"/>
                          <a:ext cx="125429" cy="247314"/>
                        </a:xfrm>
                        <a:custGeom>
                          <a:avLst/>
                          <a:gdLst>
                            <a:gd name="csX0" fmla="*/ 125429 w 125429"/>
                            <a:gd name="csY0" fmla="*/ 0 h 247314"/>
                            <a:gd name="csX1" fmla="*/ 112526 w 125429"/>
                            <a:gd name="csY1" fmla="*/ 30576 h 247314"/>
                            <a:gd name="csX2" fmla="*/ 117327 w 125429"/>
                            <a:gd name="csY2" fmla="*/ 66849 h 247314"/>
                            <a:gd name="csX3" fmla="*/ 106525 w 125429"/>
                            <a:gd name="csY3" fmla="*/ 133100 h 247314"/>
                            <a:gd name="csX4" fmla="*/ 32108 w 125429"/>
                            <a:gd name="csY4" fmla="*/ 160379 h 247314"/>
                            <a:gd name="csX5" fmla="*/ 4801 w 125429"/>
                            <a:gd name="csY5" fmla="*/ 198451 h 247314"/>
                            <a:gd name="csX6" fmla="*/ 0 w 125429"/>
                            <a:gd name="csY6" fmla="*/ 247315 h 24731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5429" h="247314">
                              <a:moveTo>
                                <a:pt x="125429" y="0"/>
                              </a:moveTo>
                              <a:cubicBezTo>
                                <a:pt x="116427" y="7194"/>
                                <a:pt x="112827" y="18586"/>
                                <a:pt x="112526" y="30576"/>
                              </a:cubicBezTo>
                              <a:cubicBezTo>
                                <a:pt x="112526" y="41667"/>
                                <a:pt x="114927" y="53959"/>
                                <a:pt x="117327" y="66849"/>
                              </a:cubicBezTo>
                              <a:cubicBezTo>
                                <a:pt x="122429" y="93230"/>
                                <a:pt x="119728" y="121109"/>
                                <a:pt x="106525" y="133100"/>
                              </a:cubicBezTo>
                              <a:cubicBezTo>
                                <a:pt x="87620" y="150486"/>
                                <a:pt x="53412" y="148089"/>
                                <a:pt x="32108" y="160379"/>
                              </a:cubicBezTo>
                              <a:cubicBezTo>
                                <a:pt x="17704" y="168774"/>
                                <a:pt x="9302" y="182862"/>
                                <a:pt x="4801" y="198451"/>
                              </a:cubicBezTo>
                              <a:cubicBezTo>
                                <a:pt x="300" y="214038"/>
                                <a:pt x="300" y="230826"/>
                                <a:pt x="0" y="247315"/>
                              </a:cubicBezTo>
                            </a:path>
                          </a:pathLst>
                        </a:custGeom>
                        <a:noFill/>
                        <a:ln w="13561" cap="rnd">
                          <a:solidFill>
                            <a:srgbClr val="231F20"/>
                          </a:solidFill>
                          <a:prstDash val="solid"/>
                          <a:miter/>
                        </a:ln>
                      </p:spPr>
                      <p:txBody>
                        <a:bodyPr/>
                        <a:lstStyle/>
                        <a:p>
                          <a:endParaRPr lang="en-US"/>
                        </a:p>
                      </p:txBody>
                    </p:sp>
                    <p:sp>
                      <p:nvSpPr>
                        <p:cNvPr id="1497" name="Freeform: Shape 1496">
                          <a:extLst>
                            <a:ext uri="{FF2B5EF4-FFF2-40B4-BE49-F238E27FC236}">
                              <a16:creationId xmlns:a16="http://schemas.microsoft.com/office/drawing/2014/main" id="{4DB00C1E-ABD7-9F65-7BA8-7BDDF7DC6BEA}"/>
                            </a:ext>
                          </a:extLst>
                        </p:cNvPr>
                        <p:cNvSpPr/>
                        <p:nvPr/>
                      </p:nvSpPr>
                      <p:spPr>
                        <a:xfrm>
                          <a:off x="20279567" y="22461618"/>
                          <a:ext cx="125429" cy="247314"/>
                        </a:xfrm>
                        <a:custGeom>
                          <a:avLst/>
                          <a:gdLst>
                            <a:gd name="csX0" fmla="*/ 125429 w 125429"/>
                            <a:gd name="csY0" fmla="*/ 0 h 247314"/>
                            <a:gd name="csX1" fmla="*/ 112526 w 125429"/>
                            <a:gd name="csY1" fmla="*/ 30578 h 247314"/>
                            <a:gd name="csX2" fmla="*/ 117327 w 125429"/>
                            <a:gd name="csY2" fmla="*/ 66849 h 247314"/>
                            <a:gd name="csX3" fmla="*/ 106525 w 125429"/>
                            <a:gd name="csY3" fmla="*/ 133100 h 247314"/>
                            <a:gd name="csX4" fmla="*/ 32108 w 125429"/>
                            <a:gd name="csY4" fmla="*/ 160379 h 247314"/>
                            <a:gd name="csX5" fmla="*/ 4801 w 125429"/>
                            <a:gd name="csY5" fmla="*/ 198451 h 247314"/>
                            <a:gd name="csX6" fmla="*/ 0 w 125429"/>
                            <a:gd name="csY6" fmla="*/ 247315 h 24731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5429" h="247314">
                              <a:moveTo>
                                <a:pt x="125429" y="0"/>
                              </a:moveTo>
                              <a:cubicBezTo>
                                <a:pt x="116427" y="7194"/>
                                <a:pt x="112826" y="18586"/>
                                <a:pt x="112526" y="30578"/>
                              </a:cubicBezTo>
                              <a:cubicBezTo>
                                <a:pt x="112526" y="41669"/>
                                <a:pt x="114927" y="53959"/>
                                <a:pt x="117327" y="66849"/>
                              </a:cubicBezTo>
                              <a:cubicBezTo>
                                <a:pt x="122429" y="93230"/>
                                <a:pt x="119728" y="121109"/>
                                <a:pt x="106525" y="133100"/>
                              </a:cubicBezTo>
                              <a:cubicBezTo>
                                <a:pt x="87620" y="150488"/>
                                <a:pt x="53412" y="148089"/>
                                <a:pt x="32108" y="160379"/>
                              </a:cubicBezTo>
                              <a:cubicBezTo>
                                <a:pt x="17704" y="168774"/>
                                <a:pt x="9302" y="182862"/>
                                <a:pt x="4801" y="198451"/>
                              </a:cubicBezTo>
                              <a:cubicBezTo>
                                <a:pt x="300" y="214040"/>
                                <a:pt x="300" y="230827"/>
                                <a:pt x="0" y="247315"/>
                              </a:cubicBezTo>
                            </a:path>
                          </a:pathLst>
                        </a:custGeom>
                        <a:noFill/>
                        <a:ln w="13561" cap="rnd">
                          <a:solidFill>
                            <a:srgbClr val="231F20"/>
                          </a:solidFill>
                          <a:prstDash val="solid"/>
                          <a:miter/>
                        </a:ln>
                      </p:spPr>
                      <p:txBody>
                        <a:bodyPr/>
                        <a:lstStyle/>
                        <a:p>
                          <a:endParaRPr lang="en-US"/>
                        </a:p>
                      </p:txBody>
                    </p:sp>
                  </p:grpSp>
                  <p:grpSp>
                    <p:nvGrpSpPr>
                      <p:cNvPr id="1487" name="Graphic 3">
                        <a:extLst>
                          <a:ext uri="{FF2B5EF4-FFF2-40B4-BE49-F238E27FC236}">
                            <a16:creationId xmlns:a16="http://schemas.microsoft.com/office/drawing/2014/main" id="{ABE18673-8B05-5EE7-F31A-76147C5EF9CE}"/>
                          </a:ext>
                        </a:extLst>
                      </p:cNvPr>
                      <p:cNvGrpSpPr/>
                      <p:nvPr/>
                    </p:nvGrpSpPr>
                    <p:grpSpPr>
                      <a:xfrm>
                        <a:off x="19989399" y="22292244"/>
                        <a:ext cx="229638" cy="443299"/>
                        <a:chOff x="19989399" y="22292244"/>
                        <a:chExt cx="229638" cy="443299"/>
                      </a:xfrm>
                      <a:noFill/>
                    </p:grpSpPr>
                    <p:sp>
                      <p:nvSpPr>
                        <p:cNvPr id="1494" name="Freeform: Shape 1493">
                          <a:extLst>
                            <a:ext uri="{FF2B5EF4-FFF2-40B4-BE49-F238E27FC236}">
                              <a16:creationId xmlns:a16="http://schemas.microsoft.com/office/drawing/2014/main" id="{A8721CD3-4BE7-BF8A-7D33-108A683F7DFA}"/>
                            </a:ext>
                          </a:extLst>
                        </p:cNvPr>
                        <p:cNvSpPr/>
                        <p:nvPr/>
                      </p:nvSpPr>
                      <p:spPr>
                        <a:xfrm>
                          <a:off x="20057215" y="22338110"/>
                          <a:ext cx="139832" cy="239220"/>
                        </a:xfrm>
                        <a:custGeom>
                          <a:avLst/>
                          <a:gdLst>
                            <a:gd name="csX0" fmla="*/ 139833 w 139832"/>
                            <a:gd name="csY0" fmla="*/ 0 h 239220"/>
                            <a:gd name="csX1" fmla="*/ 125129 w 139832"/>
                            <a:gd name="csY1" fmla="*/ 29677 h 239220"/>
                            <a:gd name="csX2" fmla="*/ 127830 w 139832"/>
                            <a:gd name="csY2" fmla="*/ 66249 h 239220"/>
                            <a:gd name="csX3" fmla="*/ 113126 w 139832"/>
                            <a:gd name="csY3" fmla="*/ 131602 h 239220"/>
                            <a:gd name="csX4" fmla="*/ 37209 w 139832"/>
                            <a:gd name="csY4" fmla="*/ 154383 h 239220"/>
                            <a:gd name="csX5" fmla="*/ 7802 w 139832"/>
                            <a:gd name="csY5" fmla="*/ 190657 h 239220"/>
                            <a:gd name="csX6" fmla="*/ 0 w 139832"/>
                            <a:gd name="csY6" fmla="*/ 239220 h 23922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9832" h="239220">
                              <a:moveTo>
                                <a:pt x="139833" y="0"/>
                              </a:moveTo>
                              <a:cubicBezTo>
                                <a:pt x="130231" y="6594"/>
                                <a:pt x="126030" y="17986"/>
                                <a:pt x="125129" y="29677"/>
                              </a:cubicBezTo>
                              <a:cubicBezTo>
                                <a:pt x="124229" y="40769"/>
                                <a:pt x="126330" y="53359"/>
                                <a:pt x="127830" y="66249"/>
                              </a:cubicBezTo>
                              <a:cubicBezTo>
                                <a:pt x="131131" y="92930"/>
                                <a:pt x="126930" y="120510"/>
                                <a:pt x="113126" y="131602"/>
                              </a:cubicBezTo>
                              <a:cubicBezTo>
                                <a:pt x="93022" y="147789"/>
                                <a:pt x="59114" y="143292"/>
                                <a:pt x="37209" y="154383"/>
                              </a:cubicBezTo>
                              <a:cubicBezTo>
                                <a:pt x="22205" y="161878"/>
                                <a:pt x="12903" y="175368"/>
                                <a:pt x="7802" y="190657"/>
                              </a:cubicBezTo>
                              <a:cubicBezTo>
                                <a:pt x="2701" y="205946"/>
                                <a:pt x="1201" y="222433"/>
                                <a:pt x="0" y="239220"/>
                              </a:cubicBezTo>
                            </a:path>
                          </a:pathLst>
                        </a:custGeom>
                        <a:noFill/>
                        <a:ln w="13561" cap="rnd">
                          <a:solidFill>
                            <a:srgbClr val="231F20"/>
                          </a:solidFill>
                          <a:prstDash val="solid"/>
                          <a:miter/>
                        </a:ln>
                      </p:spPr>
                      <p:txBody>
                        <a:bodyPr/>
                        <a:lstStyle/>
                        <a:p>
                          <a:endParaRPr lang="en-US"/>
                        </a:p>
                      </p:txBody>
                    </p:sp>
                    <p:sp>
                      <p:nvSpPr>
                        <p:cNvPr id="1495" name="Freeform: Shape 1494">
                          <a:extLst>
                            <a:ext uri="{FF2B5EF4-FFF2-40B4-BE49-F238E27FC236}">
                              <a16:creationId xmlns:a16="http://schemas.microsoft.com/office/drawing/2014/main" id="{C0DC1BE2-D119-54F4-1936-C34122B877A0}"/>
                            </a:ext>
                          </a:extLst>
                        </p:cNvPr>
                        <p:cNvSpPr/>
                        <p:nvPr/>
                      </p:nvSpPr>
                      <p:spPr>
                        <a:xfrm>
                          <a:off x="19989399" y="22292244"/>
                          <a:ext cx="139832" cy="239222"/>
                        </a:xfrm>
                        <a:custGeom>
                          <a:avLst/>
                          <a:gdLst>
                            <a:gd name="csX0" fmla="*/ 139833 w 139832"/>
                            <a:gd name="csY0" fmla="*/ 0 h 239222"/>
                            <a:gd name="csX1" fmla="*/ 125129 w 139832"/>
                            <a:gd name="csY1" fmla="*/ 29677 h 239222"/>
                            <a:gd name="csX2" fmla="*/ 127830 w 139832"/>
                            <a:gd name="csY2" fmla="*/ 66251 h 239222"/>
                            <a:gd name="csX3" fmla="*/ 113126 w 139832"/>
                            <a:gd name="csY3" fmla="*/ 131602 h 239222"/>
                            <a:gd name="csX4" fmla="*/ 37209 w 139832"/>
                            <a:gd name="csY4" fmla="*/ 154385 h 239222"/>
                            <a:gd name="csX5" fmla="*/ 7802 w 139832"/>
                            <a:gd name="csY5" fmla="*/ 190659 h 239222"/>
                            <a:gd name="csX6" fmla="*/ 0 w 139832"/>
                            <a:gd name="csY6" fmla="*/ 239222 h 23922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9832" h="239222">
                              <a:moveTo>
                                <a:pt x="139833" y="0"/>
                              </a:moveTo>
                              <a:cubicBezTo>
                                <a:pt x="130230" y="6596"/>
                                <a:pt x="126029" y="17988"/>
                                <a:pt x="125129" y="29677"/>
                              </a:cubicBezTo>
                              <a:cubicBezTo>
                                <a:pt x="124229" y="40771"/>
                                <a:pt x="126330" y="53361"/>
                                <a:pt x="127830" y="66251"/>
                              </a:cubicBezTo>
                              <a:cubicBezTo>
                                <a:pt x="131130" y="92931"/>
                                <a:pt x="126929" y="120510"/>
                                <a:pt x="113126" y="131602"/>
                              </a:cubicBezTo>
                              <a:cubicBezTo>
                                <a:pt x="93022" y="147789"/>
                                <a:pt x="59114" y="143294"/>
                                <a:pt x="37209" y="154385"/>
                              </a:cubicBezTo>
                              <a:cubicBezTo>
                                <a:pt x="22205" y="161879"/>
                                <a:pt x="12903" y="175370"/>
                                <a:pt x="7802" y="190659"/>
                              </a:cubicBezTo>
                              <a:cubicBezTo>
                                <a:pt x="2701" y="205946"/>
                                <a:pt x="1200" y="222435"/>
                                <a:pt x="0" y="239222"/>
                              </a:cubicBezTo>
                            </a:path>
                          </a:pathLst>
                        </a:custGeom>
                        <a:noFill/>
                        <a:ln w="13561" cap="rnd">
                          <a:solidFill>
                            <a:srgbClr val="231F20"/>
                          </a:solidFill>
                          <a:prstDash val="solid"/>
                          <a:miter/>
                        </a:ln>
                      </p:spPr>
                      <p:txBody>
                        <a:bodyPr/>
                        <a:lstStyle/>
                        <a:p>
                          <a:endParaRPr lang="en-US"/>
                        </a:p>
                      </p:txBody>
                    </p:sp>
                  </p:grpSp>
                  <p:grpSp>
                    <p:nvGrpSpPr>
                      <p:cNvPr id="1488" name="Graphic 3">
                        <a:extLst>
                          <a:ext uri="{FF2B5EF4-FFF2-40B4-BE49-F238E27FC236}">
                            <a16:creationId xmlns:a16="http://schemas.microsoft.com/office/drawing/2014/main" id="{54984478-28A0-F74E-51FF-FCA1B8A803D2}"/>
                          </a:ext>
                        </a:extLst>
                      </p:cNvPr>
                      <p:cNvGrpSpPr/>
                      <p:nvPr/>
                    </p:nvGrpSpPr>
                    <p:grpSpPr>
                      <a:xfrm>
                        <a:off x="19710334" y="22106683"/>
                        <a:ext cx="241916" cy="435377"/>
                        <a:chOff x="19710334" y="22106683"/>
                        <a:chExt cx="241916" cy="435377"/>
                      </a:xfrm>
                      <a:noFill/>
                    </p:grpSpPr>
                    <p:sp>
                      <p:nvSpPr>
                        <p:cNvPr id="1492" name="Freeform: Shape 1491">
                          <a:extLst>
                            <a:ext uri="{FF2B5EF4-FFF2-40B4-BE49-F238E27FC236}">
                              <a16:creationId xmlns:a16="http://schemas.microsoft.com/office/drawing/2014/main" id="{8D46B89E-3A29-8735-BA46-2FCD978F397A}"/>
                            </a:ext>
                          </a:extLst>
                        </p:cNvPr>
                        <p:cNvSpPr/>
                        <p:nvPr/>
                      </p:nvSpPr>
                      <p:spPr>
                        <a:xfrm>
                          <a:off x="19775149" y="22156446"/>
                          <a:ext cx="153935" cy="230227"/>
                        </a:xfrm>
                        <a:custGeom>
                          <a:avLst/>
                          <a:gdLst>
                            <a:gd name="csX0" fmla="*/ 153936 w 153935"/>
                            <a:gd name="csY0" fmla="*/ 0 h 230227"/>
                            <a:gd name="csX1" fmla="*/ 137432 w 153935"/>
                            <a:gd name="csY1" fmla="*/ 28777 h 230227"/>
                            <a:gd name="csX2" fmla="*/ 138032 w 153935"/>
                            <a:gd name="csY2" fmla="*/ 65351 h 230227"/>
                            <a:gd name="csX3" fmla="*/ 119428 w 153935"/>
                            <a:gd name="csY3" fmla="*/ 129803 h 230227"/>
                            <a:gd name="csX4" fmla="*/ 42310 w 153935"/>
                            <a:gd name="csY4" fmla="*/ 147789 h 230227"/>
                            <a:gd name="csX5" fmla="*/ 10803 w 153935"/>
                            <a:gd name="csY5" fmla="*/ 182264 h 230227"/>
                            <a:gd name="csX6" fmla="*/ 0 w 153935"/>
                            <a:gd name="csY6" fmla="*/ 230227 h 23022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3935" h="230227">
                              <a:moveTo>
                                <a:pt x="153936" y="0"/>
                              </a:moveTo>
                              <a:cubicBezTo>
                                <a:pt x="144034" y="5996"/>
                                <a:pt x="138932" y="17087"/>
                                <a:pt x="137432" y="28777"/>
                              </a:cubicBezTo>
                              <a:cubicBezTo>
                                <a:pt x="135932" y="39571"/>
                                <a:pt x="137132" y="52461"/>
                                <a:pt x="138032" y="65351"/>
                              </a:cubicBezTo>
                              <a:cubicBezTo>
                                <a:pt x="139833" y="92331"/>
                                <a:pt x="133831" y="119610"/>
                                <a:pt x="119428" y="129803"/>
                              </a:cubicBezTo>
                              <a:cubicBezTo>
                                <a:pt x="98423" y="144792"/>
                                <a:pt x="64815" y="138196"/>
                                <a:pt x="42310" y="147789"/>
                              </a:cubicBezTo>
                              <a:cubicBezTo>
                                <a:pt x="27006" y="154383"/>
                                <a:pt x="16804" y="167275"/>
                                <a:pt x="10803" y="182264"/>
                              </a:cubicBezTo>
                              <a:cubicBezTo>
                                <a:pt x="4801" y="197253"/>
                                <a:pt x="2401" y="213740"/>
                                <a:pt x="0" y="230227"/>
                              </a:cubicBezTo>
                            </a:path>
                          </a:pathLst>
                        </a:custGeom>
                        <a:noFill/>
                        <a:ln w="13561" cap="rnd">
                          <a:solidFill>
                            <a:srgbClr val="231F20"/>
                          </a:solidFill>
                          <a:prstDash val="solid"/>
                          <a:miter/>
                        </a:ln>
                      </p:spPr>
                      <p:txBody>
                        <a:bodyPr/>
                        <a:lstStyle/>
                        <a:p>
                          <a:endParaRPr lang="en-US"/>
                        </a:p>
                      </p:txBody>
                    </p:sp>
                    <p:sp>
                      <p:nvSpPr>
                        <p:cNvPr id="1493" name="Freeform: Shape 1492">
                          <a:extLst>
                            <a:ext uri="{FF2B5EF4-FFF2-40B4-BE49-F238E27FC236}">
                              <a16:creationId xmlns:a16="http://schemas.microsoft.com/office/drawing/2014/main" id="{8B94AF7C-0BA9-ED81-2213-C8A67CD19025}"/>
                            </a:ext>
                          </a:extLst>
                        </p:cNvPr>
                        <p:cNvSpPr/>
                        <p:nvPr/>
                      </p:nvSpPr>
                      <p:spPr>
                        <a:xfrm>
                          <a:off x="19710334" y="22106683"/>
                          <a:ext cx="153935" cy="230227"/>
                        </a:xfrm>
                        <a:custGeom>
                          <a:avLst/>
                          <a:gdLst>
                            <a:gd name="csX0" fmla="*/ 153936 w 153935"/>
                            <a:gd name="csY0" fmla="*/ 0 h 230227"/>
                            <a:gd name="csX1" fmla="*/ 137432 w 153935"/>
                            <a:gd name="csY1" fmla="*/ 28779 h 230227"/>
                            <a:gd name="csX2" fmla="*/ 138032 w 153935"/>
                            <a:gd name="csY2" fmla="*/ 65351 h 230227"/>
                            <a:gd name="csX3" fmla="*/ 119428 w 153935"/>
                            <a:gd name="csY3" fmla="*/ 129803 h 230227"/>
                            <a:gd name="csX4" fmla="*/ 42310 w 153935"/>
                            <a:gd name="csY4" fmla="*/ 147789 h 230227"/>
                            <a:gd name="csX5" fmla="*/ 10803 w 153935"/>
                            <a:gd name="csY5" fmla="*/ 182264 h 230227"/>
                            <a:gd name="csX6" fmla="*/ 0 w 153935"/>
                            <a:gd name="csY6" fmla="*/ 230227 h 23022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3935" h="230227">
                              <a:moveTo>
                                <a:pt x="153936" y="0"/>
                              </a:moveTo>
                              <a:cubicBezTo>
                                <a:pt x="144034" y="5996"/>
                                <a:pt x="138932" y="17087"/>
                                <a:pt x="137432" y="28779"/>
                              </a:cubicBezTo>
                              <a:cubicBezTo>
                                <a:pt x="135932" y="39571"/>
                                <a:pt x="137132" y="52461"/>
                                <a:pt x="138032" y="65351"/>
                              </a:cubicBezTo>
                              <a:cubicBezTo>
                                <a:pt x="139833" y="92331"/>
                                <a:pt x="133831" y="119612"/>
                                <a:pt x="119428" y="129803"/>
                              </a:cubicBezTo>
                              <a:cubicBezTo>
                                <a:pt x="98423" y="144792"/>
                                <a:pt x="64815" y="138198"/>
                                <a:pt x="42310" y="147789"/>
                              </a:cubicBezTo>
                              <a:cubicBezTo>
                                <a:pt x="27007" y="154385"/>
                                <a:pt x="16804" y="167275"/>
                                <a:pt x="10803" y="182264"/>
                              </a:cubicBezTo>
                              <a:cubicBezTo>
                                <a:pt x="4801" y="197253"/>
                                <a:pt x="2401" y="213740"/>
                                <a:pt x="0" y="230227"/>
                              </a:cubicBezTo>
                            </a:path>
                          </a:pathLst>
                        </a:custGeom>
                        <a:noFill/>
                        <a:ln w="13561" cap="rnd">
                          <a:solidFill>
                            <a:srgbClr val="231F20"/>
                          </a:solidFill>
                          <a:prstDash val="solid"/>
                          <a:miter/>
                        </a:ln>
                      </p:spPr>
                      <p:txBody>
                        <a:bodyPr/>
                        <a:lstStyle/>
                        <a:p>
                          <a:endParaRPr lang="en-US"/>
                        </a:p>
                      </p:txBody>
                    </p:sp>
                  </p:grpSp>
                  <p:grpSp>
                    <p:nvGrpSpPr>
                      <p:cNvPr id="1489" name="Graphic 3">
                        <a:extLst>
                          <a:ext uri="{FF2B5EF4-FFF2-40B4-BE49-F238E27FC236}">
                            <a16:creationId xmlns:a16="http://schemas.microsoft.com/office/drawing/2014/main" id="{A7350B3C-318A-84CE-1EA4-9EAABE69E390}"/>
                          </a:ext>
                        </a:extLst>
                      </p:cNvPr>
                      <p:cNvGrpSpPr/>
                      <p:nvPr/>
                    </p:nvGrpSpPr>
                    <p:grpSpPr>
                      <a:xfrm>
                        <a:off x="19443572" y="21905234"/>
                        <a:ext cx="253531" cy="426053"/>
                        <a:chOff x="19443572" y="21905234"/>
                        <a:chExt cx="253531" cy="426053"/>
                      </a:xfrm>
                      <a:noFill/>
                    </p:grpSpPr>
                    <p:sp>
                      <p:nvSpPr>
                        <p:cNvPr id="1490" name="Freeform: Shape 1489">
                          <a:extLst>
                            <a:ext uri="{FF2B5EF4-FFF2-40B4-BE49-F238E27FC236}">
                              <a16:creationId xmlns:a16="http://schemas.microsoft.com/office/drawing/2014/main" id="{D0C84029-420B-4EA2-14ED-D89784FF07C4}"/>
                            </a:ext>
                          </a:extLst>
                        </p:cNvPr>
                        <p:cNvSpPr/>
                        <p:nvPr/>
                      </p:nvSpPr>
                      <p:spPr>
                        <a:xfrm>
                          <a:off x="19505086" y="21958894"/>
                          <a:ext cx="167738" cy="220336"/>
                        </a:xfrm>
                        <a:custGeom>
                          <a:avLst/>
                          <a:gdLst>
                            <a:gd name="csX0" fmla="*/ 167739 w 167738"/>
                            <a:gd name="csY0" fmla="*/ 0 h 220336"/>
                            <a:gd name="csX1" fmla="*/ 149435 w 167738"/>
                            <a:gd name="csY1" fmla="*/ 27581 h 220336"/>
                            <a:gd name="csX2" fmla="*/ 147634 w 167738"/>
                            <a:gd name="csY2" fmla="*/ 64152 h 220336"/>
                            <a:gd name="csX3" fmla="*/ 125129 w 167738"/>
                            <a:gd name="csY3" fmla="*/ 127405 h 220336"/>
                            <a:gd name="csX4" fmla="*/ 47111 w 167738"/>
                            <a:gd name="csY4" fmla="*/ 140895 h 220336"/>
                            <a:gd name="csX5" fmla="*/ 13503 w 167738"/>
                            <a:gd name="csY5" fmla="*/ 173271 h 220336"/>
                            <a:gd name="csX6" fmla="*/ 0 w 167738"/>
                            <a:gd name="csY6" fmla="*/ 220336 h 22033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67738" h="220336">
                              <a:moveTo>
                                <a:pt x="167739" y="0"/>
                              </a:moveTo>
                              <a:cubicBezTo>
                                <a:pt x="157537" y="5396"/>
                                <a:pt x="151835" y="16189"/>
                                <a:pt x="149435" y="27581"/>
                              </a:cubicBezTo>
                              <a:cubicBezTo>
                                <a:pt x="147334" y="38372"/>
                                <a:pt x="147634" y="51262"/>
                                <a:pt x="147634" y="64152"/>
                              </a:cubicBezTo>
                              <a:cubicBezTo>
                                <a:pt x="147634" y="91133"/>
                                <a:pt x="140133" y="117812"/>
                                <a:pt x="125129" y="127405"/>
                              </a:cubicBezTo>
                              <a:cubicBezTo>
                                <a:pt x="103224" y="140895"/>
                                <a:pt x="70216" y="132502"/>
                                <a:pt x="47111" y="140895"/>
                              </a:cubicBezTo>
                              <a:cubicBezTo>
                                <a:pt x="31507" y="146591"/>
                                <a:pt x="20405" y="158881"/>
                                <a:pt x="13503" y="173271"/>
                              </a:cubicBezTo>
                              <a:cubicBezTo>
                                <a:pt x="6602" y="187660"/>
                                <a:pt x="3301" y="204147"/>
                                <a:pt x="0" y="220336"/>
                              </a:cubicBezTo>
                            </a:path>
                          </a:pathLst>
                        </a:custGeom>
                        <a:noFill/>
                        <a:ln w="13561" cap="rnd">
                          <a:solidFill>
                            <a:srgbClr val="231F20"/>
                          </a:solidFill>
                          <a:prstDash val="solid"/>
                          <a:miter/>
                        </a:ln>
                      </p:spPr>
                      <p:txBody>
                        <a:bodyPr/>
                        <a:lstStyle/>
                        <a:p>
                          <a:endParaRPr lang="en-US"/>
                        </a:p>
                      </p:txBody>
                    </p:sp>
                    <p:sp>
                      <p:nvSpPr>
                        <p:cNvPr id="1491" name="Freeform: Shape 1490">
                          <a:extLst>
                            <a:ext uri="{FF2B5EF4-FFF2-40B4-BE49-F238E27FC236}">
                              <a16:creationId xmlns:a16="http://schemas.microsoft.com/office/drawing/2014/main" id="{938496C0-3577-78BB-EE1E-D70F76016066}"/>
                            </a:ext>
                          </a:extLst>
                        </p:cNvPr>
                        <p:cNvSpPr/>
                        <p:nvPr/>
                      </p:nvSpPr>
                      <p:spPr>
                        <a:xfrm>
                          <a:off x="19443572" y="21905234"/>
                          <a:ext cx="167738" cy="220334"/>
                        </a:xfrm>
                        <a:custGeom>
                          <a:avLst/>
                          <a:gdLst>
                            <a:gd name="csX0" fmla="*/ 167739 w 167738"/>
                            <a:gd name="csY0" fmla="*/ 0 h 220334"/>
                            <a:gd name="csX1" fmla="*/ 149435 w 167738"/>
                            <a:gd name="csY1" fmla="*/ 27579 h 220334"/>
                            <a:gd name="csX2" fmla="*/ 147634 w 167738"/>
                            <a:gd name="csY2" fmla="*/ 64152 h 220334"/>
                            <a:gd name="csX3" fmla="*/ 125129 w 167738"/>
                            <a:gd name="csY3" fmla="*/ 127405 h 220334"/>
                            <a:gd name="csX4" fmla="*/ 47111 w 167738"/>
                            <a:gd name="csY4" fmla="*/ 140895 h 220334"/>
                            <a:gd name="csX5" fmla="*/ 13503 w 167738"/>
                            <a:gd name="csY5" fmla="*/ 173269 h 220334"/>
                            <a:gd name="csX6" fmla="*/ 0 w 167738"/>
                            <a:gd name="csY6" fmla="*/ 220334 h 22033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67738" h="220334">
                              <a:moveTo>
                                <a:pt x="167739" y="0"/>
                              </a:moveTo>
                              <a:cubicBezTo>
                                <a:pt x="157537" y="5396"/>
                                <a:pt x="151835" y="16187"/>
                                <a:pt x="149435" y="27579"/>
                              </a:cubicBezTo>
                              <a:cubicBezTo>
                                <a:pt x="147334" y="38370"/>
                                <a:pt x="147634" y="51262"/>
                                <a:pt x="147634" y="64152"/>
                              </a:cubicBezTo>
                              <a:cubicBezTo>
                                <a:pt x="147634" y="91131"/>
                                <a:pt x="140133" y="117812"/>
                                <a:pt x="125129" y="127405"/>
                              </a:cubicBezTo>
                              <a:cubicBezTo>
                                <a:pt x="103224" y="140895"/>
                                <a:pt x="70216" y="132500"/>
                                <a:pt x="47111" y="140895"/>
                              </a:cubicBezTo>
                              <a:cubicBezTo>
                                <a:pt x="31507" y="146591"/>
                                <a:pt x="20405" y="158881"/>
                                <a:pt x="13503" y="173269"/>
                              </a:cubicBezTo>
                              <a:cubicBezTo>
                                <a:pt x="6602" y="187660"/>
                                <a:pt x="3301" y="204147"/>
                                <a:pt x="0" y="220334"/>
                              </a:cubicBezTo>
                            </a:path>
                          </a:pathLst>
                        </a:custGeom>
                        <a:noFill/>
                        <a:ln w="13561" cap="rnd">
                          <a:solidFill>
                            <a:srgbClr val="231F20"/>
                          </a:solidFill>
                          <a:prstDash val="solid"/>
                          <a:miter/>
                        </a:ln>
                      </p:spPr>
                      <p:txBody>
                        <a:bodyPr/>
                        <a:lstStyle/>
                        <a:p>
                          <a:endParaRPr lang="en-US"/>
                        </a:p>
                      </p:txBody>
                    </p:sp>
                  </p:grpSp>
                </p:grpSp>
                <p:grpSp>
                  <p:nvGrpSpPr>
                    <p:cNvPr id="1355" name="Graphic 3">
                      <a:extLst>
                        <a:ext uri="{FF2B5EF4-FFF2-40B4-BE49-F238E27FC236}">
                          <a16:creationId xmlns:a16="http://schemas.microsoft.com/office/drawing/2014/main" id="{CD41E524-FC92-BBB7-D04B-FBBE940E787F}"/>
                        </a:ext>
                      </a:extLst>
                    </p:cNvPr>
                    <p:cNvGrpSpPr/>
                    <p:nvPr/>
                  </p:nvGrpSpPr>
                  <p:grpSpPr>
                    <a:xfrm>
                      <a:off x="22322144" y="13126533"/>
                      <a:ext cx="1765071" cy="2065005"/>
                      <a:chOff x="22665422" y="13127809"/>
                      <a:chExt cx="1765071" cy="2065005"/>
                    </a:xfrm>
                    <a:solidFill>
                      <a:srgbClr val="751E20"/>
                    </a:solidFill>
                  </p:grpSpPr>
                  <p:pic>
                    <p:nvPicPr>
                      <p:cNvPr id="1458" name="Picture 1457">
                        <a:extLst>
                          <a:ext uri="{FF2B5EF4-FFF2-40B4-BE49-F238E27FC236}">
                            <a16:creationId xmlns:a16="http://schemas.microsoft.com/office/drawing/2014/main" id="{A71B8719-9A42-E081-F8F8-76EE730F518A}"/>
                          </a:ext>
                        </a:extLst>
                      </p:cNvPr>
                      <p:cNvPicPr>
                        <a:picLocks noChangeAspect="1"/>
                      </p:cNvPicPr>
                      <p:nvPr/>
                    </p:nvPicPr>
                    <p:blipFill>
                      <a:blip r:embed="rId19"/>
                      <a:stretch>
                        <a:fillRect/>
                      </a:stretch>
                    </p:blipFill>
                    <p:spPr>
                      <a:xfrm>
                        <a:off x="22665422" y="13189563"/>
                        <a:ext cx="1555562" cy="1266251"/>
                      </a:xfrm>
                      <a:custGeom>
                        <a:avLst/>
                        <a:gdLst>
                          <a:gd name="csX0" fmla="*/ 193 w 1555562"/>
                          <a:gd name="csY0" fmla="*/ 202 h 1266251"/>
                          <a:gd name="csX1" fmla="*/ 1555756 w 1555562"/>
                          <a:gd name="csY1" fmla="*/ 202 h 1266251"/>
                          <a:gd name="csX2" fmla="*/ 1555756 w 1555562"/>
                          <a:gd name="csY2" fmla="*/ 1266453 h 1266251"/>
                          <a:gd name="csX3" fmla="*/ 193 w 1555562"/>
                          <a:gd name="csY3" fmla="*/ 1266453 h 1266251"/>
                        </a:gdLst>
                        <a:ahLst/>
                        <a:cxnLst>
                          <a:cxn ang="0">
                            <a:pos x="csX0" y="csY0"/>
                          </a:cxn>
                          <a:cxn ang="0">
                            <a:pos x="csX1" y="csY1"/>
                          </a:cxn>
                          <a:cxn ang="0">
                            <a:pos x="csX2" y="csY2"/>
                          </a:cxn>
                          <a:cxn ang="0">
                            <a:pos x="csX3" y="csY3"/>
                          </a:cxn>
                        </a:cxnLst>
                        <a:rect l="l" t="t" r="r" b="b"/>
                        <a:pathLst>
                          <a:path w="1555562" h="1266251">
                            <a:moveTo>
                              <a:pt x="193" y="202"/>
                            </a:moveTo>
                            <a:lnTo>
                              <a:pt x="1555756" y="202"/>
                            </a:lnTo>
                            <a:lnTo>
                              <a:pt x="1555756" y="1266453"/>
                            </a:lnTo>
                            <a:lnTo>
                              <a:pt x="193" y="1266453"/>
                            </a:lnTo>
                            <a:close/>
                          </a:path>
                        </a:pathLst>
                      </a:custGeom>
                    </p:spPr>
                  </p:pic>
                  <p:sp>
                    <p:nvSpPr>
                      <p:cNvPr id="1459" name="Freeform: Shape 1458">
                        <a:extLst>
                          <a:ext uri="{FF2B5EF4-FFF2-40B4-BE49-F238E27FC236}">
                            <a16:creationId xmlns:a16="http://schemas.microsoft.com/office/drawing/2014/main" id="{325AA652-C48B-BF7E-1544-F1712C325D3E}"/>
                          </a:ext>
                        </a:extLst>
                      </p:cNvPr>
                      <p:cNvSpPr/>
                      <p:nvPr/>
                    </p:nvSpPr>
                    <p:spPr>
                      <a:xfrm>
                        <a:off x="22690087" y="13127809"/>
                        <a:ext cx="1571384" cy="1307396"/>
                      </a:xfrm>
                      <a:custGeom>
                        <a:avLst/>
                        <a:gdLst>
                          <a:gd name="csX0" fmla="*/ 385831 w 1571384"/>
                          <a:gd name="csY0" fmla="*/ 43768 h 1307396"/>
                          <a:gd name="csX1" fmla="*/ 1103599 w 1571384"/>
                          <a:gd name="csY1" fmla="*/ 393605 h 1307396"/>
                          <a:gd name="csX2" fmla="*/ 1401867 w 1571384"/>
                          <a:gd name="csY2" fmla="*/ 654110 h 1307396"/>
                          <a:gd name="csX3" fmla="*/ 1517394 w 1571384"/>
                          <a:gd name="csY3" fmla="*/ 818987 h 1307396"/>
                          <a:gd name="csX4" fmla="*/ 1504491 w 1571384"/>
                          <a:gd name="csY4" fmla="*/ 1010843 h 1307396"/>
                          <a:gd name="csX5" fmla="*/ 1196620 w 1571384"/>
                          <a:gd name="csY5" fmla="*/ 1262655 h 1307396"/>
                          <a:gd name="csX6" fmla="*/ 873445 w 1571384"/>
                          <a:gd name="csY6" fmla="*/ 1025533 h 1307396"/>
                          <a:gd name="csX7" fmla="*/ 725510 w 1571384"/>
                          <a:gd name="csY7" fmla="*/ 891533 h 1307396"/>
                          <a:gd name="csX8" fmla="*/ 540067 w 1571384"/>
                          <a:gd name="csY8" fmla="*/ 812092 h 1307396"/>
                          <a:gd name="csX9" fmla="*/ 345321 w 1571384"/>
                          <a:gd name="csY9" fmla="*/ 751237 h 1307396"/>
                          <a:gd name="csX10" fmla="*/ 181484 w 1571384"/>
                          <a:gd name="csY10" fmla="*/ 651412 h 1307396"/>
                          <a:gd name="csX11" fmla="*/ 58455 w 1571384"/>
                          <a:gd name="csY11" fmla="*/ 476644 h 1307396"/>
                          <a:gd name="csX12" fmla="*/ 56654 w 1571384"/>
                          <a:gd name="csY12" fmla="*/ 274895 h 1307396"/>
                          <a:gd name="csX13" fmla="*/ 186285 w 1571384"/>
                          <a:gd name="csY13" fmla="*/ 89033 h 1307396"/>
                          <a:gd name="csX14" fmla="*/ 391533 w 1571384"/>
                          <a:gd name="csY14" fmla="*/ 44966 h 1307396"/>
                          <a:gd name="csX15" fmla="*/ 391533 w 1571384"/>
                          <a:gd name="csY15" fmla="*/ 0 h 1307396"/>
                          <a:gd name="csX16" fmla="*/ 193186 w 1571384"/>
                          <a:gd name="csY16" fmla="*/ 33276 h 1307396"/>
                          <a:gd name="csX17" fmla="*/ 46452 w 1571384"/>
                          <a:gd name="csY17" fmla="*/ 173270 h 1307396"/>
                          <a:gd name="csX18" fmla="*/ 241 w 1571384"/>
                          <a:gd name="csY18" fmla="*/ 379217 h 1307396"/>
                          <a:gd name="csX19" fmla="*/ 43151 w 1571384"/>
                          <a:gd name="csY19" fmla="*/ 554285 h 1307396"/>
                          <a:gd name="csX20" fmla="*/ 355224 w 1571384"/>
                          <a:gd name="csY20" fmla="*/ 802799 h 1307396"/>
                          <a:gd name="csX21" fmla="*/ 771421 w 1571384"/>
                          <a:gd name="csY21" fmla="*/ 983264 h 1307396"/>
                          <a:gd name="csX22" fmla="*/ 1094896 w 1571384"/>
                          <a:gd name="csY22" fmla="*/ 1284838 h 1307396"/>
                          <a:gd name="csX23" fmla="*/ 1299244 w 1571384"/>
                          <a:gd name="csY23" fmla="*/ 1289035 h 1307396"/>
                          <a:gd name="csX24" fmla="*/ 1471484 w 1571384"/>
                          <a:gd name="csY24" fmla="*/ 1158633 h 1307396"/>
                          <a:gd name="csX25" fmla="*/ 1546501 w 1571384"/>
                          <a:gd name="csY25" fmla="*/ 766826 h 1307396"/>
                          <a:gd name="csX26" fmla="*/ 1414170 w 1571384"/>
                          <a:gd name="csY26" fmla="*/ 604048 h 1307396"/>
                          <a:gd name="csX27" fmla="*/ 1255434 w 1571384"/>
                          <a:gd name="csY27" fmla="*/ 459855 h 1307396"/>
                          <a:gd name="csX28" fmla="*/ 397234 w 1571384"/>
                          <a:gd name="csY28" fmla="*/ 899 h 1307396"/>
                          <a:gd name="csX29" fmla="*/ 385231 w 1571384"/>
                          <a:gd name="csY29" fmla="*/ 44367 h 1307396"/>
                          <a:gd name="csX30" fmla="*/ 385231 w 1571384"/>
                          <a:gd name="csY30" fmla="*/ 44367 h 13073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1571384" h="1307396">
                            <a:moveTo>
                              <a:pt x="385831" y="43768"/>
                            </a:moveTo>
                            <a:cubicBezTo>
                              <a:pt x="649292" y="104322"/>
                              <a:pt x="889348" y="230228"/>
                              <a:pt x="1103599" y="393605"/>
                            </a:cubicBezTo>
                            <a:cubicBezTo>
                              <a:pt x="1208623" y="473646"/>
                              <a:pt x="1307345" y="562079"/>
                              <a:pt x="1401867" y="654110"/>
                            </a:cubicBezTo>
                            <a:cubicBezTo>
                              <a:pt x="1451079" y="702075"/>
                              <a:pt x="1499390" y="750638"/>
                              <a:pt x="1517394" y="818987"/>
                            </a:cubicBezTo>
                            <a:cubicBezTo>
                              <a:pt x="1534198" y="882240"/>
                              <a:pt x="1526397" y="949689"/>
                              <a:pt x="1504491" y="1010843"/>
                            </a:cubicBezTo>
                            <a:cubicBezTo>
                              <a:pt x="1460981" y="1132552"/>
                              <a:pt x="1335852" y="1267451"/>
                              <a:pt x="1196620" y="1262655"/>
                            </a:cubicBezTo>
                            <a:cubicBezTo>
                              <a:pt x="1057388" y="1257859"/>
                              <a:pt x="958664" y="1125057"/>
                              <a:pt x="873445" y="1025533"/>
                            </a:cubicBezTo>
                            <a:cubicBezTo>
                              <a:pt x="829934" y="974570"/>
                              <a:pt x="782824" y="926906"/>
                              <a:pt x="725510" y="891533"/>
                            </a:cubicBezTo>
                            <a:cubicBezTo>
                              <a:pt x="668197" y="856159"/>
                              <a:pt x="603982" y="832477"/>
                              <a:pt x="540067" y="812092"/>
                            </a:cubicBezTo>
                            <a:cubicBezTo>
                              <a:pt x="476152" y="791707"/>
                              <a:pt x="408637" y="775819"/>
                              <a:pt x="345321" y="751237"/>
                            </a:cubicBezTo>
                            <a:cubicBezTo>
                              <a:pt x="285908" y="727855"/>
                              <a:pt x="229495" y="693381"/>
                              <a:pt x="181484" y="651412"/>
                            </a:cubicBezTo>
                            <a:cubicBezTo>
                              <a:pt x="127470" y="604048"/>
                              <a:pt x="80960" y="545592"/>
                              <a:pt x="58455" y="476644"/>
                            </a:cubicBezTo>
                            <a:cubicBezTo>
                              <a:pt x="37750" y="412791"/>
                              <a:pt x="41951" y="339945"/>
                              <a:pt x="56654" y="274895"/>
                            </a:cubicBezTo>
                            <a:cubicBezTo>
                              <a:pt x="74058" y="197552"/>
                              <a:pt x="119369" y="132201"/>
                              <a:pt x="186285" y="89033"/>
                            </a:cubicBezTo>
                            <a:cubicBezTo>
                              <a:pt x="253200" y="45866"/>
                              <a:pt x="318315" y="45266"/>
                              <a:pt x="391533" y="44966"/>
                            </a:cubicBezTo>
                            <a:cubicBezTo>
                              <a:pt x="420339" y="44966"/>
                              <a:pt x="420639" y="0"/>
                              <a:pt x="391533" y="0"/>
                            </a:cubicBezTo>
                            <a:cubicBezTo>
                              <a:pt x="322816" y="0"/>
                              <a:pt x="255901" y="1799"/>
                              <a:pt x="193186" y="33276"/>
                            </a:cubicBezTo>
                            <a:cubicBezTo>
                              <a:pt x="130471" y="64752"/>
                              <a:pt x="79460" y="114214"/>
                              <a:pt x="46452" y="173270"/>
                            </a:cubicBezTo>
                            <a:cubicBezTo>
                              <a:pt x="11344" y="236523"/>
                              <a:pt x="3242" y="308169"/>
                              <a:pt x="241" y="379217"/>
                            </a:cubicBezTo>
                            <a:cubicBezTo>
                              <a:pt x="-2159" y="440970"/>
                              <a:pt x="13444" y="500325"/>
                              <a:pt x="43151" y="554285"/>
                            </a:cubicBezTo>
                            <a:cubicBezTo>
                              <a:pt x="107966" y="672397"/>
                              <a:pt x="229495" y="759631"/>
                              <a:pt x="355224" y="802799"/>
                            </a:cubicBezTo>
                            <a:cubicBezTo>
                              <a:pt x="498658" y="851962"/>
                              <a:pt x="656194" y="876843"/>
                              <a:pt x="771421" y="983264"/>
                            </a:cubicBezTo>
                            <a:cubicBezTo>
                              <a:pt x="880347" y="1083988"/>
                              <a:pt x="951762" y="1225183"/>
                              <a:pt x="1094896" y="1284838"/>
                            </a:cubicBezTo>
                            <a:cubicBezTo>
                              <a:pt x="1160612" y="1312118"/>
                              <a:pt x="1232628" y="1316015"/>
                              <a:pt x="1299244" y="1289035"/>
                            </a:cubicBezTo>
                            <a:cubicBezTo>
                              <a:pt x="1365859" y="1262055"/>
                              <a:pt x="1426473" y="1214091"/>
                              <a:pt x="1471484" y="1158633"/>
                            </a:cubicBezTo>
                            <a:cubicBezTo>
                              <a:pt x="1557904" y="1051912"/>
                              <a:pt x="1602614" y="897528"/>
                              <a:pt x="1546501" y="766826"/>
                            </a:cubicBezTo>
                            <a:cubicBezTo>
                              <a:pt x="1518595" y="701475"/>
                              <a:pt x="1464583" y="652312"/>
                              <a:pt x="1414170" y="604048"/>
                            </a:cubicBezTo>
                            <a:cubicBezTo>
                              <a:pt x="1363759" y="555784"/>
                              <a:pt x="1309746" y="506321"/>
                              <a:pt x="1255434" y="459855"/>
                            </a:cubicBezTo>
                            <a:cubicBezTo>
                              <a:pt x="1005475" y="246116"/>
                              <a:pt x="720409" y="75244"/>
                              <a:pt x="397234" y="899"/>
                            </a:cubicBezTo>
                            <a:cubicBezTo>
                              <a:pt x="369027" y="-5696"/>
                              <a:pt x="357025" y="37772"/>
                              <a:pt x="385231" y="44367"/>
                            </a:cubicBezTo>
                            <a:lnTo>
                              <a:pt x="385231" y="44367"/>
                            </a:lnTo>
                            <a:close/>
                          </a:path>
                        </a:pathLst>
                      </a:custGeom>
                      <a:solidFill>
                        <a:srgbClr val="751E20"/>
                      </a:solidFill>
                      <a:ln w="27122" cap="flat">
                        <a:noFill/>
                        <a:prstDash val="solid"/>
                        <a:miter/>
                      </a:ln>
                    </p:spPr>
                    <p:txBody>
                      <a:bodyPr/>
                      <a:lstStyle/>
                      <a:p>
                        <a:endParaRPr lang="en-US"/>
                      </a:p>
                    </p:txBody>
                  </p:sp>
                  <p:sp>
                    <p:nvSpPr>
                      <p:cNvPr id="1460" name="Freeform: Shape 1459">
                        <a:extLst>
                          <a:ext uri="{FF2B5EF4-FFF2-40B4-BE49-F238E27FC236}">
                            <a16:creationId xmlns:a16="http://schemas.microsoft.com/office/drawing/2014/main" id="{85A3BB4D-390A-7C7F-DCD5-21A01B14EA54}"/>
                          </a:ext>
                        </a:extLst>
                      </p:cNvPr>
                      <p:cNvSpPr/>
                      <p:nvPr/>
                    </p:nvSpPr>
                    <p:spPr>
                      <a:xfrm>
                        <a:off x="22746645" y="13195804"/>
                        <a:ext cx="1450212" cy="1181827"/>
                      </a:xfrm>
                      <a:custGeom>
                        <a:avLst/>
                        <a:gdLst>
                          <a:gd name="csX0" fmla="*/ 18100 w 1450212"/>
                          <a:gd name="csY0" fmla="*/ 405351 h 1181827"/>
                          <a:gd name="csX1" fmla="*/ 126125 w 1450212"/>
                          <a:gd name="csY1" fmla="*/ 562733 h 1181827"/>
                          <a:gd name="csX2" fmla="*/ 287863 w 1450212"/>
                          <a:gd name="csY2" fmla="*/ 661059 h 1181827"/>
                          <a:gd name="csX3" fmla="*/ 698658 w 1450212"/>
                          <a:gd name="csY3" fmla="*/ 807350 h 1181827"/>
                          <a:gd name="csX4" fmla="*/ 953417 w 1450212"/>
                          <a:gd name="csY4" fmla="*/ 1070553 h 1181827"/>
                          <a:gd name="csX5" fmla="*/ 1273893 w 1450212"/>
                          <a:gd name="csY5" fmla="*/ 1152092 h 1181827"/>
                          <a:gd name="csX6" fmla="*/ 1375616 w 1450212"/>
                          <a:gd name="csY6" fmla="*/ 1036378 h 1181827"/>
                          <a:gd name="csX7" fmla="*/ 1448533 w 1450212"/>
                          <a:gd name="csY7" fmla="*/ 868204 h 1181827"/>
                          <a:gd name="csX8" fmla="*/ 1289496 w 1450212"/>
                          <a:gd name="csY8" fmla="*/ 561534 h 1181827"/>
                          <a:gd name="csX9" fmla="*/ 619740 w 1450212"/>
                          <a:gd name="csY9" fmla="*/ 103177 h 1181827"/>
                          <a:gd name="csX10" fmla="*/ 405190 w 1450212"/>
                          <a:gd name="csY10" fmla="*/ 15643 h 1181827"/>
                          <a:gd name="csX11" fmla="*/ 195741 w 1450212"/>
                          <a:gd name="csY11" fmla="*/ 24636 h 1181827"/>
                          <a:gd name="csX12" fmla="*/ 15699 w 1450212"/>
                          <a:gd name="csY12" fmla="*/ 399955 h 1181827"/>
                          <a:gd name="csX13" fmla="*/ 59209 w 1450212"/>
                          <a:gd name="csY13" fmla="*/ 387964 h 1181827"/>
                          <a:gd name="csX14" fmla="*/ 218546 w 1450212"/>
                          <a:gd name="csY14" fmla="*/ 63307 h 1181827"/>
                          <a:gd name="csX15" fmla="*/ 402189 w 1450212"/>
                          <a:gd name="csY15" fmla="*/ 62107 h 1181827"/>
                          <a:gd name="csX16" fmla="*/ 580130 w 1450212"/>
                          <a:gd name="csY16" fmla="*/ 134054 h 1181827"/>
                          <a:gd name="csX17" fmla="*/ 1200975 w 1450212"/>
                          <a:gd name="csY17" fmla="*/ 538151 h 1181827"/>
                          <a:gd name="csX18" fmla="*/ 1324904 w 1450212"/>
                          <a:gd name="csY18" fmla="*/ 664057 h 1181827"/>
                          <a:gd name="csX19" fmla="*/ 1400222 w 1450212"/>
                          <a:gd name="csY19" fmla="*/ 807650 h 1181827"/>
                          <a:gd name="csX20" fmla="*/ 1359412 w 1450212"/>
                          <a:gd name="csY20" fmla="*/ 977323 h 1181827"/>
                          <a:gd name="csX21" fmla="*/ 1270591 w 1450212"/>
                          <a:gd name="csY21" fmla="*/ 1098132 h 1181827"/>
                          <a:gd name="csX22" fmla="*/ 979524 w 1450212"/>
                          <a:gd name="csY22" fmla="*/ 1032481 h 1181827"/>
                          <a:gd name="csX23" fmla="*/ 760773 w 1450212"/>
                          <a:gd name="csY23" fmla="*/ 794759 h 1181827"/>
                          <a:gd name="csX24" fmla="*/ 355679 w 1450212"/>
                          <a:gd name="csY24" fmla="*/ 637677 h 1181827"/>
                          <a:gd name="csX25" fmla="*/ 169335 w 1450212"/>
                          <a:gd name="csY25" fmla="*/ 541449 h 1181827"/>
                          <a:gd name="csX26" fmla="*/ 56509 w 1450212"/>
                          <a:gd name="csY26" fmla="*/ 381968 h 1181827"/>
                          <a:gd name="csX27" fmla="*/ 17499 w 1450212"/>
                          <a:gd name="csY27" fmla="*/ 404752 h 1181827"/>
                          <a:gd name="csX28" fmla="*/ 17499 w 1450212"/>
                          <a:gd name="csY28" fmla="*/ 404752 h 11818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1450212" h="1181827">
                            <a:moveTo>
                              <a:pt x="18100" y="405351"/>
                            </a:moveTo>
                            <a:cubicBezTo>
                              <a:pt x="44806" y="463507"/>
                              <a:pt x="79315" y="518366"/>
                              <a:pt x="126125" y="562733"/>
                            </a:cubicBezTo>
                            <a:cubicBezTo>
                              <a:pt x="172936" y="607100"/>
                              <a:pt x="228749" y="637078"/>
                              <a:pt x="287863" y="661059"/>
                            </a:cubicBezTo>
                            <a:cubicBezTo>
                              <a:pt x="422594" y="715318"/>
                              <a:pt x="572629" y="731507"/>
                              <a:pt x="698658" y="807350"/>
                            </a:cubicBezTo>
                            <a:cubicBezTo>
                              <a:pt x="806083" y="872101"/>
                              <a:pt x="867898" y="983018"/>
                              <a:pt x="953417" y="1070553"/>
                            </a:cubicBezTo>
                            <a:cubicBezTo>
                              <a:pt x="1038937" y="1158087"/>
                              <a:pt x="1161066" y="1221939"/>
                              <a:pt x="1273893" y="1152092"/>
                            </a:cubicBezTo>
                            <a:cubicBezTo>
                              <a:pt x="1318603" y="1124512"/>
                              <a:pt x="1347709" y="1079846"/>
                              <a:pt x="1375616" y="1036378"/>
                            </a:cubicBezTo>
                            <a:cubicBezTo>
                              <a:pt x="1409223" y="984217"/>
                              <a:pt x="1441031" y="931157"/>
                              <a:pt x="1448533" y="868204"/>
                            </a:cubicBezTo>
                            <a:cubicBezTo>
                              <a:pt x="1463836" y="741699"/>
                              <a:pt x="1371715" y="644272"/>
                              <a:pt x="1289496" y="561534"/>
                            </a:cubicBezTo>
                            <a:cubicBezTo>
                              <a:pt x="1097451" y="368179"/>
                              <a:pt x="867297" y="215892"/>
                              <a:pt x="619740" y="103177"/>
                            </a:cubicBezTo>
                            <a:cubicBezTo>
                              <a:pt x="549523" y="71101"/>
                              <a:pt x="477807" y="42023"/>
                              <a:pt x="405190" y="15643"/>
                            </a:cubicBezTo>
                            <a:cubicBezTo>
                              <a:pt x="340675" y="-7740"/>
                              <a:pt x="258156" y="-5042"/>
                              <a:pt x="195741" y="24636"/>
                            </a:cubicBezTo>
                            <a:cubicBezTo>
                              <a:pt x="67012" y="85491"/>
                              <a:pt x="-41614" y="258761"/>
                              <a:pt x="15699" y="399955"/>
                            </a:cubicBezTo>
                            <a:cubicBezTo>
                              <a:pt x="26502" y="426335"/>
                              <a:pt x="70012" y="414944"/>
                              <a:pt x="59209" y="387964"/>
                            </a:cubicBezTo>
                            <a:cubicBezTo>
                              <a:pt x="9398" y="265356"/>
                              <a:pt x="106020" y="114868"/>
                              <a:pt x="218546" y="63307"/>
                            </a:cubicBezTo>
                            <a:cubicBezTo>
                              <a:pt x="275260" y="37227"/>
                              <a:pt x="345176" y="41424"/>
                              <a:pt x="402189" y="62107"/>
                            </a:cubicBezTo>
                            <a:cubicBezTo>
                              <a:pt x="462203" y="83991"/>
                              <a:pt x="521617" y="107974"/>
                              <a:pt x="580130" y="134054"/>
                            </a:cubicBezTo>
                            <a:cubicBezTo>
                              <a:pt x="806684" y="235379"/>
                              <a:pt x="1019433" y="368778"/>
                              <a:pt x="1200975" y="538151"/>
                            </a:cubicBezTo>
                            <a:cubicBezTo>
                              <a:pt x="1243886" y="578321"/>
                              <a:pt x="1286195" y="619990"/>
                              <a:pt x="1324904" y="664057"/>
                            </a:cubicBezTo>
                            <a:cubicBezTo>
                              <a:pt x="1363613" y="708124"/>
                              <a:pt x="1388219" y="750393"/>
                              <a:pt x="1400222" y="807650"/>
                            </a:cubicBezTo>
                            <a:cubicBezTo>
                              <a:pt x="1413425" y="869404"/>
                              <a:pt x="1391219" y="924862"/>
                              <a:pt x="1359412" y="977323"/>
                            </a:cubicBezTo>
                            <a:cubicBezTo>
                              <a:pt x="1333907" y="1019291"/>
                              <a:pt x="1307800" y="1065756"/>
                              <a:pt x="1270591" y="1098132"/>
                            </a:cubicBezTo>
                            <a:cubicBezTo>
                              <a:pt x="1173668" y="1182369"/>
                              <a:pt x="1053041" y="1109523"/>
                              <a:pt x="979524" y="1032481"/>
                            </a:cubicBezTo>
                            <a:cubicBezTo>
                              <a:pt x="906007" y="955439"/>
                              <a:pt x="848093" y="860111"/>
                              <a:pt x="760773" y="794759"/>
                            </a:cubicBezTo>
                            <a:cubicBezTo>
                              <a:pt x="642545" y="706326"/>
                              <a:pt x="492811" y="683242"/>
                              <a:pt x="355679" y="637677"/>
                            </a:cubicBezTo>
                            <a:cubicBezTo>
                              <a:pt x="289363" y="615494"/>
                              <a:pt x="222448" y="587914"/>
                              <a:pt x="169335" y="541449"/>
                            </a:cubicBezTo>
                            <a:cubicBezTo>
                              <a:pt x="119223" y="497682"/>
                              <a:pt x="83815" y="441923"/>
                              <a:pt x="56509" y="381968"/>
                            </a:cubicBezTo>
                            <a:cubicBezTo>
                              <a:pt x="44506" y="355588"/>
                              <a:pt x="5797" y="378371"/>
                              <a:pt x="17499" y="404752"/>
                            </a:cubicBezTo>
                            <a:lnTo>
                              <a:pt x="17499" y="404752"/>
                            </a:lnTo>
                            <a:close/>
                          </a:path>
                        </a:pathLst>
                      </a:custGeom>
                      <a:solidFill>
                        <a:srgbClr val="751E20"/>
                      </a:solidFill>
                      <a:ln w="27122" cap="flat">
                        <a:noFill/>
                        <a:prstDash val="solid"/>
                        <a:miter/>
                      </a:ln>
                    </p:spPr>
                    <p:txBody>
                      <a:bodyPr/>
                      <a:lstStyle/>
                      <a:p>
                        <a:endParaRPr lang="en-US"/>
                      </a:p>
                    </p:txBody>
                  </p:sp>
                  <p:sp>
                    <p:nvSpPr>
                      <p:cNvPr id="1461" name="Freeform: Shape 1460">
                        <a:extLst>
                          <a:ext uri="{FF2B5EF4-FFF2-40B4-BE49-F238E27FC236}">
                            <a16:creationId xmlns:a16="http://schemas.microsoft.com/office/drawing/2014/main" id="{DC1BB286-B532-A90B-B577-6EC64F0F7F56}"/>
                          </a:ext>
                        </a:extLst>
                      </p:cNvPr>
                      <p:cNvSpPr/>
                      <p:nvPr/>
                    </p:nvSpPr>
                    <p:spPr>
                      <a:xfrm>
                        <a:off x="22717262" y="13166410"/>
                        <a:ext cx="1510261" cy="1241633"/>
                      </a:xfrm>
                      <a:custGeom>
                        <a:avLst/>
                        <a:gdLst>
                          <a:gd name="csX0" fmla="*/ 225725 w 1510261"/>
                          <a:gd name="csY0" fmla="*/ 13860 h 1241633"/>
                          <a:gd name="csX1" fmla="*/ 10575 w 1510261"/>
                          <a:gd name="csY1" fmla="*/ 206616 h 1241633"/>
                          <a:gd name="csX2" fmla="*/ 38181 w 1510261"/>
                          <a:gd name="csY2" fmla="*/ 234195 h 1241633"/>
                          <a:gd name="csX3" fmla="*/ 148607 w 1510261"/>
                          <a:gd name="csY3" fmla="*/ 141864 h 1241633"/>
                          <a:gd name="csX4" fmla="*/ 279137 w 1510261"/>
                          <a:gd name="csY4" fmla="*/ 51932 h 1241633"/>
                          <a:gd name="csX5" fmla="*/ 456178 w 1510261"/>
                          <a:gd name="csY5" fmla="*/ 65721 h 1241633"/>
                          <a:gd name="csX6" fmla="*/ 631419 w 1510261"/>
                          <a:gd name="csY6" fmla="*/ 125376 h 1241633"/>
                          <a:gd name="csX7" fmla="*/ 643422 w 1510261"/>
                          <a:gd name="csY7" fmla="*/ 81909 h 1241633"/>
                          <a:gd name="csX8" fmla="*/ 558502 w 1510261"/>
                          <a:gd name="csY8" fmla="*/ 62424 h 1241633"/>
                          <a:gd name="csX9" fmla="*/ 546500 w 1510261"/>
                          <a:gd name="csY9" fmla="*/ 105891 h 1241633"/>
                          <a:gd name="csX10" fmla="*/ 710037 w 1510261"/>
                          <a:gd name="csY10" fmla="*/ 171242 h 1241633"/>
                          <a:gd name="csX11" fmla="*/ 727442 w 1510261"/>
                          <a:gd name="csY11" fmla="*/ 130173 h 1241633"/>
                          <a:gd name="csX12" fmla="*/ 676430 w 1510261"/>
                          <a:gd name="csY12" fmla="*/ 99296 h 1241633"/>
                          <a:gd name="csX13" fmla="*/ 653624 w 1510261"/>
                          <a:gd name="csY13" fmla="*/ 138267 h 1241633"/>
                          <a:gd name="csX14" fmla="*/ 1096227 w 1510261"/>
                          <a:gd name="csY14" fmla="*/ 416758 h 1241633"/>
                          <a:gd name="csX15" fmla="*/ 1291272 w 1510261"/>
                          <a:gd name="csY15" fmla="*/ 584932 h 1241633"/>
                          <a:gd name="csX16" fmla="*/ 1380994 w 1510261"/>
                          <a:gd name="csY16" fmla="*/ 674265 h 1241633"/>
                          <a:gd name="csX17" fmla="*/ 1458412 w 1510261"/>
                          <a:gd name="csY17" fmla="*/ 785482 h 1241633"/>
                          <a:gd name="csX18" fmla="*/ 1491419 w 1510261"/>
                          <a:gd name="csY18" fmla="*/ 760001 h 1241633"/>
                          <a:gd name="csX19" fmla="*/ 1467114 w 1510261"/>
                          <a:gd name="csY19" fmla="*/ 721030 h 1241633"/>
                          <a:gd name="csX20" fmla="*/ 1426004 w 1510261"/>
                          <a:gd name="csY20" fmla="*/ 738417 h 1241633"/>
                          <a:gd name="csX21" fmla="*/ 1465314 w 1510261"/>
                          <a:gd name="csY21" fmla="*/ 849934 h 1241633"/>
                          <a:gd name="csX22" fmla="*/ 1443708 w 1510261"/>
                          <a:gd name="csY22" fmla="*/ 959352 h 1241633"/>
                          <a:gd name="csX23" fmla="*/ 1335984 w 1510261"/>
                          <a:gd name="csY23" fmla="*/ 1120032 h 1241633"/>
                          <a:gd name="csX24" fmla="*/ 1016709 w 1510261"/>
                          <a:gd name="csY24" fmla="*/ 1133221 h 1241633"/>
                          <a:gd name="csX25" fmla="*/ 994804 w 1510261"/>
                          <a:gd name="csY25" fmla="*/ 1170693 h 1241633"/>
                          <a:gd name="csX26" fmla="*/ 1091726 w 1510261"/>
                          <a:gd name="csY26" fmla="*/ 1219557 h 1241633"/>
                          <a:gd name="csX27" fmla="*/ 1109131 w 1510261"/>
                          <a:gd name="csY27" fmla="*/ 1178488 h 1241633"/>
                          <a:gd name="csX28" fmla="*/ 910184 w 1510261"/>
                          <a:gd name="csY28" fmla="*/ 1006717 h 1241633"/>
                          <a:gd name="csX29" fmla="*/ 879277 w 1510261"/>
                          <a:gd name="csY29" fmla="*/ 1037594 h 1241633"/>
                          <a:gd name="csX30" fmla="*/ 999005 w 1510261"/>
                          <a:gd name="csY30" fmla="*/ 1153307 h 1241633"/>
                          <a:gd name="csX31" fmla="*/ 1026311 w 1510261"/>
                          <a:gd name="csY31" fmla="*/ 1117933 h 1241633"/>
                          <a:gd name="csX32" fmla="*/ 886779 w 1510261"/>
                          <a:gd name="csY32" fmla="*/ 993227 h 1241633"/>
                          <a:gd name="csX33" fmla="*/ 742445 w 1510261"/>
                          <a:gd name="csY33" fmla="*/ 829249 h 1241633"/>
                          <a:gd name="csX34" fmla="*/ 715139 w 1510261"/>
                          <a:gd name="csY34" fmla="*/ 864623 h 1241633"/>
                          <a:gd name="csX35" fmla="*/ 881077 w 1510261"/>
                          <a:gd name="csY35" fmla="*/ 1021105 h 1241633"/>
                          <a:gd name="csX36" fmla="*/ 908384 w 1510261"/>
                          <a:gd name="csY36" fmla="*/ 985732 h 1241633"/>
                          <a:gd name="csX37" fmla="*/ 807860 w 1510261"/>
                          <a:gd name="csY37" fmla="*/ 911988 h 1241633"/>
                          <a:gd name="csX38" fmla="*/ 726542 w 1510261"/>
                          <a:gd name="csY38" fmla="*/ 825951 h 1241633"/>
                          <a:gd name="csX39" fmla="*/ 494287 w 1510261"/>
                          <a:gd name="csY39" fmla="*/ 735720 h 1241633"/>
                          <a:gd name="csX40" fmla="*/ 84992 w 1510261"/>
                          <a:gd name="csY40" fmla="*/ 485407 h 1241633"/>
                          <a:gd name="csX41" fmla="*/ 68188 w 1510261"/>
                          <a:gd name="csY41" fmla="*/ 221005 h 1241633"/>
                          <a:gd name="csX42" fmla="*/ 24678 w 1510261"/>
                          <a:gd name="csY42" fmla="*/ 221005 h 1241633"/>
                          <a:gd name="csX43" fmla="*/ 33080 w 1510261"/>
                          <a:gd name="csY43" fmla="*/ 251282 h 1241633"/>
                          <a:gd name="csX44" fmla="*/ 76590 w 1510261"/>
                          <a:gd name="csY44" fmla="*/ 239291 h 1241633"/>
                          <a:gd name="csX45" fmla="*/ 68188 w 1510261"/>
                          <a:gd name="csY45" fmla="*/ 209014 h 1241633"/>
                          <a:gd name="csX46" fmla="*/ 24678 w 1510261"/>
                          <a:gd name="csY46" fmla="*/ 209014 h 1241633"/>
                          <a:gd name="csX47" fmla="*/ 159109 w 1510261"/>
                          <a:gd name="csY47" fmla="*/ 635894 h 1241633"/>
                          <a:gd name="csX48" fmla="*/ 387462 w 1510261"/>
                          <a:gd name="csY48" fmla="*/ 750108 h 1241633"/>
                          <a:gd name="csX49" fmla="*/ 527295 w 1510261"/>
                          <a:gd name="csY49" fmla="*/ 791777 h 1241633"/>
                          <a:gd name="csX50" fmla="*/ 663527 w 1510261"/>
                          <a:gd name="csY50" fmla="*/ 837643 h 1241633"/>
                          <a:gd name="csX51" fmla="*/ 768852 w 1510261"/>
                          <a:gd name="csY51" fmla="*/ 937169 h 1241633"/>
                          <a:gd name="csX52" fmla="*/ 885278 w 1510261"/>
                          <a:gd name="csY52" fmla="*/ 1024703 h 1241633"/>
                          <a:gd name="csX53" fmla="*/ 912584 w 1510261"/>
                          <a:gd name="csY53" fmla="*/ 989329 h 1241633"/>
                          <a:gd name="csX54" fmla="*/ 737344 w 1510261"/>
                          <a:gd name="csY54" fmla="*/ 825951 h 1241633"/>
                          <a:gd name="csX55" fmla="*/ 710037 w 1510261"/>
                          <a:gd name="csY55" fmla="*/ 861325 h 1241633"/>
                          <a:gd name="csX56" fmla="*/ 861573 w 1510261"/>
                          <a:gd name="csY56" fmla="*/ 1033696 h 1241633"/>
                          <a:gd name="csX57" fmla="*/ 1002906 w 1510261"/>
                          <a:gd name="csY57" fmla="*/ 1157204 h 1241633"/>
                          <a:gd name="csX58" fmla="*/ 1030212 w 1510261"/>
                          <a:gd name="csY58" fmla="*/ 1121830 h 1241633"/>
                          <a:gd name="csX59" fmla="*/ 901482 w 1510261"/>
                          <a:gd name="csY59" fmla="*/ 998922 h 1241633"/>
                          <a:gd name="csX60" fmla="*/ 870575 w 1510261"/>
                          <a:gd name="csY60" fmla="*/ 1029799 h 1241633"/>
                          <a:gd name="csX61" fmla="*/ 1096527 w 1510261"/>
                          <a:gd name="csY61" fmla="*/ 1222255 h 1241633"/>
                          <a:gd name="csX62" fmla="*/ 1113932 w 1510261"/>
                          <a:gd name="csY62" fmla="*/ 1181185 h 1241633"/>
                          <a:gd name="csX63" fmla="*/ 1006206 w 1510261"/>
                          <a:gd name="csY63" fmla="*/ 1127825 h 1241633"/>
                          <a:gd name="csX64" fmla="*/ 984302 w 1510261"/>
                          <a:gd name="csY64" fmla="*/ 1165297 h 1241633"/>
                          <a:gd name="csX65" fmla="*/ 1360889 w 1510261"/>
                          <a:gd name="csY65" fmla="*/ 1158103 h 1241633"/>
                          <a:gd name="csX66" fmla="*/ 1488118 w 1510261"/>
                          <a:gd name="csY66" fmla="*/ 967745 h 1241633"/>
                          <a:gd name="csX67" fmla="*/ 1508524 w 1510261"/>
                          <a:gd name="csY67" fmla="*/ 840341 h 1241633"/>
                          <a:gd name="csX68" fmla="*/ 1464413 w 1510261"/>
                          <a:gd name="csY68" fmla="*/ 715934 h 1241633"/>
                          <a:gd name="csX69" fmla="*/ 1423304 w 1510261"/>
                          <a:gd name="csY69" fmla="*/ 733321 h 1241633"/>
                          <a:gd name="csX70" fmla="*/ 1468314 w 1510261"/>
                          <a:gd name="csY70" fmla="*/ 798972 h 1241633"/>
                          <a:gd name="csX71" fmla="*/ 1501321 w 1510261"/>
                          <a:gd name="csY71" fmla="*/ 773491 h 1241633"/>
                          <a:gd name="csX72" fmla="*/ 1343485 w 1510261"/>
                          <a:gd name="csY72" fmla="*/ 573241 h 1241633"/>
                          <a:gd name="csX73" fmla="*/ 1134936 w 1510261"/>
                          <a:gd name="csY73" fmla="*/ 390978 h 1241633"/>
                          <a:gd name="csX74" fmla="*/ 675830 w 1510261"/>
                          <a:gd name="csY74" fmla="*/ 99596 h 1241633"/>
                          <a:gd name="csX75" fmla="*/ 653024 w 1510261"/>
                          <a:gd name="csY75" fmla="*/ 138566 h 1241633"/>
                          <a:gd name="csX76" fmla="*/ 704036 w 1510261"/>
                          <a:gd name="csY76" fmla="*/ 169443 h 1241633"/>
                          <a:gd name="csX77" fmla="*/ 721440 w 1510261"/>
                          <a:gd name="csY77" fmla="*/ 128374 h 1241633"/>
                          <a:gd name="csX78" fmla="*/ 557902 w 1510261"/>
                          <a:gd name="csY78" fmla="*/ 63023 h 1241633"/>
                          <a:gd name="csX79" fmla="*/ 545899 w 1510261"/>
                          <a:gd name="csY79" fmla="*/ 106490 h 1241633"/>
                          <a:gd name="csX80" fmla="*/ 630819 w 1510261"/>
                          <a:gd name="csY80" fmla="*/ 125976 h 1241633"/>
                          <a:gd name="csX81" fmla="*/ 642822 w 1510261"/>
                          <a:gd name="csY81" fmla="*/ 82509 h 1241633"/>
                          <a:gd name="csX82" fmla="*/ 462480 w 1510261"/>
                          <a:gd name="csY82" fmla="*/ 21654 h 1241633"/>
                          <a:gd name="csX83" fmla="*/ 285739 w 1510261"/>
                          <a:gd name="csY83" fmla="*/ 4567 h 1241633"/>
                          <a:gd name="csX84" fmla="*/ 153408 w 1510261"/>
                          <a:gd name="csY84" fmla="*/ 75613 h 1241633"/>
                          <a:gd name="csX85" fmla="*/ 94595 w 1510261"/>
                          <a:gd name="csY85" fmla="*/ 134370 h 1241633"/>
                          <a:gd name="csX86" fmla="*/ 26179 w 1510261"/>
                          <a:gd name="csY86" fmla="*/ 191327 h 1241633"/>
                          <a:gd name="csX87" fmla="*/ 53785 w 1510261"/>
                          <a:gd name="csY87" fmla="*/ 218906 h 1241633"/>
                          <a:gd name="csX88" fmla="*/ 237427 w 1510261"/>
                          <a:gd name="csY88" fmla="*/ 57628 h 1241633"/>
                          <a:gd name="csX89" fmla="*/ 225425 w 1510261"/>
                          <a:gd name="csY89" fmla="*/ 14160 h 1241633"/>
                          <a:gd name="csX90" fmla="*/ 225425 w 1510261"/>
                          <a:gd name="csY90" fmla="*/ 14160 h 12416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Lst>
                        <a:rect l="l" t="t" r="r" b="b"/>
                        <a:pathLst>
                          <a:path w="1510261" h="1241633">
                            <a:moveTo>
                              <a:pt x="225725" y="13860"/>
                            </a:moveTo>
                            <a:cubicBezTo>
                              <a:pt x="125801" y="36343"/>
                              <a:pt x="46283" y="111887"/>
                              <a:pt x="10575" y="206616"/>
                            </a:cubicBezTo>
                            <a:cubicBezTo>
                              <a:pt x="4273" y="223103"/>
                              <a:pt x="22878" y="238392"/>
                              <a:pt x="38181" y="234195"/>
                            </a:cubicBezTo>
                            <a:cubicBezTo>
                              <a:pt x="86793" y="221005"/>
                              <a:pt x="115299" y="176338"/>
                              <a:pt x="148607" y="141864"/>
                            </a:cubicBezTo>
                            <a:cubicBezTo>
                              <a:pt x="185215" y="104092"/>
                              <a:pt x="227525" y="67220"/>
                              <a:pt x="279137" y="51932"/>
                            </a:cubicBezTo>
                            <a:cubicBezTo>
                              <a:pt x="337951" y="34544"/>
                              <a:pt x="398865" y="49533"/>
                              <a:pt x="456178" y="65721"/>
                            </a:cubicBezTo>
                            <a:cubicBezTo>
                              <a:pt x="513492" y="81909"/>
                              <a:pt x="573806" y="102893"/>
                              <a:pt x="631419" y="125376"/>
                            </a:cubicBezTo>
                            <a:lnTo>
                              <a:pt x="643422" y="81909"/>
                            </a:lnTo>
                            <a:cubicBezTo>
                              <a:pt x="615215" y="75314"/>
                              <a:pt x="587008" y="69018"/>
                              <a:pt x="558502" y="62424"/>
                            </a:cubicBezTo>
                            <a:cubicBezTo>
                              <a:pt x="529995" y="55829"/>
                              <a:pt x="520093" y="95099"/>
                              <a:pt x="546500" y="105891"/>
                            </a:cubicBezTo>
                            <a:cubicBezTo>
                              <a:pt x="601112" y="127775"/>
                              <a:pt x="655424" y="149359"/>
                              <a:pt x="710037" y="171242"/>
                            </a:cubicBezTo>
                            <a:cubicBezTo>
                              <a:pt x="734343" y="180835"/>
                              <a:pt x="748446" y="143063"/>
                              <a:pt x="727442" y="130173"/>
                            </a:cubicBezTo>
                            <a:lnTo>
                              <a:pt x="676430" y="99296"/>
                            </a:lnTo>
                            <a:lnTo>
                              <a:pt x="653624" y="138267"/>
                            </a:lnTo>
                            <a:cubicBezTo>
                              <a:pt x="809661" y="216508"/>
                              <a:pt x="958495" y="309439"/>
                              <a:pt x="1096227" y="416758"/>
                            </a:cubicBezTo>
                            <a:cubicBezTo>
                              <a:pt x="1164043" y="469519"/>
                              <a:pt x="1229159" y="525577"/>
                              <a:pt x="1291272" y="584932"/>
                            </a:cubicBezTo>
                            <a:cubicBezTo>
                              <a:pt x="1321880" y="614011"/>
                              <a:pt x="1351887" y="643688"/>
                              <a:pt x="1380994" y="674265"/>
                            </a:cubicBezTo>
                            <a:cubicBezTo>
                              <a:pt x="1412501" y="707240"/>
                              <a:pt x="1443108" y="741714"/>
                              <a:pt x="1458412" y="785482"/>
                            </a:cubicBezTo>
                            <a:lnTo>
                              <a:pt x="1491419" y="760001"/>
                            </a:lnTo>
                            <a:cubicBezTo>
                              <a:pt x="1477316" y="750108"/>
                              <a:pt x="1470715" y="737218"/>
                              <a:pt x="1467114" y="721030"/>
                            </a:cubicBezTo>
                            <a:lnTo>
                              <a:pt x="1426004" y="738417"/>
                            </a:lnTo>
                            <a:cubicBezTo>
                              <a:pt x="1443108" y="773791"/>
                              <a:pt x="1460813" y="810663"/>
                              <a:pt x="1465314" y="849934"/>
                            </a:cubicBezTo>
                            <a:cubicBezTo>
                              <a:pt x="1469814" y="889204"/>
                              <a:pt x="1457812" y="924578"/>
                              <a:pt x="1443708" y="959352"/>
                            </a:cubicBezTo>
                            <a:cubicBezTo>
                              <a:pt x="1419103" y="1019307"/>
                              <a:pt x="1383394" y="1075665"/>
                              <a:pt x="1335984" y="1120032"/>
                            </a:cubicBezTo>
                            <a:cubicBezTo>
                              <a:pt x="1250764" y="1200071"/>
                              <a:pt x="1100128" y="1236045"/>
                              <a:pt x="1016709" y="1133221"/>
                            </a:cubicBezTo>
                            <a:lnTo>
                              <a:pt x="994804" y="1170693"/>
                            </a:lnTo>
                            <a:cubicBezTo>
                              <a:pt x="1029612" y="1182085"/>
                              <a:pt x="1061719" y="1198573"/>
                              <a:pt x="1091726" y="1219557"/>
                            </a:cubicBezTo>
                            <a:lnTo>
                              <a:pt x="1109131" y="1178488"/>
                            </a:lnTo>
                            <a:cubicBezTo>
                              <a:pt x="1022710" y="1148210"/>
                              <a:pt x="953394" y="1086756"/>
                              <a:pt x="910184" y="1006717"/>
                            </a:cubicBezTo>
                            <a:lnTo>
                              <a:pt x="879277" y="1037594"/>
                            </a:lnTo>
                            <a:cubicBezTo>
                              <a:pt x="924887" y="1070269"/>
                              <a:pt x="964497" y="1109239"/>
                              <a:pt x="999005" y="1153307"/>
                            </a:cubicBezTo>
                            <a:lnTo>
                              <a:pt x="1026311" y="1117933"/>
                            </a:lnTo>
                            <a:cubicBezTo>
                              <a:pt x="968398" y="1090353"/>
                              <a:pt x="928189" y="1040291"/>
                              <a:pt x="886779" y="993227"/>
                            </a:cubicBezTo>
                            <a:cubicBezTo>
                              <a:pt x="838768" y="938667"/>
                              <a:pt x="790756" y="884108"/>
                              <a:pt x="742445" y="829249"/>
                            </a:cubicBezTo>
                            <a:lnTo>
                              <a:pt x="715139" y="864623"/>
                            </a:lnTo>
                            <a:cubicBezTo>
                              <a:pt x="776653" y="909889"/>
                              <a:pt x="832166" y="962650"/>
                              <a:pt x="881077" y="1021105"/>
                            </a:cubicBezTo>
                            <a:lnTo>
                              <a:pt x="908384" y="985732"/>
                            </a:lnTo>
                            <a:cubicBezTo>
                              <a:pt x="871775" y="965348"/>
                              <a:pt x="837867" y="941066"/>
                              <a:pt x="807860" y="911988"/>
                            </a:cubicBezTo>
                            <a:cubicBezTo>
                              <a:pt x="779654" y="884408"/>
                              <a:pt x="756848" y="851432"/>
                              <a:pt x="726542" y="825951"/>
                            </a:cubicBezTo>
                            <a:cubicBezTo>
                              <a:pt x="663226" y="772591"/>
                              <a:pt x="571706" y="757903"/>
                              <a:pt x="494287" y="735720"/>
                            </a:cubicBezTo>
                            <a:cubicBezTo>
                              <a:pt x="340952" y="691652"/>
                              <a:pt x="167511" y="634095"/>
                              <a:pt x="84992" y="485407"/>
                            </a:cubicBezTo>
                            <a:cubicBezTo>
                              <a:pt x="39681" y="404168"/>
                              <a:pt x="32480" y="307040"/>
                              <a:pt x="68188" y="221005"/>
                            </a:cubicBezTo>
                            <a:lnTo>
                              <a:pt x="24678" y="221005"/>
                            </a:lnTo>
                            <a:cubicBezTo>
                              <a:pt x="27378" y="231197"/>
                              <a:pt x="30379" y="241389"/>
                              <a:pt x="33080" y="251282"/>
                            </a:cubicBezTo>
                            <a:cubicBezTo>
                              <a:pt x="40882" y="279161"/>
                              <a:pt x="84092" y="267170"/>
                              <a:pt x="76590" y="239291"/>
                            </a:cubicBezTo>
                            <a:cubicBezTo>
                              <a:pt x="73890" y="229099"/>
                              <a:pt x="70889" y="218906"/>
                              <a:pt x="68188" y="209014"/>
                            </a:cubicBezTo>
                            <a:cubicBezTo>
                              <a:pt x="61886" y="185631"/>
                              <a:pt x="32779" y="189829"/>
                              <a:pt x="24678" y="209014"/>
                            </a:cubicBezTo>
                            <a:cubicBezTo>
                              <a:pt x="-40737" y="365497"/>
                              <a:pt x="30680" y="536369"/>
                              <a:pt x="159109" y="635894"/>
                            </a:cubicBezTo>
                            <a:cubicBezTo>
                              <a:pt x="227225" y="688354"/>
                              <a:pt x="306444" y="723129"/>
                              <a:pt x="387462" y="750108"/>
                            </a:cubicBezTo>
                            <a:cubicBezTo>
                              <a:pt x="433673" y="765397"/>
                              <a:pt x="480484" y="778587"/>
                              <a:pt x="527295" y="791777"/>
                            </a:cubicBezTo>
                            <a:cubicBezTo>
                              <a:pt x="574106" y="804968"/>
                              <a:pt x="621517" y="815460"/>
                              <a:pt x="663527" y="837643"/>
                            </a:cubicBezTo>
                            <a:cubicBezTo>
                              <a:pt x="707637" y="861025"/>
                              <a:pt x="734643" y="902395"/>
                              <a:pt x="768852" y="937169"/>
                            </a:cubicBezTo>
                            <a:cubicBezTo>
                              <a:pt x="803059" y="971943"/>
                              <a:pt x="842669" y="1001021"/>
                              <a:pt x="885278" y="1024703"/>
                            </a:cubicBezTo>
                            <a:cubicBezTo>
                              <a:pt x="908384" y="1037594"/>
                              <a:pt x="928488" y="1008515"/>
                              <a:pt x="912584" y="989329"/>
                            </a:cubicBezTo>
                            <a:cubicBezTo>
                              <a:pt x="860972" y="927876"/>
                              <a:pt x="802159" y="873616"/>
                              <a:pt x="737344" y="825951"/>
                            </a:cubicBezTo>
                            <a:cubicBezTo>
                              <a:pt x="715739" y="810063"/>
                              <a:pt x="694134" y="843039"/>
                              <a:pt x="710037" y="861325"/>
                            </a:cubicBezTo>
                            <a:cubicBezTo>
                              <a:pt x="760449" y="918882"/>
                              <a:pt x="811161" y="976139"/>
                              <a:pt x="861573" y="1033696"/>
                            </a:cubicBezTo>
                            <a:cubicBezTo>
                              <a:pt x="903282" y="1081061"/>
                              <a:pt x="944993" y="1129624"/>
                              <a:pt x="1002906" y="1157204"/>
                            </a:cubicBezTo>
                            <a:cubicBezTo>
                              <a:pt x="1026911" y="1168595"/>
                              <a:pt x="1045816" y="1141915"/>
                              <a:pt x="1030212" y="1121830"/>
                            </a:cubicBezTo>
                            <a:cubicBezTo>
                              <a:pt x="993303" y="1074465"/>
                              <a:pt x="950394" y="1033696"/>
                              <a:pt x="901482" y="998922"/>
                            </a:cubicBezTo>
                            <a:cubicBezTo>
                              <a:pt x="881978" y="985133"/>
                              <a:pt x="860673" y="1011213"/>
                              <a:pt x="870575" y="1029799"/>
                            </a:cubicBezTo>
                            <a:cubicBezTo>
                              <a:pt x="919486" y="1120331"/>
                              <a:pt x="999305" y="1188081"/>
                              <a:pt x="1096527" y="1222255"/>
                            </a:cubicBezTo>
                            <a:cubicBezTo>
                              <a:pt x="1122034" y="1231248"/>
                              <a:pt x="1133436" y="1194976"/>
                              <a:pt x="1113932" y="1181185"/>
                            </a:cubicBezTo>
                            <a:cubicBezTo>
                              <a:pt x="1080624" y="1158103"/>
                              <a:pt x="1044615" y="1140416"/>
                              <a:pt x="1006206" y="1127825"/>
                            </a:cubicBezTo>
                            <a:cubicBezTo>
                              <a:pt x="982801" y="1120032"/>
                              <a:pt x="971399" y="1149409"/>
                              <a:pt x="984302" y="1165297"/>
                            </a:cubicBezTo>
                            <a:cubicBezTo>
                              <a:pt x="1081224" y="1284908"/>
                              <a:pt x="1258865" y="1249534"/>
                              <a:pt x="1360889" y="1158103"/>
                            </a:cubicBezTo>
                            <a:cubicBezTo>
                              <a:pt x="1418503" y="1106542"/>
                              <a:pt x="1459913" y="1039092"/>
                              <a:pt x="1488118" y="967745"/>
                            </a:cubicBezTo>
                            <a:cubicBezTo>
                              <a:pt x="1504322" y="926676"/>
                              <a:pt x="1514525" y="884708"/>
                              <a:pt x="1508524" y="840341"/>
                            </a:cubicBezTo>
                            <a:cubicBezTo>
                              <a:pt x="1502522" y="795974"/>
                              <a:pt x="1483617" y="755804"/>
                              <a:pt x="1464413" y="715934"/>
                            </a:cubicBezTo>
                            <a:cubicBezTo>
                              <a:pt x="1453011" y="692252"/>
                              <a:pt x="1417902" y="709339"/>
                              <a:pt x="1423304" y="733321"/>
                            </a:cubicBezTo>
                            <a:cubicBezTo>
                              <a:pt x="1429605" y="761500"/>
                              <a:pt x="1444909" y="782484"/>
                              <a:pt x="1468314" y="798972"/>
                            </a:cubicBezTo>
                            <a:cubicBezTo>
                              <a:pt x="1484218" y="810063"/>
                              <a:pt x="1507624" y="791477"/>
                              <a:pt x="1501321" y="773491"/>
                            </a:cubicBezTo>
                            <a:cubicBezTo>
                              <a:pt x="1472515" y="692552"/>
                              <a:pt x="1403799" y="631697"/>
                              <a:pt x="1343485" y="573241"/>
                            </a:cubicBezTo>
                            <a:cubicBezTo>
                              <a:pt x="1277169" y="508789"/>
                              <a:pt x="1207554" y="447935"/>
                              <a:pt x="1134936" y="390978"/>
                            </a:cubicBezTo>
                            <a:cubicBezTo>
                              <a:pt x="992103" y="278562"/>
                              <a:pt x="838168" y="180835"/>
                              <a:pt x="675830" y="99596"/>
                            </a:cubicBezTo>
                            <a:cubicBezTo>
                              <a:pt x="650023" y="86706"/>
                              <a:pt x="628119" y="123278"/>
                              <a:pt x="653024" y="138566"/>
                            </a:cubicBezTo>
                            <a:lnTo>
                              <a:pt x="704036" y="169443"/>
                            </a:lnTo>
                            <a:lnTo>
                              <a:pt x="721440" y="128374"/>
                            </a:lnTo>
                            <a:cubicBezTo>
                              <a:pt x="666827" y="106490"/>
                              <a:pt x="612515" y="84907"/>
                              <a:pt x="557902" y="63023"/>
                            </a:cubicBezTo>
                            <a:lnTo>
                              <a:pt x="545899" y="106490"/>
                            </a:lnTo>
                            <a:cubicBezTo>
                              <a:pt x="574106" y="113085"/>
                              <a:pt x="602312" y="119381"/>
                              <a:pt x="630819" y="125976"/>
                            </a:cubicBezTo>
                            <a:cubicBezTo>
                              <a:pt x="659325" y="132571"/>
                              <a:pt x="669228" y="93001"/>
                              <a:pt x="642822" y="82509"/>
                            </a:cubicBezTo>
                            <a:cubicBezTo>
                              <a:pt x="583708" y="59426"/>
                              <a:pt x="523694" y="38742"/>
                              <a:pt x="462480" y="21654"/>
                            </a:cubicBezTo>
                            <a:cubicBezTo>
                              <a:pt x="405166" y="5466"/>
                              <a:pt x="345152" y="-7124"/>
                              <a:pt x="285739" y="4567"/>
                            </a:cubicBezTo>
                            <a:cubicBezTo>
                              <a:pt x="235627" y="14460"/>
                              <a:pt x="191517" y="42639"/>
                              <a:pt x="153408" y="75613"/>
                            </a:cubicBezTo>
                            <a:cubicBezTo>
                              <a:pt x="132403" y="93900"/>
                              <a:pt x="112898" y="113685"/>
                              <a:pt x="94595" y="134370"/>
                            </a:cubicBezTo>
                            <a:cubicBezTo>
                              <a:pt x="75089" y="156253"/>
                              <a:pt x="55885" y="183234"/>
                              <a:pt x="26179" y="191327"/>
                            </a:cubicBezTo>
                            <a:lnTo>
                              <a:pt x="53785" y="218906"/>
                            </a:lnTo>
                            <a:cubicBezTo>
                              <a:pt x="84092" y="138566"/>
                              <a:pt x="153408" y="76513"/>
                              <a:pt x="237427" y="57628"/>
                            </a:cubicBezTo>
                            <a:cubicBezTo>
                              <a:pt x="265634" y="51332"/>
                              <a:pt x="253631" y="7865"/>
                              <a:pt x="225425" y="14160"/>
                            </a:cubicBezTo>
                            <a:lnTo>
                              <a:pt x="225425" y="14160"/>
                            </a:lnTo>
                            <a:close/>
                          </a:path>
                        </a:pathLst>
                      </a:custGeom>
                      <a:solidFill>
                        <a:srgbClr val="751E20"/>
                      </a:solidFill>
                      <a:ln w="27122" cap="flat">
                        <a:noFill/>
                        <a:prstDash val="solid"/>
                        <a:miter/>
                      </a:ln>
                    </p:spPr>
                    <p:txBody>
                      <a:bodyPr/>
                      <a:lstStyle/>
                      <a:p>
                        <a:endParaRPr lang="en-US"/>
                      </a:p>
                    </p:txBody>
                  </p:sp>
                  <p:sp>
                    <p:nvSpPr>
                      <p:cNvPr id="1462" name="Freeform: Shape 1461">
                        <a:extLst>
                          <a:ext uri="{FF2B5EF4-FFF2-40B4-BE49-F238E27FC236}">
                            <a16:creationId xmlns:a16="http://schemas.microsoft.com/office/drawing/2014/main" id="{DAC77742-D432-EF36-E3F0-069CCC06F52E}"/>
                          </a:ext>
                        </a:extLst>
                      </p:cNvPr>
                      <p:cNvSpPr/>
                      <p:nvPr/>
                    </p:nvSpPr>
                    <p:spPr>
                      <a:xfrm>
                        <a:off x="22942161" y="13157187"/>
                        <a:ext cx="43660" cy="44966"/>
                      </a:xfrm>
                      <a:custGeom>
                        <a:avLst/>
                        <a:gdLst>
                          <a:gd name="csX0" fmla="*/ 21830 w 43660"/>
                          <a:gd name="csY0" fmla="*/ 44966 h 44966"/>
                          <a:gd name="csX1" fmla="*/ 21830 w 43660"/>
                          <a:gd name="csY1" fmla="*/ 0 h 44966"/>
                          <a:gd name="csX2" fmla="*/ 21830 w 43660"/>
                          <a:gd name="csY2" fmla="*/ 44966 h 44966"/>
                          <a:gd name="csX3" fmla="*/ 21830 w 43660"/>
                          <a:gd name="csY3" fmla="*/ 44966 h 44966"/>
                        </a:gdLst>
                        <a:ahLst/>
                        <a:cxnLst>
                          <a:cxn ang="0">
                            <a:pos x="csX0" y="csY0"/>
                          </a:cxn>
                          <a:cxn ang="0">
                            <a:pos x="csX1" y="csY1"/>
                          </a:cxn>
                          <a:cxn ang="0">
                            <a:pos x="csX2" y="csY2"/>
                          </a:cxn>
                          <a:cxn ang="0">
                            <a:pos x="csX3" y="csY3"/>
                          </a:cxn>
                        </a:cxnLst>
                        <a:rect l="l" t="t" r="r" b="b"/>
                        <a:pathLst>
                          <a:path w="43660" h="44966">
                            <a:moveTo>
                              <a:pt x="21830" y="44966"/>
                            </a:moveTo>
                            <a:cubicBezTo>
                              <a:pt x="50937" y="44966"/>
                              <a:pt x="50937" y="0"/>
                              <a:pt x="21830" y="0"/>
                            </a:cubicBezTo>
                            <a:cubicBezTo>
                              <a:pt x="-7277" y="0"/>
                              <a:pt x="-7277" y="44966"/>
                              <a:pt x="21830" y="44966"/>
                            </a:cubicBezTo>
                            <a:lnTo>
                              <a:pt x="21830" y="44966"/>
                            </a:lnTo>
                            <a:close/>
                          </a:path>
                        </a:pathLst>
                      </a:custGeom>
                      <a:solidFill>
                        <a:srgbClr val="751E20"/>
                      </a:solidFill>
                      <a:ln w="27122" cap="flat">
                        <a:noFill/>
                        <a:prstDash val="solid"/>
                        <a:miter/>
                      </a:ln>
                    </p:spPr>
                    <p:txBody>
                      <a:bodyPr/>
                      <a:lstStyle/>
                      <a:p>
                        <a:endParaRPr lang="en-US"/>
                      </a:p>
                    </p:txBody>
                  </p:sp>
                  <p:sp>
                    <p:nvSpPr>
                      <p:cNvPr id="1463" name="Freeform: Shape 1462">
                        <a:extLst>
                          <a:ext uri="{FF2B5EF4-FFF2-40B4-BE49-F238E27FC236}">
                            <a16:creationId xmlns:a16="http://schemas.microsoft.com/office/drawing/2014/main" id="{165D546F-33E2-213E-05C6-89855D792311}"/>
                          </a:ext>
                        </a:extLst>
                      </p:cNvPr>
                      <p:cNvSpPr/>
                      <p:nvPr/>
                    </p:nvSpPr>
                    <p:spPr>
                      <a:xfrm>
                        <a:off x="23823167" y="14344897"/>
                        <a:ext cx="43660" cy="44966"/>
                      </a:xfrm>
                      <a:custGeom>
                        <a:avLst/>
                        <a:gdLst>
                          <a:gd name="csX0" fmla="*/ 21830 w 43660"/>
                          <a:gd name="csY0" fmla="*/ 44966 h 44966"/>
                          <a:gd name="csX1" fmla="*/ 21830 w 43660"/>
                          <a:gd name="csY1" fmla="*/ 0 h 44966"/>
                          <a:gd name="csX2" fmla="*/ 21830 w 43660"/>
                          <a:gd name="csY2" fmla="*/ 44966 h 44966"/>
                          <a:gd name="csX3" fmla="*/ 21830 w 43660"/>
                          <a:gd name="csY3" fmla="*/ 44966 h 44966"/>
                        </a:gdLst>
                        <a:ahLst/>
                        <a:cxnLst>
                          <a:cxn ang="0">
                            <a:pos x="csX0" y="csY0"/>
                          </a:cxn>
                          <a:cxn ang="0">
                            <a:pos x="csX1" y="csY1"/>
                          </a:cxn>
                          <a:cxn ang="0">
                            <a:pos x="csX2" y="csY2"/>
                          </a:cxn>
                          <a:cxn ang="0">
                            <a:pos x="csX3" y="csY3"/>
                          </a:cxn>
                        </a:cxnLst>
                        <a:rect l="l" t="t" r="r" b="b"/>
                        <a:pathLst>
                          <a:path w="43660" h="44966">
                            <a:moveTo>
                              <a:pt x="21830" y="44966"/>
                            </a:moveTo>
                            <a:cubicBezTo>
                              <a:pt x="50937" y="44966"/>
                              <a:pt x="50937" y="0"/>
                              <a:pt x="21830" y="0"/>
                            </a:cubicBezTo>
                            <a:cubicBezTo>
                              <a:pt x="-7277" y="0"/>
                              <a:pt x="-7277" y="44966"/>
                              <a:pt x="21830" y="44966"/>
                            </a:cubicBezTo>
                            <a:lnTo>
                              <a:pt x="21830" y="44966"/>
                            </a:lnTo>
                            <a:close/>
                          </a:path>
                        </a:pathLst>
                      </a:custGeom>
                      <a:solidFill>
                        <a:srgbClr val="751E20"/>
                      </a:solidFill>
                      <a:ln w="27122" cap="flat">
                        <a:noFill/>
                        <a:prstDash val="solid"/>
                        <a:miter/>
                      </a:ln>
                    </p:spPr>
                    <p:txBody>
                      <a:bodyPr/>
                      <a:lstStyle/>
                      <a:p>
                        <a:endParaRPr lang="en-US"/>
                      </a:p>
                    </p:txBody>
                  </p:sp>
                  <p:sp>
                    <p:nvSpPr>
                      <p:cNvPr id="1464" name="Freeform: Shape 1463">
                        <a:extLst>
                          <a:ext uri="{FF2B5EF4-FFF2-40B4-BE49-F238E27FC236}">
                            <a16:creationId xmlns:a16="http://schemas.microsoft.com/office/drawing/2014/main" id="{4FA5E1D8-1917-19AF-E77B-0DCE609B5973}"/>
                          </a:ext>
                        </a:extLst>
                      </p:cNvPr>
                      <p:cNvSpPr/>
                      <p:nvPr/>
                    </p:nvSpPr>
                    <p:spPr>
                      <a:xfrm>
                        <a:off x="22889707" y="13599654"/>
                        <a:ext cx="156730" cy="171674"/>
                      </a:xfrm>
                      <a:custGeom>
                        <a:avLst/>
                        <a:gdLst>
                          <a:gd name="csX0" fmla="*/ 41577 w 156730"/>
                          <a:gd name="csY0" fmla="*/ 160681 h 171674"/>
                          <a:gd name="csX1" fmla="*/ 65583 w 156730"/>
                          <a:gd name="csY1" fmla="*/ 127107 h 171674"/>
                          <a:gd name="csX2" fmla="*/ 65583 w 156730"/>
                          <a:gd name="csY2" fmla="*/ 127107 h 171674"/>
                          <a:gd name="csX3" fmla="*/ 67083 w 156730"/>
                          <a:gd name="csY3" fmla="*/ 125308 h 171674"/>
                          <a:gd name="csX4" fmla="*/ 70684 w 156730"/>
                          <a:gd name="csY4" fmla="*/ 120812 h 171674"/>
                          <a:gd name="csX5" fmla="*/ 76985 w 156730"/>
                          <a:gd name="csY5" fmla="*/ 113017 h 171674"/>
                          <a:gd name="csX6" fmla="*/ 90789 w 156730"/>
                          <a:gd name="csY6" fmla="*/ 96829 h 171674"/>
                          <a:gd name="csX7" fmla="*/ 150202 w 156730"/>
                          <a:gd name="csY7" fmla="*/ 38073 h 171674"/>
                          <a:gd name="csX8" fmla="*/ 150202 w 156730"/>
                          <a:gd name="csY8" fmla="*/ 6297 h 171674"/>
                          <a:gd name="csX9" fmla="*/ 118395 w 156730"/>
                          <a:gd name="csY9" fmla="*/ 6297 h 171674"/>
                          <a:gd name="csX10" fmla="*/ 3168 w 156730"/>
                          <a:gd name="csY10" fmla="*/ 137898 h 171674"/>
                          <a:gd name="csX11" fmla="*/ 11271 w 156730"/>
                          <a:gd name="csY11" fmla="*/ 168776 h 171674"/>
                          <a:gd name="csX12" fmla="*/ 42178 w 156730"/>
                          <a:gd name="csY12" fmla="*/ 160681 h 171674"/>
                          <a:gd name="csX13" fmla="*/ 42178 w 156730"/>
                          <a:gd name="csY13" fmla="*/ 160681 h 1716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6730" h="171674">
                            <a:moveTo>
                              <a:pt x="41577" y="160681"/>
                            </a:moveTo>
                            <a:cubicBezTo>
                              <a:pt x="49079" y="149290"/>
                              <a:pt x="57181" y="137898"/>
                              <a:pt x="65583" y="127107"/>
                            </a:cubicBezTo>
                            <a:cubicBezTo>
                              <a:pt x="66483" y="125907"/>
                              <a:pt x="66483" y="125907"/>
                              <a:pt x="65583" y="127107"/>
                            </a:cubicBezTo>
                            <a:lnTo>
                              <a:pt x="67083" y="125308"/>
                            </a:lnTo>
                            <a:cubicBezTo>
                              <a:pt x="67083" y="125308"/>
                              <a:pt x="69483" y="122310"/>
                              <a:pt x="70684" y="120812"/>
                            </a:cubicBezTo>
                            <a:cubicBezTo>
                              <a:pt x="72785" y="118114"/>
                              <a:pt x="74885" y="115715"/>
                              <a:pt x="76985" y="113017"/>
                            </a:cubicBezTo>
                            <a:cubicBezTo>
                              <a:pt x="81487" y="107622"/>
                              <a:pt x="85988" y="102226"/>
                              <a:pt x="90789" y="96829"/>
                            </a:cubicBezTo>
                            <a:cubicBezTo>
                              <a:pt x="109093" y="75845"/>
                              <a:pt x="129198" y="56360"/>
                              <a:pt x="150202" y="38073"/>
                            </a:cubicBezTo>
                            <a:cubicBezTo>
                              <a:pt x="159205" y="30279"/>
                              <a:pt x="158604" y="14092"/>
                              <a:pt x="150202" y="6297"/>
                            </a:cubicBezTo>
                            <a:cubicBezTo>
                              <a:pt x="140601" y="-2396"/>
                              <a:pt x="127997" y="-1796"/>
                              <a:pt x="118395" y="6297"/>
                            </a:cubicBezTo>
                            <a:cubicBezTo>
                              <a:pt x="74285" y="44668"/>
                              <a:pt x="35576" y="89036"/>
                              <a:pt x="3168" y="137898"/>
                            </a:cubicBezTo>
                            <a:cubicBezTo>
                              <a:pt x="-3433" y="147791"/>
                              <a:pt x="768" y="163080"/>
                              <a:pt x="11271" y="168776"/>
                            </a:cubicBezTo>
                            <a:cubicBezTo>
                              <a:pt x="22672" y="174771"/>
                              <a:pt x="34975" y="171174"/>
                              <a:pt x="42178" y="160681"/>
                            </a:cubicBezTo>
                            <a:lnTo>
                              <a:pt x="42178" y="160681"/>
                            </a:lnTo>
                            <a:close/>
                          </a:path>
                        </a:pathLst>
                      </a:custGeom>
                      <a:solidFill>
                        <a:srgbClr val="751E20"/>
                      </a:solidFill>
                      <a:ln w="27122" cap="flat">
                        <a:noFill/>
                        <a:prstDash val="solid"/>
                        <a:miter/>
                      </a:ln>
                    </p:spPr>
                    <p:txBody>
                      <a:bodyPr/>
                      <a:lstStyle/>
                      <a:p>
                        <a:endParaRPr lang="en-US"/>
                      </a:p>
                    </p:txBody>
                  </p:sp>
                  <p:sp>
                    <p:nvSpPr>
                      <p:cNvPr id="1465" name="Freeform: Shape 1464">
                        <a:extLst>
                          <a:ext uri="{FF2B5EF4-FFF2-40B4-BE49-F238E27FC236}">
                            <a16:creationId xmlns:a16="http://schemas.microsoft.com/office/drawing/2014/main" id="{C2639E7E-ECD8-C975-FAA0-90ACFE63EB1A}"/>
                          </a:ext>
                        </a:extLst>
                      </p:cNvPr>
                      <p:cNvSpPr/>
                      <p:nvPr/>
                    </p:nvSpPr>
                    <p:spPr>
                      <a:xfrm>
                        <a:off x="23232547" y="13699680"/>
                        <a:ext cx="137341" cy="211782"/>
                      </a:xfrm>
                      <a:custGeom>
                        <a:avLst/>
                        <a:gdLst>
                          <a:gd name="csX0" fmla="*/ 42017 w 137341"/>
                          <a:gd name="csY0" fmla="*/ 200651 h 211782"/>
                          <a:gd name="csX1" fmla="*/ 136538 w 137341"/>
                          <a:gd name="csY1" fmla="*/ 28280 h 211782"/>
                          <a:gd name="csX2" fmla="*/ 120935 w 137341"/>
                          <a:gd name="csY2" fmla="*/ 700 h 211782"/>
                          <a:gd name="csX3" fmla="*/ 93328 w 137341"/>
                          <a:gd name="csY3" fmla="*/ 16289 h 211782"/>
                          <a:gd name="csX4" fmla="*/ 3307 w 137341"/>
                          <a:gd name="csY4" fmla="*/ 177868 h 211782"/>
                          <a:gd name="csX5" fmla="*/ 11410 w 137341"/>
                          <a:gd name="csY5" fmla="*/ 208744 h 211782"/>
                          <a:gd name="csX6" fmla="*/ 42317 w 137341"/>
                          <a:gd name="csY6" fmla="*/ 200651 h 211782"/>
                          <a:gd name="csX7" fmla="*/ 42317 w 137341"/>
                          <a:gd name="csY7" fmla="*/ 200651 h 2117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37341" h="211782">
                            <a:moveTo>
                              <a:pt x="42017" y="200651"/>
                            </a:moveTo>
                            <a:cubicBezTo>
                              <a:pt x="80426" y="147291"/>
                              <a:pt x="118535" y="92431"/>
                              <a:pt x="136538" y="28280"/>
                            </a:cubicBezTo>
                            <a:cubicBezTo>
                              <a:pt x="139840" y="16588"/>
                              <a:pt x="132637" y="3698"/>
                              <a:pt x="120935" y="700"/>
                            </a:cubicBezTo>
                            <a:cubicBezTo>
                              <a:pt x="109232" y="-2298"/>
                              <a:pt x="96630" y="4597"/>
                              <a:pt x="93328" y="16289"/>
                            </a:cubicBezTo>
                            <a:cubicBezTo>
                              <a:pt x="76525" y="76244"/>
                              <a:pt x="39316" y="127805"/>
                              <a:pt x="3307" y="177868"/>
                            </a:cubicBezTo>
                            <a:cubicBezTo>
                              <a:pt x="-3894" y="187760"/>
                              <a:pt x="1507" y="203049"/>
                              <a:pt x="11410" y="208744"/>
                            </a:cubicBezTo>
                            <a:cubicBezTo>
                              <a:pt x="22813" y="215340"/>
                              <a:pt x="35115" y="210543"/>
                              <a:pt x="42317" y="200651"/>
                            </a:cubicBezTo>
                            <a:lnTo>
                              <a:pt x="42317" y="200651"/>
                            </a:lnTo>
                            <a:close/>
                          </a:path>
                        </a:pathLst>
                      </a:custGeom>
                      <a:solidFill>
                        <a:srgbClr val="751E20"/>
                      </a:solidFill>
                      <a:ln w="27122" cap="flat">
                        <a:noFill/>
                        <a:prstDash val="solid"/>
                        <a:miter/>
                      </a:ln>
                    </p:spPr>
                    <p:txBody>
                      <a:bodyPr/>
                      <a:lstStyle/>
                      <a:p>
                        <a:endParaRPr lang="en-US"/>
                      </a:p>
                    </p:txBody>
                  </p:sp>
                  <p:sp>
                    <p:nvSpPr>
                      <p:cNvPr id="1466" name="Freeform: Shape 1465">
                        <a:extLst>
                          <a:ext uri="{FF2B5EF4-FFF2-40B4-BE49-F238E27FC236}">
                            <a16:creationId xmlns:a16="http://schemas.microsoft.com/office/drawing/2014/main" id="{22567898-2D30-8918-33D7-CC66265B521D}"/>
                          </a:ext>
                        </a:extLst>
                      </p:cNvPr>
                      <p:cNvSpPr/>
                      <p:nvPr/>
                    </p:nvSpPr>
                    <p:spPr>
                      <a:xfrm>
                        <a:off x="23478186" y="13798550"/>
                        <a:ext cx="134597" cy="216527"/>
                      </a:xfrm>
                      <a:custGeom>
                        <a:avLst/>
                        <a:gdLst>
                          <a:gd name="csX0" fmla="*/ 92847 w 134597"/>
                          <a:gd name="csY0" fmla="*/ 10949 h 216527"/>
                          <a:gd name="csX1" fmla="*/ 6426 w 134597"/>
                          <a:gd name="csY1" fmla="*/ 178223 h 216527"/>
                          <a:gd name="csX2" fmla="*/ 6426 w 134597"/>
                          <a:gd name="csY2" fmla="*/ 209999 h 216527"/>
                          <a:gd name="csX3" fmla="*/ 38234 w 134597"/>
                          <a:gd name="csY3" fmla="*/ 209999 h 216527"/>
                          <a:gd name="csX4" fmla="*/ 131556 w 134597"/>
                          <a:gd name="csY4" fmla="*/ 33731 h 216527"/>
                          <a:gd name="csX5" fmla="*/ 92546 w 134597"/>
                          <a:gd name="csY5" fmla="*/ 10949 h 216527"/>
                          <a:gd name="csX6" fmla="*/ 92546 w 134597"/>
                          <a:gd name="csY6" fmla="*/ 10949 h 21652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4597" h="216527">
                            <a:moveTo>
                              <a:pt x="92847" y="10949"/>
                            </a:moveTo>
                            <a:cubicBezTo>
                              <a:pt x="62539" y="65208"/>
                              <a:pt x="46636" y="129659"/>
                              <a:pt x="6426" y="178223"/>
                            </a:cubicBezTo>
                            <a:cubicBezTo>
                              <a:pt x="-1376" y="187516"/>
                              <a:pt x="-2876" y="200706"/>
                              <a:pt x="6426" y="209999"/>
                            </a:cubicBezTo>
                            <a:cubicBezTo>
                              <a:pt x="14528" y="218094"/>
                              <a:pt x="30432" y="219292"/>
                              <a:pt x="38234" y="209999"/>
                            </a:cubicBezTo>
                            <a:cubicBezTo>
                              <a:pt x="81444" y="157538"/>
                              <a:pt x="98848" y="92188"/>
                              <a:pt x="131556" y="33731"/>
                            </a:cubicBezTo>
                            <a:cubicBezTo>
                              <a:pt x="145659" y="8550"/>
                              <a:pt x="106950" y="-14232"/>
                              <a:pt x="92546" y="10949"/>
                            </a:cubicBezTo>
                            <a:lnTo>
                              <a:pt x="92546" y="10949"/>
                            </a:lnTo>
                            <a:close/>
                          </a:path>
                        </a:pathLst>
                      </a:custGeom>
                      <a:solidFill>
                        <a:srgbClr val="751E20"/>
                      </a:solidFill>
                      <a:ln w="27122" cap="flat">
                        <a:noFill/>
                        <a:prstDash val="solid"/>
                        <a:miter/>
                      </a:ln>
                    </p:spPr>
                    <p:txBody>
                      <a:bodyPr/>
                      <a:lstStyle/>
                      <a:p>
                        <a:endParaRPr lang="en-US"/>
                      </a:p>
                    </p:txBody>
                  </p:sp>
                  <p:sp>
                    <p:nvSpPr>
                      <p:cNvPr id="1467" name="Freeform: Shape 1466">
                        <a:extLst>
                          <a:ext uri="{FF2B5EF4-FFF2-40B4-BE49-F238E27FC236}">
                            <a16:creationId xmlns:a16="http://schemas.microsoft.com/office/drawing/2014/main" id="{8D66EE2E-AC16-B3F0-E526-F184E998799A}"/>
                          </a:ext>
                        </a:extLst>
                      </p:cNvPr>
                      <p:cNvSpPr/>
                      <p:nvPr/>
                    </p:nvSpPr>
                    <p:spPr>
                      <a:xfrm>
                        <a:off x="23656886" y="14043304"/>
                        <a:ext cx="102876" cy="173422"/>
                      </a:xfrm>
                      <a:custGeom>
                        <a:avLst/>
                        <a:gdLst>
                          <a:gd name="csX0" fmla="*/ 41676 w 102876"/>
                          <a:gd name="csY0" fmla="*/ 162198 h 173422"/>
                          <a:gd name="csX1" fmla="*/ 101991 w 102876"/>
                          <a:gd name="csY1" fmla="*/ 28198 h 173422"/>
                          <a:gd name="csX2" fmla="*/ 86386 w 102876"/>
                          <a:gd name="csY2" fmla="*/ 619 h 173422"/>
                          <a:gd name="csX3" fmla="*/ 58781 w 102876"/>
                          <a:gd name="csY3" fmla="*/ 16207 h 173422"/>
                          <a:gd name="csX4" fmla="*/ 2967 w 102876"/>
                          <a:gd name="csY4" fmla="*/ 139715 h 173422"/>
                          <a:gd name="csX5" fmla="*/ 11070 w 102876"/>
                          <a:gd name="csY5" fmla="*/ 170592 h 173422"/>
                          <a:gd name="csX6" fmla="*/ 41977 w 102876"/>
                          <a:gd name="csY6" fmla="*/ 162498 h 173422"/>
                          <a:gd name="csX7" fmla="*/ 41977 w 102876"/>
                          <a:gd name="csY7" fmla="*/ 162498 h 1734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02876" h="173422">
                            <a:moveTo>
                              <a:pt x="41676" y="162198"/>
                            </a:moveTo>
                            <a:cubicBezTo>
                              <a:pt x="66882" y="119930"/>
                              <a:pt x="86987" y="74963"/>
                              <a:pt x="101991" y="28198"/>
                            </a:cubicBezTo>
                            <a:cubicBezTo>
                              <a:pt x="105591" y="17107"/>
                              <a:pt x="97789" y="3317"/>
                              <a:pt x="86386" y="619"/>
                            </a:cubicBezTo>
                            <a:cubicBezTo>
                              <a:pt x="74083" y="-2079"/>
                              <a:pt x="62381" y="4217"/>
                              <a:pt x="58781" y="16207"/>
                            </a:cubicBezTo>
                            <a:cubicBezTo>
                              <a:pt x="44677" y="60574"/>
                              <a:pt x="27573" y="98646"/>
                              <a:pt x="2967" y="139715"/>
                            </a:cubicBezTo>
                            <a:cubicBezTo>
                              <a:pt x="-3034" y="149907"/>
                              <a:pt x="267" y="164896"/>
                              <a:pt x="11070" y="170592"/>
                            </a:cubicBezTo>
                            <a:cubicBezTo>
                              <a:pt x="21872" y="176287"/>
                              <a:pt x="35375" y="173290"/>
                              <a:pt x="41977" y="162498"/>
                            </a:cubicBezTo>
                            <a:lnTo>
                              <a:pt x="41977" y="162498"/>
                            </a:lnTo>
                            <a:close/>
                          </a:path>
                        </a:pathLst>
                      </a:custGeom>
                      <a:solidFill>
                        <a:srgbClr val="751E20"/>
                      </a:solidFill>
                      <a:ln w="27122" cap="flat">
                        <a:noFill/>
                        <a:prstDash val="solid"/>
                        <a:miter/>
                      </a:ln>
                    </p:spPr>
                    <p:txBody>
                      <a:bodyPr/>
                      <a:lstStyle/>
                      <a:p>
                        <a:endParaRPr lang="en-US"/>
                      </a:p>
                    </p:txBody>
                  </p:sp>
                  <p:sp>
                    <p:nvSpPr>
                      <p:cNvPr id="1468" name="Freeform: Shape 1467">
                        <a:extLst>
                          <a:ext uri="{FF2B5EF4-FFF2-40B4-BE49-F238E27FC236}">
                            <a16:creationId xmlns:a16="http://schemas.microsoft.com/office/drawing/2014/main" id="{169EAB81-065C-9903-3462-860EAAFD93A3}"/>
                          </a:ext>
                        </a:extLst>
                      </p:cNvPr>
                      <p:cNvSpPr/>
                      <p:nvPr/>
                    </p:nvSpPr>
                    <p:spPr>
                      <a:xfrm>
                        <a:off x="23843038" y="14179320"/>
                        <a:ext cx="85232" cy="187398"/>
                      </a:xfrm>
                      <a:custGeom>
                        <a:avLst/>
                        <a:gdLst>
                          <a:gd name="csX0" fmla="*/ 43668 w 85232"/>
                          <a:gd name="csY0" fmla="*/ 171273 h 187398"/>
                          <a:gd name="csX1" fmla="*/ 84178 w 85232"/>
                          <a:gd name="csY1" fmla="*/ 28280 h 187398"/>
                          <a:gd name="csX2" fmla="*/ 68575 w 85232"/>
                          <a:gd name="csY2" fmla="*/ 700 h 187398"/>
                          <a:gd name="csX3" fmla="*/ 40968 w 85232"/>
                          <a:gd name="csY3" fmla="*/ 16289 h 187398"/>
                          <a:gd name="csX4" fmla="*/ 458 w 85232"/>
                          <a:gd name="csY4" fmla="*/ 159282 h 187398"/>
                          <a:gd name="csX5" fmla="*/ 16063 w 85232"/>
                          <a:gd name="csY5" fmla="*/ 186861 h 187398"/>
                          <a:gd name="csX6" fmla="*/ 43668 w 85232"/>
                          <a:gd name="csY6" fmla="*/ 171273 h 187398"/>
                          <a:gd name="csX7" fmla="*/ 43668 w 85232"/>
                          <a:gd name="csY7" fmla="*/ 171273 h 1873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85232" h="187398">
                            <a:moveTo>
                              <a:pt x="43668" y="171273"/>
                            </a:moveTo>
                            <a:cubicBezTo>
                              <a:pt x="52371" y="122409"/>
                              <a:pt x="65874" y="74445"/>
                              <a:pt x="84178" y="28280"/>
                            </a:cubicBezTo>
                            <a:cubicBezTo>
                              <a:pt x="88379" y="17188"/>
                              <a:pt x="79377" y="3099"/>
                              <a:pt x="68575" y="700"/>
                            </a:cubicBezTo>
                            <a:cubicBezTo>
                              <a:pt x="55672" y="-2298"/>
                              <a:pt x="45469" y="4597"/>
                              <a:pt x="40968" y="16289"/>
                            </a:cubicBezTo>
                            <a:cubicBezTo>
                              <a:pt x="22664" y="62454"/>
                              <a:pt x="9161" y="110418"/>
                              <a:pt x="458" y="159282"/>
                            </a:cubicBezTo>
                            <a:cubicBezTo>
                              <a:pt x="-1641" y="170673"/>
                              <a:pt x="3459" y="184163"/>
                              <a:pt x="16063" y="186861"/>
                            </a:cubicBezTo>
                            <a:cubicBezTo>
                              <a:pt x="27165" y="189259"/>
                              <a:pt x="41569" y="183563"/>
                              <a:pt x="43668" y="171273"/>
                            </a:cubicBezTo>
                            <a:lnTo>
                              <a:pt x="43668" y="171273"/>
                            </a:lnTo>
                            <a:close/>
                          </a:path>
                        </a:pathLst>
                      </a:custGeom>
                      <a:solidFill>
                        <a:srgbClr val="751E20"/>
                      </a:solidFill>
                      <a:ln w="27122" cap="flat">
                        <a:noFill/>
                        <a:prstDash val="solid"/>
                        <a:miter/>
                      </a:ln>
                    </p:spPr>
                    <p:txBody>
                      <a:bodyPr/>
                      <a:lstStyle/>
                      <a:p>
                        <a:endParaRPr lang="en-US"/>
                      </a:p>
                    </p:txBody>
                  </p:sp>
                  <p:sp>
                    <p:nvSpPr>
                      <p:cNvPr id="1469" name="Freeform: Shape 1468">
                        <a:extLst>
                          <a:ext uri="{FF2B5EF4-FFF2-40B4-BE49-F238E27FC236}">
                            <a16:creationId xmlns:a16="http://schemas.microsoft.com/office/drawing/2014/main" id="{D4BDF166-26D0-EFD6-E09A-0A59D7E8659D}"/>
                          </a:ext>
                        </a:extLst>
                      </p:cNvPr>
                      <p:cNvSpPr/>
                      <p:nvPr/>
                    </p:nvSpPr>
                    <p:spPr>
                      <a:xfrm>
                        <a:off x="23941795" y="13804869"/>
                        <a:ext cx="136923" cy="169031"/>
                      </a:xfrm>
                      <a:custGeom>
                        <a:avLst/>
                        <a:gdLst>
                          <a:gd name="csX0" fmla="*/ 95247 w 136923"/>
                          <a:gd name="csY0" fmla="*/ 10925 h 169031"/>
                          <a:gd name="csX1" fmla="*/ 52937 w 136923"/>
                          <a:gd name="csY1" fmla="*/ 74477 h 169031"/>
                          <a:gd name="csX2" fmla="*/ 47536 w 136923"/>
                          <a:gd name="csY2" fmla="*/ 81672 h 169031"/>
                          <a:gd name="csX3" fmla="*/ 44835 w 136923"/>
                          <a:gd name="csY3" fmla="*/ 85270 h 169031"/>
                          <a:gd name="csX4" fmla="*/ 44235 w 136923"/>
                          <a:gd name="csY4" fmla="*/ 86169 h 169031"/>
                          <a:gd name="csX5" fmla="*/ 32232 w 136923"/>
                          <a:gd name="csY5" fmla="*/ 101158 h 169031"/>
                          <a:gd name="csX6" fmla="*/ 6426 w 136923"/>
                          <a:gd name="csY6" fmla="*/ 130835 h 169031"/>
                          <a:gd name="csX7" fmla="*/ 6426 w 136923"/>
                          <a:gd name="csY7" fmla="*/ 162611 h 169031"/>
                          <a:gd name="csX8" fmla="*/ 38234 w 136923"/>
                          <a:gd name="csY8" fmla="*/ 162611 h 169031"/>
                          <a:gd name="csX9" fmla="*/ 133956 w 136923"/>
                          <a:gd name="csY9" fmla="*/ 33708 h 169031"/>
                          <a:gd name="csX10" fmla="*/ 125854 w 136923"/>
                          <a:gd name="csY10" fmla="*/ 2831 h 169031"/>
                          <a:gd name="csX11" fmla="*/ 94946 w 136923"/>
                          <a:gd name="csY11" fmla="*/ 10925 h 169031"/>
                          <a:gd name="csX12" fmla="*/ 94946 w 136923"/>
                          <a:gd name="csY12" fmla="*/ 10925 h 1690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36923" h="169031">
                            <a:moveTo>
                              <a:pt x="95247" y="10925"/>
                            </a:moveTo>
                            <a:cubicBezTo>
                              <a:pt x="82344" y="32809"/>
                              <a:pt x="68241" y="54093"/>
                              <a:pt x="52937" y="74477"/>
                            </a:cubicBezTo>
                            <a:cubicBezTo>
                              <a:pt x="51136" y="76876"/>
                              <a:pt x="49336" y="79274"/>
                              <a:pt x="47536" y="81672"/>
                            </a:cubicBezTo>
                            <a:cubicBezTo>
                              <a:pt x="46636" y="82871"/>
                              <a:pt x="45735" y="84070"/>
                              <a:pt x="44835" y="85270"/>
                            </a:cubicBezTo>
                            <a:cubicBezTo>
                              <a:pt x="46335" y="83471"/>
                              <a:pt x="44835" y="85270"/>
                              <a:pt x="44235" y="86169"/>
                            </a:cubicBezTo>
                            <a:cubicBezTo>
                              <a:pt x="40334" y="91265"/>
                              <a:pt x="36433" y="96061"/>
                              <a:pt x="32232" y="101158"/>
                            </a:cubicBezTo>
                            <a:cubicBezTo>
                              <a:pt x="23830" y="111350"/>
                              <a:pt x="15428" y="121242"/>
                              <a:pt x="6426" y="130835"/>
                            </a:cubicBezTo>
                            <a:cubicBezTo>
                              <a:pt x="-1376" y="139529"/>
                              <a:pt x="-2876" y="154218"/>
                              <a:pt x="6426" y="162611"/>
                            </a:cubicBezTo>
                            <a:cubicBezTo>
                              <a:pt x="15128" y="170406"/>
                              <a:pt x="29832" y="171904"/>
                              <a:pt x="38234" y="162611"/>
                            </a:cubicBezTo>
                            <a:cubicBezTo>
                              <a:pt x="74242" y="123041"/>
                              <a:pt x="106650" y="79873"/>
                              <a:pt x="133956" y="33708"/>
                            </a:cubicBezTo>
                            <a:cubicBezTo>
                              <a:pt x="139957" y="23516"/>
                              <a:pt x="136657" y="8527"/>
                              <a:pt x="125854" y="2831"/>
                            </a:cubicBezTo>
                            <a:cubicBezTo>
                              <a:pt x="115052" y="-2864"/>
                              <a:pt x="101548" y="133"/>
                              <a:pt x="94946" y="10925"/>
                            </a:cubicBezTo>
                            <a:lnTo>
                              <a:pt x="94946" y="10925"/>
                            </a:lnTo>
                            <a:close/>
                          </a:path>
                        </a:pathLst>
                      </a:custGeom>
                      <a:solidFill>
                        <a:srgbClr val="751E20"/>
                      </a:solidFill>
                      <a:ln w="27122" cap="flat">
                        <a:noFill/>
                        <a:prstDash val="solid"/>
                        <a:miter/>
                      </a:ln>
                    </p:spPr>
                    <p:txBody>
                      <a:bodyPr/>
                      <a:lstStyle/>
                      <a:p>
                        <a:endParaRPr lang="en-US"/>
                      </a:p>
                    </p:txBody>
                  </p:sp>
                  <p:sp>
                    <p:nvSpPr>
                      <p:cNvPr id="1470" name="Freeform: Shape 1469">
                        <a:extLst>
                          <a:ext uri="{FF2B5EF4-FFF2-40B4-BE49-F238E27FC236}">
                            <a16:creationId xmlns:a16="http://schemas.microsoft.com/office/drawing/2014/main" id="{6BA73B17-6110-2B0F-8942-5192B7E25F76}"/>
                          </a:ext>
                        </a:extLst>
                      </p:cNvPr>
                      <p:cNvSpPr/>
                      <p:nvPr/>
                    </p:nvSpPr>
                    <p:spPr>
                      <a:xfrm>
                        <a:off x="23769446" y="13679126"/>
                        <a:ext cx="166574" cy="206640"/>
                      </a:xfrm>
                      <a:custGeom>
                        <a:avLst/>
                        <a:gdLst>
                          <a:gd name="csX0" fmla="*/ 124762 w 166574"/>
                          <a:gd name="csY0" fmla="*/ 11062 h 206640"/>
                          <a:gd name="csX1" fmla="*/ 67749 w 166574"/>
                          <a:gd name="csY1" fmla="*/ 98896 h 206640"/>
                          <a:gd name="csX2" fmla="*/ 6534 w 166574"/>
                          <a:gd name="csY2" fmla="*/ 168444 h 206640"/>
                          <a:gd name="csX3" fmla="*/ 6534 w 166574"/>
                          <a:gd name="csY3" fmla="*/ 200220 h 206640"/>
                          <a:gd name="csX4" fmla="*/ 38341 w 166574"/>
                          <a:gd name="csY4" fmla="*/ 200220 h 206640"/>
                          <a:gd name="csX5" fmla="*/ 104957 w 166574"/>
                          <a:gd name="csY5" fmla="*/ 123778 h 206640"/>
                          <a:gd name="csX6" fmla="*/ 163471 w 166574"/>
                          <a:gd name="csY6" fmla="*/ 33845 h 206640"/>
                          <a:gd name="csX7" fmla="*/ 155369 w 166574"/>
                          <a:gd name="csY7" fmla="*/ 2968 h 206640"/>
                          <a:gd name="csX8" fmla="*/ 124462 w 166574"/>
                          <a:gd name="csY8" fmla="*/ 11062 h 206640"/>
                          <a:gd name="csX9" fmla="*/ 124462 w 166574"/>
                          <a:gd name="csY9" fmla="*/ 11062 h 2066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66574" h="206640">
                            <a:moveTo>
                              <a:pt x="124762" y="11062"/>
                            </a:moveTo>
                            <a:cubicBezTo>
                              <a:pt x="105857" y="40440"/>
                              <a:pt x="87553" y="70118"/>
                              <a:pt x="67749" y="98896"/>
                            </a:cubicBezTo>
                            <a:cubicBezTo>
                              <a:pt x="50045" y="124677"/>
                              <a:pt x="31140" y="148358"/>
                              <a:pt x="6534" y="168444"/>
                            </a:cubicBezTo>
                            <a:cubicBezTo>
                              <a:pt x="-2768" y="176238"/>
                              <a:pt x="-1567" y="192126"/>
                              <a:pt x="6534" y="200220"/>
                            </a:cubicBezTo>
                            <a:cubicBezTo>
                              <a:pt x="15836" y="209513"/>
                              <a:pt x="29039" y="208014"/>
                              <a:pt x="38341" y="200220"/>
                            </a:cubicBezTo>
                            <a:cubicBezTo>
                              <a:pt x="64748" y="178636"/>
                              <a:pt x="85753" y="151656"/>
                              <a:pt x="104957" y="123778"/>
                            </a:cubicBezTo>
                            <a:cubicBezTo>
                              <a:pt x="125362" y="94399"/>
                              <a:pt x="144267" y="63823"/>
                              <a:pt x="163471" y="33845"/>
                            </a:cubicBezTo>
                            <a:cubicBezTo>
                              <a:pt x="170073" y="23653"/>
                              <a:pt x="165572" y="8963"/>
                              <a:pt x="155369" y="2968"/>
                            </a:cubicBezTo>
                            <a:cubicBezTo>
                              <a:pt x="144566" y="-3328"/>
                              <a:pt x="131064" y="869"/>
                              <a:pt x="124462" y="11062"/>
                            </a:cubicBezTo>
                            <a:lnTo>
                              <a:pt x="124462" y="11062"/>
                            </a:lnTo>
                            <a:close/>
                          </a:path>
                        </a:pathLst>
                      </a:custGeom>
                      <a:solidFill>
                        <a:srgbClr val="751E20"/>
                      </a:solidFill>
                      <a:ln w="27122" cap="flat">
                        <a:noFill/>
                        <a:prstDash val="solid"/>
                        <a:miter/>
                      </a:ln>
                    </p:spPr>
                    <p:txBody>
                      <a:bodyPr/>
                      <a:lstStyle/>
                      <a:p>
                        <a:endParaRPr lang="en-US"/>
                      </a:p>
                    </p:txBody>
                  </p:sp>
                  <p:sp>
                    <p:nvSpPr>
                      <p:cNvPr id="1471" name="Freeform: Shape 1470">
                        <a:extLst>
                          <a:ext uri="{FF2B5EF4-FFF2-40B4-BE49-F238E27FC236}">
                            <a16:creationId xmlns:a16="http://schemas.microsoft.com/office/drawing/2014/main" id="{545E34A2-5C92-2109-AE19-D50231DA99FD}"/>
                          </a:ext>
                        </a:extLst>
                      </p:cNvPr>
                      <p:cNvSpPr/>
                      <p:nvPr/>
                    </p:nvSpPr>
                    <p:spPr>
                      <a:xfrm>
                        <a:off x="23480399" y="13421565"/>
                        <a:ext cx="95690" cy="219572"/>
                      </a:xfrm>
                      <a:custGeom>
                        <a:avLst/>
                        <a:gdLst>
                          <a:gd name="csX0" fmla="*/ 53725 w 95690"/>
                          <a:gd name="csY0" fmla="*/ 10816 h 219572"/>
                          <a:gd name="csX1" fmla="*/ 13 w 95690"/>
                          <a:gd name="csY1" fmla="*/ 197876 h 219572"/>
                          <a:gd name="csX2" fmla="*/ 45024 w 95690"/>
                          <a:gd name="csY2" fmla="*/ 197876 h 219572"/>
                          <a:gd name="csX3" fmla="*/ 92434 w 95690"/>
                          <a:gd name="csY3" fmla="*/ 33599 h 219572"/>
                          <a:gd name="csX4" fmla="*/ 53426 w 95690"/>
                          <a:gd name="csY4" fmla="*/ 10816 h 219572"/>
                          <a:gd name="csX5" fmla="*/ 53426 w 95690"/>
                          <a:gd name="csY5" fmla="*/ 10816 h 219572"/>
                        </a:gdLst>
                        <a:ahLst/>
                        <a:cxnLst>
                          <a:cxn ang="0">
                            <a:pos x="csX0" y="csY0"/>
                          </a:cxn>
                          <a:cxn ang="0">
                            <a:pos x="csX1" y="csY1"/>
                          </a:cxn>
                          <a:cxn ang="0">
                            <a:pos x="csX2" y="csY2"/>
                          </a:cxn>
                          <a:cxn ang="0">
                            <a:pos x="csX3" y="csY3"/>
                          </a:cxn>
                          <a:cxn ang="0">
                            <a:pos x="csX4" y="csY4"/>
                          </a:cxn>
                          <a:cxn ang="0">
                            <a:pos x="csX5" y="csY5"/>
                          </a:cxn>
                        </a:cxnLst>
                        <a:rect l="l" t="t" r="r" b="b"/>
                        <a:pathLst>
                          <a:path w="95690" h="219572">
                            <a:moveTo>
                              <a:pt x="53725" y="10816"/>
                            </a:moveTo>
                            <a:cubicBezTo>
                              <a:pt x="20718" y="67773"/>
                              <a:pt x="1814" y="131925"/>
                              <a:pt x="13" y="197876"/>
                            </a:cubicBezTo>
                            <a:cubicBezTo>
                              <a:pt x="-887" y="226954"/>
                              <a:pt x="44124" y="226654"/>
                              <a:pt x="45024" y="197876"/>
                            </a:cubicBezTo>
                            <a:cubicBezTo>
                              <a:pt x="46524" y="140019"/>
                              <a:pt x="63328" y="83661"/>
                              <a:pt x="92434" y="33599"/>
                            </a:cubicBezTo>
                            <a:cubicBezTo>
                              <a:pt x="107138" y="8418"/>
                              <a:pt x="68129" y="-14065"/>
                              <a:pt x="53426" y="10816"/>
                            </a:cubicBezTo>
                            <a:lnTo>
                              <a:pt x="53426" y="10816"/>
                            </a:lnTo>
                            <a:close/>
                          </a:path>
                        </a:pathLst>
                      </a:custGeom>
                      <a:solidFill>
                        <a:srgbClr val="751E20"/>
                      </a:solidFill>
                      <a:ln w="27122" cap="flat">
                        <a:noFill/>
                        <a:prstDash val="solid"/>
                        <a:miter/>
                      </a:ln>
                    </p:spPr>
                    <p:txBody>
                      <a:bodyPr/>
                      <a:lstStyle/>
                      <a:p>
                        <a:endParaRPr lang="en-US"/>
                      </a:p>
                    </p:txBody>
                  </p:sp>
                  <p:sp>
                    <p:nvSpPr>
                      <p:cNvPr id="1472" name="Freeform: Shape 1471">
                        <a:extLst>
                          <a:ext uri="{FF2B5EF4-FFF2-40B4-BE49-F238E27FC236}">
                            <a16:creationId xmlns:a16="http://schemas.microsoft.com/office/drawing/2014/main" id="{C1BD0B25-AE36-1A24-30CA-E9C093751158}"/>
                          </a:ext>
                        </a:extLst>
                      </p:cNvPr>
                      <p:cNvSpPr/>
                      <p:nvPr/>
                    </p:nvSpPr>
                    <p:spPr>
                      <a:xfrm>
                        <a:off x="23686826" y="13542497"/>
                        <a:ext cx="80486" cy="99027"/>
                      </a:xfrm>
                      <a:custGeom>
                        <a:avLst/>
                        <a:gdLst>
                          <a:gd name="csX0" fmla="*/ 38443 w 80486"/>
                          <a:gd name="csY0" fmla="*/ 10993 h 99027"/>
                          <a:gd name="csX1" fmla="*/ 3035 w 80486"/>
                          <a:gd name="csY1" fmla="*/ 65252 h 99027"/>
                          <a:gd name="csX2" fmla="*/ 11137 w 80486"/>
                          <a:gd name="csY2" fmla="*/ 96129 h 99027"/>
                          <a:gd name="csX3" fmla="*/ 42044 w 80486"/>
                          <a:gd name="csY3" fmla="*/ 88035 h 99027"/>
                          <a:gd name="csX4" fmla="*/ 77452 w 80486"/>
                          <a:gd name="csY4" fmla="*/ 33776 h 99027"/>
                          <a:gd name="csX5" fmla="*/ 69351 w 80486"/>
                          <a:gd name="csY5" fmla="*/ 2899 h 99027"/>
                          <a:gd name="csX6" fmla="*/ 38443 w 80486"/>
                          <a:gd name="csY6" fmla="*/ 10993 h 99027"/>
                          <a:gd name="csX7" fmla="*/ 38443 w 80486"/>
                          <a:gd name="csY7" fmla="*/ 10993 h 990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80486" h="99027">
                            <a:moveTo>
                              <a:pt x="38443" y="10993"/>
                            </a:moveTo>
                            <a:lnTo>
                              <a:pt x="3035" y="65252"/>
                            </a:lnTo>
                            <a:cubicBezTo>
                              <a:pt x="-3267" y="75144"/>
                              <a:pt x="634" y="90433"/>
                              <a:pt x="11137" y="96129"/>
                            </a:cubicBezTo>
                            <a:cubicBezTo>
                              <a:pt x="22240" y="102125"/>
                              <a:pt x="35142" y="98527"/>
                              <a:pt x="42044" y="88035"/>
                            </a:cubicBezTo>
                            <a:lnTo>
                              <a:pt x="77452" y="33776"/>
                            </a:lnTo>
                            <a:cubicBezTo>
                              <a:pt x="83754" y="23883"/>
                              <a:pt x="79852" y="8595"/>
                              <a:pt x="69351" y="2899"/>
                            </a:cubicBezTo>
                            <a:cubicBezTo>
                              <a:pt x="58247" y="-3097"/>
                              <a:pt x="45345" y="500"/>
                              <a:pt x="38443" y="10993"/>
                            </a:cubicBezTo>
                            <a:lnTo>
                              <a:pt x="38443" y="10993"/>
                            </a:lnTo>
                            <a:close/>
                          </a:path>
                        </a:pathLst>
                      </a:custGeom>
                      <a:solidFill>
                        <a:srgbClr val="751E20"/>
                      </a:solidFill>
                      <a:ln w="27122" cap="flat">
                        <a:noFill/>
                        <a:prstDash val="solid"/>
                        <a:miter/>
                      </a:ln>
                    </p:spPr>
                    <p:txBody>
                      <a:bodyPr/>
                      <a:lstStyle/>
                      <a:p>
                        <a:endParaRPr lang="en-US"/>
                      </a:p>
                    </p:txBody>
                  </p:sp>
                  <p:sp>
                    <p:nvSpPr>
                      <p:cNvPr id="1473" name="Freeform: Shape 1472">
                        <a:extLst>
                          <a:ext uri="{FF2B5EF4-FFF2-40B4-BE49-F238E27FC236}">
                            <a16:creationId xmlns:a16="http://schemas.microsoft.com/office/drawing/2014/main" id="{BBDC6869-F3F2-4D3F-6033-DFBFD2E9F4A3}"/>
                          </a:ext>
                        </a:extLst>
                      </p:cNvPr>
                      <p:cNvSpPr/>
                      <p:nvPr/>
                    </p:nvSpPr>
                    <p:spPr>
                      <a:xfrm>
                        <a:off x="23171932" y="13307773"/>
                        <a:ext cx="186985" cy="182801"/>
                      </a:xfrm>
                      <a:custGeom>
                        <a:avLst/>
                        <a:gdLst>
                          <a:gd name="csX0" fmla="*/ 153644 w 186985"/>
                          <a:gd name="csY0" fmla="*/ 2898 h 182801"/>
                          <a:gd name="csX1" fmla="*/ 81627 w 186985"/>
                          <a:gd name="csY1" fmla="*/ 81140 h 182801"/>
                          <a:gd name="csX2" fmla="*/ 67524 w 186985"/>
                          <a:gd name="csY2" fmla="*/ 101525 h 182801"/>
                          <a:gd name="csX3" fmla="*/ 67524 w 186985"/>
                          <a:gd name="csY3" fmla="*/ 101525 h 182801"/>
                          <a:gd name="csX4" fmla="*/ 65423 w 186985"/>
                          <a:gd name="csY4" fmla="*/ 104223 h 182801"/>
                          <a:gd name="csX5" fmla="*/ 61822 w 186985"/>
                          <a:gd name="csY5" fmla="*/ 108719 h 182801"/>
                          <a:gd name="csX6" fmla="*/ 52520 w 186985"/>
                          <a:gd name="csY6" fmla="*/ 118612 h 182801"/>
                          <a:gd name="csX7" fmla="*/ 43518 w 186985"/>
                          <a:gd name="csY7" fmla="*/ 126706 h 182801"/>
                          <a:gd name="csX8" fmla="*/ 43518 w 186985"/>
                          <a:gd name="csY8" fmla="*/ 126706 h 182801"/>
                          <a:gd name="csX9" fmla="*/ 40817 w 186985"/>
                          <a:gd name="csY9" fmla="*/ 128504 h 182801"/>
                          <a:gd name="csX10" fmla="*/ 36316 w 186985"/>
                          <a:gd name="csY10" fmla="*/ 131502 h 182801"/>
                          <a:gd name="csX11" fmla="*/ 30915 w 186985"/>
                          <a:gd name="csY11" fmla="*/ 134500 h 182801"/>
                          <a:gd name="csX12" fmla="*/ 28514 w 186985"/>
                          <a:gd name="csY12" fmla="*/ 135699 h 182801"/>
                          <a:gd name="csX13" fmla="*/ 16511 w 186985"/>
                          <a:gd name="csY13" fmla="*/ 138997 h 182801"/>
                          <a:gd name="csX14" fmla="*/ 908 w 186985"/>
                          <a:gd name="csY14" fmla="*/ 166575 h 182801"/>
                          <a:gd name="csX15" fmla="*/ 28514 w 186985"/>
                          <a:gd name="csY15" fmla="*/ 182164 h 182801"/>
                          <a:gd name="csX16" fmla="*/ 114034 w 186985"/>
                          <a:gd name="csY16" fmla="*/ 113215 h 182801"/>
                          <a:gd name="csX17" fmla="*/ 141940 w 186985"/>
                          <a:gd name="csY17" fmla="*/ 72146 h 182801"/>
                          <a:gd name="csX18" fmla="*/ 144341 w 186985"/>
                          <a:gd name="csY18" fmla="*/ 69148 h 182801"/>
                          <a:gd name="csX19" fmla="*/ 148542 w 186985"/>
                          <a:gd name="csY19" fmla="*/ 64053 h 182801"/>
                          <a:gd name="csX20" fmla="*/ 157545 w 186985"/>
                          <a:gd name="csY20" fmla="*/ 54760 h 182801"/>
                          <a:gd name="csX21" fmla="*/ 162345 w 186985"/>
                          <a:gd name="csY21" fmla="*/ 50563 h 182801"/>
                          <a:gd name="csX22" fmla="*/ 164746 w 186985"/>
                          <a:gd name="csY22" fmla="*/ 48764 h 182801"/>
                          <a:gd name="csX23" fmla="*/ 175848 w 186985"/>
                          <a:gd name="csY23" fmla="*/ 41870 h 182801"/>
                          <a:gd name="csX24" fmla="*/ 183950 w 186985"/>
                          <a:gd name="csY24" fmla="*/ 10993 h 182801"/>
                          <a:gd name="csX25" fmla="*/ 153043 w 186985"/>
                          <a:gd name="csY25" fmla="*/ 2898 h 182801"/>
                          <a:gd name="csX26" fmla="*/ 153043 w 186985"/>
                          <a:gd name="csY26" fmla="*/ 2898 h 1828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186985" h="182801">
                            <a:moveTo>
                              <a:pt x="153644" y="2898"/>
                            </a:moveTo>
                            <a:cubicBezTo>
                              <a:pt x="121536" y="19986"/>
                              <a:pt x="101131" y="51462"/>
                              <a:pt x="81627" y="81140"/>
                            </a:cubicBezTo>
                            <a:cubicBezTo>
                              <a:pt x="77125" y="88034"/>
                              <a:pt x="72624" y="94930"/>
                              <a:pt x="67524" y="101525"/>
                            </a:cubicBezTo>
                            <a:cubicBezTo>
                              <a:pt x="66623" y="102724"/>
                              <a:pt x="66623" y="102724"/>
                              <a:pt x="67524" y="101525"/>
                            </a:cubicBezTo>
                            <a:cubicBezTo>
                              <a:pt x="66923" y="102424"/>
                              <a:pt x="66023" y="103323"/>
                              <a:pt x="65423" y="104223"/>
                            </a:cubicBezTo>
                            <a:cubicBezTo>
                              <a:pt x="64222" y="105721"/>
                              <a:pt x="63022" y="107221"/>
                              <a:pt x="61822" y="108719"/>
                            </a:cubicBezTo>
                            <a:cubicBezTo>
                              <a:pt x="58821" y="112017"/>
                              <a:pt x="55820" y="115314"/>
                              <a:pt x="52520" y="118612"/>
                            </a:cubicBezTo>
                            <a:cubicBezTo>
                              <a:pt x="49519" y="121609"/>
                              <a:pt x="46518" y="124308"/>
                              <a:pt x="43518" y="126706"/>
                            </a:cubicBezTo>
                            <a:cubicBezTo>
                              <a:pt x="42317" y="127605"/>
                              <a:pt x="42317" y="127605"/>
                              <a:pt x="43518" y="126706"/>
                            </a:cubicBezTo>
                            <a:cubicBezTo>
                              <a:pt x="42617" y="127305"/>
                              <a:pt x="41717" y="127905"/>
                              <a:pt x="40817" y="128504"/>
                            </a:cubicBezTo>
                            <a:cubicBezTo>
                              <a:pt x="39317" y="129404"/>
                              <a:pt x="37816" y="130603"/>
                              <a:pt x="36316" y="131502"/>
                            </a:cubicBezTo>
                            <a:cubicBezTo>
                              <a:pt x="34516" y="132702"/>
                              <a:pt x="32715" y="133601"/>
                              <a:pt x="30915" y="134500"/>
                            </a:cubicBezTo>
                            <a:cubicBezTo>
                              <a:pt x="30615" y="134500"/>
                              <a:pt x="24613" y="137198"/>
                              <a:pt x="28514" y="135699"/>
                            </a:cubicBezTo>
                            <a:cubicBezTo>
                              <a:pt x="24613" y="137198"/>
                              <a:pt x="20412" y="138397"/>
                              <a:pt x="16511" y="138997"/>
                            </a:cubicBezTo>
                            <a:cubicBezTo>
                              <a:pt x="4808" y="141394"/>
                              <a:pt x="-2693" y="155784"/>
                              <a:pt x="908" y="166575"/>
                            </a:cubicBezTo>
                            <a:cubicBezTo>
                              <a:pt x="4808" y="178866"/>
                              <a:pt x="16211" y="184862"/>
                              <a:pt x="28514" y="182164"/>
                            </a:cubicBezTo>
                            <a:cubicBezTo>
                              <a:pt x="66323" y="174670"/>
                              <a:pt x="93329" y="143193"/>
                              <a:pt x="114034" y="113215"/>
                            </a:cubicBezTo>
                            <a:cubicBezTo>
                              <a:pt x="123036" y="99726"/>
                              <a:pt x="133538" y="83238"/>
                              <a:pt x="141940" y="72146"/>
                            </a:cubicBezTo>
                            <a:cubicBezTo>
                              <a:pt x="140740" y="73945"/>
                              <a:pt x="144041" y="69449"/>
                              <a:pt x="144341" y="69148"/>
                            </a:cubicBezTo>
                            <a:cubicBezTo>
                              <a:pt x="145841" y="67350"/>
                              <a:pt x="147042" y="65851"/>
                              <a:pt x="148542" y="64053"/>
                            </a:cubicBezTo>
                            <a:cubicBezTo>
                              <a:pt x="151543" y="60755"/>
                              <a:pt x="154544" y="57758"/>
                              <a:pt x="157545" y="54760"/>
                            </a:cubicBezTo>
                            <a:cubicBezTo>
                              <a:pt x="159045" y="53260"/>
                              <a:pt x="160845" y="51762"/>
                              <a:pt x="162345" y="50563"/>
                            </a:cubicBezTo>
                            <a:cubicBezTo>
                              <a:pt x="165646" y="47565"/>
                              <a:pt x="160545" y="51462"/>
                              <a:pt x="164746" y="48764"/>
                            </a:cubicBezTo>
                            <a:cubicBezTo>
                              <a:pt x="168347" y="46366"/>
                              <a:pt x="171947" y="43967"/>
                              <a:pt x="175848" y="41870"/>
                            </a:cubicBezTo>
                            <a:cubicBezTo>
                              <a:pt x="186351" y="36473"/>
                              <a:pt x="190252" y="21185"/>
                              <a:pt x="183950" y="10993"/>
                            </a:cubicBezTo>
                            <a:cubicBezTo>
                              <a:pt x="177049" y="501"/>
                              <a:pt x="164146" y="-3097"/>
                              <a:pt x="153043" y="2898"/>
                            </a:cubicBezTo>
                            <a:lnTo>
                              <a:pt x="153043" y="2898"/>
                            </a:lnTo>
                            <a:close/>
                          </a:path>
                        </a:pathLst>
                      </a:custGeom>
                      <a:solidFill>
                        <a:srgbClr val="751E20"/>
                      </a:solidFill>
                      <a:ln w="27122" cap="flat">
                        <a:noFill/>
                        <a:prstDash val="solid"/>
                        <a:miter/>
                      </a:ln>
                    </p:spPr>
                    <p:txBody>
                      <a:bodyPr/>
                      <a:lstStyle/>
                      <a:p>
                        <a:endParaRPr lang="en-US"/>
                      </a:p>
                    </p:txBody>
                  </p:sp>
                  <p:sp>
                    <p:nvSpPr>
                      <p:cNvPr id="1474" name="Freeform: Shape 1473">
                        <a:extLst>
                          <a:ext uri="{FF2B5EF4-FFF2-40B4-BE49-F238E27FC236}">
                            <a16:creationId xmlns:a16="http://schemas.microsoft.com/office/drawing/2014/main" id="{578C7B06-FB30-259F-62BF-892C060AF1F5}"/>
                          </a:ext>
                        </a:extLst>
                      </p:cNvPr>
                      <p:cNvSpPr/>
                      <p:nvPr/>
                    </p:nvSpPr>
                    <p:spPr>
                      <a:xfrm>
                        <a:off x="22977760" y="13212472"/>
                        <a:ext cx="122203" cy="210050"/>
                      </a:xfrm>
                      <a:custGeom>
                        <a:avLst/>
                        <a:gdLst>
                          <a:gd name="csX0" fmla="*/ 88255 w 122203"/>
                          <a:gd name="csY0" fmla="*/ 3471 h 210050"/>
                          <a:gd name="csX1" fmla="*/ 34543 w 122203"/>
                          <a:gd name="csY1" fmla="*/ 83811 h 210050"/>
                          <a:gd name="csX2" fmla="*/ 3035 w 122203"/>
                          <a:gd name="csY2" fmla="*/ 176142 h 210050"/>
                          <a:gd name="csX3" fmla="*/ 11137 w 122203"/>
                          <a:gd name="csY3" fmla="*/ 207018 h 210050"/>
                          <a:gd name="csX4" fmla="*/ 42044 w 122203"/>
                          <a:gd name="csY4" fmla="*/ 198925 h 210050"/>
                          <a:gd name="csX5" fmla="*/ 75052 w 122203"/>
                          <a:gd name="csY5" fmla="*/ 105394 h 210050"/>
                          <a:gd name="csX6" fmla="*/ 81353 w 122203"/>
                          <a:gd name="csY6" fmla="*/ 86209 h 210050"/>
                          <a:gd name="csX7" fmla="*/ 88855 w 122203"/>
                          <a:gd name="csY7" fmla="*/ 69722 h 210050"/>
                          <a:gd name="csX8" fmla="*/ 93956 w 122203"/>
                          <a:gd name="csY8" fmla="*/ 61028 h 210050"/>
                          <a:gd name="csX9" fmla="*/ 96657 w 122203"/>
                          <a:gd name="csY9" fmla="*/ 56831 h 210050"/>
                          <a:gd name="csX10" fmla="*/ 97557 w 122203"/>
                          <a:gd name="csY10" fmla="*/ 55332 h 210050"/>
                          <a:gd name="csX11" fmla="*/ 105059 w 122203"/>
                          <a:gd name="csY11" fmla="*/ 47238 h 210050"/>
                          <a:gd name="csX12" fmla="*/ 111060 w 122203"/>
                          <a:gd name="csY12" fmla="*/ 42142 h 210050"/>
                          <a:gd name="csX13" fmla="*/ 119162 w 122203"/>
                          <a:gd name="csY13" fmla="*/ 11265 h 210050"/>
                          <a:gd name="csX14" fmla="*/ 88255 w 122203"/>
                          <a:gd name="csY14" fmla="*/ 3171 h 210050"/>
                          <a:gd name="csX15" fmla="*/ 88255 w 122203"/>
                          <a:gd name="csY15" fmla="*/ 3171 h 2100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22203" h="210050">
                            <a:moveTo>
                              <a:pt x="88255" y="3471"/>
                            </a:moveTo>
                            <a:cubicBezTo>
                              <a:pt x="60648" y="22956"/>
                              <a:pt x="44745" y="52034"/>
                              <a:pt x="34543" y="83811"/>
                            </a:cubicBezTo>
                            <a:cubicBezTo>
                              <a:pt x="24340" y="115587"/>
                              <a:pt x="20139" y="147963"/>
                              <a:pt x="3035" y="176142"/>
                            </a:cubicBezTo>
                            <a:cubicBezTo>
                              <a:pt x="-3267" y="186634"/>
                              <a:pt x="634" y="200723"/>
                              <a:pt x="11137" y="207018"/>
                            </a:cubicBezTo>
                            <a:cubicBezTo>
                              <a:pt x="21640" y="213313"/>
                              <a:pt x="35743" y="209416"/>
                              <a:pt x="42044" y="198925"/>
                            </a:cubicBezTo>
                            <a:cubicBezTo>
                              <a:pt x="59448" y="170146"/>
                              <a:pt x="65750" y="137470"/>
                              <a:pt x="75052" y="105394"/>
                            </a:cubicBezTo>
                            <a:cubicBezTo>
                              <a:pt x="76852" y="98800"/>
                              <a:pt x="78952" y="92504"/>
                              <a:pt x="81353" y="86209"/>
                            </a:cubicBezTo>
                            <a:cubicBezTo>
                              <a:pt x="83454" y="80213"/>
                              <a:pt x="85254" y="76317"/>
                              <a:pt x="88855" y="69722"/>
                            </a:cubicBezTo>
                            <a:cubicBezTo>
                              <a:pt x="90355" y="66724"/>
                              <a:pt x="92155" y="64026"/>
                              <a:pt x="93956" y="61028"/>
                            </a:cubicBezTo>
                            <a:cubicBezTo>
                              <a:pt x="94856" y="59528"/>
                              <a:pt x="95757" y="58330"/>
                              <a:pt x="96657" y="56831"/>
                            </a:cubicBezTo>
                            <a:cubicBezTo>
                              <a:pt x="96657" y="56531"/>
                              <a:pt x="99057" y="53834"/>
                              <a:pt x="97557" y="55332"/>
                            </a:cubicBezTo>
                            <a:cubicBezTo>
                              <a:pt x="99958" y="52334"/>
                              <a:pt x="102358" y="49636"/>
                              <a:pt x="105059" y="47238"/>
                            </a:cubicBezTo>
                            <a:cubicBezTo>
                              <a:pt x="107760" y="44540"/>
                              <a:pt x="109260" y="43640"/>
                              <a:pt x="111060" y="42142"/>
                            </a:cubicBezTo>
                            <a:cubicBezTo>
                              <a:pt x="120963" y="35247"/>
                              <a:pt x="125764" y="22357"/>
                              <a:pt x="119162" y="11265"/>
                            </a:cubicBezTo>
                            <a:cubicBezTo>
                              <a:pt x="113461" y="1373"/>
                              <a:pt x="98458" y="-3724"/>
                              <a:pt x="88255" y="3171"/>
                            </a:cubicBezTo>
                            <a:lnTo>
                              <a:pt x="88255" y="3171"/>
                            </a:lnTo>
                            <a:close/>
                          </a:path>
                        </a:pathLst>
                      </a:custGeom>
                      <a:solidFill>
                        <a:srgbClr val="751E20"/>
                      </a:solidFill>
                      <a:ln w="27122" cap="flat">
                        <a:noFill/>
                        <a:prstDash val="solid"/>
                        <a:miter/>
                      </a:ln>
                    </p:spPr>
                    <p:txBody>
                      <a:bodyPr/>
                      <a:lstStyle/>
                      <a:p>
                        <a:endParaRPr lang="en-US"/>
                      </a:p>
                    </p:txBody>
                  </p:sp>
                  <p:sp>
                    <p:nvSpPr>
                      <p:cNvPr id="1475" name="Freeform: Shape 1474">
                        <a:extLst>
                          <a:ext uri="{FF2B5EF4-FFF2-40B4-BE49-F238E27FC236}">
                            <a16:creationId xmlns:a16="http://schemas.microsoft.com/office/drawing/2014/main" id="{113B8540-8C7B-1691-53F2-E9E238888B0A}"/>
                          </a:ext>
                        </a:extLst>
                      </p:cNvPr>
                      <p:cNvSpPr/>
                      <p:nvPr/>
                    </p:nvSpPr>
                    <p:spPr>
                      <a:xfrm>
                        <a:off x="23332552" y="13294784"/>
                        <a:ext cx="43660" cy="44966"/>
                      </a:xfrm>
                      <a:custGeom>
                        <a:avLst/>
                        <a:gdLst>
                          <a:gd name="csX0" fmla="*/ 21830 w 43660"/>
                          <a:gd name="csY0" fmla="*/ 44966 h 44966"/>
                          <a:gd name="csX1" fmla="*/ 21830 w 43660"/>
                          <a:gd name="csY1" fmla="*/ 0 h 44966"/>
                          <a:gd name="csX2" fmla="*/ 21830 w 43660"/>
                          <a:gd name="csY2" fmla="*/ 44966 h 44966"/>
                          <a:gd name="csX3" fmla="*/ 21830 w 43660"/>
                          <a:gd name="csY3" fmla="*/ 44966 h 44966"/>
                        </a:gdLst>
                        <a:ahLst/>
                        <a:cxnLst>
                          <a:cxn ang="0">
                            <a:pos x="csX0" y="csY0"/>
                          </a:cxn>
                          <a:cxn ang="0">
                            <a:pos x="csX1" y="csY1"/>
                          </a:cxn>
                          <a:cxn ang="0">
                            <a:pos x="csX2" y="csY2"/>
                          </a:cxn>
                          <a:cxn ang="0">
                            <a:pos x="csX3" y="csY3"/>
                          </a:cxn>
                        </a:cxnLst>
                        <a:rect l="l" t="t" r="r" b="b"/>
                        <a:pathLst>
                          <a:path w="43660" h="44966">
                            <a:moveTo>
                              <a:pt x="21830" y="44966"/>
                            </a:moveTo>
                            <a:cubicBezTo>
                              <a:pt x="50937" y="44966"/>
                              <a:pt x="50937" y="0"/>
                              <a:pt x="21830" y="0"/>
                            </a:cubicBezTo>
                            <a:cubicBezTo>
                              <a:pt x="-7277" y="0"/>
                              <a:pt x="-7277" y="44966"/>
                              <a:pt x="21830" y="44966"/>
                            </a:cubicBezTo>
                            <a:lnTo>
                              <a:pt x="21830" y="44966"/>
                            </a:lnTo>
                            <a:close/>
                          </a:path>
                        </a:pathLst>
                      </a:custGeom>
                      <a:solidFill>
                        <a:srgbClr val="751E20"/>
                      </a:solidFill>
                      <a:ln w="27122" cap="flat">
                        <a:noFill/>
                        <a:prstDash val="solid"/>
                        <a:miter/>
                      </a:ln>
                    </p:spPr>
                    <p:txBody>
                      <a:bodyPr/>
                      <a:lstStyle/>
                      <a:p>
                        <a:endParaRPr lang="en-US"/>
                      </a:p>
                    </p:txBody>
                  </p:sp>
                  <p:sp>
                    <p:nvSpPr>
                      <p:cNvPr id="1476" name="Freeform: Shape 1475">
                        <a:extLst>
                          <a:ext uri="{FF2B5EF4-FFF2-40B4-BE49-F238E27FC236}">
                            <a16:creationId xmlns:a16="http://schemas.microsoft.com/office/drawing/2014/main" id="{C936F6BE-4D38-9823-99B7-22E550C59777}"/>
                          </a:ext>
                        </a:extLst>
                      </p:cNvPr>
                      <p:cNvSpPr/>
                      <p:nvPr/>
                    </p:nvSpPr>
                    <p:spPr>
                      <a:xfrm>
                        <a:off x="23555205" y="13403902"/>
                        <a:ext cx="43660" cy="44966"/>
                      </a:xfrm>
                      <a:custGeom>
                        <a:avLst/>
                        <a:gdLst>
                          <a:gd name="csX0" fmla="*/ 21830 w 43660"/>
                          <a:gd name="csY0" fmla="*/ 44966 h 44966"/>
                          <a:gd name="csX1" fmla="*/ 21830 w 43660"/>
                          <a:gd name="csY1" fmla="*/ 0 h 44966"/>
                          <a:gd name="csX2" fmla="*/ 21830 w 43660"/>
                          <a:gd name="csY2" fmla="*/ 44966 h 44966"/>
                          <a:gd name="csX3" fmla="*/ 21830 w 43660"/>
                          <a:gd name="csY3" fmla="*/ 44966 h 44966"/>
                        </a:gdLst>
                        <a:ahLst/>
                        <a:cxnLst>
                          <a:cxn ang="0">
                            <a:pos x="csX0" y="csY0"/>
                          </a:cxn>
                          <a:cxn ang="0">
                            <a:pos x="csX1" y="csY1"/>
                          </a:cxn>
                          <a:cxn ang="0">
                            <a:pos x="csX2" y="csY2"/>
                          </a:cxn>
                          <a:cxn ang="0">
                            <a:pos x="csX3" y="csY3"/>
                          </a:cxn>
                        </a:cxnLst>
                        <a:rect l="l" t="t" r="r" b="b"/>
                        <a:pathLst>
                          <a:path w="43660" h="44966">
                            <a:moveTo>
                              <a:pt x="21830" y="44966"/>
                            </a:moveTo>
                            <a:cubicBezTo>
                              <a:pt x="50937" y="44966"/>
                              <a:pt x="50937" y="0"/>
                              <a:pt x="21830" y="0"/>
                            </a:cubicBezTo>
                            <a:cubicBezTo>
                              <a:pt x="-7277" y="0"/>
                              <a:pt x="-7277" y="44966"/>
                              <a:pt x="21830" y="44966"/>
                            </a:cubicBezTo>
                            <a:lnTo>
                              <a:pt x="21830" y="44966"/>
                            </a:lnTo>
                            <a:close/>
                          </a:path>
                        </a:pathLst>
                      </a:custGeom>
                      <a:solidFill>
                        <a:srgbClr val="751E20"/>
                      </a:solidFill>
                      <a:ln w="27122" cap="flat">
                        <a:noFill/>
                        <a:prstDash val="solid"/>
                        <a:miter/>
                      </a:ln>
                    </p:spPr>
                    <p:txBody>
                      <a:bodyPr/>
                      <a:lstStyle/>
                      <a:p>
                        <a:endParaRPr lang="en-US"/>
                      </a:p>
                    </p:txBody>
                  </p:sp>
                </p:grpSp>
                <p:sp>
                  <p:nvSpPr>
                    <p:cNvPr id="1356" name="Freeform: Shape 1355">
                      <a:extLst>
                        <a:ext uri="{FF2B5EF4-FFF2-40B4-BE49-F238E27FC236}">
                          <a16:creationId xmlns:a16="http://schemas.microsoft.com/office/drawing/2014/main" id="{B60F916D-F8AF-AF39-39AE-B77A622AC1CB}"/>
                        </a:ext>
                      </a:extLst>
                    </p:cNvPr>
                    <p:cNvSpPr/>
                    <p:nvPr/>
                  </p:nvSpPr>
                  <p:spPr>
                    <a:xfrm>
                      <a:off x="26397391" y="14790064"/>
                      <a:ext cx="214850" cy="158581"/>
                    </a:xfrm>
                    <a:custGeom>
                      <a:avLst/>
                      <a:gdLst>
                        <a:gd name="csX0" fmla="*/ 214850 w 214850"/>
                        <a:gd name="csY0" fmla="*/ 45566 h 158581"/>
                        <a:gd name="csX1" fmla="*/ 186944 w 214850"/>
                        <a:gd name="csY1" fmla="*/ 0 h 158581"/>
                        <a:gd name="csX2" fmla="*/ 0 w 214850"/>
                        <a:gd name="csY2" fmla="*/ 113015 h 158581"/>
                        <a:gd name="csX3" fmla="*/ 27906 w 214850"/>
                        <a:gd name="csY3" fmla="*/ 158581 h 158581"/>
                        <a:gd name="csX4" fmla="*/ 214850 w 214850"/>
                        <a:gd name="csY4" fmla="*/ 45566 h 158581"/>
                      </a:gdLst>
                      <a:ahLst/>
                      <a:cxnLst>
                        <a:cxn ang="0">
                          <a:pos x="csX0" y="csY0"/>
                        </a:cxn>
                        <a:cxn ang="0">
                          <a:pos x="csX1" y="csY1"/>
                        </a:cxn>
                        <a:cxn ang="0">
                          <a:pos x="csX2" y="csY2"/>
                        </a:cxn>
                        <a:cxn ang="0">
                          <a:pos x="csX3" y="csY3"/>
                        </a:cxn>
                        <a:cxn ang="0">
                          <a:pos x="csX4" y="csY4"/>
                        </a:cxn>
                      </a:cxnLst>
                      <a:rect l="l" t="t" r="r" b="b"/>
                      <a:pathLst>
                        <a:path w="214850" h="158581">
                          <a:moveTo>
                            <a:pt x="214850" y="45566"/>
                          </a:moveTo>
                          <a:lnTo>
                            <a:pt x="186944" y="0"/>
                          </a:lnTo>
                          <a:lnTo>
                            <a:pt x="0" y="113015"/>
                          </a:lnTo>
                          <a:lnTo>
                            <a:pt x="27906" y="158581"/>
                          </a:lnTo>
                          <a:lnTo>
                            <a:pt x="214850" y="45566"/>
                          </a:lnTo>
                          <a:close/>
                        </a:path>
                      </a:pathLst>
                    </a:custGeom>
                    <a:solidFill>
                      <a:srgbClr val="73C6A3"/>
                    </a:solidFill>
                    <a:ln w="27122" cap="rnd">
                      <a:solidFill>
                        <a:srgbClr val="231F20"/>
                      </a:solidFill>
                      <a:prstDash val="solid"/>
                      <a:miter/>
                    </a:ln>
                  </p:spPr>
                  <p:txBody>
                    <a:bodyPr/>
                    <a:lstStyle/>
                    <a:p>
                      <a:endParaRPr lang="en-US"/>
                    </a:p>
                  </p:txBody>
                </p:sp>
                <p:sp>
                  <p:nvSpPr>
                    <p:cNvPr id="1357" name="Freeform: Shape 1356">
                      <a:extLst>
                        <a:ext uri="{FF2B5EF4-FFF2-40B4-BE49-F238E27FC236}">
                          <a16:creationId xmlns:a16="http://schemas.microsoft.com/office/drawing/2014/main" id="{3EBC3B13-658A-F095-9B1A-9BDFA5D133E8}"/>
                        </a:ext>
                      </a:extLst>
                    </p:cNvPr>
                    <p:cNvSpPr/>
                    <p:nvPr/>
                  </p:nvSpPr>
                  <p:spPr>
                    <a:xfrm>
                      <a:off x="26620942" y="17259614"/>
                      <a:ext cx="222052" cy="68348"/>
                    </a:xfrm>
                    <a:custGeom>
                      <a:avLst/>
                      <a:gdLst>
                        <a:gd name="csX0" fmla="*/ 219052 w 222052"/>
                        <a:gd name="csY0" fmla="*/ 68349 h 68348"/>
                        <a:gd name="csX1" fmla="*/ 222052 w 222052"/>
                        <a:gd name="csY1" fmla="*/ 15288 h 68348"/>
                        <a:gd name="csX2" fmla="*/ 3001 w 222052"/>
                        <a:gd name="csY2" fmla="*/ 0 h 68348"/>
                        <a:gd name="csX3" fmla="*/ 0 w 222052"/>
                        <a:gd name="csY3" fmla="*/ 53060 h 68348"/>
                        <a:gd name="csX4" fmla="*/ 219052 w 222052"/>
                        <a:gd name="csY4" fmla="*/ 68349 h 68348"/>
                      </a:gdLst>
                      <a:ahLst/>
                      <a:cxnLst>
                        <a:cxn ang="0">
                          <a:pos x="csX0" y="csY0"/>
                        </a:cxn>
                        <a:cxn ang="0">
                          <a:pos x="csX1" y="csY1"/>
                        </a:cxn>
                        <a:cxn ang="0">
                          <a:pos x="csX2" y="csY2"/>
                        </a:cxn>
                        <a:cxn ang="0">
                          <a:pos x="csX3" y="csY3"/>
                        </a:cxn>
                        <a:cxn ang="0">
                          <a:pos x="csX4" y="csY4"/>
                        </a:cxn>
                      </a:cxnLst>
                      <a:rect l="l" t="t" r="r" b="b"/>
                      <a:pathLst>
                        <a:path w="222052" h="68348">
                          <a:moveTo>
                            <a:pt x="219052" y="68349"/>
                          </a:moveTo>
                          <a:lnTo>
                            <a:pt x="222052" y="15288"/>
                          </a:lnTo>
                          <a:lnTo>
                            <a:pt x="3001" y="0"/>
                          </a:lnTo>
                          <a:lnTo>
                            <a:pt x="0" y="53060"/>
                          </a:lnTo>
                          <a:lnTo>
                            <a:pt x="219052" y="68349"/>
                          </a:lnTo>
                          <a:close/>
                        </a:path>
                      </a:pathLst>
                    </a:custGeom>
                    <a:solidFill>
                      <a:srgbClr val="73C6A3"/>
                    </a:solidFill>
                    <a:ln w="27122" cap="rnd">
                      <a:solidFill>
                        <a:srgbClr val="231F20"/>
                      </a:solidFill>
                      <a:prstDash val="solid"/>
                      <a:miter/>
                    </a:ln>
                  </p:spPr>
                  <p:txBody>
                    <a:bodyPr/>
                    <a:lstStyle/>
                    <a:p>
                      <a:endParaRPr lang="en-US"/>
                    </a:p>
                  </p:txBody>
                </p:sp>
                <p:sp>
                  <p:nvSpPr>
                    <p:cNvPr id="1358" name="Freeform: Shape 1357">
                      <a:extLst>
                        <a:ext uri="{FF2B5EF4-FFF2-40B4-BE49-F238E27FC236}">
                          <a16:creationId xmlns:a16="http://schemas.microsoft.com/office/drawing/2014/main" id="{D0F07376-B5A0-5F08-A1C5-590799D11BC3}"/>
                        </a:ext>
                      </a:extLst>
                    </p:cNvPr>
                    <p:cNvSpPr/>
                    <p:nvPr/>
                  </p:nvSpPr>
                  <p:spPr>
                    <a:xfrm>
                      <a:off x="26821089" y="15886942"/>
                      <a:ext cx="214850" cy="158281"/>
                    </a:xfrm>
                    <a:custGeom>
                      <a:avLst/>
                      <a:gdLst>
                        <a:gd name="csX0" fmla="*/ 214850 w 214850"/>
                        <a:gd name="csY0" fmla="*/ 45566 h 158281"/>
                        <a:gd name="csX1" fmla="*/ 186944 w 214850"/>
                        <a:gd name="csY1" fmla="*/ 0 h 158281"/>
                        <a:gd name="csX2" fmla="*/ 0 w 214850"/>
                        <a:gd name="csY2" fmla="*/ 112716 h 158281"/>
                        <a:gd name="csX3" fmla="*/ 27906 w 214850"/>
                        <a:gd name="csY3" fmla="*/ 158281 h 158281"/>
                        <a:gd name="csX4" fmla="*/ 214850 w 214850"/>
                        <a:gd name="csY4" fmla="*/ 45566 h 158281"/>
                      </a:gdLst>
                      <a:ahLst/>
                      <a:cxnLst>
                        <a:cxn ang="0">
                          <a:pos x="csX0" y="csY0"/>
                        </a:cxn>
                        <a:cxn ang="0">
                          <a:pos x="csX1" y="csY1"/>
                        </a:cxn>
                        <a:cxn ang="0">
                          <a:pos x="csX2" y="csY2"/>
                        </a:cxn>
                        <a:cxn ang="0">
                          <a:pos x="csX3" y="csY3"/>
                        </a:cxn>
                        <a:cxn ang="0">
                          <a:pos x="csX4" y="csY4"/>
                        </a:cxn>
                      </a:cxnLst>
                      <a:rect l="l" t="t" r="r" b="b"/>
                      <a:pathLst>
                        <a:path w="214850" h="158281">
                          <a:moveTo>
                            <a:pt x="214850" y="45566"/>
                          </a:moveTo>
                          <a:lnTo>
                            <a:pt x="186944" y="0"/>
                          </a:lnTo>
                          <a:lnTo>
                            <a:pt x="0" y="112716"/>
                          </a:lnTo>
                          <a:lnTo>
                            <a:pt x="27906" y="158281"/>
                          </a:lnTo>
                          <a:lnTo>
                            <a:pt x="214850" y="45566"/>
                          </a:lnTo>
                          <a:close/>
                        </a:path>
                      </a:pathLst>
                    </a:custGeom>
                    <a:solidFill>
                      <a:srgbClr val="73C6A3"/>
                    </a:solidFill>
                    <a:ln w="27122" cap="rnd">
                      <a:solidFill>
                        <a:srgbClr val="231F20"/>
                      </a:solidFill>
                      <a:prstDash val="solid"/>
                      <a:miter/>
                    </a:ln>
                  </p:spPr>
                  <p:txBody>
                    <a:bodyPr/>
                    <a:lstStyle/>
                    <a:p>
                      <a:endParaRPr lang="en-US"/>
                    </a:p>
                  </p:txBody>
                </p:sp>
                <p:sp>
                  <p:nvSpPr>
                    <p:cNvPr id="1359" name="Freeform: Shape 1358">
                      <a:extLst>
                        <a:ext uri="{FF2B5EF4-FFF2-40B4-BE49-F238E27FC236}">
                          <a16:creationId xmlns:a16="http://schemas.microsoft.com/office/drawing/2014/main" id="{F5A27971-F684-C084-4E25-782040C76D0F}"/>
                        </a:ext>
                      </a:extLst>
                    </p:cNvPr>
                    <p:cNvSpPr/>
                    <p:nvPr/>
                  </p:nvSpPr>
                  <p:spPr>
                    <a:xfrm>
                      <a:off x="25893573" y="15258313"/>
                      <a:ext cx="196845" cy="187059"/>
                    </a:xfrm>
                    <a:custGeom>
                      <a:avLst/>
                      <a:gdLst>
                        <a:gd name="csX0" fmla="*/ 196846 w 196845"/>
                        <a:gd name="csY0" fmla="*/ 39271 h 187059"/>
                        <a:gd name="csX1" fmla="*/ 160538 w 196845"/>
                        <a:gd name="csY1" fmla="*/ 0 h 187059"/>
                        <a:gd name="csX2" fmla="*/ 0 w 196845"/>
                        <a:gd name="csY2" fmla="*/ 147789 h 187059"/>
                        <a:gd name="csX3" fmla="*/ 36308 w 196845"/>
                        <a:gd name="csY3" fmla="*/ 187060 h 187059"/>
                        <a:gd name="csX4" fmla="*/ 196846 w 196845"/>
                        <a:gd name="csY4" fmla="*/ 39271 h 187059"/>
                      </a:gdLst>
                      <a:ahLst/>
                      <a:cxnLst>
                        <a:cxn ang="0">
                          <a:pos x="csX0" y="csY0"/>
                        </a:cxn>
                        <a:cxn ang="0">
                          <a:pos x="csX1" y="csY1"/>
                        </a:cxn>
                        <a:cxn ang="0">
                          <a:pos x="csX2" y="csY2"/>
                        </a:cxn>
                        <a:cxn ang="0">
                          <a:pos x="csX3" y="csY3"/>
                        </a:cxn>
                        <a:cxn ang="0">
                          <a:pos x="csX4" y="csY4"/>
                        </a:cxn>
                      </a:cxnLst>
                      <a:rect l="l" t="t" r="r" b="b"/>
                      <a:pathLst>
                        <a:path w="196845" h="187059">
                          <a:moveTo>
                            <a:pt x="196846" y="39271"/>
                          </a:moveTo>
                          <a:lnTo>
                            <a:pt x="160538" y="0"/>
                          </a:lnTo>
                          <a:lnTo>
                            <a:pt x="0" y="147789"/>
                          </a:lnTo>
                          <a:lnTo>
                            <a:pt x="36308" y="187060"/>
                          </a:lnTo>
                          <a:lnTo>
                            <a:pt x="196846" y="39271"/>
                          </a:lnTo>
                          <a:close/>
                        </a:path>
                      </a:pathLst>
                    </a:custGeom>
                    <a:solidFill>
                      <a:srgbClr val="73C6A3"/>
                    </a:solidFill>
                    <a:ln w="27122" cap="rnd">
                      <a:solidFill>
                        <a:srgbClr val="231F20"/>
                      </a:solidFill>
                      <a:prstDash val="solid"/>
                      <a:miter/>
                    </a:ln>
                  </p:spPr>
                  <p:txBody>
                    <a:bodyPr/>
                    <a:lstStyle/>
                    <a:p>
                      <a:endParaRPr lang="en-US"/>
                    </a:p>
                  </p:txBody>
                </p:sp>
                <p:sp>
                  <p:nvSpPr>
                    <p:cNvPr id="1360" name="Freeform: Shape 1359">
                      <a:extLst>
                        <a:ext uri="{FF2B5EF4-FFF2-40B4-BE49-F238E27FC236}">
                          <a16:creationId xmlns:a16="http://schemas.microsoft.com/office/drawing/2014/main" id="{5164AFE9-BB12-3CBF-A6E1-A3050B0CDC93}"/>
                        </a:ext>
                      </a:extLst>
                    </p:cNvPr>
                    <p:cNvSpPr/>
                    <p:nvPr/>
                  </p:nvSpPr>
                  <p:spPr>
                    <a:xfrm>
                      <a:off x="25970992" y="16879798"/>
                      <a:ext cx="222051" cy="68049"/>
                    </a:xfrm>
                    <a:custGeom>
                      <a:avLst/>
                      <a:gdLst>
                        <a:gd name="csX0" fmla="*/ 219051 w 222051"/>
                        <a:gd name="csY0" fmla="*/ 68050 h 68049"/>
                        <a:gd name="csX1" fmla="*/ 222052 w 222051"/>
                        <a:gd name="csY1" fmla="*/ 14989 h 68049"/>
                        <a:gd name="csX2" fmla="*/ 3000 w 222051"/>
                        <a:gd name="csY2" fmla="*/ 0 h 68049"/>
                        <a:gd name="csX3" fmla="*/ 0 w 222051"/>
                        <a:gd name="csY3" fmla="*/ 52761 h 68049"/>
                        <a:gd name="csX4" fmla="*/ 219051 w 222051"/>
                        <a:gd name="csY4" fmla="*/ 68050 h 68049"/>
                      </a:gdLst>
                      <a:ahLst/>
                      <a:cxnLst>
                        <a:cxn ang="0">
                          <a:pos x="csX0" y="csY0"/>
                        </a:cxn>
                        <a:cxn ang="0">
                          <a:pos x="csX1" y="csY1"/>
                        </a:cxn>
                        <a:cxn ang="0">
                          <a:pos x="csX2" y="csY2"/>
                        </a:cxn>
                        <a:cxn ang="0">
                          <a:pos x="csX3" y="csY3"/>
                        </a:cxn>
                        <a:cxn ang="0">
                          <a:pos x="csX4" y="csY4"/>
                        </a:cxn>
                      </a:cxnLst>
                      <a:rect l="l" t="t" r="r" b="b"/>
                      <a:pathLst>
                        <a:path w="222051" h="68049">
                          <a:moveTo>
                            <a:pt x="219051" y="68050"/>
                          </a:moveTo>
                          <a:lnTo>
                            <a:pt x="222052" y="14989"/>
                          </a:lnTo>
                          <a:lnTo>
                            <a:pt x="3000" y="0"/>
                          </a:lnTo>
                          <a:lnTo>
                            <a:pt x="0" y="52761"/>
                          </a:lnTo>
                          <a:lnTo>
                            <a:pt x="219051" y="68050"/>
                          </a:lnTo>
                          <a:close/>
                        </a:path>
                      </a:pathLst>
                    </a:custGeom>
                    <a:solidFill>
                      <a:srgbClr val="73C6A3"/>
                    </a:solidFill>
                    <a:ln w="27122" cap="rnd">
                      <a:solidFill>
                        <a:srgbClr val="231F20"/>
                      </a:solidFill>
                      <a:prstDash val="solid"/>
                      <a:miter/>
                    </a:ln>
                  </p:spPr>
                  <p:txBody>
                    <a:bodyPr/>
                    <a:lstStyle/>
                    <a:p>
                      <a:endParaRPr lang="en-US"/>
                    </a:p>
                  </p:txBody>
                </p:sp>
                <p:sp>
                  <p:nvSpPr>
                    <p:cNvPr id="1361" name="Freeform: Shape 1360">
                      <a:extLst>
                        <a:ext uri="{FF2B5EF4-FFF2-40B4-BE49-F238E27FC236}">
                          <a16:creationId xmlns:a16="http://schemas.microsoft.com/office/drawing/2014/main" id="{D64751D9-EEF1-8D63-585A-D9CF3F9AA786}"/>
                        </a:ext>
                      </a:extLst>
                    </p:cNvPr>
                    <p:cNvSpPr/>
                    <p:nvPr/>
                  </p:nvSpPr>
                  <p:spPr>
                    <a:xfrm>
                      <a:off x="26269933" y="15897961"/>
                      <a:ext cx="586379" cy="1765223"/>
                    </a:xfrm>
                    <a:custGeom>
                      <a:avLst/>
                      <a:gdLst>
                        <a:gd name="csX0" fmla="*/ 554157 w 586379"/>
                        <a:gd name="csY0" fmla="*/ 78914 h 1765223"/>
                        <a:gd name="csX1" fmla="*/ 521150 w 586379"/>
                        <a:gd name="csY1" fmla="*/ 946764 h 1765223"/>
                        <a:gd name="csX2" fmla="*/ 123257 w 586379"/>
                        <a:gd name="csY2" fmla="*/ 1719285 h 1765223"/>
                        <a:gd name="csX3" fmla="*/ 46739 w 586379"/>
                        <a:gd name="csY3" fmla="*/ 1763052 h 1765223"/>
                        <a:gd name="csX4" fmla="*/ 2029 w 586379"/>
                        <a:gd name="csY4" fmla="*/ 1686310 h 1765223"/>
                        <a:gd name="csX5" fmla="*/ 429028 w 586379"/>
                        <a:gd name="csY5" fmla="*/ 926979 h 1765223"/>
                        <a:gd name="csX6" fmla="*/ 432929 w 586379"/>
                        <a:gd name="csY6" fmla="*/ 45938 h 1765223"/>
                        <a:gd name="csX7" fmla="*/ 509447 w 586379"/>
                        <a:gd name="csY7" fmla="*/ 2171 h 1765223"/>
                        <a:gd name="csX8" fmla="*/ 554157 w 586379"/>
                        <a:gd name="csY8" fmla="*/ 78914 h 176522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86379" h="1765223">
                          <a:moveTo>
                            <a:pt x="554157" y="78914"/>
                          </a:moveTo>
                          <a:cubicBezTo>
                            <a:pt x="585365" y="251285"/>
                            <a:pt x="619873" y="569646"/>
                            <a:pt x="521150" y="946764"/>
                          </a:cubicBezTo>
                          <a:cubicBezTo>
                            <a:pt x="421826" y="1325680"/>
                            <a:pt x="234883" y="1585586"/>
                            <a:pt x="123257" y="1719285"/>
                          </a:cubicBezTo>
                          <a:cubicBezTo>
                            <a:pt x="114555" y="1752261"/>
                            <a:pt x="80046" y="1772046"/>
                            <a:pt x="46739" y="1763052"/>
                          </a:cubicBezTo>
                          <a:cubicBezTo>
                            <a:pt x="13431" y="1754059"/>
                            <a:pt x="-6673" y="1719285"/>
                            <a:pt x="2029" y="1686310"/>
                          </a:cubicBezTo>
                          <a:cubicBezTo>
                            <a:pt x="110354" y="1573894"/>
                            <a:pt x="324904" y="1320584"/>
                            <a:pt x="429028" y="926979"/>
                          </a:cubicBezTo>
                          <a:cubicBezTo>
                            <a:pt x="534052" y="530075"/>
                            <a:pt x="471638" y="198524"/>
                            <a:pt x="432929" y="45938"/>
                          </a:cubicBezTo>
                          <a:cubicBezTo>
                            <a:pt x="441631" y="12963"/>
                            <a:pt x="476139" y="-6822"/>
                            <a:pt x="509447" y="2171"/>
                          </a:cubicBezTo>
                          <a:cubicBezTo>
                            <a:pt x="542755" y="11164"/>
                            <a:pt x="562860" y="45938"/>
                            <a:pt x="554157" y="78914"/>
                          </a:cubicBezTo>
                          <a:close/>
                        </a:path>
                      </a:pathLst>
                    </a:custGeom>
                    <a:solidFill>
                      <a:srgbClr val="73C6A3"/>
                    </a:solidFill>
                    <a:ln w="27122" cap="rnd">
                      <a:solidFill>
                        <a:srgbClr val="231F20"/>
                      </a:solidFill>
                      <a:prstDash val="solid"/>
                      <a:miter/>
                    </a:ln>
                  </p:spPr>
                  <p:txBody>
                    <a:bodyPr/>
                    <a:lstStyle/>
                    <a:p>
                      <a:endParaRPr lang="en-US"/>
                    </a:p>
                  </p:txBody>
                </p:sp>
                <p:sp>
                  <p:nvSpPr>
                    <p:cNvPr id="1362" name="Freeform: Shape 1361">
                      <a:extLst>
                        <a:ext uri="{FF2B5EF4-FFF2-40B4-BE49-F238E27FC236}">
                          <a16:creationId xmlns:a16="http://schemas.microsoft.com/office/drawing/2014/main" id="{738BC82B-D7EA-5A65-5ACA-3D9065B4EB7D}"/>
                        </a:ext>
                      </a:extLst>
                    </p:cNvPr>
                    <p:cNvSpPr/>
                    <p:nvPr/>
                  </p:nvSpPr>
                  <p:spPr>
                    <a:xfrm>
                      <a:off x="24898383" y="14762621"/>
                      <a:ext cx="1387840" cy="1278868"/>
                    </a:xfrm>
                    <a:custGeom>
                      <a:avLst/>
                      <a:gdLst>
                        <a:gd name="csX0" fmla="*/ 104583 w 1387840"/>
                        <a:gd name="csY0" fmla="*/ 16051 h 1278868"/>
                        <a:gd name="csX1" fmla="*/ 860760 w 1387840"/>
                        <a:gd name="csY1" fmla="*/ 454023 h 1278868"/>
                        <a:gd name="csX2" fmla="*/ 1367277 w 1387840"/>
                        <a:gd name="csY2" fmla="*/ 1170487 h 1278868"/>
                        <a:gd name="csX3" fmla="*/ 1371779 w 1387840"/>
                        <a:gd name="csY3" fmla="*/ 1258920 h 1278868"/>
                        <a:gd name="csX4" fmla="*/ 1283258 w 1387840"/>
                        <a:gd name="csY4" fmla="*/ 1262518 h 1278868"/>
                        <a:gd name="csX5" fmla="*/ 801646 w 1387840"/>
                        <a:gd name="csY5" fmla="*/ 526569 h 1278868"/>
                        <a:gd name="csX6" fmla="*/ 20564 w 1387840"/>
                        <a:gd name="csY6" fmla="*/ 108382 h 1278868"/>
                        <a:gd name="csX7" fmla="*/ 16062 w 1387840"/>
                        <a:gd name="csY7" fmla="*/ 19948 h 1278868"/>
                        <a:gd name="csX8" fmla="*/ 104583 w 1387840"/>
                        <a:gd name="csY8" fmla="*/ 16351 h 12788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87840" h="1278868">
                          <a:moveTo>
                            <a:pt x="104583" y="16051"/>
                          </a:moveTo>
                          <a:cubicBezTo>
                            <a:pt x="272022" y="69711"/>
                            <a:pt x="570291" y="189021"/>
                            <a:pt x="860760" y="454023"/>
                          </a:cubicBezTo>
                          <a:cubicBezTo>
                            <a:pt x="1152727" y="720523"/>
                            <a:pt x="1298861" y="1008308"/>
                            <a:pt x="1367277" y="1170487"/>
                          </a:cubicBezTo>
                          <a:cubicBezTo>
                            <a:pt x="1392783" y="1193869"/>
                            <a:pt x="1394884" y="1233739"/>
                            <a:pt x="1371779" y="1258920"/>
                          </a:cubicBezTo>
                          <a:cubicBezTo>
                            <a:pt x="1348673" y="1284102"/>
                            <a:pt x="1308764" y="1285600"/>
                            <a:pt x="1283258" y="1262518"/>
                          </a:cubicBezTo>
                          <a:cubicBezTo>
                            <a:pt x="1232245" y="1113529"/>
                            <a:pt x="1104116" y="803861"/>
                            <a:pt x="801646" y="526569"/>
                          </a:cubicBezTo>
                          <a:cubicBezTo>
                            <a:pt x="496474" y="246578"/>
                            <a:pt x="173599" y="145854"/>
                            <a:pt x="20564" y="108382"/>
                          </a:cubicBezTo>
                          <a:cubicBezTo>
                            <a:pt x="-4942" y="85000"/>
                            <a:pt x="-7043" y="45129"/>
                            <a:pt x="16062" y="19948"/>
                          </a:cubicBezTo>
                          <a:cubicBezTo>
                            <a:pt x="39168" y="-5233"/>
                            <a:pt x="79077" y="-6732"/>
                            <a:pt x="104583" y="16351"/>
                          </a:cubicBezTo>
                          <a:close/>
                        </a:path>
                      </a:pathLst>
                    </a:custGeom>
                    <a:solidFill>
                      <a:srgbClr val="73C6A3"/>
                    </a:solidFill>
                    <a:ln w="27122" cap="rnd">
                      <a:solidFill>
                        <a:srgbClr val="231F20"/>
                      </a:solidFill>
                      <a:prstDash val="solid"/>
                      <a:miter/>
                    </a:ln>
                  </p:spPr>
                  <p:txBody>
                    <a:bodyPr/>
                    <a:lstStyle/>
                    <a:p>
                      <a:endParaRPr lang="en-US"/>
                    </a:p>
                  </p:txBody>
                </p:sp>
                <p:sp>
                  <p:nvSpPr>
                    <p:cNvPr id="1363" name="Freeform: Shape 1362">
                      <a:extLst>
                        <a:ext uri="{FF2B5EF4-FFF2-40B4-BE49-F238E27FC236}">
                          <a16:creationId xmlns:a16="http://schemas.microsoft.com/office/drawing/2014/main" id="{BB8F93C7-7AEE-C43B-7D85-A7A747B06ED7}"/>
                        </a:ext>
                      </a:extLst>
                    </p:cNvPr>
                    <p:cNvSpPr/>
                    <p:nvPr/>
                  </p:nvSpPr>
                  <p:spPr>
                    <a:xfrm>
                      <a:off x="25262015" y="14583239"/>
                      <a:ext cx="1250213" cy="1413101"/>
                    </a:xfrm>
                    <a:custGeom>
                      <a:avLst/>
                      <a:gdLst>
                        <a:gd name="csX0" fmla="*/ 109737 w 1250213"/>
                        <a:gd name="csY0" fmla="*/ 21564 h 1413101"/>
                        <a:gd name="csX1" fmla="*/ 812200 w 1250213"/>
                        <a:gd name="csY1" fmla="*/ 541675 h 1413101"/>
                        <a:gd name="csX2" fmla="*/ 1234698 w 1250213"/>
                        <a:gd name="csY2" fmla="*/ 1309999 h 1413101"/>
                        <a:gd name="csX3" fmla="*/ 1228997 w 1250213"/>
                        <a:gd name="csY3" fmla="*/ 1398133 h 1413101"/>
                        <a:gd name="csX4" fmla="*/ 1140476 w 1250213"/>
                        <a:gd name="csY4" fmla="*/ 1391538 h 1413101"/>
                        <a:gd name="csX5" fmla="*/ 744984 w 1250213"/>
                        <a:gd name="csY5" fmla="*/ 606726 h 1413101"/>
                        <a:gd name="csX6" fmla="*/ 15514 w 1250213"/>
                        <a:gd name="csY6" fmla="*/ 103103 h 1413101"/>
                        <a:gd name="csX7" fmla="*/ 21216 w 1250213"/>
                        <a:gd name="csY7" fmla="*/ 14969 h 1413101"/>
                        <a:gd name="csX8" fmla="*/ 109737 w 1250213"/>
                        <a:gd name="csY8" fmla="*/ 21564 h 14131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250213" h="1413101">
                          <a:moveTo>
                            <a:pt x="109737" y="21564"/>
                          </a:moveTo>
                          <a:cubicBezTo>
                            <a:pt x="270273" y="93810"/>
                            <a:pt x="553540" y="245796"/>
                            <a:pt x="812200" y="541675"/>
                          </a:cubicBezTo>
                          <a:cubicBezTo>
                            <a:pt x="1072361" y="839052"/>
                            <a:pt x="1185187" y="1141525"/>
                            <a:pt x="1234698" y="1309999"/>
                          </a:cubicBezTo>
                          <a:cubicBezTo>
                            <a:pt x="1257504" y="1336080"/>
                            <a:pt x="1254804" y="1375950"/>
                            <a:pt x="1228997" y="1398133"/>
                          </a:cubicBezTo>
                          <a:cubicBezTo>
                            <a:pt x="1203191" y="1420317"/>
                            <a:pt x="1163282" y="1417618"/>
                            <a:pt x="1140476" y="1391538"/>
                          </a:cubicBezTo>
                          <a:cubicBezTo>
                            <a:pt x="1106569" y="1237753"/>
                            <a:pt x="1014447" y="916394"/>
                            <a:pt x="744984" y="606726"/>
                          </a:cubicBezTo>
                          <a:cubicBezTo>
                            <a:pt x="473121" y="294360"/>
                            <a:pt x="163449" y="157662"/>
                            <a:pt x="15514" y="103103"/>
                          </a:cubicBezTo>
                          <a:cubicBezTo>
                            <a:pt x="-7291" y="77023"/>
                            <a:pt x="-4590" y="37152"/>
                            <a:pt x="21216" y="14969"/>
                          </a:cubicBezTo>
                          <a:cubicBezTo>
                            <a:pt x="47022" y="-7215"/>
                            <a:pt x="86931" y="-4516"/>
                            <a:pt x="109737" y="21564"/>
                          </a:cubicBezTo>
                          <a:close/>
                        </a:path>
                      </a:pathLst>
                    </a:custGeom>
                    <a:solidFill>
                      <a:srgbClr val="73C6A3"/>
                    </a:solidFill>
                    <a:ln w="27122" cap="rnd">
                      <a:solidFill>
                        <a:srgbClr val="231F20"/>
                      </a:solidFill>
                      <a:prstDash val="solid"/>
                      <a:miter/>
                    </a:ln>
                  </p:spPr>
                  <p:txBody>
                    <a:bodyPr/>
                    <a:lstStyle/>
                    <a:p>
                      <a:endParaRPr lang="en-US"/>
                    </a:p>
                  </p:txBody>
                </p:sp>
                <p:sp>
                  <p:nvSpPr>
                    <p:cNvPr id="1364" name="Freeform: Shape 1363">
                      <a:extLst>
                        <a:ext uri="{FF2B5EF4-FFF2-40B4-BE49-F238E27FC236}">
                          <a16:creationId xmlns:a16="http://schemas.microsoft.com/office/drawing/2014/main" id="{5F0914F3-F7F0-AAE2-AA86-7E82CF1FC87E}"/>
                        </a:ext>
                      </a:extLst>
                    </p:cNvPr>
                    <p:cNvSpPr/>
                    <p:nvPr/>
                  </p:nvSpPr>
                  <p:spPr>
                    <a:xfrm>
                      <a:off x="25993633" y="16221078"/>
                      <a:ext cx="588682" cy="1239200"/>
                    </a:xfrm>
                    <a:custGeom>
                      <a:avLst/>
                      <a:gdLst>
                        <a:gd name="csX0" fmla="*/ 572397 w 588682"/>
                        <a:gd name="csY0" fmla="*/ 69962 h 1239200"/>
                        <a:gd name="csX1" fmla="*/ 506081 w 588682"/>
                        <a:gd name="csY1" fmla="*/ 707884 h 1239200"/>
                        <a:gd name="csX2" fmla="*/ 111490 w 588682"/>
                        <a:gd name="csY2" fmla="*/ 1213905 h 1239200"/>
                        <a:gd name="csX3" fmla="*/ 40073 w 588682"/>
                        <a:gd name="csY3" fmla="*/ 1233690 h 1239200"/>
                        <a:gd name="csX4" fmla="*/ 2564 w 588682"/>
                        <a:gd name="csY4" fmla="*/ 1169238 h 1239200"/>
                        <a:gd name="csX5" fmla="*/ 422961 w 588682"/>
                        <a:gd name="csY5" fmla="*/ 677907 h 1239200"/>
                        <a:gd name="csX6" fmla="*/ 463471 w 588682"/>
                        <a:gd name="csY6" fmla="*/ 25295 h 1239200"/>
                        <a:gd name="csX7" fmla="*/ 534888 w 588682"/>
                        <a:gd name="csY7" fmla="*/ 5511 h 1239200"/>
                        <a:gd name="csX8" fmla="*/ 572397 w 588682"/>
                        <a:gd name="csY8" fmla="*/ 69962 h 12392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88682" h="1239200">
                          <a:moveTo>
                            <a:pt x="572397" y="69962"/>
                          </a:moveTo>
                          <a:cubicBezTo>
                            <a:pt x="593701" y="203062"/>
                            <a:pt x="611706" y="444681"/>
                            <a:pt x="506081" y="707884"/>
                          </a:cubicBezTo>
                          <a:cubicBezTo>
                            <a:pt x="399856" y="972286"/>
                            <a:pt x="218914" y="1133565"/>
                            <a:pt x="111490" y="1213905"/>
                          </a:cubicBezTo>
                          <a:cubicBezTo>
                            <a:pt x="102187" y="1236988"/>
                            <a:pt x="70080" y="1245981"/>
                            <a:pt x="40073" y="1233690"/>
                          </a:cubicBezTo>
                          <a:cubicBezTo>
                            <a:pt x="10066" y="1221400"/>
                            <a:pt x="-6738" y="1192322"/>
                            <a:pt x="2564" y="1169238"/>
                          </a:cubicBezTo>
                          <a:cubicBezTo>
                            <a:pt x="105788" y="1103887"/>
                            <a:pt x="311636" y="952201"/>
                            <a:pt x="422961" y="677907"/>
                          </a:cubicBezTo>
                          <a:cubicBezTo>
                            <a:pt x="535188" y="401214"/>
                            <a:pt x="492277" y="144906"/>
                            <a:pt x="463471" y="25295"/>
                          </a:cubicBezTo>
                          <a:cubicBezTo>
                            <a:pt x="472773" y="2213"/>
                            <a:pt x="504881" y="-6780"/>
                            <a:pt x="534888" y="5511"/>
                          </a:cubicBezTo>
                          <a:cubicBezTo>
                            <a:pt x="564895" y="17801"/>
                            <a:pt x="581699" y="46879"/>
                            <a:pt x="572397" y="69962"/>
                          </a:cubicBezTo>
                          <a:close/>
                        </a:path>
                      </a:pathLst>
                    </a:custGeom>
                    <a:solidFill>
                      <a:srgbClr val="73C6A3"/>
                    </a:solidFill>
                    <a:ln w="27122" cap="rnd">
                      <a:solidFill>
                        <a:srgbClr val="231F20"/>
                      </a:solidFill>
                      <a:prstDash val="solid"/>
                      <a:miter/>
                    </a:ln>
                  </p:spPr>
                  <p:txBody>
                    <a:bodyPr/>
                    <a:lstStyle/>
                    <a:p>
                      <a:endParaRPr lang="en-US"/>
                    </a:p>
                  </p:txBody>
                </p:sp>
                <p:sp>
                  <p:nvSpPr>
                    <p:cNvPr id="1365" name="Freeform: Shape 1364">
                      <a:extLst>
                        <a:ext uri="{FF2B5EF4-FFF2-40B4-BE49-F238E27FC236}">
                          <a16:creationId xmlns:a16="http://schemas.microsoft.com/office/drawing/2014/main" id="{E1C83103-9301-3E3E-7428-134F9AC74D4C}"/>
                        </a:ext>
                      </a:extLst>
                    </p:cNvPr>
                    <p:cNvSpPr/>
                    <p:nvPr/>
                  </p:nvSpPr>
                  <p:spPr>
                    <a:xfrm>
                      <a:off x="25497138" y="14485852"/>
                      <a:ext cx="999319" cy="996632"/>
                    </a:xfrm>
                    <a:custGeom>
                      <a:avLst/>
                      <a:gdLst>
                        <a:gd name="csX0" fmla="*/ 98466 w 999319"/>
                        <a:gd name="csY0" fmla="*/ 19425 h 996632"/>
                        <a:gd name="csX1" fmla="*/ 616387 w 999319"/>
                        <a:gd name="csY1" fmla="*/ 371661 h 996632"/>
                        <a:gd name="csX2" fmla="*/ 979772 w 999319"/>
                        <a:gd name="csY2" fmla="*/ 898367 h 996632"/>
                        <a:gd name="csX3" fmla="*/ 984272 w 999319"/>
                        <a:gd name="csY3" fmla="*/ 981704 h 996632"/>
                        <a:gd name="csX4" fmla="*/ 900554 w 999319"/>
                        <a:gd name="csY4" fmla="*/ 977208 h 996632"/>
                        <a:gd name="csX5" fmla="*/ 548571 w 999319"/>
                        <a:gd name="csY5" fmla="*/ 423222 h 996632"/>
                        <a:gd name="csX6" fmla="*/ 19548 w 999319"/>
                        <a:gd name="csY6" fmla="*/ 98266 h 996632"/>
                        <a:gd name="csX7" fmla="*/ 15047 w 999319"/>
                        <a:gd name="csY7" fmla="*/ 14928 h 996632"/>
                        <a:gd name="csX8" fmla="*/ 98767 w 999319"/>
                        <a:gd name="csY8" fmla="*/ 19425 h 9966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99319" h="996632">
                          <a:moveTo>
                            <a:pt x="98466" y="19425"/>
                          </a:moveTo>
                          <a:cubicBezTo>
                            <a:pt x="218194" y="71885"/>
                            <a:pt x="418941" y="176507"/>
                            <a:pt x="616387" y="371661"/>
                          </a:cubicBezTo>
                          <a:cubicBezTo>
                            <a:pt x="819534" y="572511"/>
                            <a:pt x="926959" y="777856"/>
                            <a:pt x="979772" y="898367"/>
                          </a:cubicBezTo>
                          <a:cubicBezTo>
                            <a:pt x="1004077" y="922348"/>
                            <a:pt x="1005877" y="960120"/>
                            <a:pt x="984272" y="981704"/>
                          </a:cubicBezTo>
                          <a:cubicBezTo>
                            <a:pt x="962667" y="1003288"/>
                            <a:pt x="924859" y="1001189"/>
                            <a:pt x="900554" y="977208"/>
                          </a:cubicBezTo>
                          <a:cubicBezTo>
                            <a:pt x="863945" y="869288"/>
                            <a:pt x="770322" y="638761"/>
                            <a:pt x="548571" y="423222"/>
                          </a:cubicBezTo>
                          <a:cubicBezTo>
                            <a:pt x="342123" y="222672"/>
                            <a:pt x="127273" y="134838"/>
                            <a:pt x="19548" y="98266"/>
                          </a:cubicBezTo>
                          <a:cubicBezTo>
                            <a:pt x="-4758" y="74283"/>
                            <a:pt x="-6558" y="36512"/>
                            <a:pt x="15047" y="14928"/>
                          </a:cubicBezTo>
                          <a:cubicBezTo>
                            <a:pt x="36652" y="-6656"/>
                            <a:pt x="74461" y="-4557"/>
                            <a:pt x="98767" y="19425"/>
                          </a:cubicBezTo>
                          <a:close/>
                        </a:path>
                      </a:pathLst>
                    </a:custGeom>
                    <a:solidFill>
                      <a:srgbClr val="73C6A3"/>
                    </a:solidFill>
                    <a:ln w="27122" cap="rnd">
                      <a:solidFill>
                        <a:srgbClr val="231F20"/>
                      </a:solidFill>
                      <a:prstDash val="solid"/>
                      <a:miter/>
                    </a:ln>
                  </p:spPr>
                  <p:txBody>
                    <a:bodyPr/>
                    <a:lstStyle/>
                    <a:p>
                      <a:endParaRPr lang="en-US"/>
                    </a:p>
                  </p:txBody>
                </p:sp>
                <p:sp>
                  <p:nvSpPr>
                    <p:cNvPr id="1366" name="Freeform: Shape 1365">
                      <a:extLst>
                        <a:ext uri="{FF2B5EF4-FFF2-40B4-BE49-F238E27FC236}">
                          <a16:creationId xmlns:a16="http://schemas.microsoft.com/office/drawing/2014/main" id="{DE60E74D-4E65-9A50-24F0-9E8E7786DD53}"/>
                        </a:ext>
                      </a:extLst>
                    </p:cNvPr>
                    <p:cNvSpPr/>
                    <p:nvPr/>
                  </p:nvSpPr>
                  <p:spPr>
                    <a:xfrm>
                      <a:off x="20563881" y="14386547"/>
                      <a:ext cx="1726305" cy="2485775"/>
                    </a:xfrm>
                    <a:custGeom>
                      <a:avLst/>
                      <a:gdLst>
                        <a:gd name="csX0" fmla="*/ 34360 w 1726305"/>
                        <a:gd name="csY0" fmla="*/ 2138916 h 2485775"/>
                        <a:gd name="csX1" fmla="*/ 951374 w 1726305"/>
                        <a:gd name="csY1" fmla="*/ 1298046 h 2485775"/>
                        <a:gd name="csX2" fmla="*/ 1306956 w 1726305"/>
                        <a:gd name="csY2" fmla="*/ 106139 h 2485775"/>
                        <a:gd name="csX3" fmla="*/ 1619929 w 1726305"/>
                        <a:gd name="csY3" fmla="*/ 34193 h 2485775"/>
                        <a:gd name="csX4" fmla="*/ 1691946 w 1726305"/>
                        <a:gd name="csY4" fmla="*/ 346859 h 2485775"/>
                        <a:gd name="csX5" fmla="*/ 1005986 w 1726305"/>
                        <a:gd name="csY5" fmla="*/ 1332221 h 2485775"/>
                        <a:gd name="csX6" fmla="*/ 419349 w 1726305"/>
                        <a:gd name="csY6" fmla="*/ 2379637 h 2485775"/>
                        <a:gd name="csX7" fmla="*/ 106377 w 1726305"/>
                        <a:gd name="csY7" fmla="*/ 2451583 h 2485775"/>
                        <a:gd name="csX8" fmla="*/ 34360 w 1726305"/>
                        <a:gd name="csY8" fmla="*/ 2138916 h 24857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726305" h="2485775">
                          <a:moveTo>
                            <a:pt x="34360" y="2138916"/>
                          </a:moveTo>
                          <a:cubicBezTo>
                            <a:pt x="220103" y="2043888"/>
                            <a:pt x="638101" y="1798672"/>
                            <a:pt x="951374" y="1298046"/>
                          </a:cubicBezTo>
                          <a:cubicBezTo>
                            <a:pt x="1264946" y="797421"/>
                            <a:pt x="1302755" y="314783"/>
                            <a:pt x="1306956" y="106139"/>
                          </a:cubicBezTo>
                          <a:cubicBezTo>
                            <a:pt x="1372971" y="618"/>
                            <a:pt x="1514304" y="-31757"/>
                            <a:pt x="1619929" y="34193"/>
                          </a:cubicBezTo>
                          <a:cubicBezTo>
                            <a:pt x="1725554" y="100144"/>
                            <a:pt x="1758261" y="241038"/>
                            <a:pt x="1691946" y="346859"/>
                          </a:cubicBezTo>
                          <a:cubicBezTo>
                            <a:pt x="1468394" y="636742"/>
                            <a:pt x="1236140" y="964696"/>
                            <a:pt x="1005986" y="1332221"/>
                          </a:cubicBezTo>
                          <a:cubicBezTo>
                            <a:pt x="775833" y="1699745"/>
                            <a:pt x="582288" y="2051981"/>
                            <a:pt x="419349" y="2379637"/>
                          </a:cubicBezTo>
                          <a:cubicBezTo>
                            <a:pt x="353334" y="2485157"/>
                            <a:pt x="212001" y="2517533"/>
                            <a:pt x="106377" y="2451583"/>
                          </a:cubicBezTo>
                          <a:cubicBezTo>
                            <a:pt x="752" y="2385632"/>
                            <a:pt x="-31955" y="2244738"/>
                            <a:pt x="34360" y="2138916"/>
                          </a:cubicBezTo>
                          <a:close/>
                        </a:path>
                      </a:pathLst>
                    </a:custGeom>
                    <a:solidFill>
                      <a:srgbClr val="C0E0B1"/>
                    </a:solidFill>
                    <a:ln w="27122" cap="flat">
                      <a:solidFill>
                        <a:srgbClr val="231F20"/>
                      </a:solidFill>
                      <a:prstDash val="solid"/>
                      <a:miter/>
                    </a:ln>
                  </p:spPr>
                  <p:txBody>
                    <a:bodyPr/>
                    <a:lstStyle/>
                    <a:p>
                      <a:endParaRPr lang="en-US"/>
                    </a:p>
                  </p:txBody>
                </p:sp>
                <p:sp>
                  <p:nvSpPr>
                    <p:cNvPr id="1367" name="Freeform: Shape 1366">
                      <a:extLst>
                        <a:ext uri="{FF2B5EF4-FFF2-40B4-BE49-F238E27FC236}">
                          <a16:creationId xmlns:a16="http://schemas.microsoft.com/office/drawing/2014/main" id="{09A6D01D-49BB-DE3D-F1DC-AA5701C37223}"/>
                        </a:ext>
                      </a:extLst>
                    </p:cNvPr>
                    <p:cNvSpPr/>
                    <p:nvPr/>
                  </p:nvSpPr>
                  <p:spPr>
                    <a:xfrm>
                      <a:off x="20615813" y="14585049"/>
                      <a:ext cx="1164197" cy="1803737"/>
                    </a:xfrm>
                    <a:custGeom>
                      <a:avLst/>
                      <a:gdLst>
                        <a:gd name="csX0" fmla="*/ 79050 w 1164197"/>
                        <a:gd name="csY0" fmla="*/ 1494649 h 1803737"/>
                        <a:gd name="csX1" fmla="*/ 563663 w 1164197"/>
                        <a:gd name="csY1" fmla="*/ 878311 h 1803737"/>
                        <a:gd name="csX2" fmla="*/ 894940 w 1164197"/>
                        <a:gd name="csY2" fmla="*/ 152254 h 1803737"/>
                        <a:gd name="csX3" fmla="*/ 1138297 w 1164197"/>
                        <a:gd name="csY3" fmla="*/ 5665 h 1803737"/>
                        <a:gd name="csX4" fmla="*/ 1145198 w 1164197"/>
                        <a:gd name="csY4" fmla="*/ 208312 h 1803737"/>
                        <a:gd name="csX5" fmla="*/ 697794 w 1164197"/>
                        <a:gd name="csY5" fmla="*/ 926275 h 1803737"/>
                        <a:gd name="csX6" fmla="*/ 201779 w 1164197"/>
                        <a:gd name="csY6" fmla="*/ 1714984 h 1803737"/>
                        <a:gd name="csX7" fmla="*/ 16335 w 1164197"/>
                        <a:gd name="csY7" fmla="*/ 1797422 h 1803737"/>
                        <a:gd name="csX8" fmla="*/ 78750 w 1164197"/>
                        <a:gd name="csY8" fmla="*/ 1494649 h 18037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4197" h="1803737">
                          <a:moveTo>
                            <a:pt x="79050" y="1494649"/>
                          </a:moveTo>
                          <a:cubicBezTo>
                            <a:pt x="224884" y="1348358"/>
                            <a:pt x="400725" y="1145111"/>
                            <a:pt x="563663" y="878311"/>
                          </a:cubicBezTo>
                          <a:cubicBezTo>
                            <a:pt x="730202" y="605815"/>
                            <a:pt x="831625" y="351605"/>
                            <a:pt x="894940" y="152254"/>
                          </a:cubicBezTo>
                          <a:cubicBezTo>
                            <a:pt x="931248" y="115383"/>
                            <a:pt x="1078582" y="-30309"/>
                            <a:pt x="1138297" y="5665"/>
                          </a:cubicBezTo>
                          <a:cubicBezTo>
                            <a:pt x="1184508" y="33543"/>
                            <a:pt x="1157201" y="157351"/>
                            <a:pt x="1145198" y="208312"/>
                          </a:cubicBezTo>
                          <a:cubicBezTo>
                            <a:pt x="1072882" y="522477"/>
                            <a:pt x="893740" y="622003"/>
                            <a:pt x="697794" y="926275"/>
                          </a:cubicBezTo>
                          <a:cubicBezTo>
                            <a:pt x="474542" y="1273714"/>
                            <a:pt x="480543" y="1497947"/>
                            <a:pt x="201779" y="1714984"/>
                          </a:cubicBezTo>
                          <a:cubicBezTo>
                            <a:pt x="161869" y="1745861"/>
                            <a:pt x="56545" y="1826801"/>
                            <a:pt x="16335" y="1797422"/>
                          </a:cubicBezTo>
                          <a:cubicBezTo>
                            <a:pt x="-31076" y="1762948"/>
                            <a:pt x="35540" y="1593575"/>
                            <a:pt x="78750" y="1494649"/>
                          </a:cubicBezTo>
                          <a:close/>
                        </a:path>
                      </a:pathLst>
                    </a:custGeom>
                    <a:solidFill>
                      <a:srgbClr val="C0E0B1"/>
                    </a:solidFill>
                    <a:ln w="27122" cap="flat">
                      <a:solidFill>
                        <a:srgbClr val="231F20"/>
                      </a:solidFill>
                      <a:prstDash val="solid"/>
                      <a:miter/>
                    </a:ln>
                  </p:spPr>
                  <p:txBody>
                    <a:bodyPr/>
                    <a:lstStyle/>
                    <a:p>
                      <a:endParaRPr lang="en-US"/>
                    </a:p>
                  </p:txBody>
                </p:sp>
                <p:sp>
                  <p:nvSpPr>
                    <p:cNvPr id="1368" name="Freeform: Shape 1367">
                      <a:extLst>
                        <a:ext uri="{FF2B5EF4-FFF2-40B4-BE49-F238E27FC236}">
                          <a16:creationId xmlns:a16="http://schemas.microsoft.com/office/drawing/2014/main" id="{DFE52D25-F5B7-9BEB-F5F2-11F21C8E150F}"/>
                        </a:ext>
                      </a:extLst>
                    </p:cNvPr>
                    <p:cNvSpPr/>
                    <p:nvPr/>
                  </p:nvSpPr>
                  <p:spPr>
                    <a:xfrm>
                      <a:off x="20286575" y="14516043"/>
                      <a:ext cx="1104042" cy="1520812"/>
                    </a:xfrm>
                    <a:custGeom>
                      <a:avLst/>
                      <a:gdLst>
                        <a:gd name="csX0" fmla="*/ 19997 w 1104042"/>
                        <a:gd name="csY0" fmla="*/ 1257284 h 1520812"/>
                        <a:gd name="csX1" fmla="*/ 717360 w 1104042"/>
                        <a:gd name="csY1" fmla="*/ 870273 h 1520812"/>
                        <a:gd name="csX2" fmla="*/ 766571 w 1104042"/>
                        <a:gd name="csY2" fmla="*/ 64777 h 1520812"/>
                        <a:gd name="csX3" fmla="*/ 870996 w 1104042"/>
                        <a:gd name="csY3" fmla="*/ 1525 h 1520812"/>
                        <a:gd name="csX4" fmla="*/ 1007228 w 1104042"/>
                        <a:gd name="csY4" fmla="*/ 33301 h 1520812"/>
                        <a:gd name="csX5" fmla="*/ 1007228 w 1104042"/>
                        <a:gd name="csY5" fmla="*/ 33301 h 1520812"/>
                        <a:gd name="csX6" fmla="*/ 1084345 w 1104042"/>
                        <a:gd name="csY6" fmla="*/ 263228 h 1520812"/>
                        <a:gd name="csX7" fmla="*/ 946613 w 1104042"/>
                        <a:gd name="csY7" fmla="*/ 639447 h 1520812"/>
                        <a:gd name="csX8" fmla="*/ 722761 w 1104042"/>
                        <a:gd name="csY8" fmla="*/ 981191 h 1520812"/>
                        <a:gd name="csX9" fmla="*/ 337471 w 1104042"/>
                        <a:gd name="csY9" fmla="*/ 1456035 h 1520812"/>
                        <a:gd name="csX10" fmla="*/ 233047 w 1104042"/>
                        <a:gd name="csY10" fmla="*/ 1519288 h 1520812"/>
                        <a:gd name="csX11" fmla="*/ 96816 w 1104042"/>
                        <a:gd name="csY11" fmla="*/ 1487512 h 1520812"/>
                        <a:gd name="csX12" fmla="*/ 96816 w 1104042"/>
                        <a:gd name="csY12" fmla="*/ 1487512 h 1520812"/>
                        <a:gd name="csX13" fmla="*/ 19698 w 1104042"/>
                        <a:gd name="csY13" fmla="*/ 1257584 h 15208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104042" h="1520812">
                          <a:moveTo>
                            <a:pt x="19997" y="1257284"/>
                          </a:moveTo>
                          <a:cubicBezTo>
                            <a:pt x="50605" y="1256984"/>
                            <a:pt x="479405" y="1244993"/>
                            <a:pt x="717360" y="870273"/>
                          </a:cubicBezTo>
                          <a:cubicBezTo>
                            <a:pt x="959517" y="489559"/>
                            <a:pt x="778574" y="89958"/>
                            <a:pt x="766571" y="64777"/>
                          </a:cubicBezTo>
                          <a:cubicBezTo>
                            <a:pt x="771973" y="56084"/>
                            <a:pt x="802280" y="10518"/>
                            <a:pt x="870996" y="1525"/>
                          </a:cubicBezTo>
                          <a:cubicBezTo>
                            <a:pt x="914506" y="-4171"/>
                            <a:pt x="963417" y="6021"/>
                            <a:pt x="1007228" y="33301"/>
                          </a:cubicBezTo>
                          <a:lnTo>
                            <a:pt x="1007228" y="33301"/>
                          </a:lnTo>
                          <a:cubicBezTo>
                            <a:pt x="1094548" y="87860"/>
                            <a:pt x="1129356" y="191282"/>
                            <a:pt x="1084345" y="263228"/>
                          </a:cubicBezTo>
                          <a:cubicBezTo>
                            <a:pt x="1061540" y="357658"/>
                            <a:pt x="1021331" y="491058"/>
                            <a:pt x="946613" y="639447"/>
                          </a:cubicBezTo>
                          <a:cubicBezTo>
                            <a:pt x="906404" y="719187"/>
                            <a:pt x="856893" y="801925"/>
                            <a:pt x="722761" y="981191"/>
                          </a:cubicBezTo>
                          <a:cubicBezTo>
                            <a:pt x="629740" y="1105597"/>
                            <a:pt x="501610" y="1268975"/>
                            <a:pt x="337471" y="1456035"/>
                          </a:cubicBezTo>
                          <a:cubicBezTo>
                            <a:pt x="332070" y="1464729"/>
                            <a:pt x="301763" y="1510294"/>
                            <a:pt x="233047" y="1519288"/>
                          </a:cubicBezTo>
                          <a:cubicBezTo>
                            <a:pt x="189537" y="1524984"/>
                            <a:pt x="140626" y="1514791"/>
                            <a:pt x="96816" y="1487512"/>
                          </a:cubicBezTo>
                          <a:lnTo>
                            <a:pt x="96816" y="1487512"/>
                          </a:lnTo>
                          <a:cubicBezTo>
                            <a:pt x="9495" y="1432952"/>
                            <a:pt x="-25313" y="1329530"/>
                            <a:pt x="19698" y="1257584"/>
                          </a:cubicBezTo>
                          <a:close/>
                        </a:path>
                      </a:pathLst>
                    </a:custGeom>
                    <a:solidFill>
                      <a:srgbClr val="C0E0B1"/>
                    </a:solidFill>
                    <a:ln w="27122" cap="flat">
                      <a:solidFill>
                        <a:srgbClr val="231F20"/>
                      </a:solidFill>
                      <a:prstDash val="solid"/>
                      <a:miter/>
                    </a:ln>
                  </p:spPr>
                  <p:txBody>
                    <a:bodyPr/>
                    <a:lstStyle/>
                    <a:p>
                      <a:endParaRPr lang="en-US"/>
                    </a:p>
                  </p:txBody>
                </p:sp>
                <p:sp>
                  <p:nvSpPr>
                    <p:cNvPr id="1369" name="Freeform: Shape 1368">
                      <a:extLst>
                        <a:ext uri="{FF2B5EF4-FFF2-40B4-BE49-F238E27FC236}">
                          <a16:creationId xmlns:a16="http://schemas.microsoft.com/office/drawing/2014/main" id="{0680EE2E-AE89-DCFA-3D3A-3C9A03E6B7BF}"/>
                        </a:ext>
                      </a:extLst>
                    </p:cNvPr>
                    <p:cNvSpPr/>
                    <p:nvPr/>
                  </p:nvSpPr>
                  <p:spPr>
                    <a:xfrm>
                      <a:off x="20504319" y="15158788"/>
                      <a:ext cx="330076" cy="329752"/>
                    </a:xfrm>
                    <a:custGeom>
                      <a:avLst/>
                      <a:gdLst>
                        <a:gd name="csX0" fmla="*/ 330077 w 330076"/>
                        <a:gd name="csY0" fmla="*/ 164876 h 329752"/>
                        <a:gd name="csX1" fmla="*/ 165039 w 330076"/>
                        <a:gd name="csY1" fmla="*/ 329753 h 329752"/>
                        <a:gd name="csX2" fmla="*/ 0 w 330076"/>
                        <a:gd name="csY2" fmla="*/ 164876 h 329752"/>
                        <a:gd name="csX3" fmla="*/ 165039 w 330076"/>
                        <a:gd name="csY3" fmla="*/ 0 h 329752"/>
                        <a:gd name="csX4" fmla="*/ 330077 w 330076"/>
                        <a:gd name="csY4" fmla="*/ 164876 h 329752"/>
                      </a:gdLst>
                      <a:ahLst/>
                      <a:cxnLst>
                        <a:cxn ang="0">
                          <a:pos x="csX0" y="csY0"/>
                        </a:cxn>
                        <a:cxn ang="0">
                          <a:pos x="csX1" y="csY1"/>
                        </a:cxn>
                        <a:cxn ang="0">
                          <a:pos x="csX2" y="csY2"/>
                        </a:cxn>
                        <a:cxn ang="0">
                          <a:pos x="csX3" y="csY3"/>
                        </a:cxn>
                        <a:cxn ang="0">
                          <a:pos x="csX4" y="csY4"/>
                        </a:cxn>
                      </a:cxnLst>
                      <a:rect l="l" t="t" r="r" b="b"/>
                      <a:pathLst>
                        <a:path w="330076" h="329752">
                          <a:moveTo>
                            <a:pt x="330077" y="164876"/>
                          </a:moveTo>
                          <a:cubicBezTo>
                            <a:pt x="330077" y="255935"/>
                            <a:pt x="256187" y="329753"/>
                            <a:pt x="165039" y="329753"/>
                          </a:cubicBezTo>
                          <a:cubicBezTo>
                            <a:pt x="73890" y="329753"/>
                            <a:pt x="0" y="255935"/>
                            <a:pt x="0" y="164876"/>
                          </a:cubicBezTo>
                          <a:cubicBezTo>
                            <a:pt x="0" y="73817"/>
                            <a:pt x="73890" y="0"/>
                            <a:pt x="165039" y="0"/>
                          </a:cubicBezTo>
                          <a:cubicBezTo>
                            <a:pt x="256187" y="0"/>
                            <a:pt x="330077" y="73817"/>
                            <a:pt x="330077" y="164876"/>
                          </a:cubicBezTo>
                          <a:close/>
                        </a:path>
                      </a:pathLst>
                    </a:custGeom>
                    <a:solidFill>
                      <a:srgbClr val="C0E0B1"/>
                    </a:solidFill>
                    <a:ln w="27122" cap="flat">
                      <a:solidFill>
                        <a:srgbClr val="231F20"/>
                      </a:solidFill>
                      <a:prstDash val="solid"/>
                      <a:miter/>
                    </a:ln>
                  </p:spPr>
                  <p:txBody>
                    <a:bodyPr/>
                    <a:lstStyle/>
                    <a:p>
                      <a:endParaRPr lang="en-US"/>
                    </a:p>
                  </p:txBody>
                </p:sp>
                <p:sp>
                  <p:nvSpPr>
                    <p:cNvPr id="1370" name="Freeform: Shape 1369">
                      <a:extLst>
                        <a:ext uri="{FF2B5EF4-FFF2-40B4-BE49-F238E27FC236}">
                          <a16:creationId xmlns:a16="http://schemas.microsoft.com/office/drawing/2014/main" id="{811BED28-C551-4457-7D69-730AB91FC3B1}"/>
                        </a:ext>
                      </a:extLst>
                    </p:cNvPr>
                    <p:cNvSpPr/>
                    <p:nvPr/>
                  </p:nvSpPr>
                  <p:spPr>
                    <a:xfrm>
                      <a:off x="20182044" y="15453767"/>
                      <a:ext cx="209448" cy="209243"/>
                    </a:xfrm>
                    <a:custGeom>
                      <a:avLst/>
                      <a:gdLst>
                        <a:gd name="csX0" fmla="*/ 209449 w 209448"/>
                        <a:gd name="csY0" fmla="*/ 104622 h 209243"/>
                        <a:gd name="csX1" fmla="*/ 104724 w 209448"/>
                        <a:gd name="csY1" fmla="*/ 209243 h 209243"/>
                        <a:gd name="csX2" fmla="*/ 0 w 209448"/>
                        <a:gd name="csY2" fmla="*/ 104622 h 209243"/>
                        <a:gd name="csX3" fmla="*/ 104724 w 209448"/>
                        <a:gd name="csY3" fmla="*/ 0 h 209243"/>
                        <a:gd name="csX4" fmla="*/ 209449 w 209448"/>
                        <a:gd name="csY4" fmla="*/ 104622 h 209243"/>
                      </a:gdLst>
                      <a:ahLst/>
                      <a:cxnLst>
                        <a:cxn ang="0">
                          <a:pos x="csX0" y="csY0"/>
                        </a:cxn>
                        <a:cxn ang="0">
                          <a:pos x="csX1" y="csY1"/>
                        </a:cxn>
                        <a:cxn ang="0">
                          <a:pos x="csX2" y="csY2"/>
                        </a:cxn>
                        <a:cxn ang="0">
                          <a:pos x="csX3" y="csY3"/>
                        </a:cxn>
                        <a:cxn ang="0">
                          <a:pos x="csX4" y="csY4"/>
                        </a:cxn>
                      </a:cxnLst>
                      <a:rect l="l" t="t" r="r" b="b"/>
                      <a:pathLst>
                        <a:path w="209448" h="209243">
                          <a:moveTo>
                            <a:pt x="209449" y="104622"/>
                          </a:moveTo>
                          <a:cubicBezTo>
                            <a:pt x="209449" y="162402"/>
                            <a:pt x="162562" y="209243"/>
                            <a:pt x="104724" y="209243"/>
                          </a:cubicBezTo>
                          <a:cubicBezTo>
                            <a:pt x="46886" y="209243"/>
                            <a:pt x="0" y="162402"/>
                            <a:pt x="0" y="104622"/>
                          </a:cubicBezTo>
                          <a:cubicBezTo>
                            <a:pt x="0" y="46841"/>
                            <a:pt x="46886" y="0"/>
                            <a:pt x="104724" y="0"/>
                          </a:cubicBezTo>
                          <a:cubicBezTo>
                            <a:pt x="162562" y="0"/>
                            <a:pt x="209449" y="46841"/>
                            <a:pt x="209449" y="104622"/>
                          </a:cubicBezTo>
                          <a:close/>
                        </a:path>
                      </a:pathLst>
                    </a:custGeom>
                    <a:solidFill>
                      <a:srgbClr val="C0E0B1"/>
                    </a:solidFill>
                    <a:ln w="27122" cap="flat">
                      <a:solidFill>
                        <a:srgbClr val="231F20"/>
                      </a:solidFill>
                      <a:prstDash val="solid"/>
                      <a:miter/>
                    </a:ln>
                  </p:spPr>
                  <p:txBody>
                    <a:bodyPr/>
                    <a:lstStyle/>
                    <a:p>
                      <a:endParaRPr lang="en-US"/>
                    </a:p>
                  </p:txBody>
                </p:sp>
                <p:sp>
                  <p:nvSpPr>
                    <p:cNvPr id="1371" name="Freeform: Shape 1370">
                      <a:extLst>
                        <a:ext uri="{FF2B5EF4-FFF2-40B4-BE49-F238E27FC236}">
                          <a16:creationId xmlns:a16="http://schemas.microsoft.com/office/drawing/2014/main" id="{DFBED11C-383F-63C4-DFC6-73F6EC078BE3}"/>
                        </a:ext>
                      </a:extLst>
                    </p:cNvPr>
                    <p:cNvSpPr/>
                    <p:nvPr/>
                  </p:nvSpPr>
                  <p:spPr>
                    <a:xfrm>
                      <a:off x="20751877" y="14701630"/>
                      <a:ext cx="209448" cy="209243"/>
                    </a:xfrm>
                    <a:custGeom>
                      <a:avLst/>
                      <a:gdLst>
                        <a:gd name="csX0" fmla="*/ 209449 w 209448"/>
                        <a:gd name="csY0" fmla="*/ 104622 h 209243"/>
                        <a:gd name="csX1" fmla="*/ 104724 w 209448"/>
                        <a:gd name="csY1" fmla="*/ 209243 h 209243"/>
                        <a:gd name="csX2" fmla="*/ 0 w 209448"/>
                        <a:gd name="csY2" fmla="*/ 104622 h 209243"/>
                        <a:gd name="csX3" fmla="*/ 104724 w 209448"/>
                        <a:gd name="csY3" fmla="*/ 1 h 209243"/>
                        <a:gd name="csX4" fmla="*/ 209449 w 209448"/>
                        <a:gd name="csY4" fmla="*/ 104622 h 209243"/>
                      </a:gdLst>
                      <a:ahLst/>
                      <a:cxnLst>
                        <a:cxn ang="0">
                          <a:pos x="csX0" y="csY0"/>
                        </a:cxn>
                        <a:cxn ang="0">
                          <a:pos x="csX1" y="csY1"/>
                        </a:cxn>
                        <a:cxn ang="0">
                          <a:pos x="csX2" y="csY2"/>
                        </a:cxn>
                        <a:cxn ang="0">
                          <a:pos x="csX3" y="csY3"/>
                        </a:cxn>
                        <a:cxn ang="0">
                          <a:pos x="csX4" y="csY4"/>
                        </a:cxn>
                      </a:cxnLst>
                      <a:rect l="l" t="t" r="r" b="b"/>
                      <a:pathLst>
                        <a:path w="209448" h="209243">
                          <a:moveTo>
                            <a:pt x="209449" y="104622"/>
                          </a:moveTo>
                          <a:cubicBezTo>
                            <a:pt x="209449" y="162402"/>
                            <a:pt x="162562" y="209243"/>
                            <a:pt x="104724" y="209243"/>
                          </a:cubicBezTo>
                          <a:cubicBezTo>
                            <a:pt x="46887" y="209243"/>
                            <a:pt x="0" y="162402"/>
                            <a:pt x="0" y="104622"/>
                          </a:cubicBezTo>
                          <a:cubicBezTo>
                            <a:pt x="0" y="46841"/>
                            <a:pt x="46887" y="1"/>
                            <a:pt x="104724" y="1"/>
                          </a:cubicBezTo>
                          <a:cubicBezTo>
                            <a:pt x="162562" y="1"/>
                            <a:pt x="209449" y="46841"/>
                            <a:pt x="209449" y="104622"/>
                          </a:cubicBezTo>
                          <a:close/>
                        </a:path>
                      </a:pathLst>
                    </a:custGeom>
                    <a:solidFill>
                      <a:srgbClr val="C0E0B1"/>
                    </a:solidFill>
                    <a:ln w="27122" cap="flat">
                      <a:solidFill>
                        <a:srgbClr val="231F20"/>
                      </a:solidFill>
                      <a:prstDash val="solid"/>
                      <a:miter/>
                    </a:ln>
                  </p:spPr>
                  <p:txBody>
                    <a:bodyPr/>
                    <a:lstStyle/>
                    <a:p>
                      <a:endParaRPr lang="en-US"/>
                    </a:p>
                  </p:txBody>
                </p:sp>
                <p:sp>
                  <p:nvSpPr>
                    <p:cNvPr id="1372" name="Freeform: Shape 1371">
                      <a:extLst>
                        <a:ext uri="{FF2B5EF4-FFF2-40B4-BE49-F238E27FC236}">
                          <a16:creationId xmlns:a16="http://schemas.microsoft.com/office/drawing/2014/main" id="{9436DC96-4CED-5538-0944-E18326C261ED}"/>
                        </a:ext>
                      </a:extLst>
                    </p:cNvPr>
                    <p:cNvSpPr/>
                    <p:nvPr/>
                  </p:nvSpPr>
                  <p:spPr>
                    <a:xfrm>
                      <a:off x="20302372" y="14719017"/>
                      <a:ext cx="330076" cy="329752"/>
                    </a:xfrm>
                    <a:custGeom>
                      <a:avLst/>
                      <a:gdLst>
                        <a:gd name="csX0" fmla="*/ 330077 w 330076"/>
                        <a:gd name="csY0" fmla="*/ 164877 h 329752"/>
                        <a:gd name="csX1" fmla="*/ 165038 w 330076"/>
                        <a:gd name="csY1" fmla="*/ 329753 h 329752"/>
                        <a:gd name="csX2" fmla="*/ 0 w 330076"/>
                        <a:gd name="csY2" fmla="*/ 164877 h 329752"/>
                        <a:gd name="csX3" fmla="*/ 165038 w 330076"/>
                        <a:gd name="csY3" fmla="*/ 0 h 329752"/>
                        <a:gd name="csX4" fmla="*/ 330077 w 330076"/>
                        <a:gd name="csY4" fmla="*/ 164877 h 329752"/>
                      </a:gdLst>
                      <a:ahLst/>
                      <a:cxnLst>
                        <a:cxn ang="0">
                          <a:pos x="csX0" y="csY0"/>
                        </a:cxn>
                        <a:cxn ang="0">
                          <a:pos x="csX1" y="csY1"/>
                        </a:cxn>
                        <a:cxn ang="0">
                          <a:pos x="csX2" y="csY2"/>
                        </a:cxn>
                        <a:cxn ang="0">
                          <a:pos x="csX3" y="csY3"/>
                        </a:cxn>
                        <a:cxn ang="0">
                          <a:pos x="csX4" y="csY4"/>
                        </a:cxn>
                      </a:cxnLst>
                      <a:rect l="l" t="t" r="r" b="b"/>
                      <a:pathLst>
                        <a:path w="330076" h="329752">
                          <a:moveTo>
                            <a:pt x="330077" y="164877"/>
                          </a:moveTo>
                          <a:cubicBezTo>
                            <a:pt x="330077" y="255935"/>
                            <a:pt x="256186" y="329753"/>
                            <a:pt x="165038" y="329753"/>
                          </a:cubicBezTo>
                          <a:cubicBezTo>
                            <a:pt x="73890" y="329753"/>
                            <a:pt x="0" y="255935"/>
                            <a:pt x="0" y="164877"/>
                          </a:cubicBezTo>
                          <a:cubicBezTo>
                            <a:pt x="0" y="73818"/>
                            <a:pt x="73890" y="0"/>
                            <a:pt x="165038" y="0"/>
                          </a:cubicBezTo>
                          <a:cubicBezTo>
                            <a:pt x="256186" y="0"/>
                            <a:pt x="330077" y="73818"/>
                            <a:pt x="330077" y="164877"/>
                          </a:cubicBezTo>
                          <a:close/>
                        </a:path>
                      </a:pathLst>
                    </a:custGeom>
                    <a:solidFill>
                      <a:srgbClr val="C0E0B1"/>
                    </a:solidFill>
                    <a:ln w="27122" cap="flat">
                      <a:solidFill>
                        <a:srgbClr val="231F20"/>
                      </a:solidFill>
                      <a:prstDash val="solid"/>
                      <a:miter/>
                    </a:ln>
                  </p:spPr>
                  <p:txBody>
                    <a:bodyPr/>
                    <a:lstStyle/>
                    <a:p>
                      <a:endParaRPr lang="en-US"/>
                    </a:p>
                  </p:txBody>
                </p:sp>
                <p:sp>
                  <p:nvSpPr>
                    <p:cNvPr id="1373" name="Freeform: Shape 1372">
                      <a:extLst>
                        <a:ext uri="{FF2B5EF4-FFF2-40B4-BE49-F238E27FC236}">
                          <a16:creationId xmlns:a16="http://schemas.microsoft.com/office/drawing/2014/main" id="{F5FA8FFC-7C25-1F0B-EF22-D9E519455870}"/>
                        </a:ext>
                      </a:extLst>
                    </p:cNvPr>
                    <p:cNvSpPr/>
                    <p:nvPr/>
                  </p:nvSpPr>
                  <p:spPr>
                    <a:xfrm>
                      <a:off x="19951290" y="15133606"/>
                      <a:ext cx="209448" cy="209243"/>
                    </a:xfrm>
                    <a:custGeom>
                      <a:avLst/>
                      <a:gdLst>
                        <a:gd name="csX0" fmla="*/ 209449 w 209448"/>
                        <a:gd name="csY0" fmla="*/ 104622 h 209243"/>
                        <a:gd name="csX1" fmla="*/ 104724 w 209448"/>
                        <a:gd name="csY1" fmla="*/ 209243 h 209243"/>
                        <a:gd name="csX2" fmla="*/ 0 w 209448"/>
                        <a:gd name="csY2" fmla="*/ 104622 h 209243"/>
                        <a:gd name="csX3" fmla="*/ 104724 w 209448"/>
                        <a:gd name="csY3" fmla="*/ 1 h 209243"/>
                        <a:gd name="csX4" fmla="*/ 209449 w 209448"/>
                        <a:gd name="csY4" fmla="*/ 104622 h 209243"/>
                      </a:gdLst>
                      <a:ahLst/>
                      <a:cxnLst>
                        <a:cxn ang="0">
                          <a:pos x="csX0" y="csY0"/>
                        </a:cxn>
                        <a:cxn ang="0">
                          <a:pos x="csX1" y="csY1"/>
                        </a:cxn>
                        <a:cxn ang="0">
                          <a:pos x="csX2" y="csY2"/>
                        </a:cxn>
                        <a:cxn ang="0">
                          <a:pos x="csX3" y="csY3"/>
                        </a:cxn>
                        <a:cxn ang="0">
                          <a:pos x="csX4" y="csY4"/>
                        </a:cxn>
                      </a:cxnLst>
                      <a:rect l="l" t="t" r="r" b="b"/>
                      <a:pathLst>
                        <a:path w="209448" h="209243">
                          <a:moveTo>
                            <a:pt x="209449" y="104622"/>
                          </a:moveTo>
                          <a:cubicBezTo>
                            <a:pt x="209449" y="162403"/>
                            <a:pt x="162562" y="209243"/>
                            <a:pt x="104724" y="209243"/>
                          </a:cubicBezTo>
                          <a:cubicBezTo>
                            <a:pt x="46887" y="209243"/>
                            <a:pt x="0" y="162403"/>
                            <a:pt x="0" y="104622"/>
                          </a:cubicBezTo>
                          <a:cubicBezTo>
                            <a:pt x="0" y="46842"/>
                            <a:pt x="46887" y="1"/>
                            <a:pt x="104724" y="1"/>
                          </a:cubicBezTo>
                          <a:cubicBezTo>
                            <a:pt x="162562" y="1"/>
                            <a:pt x="209449" y="46842"/>
                            <a:pt x="209449" y="104622"/>
                          </a:cubicBezTo>
                          <a:close/>
                        </a:path>
                      </a:pathLst>
                    </a:custGeom>
                    <a:solidFill>
                      <a:srgbClr val="C0E0B1"/>
                    </a:solidFill>
                    <a:ln w="27122" cap="flat">
                      <a:solidFill>
                        <a:srgbClr val="231F20"/>
                      </a:solidFill>
                      <a:prstDash val="solid"/>
                      <a:miter/>
                    </a:ln>
                  </p:spPr>
                  <p:txBody>
                    <a:bodyPr/>
                    <a:lstStyle/>
                    <a:p>
                      <a:endParaRPr lang="en-US"/>
                    </a:p>
                  </p:txBody>
                </p:sp>
                <p:sp>
                  <p:nvSpPr>
                    <p:cNvPr id="1374" name="Freeform: Shape 1373">
                      <a:extLst>
                        <a:ext uri="{FF2B5EF4-FFF2-40B4-BE49-F238E27FC236}">
                          <a16:creationId xmlns:a16="http://schemas.microsoft.com/office/drawing/2014/main" id="{442B399A-CE3A-C7C1-D6C9-EC6D6B40527B}"/>
                        </a:ext>
                      </a:extLst>
                    </p:cNvPr>
                    <p:cNvSpPr/>
                    <p:nvPr/>
                  </p:nvSpPr>
                  <p:spPr>
                    <a:xfrm rot="20504999">
                      <a:off x="25902004" y="18529777"/>
                      <a:ext cx="1142665" cy="166075"/>
                    </a:xfrm>
                    <a:custGeom>
                      <a:avLst/>
                      <a:gdLst>
                        <a:gd name="csX0" fmla="*/ 1142666 w 1142665"/>
                        <a:gd name="csY0" fmla="*/ 83038 h 166075"/>
                        <a:gd name="csX1" fmla="*/ 571333 w 1142665"/>
                        <a:gd name="csY1" fmla="*/ 166075 h 166075"/>
                        <a:gd name="csX2" fmla="*/ 0 w 1142665"/>
                        <a:gd name="csY2" fmla="*/ 83038 h 166075"/>
                        <a:gd name="csX3" fmla="*/ 571333 w 1142665"/>
                        <a:gd name="csY3" fmla="*/ 0 h 166075"/>
                        <a:gd name="csX4" fmla="*/ 1142666 w 1142665"/>
                        <a:gd name="csY4" fmla="*/ 83038 h 166075"/>
                      </a:gdLst>
                      <a:ahLst/>
                      <a:cxnLst>
                        <a:cxn ang="0">
                          <a:pos x="csX0" y="csY0"/>
                        </a:cxn>
                        <a:cxn ang="0">
                          <a:pos x="csX1" y="csY1"/>
                        </a:cxn>
                        <a:cxn ang="0">
                          <a:pos x="csX2" y="csY2"/>
                        </a:cxn>
                        <a:cxn ang="0">
                          <a:pos x="csX3" y="csY3"/>
                        </a:cxn>
                        <a:cxn ang="0">
                          <a:pos x="csX4" y="csY4"/>
                        </a:cxn>
                      </a:cxnLst>
                      <a:rect l="l" t="t" r="r" b="b"/>
                      <a:pathLst>
                        <a:path w="1142665" h="166075">
                          <a:moveTo>
                            <a:pt x="1142666" y="83038"/>
                          </a:moveTo>
                          <a:cubicBezTo>
                            <a:pt x="1142666" y="128898"/>
                            <a:pt x="886872" y="166075"/>
                            <a:pt x="571333" y="166075"/>
                          </a:cubicBezTo>
                          <a:cubicBezTo>
                            <a:pt x="255795" y="166075"/>
                            <a:pt x="0" y="128898"/>
                            <a:pt x="0" y="83038"/>
                          </a:cubicBezTo>
                          <a:cubicBezTo>
                            <a:pt x="0" y="37177"/>
                            <a:pt x="255795" y="0"/>
                            <a:pt x="571333" y="0"/>
                          </a:cubicBezTo>
                          <a:cubicBezTo>
                            <a:pt x="886872" y="0"/>
                            <a:pt x="1142666" y="37177"/>
                            <a:pt x="1142666" y="83038"/>
                          </a:cubicBezTo>
                          <a:close/>
                        </a:path>
                      </a:pathLst>
                    </a:custGeom>
                    <a:solidFill>
                      <a:srgbClr val="D6ECDD"/>
                    </a:solidFill>
                    <a:ln w="27122" cap="flat">
                      <a:solidFill>
                        <a:srgbClr val="231F20"/>
                      </a:solidFill>
                      <a:prstDash val="solid"/>
                      <a:miter/>
                    </a:ln>
                  </p:spPr>
                  <p:txBody>
                    <a:bodyPr/>
                    <a:lstStyle/>
                    <a:p>
                      <a:endParaRPr lang="en-US"/>
                    </a:p>
                  </p:txBody>
                </p:sp>
                <p:sp>
                  <p:nvSpPr>
                    <p:cNvPr id="1375" name="Freeform: Shape 1374">
                      <a:extLst>
                        <a:ext uri="{FF2B5EF4-FFF2-40B4-BE49-F238E27FC236}">
                          <a16:creationId xmlns:a16="http://schemas.microsoft.com/office/drawing/2014/main" id="{FA58E763-4FD1-0525-9F72-67FE257D404A}"/>
                        </a:ext>
                      </a:extLst>
                    </p:cNvPr>
                    <p:cNvSpPr/>
                    <p:nvPr/>
                  </p:nvSpPr>
                  <p:spPr>
                    <a:xfrm rot="20319001">
                      <a:off x="25647540" y="18970701"/>
                      <a:ext cx="379888" cy="166675"/>
                    </a:xfrm>
                    <a:custGeom>
                      <a:avLst/>
                      <a:gdLst>
                        <a:gd name="csX0" fmla="*/ 379888 w 379888"/>
                        <a:gd name="csY0" fmla="*/ 83337 h 166675"/>
                        <a:gd name="csX1" fmla="*/ 189945 w 379888"/>
                        <a:gd name="csY1" fmla="*/ 166675 h 166675"/>
                        <a:gd name="csX2" fmla="*/ 1 w 379888"/>
                        <a:gd name="csY2" fmla="*/ 83337 h 166675"/>
                        <a:gd name="csX3" fmla="*/ 189945 w 379888"/>
                        <a:gd name="csY3" fmla="*/ 0 h 166675"/>
                        <a:gd name="csX4" fmla="*/ 379888 w 379888"/>
                        <a:gd name="csY4" fmla="*/ 83337 h 166675"/>
                      </a:gdLst>
                      <a:ahLst/>
                      <a:cxnLst>
                        <a:cxn ang="0">
                          <a:pos x="csX0" y="csY0"/>
                        </a:cxn>
                        <a:cxn ang="0">
                          <a:pos x="csX1" y="csY1"/>
                        </a:cxn>
                        <a:cxn ang="0">
                          <a:pos x="csX2" y="csY2"/>
                        </a:cxn>
                        <a:cxn ang="0">
                          <a:pos x="csX3" y="csY3"/>
                        </a:cxn>
                        <a:cxn ang="0">
                          <a:pos x="csX4" y="csY4"/>
                        </a:cxn>
                      </a:cxnLst>
                      <a:rect l="l" t="t" r="r" b="b"/>
                      <a:pathLst>
                        <a:path w="379888" h="166675">
                          <a:moveTo>
                            <a:pt x="379888" y="83337"/>
                          </a:moveTo>
                          <a:cubicBezTo>
                            <a:pt x="379888" y="129363"/>
                            <a:pt x="294847" y="166675"/>
                            <a:pt x="189945" y="166675"/>
                          </a:cubicBezTo>
                          <a:cubicBezTo>
                            <a:pt x="85041" y="166675"/>
                            <a:pt x="1" y="129363"/>
                            <a:pt x="1" y="83337"/>
                          </a:cubicBezTo>
                          <a:cubicBezTo>
                            <a:pt x="1" y="37312"/>
                            <a:pt x="85042" y="0"/>
                            <a:pt x="189945" y="0"/>
                          </a:cubicBezTo>
                          <a:cubicBezTo>
                            <a:pt x="294848" y="0"/>
                            <a:pt x="379888" y="37312"/>
                            <a:pt x="379888" y="83337"/>
                          </a:cubicBezTo>
                          <a:close/>
                        </a:path>
                      </a:pathLst>
                    </a:custGeom>
                    <a:solidFill>
                      <a:srgbClr val="D6ECDD"/>
                    </a:solidFill>
                    <a:ln w="27122" cap="flat">
                      <a:solidFill>
                        <a:srgbClr val="231F20"/>
                      </a:solidFill>
                      <a:prstDash val="solid"/>
                      <a:miter/>
                    </a:ln>
                  </p:spPr>
                  <p:txBody>
                    <a:bodyPr/>
                    <a:lstStyle/>
                    <a:p>
                      <a:endParaRPr lang="en-US"/>
                    </a:p>
                  </p:txBody>
                </p:sp>
                <p:sp>
                  <p:nvSpPr>
                    <p:cNvPr id="1376" name="Freeform: Shape 1375">
                      <a:extLst>
                        <a:ext uri="{FF2B5EF4-FFF2-40B4-BE49-F238E27FC236}">
                          <a16:creationId xmlns:a16="http://schemas.microsoft.com/office/drawing/2014/main" id="{066E19F4-7514-2015-8B68-BE358C13A630}"/>
                        </a:ext>
                      </a:extLst>
                    </p:cNvPr>
                    <p:cNvSpPr/>
                    <p:nvPr/>
                  </p:nvSpPr>
                  <p:spPr>
                    <a:xfrm rot="20319001">
                      <a:off x="27171199" y="18130043"/>
                      <a:ext cx="379888" cy="166675"/>
                    </a:xfrm>
                    <a:custGeom>
                      <a:avLst/>
                      <a:gdLst>
                        <a:gd name="csX0" fmla="*/ 379888 w 379888"/>
                        <a:gd name="csY0" fmla="*/ 83338 h 166675"/>
                        <a:gd name="csX1" fmla="*/ 189945 w 379888"/>
                        <a:gd name="csY1" fmla="*/ 166675 h 166675"/>
                        <a:gd name="csX2" fmla="*/ 1 w 379888"/>
                        <a:gd name="csY2" fmla="*/ 83338 h 166675"/>
                        <a:gd name="csX3" fmla="*/ 189945 w 379888"/>
                        <a:gd name="csY3" fmla="*/ 0 h 166675"/>
                        <a:gd name="csX4" fmla="*/ 379888 w 379888"/>
                        <a:gd name="csY4" fmla="*/ 83338 h 166675"/>
                      </a:gdLst>
                      <a:ahLst/>
                      <a:cxnLst>
                        <a:cxn ang="0">
                          <a:pos x="csX0" y="csY0"/>
                        </a:cxn>
                        <a:cxn ang="0">
                          <a:pos x="csX1" y="csY1"/>
                        </a:cxn>
                        <a:cxn ang="0">
                          <a:pos x="csX2" y="csY2"/>
                        </a:cxn>
                        <a:cxn ang="0">
                          <a:pos x="csX3" y="csY3"/>
                        </a:cxn>
                        <a:cxn ang="0">
                          <a:pos x="csX4" y="csY4"/>
                        </a:cxn>
                      </a:cxnLst>
                      <a:rect l="l" t="t" r="r" b="b"/>
                      <a:pathLst>
                        <a:path w="379888" h="166675">
                          <a:moveTo>
                            <a:pt x="379888" y="83338"/>
                          </a:moveTo>
                          <a:cubicBezTo>
                            <a:pt x="379888" y="129364"/>
                            <a:pt x="294847" y="166675"/>
                            <a:pt x="189945" y="166675"/>
                          </a:cubicBezTo>
                          <a:cubicBezTo>
                            <a:pt x="85041" y="166675"/>
                            <a:pt x="1" y="129364"/>
                            <a:pt x="1" y="83338"/>
                          </a:cubicBezTo>
                          <a:cubicBezTo>
                            <a:pt x="1" y="37312"/>
                            <a:pt x="85042" y="0"/>
                            <a:pt x="189945" y="0"/>
                          </a:cubicBezTo>
                          <a:cubicBezTo>
                            <a:pt x="294848" y="0"/>
                            <a:pt x="379888" y="37312"/>
                            <a:pt x="379888" y="83338"/>
                          </a:cubicBezTo>
                          <a:close/>
                        </a:path>
                      </a:pathLst>
                    </a:custGeom>
                    <a:solidFill>
                      <a:srgbClr val="D6ECDD"/>
                    </a:solidFill>
                    <a:ln w="27122" cap="flat">
                      <a:solidFill>
                        <a:srgbClr val="231F20"/>
                      </a:solidFill>
                      <a:prstDash val="solid"/>
                      <a:miter/>
                    </a:ln>
                  </p:spPr>
                  <p:txBody>
                    <a:bodyPr/>
                    <a:lstStyle/>
                    <a:p>
                      <a:endParaRPr lang="en-US"/>
                    </a:p>
                  </p:txBody>
                </p:sp>
                <p:sp>
                  <p:nvSpPr>
                    <p:cNvPr id="1377" name="Freeform: Shape 1376">
                      <a:extLst>
                        <a:ext uri="{FF2B5EF4-FFF2-40B4-BE49-F238E27FC236}">
                          <a16:creationId xmlns:a16="http://schemas.microsoft.com/office/drawing/2014/main" id="{72804B36-2EEC-DED5-EA68-DBE4F4AD1003}"/>
                        </a:ext>
                      </a:extLst>
                    </p:cNvPr>
                    <p:cNvSpPr/>
                    <p:nvPr/>
                  </p:nvSpPr>
                  <p:spPr>
                    <a:xfrm rot="20319001">
                      <a:off x="25879476" y="19282509"/>
                      <a:ext cx="379888" cy="166675"/>
                    </a:xfrm>
                    <a:custGeom>
                      <a:avLst/>
                      <a:gdLst>
                        <a:gd name="csX0" fmla="*/ 379889 w 379888"/>
                        <a:gd name="csY0" fmla="*/ 83337 h 166675"/>
                        <a:gd name="csX1" fmla="*/ 189945 w 379888"/>
                        <a:gd name="csY1" fmla="*/ 166675 h 166675"/>
                        <a:gd name="csX2" fmla="*/ 1 w 379888"/>
                        <a:gd name="csY2" fmla="*/ 83337 h 166675"/>
                        <a:gd name="csX3" fmla="*/ 189945 w 379888"/>
                        <a:gd name="csY3" fmla="*/ 0 h 166675"/>
                        <a:gd name="csX4" fmla="*/ 379889 w 379888"/>
                        <a:gd name="csY4" fmla="*/ 83337 h 166675"/>
                      </a:gdLst>
                      <a:ahLst/>
                      <a:cxnLst>
                        <a:cxn ang="0">
                          <a:pos x="csX0" y="csY0"/>
                        </a:cxn>
                        <a:cxn ang="0">
                          <a:pos x="csX1" y="csY1"/>
                        </a:cxn>
                        <a:cxn ang="0">
                          <a:pos x="csX2" y="csY2"/>
                        </a:cxn>
                        <a:cxn ang="0">
                          <a:pos x="csX3" y="csY3"/>
                        </a:cxn>
                        <a:cxn ang="0">
                          <a:pos x="csX4" y="csY4"/>
                        </a:cxn>
                      </a:cxnLst>
                      <a:rect l="l" t="t" r="r" b="b"/>
                      <a:pathLst>
                        <a:path w="379888" h="166675">
                          <a:moveTo>
                            <a:pt x="379889" y="83337"/>
                          </a:moveTo>
                          <a:cubicBezTo>
                            <a:pt x="379889" y="129363"/>
                            <a:pt x="294848" y="166675"/>
                            <a:pt x="189945" y="166675"/>
                          </a:cubicBezTo>
                          <a:cubicBezTo>
                            <a:pt x="85041" y="166675"/>
                            <a:pt x="1" y="129363"/>
                            <a:pt x="1" y="83337"/>
                          </a:cubicBezTo>
                          <a:cubicBezTo>
                            <a:pt x="1" y="37312"/>
                            <a:pt x="85042" y="0"/>
                            <a:pt x="189945" y="0"/>
                          </a:cubicBezTo>
                          <a:cubicBezTo>
                            <a:pt x="294848" y="0"/>
                            <a:pt x="379889" y="37312"/>
                            <a:pt x="379889" y="83337"/>
                          </a:cubicBezTo>
                          <a:close/>
                        </a:path>
                      </a:pathLst>
                    </a:custGeom>
                    <a:solidFill>
                      <a:srgbClr val="D6ECDD"/>
                    </a:solidFill>
                    <a:ln w="27122" cap="flat">
                      <a:solidFill>
                        <a:srgbClr val="231F20"/>
                      </a:solidFill>
                      <a:prstDash val="solid"/>
                      <a:miter/>
                    </a:ln>
                  </p:spPr>
                  <p:txBody>
                    <a:bodyPr/>
                    <a:lstStyle/>
                    <a:p>
                      <a:endParaRPr lang="en-US"/>
                    </a:p>
                  </p:txBody>
                </p:sp>
                <p:sp>
                  <p:nvSpPr>
                    <p:cNvPr id="1378" name="Freeform: Shape 1377">
                      <a:extLst>
                        <a:ext uri="{FF2B5EF4-FFF2-40B4-BE49-F238E27FC236}">
                          <a16:creationId xmlns:a16="http://schemas.microsoft.com/office/drawing/2014/main" id="{765DA0AB-F47C-08A7-9238-EAA4C3D4B30E}"/>
                        </a:ext>
                      </a:extLst>
                    </p:cNvPr>
                    <p:cNvSpPr/>
                    <p:nvPr/>
                  </p:nvSpPr>
                  <p:spPr>
                    <a:xfrm rot="20266800">
                      <a:off x="26266801" y="19002670"/>
                      <a:ext cx="860600" cy="167274"/>
                    </a:xfrm>
                    <a:custGeom>
                      <a:avLst/>
                      <a:gdLst>
                        <a:gd name="csX0" fmla="*/ 860601 w 860600"/>
                        <a:gd name="csY0" fmla="*/ 83637 h 167274"/>
                        <a:gd name="csX1" fmla="*/ 430300 w 860600"/>
                        <a:gd name="csY1" fmla="*/ 167275 h 167274"/>
                        <a:gd name="csX2" fmla="*/ 0 w 860600"/>
                        <a:gd name="csY2" fmla="*/ 83637 h 167274"/>
                        <a:gd name="csX3" fmla="*/ 430300 w 860600"/>
                        <a:gd name="csY3" fmla="*/ -1 h 167274"/>
                        <a:gd name="csX4" fmla="*/ 860601 w 860600"/>
                        <a:gd name="csY4" fmla="*/ 83637 h 167274"/>
                      </a:gdLst>
                      <a:ahLst/>
                      <a:cxnLst>
                        <a:cxn ang="0">
                          <a:pos x="csX0" y="csY0"/>
                        </a:cxn>
                        <a:cxn ang="0">
                          <a:pos x="csX1" y="csY1"/>
                        </a:cxn>
                        <a:cxn ang="0">
                          <a:pos x="csX2" y="csY2"/>
                        </a:cxn>
                        <a:cxn ang="0">
                          <a:pos x="csX3" y="csY3"/>
                        </a:cxn>
                        <a:cxn ang="0">
                          <a:pos x="csX4" y="csY4"/>
                        </a:cxn>
                      </a:cxnLst>
                      <a:rect l="l" t="t" r="r" b="b"/>
                      <a:pathLst>
                        <a:path w="860600" h="167274">
                          <a:moveTo>
                            <a:pt x="860601" y="83637"/>
                          </a:moveTo>
                          <a:cubicBezTo>
                            <a:pt x="860601" y="129828"/>
                            <a:pt x="667949" y="167275"/>
                            <a:pt x="430300" y="167275"/>
                          </a:cubicBezTo>
                          <a:cubicBezTo>
                            <a:pt x="192652" y="167275"/>
                            <a:pt x="0" y="129829"/>
                            <a:pt x="0" y="83637"/>
                          </a:cubicBezTo>
                          <a:cubicBezTo>
                            <a:pt x="0" y="37446"/>
                            <a:pt x="192652" y="-1"/>
                            <a:pt x="430300" y="-1"/>
                          </a:cubicBezTo>
                          <a:cubicBezTo>
                            <a:pt x="667949" y="-1"/>
                            <a:pt x="860601" y="37445"/>
                            <a:pt x="860601" y="83637"/>
                          </a:cubicBezTo>
                          <a:close/>
                        </a:path>
                      </a:pathLst>
                    </a:custGeom>
                    <a:solidFill>
                      <a:srgbClr val="D6ECDD"/>
                    </a:solidFill>
                    <a:ln w="27122" cap="flat">
                      <a:solidFill>
                        <a:srgbClr val="231F20"/>
                      </a:solidFill>
                      <a:prstDash val="solid"/>
                      <a:miter/>
                    </a:ln>
                  </p:spPr>
                  <p:txBody>
                    <a:bodyPr/>
                    <a:lstStyle/>
                    <a:p>
                      <a:endParaRPr lang="en-US"/>
                    </a:p>
                  </p:txBody>
                </p:sp>
                <p:sp>
                  <p:nvSpPr>
                    <p:cNvPr id="1379" name="Freeform: Shape 1378">
                      <a:extLst>
                        <a:ext uri="{FF2B5EF4-FFF2-40B4-BE49-F238E27FC236}">
                          <a16:creationId xmlns:a16="http://schemas.microsoft.com/office/drawing/2014/main" id="{4AAE1B5F-D514-D7A9-CA3D-9E2D9FAF395C}"/>
                        </a:ext>
                      </a:extLst>
                    </p:cNvPr>
                    <p:cNvSpPr/>
                    <p:nvPr/>
                  </p:nvSpPr>
                  <p:spPr>
                    <a:xfrm rot="20319001">
                      <a:off x="27048705" y="18550405"/>
                      <a:ext cx="379888" cy="166675"/>
                    </a:xfrm>
                    <a:custGeom>
                      <a:avLst/>
                      <a:gdLst>
                        <a:gd name="csX0" fmla="*/ 379889 w 379888"/>
                        <a:gd name="csY0" fmla="*/ 83338 h 166675"/>
                        <a:gd name="csX1" fmla="*/ 189945 w 379888"/>
                        <a:gd name="csY1" fmla="*/ 166675 h 166675"/>
                        <a:gd name="csX2" fmla="*/ 1 w 379888"/>
                        <a:gd name="csY2" fmla="*/ 83338 h 166675"/>
                        <a:gd name="csX3" fmla="*/ 189945 w 379888"/>
                        <a:gd name="csY3" fmla="*/ 0 h 166675"/>
                        <a:gd name="csX4" fmla="*/ 379889 w 379888"/>
                        <a:gd name="csY4" fmla="*/ 83338 h 166675"/>
                      </a:gdLst>
                      <a:ahLst/>
                      <a:cxnLst>
                        <a:cxn ang="0">
                          <a:pos x="csX0" y="csY0"/>
                        </a:cxn>
                        <a:cxn ang="0">
                          <a:pos x="csX1" y="csY1"/>
                        </a:cxn>
                        <a:cxn ang="0">
                          <a:pos x="csX2" y="csY2"/>
                        </a:cxn>
                        <a:cxn ang="0">
                          <a:pos x="csX3" y="csY3"/>
                        </a:cxn>
                        <a:cxn ang="0">
                          <a:pos x="csX4" y="csY4"/>
                        </a:cxn>
                      </a:cxnLst>
                      <a:rect l="l" t="t" r="r" b="b"/>
                      <a:pathLst>
                        <a:path w="379888" h="166675">
                          <a:moveTo>
                            <a:pt x="379889" y="83338"/>
                          </a:moveTo>
                          <a:cubicBezTo>
                            <a:pt x="379889" y="129364"/>
                            <a:pt x="294848" y="166675"/>
                            <a:pt x="189945" y="166675"/>
                          </a:cubicBezTo>
                          <a:cubicBezTo>
                            <a:pt x="85041" y="166675"/>
                            <a:pt x="1" y="129364"/>
                            <a:pt x="1" y="83338"/>
                          </a:cubicBezTo>
                          <a:cubicBezTo>
                            <a:pt x="1" y="37312"/>
                            <a:pt x="85042" y="0"/>
                            <a:pt x="189945" y="0"/>
                          </a:cubicBezTo>
                          <a:cubicBezTo>
                            <a:pt x="294849" y="0"/>
                            <a:pt x="379889" y="37312"/>
                            <a:pt x="379889" y="83338"/>
                          </a:cubicBezTo>
                          <a:close/>
                        </a:path>
                      </a:pathLst>
                    </a:custGeom>
                    <a:solidFill>
                      <a:srgbClr val="D6ECDD"/>
                    </a:solidFill>
                    <a:ln w="27122" cap="flat">
                      <a:solidFill>
                        <a:srgbClr val="231F20"/>
                      </a:solidFill>
                      <a:prstDash val="solid"/>
                      <a:miter/>
                    </a:ln>
                  </p:spPr>
                  <p:txBody>
                    <a:bodyPr/>
                    <a:lstStyle/>
                    <a:p>
                      <a:endParaRPr lang="en-US"/>
                    </a:p>
                  </p:txBody>
                </p:sp>
                <p:sp>
                  <p:nvSpPr>
                    <p:cNvPr id="1380" name="Freeform: Shape 1379">
                      <a:extLst>
                        <a:ext uri="{FF2B5EF4-FFF2-40B4-BE49-F238E27FC236}">
                          <a16:creationId xmlns:a16="http://schemas.microsoft.com/office/drawing/2014/main" id="{9D435CEF-0E6A-FA66-F8DB-05D3986D55A5}"/>
                        </a:ext>
                      </a:extLst>
                    </p:cNvPr>
                    <p:cNvSpPr/>
                    <p:nvPr/>
                  </p:nvSpPr>
                  <p:spPr>
                    <a:xfrm>
                      <a:off x="25451948" y="19210601"/>
                      <a:ext cx="182287" cy="164479"/>
                    </a:xfrm>
                    <a:custGeom>
                      <a:avLst/>
                      <a:gdLst>
                        <a:gd name="csX0" fmla="*/ 173964 w 182287"/>
                        <a:gd name="csY0" fmla="*/ 48216 h 164479"/>
                        <a:gd name="csX1" fmla="*/ 53335 w 182287"/>
                        <a:gd name="csY1" fmla="*/ 7446 h 164479"/>
                        <a:gd name="csX2" fmla="*/ 8324 w 182287"/>
                        <a:gd name="csY2" fmla="*/ 116265 h 164479"/>
                        <a:gd name="csX3" fmla="*/ 128953 w 182287"/>
                        <a:gd name="csY3" fmla="*/ 157034 h 164479"/>
                        <a:gd name="csX4" fmla="*/ 173964 w 182287"/>
                        <a:gd name="csY4" fmla="*/ 48216 h 164479"/>
                      </a:gdLst>
                      <a:ahLst/>
                      <a:cxnLst>
                        <a:cxn ang="0">
                          <a:pos x="csX0" y="csY0"/>
                        </a:cxn>
                        <a:cxn ang="0">
                          <a:pos x="csX1" y="csY1"/>
                        </a:cxn>
                        <a:cxn ang="0">
                          <a:pos x="csX2" y="csY2"/>
                        </a:cxn>
                        <a:cxn ang="0">
                          <a:pos x="csX3" y="csY3"/>
                        </a:cxn>
                        <a:cxn ang="0">
                          <a:pos x="csX4" y="csY4"/>
                        </a:cxn>
                      </a:cxnLst>
                      <a:rect l="l" t="t" r="r" b="b"/>
                      <a:pathLst>
                        <a:path w="182287" h="164479">
                          <a:moveTo>
                            <a:pt x="173964" y="48216"/>
                          </a:moveTo>
                          <a:cubicBezTo>
                            <a:pt x="153259" y="6847"/>
                            <a:pt x="99246" y="-11440"/>
                            <a:pt x="53335" y="7446"/>
                          </a:cubicBezTo>
                          <a:cubicBezTo>
                            <a:pt x="7424" y="26332"/>
                            <a:pt x="-12680" y="74895"/>
                            <a:pt x="8324" y="116265"/>
                          </a:cubicBezTo>
                          <a:cubicBezTo>
                            <a:pt x="29330" y="157634"/>
                            <a:pt x="83042" y="175920"/>
                            <a:pt x="128953" y="157034"/>
                          </a:cubicBezTo>
                          <a:cubicBezTo>
                            <a:pt x="174864" y="138148"/>
                            <a:pt x="194968" y="89585"/>
                            <a:pt x="173964" y="48216"/>
                          </a:cubicBezTo>
                          <a:close/>
                        </a:path>
                      </a:pathLst>
                    </a:custGeom>
                    <a:solidFill>
                      <a:srgbClr val="D6ECDD"/>
                    </a:solidFill>
                    <a:ln w="27122" cap="flat">
                      <a:solidFill>
                        <a:srgbClr val="231F20"/>
                      </a:solidFill>
                      <a:prstDash val="solid"/>
                      <a:miter/>
                    </a:ln>
                  </p:spPr>
                  <p:txBody>
                    <a:bodyPr/>
                    <a:lstStyle/>
                    <a:p>
                      <a:endParaRPr lang="en-US"/>
                    </a:p>
                  </p:txBody>
                </p:sp>
                <p:sp>
                  <p:nvSpPr>
                    <p:cNvPr id="1381" name="Freeform: Shape 1380">
                      <a:extLst>
                        <a:ext uri="{FF2B5EF4-FFF2-40B4-BE49-F238E27FC236}">
                          <a16:creationId xmlns:a16="http://schemas.microsoft.com/office/drawing/2014/main" id="{869E42C1-65CB-A144-C9EC-7BE0AABD263B}"/>
                        </a:ext>
                      </a:extLst>
                    </p:cNvPr>
                    <p:cNvSpPr/>
                    <p:nvPr/>
                  </p:nvSpPr>
                  <p:spPr>
                    <a:xfrm>
                      <a:off x="25745716" y="19565236"/>
                      <a:ext cx="182287" cy="164479"/>
                    </a:xfrm>
                    <a:custGeom>
                      <a:avLst/>
                      <a:gdLst>
                        <a:gd name="csX0" fmla="*/ 173963 w 182287"/>
                        <a:gd name="csY0" fmla="*/ 48215 h 164479"/>
                        <a:gd name="csX1" fmla="*/ 53335 w 182287"/>
                        <a:gd name="csY1" fmla="*/ 7446 h 164479"/>
                        <a:gd name="csX2" fmla="*/ 8325 w 182287"/>
                        <a:gd name="csY2" fmla="*/ 116265 h 164479"/>
                        <a:gd name="csX3" fmla="*/ 128953 w 182287"/>
                        <a:gd name="csY3" fmla="*/ 157034 h 164479"/>
                        <a:gd name="csX4" fmla="*/ 173963 w 182287"/>
                        <a:gd name="csY4" fmla="*/ 48215 h 164479"/>
                      </a:gdLst>
                      <a:ahLst/>
                      <a:cxnLst>
                        <a:cxn ang="0">
                          <a:pos x="csX0" y="csY0"/>
                        </a:cxn>
                        <a:cxn ang="0">
                          <a:pos x="csX1" y="csY1"/>
                        </a:cxn>
                        <a:cxn ang="0">
                          <a:pos x="csX2" y="csY2"/>
                        </a:cxn>
                        <a:cxn ang="0">
                          <a:pos x="csX3" y="csY3"/>
                        </a:cxn>
                        <a:cxn ang="0">
                          <a:pos x="csX4" y="csY4"/>
                        </a:cxn>
                      </a:cxnLst>
                      <a:rect l="l" t="t" r="r" b="b"/>
                      <a:pathLst>
                        <a:path w="182287" h="164479">
                          <a:moveTo>
                            <a:pt x="173963" y="48215"/>
                          </a:moveTo>
                          <a:cubicBezTo>
                            <a:pt x="153258" y="6846"/>
                            <a:pt x="99246" y="-11440"/>
                            <a:pt x="53335" y="7446"/>
                          </a:cubicBezTo>
                          <a:cubicBezTo>
                            <a:pt x="7425" y="26332"/>
                            <a:pt x="-12680" y="74896"/>
                            <a:pt x="8325" y="116265"/>
                          </a:cubicBezTo>
                          <a:cubicBezTo>
                            <a:pt x="29330" y="157633"/>
                            <a:pt x="83042" y="175920"/>
                            <a:pt x="128953" y="157034"/>
                          </a:cubicBezTo>
                          <a:cubicBezTo>
                            <a:pt x="174863" y="138148"/>
                            <a:pt x="194968" y="89584"/>
                            <a:pt x="173963" y="48215"/>
                          </a:cubicBezTo>
                          <a:close/>
                        </a:path>
                      </a:pathLst>
                    </a:custGeom>
                    <a:solidFill>
                      <a:srgbClr val="D6ECDD"/>
                    </a:solidFill>
                    <a:ln w="27122" cap="flat">
                      <a:solidFill>
                        <a:srgbClr val="231F20"/>
                      </a:solidFill>
                      <a:prstDash val="solid"/>
                      <a:miter/>
                    </a:ln>
                  </p:spPr>
                  <p:txBody>
                    <a:bodyPr/>
                    <a:lstStyle/>
                    <a:p>
                      <a:endParaRPr lang="en-US"/>
                    </a:p>
                  </p:txBody>
                </p:sp>
                <p:sp>
                  <p:nvSpPr>
                    <p:cNvPr id="1382" name="Freeform: Shape 1381">
                      <a:extLst>
                        <a:ext uri="{FF2B5EF4-FFF2-40B4-BE49-F238E27FC236}">
                          <a16:creationId xmlns:a16="http://schemas.microsoft.com/office/drawing/2014/main" id="{BC0E72D3-2DDF-F4BE-0290-46088DABABCC}"/>
                        </a:ext>
                      </a:extLst>
                    </p:cNvPr>
                    <p:cNvSpPr/>
                    <p:nvPr/>
                  </p:nvSpPr>
                  <p:spPr>
                    <a:xfrm>
                      <a:off x="26324551" y="18851470"/>
                      <a:ext cx="182287" cy="164479"/>
                    </a:xfrm>
                    <a:custGeom>
                      <a:avLst/>
                      <a:gdLst>
                        <a:gd name="csX0" fmla="*/ 173963 w 182287"/>
                        <a:gd name="csY0" fmla="*/ 48215 h 164479"/>
                        <a:gd name="csX1" fmla="*/ 53335 w 182287"/>
                        <a:gd name="csY1" fmla="*/ 7446 h 164479"/>
                        <a:gd name="csX2" fmla="*/ 8325 w 182287"/>
                        <a:gd name="csY2" fmla="*/ 116264 h 164479"/>
                        <a:gd name="csX3" fmla="*/ 128953 w 182287"/>
                        <a:gd name="csY3" fmla="*/ 157034 h 164479"/>
                        <a:gd name="csX4" fmla="*/ 173963 w 182287"/>
                        <a:gd name="csY4" fmla="*/ 48215 h 164479"/>
                      </a:gdLst>
                      <a:ahLst/>
                      <a:cxnLst>
                        <a:cxn ang="0">
                          <a:pos x="csX0" y="csY0"/>
                        </a:cxn>
                        <a:cxn ang="0">
                          <a:pos x="csX1" y="csY1"/>
                        </a:cxn>
                        <a:cxn ang="0">
                          <a:pos x="csX2" y="csY2"/>
                        </a:cxn>
                        <a:cxn ang="0">
                          <a:pos x="csX3" y="csY3"/>
                        </a:cxn>
                        <a:cxn ang="0">
                          <a:pos x="csX4" y="csY4"/>
                        </a:cxn>
                      </a:cxnLst>
                      <a:rect l="l" t="t" r="r" b="b"/>
                      <a:pathLst>
                        <a:path w="182287" h="164479">
                          <a:moveTo>
                            <a:pt x="173963" y="48215"/>
                          </a:moveTo>
                          <a:cubicBezTo>
                            <a:pt x="153258" y="6846"/>
                            <a:pt x="99246" y="-11440"/>
                            <a:pt x="53335" y="7446"/>
                          </a:cubicBezTo>
                          <a:cubicBezTo>
                            <a:pt x="7425" y="26331"/>
                            <a:pt x="-12680" y="74896"/>
                            <a:pt x="8325" y="116264"/>
                          </a:cubicBezTo>
                          <a:cubicBezTo>
                            <a:pt x="29329" y="157633"/>
                            <a:pt x="83042" y="175920"/>
                            <a:pt x="128953" y="157034"/>
                          </a:cubicBezTo>
                          <a:cubicBezTo>
                            <a:pt x="174863" y="138148"/>
                            <a:pt x="194968" y="89584"/>
                            <a:pt x="173963" y="48215"/>
                          </a:cubicBezTo>
                          <a:close/>
                        </a:path>
                      </a:pathLst>
                    </a:custGeom>
                    <a:solidFill>
                      <a:srgbClr val="D6ECDD"/>
                    </a:solidFill>
                    <a:ln w="27122" cap="flat">
                      <a:solidFill>
                        <a:srgbClr val="231F20"/>
                      </a:solidFill>
                      <a:prstDash val="solid"/>
                      <a:miter/>
                    </a:ln>
                  </p:spPr>
                  <p:txBody>
                    <a:bodyPr/>
                    <a:lstStyle/>
                    <a:p>
                      <a:endParaRPr lang="en-US"/>
                    </a:p>
                  </p:txBody>
                </p:sp>
                <p:sp>
                  <p:nvSpPr>
                    <p:cNvPr id="1383" name="Freeform: Shape 1382">
                      <a:extLst>
                        <a:ext uri="{FF2B5EF4-FFF2-40B4-BE49-F238E27FC236}">
                          <a16:creationId xmlns:a16="http://schemas.microsoft.com/office/drawing/2014/main" id="{1905BA97-7907-F75B-A194-66F80CB1C1E8}"/>
                        </a:ext>
                      </a:extLst>
                    </p:cNvPr>
                    <p:cNvSpPr/>
                    <p:nvPr/>
                  </p:nvSpPr>
                  <p:spPr>
                    <a:xfrm>
                      <a:off x="26803462" y="18694088"/>
                      <a:ext cx="182287" cy="164479"/>
                    </a:xfrm>
                    <a:custGeom>
                      <a:avLst/>
                      <a:gdLst>
                        <a:gd name="csX0" fmla="*/ 173963 w 182287"/>
                        <a:gd name="csY0" fmla="*/ 48215 h 164479"/>
                        <a:gd name="csX1" fmla="*/ 53335 w 182287"/>
                        <a:gd name="csY1" fmla="*/ 7446 h 164479"/>
                        <a:gd name="csX2" fmla="*/ 8325 w 182287"/>
                        <a:gd name="csY2" fmla="*/ 116264 h 164479"/>
                        <a:gd name="csX3" fmla="*/ 128953 w 182287"/>
                        <a:gd name="csY3" fmla="*/ 157034 h 164479"/>
                        <a:gd name="csX4" fmla="*/ 173963 w 182287"/>
                        <a:gd name="csY4" fmla="*/ 48215 h 164479"/>
                      </a:gdLst>
                      <a:ahLst/>
                      <a:cxnLst>
                        <a:cxn ang="0">
                          <a:pos x="csX0" y="csY0"/>
                        </a:cxn>
                        <a:cxn ang="0">
                          <a:pos x="csX1" y="csY1"/>
                        </a:cxn>
                        <a:cxn ang="0">
                          <a:pos x="csX2" y="csY2"/>
                        </a:cxn>
                        <a:cxn ang="0">
                          <a:pos x="csX3" y="csY3"/>
                        </a:cxn>
                        <a:cxn ang="0">
                          <a:pos x="csX4" y="csY4"/>
                        </a:cxn>
                      </a:cxnLst>
                      <a:rect l="l" t="t" r="r" b="b"/>
                      <a:pathLst>
                        <a:path w="182287" h="164479">
                          <a:moveTo>
                            <a:pt x="173963" y="48215"/>
                          </a:moveTo>
                          <a:cubicBezTo>
                            <a:pt x="153258" y="6846"/>
                            <a:pt x="99246" y="-11440"/>
                            <a:pt x="53335" y="7446"/>
                          </a:cubicBezTo>
                          <a:cubicBezTo>
                            <a:pt x="7425" y="26331"/>
                            <a:pt x="-12680" y="74896"/>
                            <a:pt x="8325" y="116264"/>
                          </a:cubicBezTo>
                          <a:cubicBezTo>
                            <a:pt x="29330" y="157633"/>
                            <a:pt x="83042" y="175920"/>
                            <a:pt x="128953" y="157034"/>
                          </a:cubicBezTo>
                          <a:cubicBezTo>
                            <a:pt x="174863" y="138148"/>
                            <a:pt x="194968" y="89584"/>
                            <a:pt x="173963" y="48215"/>
                          </a:cubicBezTo>
                          <a:close/>
                        </a:path>
                      </a:pathLst>
                    </a:custGeom>
                    <a:solidFill>
                      <a:srgbClr val="D6ECDD"/>
                    </a:solidFill>
                    <a:ln w="27122" cap="flat">
                      <a:solidFill>
                        <a:srgbClr val="231F20"/>
                      </a:solidFill>
                      <a:prstDash val="solid"/>
                      <a:miter/>
                    </a:ln>
                  </p:spPr>
                  <p:txBody>
                    <a:bodyPr/>
                    <a:lstStyle/>
                    <a:p>
                      <a:endParaRPr lang="en-US"/>
                    </a:p>
                  </p:txBody>
                </p:sp>
                <p:sp>
                  <p:nvSpPr>
                    <p:cNvPr id="1384" name="Freeform: Shape 1383">
                      <a:extLst>
                        <a:ext uri="{FF2B5EF4-FFF2-40B4-BE49-F238E27FC236}">
                          <a16:creationId xmlns:a16="http://schemas.microsoft.com/office/drawing/2014/main" id="{C1B4C0E7-A5F6-1CA9-DEF0-560769840FD4}"/>
                        </a:ext>
                      </a:extLst>
                    </p:cNvPr>
                    <p:cNvSpPr/>
                    <p:nvPr/>
                  </p:nvSpPr>
                  <p:spPr>
                    <a:xfrm>
                      <a:off x="27284174" y="18794812"/>
                      <a:ext cx="182287" cy="164479"/>
                    </a:xfrm>
                    <a:custGeom>
                      <a:avLst/>
                      <a:gdLst>
                        <a:gd name="csX0" fmla="*/ 173964 w 182287"/>
                        <a:gd name="csY0" fmla="*/ 48216 h 164479"/>
                        <a:gd name="csX1" fmla="*/ 53335 w 182287"/>
                        <a:gd name="csY1" fmla="*/ 7446 h 164479"/>
                        <a:gd name="csX2" fmla="*/ 8324 w 182287"/>
                        <a:gd name="csY2" fmla="*/ 116265 h 164479"/>
                        <a:gd name="csX3" fmla="*/ 128953 w 182287"/>
                        <a:gd name="csY3" fmla="*/ 157034 h 164479"/>
                        <a:gd name="csX4" fmla="*/ 173964 w 182287"/>
                        <a:gd name="csY4" fmla="*/ 48216 h 164479"/>
                      </a:gdLst>
                      <a:ahLst/>
                      <a:cxnLst>
                        <a:cxn ang="0">
                          <a:pos x="csX0" y="csY0"/>
                        </a:cxn>
                        <a:cxn ang="0">
                          <a:pos x="csX1" y="csY1"/>
                        </a:cxn>
                        <a:cxn ang="0">
                          <a:pos x="csX2" y="csY2"/>
                        </a:cxn>
                        <a:cxn ang="0">
                          <a:pos x="csX3" y="csY3"/>
                        </a:cxn>
                        <a:cxn ang="0">
                          <a:pos x="csX4" y="csY4"/>
                        </a:cxn>
                      </a:cxnLst>
                      <a:rect l="l" t="t" r="r" b="b"/>
                      <a:pathLst>
                        <a:path w="182287" h="164479">
                          <a:moveTo>
                            <a:pt x="173964" y="48216"/>
                          </a:moveTo>
                          <a:cubicBezTo>
                            <a:pt x="153259" y="6847"/>
                            <a:pt x="99246" y="-11440"/>
                            <a:pt x="53335" y="7446"/>
                          </a:cubicBezTo>
                          <a:cubicBezTo>
                            <a:pt x="7424" y="26332"/>
                            <a:pt x="-12680" y="74895"/>
                            <a:pt x="8324" y="116265"/>
                          </a:cubicBezTo>
                          <a:cubicBezTo>
                            <a:pt x="29330" y="157634"/>
                            <a:pt x="83042" y="175920"/>
                            <a:pt x="128953" y="157034"/>
                          </a:cubicBezTo>
                          <a:cubicBezTo>
                            <a:pt x="174864" y="138148"/>
                            <a:pt x="194968" y="89584"/>
                            <a:pt x="173964" y="48216"/>
                          </a:cubicBezTo>
                          <a:close/>
                        </a:path>
                      </a:pathLst>
                    </a:custGeom>
                    <a:solidFill>
                      <a:srgbClr val="D6ECDD"/>
                    </a:solidFill>
                    <a:ln w="27122" cap="flat">
                      <a:solidFill>
                        <a:srgbClr val="231F20"/>
                      </a:solidFill>
                      <a:prstDash val="solid"/>
                      <a:miter/>
                    </a:ln>
                  </p:spPr>
                  <p:txBody>
                    <a:bodyPr/>
                    <a:lstStyle/>
                    <a:p>
                      <a:endParaRPr lang="en-US"/>
                    </a:p>
                  </p:txBody>
                </p:sp>
                <p:sp>
                  <p:nvSpPr>
                    <p:cNvPr id="1385" name="Freeform: Shape 1384">
                      <a:extLst>
                        <a:ext uri="{FF2B5EF4-FFF2-40B4-BE49-F238E27FC236}">
                          <a16:creationId xmlns:a16="http://schemas.microsoft.com/office/drawing/2014/main" id="{3ABD384A-E819-AD46-ADA3-ACC0484B686A}"/>
                        </a:ext>
                      </a:extLst>
                    </p:cNvPr>
                    <p:cNvSpPr/>
                    <p:nvPr/>
                  </p:nvSpPr>
                  <p:spPr>
                    <a:xfrm>
                      <a:off x="26894684" y="18159888"/>
                      <a:ext cx="182287" cy="164479"/>
                    </a:xfrm>
                    <a:custGeom>
                      <a:avLst/>
                      <a:gdLst>
                        <a:gd name="csX0" fmla="*/ 173963 w 182287"/>
                        <a:gd name="csY0" fmla="*/ 48215 h 164479"/>
                        <a:gd name="csX1" fmla="*/ 53335 w 182287"/>
                        <a:gd name="csY1" fmla="*/ 7446 h 164479"/>
                        <a:gd name="csX2" fmla="*/ 8325 w 182287"/>
                        <a:gd name="csY2" fmla="*/ 116265 h 164479"/>
                        <a:gd name="csX3" fmla="*/ 128953 w 182287"/>
                        <a:gd name="csY3" fmla="*/ 157034 h 164479"/>
                        <a:gd name="csX4" fmla="*/ 173963 w 182287"/>
                        <a:gd name="csY4" fmla="*/ 48215 h 164479"/>
                      </a:gdLst>
                      <a:ahLst/>
                      <a:cxnLst>
                        <a:cxn ang="0">
                          <a:pos x="csX0" y="csY0"/>
                        </a:cxn>
                        <a:cxn ang="0">
                          <a:pos x="csX1" y="csY1"/>
                        </a:cxn>
                        <a:cxn ang="0">
                          <a:pos x="csX2" y="csY2"/>
                        </a:cxn>
                        <a:cxn ang="0">
                          <a:pos x="csX3" y="csY3"/>
                        </a:cxn>
                        <a:cxn ang="0">
                          <a:pos x="csX4" y="csY4"/>
                        </a:cxn>
                      </a:cxnLst>
                      <a:rect l="l" t="t" r="r" b="b"/>
                      <a:pathLst>
                        <a:path w="182287" h="164479">
                          <a:moveTo>
                            <a:pt x="173963" y="48215"/>
                          </a:moveTo>
                          <a:cubicBezTo>
                            <a:pt x="153258" y="6846"/>
                            <a:pt x="99246" y="-11440"/>
                            <a:pt x="53335" y="7446"/>
                          </a:cubicBezTo>
                          <a:cubicBezTo>
                            <a:pt x="7425" y="26332"/>
                            <a:pt x="-12680" y="74896"/>
                            <a:pt x="8325" y="116265"/>
                          </a:cubicBezTo>
                          <a:cubicBezTo>
                            <a:pt x="29329" y="157634"/>
                            <a:pt x="83042" y="175920"/>
                            <a:pt x="128953" y="157034"/>
                          </a:cubicBezTo>
                          <a:cubicBezTo>
                            <a:pt x="174863" y="138148"/>
                            <a:pt x="194968" y="89584"/>
                            <a:pt x="173963" y="48215"/>
                          </a:cubicBezTo>
                          <a:close/>
                        </a:path>
                      </a:pathLst>
                    </a:custGeom>
                    <a:solidFill>
                      <a:srgbClr val="D6ECDD"/>
                    </a:solidFill>
                    <a:ln w="27122" cap="flat">
                      <a:solidFill>
                        <a:srgbClr val="231F20"/>
                      </a:solidFill>
                      <a:prstDash val="solid"/>
                      <a:miter/>
                    </a:ln>
                  </p:spPr>
                  <p:txBody>
                    <a:bodyPr/>
                    <a:lstStyle/>
                    <a:p>
                      <a:endParaRPr lang="en-US"/>
                    </a:p>
                  </p:txBody>
                </p:sp>
                <p:sp>
                  <p:nvSpPr>
                    <p:cNvPr id="1386" name="Freeform: Shape 1385">
                      <a:extLst>
                        <a:ext uri="{FF2B5EF4-FFF2-40B4-BE49-F238E27FC236}">
                          <a16:creationId xmlns:a16="http://schemas.microsoft.com/office/drawing/2014/main" id="{1940E739-D2EF-EEF0-A2BB-CF025B552032}"/>
                        </a:ext>
                      </a:extLst>
                    </p:cNvPr>
                    <p:cNvSpPr/>
                    <p:nvPr/>
                  </p:nvSpPr>
                  <p:spPr>
                    <a:xfrm>
                      <a:off x="18669092" y="17979075"/>
                      <a:ext cx="508318" cy="507819"/>
                    </a:xfrm>
                    <a:custGeom>
                      <a:avLst/>
                      <a:gdLst>
                        <a:gd name="csX0" fmla="*/ 508318 w 508318"/>
                        <a:gd name="csY0" fmla="*/ 253910 h 507819"/>
                        <a:gd name="csX1" fmla="*/ 254159 w 508318"/>
                        <a:gd name="csY1" fmla="*/ 507820 h 507819"/>
                        <a:gd name="csX2" fmla="*/ 0 w 508318"/>
                        <a:gd name="csY2" fmla="*/ 253910 h 507819"/>
                        <a:gd name="csX3" fmla="*/ 254159 w 508318"/>
                        <a:gd name="csY3" fmla="*/ 0 h 507819"/>
                        <a:gd name="csX4" fmla="*/ 508318 w 508318"/>
                        <a:gd name="csY4" fmla="*/ 253910 h 507819"/>
                      </a:gdLst>
                      <a:ahLst/>
                      <a:cxnLst>
                        <a:cxn ang="0">
                          <a:pos x="csX0" y="csY0"/>
                        </a:cxn>
                        <a:cxn ang="0">
                          <a:pos x="csX1" y="csY1"/>
                        </a:cxn>
                        <a:cxn ang="0">
                          <a:pos x="csX2" y="csY2"/>
                        </a:cxn>
                        <a:cxn ang="0">
                          <a:pos x="csX3" y="csY3"/>
                        </a:cxn>
                        <a:cxn ang="0">
                          <a:pos x="csX4" y="csY4"/>
                        </a:cxn>
                      </a:cxnLst>
                      <a:rect l="l" t="t" r="r" b="b"/>
                      <a:pathLst>
                        <a:path w="508318" h="507819">
                          <a:moveTo>
                            <a:pt x="508318" y="253910"/>
                          </a:moveTo>
                          <a:cubicBezTo>
                            <a:pt x="508318" y="394141"/>
                            <a:pt x="394528" y="507820"/>
                            <a:pt x="254159" y="507820"/>
                          </a:cubicBezTo>
                          <a:cubicBezTo>
                            <a:pt x="113791" y="507820"/>
                            <a:pt x="0" y="394141"/>
                            <a:pt x="0" y="253910"/>
                          </a:cubicBezTo>
                          <a:cubicBezTo>
                            <a:pt x="0" y="113679"/>
                            <a:pt x="113791" y="0"/>
                            <a:pt x="254159" y="0"/>
                          </a:cubicBezTo>
                          <a:cubicBezTo>
                            <a:pt x="394528" y="0"/>
                            <a:pt x="508318" y="113679"/>
                            <a:pt x="508318" y="253910"/>
                          </a:cubicBezTo>
                          <a:close/>
                        </a:path>
                      </a:pathLst>
                    </a:custGeom>
                    <a:solidFill>
                      <a:srgbClr val="4BA6DD"/>
                    </a:solidFill>
                    <a:ln w="27122" cap="flat">
                      <a:solidFill>
                        <a:srgbClr val="231F20"/>
                      </a:solidFill>
                      <a:prstDash val="solid"/>
                      <a:miter/>
                    </a:ln>
                  </p:spPr>
                  <p:txBody>
                    <a:bodyPr/>
                    <a:lstStyle/>
                    <a:p>
                      <a:endParaRPr lang="en-US"/>
                    </a:p>
                  </p:txBody>
                </p:sp>
                <p:sp>
                  <p:nvSpPr>
                    <p:cNvPr id="1387" name="Freeform: Shape 1386">
                      <a:extLst>
                        <a:ext uri="{FF2B5EF4-FFF2-40B4-BE49-F238E27FC236}">
                          <a16:creationId xmlns:a16="http://schemas.microsoft.com/office/drawing/2014/main" id="{9EF79A9E-1A3A-C9B9-D512-2E39848F1061}"/>
                        </a:ext>
                      </a:extLst>
                    </p:cNvPr>
                    <p:cNvSpPr/>
                    <p:nvPr/>
                  </p:nvSpPr>
                  <p:spPr>
                    <a:xfrm>
                      <a:off x="18716203" y="18113372"/>
                      <a:ext cx="273664" cy="67751"/>
                    </a:xfrm>
                    <a:custGeom>
                      <a:avLst/>
                      <a:gdLst>
                        <a:gd name="csX0" fmla="*/ 0 w 273664"/>
                        <a:gd name="csY0" fmla="*/ 44669 h 67751"/>
                        <a:gd name="csX1" fmla="*/ 125130 w 273664"/>
                        <a:gd name="csY1" fmla="*/ 2 h 67751"/>
                        <a:gd name="csX2" fmla="*/ 273664 w 273664"/>
                        <a:gd name="csY2" fmla="*/ 67751 h 67751"/>
                      </a:gdLst>
                      <a:ahLst/>
                      <a:cxnLst>
                        <a:cxn ang="0">
                          <a:pos x="csX0" y="csY0"/>
                        </a:cxn>
                        <a:cxn ang="0">
                          <a:pos x="csX1" y="csY1"/>
                        </a:cxn>
                        <a:cxn ang="0">
                          <a:pos x="csX2" y="csY2"/>
                        </a:cxn>
                      </a:cxnLst>
                      <a:rect l="l" t="t" r="r" b="b"/>
                      <a:pathLst>
                        <a:path w="273664" h="67751">
                          <a:moveTo>
                            <a:pt x="0" y="44669"/>
                          </a:moveTo>
                          <a:cubicBezTo>
                            <a:pt x="26406" y="25483"/>
                            <a:pt x="70517" y="302"/>
                            <a:pt x="125130" y="2"/>
                          </a:cubicBezTo>
                          <a:cubicBezTo>
                            <a:pt x="196846" y="-298"/>
                            <a:pt x="248458" y="42570"/>
                            <a:pt x="273664" y="67751"/>
                          </a:cubicBezTo>
                        </a:path>
                      </a:pathLst>
                    </a:custGeom>
                    <a:noFill/>
                    <a:ln w="27122" cap="flat">
                      <a:solidFill>
                        <a:srgbClr val="88236E"/>
                      </a:solidFill>
                      <a:prstDash val="solid"/>
                      <a:miter/>
                    </a:ln>
                  </p:spPr>
                  <p:txBody>
                    <a:bodyPr/>
                    <a:lstStyle/>
                    <a:p>
                      <a:endParaRPr lang="en-US"/>
                    </a:p>
                  </p:txBody>
                </p:sp>
                <p:sp>
                  <p:nvSpPr>
                    <p:cNvPr id="1388" name="Freeform: Shape 1387">
                      <a:extLst>
                        <a:ext uri="{FF2B5EF4-FFF2-40B4-BE49-F238E27FC236}">
                          <a16:creationId xmlns:a16="http://schemas.microsoft.com/office/drawing/2014/main" id="{BC3AEFCA-A3A8-C338-1FD7-CAB7A2FB3DCC}"/>
                        </a:ext>
                      </a:extLst>
                    </p:cNvPr>
                    <p:cNvSpPr/>
                    <p:nvPr/>
                  </p:nvSpPr>
                  <p:spPr>
                    <a:xfrm>
                      <a:off x="18729406" y="18211305"/>
                      <a:ext cx="247557" cy="127799"/>
                    </a:xfrm>
                    <a:custGeom>
                      <a:avLst/>
                      <a:gdLst>
                        <a:gd name="csX0" fmla="*/ 0 w 247557"/>
                        <a:gd name="csY0" fmla="*/ 9089 h 127799"/>
                        <a:gd name="csX1" fmla="*/ 132931 w 247557"/>
                        <a:gd name="csY1" fmla="*/ 11787 h 127799"/>
                        <a:gd name="csX2" fmla="*/ 247558 w 247557"/>
                        <a:gd name="csY2" fmla="*/ 127800 h 127799"/>
                      </a:gdLst>
                      <a:ahLst/>
                      <a:cxnLst>
                        <a:cxn ang="0">
                          <a:pos x="csX0" y="csY0"/>
                        </a:cxn>
                        <a:cxn ang="0">
                          <a:pos x="csX1" y="csY1"/>
                        </a:cxn>
                        <a:cxn ang="0">
                          <a:pos x="csX2" y="csY2"/>
                        </a:cxn>
                      </a:cxnLst>
                      <a:rect l="l" t="t" r="r" b="b"/>
                      <a:pathLst>
                        <a:path w="247557" h="127799">
                          <a:moveTo>
                            <a:pt x="0" y="9089"/>
                          </a:moveTo>
                          <a:cubicBezTo>
                            <a:pt x="31507" y="695"/>
                            <a:pt x="81919" y="-7398"/>
                            <a:pt x="132931" y="11787"/>
                          </a:cubicBezTo>
                          <a:cubicBezTo>
                            <a:pt x="200147" y="36968"/>
                            <a:pt x="233154" y="95425"/>
                            <a:pt x="247558" y="127800"/>
                          </a:cubicBezTo>
                        </a:path>
                      </a:pathLst>
                    </a:custGeom>
                    <a:noFill/>
                    <a:ln w="27122" cap="flat">
                      <a:solidFill>
                        <a:srgbClr val="88236E"/>
                      </a:solidFill>
                      <a:prstDash val="solid"/>
                      <a:miter/>
                    </a:ln>
                  </p:spPr>
                  <p:txBody>
                    <a:bodyPr/>
                    <a:lstStyle/>
                    <a:p>
                      <a:endParaRPr lang="en-US"/>
                    </a:p>
                  </p:txBody>
                </p:sp>
                <p:sp>
                  <p:nvSpPr>
                    <p:cNvPr id="1389" name="Freeform: Shape 1388">
                      <a:extLst>
                        <a:ext uri="{FF2B5EF4-FFF2-40B4-BE49-F238E27FC236}">
                          <a16:creationId xmlns:a16="http://schemas.microsoft.com/office/drawing/2014/main" id="{CA27764F-66D0-6357-ACD6-4B15F3596B72}"/>
                        </a:ext>
                      </a:extLst>
                    </p:cNvPr>
                    <p:cNvSpPr/>
                    <p:nvPr/>
                  </p:nvSpPr>
                  <p:spPr>
                    <a:xfrm>
                      <a:off x="18842232" y="18300505"/>
                      <a:ext cx="269162" cy="84466"/>
                    </a:xfrm>
                    <a:custGeom>
                      <a:avLst/>
                      <a:gdLst>
                        <a:gd name="csX0" fmla="*/ 0 w 269162"/>
                        <a:gd name="csY0" fmla="*/ 84467 h 84466"/>
                        <a:gd name="csX1" fmla="*/ 107725 w 269162"/>
                        <a:gd name="csY1" fmla="*/ 7124 h 84466"/>
                        <a:gd name="csX2" fmla="*/ 269163 w 269162"/>
                        <a:gd name="csY2" fmla="*/ 31406 h 84466"/>
                      </a:gdLst>
                      <a:ahLst/>
                      <a:cxnLst>
                        <a:cxn ang="0">
                          <a:pos x="csX0" y="csY0"/>
                        </a:cxn>
                        <a:cxn ang="0">
                          <a:pos x="csX1" y="csY1"/>
                        </a:cxn>
                        <a:cxn ang="0">
                          <a:pos x="csX2" y="csY2"/>
                        </a:cxn>
                      </a:cxnLst>
                      <a:rect l="l" t="t" r="r" b="b"/>
                      <a:pathLst>
                        <a:path w="269162" h="84466">
                          <a:moveTo>
                            <a:pt x="0" y="84467"/>
                          </a:moveTo>
                          <a:cubicBezTo>
                            <a:pt x="20105" y="58686"/>
                            <a:pt x="55813" y="22413"/>
                            <a:pt x="107725" y="7124"/>
                          </a:cubicBezTo>
                          <a:cubicBezTo>
                            <a:pt x="176441" y="-12960"/>
                            <a:pt x="238256" y="14019"/>
                            <a:pt x="269163" y="31406"/>
                          </a:cubicBezTo>
                        </a:path>
                      </a:pathLst>
                    </a:custGeom>
                    <a:noFill/>
                    <a:ln w="27122" cap="flat">
                      <a:solidFill>
                        <a:srgbClr val="88236E"/>
                      </a:solidFill>
                      <a:prstDash val="solid"/>
                      <a:miter/>
                    </a:ln>
                  </p:spPr>
                  <p:txBody>
                    <a:bodyPr/>
                    <a:lstStyle/>
                    <a:p>
                      <a:endParaRPr lang="en-US"/>
                    </a:p>
                  </p:txBody>
                </p:sp>
                <p:sp>
                  <p:nvSpPr>
                    <p:cNvPr id="1390" name="Freeform: Shape 1389">
                      <a:extLst>
                        <a:ext uri="{FF2B5EF4-FFF2-40B4-BE49-F238E27FC236}">
                          <a16:creationId xmlns:a16="http://schemas.microsoft.com/office/drawing/2014/main" id="{F0554633-93A7-815B-7510-B3B0CB92F417}"/>
                        </a:ext>
                      </a:extLst>
                    </p:cNvPr>
                    <p:cNvSpPr/>
                    <p:nvPr/>
                  </p:nvSpPr>
                  <p:spPr>
                    <a:xfrm>
                      <a:off x="18979681" y="18043227"/>
                      <a:ext cx="156618" cy="226030"/>
                    </a:xfrm>
                    <a:custGeom>
                      <a:avLst/>
                      <a:gdLst>
                        <a:gd name="csX0" fmla="*/ 156619 w 156618"/>
                        <a:gd name="csY0" fmla="*/ 226031 h 226030"/>
                        <a:gd name="csX1" fmla="*/ 42893 w 156618"/>
                        <a:gd name="csY1" fmla="*/ 157682 h 226030"/>
                        <a:gd name="csX2" fmla="*/ 1483 w 156618"/>
                        <a:gd name="csY2" fmla="*/ 0 h 226030"/>
                      </a:gdLst>
                      <a:ahLst/>
                      <a:cxnLst>
                        <a:cxn ang="0">
                          <a:pos x="csX0" y="csY0"/>
                        </a:cxn>
                        <a:cxn ang="0">
                          <a:pos x="csX1" y="csY1"/>
                        </a:cxn>
                        <a:cxn ang="0">
                          <a:pos x="csX2" y="csY2"/>
                        </a:cxn>
                      </a:cxnLst>
                      <a:rect l="l" t="t" r="r" b="b"/>
                      <a:pathLst>
                        <a:path w="156618" h="226030">
                          <a:moveTo>
                            <a:pt x="156619" y="226031"/>
                          </a:moveTo>
                          <a:cubicBezTo>
                            <a:pt x="125112" y="217637"/>
                            <a:pt x="77400" y="199351"/>
                            <a:pt x="42893" y="157682"/>
                          </a:cubicBezTo>
                          <a:cubicBezTo>
                            <a:pt x="-2718" y="102524"/>
                            <a:pt x="-2118" y="35074"/>
                            <a:pt x="1483" y="0"/>
                          </a:cubicBezTo>
                        </a:path>
                      </a:pathLst>
                    </a:custGeom>
                    <a:noFill/>
                    <a:ln w="27122" cap="flat">
                      <a:solidFill>
                        <a:srgbClr val="88236E"/>
                      </a:solidFill>
                      <a:prstDash val="solid"/>
                      <a:miter/>
                    </a:ln>
                  </p:spPr>
                  <p:txBody>
                    <a:bodyPr/>
                    <a:lstStyle/>
                    <a:p>
                      <a:endParaRPr lang="en-US"/>
                    </a:p>
                  </p:txBody>
                </p:sp>
                <p:sp>
                  <p:nvSpPr>
                    <p:cNvPr id="1391" name="Freeform: Shape 1390">
                      <a:extLst>
                        <a:ext uri="{FF2B5EF4-FFF2-40B4-BE49-F238E27FC236}">
                          <a16:creationId xmlns:a16="http://schemas.microsoft.com/office/drawing/2014/main" id="{00B08C4C-330C-81B0-C8EC-B165790D8101}"/>
                        </a:ext>
                      </a:extLst>
                    </p:cNvPr>
                    <p:cNvSpPr/>
                    <p:nvPr/>
                  </p:nvSpPr>
                  <p:spPr>
                    <a:xfrm>
                      <a:off x="18882141" y="18762089"/>
                      <a:ext cx="508318" cy="507819"/>
                    </a:xfrm>
                    <a:custGeom>
                      <a:avLst/>
                      <a:gdLst>
                        <a:gd name="csX0" fmla="*/ 508318 w 508318"/>
                        <a:gd name="csY0" fmla="*/ 253910 h 507819"/>
                        <a:gd name="csX1" fmla="*/ 254159 w 508318"/>
                        <a:gd name="csY1" fmla="*/ 507820 h 507819"/>
                        <a:gd name="csX2" fmla="*/ 0 w 508318"/>
                        <a:gd name="csY2" fmla="*/ 253910 h 507819"/>
                        <a:gd name="csX3" fmla="*/ 254159 w 508318"/>
                        <a:gd name="csY3" fmla="*/ 0 h 507819"/>
                        <a:gd name="csX4" fmla="*/ 508318 w 508318"/>
                        <a:gd name="csY4" fmla="*/ 253910 h 507819"/>
                      </a:gdLst>
                      <a:ahLst/>
                      <a:cxnLst>
                        <a:cxn ang="0">
                          <a:pos x="csX0" y="csY0"/>
                        </a:cxn>
                        <a:cxn ang="0">
                          <a:pos x="csX1" y="csY1"/>
                        </a:cxn>
                        <a:cxn ang="0">
                          <a:pos x="csX2" y="csY2"/>
                        </a:cxn>
                        <a:cxn ang="0">
                          <a:pos x="csX3" y="csY3"/>
                        </a:cxn>
                        <a:cxn ang="0">
                          <a:pos x="csX4" y="csY4"/>
                        </a:cxn>
                      </a:cxnLst>
                      <a:rect l="l" t="t" r="r" b="b"/>
                      <a:pathLst>
                        <a:path w="508318" h="507819">
                          <a:moveTo>
                            <a:pt x="508318" y="253910"/>
                          </a:moveTo>
                          <a:cubicBezTo>
                            <a:pt x="508318" y="394141"/>
                            <a:pt x="394527" y="507820"/>
                            <a:pt x="254159" y="507820"/>
                          </a:cubicBezTo>
                          <a:cubicBezTo>
                            <a:pt x="113791" y="507820"/>
                            <a:pt x="0" y="394141"/>
                            <a:pt x="0" y="253910"/>
                          </a:cubicBezTo>
                          <a:cubicBezTo>
                            <a:pt x="0" y="113679"/>
                            <a:pt x="113791" y="0"/>
                            <a:pt x="254159" y="0"/>
                          </a:cubicBezTo>
                          <a:cubicBezTo>
                            <a:pt x="394527" y="0"/>
                            <a:pt x="508318" y="113679"/>
                            <a:pt x="508318" y="253910"/>
                          </a:cubicBezTo>
                          <a:close/>
                        </a:path>
                      </a:pathLst>
                    </a:custGeom>
                    <a:solidFill>
                      <a:srgbClr val="4BA6DD"/>
                    </a:solidFill>
                    <a:ln w="27122" cap="flat">
                      <a:solidFill>
                        <a:srgbClr val="231F20"/>
                      </a:solidFill>
                      <a:prstDash val="solid"/>
                      <a:miter/>
                    </a:ln>
                  </p:spPr>
                  <p:txBody>
                    <a:bodyPr/>
                    <a:lstStyle/>
                    <a:p>
                      <a:endParaRPr lang="en-US"/>
                    </a:p>
                  </p:txBody>
                </p:sp>
                <p:sp>
                  <p:nvSpPr>
                    <p:cNvPr id="1392" name="Freeform: Shape 1391">
                      <a:extLst>
                        <a:ext uri="{FF2B5EF4-FFF2-40B4-BE49-F238E27FC236}">
                          <a16:creationId xmlns:a16="http://schemas.microsoft.com/office/drawing/2014/main" id="{50A17180-AC23-5F6D-1AC2-6F82C6467A1E}"/>
                        </a:ext>
                      </a:extLst>
                    </p:cNvPr>
                    <p:cNvSpPr/>
                    <p:nvPr/>
                  </p:nvSpPr>
                  <p:spPr>
                    <a:xfrm>
                      <a:off x="18934353" y="18894887"/>
                      <a:ext cx="267062" cy="65952"/>
                    </a:xfrm>
                    <a:custGeom>
                      <a:avLst/>
                      <a:gdLst>
                        <a:gd name="csX0" fmla="*/ 0 w 267062"/>
                        <a:gd name="csY0" fmla="*/ 43469 h 65952"/>
                        <a:gd name="csX1" fmla="*/ 122129 w 267062"/>
                        <a:gd name="csY1" fmla="*/ 2 h 65952"/>
                        <a:gd name="csX2" fmla="*/ 267062 w 267062"/>
                        <a:gd name="csY2" fmla="*/ 65953 h 65952"/>
                      </a:gdLst>
                      <a:ahLst/>
                      <a:cxnLst>
                        <a:cxn ang="0">
                          <a:pos x="csX0" y="csY0"/>
                        </a:cxn>
                        <a:cxn ang="0">
                          <a:pos x="csX1" y="csY1"/>
                        </a:cxn>
                        <a:cxn ang="0">
                          <a:pos x="csX2" y="csY2"/>
                        </a:cxn>
                      </a:cxnLst>
                      <a:rect l="l" t="t" r="r" b="b"/>
                      <a:pathLst>
                        <a:path w="267062" h="65952">
                          <a:moveTo>
                            <a:pt x="0" y="43469"/>
                          </a:moveTo>
                          <a:cubicBezTo>
                            <a:pt x="25806" y="24883"/>
                            <a:pt x="69016" y="302"/>
                            <a:pt x="122129" y="2"/>
                          </a:cubicBezTo>
                          <a:cubicBezTo>
                            <a:pt x="192045" y="-298"/>
                            <a:pt x="242456" y="41671"/>
                            <a:pt x="267062" y="65953"/>
                          </a:cubicBezTo>
                        </a:path>
                      </a:pathLst>
                    </a:custGeom>
                    <a:noFill/>
                    <a:ln w="27122" cap="flat">
                      <a:solidFill>
                        <a:srgbClr val="88236E"/>
                      </a:solidFill>
                      <a:prstDash val="solid"/>
                      <a:miter/>
                    </a:ln>
                  </p:spPr>
                  <p:txBody>
                    <a:bodyPr/>
                    <a:lstStyle/>
                    <a:p>
                      <a:endParaRPr lang="en-US"/>
                    </a:p>
                  </p:txBody>
                </p:sp>
                <p:sp>
                  <p:nvSpPr>
                    <p:cNvPr id="1393" name="Freeform: Shape 1392">
                      <a:extLst>
                        <a:ext uri="{FF2B5EF4-FFF2-40B4-BE49-F238E27FC236}">
                          <a16:creationId xmlns:a16="http://schemas.microsoft.com/office/drawing/2014/main" id="{3F18339D-CDA6-14F4-CFDB-B1BF06376EAA}"/>
                        </a:ext>
                      </a:extLst>
                    </p:cNvPr>
                    <p:cNvSpPr/>
                    <p:nvPr/>
                  </p:nvSpPr>
                  <p:spPr>
                    <a:xfrm>
                      <a:off x="18947257" y="18990316"/>
                      <a:ext cx="241555" cy="124308"/>
                    </a:xfrm>
                    <a:custGeom>
                      <a:avLst/>
                      <a:gdLst>
                        <a:gd name="csX0" fmla="*/ 0 w 241555"/>
                        <a:gd name="csY0" fmla="*/ 8895 h 124308"/>
                        <a:gd name="csX1" fmla="*/ 129630 w 241555"/>
                        <a:gd name="csY1" fmla="*/ 11292 h 124308"/>
                        <a:gd name="csX2" fmla="*/ 241556 w 241555"/>
                        <a:gd name="csY2" fmla="*/ 124308 h 124308"/>
                      </a:gdLst>
                      <a:ahLst/>
                      <a:cxnLst>
                        <a:cxn ang="0">
                          <a:pos x="csX0" y="csY0"/>
                        </a:cxn>
                        <a:cxn ang="0">
                          <a:pos x="csX1" y="csY1"/>
                        </a:cxn>
                        <a:cxn ang="0">
                          <a:pos x="csX2" y="csY2"/>
                        </a:cxn>
                      </a:cxnLst>
                      <a:rect l="l" t="t" r="r" b="b"/>
                      <a:pathLst>
                        <a:path w="241555" h="124308">
                          <a:moveTo>
                            <a:pt x="0" y="8895"/>
                          </a:moveTo>
                          <a:cubicBezTo>
                            <a:pt x="30907" y="501"/>
                            <a:pt x="79818" y="-6993"/>
                            <a:pt x="129630" y="11292"/>
                          </a:cubicBezTo>
                          <a:cubicBezTo>
                            <a:pt x="195045" y="35874"/>
                            <a:pt x="227453" y="92831"/>
                            <a:pt x="241556" y="124308"/>
                          </a:cubicBezTo>
                        </a:path>
                      </a:pathLst>
                    </a:custGeom>
                    <a:noFill/>
                    <a:ln w="27122" cap="flat">
                      <a:solidFill>
                        <a:srgbClr val="88236E"/>
                      </a:solidFill>
                      <a:prstDash val="solid"/>
                      <a:miter/>
                    </a:ln>
                  </p:spPr>
                  <p:txBody>
                    <a:bodyPr/>
                    <a:lstStyle/>
                    <a:p>
                      <a:endParaRPr lang="en-US"/>
                    </a:p>
                  </p:txBody>
                </p:sp>
                <p:sp>
                  <p:nvSpPr>
                    <p:cNvPr id="1394" name="Freeform: Shape 1393">
                      <a:extLst>
                        <a:ext uri="{FF2B5EF4-FFF2-40B4-BE49-F238E27FC236}">
                          <a16:creationId xmlns:a16="http://schemas.microsoft.com/office/drawing/2014/main" id="{75BDDF2C-406B-DC6E-2F9E-C50A1C064DBA}"/>
                        </a:ext>
                      </a:extLst>
                    </p:cNvPr>
                    <p:cNvSpPr/>
                    <p:nvPr/>
                  </p:nvSpPr>
                  <p:spPr>
                    <a:xfrm>
                      <a:off x="19055282" y="19083518"/>
                      <a:ext cx="269162" cy="84466"/>
                    </a:xfrm>
                    <a:custGeom>
                      <a:avLst/>
                      <a:gdLst>
                        <a:gd name="csX0" fmla="*/ 0 w 269162"/>
                        <a:gd name="csY0" fmla="*/ 84467 h 84466"/>
                        <a:gd name="csX1" fmla="*/ 107725 w 269162"/>
                        <a:gd name="csY1" fmla="*/ 7124 h 84466"/>
                        <a:gd name="csX2" fmla="*/ 269163 w 269162"/>
                        <a:gd name="csY2" fmla="*/ 31406 h 84466"/>
                      </a:gdLst>
                      <a:ahLst/>
                      <a:cxnLst>
                        <a:cxn ang="0">
                          <a:pos x="csX0" y="csY0"/>
                        </a:cxn>
                        <a:cxn ang="0">
                          <a:pos x="csX1" y="csY1"/>
                        </a:cxn>
                        <a:cxn ang="0">
                          <a:pos x="csX2" y="csY2"/>
                        </a:cxn>
                      </a:cxnLst>
                      <a:rect l="l" t="t" r="r" b="b"/>
                      <a:pathLst>
                        <a:path w="269162" h="84466">
                          <a:moveTo>
                            <a:pt x="0" y="84467"/>
                          </a:moveTo>
                          <a:cubicBezTo>
                            <a:pt x="20105" y="58686"/>
                            <a:pt x="55813" y="22413"/>
                            <a:pt x="107725" y="7124"/>
                          </a:cubicBezTo>
                          <a:cubicBezTo>
                            <a:pt x="176441" y="-12960"/>
                            <a:pt x="238256" y="14019"/>
                            <a:pt x="269163" y="31406"/>
                          </a:cubicBezTo>
                        </a:path>
                      </a:pathLst>
                    </a:custGeom>
                    <a:noFill/>
                    <a:ln w="27122" cap="flat">
                      <a:solidFill>
                        <a:srgbClr val="88236E"/>
                      </a:solidFill>
                      <a:prstDash val="solid"/>
                      <a:miter/>
                    </a:ln>
                  </p:spPr>
                  <p:txBody>
                    <a:bodyPr/>
                    <a:lstStyle/>
                    <a:p>
                      <a:endParaRPr lang="en-US"/>
                    </a:p>
                  </p:txBody>
                </p:sp>
                <p:sp>
                  <p:nvSpPr>
                    <p:cNvPr id="1395" name="Freeform: Shape 1394">
                      <a:extLst>
                        <a:ext uri="{FF2B5EF4-FFF2-40B4-BE49-F238E27FC236}">
                          <a16:creationId xmlns:a16="http://schemas.microsoft.com/office/drawing/2014/main" id="{F3AE4C98-5156-44D8-BB7D-3CBA39C171CE}"/>
                        </a:ext>
                      </a:extLst>
                    </p:cNvPr>
                    <p:cNvSpPr/>
                    <p:nvPr/>
                  </p:nvSpPr>
                  <p:spPr>
                    <a:xfrm>
                      <a:off x="19191220" y="18826240"/>
                      <a:ext cx="153028" cy="220635"/>
                    </a:xfrm>
                    <a:custGeom>
                      <a:avLst/>
                      <a:gdLst>
                        <a:gd name="csX0" fmla="*/ 153029 w 153028"/>
                        <a:gd name="csY0" fmla="*/ 220635 h 220635"/>
                        <a:gd name="csX1" fmla="*/ 42003 w 153028"/>
                        <a:gd name="csY1" fmla="*/ 153785 h 220635"/>
                        <a:gd name="csX2" fmla="*/ 1494 w 153028"/>
                        <a:gd name="csY2" fmla="*/ 0 h 220635"/>
                      </a:gdLst>
                      <a:ahLst/>
                      <a:cxnLst>
                        <a:cxn ang="0">
                          <a:pos x="csX0" y="csY0"/>
                        </a:cxn>
                        <a:cxn ang="0">
                          <a:pos x="csX1" y="csY1"/>
                        </a:cxn>
                        <a:cxn ang="0">
                          <a:pos x="csX2" y="csY2"/>
                        </a:cxn>
                      </a:cxnLst>
                      <a:rect l="l" t="t" r="r" b="b"/>
                      <a:pathLst>
                        <a:path w="153028" h="220635">
                          <a:moveTo>
                            <a:pt x="153029" y="220635"/>
                          </a:moveTo>
                          <a:cubicBezTo>
                            <a:pt x="122122" y="212542"/>
                            <a:pt x="75911" y="194854"/>
                            <a:pt x="42003" y="153785"/>
                          </a:cubicBezTo>
                          <a:cubicBezTo>
                            <a:pt x="-2707" y="99826"/>
                            <a:pt x="-2107" y="34175"/>
                            <a:pt x="1494" y="0"/>
                          </a:cubicBezTo>
                        </a:path>
                      </a:pathLst>
                    </a:custGeom>
                    <a:noFill/>
                    <a:ln w="27122" cap="flat">
                      <a:solidFill>
                        <a:srgbClr val="88236E"/>
                      </a:solidFill>
                      <a:prstDash val="solid"/>
                      <a:miter/>
                    </a:ln>
                  </p:spPr>
                  <p:txBody>
                    <a:bodyPr/>
                    <a:lstStyle/>
                    <a:p>
                      <a:endParaRPr lang="en-US"/>
                    </a:p>
                  </p:txBody>
                </p:sp>
                <p:sp>
                  <p:nvSpPr>
                    <p:cNvPr id="1396" name="Freeform: Shape 1395">
                      <a:extLst>
                        <a:ext uri="{FF2B5EF4-FFF2-40B4-BE49-F238E27FC236}">
                          <a16:creationId xmlns:a16="http://schemas.microsoft.com/office/drawing/2014/main" id="{1170DB34-EF8B-54B5-45C4-9FE63062696C}"/>
                        </a:ext>
                      </a:extLst>
                    </p:cNvPr>
                    <p:cNvSpPr/>
                    <p:nvPr/>
                  </p:nvSpPr>
                  <p:spPr>
                    <a:xfrm>
                      <a:off x="19739141" y="18046525"/>
                      <a:ext cx="508318" cy="507819"/>
                    </a:xfrm>
                    <a:custGeom>
                      <a:avLst/>
                      <a:gdLst>
                        <a:gd name="csX0" fmla="*/ 508319 w 508318"/>
                        <a:gd name="csY0" fmla="*/ 253910 h 507819"/>
                        <a:gd name="csX1" fmla="*/ 254159 w 508318"/>
                        <a:gd name="csY1" fmla="*/ 507820 h 507819"/>
                        <a:gd name="csX2" fmla="*/ 0 w 508318"/>
                        <a:gd name="csY2" fmla="*/ 253910 h 507819"/>
                        <a:gd name="csX3" fmla="*/ 254159 w 508318"/>
                        <a:gd name="csY3" fmla="*/ 0 h 507819"/>
                        <a:gd name="csX4" fmla="*/ 508319 w 508318"/>
                        <a:gd name="csY4" fmla="*/ 253910 h 507819"/>
                      </a:gdLst>
                      <a:ahLst/>
                      <a:cxnLst>
                        <a:cxn ang="0">
                          <a:pos x="csX0" y="csY0"/>
                        </a:cxn>
                        <a:cxn ang="0">
                          <a:pos x="csX1" y="csY1"/>
                        </a:cxn>
                        <a:cxn ang="0">
                          <a:pos x="csX2" y="csY2"/>
                        </a:cxn>
                        <a:cxn ang="0">
                          <a:pos x="csX3" y="csY3"/>
                        </a:cxn>
                        <a:cxn ang="0">
                          <a:pos x="csX4" y="csY4"/>
                        </a:cxn>
                      </a:cxnLst>
                      <a:rect l="l" t="t" r="r" b="b"/>
                      <a:pathLst>
                        <a:path w="508318" h="507819">
                          <a:moveTo>
                            <a:pt x="508319" y="253910"/>
                          </a:moveTo>
                          <a:cubicBezTo>
                            <a:pt x="508319" y="394141"/>
                            <a:pt x="394528" y="507820"/>
                            <a:pt x="254159" y="507820"/>
                          </a:cubicBezTo>
                          <a:cubicBezTo>
                            <a:pt x="113791" y="507820"/>
                            <a:pt x="0" y="394141"/>
                            <a:pt x="0" y="253910"/>
                          </a:cubicBezTo>
                          <a:cubicBezTo>
                            <a:pt x="0" y="113679"/>
                            <a:pt x="113791" y="0"/>
                            <a:pt x="254159" y="0"/>
                          </a:cubicBezTo>
                          <a:cubicBezTo>
                            <a:pt x="394528" y="0"/>
                            <a:pt x="508319" y="113679"/>
                            <a:pt x="508319" y="253910"/>
                          </a:cubicBezTo>
                          <a:close/>
                        </a:path>
                      </a:pathLst>
                    </a:custGeom>
                    <a:solidFill>
                      <a:srgbClr val="4BA6DD"/>
                    </a:solidFill>
                    <a:ln w="27122" cap="flat">
                      <a:solidFill>
                        <a:srgbClr val="231F20"/>
                      </a:solidFill>
                      <a:prstDash val="solid"/>
                      <a:miter/>
                    </a:ln>
                  </p:spPr>
                  <p:txBody>
                    <a:bodyPr/>
                    <a:lstStyle/>
                    <a:p>
                      <a:endParaRPr lang="en-US"/>
                    </a:p>
                  </p:txBody>
                </p:sp>
                <p:sp>
                  <p:nvSpPr>
                    <p:cNvPr id="1397" name="Freeform: Shape 1396">
                      <a:extLst>
                        <a:ext uri="{FF2B5EF4-FFF2-40B4-BE49-F238E27FC236}">
                          <a16:creationId xmlns:a16="http://schemas.microsoft.com/office/drawing/2014/main" id="{1AEED528-0D46-510C-B389-9318C27DD551}"/>
                        </a:ext>
                      </a:extLst>
                    </p:cNvPr>
                    <p:cNvSpPr/>
                    <p:nvPr/>
                  </p:nvSpPr>
                  <p:spPr>
                    <a:xfrm>
                      <a:off x="19786252" y="18180822"/>
                      <a:ext cx="273664" cy="67751"/>
                    </a:xfrm>
                    <a:custGeom>
                      <a:avLst/>
                      <a:gdLst>
                        <a:gd name="csX0" fmla="*/ 0 w 273664"/>
                        <a:gd name="csY0" fmla="*/ 44669 h 67751"/>
                        <a:gd name="csX1" fmla="*/ 125129 w 273664"/>
                        <a:gd name="csY1" fmla="*/ 2 h 67751"/>
                        <a:gd name="csX2" fmla="*/ 273664 w 273664"/>
                        <a:gd name="csY2" fmla="*/ 67751 h 67751"/>
                      </a:gdLst>
                      <a:ahLst/>
                      <a:cxnLst>
                        <a:cxn ang="0">
                          <a:pos x="csX0" y="csY0"/>
                        </a:cxn>
                        <a:cxn ang="0">
                          <a:pos x="csX1" y="csY1"/>
                        </a:cxn>
                        <a:cxn ang="0">
                          <a:pos x="csX2" y="csY2"/>
                        </a:cxn>
                      </a:cxnLst>
                      <a:rect l="l" t="t" r="r" b="b"/>
                      <a:pathLst>
                        <a:path w="273664" h="67751">
                          <a:moveTo>
                            <a:pt x="0" y="44669"/>
                          </a:moveTo>
                          <a:cubicBezTo>
                            <a:pt x="26406" y="25483"/>
                            <a:pt x="70517" y="302"/>
                            <a:pt x="125129" y="2"/>
                          </a:cubicBezTo>
                          <a:cubicBezTo>
                            <a:pt x="196846" y="-298"/>
                            <a:pt x="248458" y="42570"/>
                            <a:pt x="273664" y="67751"/>
                          </a:cubicBezTo>
                        </a:path>
                      </a:pathLst>
                    </a:custGeom>
                    <a:noFill/>
                    <a:ln w="27122" cap="flat">
                      <a:solidFill>
                        <a:srgbClr val="88236E"/>
                      </a:solidFill>
                      <a:prstDash val="solid"/>
                      <a:miter/>
                    </a:ln>
                  </p:spPr>
                  <p:txBody>
                    <a:bodyPr/>
                    <a:lstStyle/>
                    <a:p>
                      <a:endParaRPr lang="en-US"/>
                    </a:p>
                  </p:txBody>
                </p:sp>
                <p:sp>
                  <p:nvSpPr>
                    <p:cNvPr id="1398" name="Freeform: Shape 1397">
                      <a:extLst>
                        <a:ext uri="{FF2B5EF4-FFF2-40B4-BE49-F238E27FC236}">
                          <a16:creationId xmlns:a16="http://schemas.microsoft.com/office/drawing/2014/main" id="{AD53723D-2AD5-3493-1E2B-5C22D42F0CDE}"/>
                        </a:ext>
                      </a:extLst>
                    </p:cNvPr>
                    <p:cNvSpPr/>
                    <p:nvPr/>
                  </p:nvSpPr>
                  <p:spPr>
                    <a:xfrm>
                      <a:off x="19799155" y="18278754"/>
                      <a:ext cx="247557" cy="127799"/>
                    </a:xfrm>
                    <a:custGeom>
                      <a:avLst/>
                      <a:gdLst>
                        <a:gd name="csX0" fmla="*/ 0 w 247557"/>
                        <a:gd name="csY0" fmla="*/ 9089 h 127799"/>
                        <a:gd name="csX1" fmla="*/ 132931 w 247557"/>
                        <a:gd name="csY1" fmla="*/ 11787 h 127799"/>
                        <a:gd name="csX2" fmla="*/ 247558 w 247557"/>
                        <a:gd name="csY2" fmla="*/ 127800 h 127799"/>
                      </a:gdLst>
                      <a:ahLst/>
                      <a:cxnLst>
                        <a:cxn ang="0">
                          <a:pos x="csX0" y="csY0"/>
                        </a:cxn>
                        <a:cxn ang="0">
                          <a:pos x="csX1" y="csY1"/>
                        </a:cxn>
                        <a:cxn ang="0">
                          <a:pos x="csX2" y="csY2"/>
                        </a:cxn>
                      </a:cxnLst>
                      <a:rect l="l" t="t" r="r" b="b"/>
                      <a:pathLst>
                        <a:path w="247557" h="127799">
                          <a:moveTo>
                            <a:pt x="0" y="9089"/>
                          </a:moveTo>
                          <a:cubicBezTo>
                            <a:pt x="31507" y="695"/>
                            <a:pt x="81919" y="-7398"/>
                            <a:pt x="132931" y="11787"/>
                          </a:cubicBezTo>
                          <a:cubicBezTo>
                            <a:pt x="200147" y="36968"/>
                            <a:pt x="233154" y="95425"/>
                            <a:pt x="247558" y="127800"/>
                          </a:cubicBezTo>
                        </a:path>
                      </a:pathLst>
                    </a:custGeom>
                    <a:noFill/>
                    <a:ln w="27122" cap="flat">
                      <a:solidFill>
                        <a:srgbClr val="88236E"/>
                      </a:solidFill>
                      <a:prstDash val="solid"/>
                      <a:miter/>
                    </a:ln>
                  </p:spPr>
                  <p:txBody>
                    <a:bodyPr/>
                    <a:lstStyle/>
                    <a:p>
                      <a:endParaRPr lang="en-US"/>
                    </a:p>
                  </p:txBody>
                </p:sp>
                <p:sp>
                  <p:nvSpPr>
                    <p:cNvPr id="1399" name="Freeform: Shape 1398">
                      <a:extLst>
                        <a:ext uri="{FF2B5EF4-FFF2-40B4-BE49-F238E27FC236}">
                          <a16:creationId xmlns:a16="http://schemas.microsoft.com/office/drawing/2014/main" id="{8866E1AC-C7E8-3D57-8937-06744E750616}"/>
                        </a:ext>
                      </a:extLst>
                    </p:cNvPr>
                    <p:cNvSpPr/>
                    <p:nvPr/>
                  </p:nvSpPr>
                  <p:spPr>
                    <a:xfrm>
                      <a:off x="19911981" y="18367654"/>
                      <a:ext cx="269162" cy="84466"/>
                    </a:xfrm>
                    <a:custGeom>
                      <a:avLst/>
                      <a:gdLst>
                        <a:gd name="csX0" fmla="*/ 0 w 269162"/>
                        <a:gd name="csY0" fmla="*/ 84467 h 84466"/>
                        <a:gd name="csX1" fmla="*/ 107725 w 269162"/>
                        <a:gd name="csY1" fmla="*/ 7124 h 84466"/>
                        <a:gd name="csX2" fmla="*/ 269163 w 269162"/>
                        <a:gd name="csY2" fmla="*/ 31406 h 84466"/>
                      </a:gdLst>
                      <a:ahLst/>
                      <a:cxnLst>
                        <a:cxn ang="0">
                          <a:pos x="csX0" y="csY0"/>
                        </a:cxn>
                        <a:cxn ang="0">
                          <a:pos x="csX1" y="csY1"/>
                        </a:cxn>
                        <a:cxn ang="0">
                          <a:pos x="csX2" y="csY2"/>
                        </a:cxn>
                      </a:cxnLst>
                      <a:rect l="l" t="t" r="r" b="b"/>
                      <a:pathLst>
                        <a:path w="269162" h="84466">
                          <a:moveTo>
                            <a:pt x="0" y="84467"/>
                          </a:moveTo>
                          <a:cubicBezTo>
                            <a:pt x="20105" y="58686"/>
                            <a:pt x="55813" y="22413"/>
                            <a:pt x="107725" y="7124"/>
                          </a:cubicBezTo>
                          <a:cubicBezTo>
                            <a:pt x="176441" y="-12960"/>
                            <a:pt x="238256" y="14019"/>
                            <a:pt x="269163" y="31406"/>
                          </a:cubicBezTo>
                        </a:path>
                      </a:pathLst>
                    </a:custGeom>
                    <a:noFill/>
                    <a:ln w="27122" cap="flat">
                      <a:solidFill>
                        <a:srgbClr val="88236E"/>
                      </a:solidFill>
                      <a:prstDash val="solid"/>
                      <a:miter/>
                    </a:ln>
                  </p:spPr>
                  <p:txBody>
                    <a:bodyPr/>
                    <a:lstStyle/>
                    <a:p>
                      <a:endParaRPr lang="en-US"/>
                    </a:p>
                  </p:txBody>
                </p:sp>
                <p:sp>
                  <p:nvSpPr>
                    <p:cNvPr id="1400" name="Freeform: Shape 1399">
                      <a:extLst>
                        <a:ext uri="{FF2B5EF4-FFF2-40B4-BE49-F238E27FC236}">
                          <a16:creationId xmlns:a16="http://schemas.microsoft.com/office/drawing/2014/main" id="{20112131-ECB2-B19E-0124-DBB6E77F440E}"/>
                        </a:ext>
                      </a:extLst>
                    </p:cNvPr>
                    <p:cNvSpPr/>
                    <p:nvPr/>
                  </p:nvSpPr>
                  <p:spPr>
                    <a:xfrm>
                      <a:off x="20049731" y="18110676"/>
                      <a:ext cx="156618" cy="226030"/>
                    </a:xfrm>
                    <a:custGeom>
                      <a:avLst/>
                      <a:gdLst>
                        <a:gd name="csX0" fmla="*/ 156619 w 156618"/>
                        <a:gd name="csY0" fmla="*/ 226031 h 226030"/>
                        <a:gd name="csX1" fmla="*/ 42893 w 156618"/>
                        <a:gd name="csY1" fmla="*/ 157682 h 226030"/>
                        <a:gd name="csX2" fmla="*/ 1483 w 156618"/>
                        <a:gd name="csY2" fmla="*/ 0 h 226030"/>
                      </a:gdLst>
                      <a:ahLst/>
                      <a:cxnLst>
                        <a:cxn ang="0">
                          <a:pos x="csX0" y="csY0"/>
                        </a:cxn>
                        <a:cxn ang="0">
                          <a:pos x="csX1" y="csY1"/>
                        </a:cxn>
                        <a:cxn ang="0">
                          <a:pos x="csX2" y="csY2"/>
                        </a:cxn>
                      </a:cxnLst>
                      <a:rect l="l" t="t" r="r" b="b"/>
                      <a:pathLst>
                        <a:path w="156618" h="226030">
                          <a:moveTo>
                            <a:pt x="156619" y="226031"/>
                          </a:moveTo>
                          <a:cubicBezTo>
                            <a:pt x="125111" y="217637"/>
                            <a:pt x="77400" y="199351"/>
                            <a:pt x="42893" y="157682"/>
                          </a:cubicBezTo>
                          <a:cubicBezTo>
                            <a:pt x="-2718" y="102524"/>
                            <a:pt x="-2118" y="35074"/>
                            <a:pt x="1483" y="0"/>
                          </a:cubicBezTo>
                        </a:path>
                      </a:pathLst>
                    </a:custGeom>
                    <a:noFill/>
                    <a:ln w="27122" cap="flat">
                      <a:solidFill>
                        <a:srgbClr val="88236E"/>
                      </a:solidFill>
                      <a:prstDash val="solid"/>
                      <a:miter/>
                    </a:ln>
                  </p:spPr>
                  <p:txBody>
                    <a:bodyPr/>
                    <a:lstStyle/>
                    <a:p>
                      <a:endParaRPr lang="en-US"/>
                    </a:p>
                  </p:txBody>
                </p:sp>
                <p:sp>
                  <p:nvSpPr>
                    <p:cNvPr id="1401" name="Freeform: Shape 1400">
                      <a:extLst>
                        <a:ext uri="{FF2B5EF4-FFF2-40B4-BE49-F238E27FC236}">
                          <a16:creationId xmlns:a16="http://schemas.microsoft.com/office/drawing/2014/main" id="{DC7FC74C-30FD-8FF7-901F-7F2C9B409C6C}"/>
                        </a:ext>
                      </a:extLst>
                    </p:cNvPr>
                    <p:cNvSpPr/>
                    <p:nvPr/>
                  </p:nvSpPr>
                  <p:spPr>
                    <a:xfrm>
                      <a:off x="24622078" y="14211874"/>
                      <a:ext cx="388890" cy="388508"/>
                    </a:xfrm>
                    <a:custGeom>
                      <a:avLst/>
                      <a:gdLst>
                        <a:gd name="csX0" fmla="*/ 388891 w 388890"/>
                        <a:gd name="csY0" fmla="*/ 194254 h 388508"/>
                        <a:gd name="csX1" fmla="*/ 194445 w 388890"/>
                        <a:gd name="csY1" fmla="*/ 388508 h 388508"/>
                        <a:gd name="csX2" fmla="*/ 0 w 388890"/>
                        <a:gd name="csY2" fmla="*/ 194254 h 388508"/>
                        <a:gd name="csX3" fmla="*/ 194445 w 388890"/>
                        <a:gd name="csY3" fmla="*/ 0 h 388508"/>
                        <a:gd name="csX4" fmla="*/ 388891 w 388890"/>
                        <a:gd name="csY4" fmla="*/ 194254 h 388508"/>
                      </a:gdLst>
                      <a:ahLst/>
                      <a:cxnLst>
                        <a:cxn ang="0">
                          <a:pos x="csX0" y="csY0"/>
                        </a:cxn>
                        <a:cxn ang="0">
                          <a:pos x="csX1" y="csY1"/>
                        </a:cxn>
                        <a:cxn ang="0">
                          <a:pos x="csX2" y="csY2"/>
                        </a:cxn>
                        <a:cxn ang="0">
                          <a:pos x="csX3" y="csY3"/>
                        </a:cxn>
                        <a:cxn ang="0">
                          <a:pos x="csX4" y="csY4"/>
                        </a:cxn>
                      </a:cxnLst>
                      <a:rect l="l" t="t" r="r" b="b"/>
                      <a:pathLst>
                        <a:path w="388890" h="388508">
                          <a:moveTo>
                            <a:pt x="388891" y="194254"/>
                          </a:moveTo>
                          <a:cubicBezTo>
                            <a:pt x="388891" y="301538"/>
                            <a:pt x="301835" y="388508"/>
                            <a:pt x="194445" y="388508"/>
                          </a:cubicBezTo>
                          <a:cubicBezTo>
                            <a:pt x="87056" y="388508"/>
                            <a:pt x="0" y="301538"/>
                            <a:pt x="0" y="194254"/>
                          </a:cubicBezTo>
                          <a:cubicBezTo>
                            <a:pt x="0" y="86971"/>
                            <a:pt x="87056" y="0"/>
                            <a:pt x="194445" y="0"/>
                          </a:cubicBezTo>
                          <a:cubicBezTo>
                            <a:pt x="301834" y="0"/>
                            <a:pt x="388891" y="86971"/>
                            <a:pt x="388891" y="194254"/>
                          </a:cubicBezTo>
                          <a:close/>
                        </a:path>
                      </a:pathLst>
                    </a:custGeom>
                    <a:solidFill>
                      <a:srgbClr val="5496D0"/>
                    </a:solidFill>
                    <a:ln w="27122" cap="flat">
                      <a:solidFill>
                        <a:srgbClr val="231F20"/>
                      </a:solidFill>
                      <a:prstDash val="solid"/>
                      <a:miter/>
                    </a:ln>
                  </p:spPr>
                  <p:txBody>
                    <a:bodyPr/>
                    <a:lstStyle/>
                    <a:p>
                      <a:endParaRPr lang="en-US"/>
                    </a:p>
                  </p:txBody>
                </p:sp>
                <p:sp>
                  <p:nvSpPr>
                    <p:cNvPr id="1402" name="Freeform: Shape 1401">
                      <a:extLst>
                        <a:ext uri="{FF2B5EF4-FFF2-40B4-BE49-F238E27FC236}">
                          <a16:creationId xmlns:a16="http://schemas.microsoft.com/office/drawing/2014/main" id="{06363B7A-1FFC-CF19-6244-A59170FAF0AB}"/>
                        </a:ext>
                      </a:extLst>
                    </p:cNvPr>
                    <p:cNvSpPr/>
                    <p:nvPr/>
                  </p:nvSpPr>
                  <p:spPr>
                    <a:xfrm>
                      <a:off x="23979128" y="14401556"/>
                      <a:ext cx="388890" cy="388508"/>
                    </a:xfrm>
                    <a:custGeom>
                      <a:avLst/>
                      <a:gdLst>
                        <a:gd name="csX0" fmla="*/ 388891 w 388890"/>
                        <a:gd name="csY0" fmla="*/ 194254 h 388508"/>
                        <a:gd name="csX1" fmla="*/ 194445 w 388890"/>
                        <a:gd name="csY1" fmla="*/ 388508 h 388508"/>
                        <a:gd name="csX2" fmla="*/ 0 w 388890"/>
                        <a:gd name="csY2" fmla="*/ 194254 h 388508"/>
                        <a:gd name="csX3" fmla="*/ 194445 w 388890"/>
                        <a:gd name="csY3" fmla="*/ 1 h 388508"/>
                        <a:gd name="csX4" fmla="*/ 388891 w 388890"/>
                        <a:gd name="csY4" fmla="*/ 194254 h 388508"/>
                      </a:gdLst>
                      <a:ahLst/>
                      <a:cxnLst>
                        <a:cxn ang="0">
                          <a:pos x="csX0" y="csY0"/>
                        </a:cxn>
                        <a:cxn ang="0">
                          <a:pos x="csX1" y="csY1"/>
                        </a:cxn>
                        <a:cxn ang="0">
                          <a:pos x="csX2" y="csY2"/>
                        </a:cxn>
                        <a:cxn ang="0">
                          <a:pos x="csX3" y="csY3"/>
                        </a:cxn>
                        <a:cxn ang="0">
                          <a:pos x="csX4" y="csY4"/>
                        </a:cxn>
                      </a:cxnLst>
                      <a:rect l="l" t="t" r="r" b="b"/>
                      <a:pathLst>
                        <a:path w="388890" h="388508">
                          <a:moveTo>
                            <a:pt x="388891" y="194254"/>
                          </a:moveTo>
                          <a:cubicBezTo>
                            <a:pt x="388891" y="301538"/>
                            <a:pt x="301835" y="388508"/>
                            <a:pt x="194445" y="388508"/>
                          </a:cubicBezTo>
                          <a:cubicBezTo>
                            <a:pt x="87056" y="388508"/>
                            <a:pt x="0" y="301538"/>
                            <a:pt x="0" y="194254"/>
                          </a:cubicBezTo>
                          <a:cubicBezTo>
                            <a:pt x="0" y="86971"/>
                            <a:pt x="87056" y="1"/>
                            <a:pt x="194445" y="1"/>
                          </a:cubicBezTo>
                          <a:cubicBezTo>
                            <a:pt x="301834" y="1"/>
                            <a:pt x="388891" y="86971"/>
                            <a:pt x="388891" y="194254"/>
                          </a:cubicBezTo>
                          <a:close/>
                        </a:path>
                      </a:pathLst>
                    </a:custGeom>
                    <a:solidFill>
                      <a:srgbClr val="5496D0"/>
                    </a:solidFill>
                    <a:ln w="27122" cap="flat">
                      <a:solidFill>
                        <a:srgbClr val="231F20"/>
                      </a:solidFill>
                      <a:prstDash val="solid"/>
                      <a:miter/>
                    </a:ln>
                  </p:spPr>
                  <p:txBody>
                    <a:bodyPr/>
                    <a:lstStyle/>
                    <a:p>
                      <a:endParaRPr lang="en-US"/>
                    </a:p>
                  </p:txBody>
                </p:sp>
                <p:sp>
                  <p:nvSpPr>
                    <p:cNvPr id="1403" name="Freeform: Shape 1402">
                      <a:extLst>
                        <a:ext uri="{FF2B5EF4-FFF2-40B4-BE49-F238E27FC236}">
                          <a16:creationId xmlns:a16="http://schemas.microsoft.com/office/drawing/2014/main" id="{5E684360-B405-B6A3-4A2D-557F3292535F}"/>
                        </a:ext>
                      </a:extLst>
                    </p:cNvPr>
                    <p:cNvSpPr/>
                    <p:nvPr/>
                  </p:nvSpPr>
                  <p:spPr>
                    <a:xfrm>
                      <a:off x="19861869" y="15687292"/>
                      <a:ext cx="4235520" cy="6436778"/>
                    </a:xfrm>
                    <a:custGeom>
                      <a:avLst/>
                      <a:gdLst>
                        <a:gd name="csX0" fmla="*/ 0 w 4235520"/>
                        <a:gd name="csY0" fmla="*/ 0 h 6436778"/>
                        <a:gd name="csX1" fmla="*/ 709965 w 4235520"/>
                        <a:gd name="csY1" fmla="*/ 629229 h 6436778"/>
                        <a:gd name="csX2" fmla="*/ 1477244 w 4235520"/>
                        <a:gd name="csY2" fmla="*/ 2374821 h 6436778"/>
                        <a:gd name="csX3" fmla="*/ 2659219 w 4235520"/>
                        <a:gd name="csY3" fmla="*/ 3469002 h 6436778"/>
                        <a:gd name="csX4" fmla="*/ 3028905 w 4235520"/>
                        <a:gd name="csY4" fmla="*/ 4919916 h 6436778"/>
                        <a:gd name="csX5" fmla="*/ 3989128 w 4235520"/>
                        <a:gd name="csY5" fmla="*/ 5488289 h 6436778"/>
                        <a:gd name="csX6" fmla="*/ 4229485 w 4235520"/>
                        <a:gd name="csY6" fmla="*/ 6436779 h 643677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4235520" h="6436778">
                          <a:moveTo>
                            <a:pt x="0" y="0"/>
                          </a:moveTo>
                          <a:cubicBezTo>
                            <a:pt x="186643" y="114815"/>
                            <a:pt x="463008" y="312966"/>
                            <a:pt x="709965" y="629229"/>
                          </a:cubicBezTo>
                          <a:cubicBezTo>
                            <a:pt x="1230286" y="1295930"/>
                            <a:pt x="1019938" y="1719513"/>
                            <a:pt x="1477244" y="2374821"/>
                          </a:cubicBezTo>
                          <a:cubicBezTo>
                            <a:pt x="1952855" y="3056211"/>
                            <a:pt x="2351047" y="2843370"/>
                            <a:pt x="2659219" y="3469002"/>
                          </a:cubicBezTo>
                          <a:cubicBezTo>
                            <a:pt x="2974293" y="4109022"/>
                            <a:pt x="2646316" y="4511322"/>
                            <a:pt x="3028905" y="4919916"/>
                          </a:cubicBezTo>
                          <a:cubicBezTo>
                            <a:pt x="3340377" y="5252366"/>
                            <a:pt x="3691760" y="5128858"/>
                            <a:pt x="3989128" y="5488289"/>
                          </a:cubicBezTo>
                          <a:cubicBezTo>
                            <a:pt x="4235186" y="5785667"/>
                            <a:pt x="4248690" y="6176574"/>
                            <a:pt x="4229485" y="6436779"/>
                          </a:cubicBezTo>
                        </a:path>
                      </a:pathLst>
                    </a:custGeom>
                    <a:noFill/>
                    <a:ln w="27122" cap="flat">
                      <a:solidFill>
                        <a:srgbClr val="38469D"/>
                      </a:solidFill>
                      <a:prstDash val="solid"/>
                      <a:miter/>
                    </a:ln>
                  </p:spPr>
                  <p:txBody>
                    <a:bodyPr/>
                    <a:lstStyle/>
                    <a:p>
                      <a:endParaRPr lang="en-US" dirty="0"/>
                    </a:p>
                  </p:txBody>
                </p:sp>
                <p:sp>
                  <p:nvSpPr>
                    <p:cNvPr id="1404" name="Freeform: Shape 1403">
                      <a:extLst>
                        <a:ext uri="{FF2B5EF4-FFF2-40B4-BE49-F238E27FC236}">
                          <a16:creationId xmlns:a16="http://schemas.microsoft.com/office/drawing/2014/main" id="{9A641740-0C22-C9BE-F6A5-97B04DB5E9B0}"/>
                        </a:ext>
                      </a:extLst>
                    </p:cNvPr>
                    <p:cNvSpPr/>
                    <p:nvPr/>
                  </p:nvSpPr>
                  <p:spPr>
                    <a:xfrm>
                      <a:off x="19709134" y="14207000"/>
                      <a:ext cx="3617041" cy="6533307"/>
                    </a:xfrm>
                    <a:custGeom>
                      <a:avLst/>
                      <a:gdLst>
                        <a:gd name="csX0" fmla="*/ 3617042 w 3617041"/>
                        <a:gd name="csY0" fmla="*/ 0 h 6533307"/>
                        <a:gd name="csX1" fmla="*/ 3359282 w 3617041"/>
                        <a:gd name="csY1" fmla="*/ 871748 h 6533307"/>
                        <a:gd name="csX2" fmla="*/ 2255625 w 3617041"/>
                        <a:gd name="csY2" fmla="*/ 2344844 h 6533307"/>
                        <a:gd name="csX3" fmla="*/ 1790517 w 3617041"/>
                        <a:gd name="csY3" fmla="*/ 3819439 h 6533307"/>
                        <a:gd name="csX4" fmla="*/ 786483 w 3617041"/>
                        <a:gd name="csY4" fmla="*/ 4833280 h 6533307"/>
                        <a:gd name="csX5" fmla="*/ 656853 w 3617041"/>
                        <a:gd name="csY5" fmla="*/ 5871703 h 6533307"/>
                        <a:gd name="csX6" fmla="*/ 0 w 3617041"/>
                        <a:gd name="csY6" fmla="*/ 6533307 h 653330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617041" h="6533307">
                          <a:moveTo>
                            <a:pt x="3617042" y="0"/>
                          </a:moveTo>
                          <a:cubicBezTo>
                            <a:pt x="3588535" y="203848"/>
                            <a:pt x="3524320" y="520111"/>
                            <a:pt x="3359282" y="871748"/>
                          </a:cubicBezTo>
                          <a:cubicBezTo>
                            <a:pt x="3011201" y="1613092"/>
                            <a:pt x="2615109" y="1658957"/>
                            <a:pt x="2255625" y="2344844"/>
                          </a:cubicBezTo>
                          <a:cubicBezTo>
                            <a:pt x="1881738" y="3058310"/>
                            <a:pt x="2175507" y="3265455"/>
                            <a:pt x="1790517" y="3819439"/>
                          </a:cubicBezTo>
                          <a:cubicBezTo>
                            <a:pt x="1396825" y="4386315"/>
                            <a:pt x="979128" y="4328759"/>
                            <a:pt x="786483" y="4833280"/>
                          </a:cubicBezTo>
                          <a:cubicBezTo>
                            <a:pt x="629846" y="5243673"/>
                            <a:pt x="838995" y="5458312"/>
                            <a:pt x="656853" y="5871703"/>
                          </a:cubicBezTo>
                          <a:cubicBezTo>
                            <a:pt x="506218" y="6213447"/>
                            <a:pt x="207648" y="6419093"/>
                            <a:pt x="0" y="6533307"/>
                          </a:cubicBezTo>
                        </a:path>
                      </a:pathLst>
                    </a:custGeom>
                    <a:noFill/>
                    <a:ln w="27122" cap="flat">
                      <a:solidFill>
                        <a:srgbClr val="38469D"/>
                      </a:solidFill>
                      <a:prstDash val="solid"/>
                      <a:miter/>
                    </a:ln>
                  </p:spPr>
                  <p:txBody>
                    <a:bodyPr/>
                    <a:lstStyle/>
                    <a:p>
                      <a:endParaRPr lang="en-US"/>
                    </a:p>
                  </p:txBody>
                </p:sp>
                <p:grpSp>
                  <p:nvGrpSpPr>
                    <p:cNvPr id="1405" name="Graphic 3">
                      <a:extLst>
                        <a:ext uri="{FF2B5EF4-FFF2-40B4-BE49-F238E27FC236}">
                          <a16:creationId xmlns:a16="http://schemas.microsoft.com/office/drawing/2014/main" id="{0E3CDD2F-3712-B2CA-B74E-8CD8BAF273B4}"/>
                        </a:ext>
                      </a:extLst>
                    </p:cNvPr>
                    <p:cNvGrpSpPr/>
                    <p:nvPr/>
                  </p:nvGrpSpPr>
                  <p:grpSpPr>
                    <a:xfrm>
                      <a:off x="21439266" y="19852329"/>
                      <a:ext cx="1794045" cy="2024050"/>
                      <a:chOff x="21439266" y="19852329"/>
                      <a:chExt cx="1794045" cy="2024050"/>
                    </a:xfrm>
                    <a:solidFill>
                      <a:srgbClr val="751E20"/>
                    </a:solidFill>
                  </p:grpSpPr>
                  <p:pic>
                    <p:nvPicPr>
                      <p:cNvPr id="1439" name="Picture 1438">
                        <a:extLst>
                          <a:ext uri="{FF2B5EF4-FFF2-40B4-BE49-F238E27FC236}">
                            <a16:creationId xmlns:a16="http://schemas.microsoft.com/office/drawing/2014/main" id="{DD2A47D9-2D12-877B-05CA-BDAB4D74FED6}"/>
                          </a:ext>
                        </a:extLst>
                      </p:cNvPr>
                      <p:cNvPicPr>
                        <a:picLocks noChangeAspect="1"/>
                      </p:cNvPicPr>
                      <p:nvPr/>
                    </p:nvPicPr>
                    <p:blipFill>
                      <a:blip r:embed="rId20"/>
                      <a:stretch>
                        <a:fillRect/>
                      </a:stretch>
                    </p:blipFill>
                    <p:spPr>
                      <a:xfrm>
                        <a:off x="21491549" y="19916524"/>
                        <a:ext cx="1569965" cy="1237473"/>
                      </a:xfrm>
                      <a:custGeom>
                        <a:avLst/>
                        <a:gdLst>
                          <a:gd name="csX0" fmla="*/ 154 w 1569965"/>
                          <a:gd name="csY0" fmla="*/ 428 h 1237473"/>
                          <a:gd name="csX1" fmla="*/ 1570119 w 1569965"/>
                          <a:gd name="csY1" fmla="*/ 428 h 1237473"/>
                          <a:gd name="csX2" fmla="*/ 1570119 w 1569965"/>
                          <a:gd name="csY2" fmla="*/ 1237901 h 1237473"/>
                          <a:gd name="csX3" fmla="*/ 154 w 1569965"/>
                          <a:gd name="csY3" fmla="*/ 1237901 h 1237473"/>
                        </a:gdLst>
                        <a:ahLst/>
                        <a:cxnLst>
                          <a:cxn ang="0">
                            <a:pos x="csX0" y="csY0"/>
                          </a:cxn>
                          <a:cxn ang="0">
                            <a:pos x="csX1" y="csY1"/>
                          </a:cxn>
                          <a:cxn ang="0">
                            <a:pos x="csX2" y="csY2"/>
                          </a:cxn>
                          <a:cxn ang="0">
                            <a:pos x="csX3" y="csY3"/>
                          </a:cxn>
                        </a:cxnLst>
                        <a:rect l="l" t="t" r="r" b="b"/>
                        <a:pathLst>
                          <a:path w="1569965" h="1237473">
                            <a:moveTo>
                              <a:pt x="154" y="428"/>
                            </a:moveTo>
                            <a:lnTo>
                              <a:pt x="1570119" y="428"/>
                            </a:lnTo>
                            <a:lnTo>
                              <a:pt x="1570119" y="1237901"/>
                            </a:lnTo>
                            <a:lnTo>
                              <a:pt x="154" y="1237901"/>
                            </a:lnTo>
                            <a:close/>
                          </a:path>
                        </a:pathLst>
                      </a:custGeom>
                    </p:spPr>
                  </p:pic>
                  <p:sp>
                    <p:nvSpPr>
                      <p:cNvPr id="1440" name="Freeform: Shape 1439">
                        <a:extLst>
                          <a:ext uri="{FF2B5EF4-FFF2-40B4-BE49-F238E27FC236}">
                            <a16:creationId xmlns:a16="http://schemas.microsoft.com/office/drawing/2014/main" id="{0FA8456E-64B6-5F4A-4FC1-C2A23C8B6F94}"/>
                          </a:ext>
                        </a:extLst>
                      </p:cNvPr>
                      <p:cNvSpPr/>
                      <p:nvPr/>
                    </p:nvSpPr>
                    <p:spPr>
                      <a:xfrm>
                        <a:off x="21439266" y="19852329"/>
                        <a:ext cx="1611823" cy="1262175"/>
                      </a:xfrm>
                      <a:custGeom>
                        <a:avLst/>
                        <a:gdLst>
                          <a:gd name="csX0" fmla="*/ 92492 w 1611823"/>
                          <a:gd name="csY0" fmla="*/ 732993 h 1262175"/>
                          <a:gd name="csX1" fmla="*/ 729540 w 1611823"/>
                          <a:gd name="csY1" fmla="*/ 232369 h 1262175"/>
                          <a:gd name="csX2" fmla="*/ 1099826 w 1611823"/>
                          <a:gd name="csY2" fmla="*/ 75586 h 1262175"/>
                          <a:gd name="csX3" fmla="*/ 1309875 w 1611823"/>
                          <a:gd name="csY3" fmla="*/ 55201 h 1262175"/>
                          <a:gd name="csX4" fmla="*/ 1461411 w 1611823"/>
                          <a:gd name="csY4" fmla="*/ 154727 h 1262175"/>
                          <a:gd name="csX5" fmla="*/ 1545731 w 1611823"/>
                          <a:gd name="csY5" fmla="*/ 527348 h 1262175"/>
                          <a:gd name="csX6" fmla="*/ 1210253 w 1611823"/>
                          <a:gd name="csY6" fmla="*/ 712909 h 1262175"/>
                          <a:gd name="csX7" fmla="*/ 1015807 w 1611823"/>
                          <a:gd name="csY7" fmla="*/ 786954 h 1262175"/>
                          <a:gd name="csX8" fmla="*/ 861572 w 1611823"/>
                          <a:gd name="csY8" fmla="*/ 917356 h 1262175"/>
                          <a:gd name="csX9" fmla="*/ 726240 w 1611823"/>
                          <a:gd name="csY9" fmla="*/ 1063046 h 1262175"/>
                          <a:gd name="csX10" fmla="*/ 565402 w 1611823"/>
                          <a:gd name="csY10" fmla="*/ 1173663 h 1262175"/>
                          <a:gd name="csX11" fmla="*/ 346351 w 1611823"/>
                          <a:gd name="csY11" fmla="*/ 1215033 h 1262175"/>
                          <a:gd name="csX12" fmla="*/ 160308 w 1611823"/>
                          <a:gd name="csY12" fmla="*/ 1129597 h 1262175"/>
                          <a:gd name="csX13" fmla="*/ 47482 w 1611823"/>
                          <a:gd name="csY13" fmla="*/ 930246 h 1262175"/>
                          <a:gd name="csX14" fmla="*/ 95793 w 1611823"/>
                          <a:gd name="csY14" fmla="*/ 729096 h 1262175"/>
                          <a:gd name="csX15" fmla="*/ 56784 w 1611823"/>
                          <a:gd name="csY15" fmla="*/ 706314 h 1262175"/>
                          <a:gd name="csX16" fmla="*/ 70 w 1611823"/>
                          <a:gd name="csY16" fmla="*/ 889177 h 1262175"/>
                          <a:gd name="csX17" fmla="*/ 61885 w 1611823"/>
                          <a:gd name="csY17" fmla="*/ 1092125 h 1262175"/>
                          <a:gd name="csX18" fmla="*/ 225423 w 1611823"/>
                          <a:gd name="csY18" fmla="*/ 1222527 h 1262175"/>
                          <a:gd name="csX19" fmla="*/ 405765 w 1611823"/>
                          <a:gd name="csY19" fmla="*/ 1261497 h 1262175"/>
                          <a:gd name="csX20" fmla="*/ 776052 w 1611823"/>
                          <a:gd name="csY20" fmla="*/ 1076236 h 1262175"/>
                          <a:gd name="csX21" fmla="*/ 1117831 w 1611823"/>
                          <a:gd name="csY21" fmla="*/ 787552 h 1262175"/>
                          <a:gd name="csX22" fmla="*/ 1528326 w 1611823"/>
                          <a:gd name="csY22" fmla="*/ 623276 h 1262175"/>
                          <a:gd name="csX23" fmla="*/ 1574238 w 1611823"/>
                          <a:gd name="csY23" fmla="*/ 248857 h 1262175"/>
                          <a:gd name="csX24" fmla="*/ 1282869 w 1611823"/>
                          <a:gd name="csY24" fmla="*/ 3341 h 1262175"/>
                          <a:gd name="csX25" fmla="*/ 1053916 w 1611823"/>
                          <a:gd name="csY25" fmla="*/ 44709 h 1262175"/>
                          <a:gd name="csX26" fmla="*/ 859171 w 1611823"/>
                          <a:gd name="csY26" fmla="*/ 122651 h 1262175"/>
                          <a:gd name="csX27" fmla="*/ 60385 w 1611823"/>
                          <a:gd name="csY27" fmla="*/ 701517 h 1262175"/>
                          <a:gd name="csX28" fmla="*/ 92192 w 1611823"/>
                          <a:gd name="csY28" fmla="*/ 733293 h 1262175"/>
                          <a:gd name="csX29" fmla="*/ 92192 w 1611823"/>
                          <a:gd name="csY29" fmla="*/ 733293 h 12621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1611823" h="1262175">
                            <a:moveTo>
                              <a:pt x="92492" y="732993"/>
                            </a:moveTo>
                            <a:cubicBezTo>
                              <a:pt x="263832" y="518655"/>
                              <a:pt x="485284" y="355277"/>
                              <a:pt x="729540" y="232369"/>
                            </a:cubicBezTo>
                            <a:cubicBezTo>
                              <a:pt x="849269" y="172113"/>
                              <a:pt x="973497" y="120852"/>
                              <a:pt x="1099826" y="75586"/>
                            </a:cubicBezTo>
                            <a:cubicBezTo>
                              <a:pt x="1169143" y="50705"/>
                              <a:pt x="1237559" y="33617"/>
                              <a:pt x="1309875" y="55201"/>
                            </a:cubicBezTo>
                            <a:cubicBezTo>
                              <a:pt x="1368690" y="72888"/>
                              <a:pt x="1420302" y="109460"/>
                              <a:pt x="1461411" y="154727"/>
                            </a:cubicBezTo>
                            <a:cubicBezTo>
                              <a:pt x="1544530" y="246158"/>
                              <a:pt x="1606945" y="409236"/>
                              <a:pt x="1545731" y="527348"/>
                            </a:cubicBezTo>
                            <a:cubicBezTo>
                              <a:pt x="1484516" y="645459"/>
                              <a:pt x="1332681" y="681433"/>
                              <a:pt x="1210253" y="712909"/>
                            </a:cubicBezTo>
                            <a:cubicBezTo>
                              <a:pt x="1142737" y="730296"/>
                              <a:pt x="1075821" y="750381"/>
                              <a:pt x="1015807" y="786954"/>
                            </a:cubicBezTo>
                            <a:cubicBezTo>
                              <a:pt x="955793" y="823526"/>
                              <a:pt x="908082" y="868492"/>
                              <a:pt x="861572" y="917356"/>
                            </a:cubicBezTo>
                            <a:cubicBezTo>
                              <a:pt x="815060" y="966219"/>
                              <a:pt x="773351" y="1016581"/>
                              <a:pt x="726240" y="1063046"/>
                            </a:cubicBezTo>
                            <a:cubicBezTo>
                              <a:pt x="679129" y="1109511"/>
                              <a:pt x="624816" y="1146085"/>
                              <a:pt x="565402" y="1173663"/>
                            </a:cubicBezTo>
                            <a:cubicBezTo>
                              <a:pt x="497887" y="1205139"/>
                              <a:pt x="421069" y="1224025"/>
                              <a:pt x="346351" y="1215033"/>
                            </a:cubicBezTo>
                            <a:cubicBezTo>
                              <a:pt x="278536" y="1206938"/>
                              <a:pt x="213420" y="1171265"/>
                              <a:pt x="160308" y="1129597"/>
                            </a:cubicBezTo>
                            <a:cubicBezTo>
                              <a:pt x="96993" y="1079834"/>
                              <a:pt x="57684" y="1009987"/>
                              <a:pt x="47482" y="930246"/>
                            </a:cubicBezTo>
                            <a:cubicBezTo>
                              <a:pt x="38179" y="856202"/>
                              <a:pt x="64886" y="794148"/>
                              <a:pt x="95793" y="729096"/>
                            </a:cubicBezTo>
                            <a:cubicBezTo>
                              <a:pt x="108096" y="703016"/>
                              <a:pt x="69387" y="680234"/>
                              <a:pt x="56784" y="706314"/>
                            </a:cubicBezTo>
                            <a:cubicBezTo>
                              <a:pt x="28877" y="765069"/>
                              <a:pt x="1271" y="822926"/>
                              <a:pt x="70" y="889177"/>
                            </a:cubicBezTo>
                            <a:cubicBezTo>
                              <a:pt x="-1430" y="959923"/>
                              <a:pt x="21076" y="1034567"/>
                              <a:pt x="61885" y="1092125"/>
                            </a:cubicBezTo>
                            <a:cubicBezTo>
                              <a:pt x="102695" y="1149682"/>
                              <a:pt x="163009" y="1189252"/>
                              <a:pt x="225423" y="1222527"/>
                            </a:cubicBezTo>
                            <a:cubicBezTo>
                              <a:pt x="281536" y="1252504"/>
                              <a:pt x="342150" y="1265395"/>
                              <a:pt x="405765" y="1261497"/>
                            </a:cubicBezTo>
                            <a:cubicBezTo>
                              <a:pt x="546798" y="1252805"/>
                              <a:pt x="680029" y="1176960"/>
                              <a:pt x="776052" y="1076236"/>
                            </a:cubicBezTo>
                            <a:cubicBezTo>
                              <a:pt x="879276" y="967718"/>
                              <a:pt x="972297" y="841512"/>
                              <a:pt x="1117831" y="787552"/>
                            </a:cubicBezTo>
                            <a:cubicBezTo>
                              <a:pt x="1263365" y="733593"/>
                              <a:pt x="1415800" y="730296"/>
                              <a:pt x="1528326" y="623276"/>
                            </a:cubicBezTo>
                            <a:cubicBezTo>
                              <a:pt x="1633051" y="523750"/>
                              <a:pt x="1628250" y="374163"/>
                              <a:pt x="1574238" y="248857"/>
                            </a:cubicBezTo>
                            <a:cubicBezTo>
                              <a:pt x="1520224" y="123550"/>
                              <a:pt x="1414300" y="24624"/>
                              <a:pt x="1282869" y="3341"/>
                            </a:cubicBezTo>
                            <a:cubicBezTo>
                              <a:pt x="1202751" y="-9550"/>
                              <a:pt x="1128033" y="17130"/>
                              <a:pt x="1053916" y="44709"/>
                            </a:cubicBezTo>
                            <a:cubicBezTo>
                              <a:pt x="988200" y="68991"/>
                              <a:pt x="923386" y="94772"/>
                              <a:pt x="859171" y="122651"/>
                            </a:cubicBezTo>
                            <a:cubicBezTo>
                              <a:pt x="553399" y="254852"/>
                              <a:pt x="270133" y="439213"/>
                              <a:pt x="60385" y="701517"/>
                            </a:cubicBezTo>
                            <a:cubicBezTo>
                              <a:pt x="42380" y="724000"/>
                              <a:pt x="74188" y="755776"/>
                              <a:pt x="92192" y="733293"/>
                            </a:cubicBezTo>
                            <a:lnTo>
                              <a:pt x="92192" y="733293"/>
                            </a:lnTo>
                            <a:close/>
                          </a:path>
                        </a:pathLst>
                      </a:custGeom>
                      <a:solidFill>
                        <a:srgbClr val="751E20"/>
                      </a:solidFill>
                      <a:ln w="27122" cap="flat">
                        <a:noFill/>
                        <a:prstDash val="solid"/>
                        <a:miter/>
                      </a:ln>
                    </p:spPr>
                    <p:txBody>
                      <a:bodyPr/>
                      <a:lstStyle/>
                      <a:p>
                        <a:endParaRPr lang="en-US"/>
                      </a:p>
                    </p:txBody>
                  </p:sp>
                  <p:sp>
                    <p:nvSpPr>
                      <p:cNvPr id="1441" name="Freeform: Shape 1440">
                        <a:extLst>
                          <a:ext uri="{FF2B5EF4-FFF2-40B4-BE49-F238E27FC236}">
                            <a16:creationId xmlns:a16="http://schemas.microsoft.com/office/drawing/2014/main" id="{6D972F2B-D28B-A99E-5A08-907907B6D28A}"/>
                          </a:ext>
                        </a:extLst>
                      </p:cNvPr>
                      <p:cNvSpPr/>
                      <p:nvPr/>
                    </p:nvSpPr>
                    <p:spPr>
                      <a:xfrm>
                        <a:off x="21519135" y="19925924"/>
                        <a:ext cx="1485400" cy="1125303"/>
                      </a:xfrm>
                      <a:custGeom>
                        <a:avLst/>
                        <a:gdLst>
                          <a:gd name="csX0" fmla="*/ 264682 w 1485400"/>
                          <a:gd name="csY0" fmla="*/ 1124650 h 1125303"/>
                          <a:gd name="csX1" fmla="*/ 456127 w 1485400"/>
                          <a:gd name="csY1" fmla="*/ 1095273 h 1125303"/>
                          <a:gd name="csX2" fmla="*/ 618165 w 1485400"/>
                          <a:gd name="csY2" fmla="*/ 988853 h 1125303"/>
                          <a:gd name="csX3" fmla="*/ 916735 w 1485400"/>
                          <a:gd name="csY3" fmla="*/ 690876 h 1125303"/>
                          <a:gd name="csX4" fmla="*/ 1278619 w 1485400"/>
                          <a:gd name="csY4" fmla="*/ 568267 h 1125303"/>
                          <a:gd name="csX5" fmla="*/ 1483866 w 1485400"/>
                          <a:gd name="csY5" fmla="*/ 314357 h 1125303"/>
                          <a:gd name="csX6" fmla="*/ 1410049 w 1485400"/>
                          <a:gd name="csY6" fmla="*/ 152779 h 1125303"/>
                          <a:gd name="csX7" fmla="*/ 1283120 w 1485400"/>
                          <a:gd name="csY7" fmla="*/ 25374 h 1125303"/>
                          <a:gd name="csX8" fmla="*/ 928737 w 1485400"/>
                          <a:gd name="csY8" fmla="*/ 58349 h 1125303"/>
                          <a:gd name="csX9" fmla="*/ 234975 w 1485400"/>
                          <a:gd name="csY9" fmla="*/ 468742 h 1125303"/>
                          <a:gd name="csX10" fmla="*/ 621 w 1485400"/>
                          <a:gd name="csY10" fmla="*/ 816482 h 1125303"/>
                          <a:gd name="csX11" fmla="*/ 264682 w 1485400"/>
                          <a:gd name="csY11" fmla="*/ 1125251 h 1125303"/>
                          <a:gd name="csX12" fmla="*/ 264682 w 1485400"/>
                          <a:gd name="csY12" fmla="*/ 1080284 h 1125303"/>
                          <a:gd name="csX13" fmla="*/ 45031 w 1485400"/>
                          <a:gd name="csY13" fmla="*/ 801792 h 1125303"/>
                          <a:gd name="csX14" fmla="*/ 252379 w 1485400"/>
                          <a:gd name="csY14" fmla="*/ 512809 h 1125303"/>
                          <a:gd name="csX15" fmla="*/ 879226 w 1485400"/>
                          <a:gd name="csY15" fmla="*/ 125199 h 1125303"/>
                          <a:gd name="csX16" fmla="*/ 1039163 w 1485400"/>
                          <a:gd name="csY16" fmla="*/ 68541 h 1125303"/>
                          <a:gd name="csX17" fmla="*/ 1209002 w 1485400"/>
                          <a:gd name="csY17" fmla="*/ 49955 h 1125303"/>
                          <a:gd name="csX18" fmla="*/ 1282819 w 1485400"/>
                          <a:gd name="csY18" fmla="*/ 77235 h 1125303"/>
                          <a:gd name="csX19" fmla="*/ 1348234 w 1485400"/>
                          <a:gd name="csY19" fmla="*/ 141686 h 1125303"/>
                          <a:gd name="csX20" fmla="*/ 1432254 w 1485400"/>
                          <a:gd name="csY20" fmla="*/ 289476 h 1125303"/>
                          <a:gd name="csX21" fmla="*/ 1242310 w 1485400"/>
                          <a:gd name="csY21" fmla="*/ 533193 h 1125303"/>
                          <a:gd name="csX22" fmla="*/ 925136 w 1485400"/>
                          <a:gd name="csY22" fmla="*/ 633018 h 1125303"/>
                          <a:gd name="csX23" fmla="*/ 627166 w 1485400"/>
                          <a:gd name="csY23" fmla="*/ 916906 h 1125303"/>
                          <a:gd name="csX24" fmla="*/ 462428 w 1485400"/>
                          <a:gd name="csY24" fmla="*/ 1044611 h 1125303"/>
                          <a:gd name="csX25" fmla="*/ 264382 w 1485400"/>
                          <a:gd name="csY25" fmla="*/ 1080284 h 1125303"/>
                          <a:gd name="csX26" fmla="*/ 264382 w 1485400"/>
                          <a:gd name="csY26" fmla="*/ 1125251 h 1125303"/>
                          <a:gd name="csX27" fmla="*/ 264382 w 1485400"/>
                          <a:gd name="csY27" fmla="*/ 1125251 h 11253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1485400" h="1125303">
                            <a:moveTo>
                              <a:pt x="264682" y="1124650"/>
                            </a:moveTo>
                            <a:cubicBezTo>
                              <a:pt x="329498" y="1125849"/>
                              <a:pt x="395212" y="1118655"/>
                              <a:pt x="456127" y="1095273"/>
                            </a:cubicBezTo>
                            <a:cubicBezTo>
                              <a:pt x="517041" y="1071890"/>
                              <a:pt x="570153" y="1033219"/>
                              <a:pt x="618165" y="988853"/>
                            </a:cubicBezTo>
                            <a:cubicBezTo>
                              <a:pt x="721088" y="893523"/>
                              <a:pt x="799107" y="770316"/>
                              <a:pt x="916735" y="690876"/>
                            </a:cubicBezTo>
                            <a:cubicBezTo>
                              <a:pt x="1025659" y="617131"/>
                              <a:pt x="1157691" y="610835"/>
                              <a:pt x="1278619" y="568267"/>
                            </a:cubicBezTo>
                            <a:cubicBezTo>
                              <a:pt x="1389345" y="529297"/>
                              <a:pt x="1499770" y="445359"/>
                              <a:pt x="1483866" y="314357"/>
                            </a:cubicBezTo>
                            <a:cubicBezTo>
                              <a:pt x="1476664" y="254702"/>
                              <a:pt x="1441256" y="202242"/>
                              <a:pt x="1410049" y="152779"/>
                            </a:cubicBezTo>
                            <a:cubicBezTo>
                              <a:pt x="1378842" y="103315"/>
                              <a:pt x="1338932" y="52354"/>
                              <a:pt x="1283120" y="25374"/>
                            </a:cubicBezTo>
                            <a:cubicBezTo>
                              <a:pt x="1168192" y="-30685"/>
                              <a:pt x="1040063" y="17880"/>
                              <a:pt x="928737" y="58349"/>
                            </a:cubicBezTo>
                            <a:cubicBezTo>
                              <a:pt x="673977" y="150979"/>
                              <a:pt x="441424" y="293973"/>
                              <a:pt x="234975" y="468742"/>
                            </a:cubicBezTo>
                            <a:cubicBezTo>
                              <a:pt x="129651" y="558075"/>
                              <a:pt x="-10482" y="661197"/>
                              <a:pt x="621" y="816482"/>
                            </a:cubicBezTo>
                            <a:cubicBezTo>
                              <a:pt x="10523" y="957075"/>
                              <a:pt x="113147" y="1115658"/>
                              <a:pt x="264682" y="1125251"/>
                            </a:cubicBezTo>
                            <a:cubicBezTo>
                              <a:pt x="293489" y="1127049"/>
                              <a:pt x="293489" y="1082083"/>
                              <a:pt x="264682" y="1080284"/>
                            </a:cubicBezTo>
                            <a:cubicBezTo>
                              <a:pt x="135952" y="1072190"/>
                              <a:pt x="45631" y="920803"/>
                              <a:pt x="45031" y="801792"/>
                            </a:cubicBezTo>
                            <a:cubicBezTo>
                              <a:pt x="44431" y="673489"/>
                              <a:pt x="164759" y="588052"/>
                              <a:pt x="252379" y="512809"/>
                            </a:cubicBezTo>
                            <a:cubicBezTo>
                              <a:pt x="439323" y="352129"/>
                              <a:pt x="649972" y="216930"/>
                              <a:pt x="879226" y="125199"/>
                            </a:cubicBezTo>
                            <a:cubicBezTo>
                              <a:pt x="931738" y="104214"/>
                              <a:pt x="985150" y="85029"/>
                              <a:pt x="1039163" y="68541"/>
                            </a:cubicBezTo>
                            <a:cubicBezTo>
                              <a:pt x="1093175" y="52054"/>
                              <a:pt x="1151089" y="36765"/>
                              <a:pt x="1209002" y="49955"/>
                            </a:cubicBezTo>
                            <a:cubicBezTo>
                              <a:pt x="1235708" y="55951"/>
                              <a:pt x="1259714" y="61946"/>
                              <a:pt x="1282819" y="77235"/>
                            </a:cubicBezTo>
                            <a:cubicBezTo>
                              <a:pt x="1308925" y="94322"/>
                              <a:pt x="1329930" y="116805"/>
                              <a:pt x="1348234" y="141686"/>
                            </a:cubicBezTo>
                            <a:cubicBezTo>
                              <a:pt x="1380342" y="185753"/>
                              <a:pt x="1415750" y="237315"/>
                              <a:pt x="1432254" y="289476"/>
                            </a:cubicBezTo>
                            <a:cubicBezTo>
                              <a:pt x="1473964" y="419878"/>
                              <a:pt x="1349435" y="500219"/>
                              <a:pt x="1242310" y="533193"/>
                            </a:cubicBezTo>
                            <a:cubicBezTo>
                              <a:pt x="1135185" y="566169"/>
                              <a:pt x="1022959" y="577260"/>
                              <a:pt x="925136" y="633018"/>
                            </a:cubicBezTo>
                            <a:cubicBezTo>
                              <a:pt x="803908" y="702266"/>
                              <a:pt x="722289" y="818281"/>
                              <a:pt x="627166" y="916906"/>
                            </a:cubicBezTo>
                            <a:cubicBezTo>
                              <a:pt x="578856" y="966968"/>
                              <a:pt x="526343" y="1015232"/>
                              <a:pt x="462428" y="1044611"/>
                            </a:cubicBezTo>
                            <a:cubicBezTo>
                              <a:pt x="398513" y="1073988"/>
                              <a:pt x="332198" y="1081783"/>
                              <a:pt x="264382" y="1080284"/>
                            </a:cubicBezTo>
                            <a:cubicBezTo>
                              <a:pt x="235275" y="1079684"/>
                              <a:pt x="235275" y="1124650"/>
                              <a:pt x="264382" y="1125251"/>
                            </a:cubicBezTo>
                            <a:lnTo>
                              <a:pt x="264382" y="1125251"/>
                            </a:lnTo>
                            <a:close/>
                          </a:path>
                        </a:pathLst>
                      </a:custGeom>
                      <a:solidFill>
                        <a:srgbClr val="751E20"/>
                      </a:solidFill>
                      <a:ln w="27122" cap="flat">
                        <a:noFill/>
                        <a:prstDash val="solid"/>
                        <a:miter/>
                      </a:ln>
                    </p:spPr>
                    <p:txBody>
                      <a:bodyPr/>
                      <a:lstStyle/>
                      <a:p>
                        <a:endParaRPr lang="en-US"/>
                      </a:p>
                    </p:txBody>
                  </p:sp>
                  <p:sp>
                    <p:nvSpPr>
                      <p:cNvPr id="1442" name="Freeform: Shape 1441">
                        <a:extLst>
                          <a:ext uri="{FF2B5EF4-FFF2-40B4-BE49-F238E27FC236}">
                            <a16:creationId xmlns:a16="http://schemas.microsoft.com/office/drawing/2014/main" id="{815411FC-72E0-1E98-61D8-8E2AA5BF6860}"/>
                          </a:ext>
                        </a:extLst>
                      </p:cNvPr>
                      <p:cNvSpPr/>
                      <p:nvPr/>
                    </p:nvSpPr>
                    <p:spPr>
                      <a:xfrm>
                        <a:off x="21475997" y="19886093"/>
                        <a:ext cx="1543830" cy="1196659"/>
                      </a:xfrm>
                      <a:custGeom>
                        <a:avLst/>
                        <a:gdLst>
                          <a:gd name="csX0" fmla="*/ 7450 w 1543830"/>
                          <a:gd name="csY0" fmla="*/ 819739 h 1196659"/>
                          <a:gd name="csX1" fmla="*/ 86668 w 1543830"/>
                          <a:gd name="csY1" fmla="*/ 1097932 h 1196659"/>
                          <a:gd name="csX2" fmla="*/ 124177 w 1543830"/>
                          <a:gd name="csY2" fmla="*/ 1088039 h 1196659"/>
                          <a:gd name="csX3" fmla="*/ 86368 w 1543830"/>
                          <a:gd name="csY3" fmla="*/ 939650 h 1196659"/>
                          <a:gd name="csX4" fmla="*/ 68964 w 1543830"/>
                          <a:gd name="csY4" fmla="*/ 769677 h 1196659"/>
                          <a:gd name="csX5" fmla="*/ 155985 w 1543830"/>
                          <a:gd name="csY5" fmla="*/ 634178 h 1196659"/>
                          <a:gd name="csX6" fmla="*/ 282014 w 1543830"/>
                          <a:gd name="csY6" fmla="*/ 506175 h 1196659"/>
                          <a:gd name="csX7" fmla="*/ 250207 w 1543830"/>
                          <a:gd name="csY7" fmla="*/ 474398 h 1196659"/>
                          <a:gd name="csX8" fmla="*/ 195894 w 1543830"/>
                          <a:gd name="csY8" fmla="*/ 542447 h 1196659"/>
                          <a:gd name="csX9" fmla="*/ 227701 w 1543830"/>
                          <a:gd name="csY9" fmla="*/ 574223 h 1196659"/>
                          <a:gd name="csX10" fmla="*/ 357632 w 1543830"/>
                          <a:gd name="csY10" fmla="*/ 455212 h 1196659"/>
                          <a:gd name="csX11" fmla="*/ 330325 w 1543830"/>
                          <a:gd name="csY11" fmla="*/ 419839 h 1196659"/>
                          <a:gd name="csX12" fmla="*/ 280214 w 1543830"/>
                          <a:gd name="csY12" fmla="*/ 452514 h 1196659"/>
                          <a:gd name="csX13" fmla="*/ 307520 w 1543830"/>
                          <a:gd name="csY13" fmla="*/ 487888 h 1196659"/>
                          <a:gd name="csX14" fmla="*/ 742921 w 1543830"/>
                          <a:gd name="csY14" fmla="*/ 215093 h 1196659"/>
                          <a:gd name="csX15" fmla="*/ 980576 w 1543830"/>
                          <a:gd name="csY15" fmla="*/ 111071 h 1196659"/>
                          <a:gd name="csX16" fmla="*/ 1240737 w 1543830"/>
                          <a:gd name="csY16" fmla="*/ 46918 h 1196659"/>
                          <a:gd name="csX17" fmla="*/ 1229334 w 1543830"/>
                          <a:gd name="csY17" fmla="*/ 4950 h 1196659"/>
                          <a:gd name="csX18" fmla="*/ 1184624 w 1543830"/>
                          <a:gd name="csY18" fmla="*/ 11245 h 1196659"/>
                          <a:gd name="csX19" fmla="*/ 1178622 w 1543830"/>
                          <a:gd name="csY19" fmla="*/ 55312 h 1196659"/>
                          <a:gd name="csX20" fmla="*/ 1285447 w 1543830"/>
                          <a:gd name="csY20" fmla="*/ 64605 h 1196659"/>
                          <a:gd name="csX21" fmla="*/ 1374268 w 1543830"/>
                          <a:gd name="csY21" fmla="*/ 121263 h 1196659"/>
                          <a:gd name="csX22" fmla="*/ 1483493 w 1543830"/>
                          <a:gd name="csY22" fmla="*/ 294832 h 1196659"/>
                          <a:gd name="csX23" fmla="*/ 1360765 w 1543830"/>
                          <a:gd name="csY23" fmla="*/ 594608 h 1196659"/>
                          <a:gd name="csX24" fmla="*/ 1382670 w 1543830"/>
                          <a:gd name="csY24" fmla="*/ 632080 h 1196659"/>
                          <a:gd name="csX25" fmla="*/ 1468490 w 1543830"/>
                          <a:gd name="csY25" fmla="*/ 565530 h 1196659"/>
                          <a:gd name="csX26" fmla="*/ 1441183 w 1543830"/>
                          <a:gd name="csY26" fmla="*/ 530156 h 1196659"/>
                          <a:gd name="csX27" fmla="*/ 1200828 w 1543830"/>
                          <a:gd name="csY27" fmla="*/ 635977 h 1196659"/>
                          <a:gd name="csX28" fmla="*/ 1212230 w 1543830"/>
                          <a:gd name="csY28" fmla="*/ 677946 h 1196659"/>
                          <a:gd name="csX29" fmla="*/ 1368267 w 1543830"/>
                          <a:gd name="csY29" fmla="*/ 620090 h 1196659"/>
                          <a:gd name="csX30" fmla="*/ 1346361 w 1543830"/>
                          <a:gd name="csY30" fmla="*/ 582617 h 1196659"/>
                          <a:gd name="csX31" fmla="*/ 1172621 w 1543830"/>
                          <a:gd name="csY31" fmla="*/ 652464 h 1196659"/>
                          <a:gd name="csX32" fmla="*/ 967673 w 1543830"/>
                          <a:gd name="csY32" fmla="*/ 709722 h 1196659"/>
                          <a:gd name="csX33" fmla="*/ 985078 w 1543830"/>
                          <a:gd name="csY33" fmla="*/ 750791 h 1196659"/>
                          <a:gd name="csX34" fmla="*/ 1197827 w 1543830"/>
                          <a:gd name="csY34" fmla="*/ 668653 h 1196659"/>
                          <a:gd name="csX35" fmla="*/ 1180423 w 1543830"/>
                          <a:gd name="csY35" fmla="*/ 627584 h 1196659"/>
                          <a:gd name="csX36" fmla="*/ 1062796 w 1543830"/>
                          <a:gd name="csY36" fmla="*/ 689338 h 1196659"/>
                          <a:gd name="csX37" fmla="*/ 944268 w 1543830"/>
                          <a:gd name="csY37" fmla="*/ 728608 h 1196659"/>
                          <a:gd name="csX38" fmla="*/ 764526 w 1543830"/>
                          <a:gd name="csY38" fmla="*/ 903976 h 1196659"/>
                          <a:gd name="csX39" fmla="*/ 350430 w 1543830"/>
                          <a:gd name="csY39" fmla="*/ 1153690 h 1196659"/>
                          <a:gd name="csX40" fmla="*/ 126577 w 1543830"/>
                          <a:gd name="csY40" fmla="*/ 1054764 h 1196659"/>
                          <a:gd name="csX41" fmla="*/ 104672 w 1543830"/>
                          <a:gd name="csY41" fmla="*/ 1092236 h 1196659"/>
                          <a:gd name="csX42" fmla="*/ 135580 w 1543830"/>
                          <a:gd name="csY42" fmla="*/ 1097932 h 1196659"/>
                          <a:gd name="csX43" fmla="*/ 147583 w 1543830"/>
                          <a:gd name="csY43" fmla="*/ 1054464 h 1196659"/>
                          <a:gd name="csX44" fmla="*/ 116675 w 1543830"/>
                          <a:gd name="csY44" fmla="*/ 1048768 h 1196659"/>
                          <a:gd name="csX45" fmla="*/ 94770 w 1543830"/>
                          <a:gd name="csY45" fmla="*/ 1086240 h 1196659"/>
                          <a:gd name="csX46" fmla="*/ 519669 w 1543830"/>
                          <a:gd name="csY46" fmla="*/ 1160584 h 1196659"/>
                          <a:gd name="csX47" fmla="*/ 727318 w 1543830"/>
                          <a:gd name="csY47" fmla="*/ 1008898 h 1196659"/>
                          <a:gd name="csX48" fmla="*/ 917262 w 1543830"/>
                          <a:gd name="csY48" fmla="*/ 802952 h 1196659"/>
                          <a:gd name="csX49" fmla="*/ 1065196 w 1543830"/>
                          <a:gd name="csY49" fmla="*/ 735503 h 1196659"/>
                          <a:gd name="csX50" fmla="*/ 1203228 w 1543830"/>
                          <a:gd name="csY50" fmla="*/ 666255 h 1196659"/>
                          <a:gd name="csX51" fmla="*/ 1185825 w 1543830"/>
                          <a:gd name="csY51" fmla="*/ 625185 h 1196659"/>
                          <a:gd name="csX52" fmla="*/ 962272 w 1543830"/>
                          <a:gd name="csY52" fmla="*/ 711821 h 1196659"/>
                          <a:gd name="csX53" fmla="*/ 979676 w 1543830"/>
                          <a:gd name="csY53" fmla="*/ 752890 h 1196659"/>
                          <a:gd name="csX54" fmla="*/ 1206229 w 1543830"/>
                          <a:gd name="csY54" fmla="*/ 689636 h 1196659"/>
                          <a:gd name="csX55" fmla="*/ 1378169 w 1543830"/>
                          <a:gd name="csY55" fmla="*/ 614094 h 1196659"/>
                          <a:gd name="csX56" fmla="*/ 1356264 w 1543830"/>
                          <a:gd name="csY56" fmla="*/ 576622 h 1196659"/>
                          <a:gd name="csX57" fmla="*/ 1189425 w 1543830"/>
                          <a:gd name="csY57" fmla="*/ 638976 h 1196659"/>
                          <a:gd name="csX58" fmla="*/ 1200828 w 1543830"/>
                          <a:gd name="csY58" fmla="*/ 680943 h 1196659"/>
                          <a:gd name="csX59" fmla="*/ 1472991 w 1543830"/>
                          <a:gd name="csY59" fmla="*/ 561932 h 1196659"/>
                          <a:gd name="csX60" fmla="*/ 1445684 w 1543830"/>
                          <a:gd name="csY60" fmla="*/ 526559 h 1196659"/>
                          <a:gd name="csX61" fmla="*/ 1350863 w 1543830"/>
                          <a:gd name="csY61" fmla="*/ 600004 h 1196659"/>
                          <a:gd name="csX62" fmla="*/ 1372768 w 1543830"/>
                          <a:gd name="csY62" fmla="*/ 637475 h 1196659"/>
                          <a:gd name="csX63" fmla="*/ 1529704 w 1543830"/>
                          <a:gd name="csY63" fmla="*/ 290936 h 1196659"/>
                          <a:gd name="csX64" fmla="*/ 1403075 w 1543830"/>
                          <a:gd name="csY64" fmla="*/ 85889 h 1196659"/>
                          <a:gd name="csX65" fmla="*/ 1306452 w 1543830"/>
                          <a:gd name="csY65" fmla="*/ 23536 h 1196659"/>
                          <a:gd name="csX66" fmla="*/ 1178622 w 1543830"/>
                          <a:gd name="csY66" fmla="*/ 10046 h 1196659"/>
                          <a:gd name="csX67" fmla="*/ 1172621 w 1543830"/>
                          <a:gd name="csY67" fmla="*/ 54113 h 1196659"/>
                          <a:gd name="csX68" fmla="*/ 1252140 w 1543830"/>
                          <a:gd name="csY68" fmla="*/ 43321 h 1196659"/>
                          <a:gd name="csX69" fmla="*/ 1240737 w 1543830"/>
                          <a:gd name="csY69" fmla="*/ 1353 h 1196659"/>
                          <a:gd name="csX70" fmla="*/ 968573 w 1543830"/>
                          <a:gd name="csY70" fmla="*/ 67303 h 1196659"/>
                          <a:gd name="csX71" fmla="*/ 729118 w 1543830"/>
                          <a:gd name="csY71" fmla="*/ 171625 h 1196659"/>
                          <a:gd name="csX72" fmla="*/ 276013 w 1543830"/>
                          <a:gd name="csY72" fmla="*/ 455813 h 1196659"/>
                          <a:gd name="csX73" fmla="*/ 303319 w 1543830"/>
                          <a:gd name="csY73" fmla="*/ 491186 h 1196659"/>
                          <a:gd name="csX74" fmla="*/ 353430 w 1543830"/>
                          <a:gd name="csY74" fmla="*/ 458510 h 1196659"/>
                          <a:gd name="csX75" fmla="*/ 326124 w 1543830"/>
                          <a:gd name="csY75" fmla="*/ 423136 h 1196659"/>
                          <a:gd name="csX76" fmla="*/ 196194 w 1543830"/>
                          <a:gd name="csY76" fmla="*/ 542147 h 1196659"/>
                          <a:gd name="csX77" fmla="*/ 228001 w 1543830"/>
                          <a:gd name="csY77" fmla="*/ 573923 h 1196659"/>
                          <a:gd name="csX78" fmla="*/ 282314 w 1543830"/>
                          <a:gd name="csY78" fmla="*/ 505874 h 1196659"/>
                          <a:gd name="csX79" fmla="*/ 250506 w 1543830"/>
                          <a:gd name="csY79" fmla="*/ 474098 h 1196659"/>
                          <a:gd name="csX80" fmla="*/ 120876 w 1543830"/>
                          <a:gd name="csY80" fmla="*/ 605999 h 1196659"/>
                          <a:gd name="csX81" fmla="*/ 31455 w 1543830"/>
                          <a:gd name="csY81" fmla="*/ 739700 h 1196659"/>
                          <a:gd name="csX82" fmla="*/ 26954 w 1543830"/>
                          <a:gd name="csY82" fmla="*/ 898581 h 1196659"/>
                          <a:gd name="csX83" fmla="*/ 53661 w 1543830"/>
                          <a:gd name="csY83" fmla="*/ 979520 h 1196659"/>
                          <a:gd name="csX84" fmla="*/ 80667 w 1543830"/>
                          <a:gd name="csY84" fmla="*/ 1075747 h 1196659"/>
                          <a:gd name="csX85" fmla="*/ 118176 w 1543830"/>
                          <a:gd name="csY85" fmla="*/ 1065856 h 1196659"/>
                          <a:gd name="csX86" fmla="*/ 50660 w 1543830"/>
                          <a:gd name="csY86" fmla="*/ 831431 h 1196659"/>
                          <a:gd name="csX87" fmla="*/ 7150 w 1543830"/>
                          <a:gd name="csY87" fmla="*/ 819439 h 1196659"/>
                          <a:gd name="csX88" fmla="*/ 7150 w 1543830"/>
                          <a:gd name="csY88" fmla="*/ 819439 h 11966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Lst>
                        <a:rect l="l" t="t" r="r" b="b"/>
                        <a:pathLst>
                          <a:path w="1543830" h="1196659">
                            <a:moveTo>
                              <a:pt x="7450" y="819739"/>
                            </a:moveTo>
                            <a:cubicBezTo>
                              <a:pt x="-15655" y="919265"/>
                              <a:pt x="16152" y="1024187"/>
                              <a:pt x="86668" y="1097932"/>
                            </a:cubicBezTo>
                            <a:cubicBezTo>
                              <a:pt x="97771" y="1109322"/>
                              <a:pt x="121176" y="1104826"/>
                              <a:pt x="124177" y="1088039"/>
                            </a:cubicBezTo>
                            <a:cubicBezTo>
                              <a:pt x="133779" y="1034678"/>
                              <a:pt x="103772" y="988213"/>
                              <a:pt x="86368" y="939650"/>
                            </a:cubicBezTo>
                            <a:cubicBezTo>
                              <a:pt x="67164" y="885690"/>
                              <a:pt x="53060" y="826335"/>
                              <a:pt x="68964" y="769677"/>
                            </a:cubicBezTo>
                            <a:cubicBezTo>
                              <a:pt x="83668" y="716917"/>
                              <a:pt x="120276" y="674049"/>
                              <a:pt x="155985" y="634178"/>
                            </a:cubicBezTo>
                            <a:cubicBezTo>
                              <a:pt x="195894" y="589512"/>
                              <a:pt x="238203" y="546944"/>
                              <a:pt x="282014" y="506175"/>
                            </a:cubicBezTo>
                            <a:lnTo>
                              <a:pt x="250207" y="474398"/>
                            </a:lnTo>
                            <a:cubicBezTo>
                              <a:pt x="232202" y="497181"/>
                              <a:pt x="213898" y="519664"/>
                              <a:pt x="195894" y="542447"/>
                            </a:cubicBezTo>
                            <a:cubicBezTo>
                              <a:pt x="177890" y="565230"/>
                              <a:pt x="205796" y="594309"/>
                              <a:pt x="227701" y="574223"/>
                            </a:cubicBezTo>
                            <a:cubicBezTo>
                              <a:pt x="270911" y="534653"/>
                              <a:pt x="314121" y="494783"/>
                              <a:pt x="357632" y="455212"/>
                            </a:cubicBezTo>
                            <a:cubicBezTo>
                              <a:pt x="376236" y="438125"/>
                              <a:pt x="351930" y="406050"/>
                              <a:pt x="330325" y="419839"/>
                            </a:cubicBezTo>
                            <a:lnTo>
                              <a:pt x="280214" y="452514"/>
                            </a:lnTo>
                            <a:lnTo>
                              <a:pt x="307520" y="487888"/>
                            </a:lnTo>
                            <a:cubicBezTo>
                              <a:pt x="443151" y="382966"/>
                              <a:pt x="589285" y="291535"/>
                              <a:pt x="742921" y="215093"/>
                            </a:cubicBezTo>
                            <a:cubicBezTo>
                              <a:pt x="820339" y="176422"/>
                              <a:pt x="899558" y="141647"/>
                              <a:pt x="980576" y="111071"/>
                            </a:cubicBezTo>
                            <a:cubicBezTo>
                              <a:pt x="1061595" y="80493"/>
                              <a:pt x="1153116" y="37625"/>
                              <a:pt x="1240737" y="46918"/>
                            </a:cubicBezTo>
                            <a:lnTo>
                              <a:pt x="1229334" y="4950"/>
                            </a:lnTo>
                            <a:cubicBezTo>
                              <a:pt x="1214331" y="13044"/>
                              <a:pt x="1201128" y="14842"/>
                              <a:pt x="1184624" y="11245"/>
                            </a:cubicBezTo>
                            <a:lnTo>
                              <a:pt x="1178622" y="55312"/>
                            </a:lnTo>
                            <a:cubicBezTo>
                              <a:pt x="1214331" y="55312"/>
                              <a:pt x="1250639" y="55312"/>
                              <a:pt x="1285447" y="64605"/>
                            </a:cubicBezTo>
                            <a:cubicBezTo>
                              <a:pt x="1320255" y="73898"/>
                              <a:pt x="1348762" y="95183"/>
                              <a:pt x="1374268" y="121263"/>
                            </a:cubicBezTo>
                            <a:cubicBezTo>
                              <a:pt x="1421979" y="170127"/>
                              <a:pt x="1461888" y="229481"/>
                              <a:pt x="1483493" y="294832"/>
                            </a:cubicBezTo>
                            <a:cubicBezTo>
                              <a:pt x="1520702" y="406349"/>
                              <a:pt x="1492795" y="563432"/>
                              <a:pt x="1360765" y="594608"/>
                            </a:cubicBezTo>
                            <a:lnTo>
                              <a:pt x="1382670" y="632080"/>
                            </a:lnTo>
                            <a:cubicBezTo>
                              <a:pt x="1408176" y="605399"/>
                              <a:pt x="1436382" y="583516"/>
                              <a:pt x="1468490" y="565530"/>
                            </a:cubicBezTo>
                            <a:lnTo>
                              <a:pt x="1441183" y="530156"/>
                            </a:lnTo>
                            <a:cubicBezTo>
                              <a:pt x="1376669" y="594608"/>
                              <a:pt x="1291749" y="631780"/>
                              <a:pt x="1200828" y="635977"/>
                            </a:cubicBezTo>
                            <a:lnTo>
                              <a:pt x="1212230" y="677946"/>
                            </a:lnTo>
                            <a:cubicBezTo>
                              <a:pt x="1261442" y="650966"/>
                              <a:pt x="1313354" y="631780"/>
                              <a:pt x="1368267" y="620090"/>
                            </a:cubicBezTo>
                            <a:lnTo>
                              <a:pt x="1346361" y="582617"/>
                            </a:lnTo>
                            <a:cubicBezTo>
                              <a:pt x="1297150" y="622487"/>
                              <a:pt x="1232335" y="635977"/>
                              <a:pt x="1172621" y="652464"/>
                            </a:cubicBezTo>
                            <a:cubicBezTo>
                              <a:pt x="1104206" y="671650"/>
                              <a:pt x="1036089" y="690836"/>
                              <a:pt x="967673" y="709722"/>
                            </a:cubicBezTo>
                            <a:lnTo>
                              <a:pt x="985078" y="750791"/>
                            </a:lnTo>
                            <a:cubicBezTo>
                              <a:pt x="1052594" y="714818"/>
                              <a:pt x="1123710" y="687539"/>
                              <a:pt x="1197827" y="668653"/>
                            </a:cubicBezTo>
                            <a:lnTo>
                              <a:pt x="1180423" y="627584"/>
                            </a:lnTo>
                            <a:cubicBezTo>
                              <a:pt x="1144114" y="653364"/>
                              <a:pt x="1104805" y="674647"/>
                              <a:pt x="1062796" y="689338"/>
                            </a:cubicBezTo>
                            <a:cubicBezTo>
                              <a:pt x="1023487" y="702826"/>
                              <a:pt x="981476" y="709422"/>
                              <a:pt x="944268" y="728608"/>
                            </a:cubicBezTo>
                            <a:cubicBezTo>
                              <a:pt x="871051" y="766080"/>
                              <a:pt x="818239" y="844021"/>
                              <a:pt x="764526" y="903976"/>
                            </a:cubicBezTo>
                            <a:cubicBezTo>
                              <a:pt x="657101" y="1023586"/>
                              <a:pt x="523270" y="1154888"/>
                              <a:pt x="350430" y="1153690"/>
                            </a:cubicBezTo>
                            <a:cubicBezTo>
                              <a:pt x="265210" y="1153090"/>
                              <a:pt x="183291" y="1118617"/>
                              <a:pt x="126577" y="1054764"/>
                            </a:cubicBezTo>
                            <a:lnTo>
                              <a:pt x="104672" y="1092236"/>
                            </a:lnTo>
                            <a:cubicBezTo>
                              <a:pt x="114875" y="1094035"/>
                              <a:pt x="125377" y="1095833"/>
                              <a:pt x="135580" y="1097932"/>
                            </a:cubicBezTo>
                            <a:cubicBezTo>
                              <a:pt x="163786" y="1103028"/>
                              <a:pt x="176089" y="1059860"/>
                              <a:pt x="147583" y="1054464"/>
                            </a:cubicBezTo>
                            <a:cubicBezTo>
                              <a:pt x="137380" y="1052666"/>
                              <a:pt x="126878" y="1050867"/>
                              <a:pt x="116675" y="1048768"/>
                            </a:cubicBezTo>
                            <a:cubicBezTo>
                              <a:pt x="94470" y="1044871"/>
                              <a:pt x="79166" y="1068853"/>
                              <a:pt x="94770" y="1086240"/>
                            </a:cubicBezTo>
                            <a:cubicBezTo>
                              <a:pt x="202195" y="1207349"/>
                              <a:pt x="376836" y="1223538"/>
                              <a:pt x="519669" y="1160584"/>
                            </a:cubicBezTo>
                            <a:cubicBezTo>
                              <a:pt x="598588" y="1125511"/>
                              <a:pt x="666703" y="1069753"/>
                              <a:pt x="727318" y="1008898"/>
                            </a:cubicBezTo>
                            <a:cubicBezTo>
                              <a:pt x="793032" y="942947"/>
                              <a:pt x="849146" y="866804"/>
                              <a:pt x="917262" y="802952"/>
                            </a:cubicBezTo>
                            <a:cubicBezTo>
                              <a:pt x="960772" y="762483"/>
                              <a:pt x="1010883" y="753190"/>
                              <a:pt x="1065196" y="735503"/>
                            </a:cubicBezTo>
                            <a:cubicBezTo>
                              <a:pt x="1114408" y="719614"/>
                              <a:pt x="1160918" y="695932"/>
                              <a:pt x="1203228" y="666255"/>
                            </a:cubicBezTo>
                            <a:cubicBezTo>
                              <a:pt x="1223333" y="652164"/>
                              <a:pt x="1211931" y="618589"/>
                              <a:pt x="1185825" y="625185"/>
                            </a:cubicBezTo>
                            <a:cubicBezTo>
                              <a:pt x="1108106" y="644970"/>
                              <a:pt x="1033088" y="674049"/>
                              <a:pt x="962272" y="711821"/>
                            </a:cubicBezTo>
                            <a:cubicBezTo>
                              <a:pt x="939767" y="723811"/>
                              <a:pt x="955071" y="759784"/>
                              <a:pt x="979676" y="752890"/>
                            </a:cubicBezTo>
                            <a:cubicBezTo>
                              <a:pt x="1055294" y="731905"/>
                              <a:pt x="1130611" y="710621"/>
                              <a:pt x="1206229" y="689636"/>
                            </a:cubicBezTo>
                            <a:cubicBezTo>
                              <a:pt x="1267743" y="672551"/>
                              <a:pt x="1327757" y="654863"/>
                              <a:pt x="1378169" y="614094"/>
                            </a:cubicBezTo>
                            <a:cubicBezTo>
                              <a:pt x="1397073" y="598805"/>
                              <a:pt x="1376069" y="572125"/>
                              <a:pt x="1356264" y="576622"/>
                            </a:cubicBezTo>
                            <a:cubicBezTo>
                              <a:pt x="1297750" y="589212"/>
                              <a:pt x="1241938" y="610197"/>
                              <a:pt x="1189425" y="638976"/>
                            </a:cubicBezTo>
                            <a:cubicBezTo>
                              <a:pt x="1170220" y="649467"/>
                              <a:pt x="1178323" y="681843"/>
                              <a:pt x="1200828" y="680943"/>
                            </a:cubicBezTo>
                            <a:cubicBezTo>
                              <a:pt x="1303752" y="675848"/>
                              <a:pt x="1400074" y="634779"/>
                              <a:pt x="1472991" y="561932"/>
                            </a:cubicBezTo>
                            <a:cubicBezTo>
                              <a:pt x="1491295" y="543946"/>
                              <a:pt x="1467890" y="513968"/>
                              <a:pt x="1445684" y="526559"/>
                            </a:cubicBezTo>
                            <a:cubicBezTo>
                              <a:pt x="1410577" y="546344"/>
                              <a:pt x="1378769" y="570926"/>
                              <a:pt x="1350863" y="600004"/>
                            </a:cubicBezTo>
                            <a:cubicBezTo>
                              <a:pt x="1334959" y="616493"/>
                              <a:pt x="1350863" y="642871"/>
                              <a:pt x="1372768" y="637475"/>
                            </a:cubicBezTo>
                            <a:cubicBezTo>
                              <a:pt x="1524303" y="601504"/>
                              <a:pt x="1570513" y="424336"/>
                              <a:pt x="1529704" y="290936"/>
                            </a:cubicBezTo>
                            <a:cubicBezTo>
                              <a:pt x="1505999" y="213593"/>
                              <a:pt x="1459788" y="143146"/>
                              <a:pt x="1403075" y="85889"/>
                            </a:cubicBezTo>
                            <a:cubicBezTo>
                              <a:pt x="1375468" y="58010"/>
                              <a:pt x="1344261" y="35527"/>
                              <a:pt x="1306452" y="23536"/>
                            </a:cubicBezTo>
                            <a:cubicBezTo>
                              <a:pt x="1265343" y="10346"/>
                              <a:pt x="1221233" y="10046"/>
                              <a:pt x="1178622" y="10046"/>
                            </a:cubicBezTo>
                            <a:cubicBezTo>
                              <a:pt x="1153717" y="10046"/>
                              <a:pt x="1147416" y="48717"/>
                              <a:pt x="1172621" y="54113"/>
                            </a:cubicBezTo>
                            <a:cubicBezTo>
                              <a:pt x="1200828" y="60409"/>
                              <a:pt x="1226634" y="57411"/>
                              <a:pt x="1252140" y="43321"/>
                            </a:cubicBezTo>
                            <a:cubicBezTo>
                              <a:pt x="1273444" y="31629"/>
                              <a:pt x="1261442" y="3451"/>
                              <a:pt x="1240737" y="1353"/>
                            </a:cubicBezTo>
                            <a:cubicBezTo>
                              <a:pt x="1148615" y="-8240"/>
                              <a:pt x="1053193" y="35228"/>
                              <a:pt x="968573" y="67303"/>
                            </a:cubicBezTo>
                            <a:cubicBezTo>
                              <a:pt x="883953" y="99379"/>
                              <a:pt x="807136" y="132954"/>
                              <a:pt x="729118" y="171625"/>
                            </a:cubicBezTo>
                            <a:cubicBezTo>
                              <a:pt x="568881" y="250765"/>
                              <a:pt x="417345" y="346694"/>
                              <a:pt x="276013" y="455813"/>
                            </a:cubicBezTo>
                            <a:cubicBezTo>
                              <a:pt x="255907" y="471400"/>
                              <a:pt x="282014" y="504975"/>
                              <a:pt x="303319" y="491186"/>
                            </a:cubicBezTo>
                            <a:lnTo>
                              <a:pt x="353430" y="458510"/>
                            </a:lnTo>
                            <a:lnTo>
                              <a:pt x="326124" y="423136"/>
                            </a:lnTo>
                            <a:cubicBezTo>
                              <a:pt x="282914" y="462707"/>
                              <a:pt x="239704" y="502577"/>
                              <a:pt x="196194" y="542147"/>
                            </a:cubicBezTo>
                            <a:lnTo>
                              <a:pt x="228001" y="573923"/>
                            </a:lnTo>
                            <a:cubicBezTo>
                              <a:pt x="246006" y="551141"/>
                              <a:pt x="264310" y="528658"/>
                              <a:pt x="282314" y="505874"/>
                            </a:cubicBezTo>
                            <a:cubicBezTo>
                              <a:pt x="300318" y="483091"/>
                              <a:pt x="272112" y="454013"/>
                              <a:pt x="250506" y="474098"/>
                            </a:cubicBezTo>
                            <a:cubicBezTo>
                              <a:pt x="205196" y="516067"/>
                              <a:pt x="161986" y="560134"/>
                              <a:pt x="120876" y="605999"/>
                            </a:cubicBezTo>
                            <a:cubicBezTo>
                              <a:pt x="85168" y="646170"/>
                              <a:pt x="50660" y="688438"/>
                              <a:pt x="31455" y="739700"/>
                            </a:cubicBezTo>
                            <a:cubicBezTo>
                              <a:pt x="12251" y="790960"/>
                              <a:pt x="14652" y="846420"/>
                              <a:pt x="26954" y="898581"/>
                            </a:cubicBezTo>
                            <a:cubicBezTo>
                              <a:pt x="33556" y="926159"/>
                              <a:pt x="43158" y="953140"/>
                              <a:pt x="53661" y="979520"/>
                            </a:cubicBezTo>
                            <a:cubicBezTo>
                              <a:pt x="65663" y="1009198"/>
                              <a:pt x="86668" y="1042772"/>
                              <a:pt x="80667" y="1075747"/>
                            </a:cubicBezTo>
                            <a:lnTo>
                              <a:pt x="118176" y="1065856"/>
                            </a:lnTo>
                            <a:cubicBezTo>
                              <a:pt x="59062" y="1004102"/>
                              <a:pt x="31455" y="915368"/>
                              <a:pt x="50660" y="831431"/>
                            </a:cubicBezTo>
                            <a:cubicBezTo>
                              <a:pt x="57261" y="803252"/>
                              <a:pt x="13751" y="791260"/>
                              <a:pt x="7150" y="819439"/>
                            </a:cubicBezTo>
                            <a:lnTo>
                              <a:pt x="7150" y="819439"/>
                            </a:lnTo>
                            <a:close/>
                          </a:path>
                        </a:pathLst>
                      </a:custGeom>
                      <a:solidFill>
                        <a:srgbClr val="751E20"/>
                      </a:solidFill>
                      <a:ln w="27122" cap="flat">
                        <a:noFill/>
                        <a:prstDash val="solid"/>
                        <a:miter/>
                      </a:ln>
                    </p:spPr>
                    <p:txBody>
                      <a:bodyPr/>
                      <a:lstStyle/>
                      <a:p>
                        <a:endParaRPr lang="en-US"/>
                      </a:p>
                    </p:txBody>
                  </p:sp>
                  <p:sp>
                    <p:nvSpPr>
                      <p:cNvPr id="1443" name="Freeform: Shape 1442">
                        <a:extLst>
                          <a:ext uri="{FF2B5EF4-FFF2-40B4-BE49-F238E27FC236}">
                            <a16:creationId xmlns:a16="http://schemas.microsoft.com/office/drawing/2014/main" id="{421BFC41-D471-8C2A-5F6D-69E75C7531FA}"/>
                          </a:ext>
                        </a:extLst>
                      </p:cNvPr>
                      <p:cNvSpPr/>
                      <p:nvPr/>
                    </p:nvSpPr>
                    <p:spPr>
                      <a:xfrm>
                        <a:off x="21470019" y="20665962"/>
                        <a:ext cx="43659" cy="44966"/>
                      </a:xfrm>
                      <a:custGeom>
                        <a:avLst/>
                        <a:gdLst>
                          <a:gd name="csX0" fmla="*/ 21830 w 43659"/>
                          <a:gd name="csY0" fmla="*/ 44966 h 44966"/>
                          <a:gd name="csX1" fmla="*/ 21830 w 43659"/>
                          <a:gd name="csY1" fmla="*/ 0 h 44966"/>
                          <a:gd name="csX2" fmla="*/ 21830 w 43659"/>
                          <a:gd name="csY2" fmla="*/ 44966 h 44966"/>
                          <a:gd name="csX3" fmla="*/ 21830 w 43659"/>
                          <a:gd name="csY3" fmla="*/ 44966 h 44966"/>
                        </a:gdLst>
                        <a:ahLst/>
                        <a:cxnLst>
                          <a:cxn ang="0">
                            <a:pos x="csX0" y="csY0"/>
                          </a:cxn>
                          <a:cxn ang="0">
                            <a:pos x="csX1" y="csY1"/>
                          </a:cxn>
                          <a:cxn ang="0">
                            <a:pos x="csX2" y="csY2"/>
                          </a:cxn>
                          <a:cxn ang="0">
                            <a:pos x="csX3" y="csY3"/>
                          </a:cxn>
                        </a:cxnLst>
                        <a:rect l="l" t="t" r="r" b="b"/>
                        <a:pathLst>
                          <a:path w="43659" h="44966">
                            <a:moveTo>
                              <a:pt x="21830" y="44966"/>
                            </a:moveTo>
                            <a:cubicBezTo>
                              <a:pt x="50937" y="44966"/>
                              <a:pt x="50937" y="0"/>
                              <a:pt x="21830" y="0"/>
                            </a:cubicBezTo>
                            <a:cubicBezTo>
                              <a:pt x="-7277" y="0"/>
                              <a:pt x="-7277" y="44966"/>
                              <a:pt x="21830" y="44966"/>
                            </a:cubicBezTo>
                            <a:lnTo>
                              <a:pt x="21830" y="44966"/>
                            </a:lnTo>
                            <a:close/>
                          </a:path>
                        </a:pathLst>
                      </a:custGeom>
                      <a:solidFill>
                        <a:srgbClr val="751E20"/>
                      </a:solidFill>
                      <a:ln w="27122" cap="flat">
                        <a:noFill/>
                        <a:prstDash val="solid"/>
                        <a:miter/>
                      </a:ln>
                    </p:spPr>
                    <p:txBody>
                      <a:bodyPr/>
                      <a:lstStyle/>
                      <a:p>
                        <a:endParaRPr lang="en-US"/>
                      </a:p>
                    </p:txBody>
                  </p:sp>
                  <p:sp>
                    <p:nvSpPr>
                      <p:cNvPr id="1444" name="Freeform: Shape 1443">
                        <a:extLst>
                          <a:ext uri="{FF2B5EF4-FFF2-40B4-BE49-F238E27FC236}">
                            <a16:creationId xmlns:a16="http://schemas.microsoft.com/office/drawing/2014/main" id="{8E99A9F2-F94A-D435-7A3F-FD3541786BC1}"/>
                          </a:ext>
                        </a:extLst>
                      </p:cNvPr>
                      <p:cNvSpPr/>
                      <p:nvPr/>
                    </p:nvSpPr>
                    <p:spPr>
                      <a:xfrm>
                        <a:off x="22922957" y="20387171"/>
                        <a:ext cx="43660" cy="44966"/>
                      </a:xfrm>
                      <a:custGeom>
                        <a:avLst/>
                        <a:gdLst>
                          <a:gd name="csX0" fmla="*/ 21830 w 43660"/>
                          <a:gd name="csY0" fmla="*/ 44966 h 44966"/>
                          <a:gd name="csX1" fmla="*/ 21830 w 43660"/>
                          <a:gd name="csY1" fmla="*/ 0 h 44966"/>
                          <a:gd name="csX2" fmla="*/ 21830 w 43660"/>
                          <a:gd name="csY2" fmla="*/ 44966 h 44966"/>
                          <a:gd name="csX3" fmla="*/ 21830 w 43660"/>
                          <a:gd name="csY3" fmla="*/ 44966 h 44966"/>
                        </a:gdLst>
                        <a:ahLst/>
                        <a:cxnLst>
                          <a:cxn ang="0">
                            <a:pos x="csX0" y="csY0"/>
                          </a:cxn>
                          <a:cxn ang="0">
                            <a:pos x="csX1" y="csY1"/>
                          </a:cxn>
                          <a:cxn ang="0">
                            <a:pos x="csX2" y="csY2"/>
                          </a:cxn>
                          <a:cxn ang="0">
                            <a:pos x="csX3" y="csY3"/>
                          </a:cxn>
                        </a:cxnLst>
                        <a:rect l="l" t="t" r="r" b="b"/>
                        <a:pathLst>
                          <a:path w="43660" h="44966">
                            <a:moveTo>
                              <a:pt x="21830" y="44966"/>
                            </a:moveTo>
                            <a:cubicBezTo>
                              <a:pt x="50937" y="44966"/>
                              <a:pt x="50937" y="0"/>
                              <a:pt x="21830" y="0"/>
                            </a:cubicBezTo>
                            <a:cubicBezTo>
                              <a:pt x="-7277" y="0"/>
                              <a:pt x="-7277" y="44966"/>
                              <a:pt x="21830" y="44966"/>
                            </a:cubicBezTo>
                            <a:lnTo>
                              <a:pt x="21830" y="44966"/>
                            </a:lnTo>
                            <a:close/>
                          </a:path>
                        </a:pathLst>
                      </a:custGeom>
                      <a:solidFill>
                        <a:srgbClr val="751E20"/>
                      </a:solidFill>
                      <a:ln w="27122" cap="flat">
                        <a:noFill/>
                        <a:prstDash val="solid"/>
                        <a:miter/>
                      </a:ln>
                    </p:spPr>
                    <p:txBody>
                      <a:bodyPr/>
                      <a:lstStyle/>
                      <a:p>
                        <a:endParaRPr lang="en-US"/>
                      </a:p>
                    </p:txBody>
                  </p:sp>
                  <p:sp>
                    <p:nvSpPr>
                      <p:cNvPr id="1445" name="Freeform: Shape 1444">
                        <a:extLst>
                          <a:ext uri="{FF2B5EF4-FFF2-40B4-BE49-F238E27FC236}">
                            <a16:creationId xmlns:a16="http://schemas.microsoft.com/office/drawing/2014/main" id="{E4580ADB-10B8-C8D3-4CA7-A6A12A90854A}"/>
                          </a:ext>
                        </a:extLst>
                      </p:cNvPr>
                      <p:cNvSpPr/>
                      <p:nvPr/>
                    </p:nvSpPr>
                    <p:spPr>
                      <a:xfrm>
                        <a:off x="21893977" y="20804708"/>
                        <a:ext cx="111547" cy="199724"/>
                      </a:xfrm>
                      <a:custGeom>
                        <a:avLst/>
                        <a:gdLst>
                          <a:gd name="csX0" fmla="*/ 108291 w 111547"/>
                          <a:gd name="csY0" fmla="*/ 166127 h 199724"/>
                          <a:gd name="csX1" fmla="*/ 44376 w 111547"/>
                          <a:gd name="csY1" fmla="*/ 15939 h 199724"/>
                          <a:gd name="csX2" fmla="*/ 866 w 111547"/>
                          <a:gd name="csY2" fmla="*/ 27929 h 199724"/>
                          <a:gd name="csX3" fmla="*/ 69282 w 111547"/>
                          <a:gd name="csY3" fmla="*/ 188908 h 199724"/>
                          <a:gd name="csX4" fmla="*/ 108291 w 111547"/>
                          <a:gd name="csY4" fmla="*/ 166127 h 199724"/>
                          <a:gd name="csX5" fmla="*/ 108291 w 111547"/>
                          <a:gd name="csY5" fmla="*/ 166127 h 199724"/>
                        </a:gdLst>
                        <a:ahLst/>
                        <a:cxnLst>
                          <a:cxn ang="0">
                            <a:pos x="csX0" y="csY0"/>
                          </a:cxn>
                          <a:cxn ang="0">
                            <a:pos x="csX1" y="csY1"/>
                          </a:cxn>
                          <a:cxn ang="0">
                            <a:pos x="csX2" y="csY2"/>
                          </a:cxn>
                          <a:cxn ang="0">
                            <a:pos x="csX3" y="csY3"/>
                          </a:cxn>
                          <a:cxn ang="0">
                            <a:pos x="csX4" y="csY4"/>
                          </a:cxn>
                          <a:cxn ang="0">
                            <a:pos x="csX5" y="csY5"/>
                          </a:cxn>
                        </a:cxnLst>
                        <a:rect l="l" t="t" r="r" b="b"/>
                        <a:pathLst>
                          <a:path w="111547" h="199724">
                            <a:moveTo>
                              <a:pt x="108291" y="166127"/>
                            </a:moveTo>
                            <a:cubicBezTo>
                              <a:pt x="80084" y="118762"/>
                              <a:pt x="58779" y="68998"/>
                              <a:pt x="44376" y="15939"/>
                            </a:cubicBezTo>
                            <a:cubicBezTo>
                              <a:pt x="36874" y="-11940"/>
                              <a:pt x="-6636" y="-250"/>
                              <a:pt x="866" y="27929"/>
                            </a:cubicBezTo>
                            <a:cubicBezTo>
                              <a:pt x="16169" y="84287"/>
                              <a:pt x="39275" y="138546"/>
                              <a:pt x="69282" y="188908"/>
                            </a:cubicBezTo>
                            <a:cubicBezTo>
                              <a:pt x="83985" y="213790"/>
                              <a:pt x="122994" y="191307"/>
                              <a:pt x="108291" y="166127"/>
                            </a:cubicBezTo>
                            <a:lnTo>
                              <a:pt x="108291" y="166127"/>
                            </a:lnTo>
                            <a:close/>
                          </a:path>
                        </a:pathLst>
                      </a:custGeom>
                      <a:solidFill>
                        <a:srgbClr val="751E20"/>
                      </a:solidFill>
                      <a:ln w="27122" cap="flat">
                        <a:noFill/>
                        <a:prstDash val="solid"/>
                        <a:miter/>
                      </a:ln>
                    </p:spPr>
                    <p:txBody>
                      <a:bodyPr/>
                      <a:lstStyle/>
                      <a:p>
                        <a:endParaRPr lang="en-US"/>
                      </a:p>
                    </p:txBody>
                  </p:sp>
                  <p:sp>
                    <p:nvSpPr>
                      <p:cNvPr id="1446" name="Freeform: Shape 1445">
                        <a:extLst>
                          <a:ext uri="{FF2B5EF4-FFF2-40B4-BE49-F238E27FC236}">
                            <a16:creationId xmlns:a16="http://schemas.microsoft.com/office/drawing/2014/main" id="{A31C6342-E47A-1160-E3BB-2D0D61A9D71E}"/>
                          </a:ext>
                        </a:extLst>
                      </p:cNvPr>
                      <p:cNvSpPr/>
                      <p:nvPr/>
                    </p:nvSpPr>
                    <p:spPr>
                      <a:xfrm>
                        <a:off x="22124763" y="20556128"/>
                        <a:ext cx="155436" cy="200034"/>
                      </a:xfrm>
                      <a:custGeom>
                        <a:avLst/>
                        <a:gdLst>
                          <a:gd name="csX0" fmla="*/ 152369 w 155436"/>
                          <a:gd name="csY0" fmla="*/ 166192 h 200034"/>
                          <a:gd name="csX1" fmla="*/ 38341 w 155436"/>
                          <a:gd name="csY1" fmla="*/ 6413 h 200034"/>
                          <a:gd name="csX2" fmla="*/ 6534 w 155436"/>
                          <a:gd name="csY2" fmla="*/ 6413 h 200034"/>
                          <a:gd name="csX3" fmla="*/ 6534 w 155436"/>
                          <a:gd name="csY3" fmla="*/ 38189 h 200034"/>
                          <a:gd name="csX4" fmla="*/ 113659 w 155436"/>
                          <a:gd name="csY4" fmla="*/ 188975 h 200034"/>
                          <a:gd name="csX5" fmla="*/ 144566 w 155436"/>
                          <a:gd name="csY5" fmla="*/ 197070 h 200034"/>
                          <a:gd name="csX6" fmla="*/ 152668 w 155436"/>
                          <a:gd name="csY6" fmla="*/ 166192 h 200034"/>
                          <a:gd name="csX7" fmla="*/ 152668 w 155436"/>
                          <a:gd name="csY7" fmla="*/ 166192 h 2000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55436" h="200034">
                            <a:moveTo>
                              <a:pt x="152369" y="166192"/>
                            </a:moveTo>
                            <a:cubicBezTo>
                              <a:pt x="120861" y="108936"/>
                              <a:pt x="88153" y="49879"/>
                              <a:pt x="38341" y="6413"/>
                            </a:cubicBezTo>
                            <a:cubicBezTo>
                              <a:pt x="29340" y="-1682"/>
                              <a:pt x="15537" y="-2582"/>
                              <a:pt x="6534" y="6413"/>
                            </a:cubicBezTo>
                            <a:cubicBezTo>
                              <a:pt x="-1567" y="14506"/>
                              <a:pt x="-2768" y="30095"/>
                              <a:pt x="6534" y="38189"/>
                            </a:cubicBezTo>
                            <a:cubicBezTo>
                              <a:pt x="53645" y="79556"/>
                              <a:pt x="83352" y="133817"/>
                              <a:pt x="113659" y="188975"/>
                            </a:cubicBezTo>
                            <a:cubicBezTo>
                              <a:pt x="119361" y="199767"/>
                              <a:pt x="134064" y="203066"/>
                              <a:pt x="144566" y="197070"/>
                            </a:cubicBezTo>
                            <a:cubicBezTo>
                              <a:pt x="155069" y="191074"/>
                              <a:pt x="158369" y="176983"/>
                              <a:pt x="152668" y="166192"/>
                            </a:cubicBezTo>
                            <a:lnTo>
                              <a:pt x="152668" y="166192"/>
                            </a:lnTo>
                            <a:close/>
                          </a:path>
                        </a:pathLst>
                      </a:custGeom>
                      <a:solidFill>
                        <a:srgbClr val="751E20"/>
                      </a:solidFill>
                      <a:ln w="27122" cap="flat">
                        <a:noFill/>
                        <a:prstDash val="solid"/>
                        <a:miter/>
                      </a:ln>
                    </p:spPr>
                    <p:txBody>
                      <a:bodyPr/>
                      <a:lstStyle/>
                      <a:p>
                        <a:endParaRPr lang="en-US"/>
                      </a:p>
                    </p:txBody>
                  </p:sp>
                  <p:sp>
                    <p:nvSpPr>
                      <p:cNvPr id="1447" name="Freeform: Shape 1446">
                        <a:extLst>
                          <a:ext uri="{FF2B5EF4-FFF2-40B4-BE49-F238E27FC236}">
                            <a16:creationId xmlns:a16="http://schemas.microsoft.com/office/drawing/2014/main" id="{5DDC073E-323B-FE40-C7C2-B815D5476249}"/>
                          </a:ext>
                        </a:extLst>
                      </p:cNvPr>
                      <p:cNvSpPr/>
                      <p:nvPr/>
                    </p:nvSpPr>
                    <p:spPr>
                      <a:xfrm>
                        <a:off x="22318968" y="20379336"/>
                        <a:ext cx="161014" cy="200191"/>
                      </a:xfrm>
                      <a:custGeom>
                        <a:avLst/>
                        <a:gdLst>
                          <a:gd name="csX0" fmla="*/ 3175 w 161014"/>
                          <a:gd name="csY0" fmla="*/ 33915 h 200191"/>
                          <a:gd name="csX1" fmla="*/ 119301 w 161014"/>
                          <a:gd name="csY1" fmla="*/ 189199 h 200191"/>
                          <a:gd name="csX2" fmla="*/ 150209 w 161014"/>
                          <a:gd name="csY2" fmla="*/ 197293 h 200191"/>
                          <a:gd name="csX3" fmla="*/ 158310 w 161014"/>
                          <a:gd name="csY3" fmla="*/ 166415 h 200191"/>
                          <a:gd name="csX4" fmla="*/ 102197 w 161014"/>
                          <a:gd name="csY4" fmla="*/ 83978 h 200191"/>
                          <a:gd name="csX5" fmla="*/ 42183 w 161014"/>
                          <a:gd name="csY5" fmla="*/ 11133 h 200191"/>
                          <a:gd name="csX6" fmla="*/ 11276 w 161014"/>
                          <a:gd name="csY6" fmla="*/ 3038 h 200191"/>
                          <a:gd name="csX7" fmla="*/ 3175 w 161014"/>
                          <a:gd name="csY7" fmla="*/ 33915 h 200191"/>
                          <a:gd name="csX8" fmla="*/ 3175 w 161014"/>
                          <a:gd name="csY8" fmla="*/ 33915 h 2001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61014" h="200191">
                            <a:moveTo>
                              <a:pt x="3175" y="33915"/>
                            </a:moveTo>
                            <a:cubicBezTo>
                              <a:pt x="40983" y="87875"/>
                              <a:pt x="91695" y="129844"/>
                              <a:pt x="119301" y="189199"/>
                            </a:cubicBezTo>
                            <a:cubicBezTo>
                              <a:pt x="124403" y="200290"/>
                              <a:pt x="140307" y="202989"/>
                              <a:pt x="150209" y="197293"/>
                            </a:cubicBezTo>
                            <a:cubicBezTo>
                              <a:pt x="161611" y="190699"/>
                              <a:pt x="163412" y="177509"/>
                              <a:pt x="158310" y="166415"/>
                            </a:cubicBezTo>
                            <a:cubicBezTo>
                              <a:pt x="144207" y="136140"/>
                              <a:pt x="123802" y="109459"/>
                              <a:pt x="102197" y="83978"/>
                            </a:cubicBezTo>
                            <a:cubicBezTo>
                              <a:pt x="80592" y="58497"/>
                              <a:pt x="59588" y="36014"/>
                              <a:pt x="42183" y="11133"/>
                            </a:cubicBezTo>
                            <a:cubicBezTo>
                              <a:pt x="35282" y="1240"/>
                              <a:pt x="22379" y="-3557"/>
                              <a:pt x="11276" y="3038"/>
                            </a:cubicBezTo>
                            <a:cubicBezTo>
                              <a:pt x="1374" y="8734"/>
                              <a:pt x="-3727" y="23723"/>
                              <a:pt x="3175" y="33915"/>
                            </a:cubicBezTo>
                            <a:lnTo>
                              <a:pt x="3175" y="33915"/>
                            </a:lnTo>
                            <a:close/>
                          </a:path>
                        </a:pathLst>
                      </a:custGeom>
                      <a:solidFill>
                        <a:srgbClr val="751E20"/>
                      </a:solidFill>
                      <a:ln w="27122" cap="flat">
                        <a:noFill/>
                        <a:prstDash val="solid"/>
                        <a:miter/>
                      </a:ln>
                    </p:spPr>
                    <p:txBody>
                      <a:bodyPr/>
                      <a:lstStyle/>
                      <a:p>
                        <a:endParaRPr lang="en-US"/>
                      </a:p>
                    </p:txBody>
                  </p:sp>
                  <p:sp>
                    <p:nvSpPr>
                      <p:cNvPr id="1448" name="Freeform: Shape 1447">
                        <a:extLst>
                          <a:ext uri="{FF2B5EF4-FFF2-40B4-BE49-F238E27FC236}">
                            <a16:creationId xmlns:a16="http://schemas.microsoft.com/office/drawing/2014/main" id="{2F39DCD2-D29A-9A0A-E458-76FF3C5C2D44}"/>
                          </a:ext>
                        </a:extLst>
                      </p:cNvPr>
                      <p:cNvSpPr/>
                      <p:nvPr/>
                    </p:nvSpPr>
                    <p:spPr>
                      <a:xfrm>
                        <a:off x="22602966" y="20353780"/>
                        <a:ext cx="136447" cy="152576"/>
                      </a:xfrm>
                      <a:custGeom>
                        <a:avLst/>
                        <a:gdLst>
                          <a:gd name="csX0" fmla="*/ 132973 w 136447"/>
                          <a:gd name="csY0" fmla="*/ 118828 h 152576"/>
                          <a:gd name="csX1" fmla="*/ 38451 w 136447"/>
                          <a:gd name="csY1" fmla="*/ 6412 h 152576"/>
                          <a:gd name="csX2" fmla="*/ 6643 w 136447"/>
                          <a:gd name="csY2" fmla="*/ 6412 h 152576"/>
                          <a:gd name="csX3" fmla="*/ 6643 w 136447"/>
                          <a:gd name="csY3" fmla="*/ 38188 h 152576"/>
                          <a:gd name="csX4" fmla="*/ 54655 w 136447"/>
                          <a:gd name="csY4" fmla="*/ 88550 h 152576"/>
                          <a:gd name="csX5" fmla="*/ 65157 w 136447"/>
                          <a:gd name="csY5" fmla="*/ 101141 h 152576"/>
                          <a:gd name="csX6" fmla="*/ 70558 w 136447"/>
                          <a:gd name="csY6" fmla="*/ 108036 h 152576"/>
                          <a:gd name="csX7" fmla="*/ 71158 w 136447"/>
                          <a:gd name="csY7" fmla="*/ 108935 h 152576"/>
                          <a:gd name="csX8" fmla="*/ 73559 w 136447"/>
                          <a:gd name="csY8" fmla="*/ 111933 h 152576"/>
                          <a:gd name="csX9" fmla="*/ 94264 w 136447"/>
                          <a:gd name="csY9" fmla="*/ 141312 h 152576"/>
                          <a:gd name="csX10" fmla="*/ 125171 w 136447"/>
                          <a:gd name="csY10" fmla="*/ 149404 h 152576"/>
                          <a:gd name="csX11" fmla="*/ 133273 w 136447"/>
                          <a:gd name="csY11" fmla="*/ 118528 h 152576"/>
                          <a:gd name="csX12" fmla="*/ 133273 w 136447"/>
                          <a:gd name="csY12" fmla="*/ 118528 h 1525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36447" h="152576">
                            <a:moveTo>
                              <a:pt x="132973" y="118828"/>
                            </a:moveTo>
                            <a:cubicBezTo>
                              <a:pt x="105966" y="77759"/>
                              <a:pt x="74159" y="39987"/>
                              <a:pt x="38451" y="6412"/>
                            </a:cubicBezTo>
                            <a:cubicBezTo>
                              <a:pt x="29749" y="-1682"/>
                              <a:pt x="15045" y="-2581"/>
                              <a:pt x="6643" y="6412"/>
                            </a:cubicBezTo>
                            <a:cubicBezTo>
                              <a:pt x="-1759" y="15405"/>
                              <a:pt x="-2659" y="29494"/>
                              <a:pt x="6643" y="38188"/>
                            </a:cubicBezTo>
                            <a:cubicBezTo>
                              <a:pt x="23447" y="54076"/>
                              <a:pt x="39651" y="70863"/>
                              <a:pt x="54655" y="88550"/>
                            </a:cubicBezTo>
                            <a:cubicBezTo>
                              <a:pt x="58255" y="92747"/>
                              <a:pt x="61557" y="96944"/>
                              <a:pt x="65157" y="101141"/>
                            </a:cubicBezTo>
                            <a:cubicBezTo>
                              <a:pt x="66958" y="103539"/>
                              <a:pt x="68758" y="105637"/>
                              <a:pt x="70558" y="108036"/>
                            </a:cubicBezTo>
                            <a:cubicBezTo>
                              <a:pt x="67858" y="104438"/>
                              <a:pt x="70558" y="108036"/>
                              <a:pt x="71158" y="108935"/>
                            </a:cubicBezTo>
                            <a:cubicBezTo>
                              <a:pt x="72058" y="109835"/>
                              <a:pt x="72659" y="111033"/>
                              <a:pt x="73559" y="111933"/>
                            </a:cubicBezTo>
                            <a:cubicBezTo>
                              <a:pt x="80761" y="121526"/>
                              <a:pt x="87663" y="131419"/>
                              <a:pt x="94264" y="141312"/>
                            </a:cubicBezTo>
                            <a:cubicBezTo>
                              <a:pt x="100866" y="151203"/>
                              <a:pt x="114368" y="156301"/>
                              <a:pt x="125171" y="149404"/>
                            </a:cubicBezTo>
                            <a:cubicBezTo>
                              <a:pt x="135073" y="143110"/>
                              <a:pt x="140175" y="129020"/>
                              <a:pt x="133273" y="118528"/>
                            </a:cubicBezTo>
                            <a:lnTo>
                              <a:pt x="133273" y="118528"/>
                            </a:lnTo>
                            <a:close/>
                          </a:path>
                        </a:pathLst>
                      </a:custGeom>
                      <a:solidFill>
                        <a:srgbClr val="751E20"/>
                      </a:solidFill>
                      <a:ln w="27122" cap="flat">
                        <a:noFill/>
                        <a:prstDash val="solid"/>
                        <a:miter/>
                      </a:ln>
                    </p:spPr>
                    <p:txBody>
                      <a:bodyPr/>
                      <a:lstStyle/>
                      <a:p>
                        <a:endParaRPr lang="en-US"/>
                      </a:p>
                    </p:txBody>
                  </p:sp>
                  <p:sp>
                    <p:nvSpPr>
                      <p:cNvPr id="1449" name="Freeform: Shape 1448">
                        <a:extLst>
                          <a:ext uri="{FF2B5EF4-FFF2-40B4-BE49-F238E27FC236}">
                            <a16:creationId xmlns:a16="http://schemas.microsoft.com/office/drawing/2014/main" id="{3C02989A-8C66-891E-516D-7D927F05AB2A}"/>
                          </a:ext>
                        </a:extLst>
                      </p:cNvPr>
                      <p:cNvSpPr/>
                      <p:nvPr/>
                    </p:nvSpPr>
                    <p:spPr>
                      <a:xfrm>
                        <a:off x="22799854" y="20261041"/>
                        <a:ext cx="156172" cy="143454"/>
                      </a:xfrm>
                      <a:custGeom>
                        <a:avLst/>
                        <a:gdLst>
                          <a:gd name="csX0" fmla="*/ 144633 w 156172"/>
                          <a:gd name="csY0" fmla="*/ 101549 h 143454"/>
                          <a:gd name="csX1" fmla="*/ 130230 w 156172"/>
                          <a:gd name="csY1" fmla="*/ 90757 h 143454"/>
                          <a:gd name="csX2" fmla="*/ 126329 w 156172"/>
                          <a:gd name="csY2" fmla="*/ 87759 h 143454"/>
                          <a:gd name="csX3" fmla="*/ 126329 w 156172"/>
                          <a:gd name="csY3" fmla="*/ 87759 h 143454"/>
                          <a:gd name="csX4" fmla="*/ 119127 w 156172"/>
                          <a:gd name="csY4" fmla="*/ 82063 h 143454"/>
                          <a:gd name="csX5" fmla="*/ 90621 w 156172"/>
                          <a:gd name="csY5" fmla="*/ 58082 h 143454"/>
                          <a:gd name="csX6" fmla="*/ 38109 w 156172"/>
                          <a:gd name="csY6" fmla="*/ 6520 h 143454"/>
                          <a:gd name="csX7" fmla="*/ 6301 w 156172"/>
                          <a:gd name="csY7" fmla="*/ 6520 h 143454"/>
                          <a:gd name="csX8" fmla="*/ 6301 w 156172"/>
                          <a:gd name="csY8" fmla="*/ 38296 h 143454"/>
                          <a:gd name="csX9" fmla="*/ 122428 w 156172"/>
                          <a:gd name="csY9" fmla="*/ 140220 h 143454"/>
                          <a:gd name="csX10" fmla="*/ 153335 w 156172"/>
                          <a:gd name="csY10" fmla="*/ 132126 h 143454"/>
                          <a:gd name="csX11" fmla="*/ 145233 w 156172"/>
                          <a:gd name="csY11" fmla="*/ 101249 h 143454"/>
                          <a:gd name="csX12" fmla="*/ 145233 w 156172"/>
                          <a:gd name="csY12" fmla="*/ 101249 h 1434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56172" h="143454">
                            <a:moveTo>
                              <a:pt x="144633" y="101549"/>
                            </a:moveTo>
                            <a:cubicBezTo>
                              <a:pt x="139832" y="97951"/>
                              <a:pt x="135031" y="94354"/>
                              <a:pt x="130230" y="90757"/>
                            </a:cubicBezTo>
                            <a:cubicBezTo>
                              <a:pt x="129030" y="89858"/>
                              <a:pt x="127529" y="88658"/>
                              <a:pt x="126329" y="87759"/>
                            </a:cubicBezTo>
                            <a:cubicBezTo>
                              <a:pt x="123629" y="85661"/>
                              <a:pt x="128730" y="89858"/>
                              <a:pt x="126329" y="87759"/>
                            </a:cubicBezTo>
                            <a:cubicBezTo>
                              <a:pt x="123928" y="85961"/>
                              <a:pt x="121528" y="84162"/>
                              <a:pt x="119127" y="82063"/>
                            </a:cubicBezTo>
                            <a:cubicBezTo>
                              <a:pt x="109526" y="74270"/>
                              <a:pt x="99923" y="66475"/>
                              <a:pt x="90621" y="58082"/>
                            </a:cubicBezTo>
                            <a:cubicBezTo>
                              <a:pt x="72316" y="41894"/>
                              <a:pt x="54612" y="24507"/>
                              <a:pt x="38109" y="6520"/>
                            </a:cubicBezTo>
                            <a:cubicBezTo>
                              <a:pt x="30006" y="-2173"/>
                              <a:pt x="14403" y="-2173"/>
                              <a:pt x="6301" y="6520"/>
                            </a:cubicBezTo>
                            <a:cubicBezTo>
                              <a:pt x="-2100" y="15813"/>
                              <a:pt x="-2100" y="29003"/>
                              <a:pt x="6301" y="38296"/>
                            </a:cubicBezTo>
                            <a:cubicBezTo>
                              <a:pt x="41409" y="76068"/>
                              <a:pt x="80419" y="110242"/>
                              <a:pt x="122428" y="140220"/>
                            </a:cubicBezTo>
                            <a:cubicBezTo>
                              <a:pt x="132031" y="147115"/>
                              <a:pt x="147934" y="142319"/>
                              <a:pt x="153335" y="132126"/>
                            </a:cubicBezTo>
                            <a:cubicBezTo>
                              <a:pt x="159336" y="120435"/>
                              <a:pt x="155436" y="108744"/>
                              <a:pt x="145233" y="101249"/>
                            </a:cubicBezTo>
                            <a:lnTo>
                              <a:pt x="145233" y="101249"/>
                            </a:lnTo>
                            <a:close/>
                          </a:path>
                        </a:pathLst>
                      </a:custGeom>
                      <a:solidFill>
                        <a:srgbClr val="751E20"/>
                      </a:solidFill>
                      <a:ln w="27122" cap="flat">
                        <a:noFill/>
                        <a:prstDash val="solid"/>
                        <a:miter/>
                      </a:ln>
                    </p:spPr>
                    <p:txBody>
                      <a:bodyPr/>
                      <a:lstStyle/>
                      <a:p>
                        <a:endParaRPr lang="en-US"/>
                      </a:p>
                    </p:txBody>
                  </p:sp>
                  <p:sp>
                    <p:nvSpPr>
                      <p:cNvPr id="1450" name="Freeform: Shape 1449">
                        <a:extLst>
                          <a:ext uri="{FF2B5EF4-FFF2-40B4-BE49-F238E27FC236}">
                            <a16:creationId xmlns:a16="http://schemas.microsoft.com/office/drawing/2014/main" id="{81CAEE84-3E36-97F7-1BF4-C8239123FC3F}"/>
                          </a:ext>
                        </a:extLst>
                      </p:cNvPr>
                      <p:cNvSpPr/>
                      <p:nvPr/>
                    </p:nvSpPr>
                    <p:spPr>
                      <a:xfrm>
                        <a:off x="22526016" y="19962516"/>
                        <a:ext cx="117846" cy="182290"/>
                      </a:xfrm>
                      <a:custGeom>
                        <a:avLst/>
                        <a:gdLst>
                          <a:gd name="csX0" fmla="*/ 3475 w 117846"/>
                          <a:gd name="csY0" fmla="*/ 34048 h 182290"/>
                          <a:gd name="csX1" fmla="*/ 73391 w 117846"/>
                          <a:gd name="csY1" fmla="*/ 165650 h 182290"/>
                          <a:gd name="csX2" fmla="*/ 100998 w 117846"/>
                          <a:gd name="csY2" fmla="*/ 181238 h 182290"/>
                          <a:gd name="csX3" fmla="*/ 116601 w 117846"/>
                          <a:gd name="csY3" fmla="*/ 153659 h 182290"/>
                          <a:gd name="csX4" fmla="*/ 42183 w 117846"/>
                          <a:gd name="csY4" fmla="*/ 11266 h 182290"/>
                          <a:gd name="csX5" fmla="*/ 11276 w 117846"/>
                          <a:gd name="csY5" fmla="*/ 3171 h 182290"/>
                          <a:gd name="csX6" fmla="*/ 3175 w 117846"/>
                          <a:gd name="csY6" fmla="*/ 34048 h 182290"/>
                          <a:gd name="csX7" fmla="*/ 3175 w 117846"/>
                          <a:gd name="csY7" fmla="*/ 34048 h 1822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17846" h="182290">
                            <a:moveTo>
                              <a:pt x="3475" y="34048"/>
                            </a:moveTo>
                            <a:cubicBezTo>
                              <a:pt x="30781" y="75117"/>
                              <a:pt x="55987" y="122182"/>
                              <a:pt x="73391" y="165650"/>
                            </a:cubicBezTo>
                            <a:cubicBezTo>
                              <a:pt x="77892" y="176441"/>
                              <a:pt x="88695" y="185435"/>
                              <a:pt x="100998" y="181238"/>
                            </a:cubicBezTo>
                            <a:cubicBezTo>
                              <a:pt x="111499" y="177941"/>
                              <a:pt x="121402" y="165350"/>
                              <a:pt x="116601" y="153659"/>
                            </a:cubicBezTo>
                            <a:cubicBezTo>
                              <a:pt x="96496" y="103896"/>
                              <a:pt x="71891" y="56232"/>
                              <a:pt x="42183" y="11266"/>
                            </a:cubicBezTo>
                            <a:cubicBezTo>
                              <a:pt x="35582" y="1372"/>
                              <a:pt x="22079" y="-3723"/>
                              <a:pt x="11276" y="3171"/>
                            </a:cubicBezTo>
                            <a:cubicBezTo>
                              <a:pt x="1374" y="9466"/>
                              <a:pt x="-3727" y="23556"/>
                              <a:pt x="3175" y="34048"/>
                            </a:cubicBezTo>
                            <a:lnTo>
                              <a:pt x="3175" y="34048"/>
                            </a:lnTo>
                            <a:close/>
                          </a:path>
                        </a:pathLst>
                      </a:custGeom>
                      <a:solidFill>
                        <a:srgbClr val="751E20"/>
                      </a:solidFill>
                      <a:ln w="27122" cap="flat">
                        <a:noFill/>
                        <a:prstDash val="solid"/>
                        <a:miter/>
                      </a:ln>
                    </p:spPr>
                    <p:txBody>
                      <a:bodyPr/>
                      <a:lstStyle/>
                      <a:p>
                        <a:endParaRPr lang="en-US"/>
                      </a:p>
                    </p:txBody>
                  </p:sp>
                  <p:sp>
                    <p:nvSpPr>
                      <p:cNvPr id="1451" name="Freeform: Shape 1450">
                        <a:extLst>
                          <a:ext uri="{FF2B5EF4-FFF2-40B4-BE49-F238E27FC236}">
                            <a16:creationId xmlns:a16="http://schemas.microsoft.com/office/drawing/2014/main" id="{0C868B3D-8CB6-051C-3204-545C85D493B3}"/>
                          </a:ext>
                        </a:extLst>
                      </p:cNvPr>
                      <p:cNvSpPr/>
                      <p:nvPr/>
                    </p:nvSpPr>
                    <p:spPr>
                      <a:xfrm>
                        <a:off x="22351175" y="20037800"/>
                        <a:ext cx="138845" cy="223645"/>
                      </a:xfrm>
                      <a:custGeom>
                        <a:avLst/>
                        <a:gdLst>
                          <a:gd name="csX0" fmla="*/ 3374 w 138845"/>
                          <a:gd name="csY0" fmla="*/ 33108 h 223645"/>
                          <a:gd name="csX1" fmla="*/ 57087 w 138845"/>
                          <a:gd name="csY1" fmla="*/ 121242 h 223645"/>
                          <a:gd name="csX2" fmla="*/ 94596 w 138845"/>
                          <a:gd name="csY2" fmla="*/ 207578 h 223645"/>
                          <a:gd name="csX3" fmla="*/ 138106 w 138845"/>
                          <a:gd name="csY3" fmla="*/ 195586 h 223645"/>
                          <a:gd name="csX4" fmla="*/ 42384 w 138845"/>
                          <a:gd name="csY4" fmla="*/ 10625 h 223645"/>
                          <a:gd name="csX5" fmla="*/ 3374 w 138845"/>
                          <a:gd name="csY5" fmla="*/ 33408 h 223645"/>
                          <a:gd name="csX6" fmla="*/ 3374 w 138845"/>
                          <a:gd name="csY6" fmla="*/ 33408 h 22364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8845" h="223645">
                            <a:moveTo>
                              <a:pt x="3374" y="33108"/>
                            </a:moveTo>
                            <a:cubicBezTo>
                              <a:pt x="21379" y="62486"/>
                              <a:pt x="39983" y="91265"/>
                              <a:pt x="57087" y="121242"/>
                            </a:cubicBezTo>
                            <a:cubicBezTo>
                              <a:pt x="72991" y="148522"/>
                              <a:pt x="86794" y="176701"/>
                              <a:pt x="94596" y="207578"/>
                            </a:cubicBezTo>
                            <a:cubicBezTo>
                              <a:pt x="101498" y="235757"/>
                              <a:pt x="145007" y="223765"/>
                              <a:pt x="138106" y="195586"/>
                            </a:cubicBezTo>
                            <a:cubicBezTo>
                              <a:pt x="121602" y="128136"/>
                              <a:pt x="78392" y="69081"/>
                              <a:pt x="42384" y="10625"/>
                            </a:cubicBezTo>
                            <a:cubicBezTo>
                              <a:pt x="27381" y="-13957"/>
                              <a:pt x="-11629" y="8526"/>
                              <a:pt x="3374" y="33408"/>
                            </a:cubicBezTo>
                            <a:lnTo>
                              <a:pt x="3374" y="33408"/>
                            </a:lnTo>
                            <a:close/>
                          </a:path>
                        </a:pathLst>
                      </a:custGeom>
                      <a:solidFill>
                        <a:srgbClr val="751E20"/>
                      </a:solidFill>
                      <a:ln w="27122" cap="flat">
                        <a:noFill/>
                        <a:prstDash val="solid"/>
                        <a:miter/>
                      </a:ln>
                    </p:spPr>
                    <p:txBody>
                      <a:bodyPr/>
                      <a:lstStyle/>
                      <a:p>
                        <a:endParaRPr lang="en-US"/>
                      </a:p>
                    </p:txBody>
                  </p:sp>
                  <p:sp>
                    <p:nvSpPr>
                      <p:cNvPr id="1452" name="Freeform: Shape 1451">
                        <a:extLst>
                          <a:ext uri="{FF2B5EF4-FFF2-40B4-BE49-F238E27FC236}">
                            <a16:creationId xmlns:a16="http://schemas.microsoft.com/office/drawing/2014/main" id="{0DCC1E8E-A5C5-468F-6A61-79E5622330AF}"/>
                          </a:ext>
                        </a:extLst>
                      </p:cNvPr>
                      <p:cNvSpPr/>
                      <p:nvPr/>
                    </p:nvSpPr>
                    <p:spPr>
                      <a:xfrm>
                        <a:off x="21963146" y="20249162"/>
                        <a:ext cx="181122" cy="166555"/>
                      </a:xfrm>
                      <a:custGeom>
                        <a:avLst/>
                        <a:gdLst>
                          <a:gd name="csX0" fmla="*/ 2813 w 181122"/>
                          <a:gd name="csY0" fmla="*/ 34287 h 166555"/>
                          <a:gd name="csX1" fmla="*/ 147446 w 181122"/>
                          <a:gd name="csY1" fmla="*/ 163790 h 166555"/>
                          <a:gd name="csX2" fmla="*/ 178354 w 181122"/>
                          <a:gd name="csY2" fmla="*/ 155695 h 166555"/>
                          <a:gd name="csX3" fmla="*/ 170252 w 181122"/>
                          <a:gd name="csY3" fmla="*/ 124819 h 166555"/>
                          <a:gd name="csX4" fmla="*/ 132443 w 181122"/>
                          <a:gd name="csY4" fmla="*/ 102335 h 166555"/>
                          <a:gd name="csX5" fmla="*/ 123441 w 181122"/>
                          <a:gd name="csY5" fmla="*/ 96040 h 166555"/>
                          <a:gd name="csX6" fmla="*/ 118040 w 181122"/>
                          <a:gd name="csY6" fmla="*/ 92143 h 166555"/>
                          <a:gd name="csX7" fmla="*/ 117439 w 181122"/>
                          <a:gd name="csY7" fmla="*/ 91544 h 166555"/>
                          <a:gd name="csX8" fmla="*/ 99435 w 181122"/>
                          <a:gd name="csY8" fmla="*/ 76555 h 166555"/>
                          <a:gd name="csX9" fmla="*/ 67928 w 181122"/>
                          <a:gd name="csY9" fmla="*/ 44779 h 166555"/>
                          <a:gd name="csX10" fmla="*/ 42122 w 181122"/>
                          <a:gd name="csY10" fmla="*/ 11204 h 166555"/>
                          <a:gd name="csX11" fmla="*/ 11215 w 181122"/>
                          <a:gd name="csY11" fmla="*/ 3110 h 166555"/>
                          <a:gd name="csX12" fmla="*/ 3113 w 181122"/>
                          <a:gd name="csY12" fmla="*/ 33987 h 166555"/>
                          <a:gd name="csX13" fmla="*/ 3113 w 181122"/>
                          <a:gd name="csY13" fmla="*/ 33987 h 1665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81122" h="166555">
                            <a:moveTo>
                              <a:pt x="2813" y="34287"/>
                            </a:moveTo>
                            <a:cubicBezTo>
                              <a:pt x="39422" y="88546"/>
                              <a:pt x="88933" y="133812"/>
                              <a:pt x="147446" y="163790"/>
                            </a:cubicBezTo>
                            <a:cubicBezTo>
                              <a:pt x="157949" y="169186"/>
                              <a:pt x="172353" y="166788"/>
                              <a:pt x="178354" y="155695"/>
                            </a:cubicBezTo>
                            <a:cubicBezTo>
                              <a:pt x="183756" y="145503"/>
                              <a:pt x="181354" y="130814"/>
                              <a:pt x="170252" y="124819"/>
                            </a:cubicBezTo>
                            <a:cubicBezTo>
                              <a:pt x="157049" y="118223"/>
                              <a:pt x="144446" y="110729"/>
                              <a:pt x="132443" y="102335"/>
                            </a:cubicBezTo>
                            <a:cubicBezTo>
                              <a:pt x="129443" y="100238"/>
                              <a:pt x="126442" y="98139"/>
                              <a:pt x="123441" y="96040"/>
                            </a:cubicBezTo>
                            <a:cubicBezTo>
                              <a:pt x="121641" y="94841"/>
                              <a:pt x="119840" y="93342"/>
                              <a:pt x="118040" y="92143"/>
                            </a:cubicBezTo>
                            <a:cubicBezTo>
                              <a:pt x="117140" y="91544"/>
                              <a:pt x="115339" y="90044"/>
                              <a:pt x="117439" y="91544"/>
                            </a:cubicBezTo>
                            <a:cubicBezTo>
                              <a:pt x="111439" y="86747"/>
                              <a:pt x="105437" y="81651"/>
                              <a:pt x="99435" y="76555"/>
                            </a:cubicBezTo>
                            <a:cubicBezTo>
                              <a:pt x="88333" y="66662"/>
                              <a:pt x="77830" y="56171"/>
                              <a:pt x="67928" y="44779"/>
                            </a:cubicBezTo>
                            <a:cubicBezTo>
                              <a:pt x="56826" y="32188"/>
                              <a:pt x="51425" y="24994"/>
                              <a:pt x="42122" y="11204"/>
                            </a:cubicBezTo>
                            <a:cubicBezTo>
                              <a:pt x="35521" y="1611"/>
                              <a:pt x="22017" y="-3785"/>
                              <a:pt x="11215" y="3110"/>
                            </a:cubicBezTo>
                            <a:cubicBezTo>
                              <a:pt x="1613" y="9406"/>
                              <a:pt x="-3789" y="23494"/>
                              <a:pt x="3113" y="33987"/>
                            </a:cubicBezTo>
                            <a:lnTo>
                              <a:pt x="3113" y="33987"/>
                            </a:lnTo>
                            <a:close/>
                          </a:path>
                        </a:pathLst>
                      </a:custGeom>
                      <a:solidFill>
                        <a:srgbClr val="751E20"/>
                      </a:solidFill>
                      <a:ln w="27122" cap="flat">
                        <a:noFill/>
                        <a:prstDash val="solid"/>
                        <a:miter/>
                      </a:ln>
                    </p:spPr>
                    <p:txBody>
                      <a:bodyPr/>
                      <a:lstStyle/>
                      <a:p>
                        <a:endParaRPr lang="en-US"/>
                      </a:p>
                    </p:txBody>
                  </p:sp>
                  <p:sp>
                    <p:nvSpPr>
                      <p:cNvPr id="1453" name="Freeform: Shape 1452">
                        <a:extLst>
                          <a:ext uri="{FF2B5EF4-FFF2-40B4-BE49-F238E27FC236}">
                            <a16:creationId xmlns:a16="http://schemas.microsoft.com/office/drawing/2014/main" id="{532906A3-661F-FDF6-63A7-FA1C300BA467}"/>
                          </a:ext>
                        </a:extLst>
                      </p:cNvPr>
                      <p:cNvSpPr/>
                      <p:nvPr/>
                    </p:nvSpPr>
                    <p:spPr>
                      <a:xfrm>
                        <a:off x="22154900" y="20129786"/>
                        <a:ext cx="78824" cy="100481"/>
                      </a:xfrm>
                      <a:custGeom>
                        <a:avLst/>
                        <a:gdLst>
                          <a:gd name="csX0" fmla="*/ 3104 w 78824"/>
                          <a:gd name="csY0" fmla="*/ 34053 h 100481"/>
                          <a:gd name="csX1" fmla="*/ 36712 w 78824"/>
                          <a:gd name="csY1" fmla="*/ 89511 h 100481"/>
                          <a:gd name="csX2" fmla="*/ 50215 w 78824"/>
                          <a:gd name="csY2" fmla="*/ 99704 h 100481"/>
                          <a:gd name="csX3" fmla="*/ 67619 w 78824"/>
                          <a:gd name="csY3" fmla="*/ 97305 h 100481"/>
                          <a:gd name="csX4" fmla="*/ 75720 w 78824"/>
                          <a:gd name="csY4" fmla="*/ 66428 h 100481"/>
                          <a:gd name="csX5" fmla="*/ 42113 w 78824"/>
                          <a:gd name="csY5" fmla="*/ 10970 h 100481"/>
                          <a:gd name="csX6" fmla="*/ 28610 w 78824"/>
                          <a:gd name="csY6" fmla="*/ 777 h 100481"/>
                          <a:gd name="csX7" fmla="*/ 11206 w 78824"/>
                          <a:gd name="csY7" fmla="*/ 3176 h 100481"/>
                          <a:gd name="csX8" fmla="*/ 3104 w 78824"/>
                          <a:gd name="csY8" fmla="*/ 34053 h 100481"/>
                          <a:gd name="csX9" fmla="*/ 3104 w 78824"/>
                          <a:gd name="csY9" fmla="*/ 34053 h 1004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78824" h="100481">
                            <a:moveTo>
                              <a:pt x="3104" y="34053"/>
                            </a:moveTo>
                            <a:lnTo>
                              <a:pt x="36712" y="89511"/>
                            </a:lnTo>
                            <a:cubicBezTo>
                              <a:pt x="39713" y="94307"/>
                              <a:pt x="44514" y="98204"/>
                              <a:pt x="50215" y="99704"/>
                            </a:cubicBezTo>
                            <a:cubicBezTo>
                              <a:pt x="55917" y="101202"/>
                              <a:pt x="62818" y="100603"/>
                              <a:pt x="67619" y="97305"/>
                            </a:cubicBezTo>
                            <a:cubicBezTo>
                              <a:pt x="77821" y="90710"/>
                              <a:pt x="82322" y="77221"/>
                              <a:pt x="75720" y="66428"/>
                            </a:cubicBezTo>
                            <a:lnTo>
                              <a:pt x="42113" y="10970"/>
                            </a:lnTo>
                            <a:cubicBezTo>
                              <a:pt x="39112" y="6173"/>
                              <a:pt x="34312" y="2277"/>
                              <a:pt x="28610" y="777"/>
                            </a:cubicBezTo>
                            <a:cubicBezTo>
                              <a:pt x="22909" y="-721"/>
                              <a:pt x="16007" y="-122"/>
                              <a:pt x="11206" y="3176"/>
                            </a:cubicBezTo>
                            <a:cubicBezTo>
                              <a:pt x="1003" y="9771"/>
                              <a:pt x="-3498" y="23261"/>
                              <a:pt x="3104" y="34053"/>
                            </a:cubicBezTo>
                            <a:lnTo>
                              <a:pt x="3104" y="34053"/>
                            </a:lnTo>
                            <a:close/>
                          </a:path>
                        </a:pathLst>
                      </a:custGeom>
                      <a:solidFill>
                        <a:srgbClr val="751E20"/>
                      </a:solidFill>
                      <a:ln w="27122" cap="flat">
                        <a:noFill/>
                        <a:prstDash val="solid"/>
                        <a:miter/>
                      </a:ln>
                    </p:spPr>
                    <p:txBody>
                      <a:bodyPr/>
                      <a:lstStyle/>
                      <a:p>
                        <a:endParaRPr lang="en-US"/>
                      </a:p>
                    </p:txBody>
                  </p:sp>
                  <p:sp>
                    <p:nvSpPr>
                      <p:cNvPr id="1454" name="Freeform: Shape 1453">
                        <a:extLst>
                          <a:ext uri="{FF2B5EF4-FFF2-40B4-BE49-F238E27FC236}">
                            <a16:creationId xmlns:a16="http://schemas.microsoft.com/office/drawing/2014/main" id="{812E8A26-D506-C723-12EA-534148D01409}"/>
                          </a:ext>
                        </a:extLst>
                      </p:cNvPr>
                      <p:cNvSpPr/>
                      <p:nvPr/>
                    </p:nvSpPr>
                    <p:spPr>
                      <a:xfrm>
                        <a:off x="21766390" y="20395565"/>
                        <a:ext cx="110354" cy="232506"/>
                      </a:xfrm>
                      <a:custGeom>
                        <a:avLst/>
                        <a:gdLst>
                          <a:gd name="csX0" fmla="*/ 23 w 110354"/>
                          <a:gd name="csY0" fmla="*/ 22483 h 232506"/>
                          <a:gd name="csX1" fmla="*/ 36631 w 110354"/>
                          <a:gd name="csY1" fmla="*/ 118411 h 232506"/>
                          <a:gd name="csX2" fmla="*/ 63938 w 110354"/>
                          <a:gd name="csY2" fmla="*/ 204448 h 232506"/>
                          <a:gd name="csX3" fmla="*/ 107448 w 110354"/>
                          <a:gd name="csY3" fmla="*/ 216438 h 232506"/>
                          <a:gd name="csX4" fmla="*/ 83742 w 110354"/>
                          <a:gd name="csY4" fmla="*/ 109718 h 232506"/>
                          <a:gd name="csX5" fmla="*/ 45033 w 110354"/>
                          <a:gd name="csY5" fmla="*/ 22483 h 232506"/>
                          <a:gd name="csX6" fmla="*/ 22528 w 110354"/>
                          <a:gd name="csY6" fmla="*/ 0 h 232506"/>
                          <a:gd name="csX7" fmla="*/ 23 w 110354"/>
                          <a:gd name="csY7" fmla="*/ 22483 h 232506"/>
                          <a:gd name="csX8" fmla="*/ 23 w 110354"/>
                          <a:gd name="csY8" fmla="*/ 22483 h 2325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0354" h="232506">
                            <a:moveTo>
                              <a:pt x="23" y="22483"/>
                            </a:moveTo>
                            <a:cubicBezTo>
                              <a:pt x="1823" y="58157"/>
                              <a:pt x="18927" y="88434"/>
                              <a:pt x="36631" y="118411"/>
                            </a:cubicBezTo>
                            <a:cubicBezTo>
                              <a:pt x="51635" y="143293"/>
                              <a:pt x="71439" y="174170"/>
                              <a:pt x="63938" y="204448"/>
                            </a:cubicBezTo>
                            <a:cubicBezTo>
                              <a:pt x="57036" y="232625"/>
                              <a:pt x="100246" y="244617"/>
                              <a:pt x="107448" y="216438"/>
                            </a:cubicBezTo>
                            <a:cubicBezTo>
                              <a:pt x="116750" y="178966"/>
                              <a:pt x="102347" y="142094"/>
                              <a:pt x="83742" y="109718"/>
                            </a:cubicBezTo>
                            <a:cubicBezTo>
                              <a:pt x="68139" y="82738"/>
                              <a:pt x="46534" y="54859"/>
                              <a:pt x="45033" y="22483"/>
                            </a:cubicBezTo>
                            <a:cubicBezTo>
                              <a:pt x="44433" y="10492"/>
                              <a:pt x="35131" y="0"/>
                              <a:pt x="22528" y="0"/>
                            </a:cubicBezTo>
                            <a:cubicBezTo>
                              <a:pt x="10825" y="0"/>
                              <a:pt x="-578" y="10192"/>
                              <a:pt x="23" y="22483"/>
                            </a:cubicBezTo>
                            <a:lnTo>
                              <a:pt x="23" y="22483"/>
                            </a:lnTo>
                            <a:close/>
                          </a:path>
                        </a:pathLst>
                      </a:custGeom>
                      <a:solidFill>
                        <a:srgbClr val="751E20"/>
                      </a:solidFill>
                      <a:ln w="27122" cap="flat">
                        <a:noFill/>
                        <a:prstDash val="solid"/>
                        <a:miter/>
                      </a:ln>
                    </p:spPr>
                    <p:txBody>
                      <a:bodyPr/>
                      <a:lstStyle/>
                      <a:p>
                        <a:endParaRPr lang="en-US"/>
                      </a:p>
                    </p:txBody>
                  </p:sp>
                  <p:sp>
                    <p:nvSpPr>
                      <p:cNvPr id="1455" name="Freeform: Shape 1454">
                        <a:extLst>
                          <a:ext uri="{FF2B5EF4-FFF2-40B4-BE49-F238E27FC236}">
                            <a16:creationId xmlns:a16="http://schemas.microsoft.com/office/drawing/2014/main" id="{18F007ED-CFB8-436D-59EC-33CE6FC3FC24}"/>
                          </a:ext>
                        </a:extLst>
                      </p:cNvPr>
                      <p:cNvSpPr/>
                      <p:nvPr/>
                    </p:nvSpPr>
                    <p:spPr>
                      <a:xfrm>
                        <a:off x="21569267" y="20587714"/>
                        <a:ext cx="159510" cy="186041"/>
                      </a:xfrm>
                      <a:custGeom>
                        <a:avLst/>
                        <a:gdLst>
                          <a:gd name="csX0" fmla="*/ 0 w 159510"/>
                          <a:gd name="csY0" fmla="*/ 28786 h 186041"/>
                          <a:gd name="csX1" fmla="*/ 51312 w 159510"/>
                          <a:gd name="csY1" fmla="*/ 110624 h 186041"/>
                          <a:gd name="csX2" fmla="*/ 87021 w 159510"/>
                          <a:gd name="csY2" fmla="*/ 141502 h 186041"/>
                          <a:gd name="csX3" fmla="*/ 104124 w 159510"/>
                          <a:gd name="csY3" fmla="*/ 157989 h 186041"/>
                          <a:gd name="csX4" fmla="*/ 117327 w 159510"/>
                          <a:gd name="csY4" fmla="*/ 174776 h 186041"/>
                          <a:gd name="csX5" fmla="*/ 148235 w 159510"/>
                          <a:gd name="csY5" fmla="*/ 182869 h 186041"/>
                          <a:gd name="csX6" fmla="*/ 156337 w 159510"/>
                          <a:gd name="csY6" fmla="*/ 151993 h 186041"/>
                          <a:gd name="csX7" fmla="*/ 88521 w 159510"/>
                          <a:gd name="csY7" fmla="*/ 83345 h 186041"/>
                          <a:gd name="csX8" fmla="*/ 72617 w 159510"/>
                          <a:gd name="csY8" fmla="*/ 68356 h 186041"/>
                          <a:gd name="csX9" fmla="*/ 64815 w 159510"/>
                          <a:gd name="csY9" fmla="*/ 59962 h 186041"/>
                          <a:gd name="csX10" fmla="*/ 61215 w 159510"/>
                          <a:gd name="csY10" fmla="*/ 55464 h 186041"/>
                          <a:gd name="csX11" fmla="*/ 60014 w 159510"/>
                          <a:gd name="csY11" fmla="*/ 53666 h 186041"/>
                          <a:gd name="csX12" fmla="*/ 48612 w 159510"/>
                          <a:gd name="csY12" fmla="*/ 34482 h 186041"/>
                          <a:gd name="csX13" fmla="*/ 48311 w 159510"/>
                          <a:gd name="csY13" fmla="*/ 33581 h 186041"/>
                          <a:gd name="csX14" fmla="*/ 46511 w 159510"/>
                          <a:gd name="csY14" fmla="*/ 28486 h 186041"/>
                          <a:gd name="csX15" fmla="*/ 43810 w 159510"/>
                          <a:gd name="csY15" fmla="*/ 16494 h 186041"/>
                          <a:gd name="csX16" fmla="*/ 16204 w 159510"/>
                          <a:gd name="csY16" fmla="*/ 907 h 186041"/>
                          <a:gd name="csX17" fmla="*/ 600 w 159510"/>
                          <a:gd name="csY17" fmla="*/ 28486 h 186041"/>
                          <a:gd name="csX18" fmla="*/ 600 w 159510"/>
                          <a:gd name="csY18" fmla="*/ 28486 h 1860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159510" h="186041">
                            <a:moveTo>
                              <a:pt x="0" y="28786"/>
                            </a:moveTo>
                            <a:cubicBezTo>
                              <a:pt x="5401" y="61460"/>
                              <a:pt x="27606" y="89041"/>
                              <a:pt x="51312" y="110624"/>
                            </a:cubicBezTo>
                            <a:cubicBezTo>
                              <a:pt x="63015" y="121115"/>
                              <a:pt x="75318" y="131008"/>
                              <a:pt x="87021" y="141502"/>
                            </a:cubicBezTo>
                            <a:cubicBezTo>
                              <a:pt x="93022" y="146897"/>
                              <a:pt x="98723" y="152293"/>
                              <a:pt x="104124" y="157989"/>
                            </a:cubicBezTo>
                            <a:cubicBezTo>
                              <a:pt x="110726" y="164883"/>
                              <a:pt x="112526" y="167582"/>
                              <a:pt x="117327" y="174776"/>
                            </a:cubicBezTo>
                            <a:cubicBezTo>
                              <a:pt x="123629" y="184669"/>
                              <a:pt x="137432" y="189765"/>
                              <a:pt x="148235" y="182869"/>
                            </a:cubicBezTo>
                            <a:cubicBezTo>
                              <a:pt x="158137" y="176575"/>
                              <a:pt x="163238" y="162784"/>
                              <a:pt x="156337" y="151993"/>
                            </a:cubicBezTo>
                            <a:cubicBezTo>
                              <a:pt x="138332" y="124414"/>
                              <a:pt x="112827" y="104628"/>
                              <a:pt x="88521" y="83345"/>
                            </a:cubicBezTo>
                            <a:cubicBezTo>
                              <a:pt x="83119" y="78548"/>
                              <a:pt x="77718" y="73752"/>
                              <a:pt x="72617" y="68356"/>
                            </a:cubicBezTo>
                            <a:cubicBezTo>
                              <a:pt x="69916" y="65658"/>
                              <a:pt x="67216" y="62661"/>
                              <a:pt x="64815" y="59962"/>
                            </a:cubicBezTo>
                            <a:cubicBezTo>
                              <a:pt x="63615" y="58463"/>
                              <a:pt x="62415" y="56965"/>
                              <a:pt x="61215" y="55464"/>
                            </a:cubicBezTo>
                            <a:cubicBezTo>
                              <a:pt x="58514" y="52167"/>
                              <a:pt x="63915" y="59662"/>
                              <a:pt x="60014" y="53666"/>
                            </a:cubicBezTo>
                            <a:cubicBezTo>
                              <a:pt x="56113" y="47672"/>
                              <a:pt x="51612" y="41076"/>
                              <a:pt x="48612" y="34482"/>
                            </a:cubicBezTo>
                            <a:cubicBezTo>
                              <a:pt x="48011" y="33281"/>
                              <a:pt x="47411" y="31483"/>
                              <a:pt x="48311" y="33581"/>
                            </a:cubicBezTo>
                            <a:cubicBezTo>
                              <a:pt x="47711" y="31783"/>
                              <a:pt x="47111" y="29984"/>
                              <a:pt x="46511" y="28486"/>
                            </a:cubicBezTo>
                            <a:cubicBezTo>
                              <a:pt x="45311" y="24588"/>
                              <a:pt x="44411" y="20691"/>
                              <a:pt x="43810" y="16494"/>
                            </a:cubicBezTo>
                            <a:cubicBezTo>
                              <a:pt x="42010" y="4804"/>
                              <a:pt x="27007" y="-2690"/>
                              <a:pt x="16204" y="907"/>
                            </a:cubicBezTo>
                            <a:cubicBezTo>
                              <a:pt x="3601" y="5102"/>
                              <a:pt x="-1500" y="16194"/>
                              <a:pt x="600" y="28486"/>
                            </a:cubicBezTo>
                            <a:lnTo>
                              <a:pt x="600" y="28486"/>
                            </a:lnTo>
                            <a:close/>
                          </a:path>
                        </a:pathLst>
                      </a:custGeom>
                      <a:solidFill>
                        <a:srgbClr val="751E20"/>
                      </a:solidFill>
                      <a:ln w="27122" cap="flat">
                        <a:noFill/>
                        <a:prstDash val="solid"/>
                        <a:miter/>
                      </a:ln>
                    </p:spPr>
                    <p:txBody>
                      <a:bodyPr/>
                      <a:lstStyle/>
                      <a:p>
                        <a:endParaRPr lang="en-US"/>
                      </a:p>
                    </p:txBody>
                  </p:sp>
                  <p:sp>
                    <p:nvSpPr>
                      <p:cNvPr id="1456" name="Freeform: Shape 1455">
                        <a:extLst>
                          <a:ext uri="{FF2B5EF4-FFF2-40B4-BE49-F238E27FC236}">
                            <a16:creationId xmlns:a16="http://schemas.microsoft.com/office/drawing/2014/main" id="{03D44F1C-8C4C-C8A3-182C-348FAD13CD16}"/>
                          </a:ext>
                        </a:extLst>
                      </p:cNvPr>
                      <p:cNvSpPr/>
                      <p:nvPr/>
                    </p:nvSpPr>
                    <p:spPr>
                      <a:xfrm>
                        <a:off x="21763187" y="20373981"/>
                        <a:ext cx="43660" cy="44966"/>
                      </a:xfrm>
                      <a:custGeom>
                        <a:avLst/>
                        <a:gdLst>
                          <a:gd name="csX0" fmla="*/ 21830 w 43660"/>
                          <a:gd name="csY0" fmla="*/ 44966 h 44966"/>
                          <a:gd name="csX1" fmla="*/ 21830 w 43660"/>
                          <a:gd name="csY1" fmla="*/ 0 h 44966"/>
                          <a:gd name="csX2" fmla="*/ 21830 w 43660"/>
                          <a:gd name="csY2" fmla="*/ 44966 h 44966"/>
                          <a:gd name="csX3" fmla="*/ 21830 w 43660"/>
                          <a:gd name="csY3" fmla="*/ 44966 h 44966"/>
                        </a:gdLst>
                        <a:ahLst/>
                        <a:cxnLst>
                          <a:cxn ang="0">
                            <a:pos x="csX0" y="csY0"/>
                          </a:cxn>
                          <a:cxn ang="0">
                            <a:pos x="csX1" y="csY1"/>
                          </a:cxn>
                          <a:cxn ang="0">
                            <a:pos x="csX2" y="csY2"/>
                          </a:cxn>
                          <a:cxn ang="0">
                            <a:pos x="csX3" y="csY3"/>
                          </a:cxn>
                        </a:cxnLst>
                        <a:rect l="l" t="t" r="r" b="b"/>
                        <a:pathLst>
                          <a:path w="43660" h="44966">
                            <a:moveTo>
                              <a:pt x="21830" y="44966"/>
                            </a:moveTo>
                            <a:cubicBezTo>
                              <a:pt x="50937" y="44966"/>
                              <a:pt x="50937" y="0"/>
                              <a:pt x="21830" y="0"/>
                            </a:cubicBezTo>
                            <a:cubicBezTo>
                              <a:pt x="-7277" y="0"/>
                              <a:pt x="-7277" y="44966"/>
                              <a:pt x="21830" y="44966"/>
                            </a:cubicBezTo>
                            <a:lnTo>
                              <a:pt x="21830" y="44966"/>
                            </a:lnTo>
                            <a:close/>
                          </a:path>
                        </a:pathLst>
                      </a:custGeom>
                      <a:solidFill>
                        <a:srgbClr val="751E20"/>
                      </a:solidFill>
                      <a:ln w="27122" cap="flat">
                        <a:noFill/>
                        <a:prstDash val="solid"/>
                        <a:miter/>
                      </a:ln>
                    </p:spPr>
                    <p:txBody>
                      <a:bodyPr/>
                      <a:lstStyle/>
                      <a:p>
                        <a:endParaRPr lang="en-US"/>
                      </a:p>
                    </p:txBody>
                  </p:sp>
                  <p:sp>
                    <p:nvSpPr>
                      <p:cNvPr id="1457" name="Freeform: Shape 1456">
                        <a:extLst>
                          <a:ext uri="{FF2B5EF4-FFF2-40B4-BE49-F238E27FC236}">
                            <a16:creationId xmlns:a16="http://schemas.microsoft.com/office/drawing/2014/main" id="{C895B3D3-FDE4-ACBE-7AFA-CBCBA2EF7139}"/>
                          </a:ext>
                        </a:extLst>
                      </p:cNvPr>
                      <p:cNvSpPr/>
                      <p:nvPr/>
                    </p:nvSpPr>
                    <p:spPr>
                      <a:xfrm>
                        <a:off x="21957932" y="20220796"/>
                        <a:ext cx="43660" cy="44966"/>
                      </a:xfrm>
                      <a:custGeom>
                        <a:avLst/>
                        <a:gdLst>
                          <a:gd name="csX0" fmla="*/ 21830 w 43660"/>
                          <a:gd name="csY0" fmla="*/ 44966 h 44966"/>
                          <a:gd name="csX1" fmla="*/ 21830 w 43660"/>
                          <a:gd name="csY1" fmla="*/ 0 h 44966"/>
                          <a:gd name="csX2" fmla="*/ 21830 w 43660"/>
                          <a:gd name="csY2" fmla="*/ 44966 h 44966"/>
                          <a:gd name="csX3" fmla="*/ 21830 w 43660"/>
                          <a:gd name="csY3" fmla="*/ 44966 h 44966"/>
                        </a:gdLst>
                        <a:ahLst/>
                        <a:cxnLst>
                          <a:cxn ang="0">
                            <a:pos x="csX0" y="csY0"/>
                          </a:cxn>
                          <a:cxn ang="0">
                            <a:pos x="csX1" y="csY1"/>
                          </a:cxn>
                          <a:cxn ang="0">
                            <a:pos x="csX2" y="csY2"/>
                          </a:cxn>
                          <a:cxn ang="0">
                            <a:pos x="csX3" y="csY3"/>
                          </a:cxn>
                        </a:cxnLst>
                        <a:rect l="l" t="t" r="r" b="b"/>
                        <a:pathLst>
                          <a:path w="43660" h="44966">
                            <a:moveTo>
                              <a:pt x="21830" y="44966"/>
                            </a:moveTo>
                            <a:cubicBezTo>
                              <a:pt x="50937" y="44966"/>
                              <a:pt x="50937" y="0"/>
                              <a:pt x="21830" y="0"/>
                            </a:cubicBezTo>
                            <a:cubicBezTo>
                              <a:pt x="-7277" y="0"/>
                              <a:pt x="-7277" y="44966"/>
                              <a:pt x="21830" y="44966"/>
                            </a:cubicBezTo>
                            <a:lnTo>
                              <a:pt x="21830" y="44966"/>
                            </a:lnTo>
                            <a:close/>
                          </a:path>
                        </a:pathLst>
                      </a:custGeom>
                      <a:solidFill>
                        <a:srgbClr val="751E20"/>
                      </a:solidFill>
                      <a:ln w="27122" cap="flat">
                        <a:noFill/>
                        <a:prstDash val="solid"/>
                        <a:miter/>
                      </a:ln>
                    </p:spPr>
                    <p:txBody>
                      <a:bodyPr/>
                      <a:lstStyle/>
                      <a:p>
                        <a:endParaRPr lang="en-US"/>
                      </a:p>
                    </p:txBody>
                  </p:sp>
                </p:grpSp>
                <p:sp>
                  <p:nvSpPr>
                    <p:cNvPr id="1406" name="Freeform: Shape 1405">
                      <a:extLst>
                        <a:ext uri="{FF2B5EF4-FFF2-40B4-BE49-F238E27FC236}">
                          <a16:creationId xmlns:a16="http://schemas.microsoft.com/office/drawing/2014/main" id="{04277027-05C1-AED7-A055-4645001529FC}"/>
                        </a:ext>
                      </a:extLst>
                    </p:cNvPr>
                    <p:cNvSpPr/>
                    <p:nvPr/>
                  </p:nvSpPr>
                  <p:spPr>
                    <a:xfrm>
                      <a:off x="23467209" y="16963736"/>
                      <a:ext cx="202846" cy="181663"/>
                    </a:xfrm>
                    <a:custGeom>
                      <a:avLst/>
                      <a:gdLst>
                        <a:gd name="csX0" fmla="*/ 0 w 202846"/>
                        <a:gd name="csY0" fmla="*/ 141194 h 181663"/>
                        <a:gd name="csX1" fmla="*/ 34808 w 202846"/>
                        <a:gd name="csY1" fmla="*/ 181664 h 181663"/>
                        <a:gd name="csX2" fmla="*/ 202847 w 202846"/>
                        <a:gd name="csY2" fmla="*/ 40469 h 181663"/>
                        <a:gd name="csX3" fmla="*/ 168038 w 202846"/>
                        <a:gd name="csY3" fmla="*/ 0 h 181663"/>
                        <a:gd name="csX4" fmla="*/ 0 w 202846"/>
                        <a:gd name="csY4" fmla="*/ 141194 h 181663"/>
                      </a:gdLst>
                      <a:ahLst/>
                      <a:cxnLst>
                        <a:cxn ang="0">
                          <a:pos x="csX0" y="csY0"/>
                        </a:cxn>
                        <a:cxn ang="0">
                          <a:pos x="csX1" y="csY1"/>
                        </a:cxn>
                        <a:cxn ang="0">
                          <a:pos x="csX2" y="csY2"/>
                        </a:cxn>
                        <a:cxn ang="0">
                          <a:pos x="csX3" y="csY3"/>
                        </a:cxn>
                        <a:cxn ang="0">
                          <a:pos x="csX4" y="csY4"/>
                        </a:cxn>
                      </a:cxnLst>
                      <a:rect l="l" t="t" r="r" b="b"/>
                      <a:pathLst>
                        <a:path w="202846" h="181663">
                          <a:moveTo>
                            <a:pt x="0" y="141194"/>
                          </a:moveTo>
                          <a:lnTo>
                            <a:pt x="34808" y="181664"/>
                          </a:lnTo>
                          <a:lnTo>
                            <a:pt x="202847" y="40469"/>
                          </a:lnTo>
                          <a:lnTo>
                            <a:pt x="168038" y="0"/>
                          </a:lnTo>
                          <a:lnTo>
                            <a:pt x="0" y="141194"/>
                          </a:lnTo>
                          <a:close/>
                        </a:path>
                      </a:pathLst>
                    </a:custGeom>
                    <a:solidFill>
                      <a:srgbClr val="73C6A3"/>
                    </a:solidFill>
                    <a:ln w="27122" cap="rnd">
                      <a:solidFill>
                        <a:srgbClr val="231F20"/>
                      </a:solidFill>
                      <a:prstDash val="solid"/>
                      <a:miter/>
                    </a:ln>
                  </p:spPr>
                  <p:txBody>
                    <a:bodyPr/>
                    <a:lstStyle/>
                    <a:p>
                      <a:endParaRPr lang="en-US"/>
                    </a:p>
                  </p:txBody>
                </p:sp>
                <p:sp>
                  <p:nvSpPr>
                    <p:cNvPr id="1407" name="Freeform: Shape 1406">
                      <a:extLst>
                        <a:ext uri="{FF2B5EF4-FFF2-40B4-BE49-F238E27FC236}">
                          <a16:creationId xmlns:a16="http://schemas.microsoft.com/office/drawing/2014/main" id="{6B12A33A-901B-9175-CE44-C7DCA6A3D120}"/>
                        </a:ext>
                      </a:extLst>
                    </p:cNvPr>
                    <p:cNvSpPr/>
                    <p:nvPr/>
                  </p:nvSpPr>
                  <p:spPr>
                    <a:xfrm>
                      <a:off x="23897509" y="15566782"/>
                      <a:ext cx="1744606" cy="1724308"/>
                    </a:xfrm>
                    <a:custGeom>
                      <a:avLst/>
                      <a:gdLst>
                        <a:gd name="csX0" fmla="*/ 1744606 w 1744606"/>
                        <a:gd name="csY0" fmla="*/ 862155 h 1724308"/>
                        <a:gd name="csX1" fmla="*/ 872303 w 1744606"/>
                        <a:gd name="csY1" fmla="*/ 1724309 h 1724308"/>
                        <a:gd name="csX2" fmla="*/ -1 w 1744606"/>
                        <a:gd name="csY2" fmla="*/ 862155 h 1724308"/>
                        <a:gd name="csX3" fmla="*/ 872303 w 1744606"/>
                        <a:gd name="csY3" fmla="*/ 0 h 1724308"/>
                        <a:gd name="csX4" fmla="*/ 1744606 w 1744606"/>
                        <a:gd name="csY4" fmla="*/ 862155 h 1724308"/>
                      </a:gdLst>
                      <a:ahLst/>
                      <a:cxnLst>
                        <a:cxn ang="0">
                          <a:pos x="csX0" y="csY0"/>
                        </a:cxn>
                        <a:cxn ang="0">
                          <a:pos x="csX1" y="csY1"/>
                        </a:cxn>
                        <a:cxn ang="0">
                          <a:pos x="csX2" y="csY2"/>
                        </a:cxn>
                        <a:cxn ang="0">
                          <a:pos x="csX3" y="csY3"/>
                        </a:cxn>
                        <a:cxn ang="0">
                          <a:pos x="csX4" y="csY4"/>
                        </a:cxn>
                      </a:cxnLst>
                      <a:rect l="l" t="t" r="r" b="b"/>
                      <a:pathLst>
                        <a:path w="1744606" h="1724308">
                          <a:moveTo>
                            <a:pt x="1744606" y="862155"/>
                          </a:moveTo>
                          <a:cubicBezTo>
                            <a:pt x="1744606" y="1338309"/>
                            <a:pt x="1354063" y="1724309"/>
                            <a:pt x="872303" y="1724309"/>
                          </a:cubicBezTo>
                          <a:cubicBezTo>
                            <a:pt x="390542" y="1724309"/>
                            <a:pt x="-1" y="1338310"/>
                            <a:pt x="-1" y="862155"/>
                          </a:cubicBezTo>
                          <a:cubicBezTo>
                            <a:pt x="-1" y="386000"/>
                            <a:pt x="390542" y="0"/>
                            <a:pt x="872303" y="0"/>
                          </a:cubicBezTo>
                          <a:cubicBezTo>
                            <a:pt x="1354063" y="0"/>
                            <a:pt x="1744606" y="385999"/>
                            <a:pt x="1744606" y="862155"/>
                          </a:cubicBezTo>
                          <a:close/>
                        </a:path>
                      </a:pathLst>
                    </a:custGeom>
                    <a:solidFill>
                      <a:srgbClr val="096EB7"/>
                    </a:solidFill>
                    <a:ln w="27122" cap="flat">
                      <a:solidFill>
                        <a:srgbClr val="231F20"/>
                      </a:solidFill>
                      <a:prstDash val="solid"/>
                      <a:miter/>
                    </a:ln>
                  </p:spPr>
                  <p:txBody>
                    <a:bodyPr/>
                    <a:lstStyle/>
                    <a:p>
                      <a:endParaRPr lang="en-US"/>
                    </a:p>
                  </p:txBody>
                </p:sp>
                <p:sp>
                  <p:nvSpPr>
                    <p:cNvPr id="1408" name="Freeform: Shape 1407">
                      <a:extLst>
                        <a:ext uri="{FF2B5EF4-FFF2-40B4-BE49-F238E27FC236}">
                          <a16:creationId xmlns:a16="http://schemas.microsoft.com/office/drawing/2014/main" id="{E6F9D764-6236-1802-2E3A-DB8B75E7E48B}"/>
                        </a:ext>
                      </a:extLst>
                    </p:cNvPr>
                    <p:cNvSpPr/>
                    <p:nvPr/>
                  </p:nvSpPr>
                  <p:spPr>
                    <a:xfrm>
                      <a:off x="24830426" y="16590815"/>
                      <a:ext cx="332777" cy="591157"/>
                    </a:xfrm>
                    <a:custGeom>
                      <a:avLst/>
                      <a:gdLst>
                        <a:gd name="csX0" fmla="*/ 0 w 332777"/>
                        <a:gd name="csY0" fmla="*/ 591157 h 591157"/>
                        <a:gd name="csX1" fmla="*/ 35708 w 332777"/>
                        <a:gd name="csY1" fmla="*/ 518611 h 591157"/>
                        <a:gd name="csX2" fmla="*/ 36609 w 332777"/>
                        <a:gd name="csY2" fmla="*/ 436173 h 591157"/>
                        <a:gd name="csX3" fmla="*/ 199246 w 332777"/>
                        <a:gd name="csY3" fmla="*/ 445167 h 591157"/>
                        <a:gd name="csX4" fmla="*/ 240356 w 332777"/>
                        <a:gd name="csY4" fmla="*/ 205646 h 591157"/>
                        <a:gd name="csX5" fmla="*/ 307872 w 332777"/>
                        <a:gd name="csY5" fmla="*/ 113015 h 591157"/>
                        <a:gd name="csX6" fmla="*/ 332777 w 332777"/>
                        <a:gd name="csY6" fmla="*/ 0 h 59115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32777" h="591157">
                          <a:moveTo>
                            <a:pt x="0" y="591157"/>
                          </a:moveTo>
                          <a:cubicBezTo>
                            <a:pt x="21005" y="573171"/>
                            <a:pt x="31807" y="545891"/>
                            <a:pt x="35708" y="518611"/>
                          </a:cubicBezTo>
                          <a:cubicBezTo>
                            <a:pt x="39309" y="493130"/>
                            <a:pt x="37509" y="465251"/>
                            <a:pt x="36609" y="436173"/>
                          </a:cubicBezTo>
                          <a:cubicBezTo>
                            <a:pt x="34207" y="376518"/>
                            <a:pt x="168939" y="474844"/>
                            <a:pt x="199246" y="445167"/>
                          </a:cubicBezTo>
                          <a:cubicBezTo>
                            <a:pt x="243657" y="401999"/>
                            <a:pt x="192644" y="237722"/>
                            <a:pt x="240356" y="205646"/>
                          </a:cubicBezTo>
                          <a:cubicBezTo>
                            <a:pt x="272463" y="183763"/>
                            <a:pt x="294368" y="149288"/>
                            <a:pt x="307872" y="113015"/>
                          </a:cubicBezTo>
                          <a:cubicBezTo>
                            <a:pt x="321375" y="76742"/>
                            <a:pt x="327076" y="38371"/>
                            <a:pt x="332777" y="0"/>
                          </a:cubicBezTo>
                        </a:path>
                      </a:pathLst>
                    </a:custGeom>
                    <a:noFill/>
                    <a:ln w="27122" cap="rnd">
                      <a:solidFill>
                        <a:srgbClr val="231F20"/>
                      </a:solidFill>
                      <a:prstDash val="solid"/>
                      <a:miter/>
                    </a:ln>
                  </p:spPr>
                  <p:txBody>
                    <a:bodyPr/>
                    <a:lstStyle/>
                    <a:p>
                      <a:endParaRPr lang="en-US"/>
                    </a:p>
                  </p:txBody>
                </p:sp>
                <p:sp>
                  <p:nvSpPr>
                    <p:cNvPr id="1409" name="Freeform: Shape 1408">
                      <a:extLst>
                        <a:ext uri="{FF2B5EF4-FFF2-40B4-BE49-F238E27FC236}">
                          <a16:creationId xmlns:a16="http://schemas.microsoft.com/office/drawing/2014/main" id="{3F121730-7AB8-95A7-2D04-14C9B3505C8D}"/>
                        </a:ext>
                      </a:extLst>
                    </p:cNvPr>
                    <p:cNvSpPr/>
                    <p:nvPr/>
                  </p:nvSpPr>
                  <p:spPr>
                    <a:xfrm>
                      <a:off x="24107857" y="16846300"/>
                      <a:ext cx="647551" cy="273318"/>
                    </a:xfrm>
                    <a:custGeom>
                      <a:avLst/>
                      <a:gdLst>
                        <a:gd name="csX0" fmla="*/ 647551 w 647551"/>
                        <a:gd name="csY0" fmla="*/ 273318 h 273318"/>
                        <a:gd name="csX1" fmla="*/ 568933 w 647551"/>
                        <a:gd name="csY1" fmla="*/ 251435 h 273318"/>
                        <a:gd name="csX2" fmla="*/ 486713 w 647551"/>
                        <a:gd name="csY2" fmla="*/ 265225 h 273318"/>
                        <a:gd name="csX3" fmla="*/ 356483 w 647551"/>
                        <a:gd name="csY3" fmla="*/ 4720 h 273318"/>
                        <a:gd name="csX4" fmla="*/ 221152 w 647551"/>
                        <a:gd name="csY4" fmla="*/ 108143 h 273318"/>
                        <a:gd name="csX5" fmla="*/ 117028 w 647551"/>
                        <a:gd name="csY5" fmla="*/ 58679 h 273318"/>
                        <a:gd name="csX6" fmla="*/ 0 w 647551"/>
                        <a:gd name="csY6" fmla="*/ 54483 h 27331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47551" h="273318">
                          <a:moveTo>
                            <a:pt x="647551" y="273318"/>
                          </a:moveTo>
                          <a:cubicBezTo>
                            <a:pt x="625646" y="255932"/>
                            <a:pt x="596839" y="250236"/>
                            <a:pt x="568933" y="251435"/>
                          </a:cubicBezTo>
                          <a:cubicBezTo>
                            <a:pt x="543127" y="252335"/>
                            <a:pt x="515521" y="258930"/>
                            <a:pt x="486713" y="265225"/>
                          </a:cubicBezTo>
                          <a:cubicBezTo>
                            <a:pt x="427600" y="278115"/>
                            <a:pt x="391592" y="29001"/>
                            <a:pt x="356483" y="4720"/>
                          </a:cubicBezTo>
                          <a:cubicBezTo>
                            <a:pt x="305472" y="-30954"/>
                            <a:pt x="261362" y="148612"/>
                            <a:pt x="221152" y="108143"/>
                          </a:cubicBezTo>
                          <a:cubicBezTo>
                            <a:pt x="193846" y="80563"/>
                            <a:pt x="155736" y="65574"/>
                            <a:pt x="117028" y="58679"/>
                          </a:cubicBezTo>
                          <a:cubicBezTo>
                            <a:pt x="78319" y="51785"/>
                            <a:pt x="39310" y="53283"/>
                            <a:pt x="0" y="54483"/>
                          </a:cubicBezTo>
                        </a:path>
                      </a:pathLst>
                    </a:custGeom>
                    <a:noFill/>
                    <a:ln w="27122" cap="rnd">
                      <a:solidFill>
                        <a:srgbClr val="231F20"/>
                      </a:solidFill>
                      <a:prstDash val="solid"/>
                      <a:miter/>
                    </a:ln>
                  </p:spPr>
                  <p:txBody>
                    <a:bodyPr/>
                    <a:lstStyle/>
                    <a:p>
                      <a:endParaRPr lang="en-US"/>
                    </a:p>
                  </p:txBody>
                </p:sp>
                <p:sp>
                  <p:nvSpPr>
                    <p:cNvPr id="1410" name="Freeform: Shape 1409">
                      <a:extLst>
                        <a:ext uri="{FF2B5EF4-FFF2-40B4-BE49-F238E27FC236}">
                          <a16:creationId xmlns:a16="http://schemas.microsoft.com/office/drawing/2014/main" id="{8A083160-3D68-1297-C68E-C4647AC18588}"/>
                        </a:ext>
                      </a:extLst>
                    </p:cNvPr>
                    <p:cNvSpPr/>
                    <p:nvPr/>
                  </p:nvSpPr>
                  <p:spPr>
                    <a:xfrm>
                      <a:off x="24702016" y="16094387"/>
                      <a:ext cx="541014" cy="669098"/>
                    </a:xfrm>
                    <a:custGeom>
                      <a:avLst/>
                      <a:gdLst>
                        <a:gd name="csX0" fmla="*/ 423378 w 541014"/>
                        <a:gd name="csY0" fmla="*/ 669098 h 669098"/>
                        <a:gd name="csX1" fmla="*/ 430880 w 541014"/>
                        <a:gd name="csY1" fmla="*/ 588759 h 669098"/>
                        <a:gd name="csX2" fmla="*/ 402374 w 541014"/>
                        <a:gd name="csY2" fmla="*/ 511417 h 669098"/>
                        <a:gd name="csX3" fmla="*/ 386770 w 541014"/>
                        <a:gd name="csY3" fmla="*/ 352835 h 669098"/>
                        <a:gd name="csX4" fmla="*/ 510699 w 541014"/>
                        <a:gd name="csY4" fmla="*/ 224532 h 669098"/>
                        <a:gd name="csX5" fmla="*/ 541006 w 541014"/>
                        <a:gd name="csY5" fmla="*/ 114514 h 669098"/>
                        <a:gd name="csX6" fmla="*/ 523902 w 541014"/>
                        <a:gd name="csY6" fmla="*/ 0 h 66909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41014" h="669098">
                          <a:moveTo>
                            <a:pt x="423378" y="669098"/>
                          </a:moveTo>
                          <a:cubicBezTo>
                            <a:pt x="436582" y="644816"/>
                            <a:pt x="437182" y="615439"/>
                            <a:pt x="430880" y="588759"/>
                          </a:cubicBezTo>
                          <a:cubicBezTo>
                            <a:pt x="425179" y="563878"/>
                            <a:pt x="413477" y="538096"/>
                            <a:pt x="402374" y="511417"/>
                          </a:cubicBezTo>
                          <a:cubicBezTo>
                            <a:pt x="114307" y="511417"/>
                            <a:pt x="-329196" y="536298"/>
                            <a:pt x="386770" y="352835"/>
                          </a:cubicBezTo>
                          <a:cubicBezTo>
                            <a:pt x="412877" y="296778"/>
                            <a:pt x="477691" y="271296"/>
                            <a:pt x="510699" y="224532"/>
                          </a:cubicBezTo>
                          <a:cubicBezTo>
                            <a:pt x="533204" y="192755"/>
                            <a:pt x="541307" y="153185"/>
                            <a:pt x="541006" y="114514"/>
                          </a:cubicBezTo>
                          <a:cubicBezTo>
                            <a:pt x="540706" y="75843"/>
                            <a:pt x="532304" y="37771"/>
                            <a:pt x="523902" y="0"/>
                          </a:cubicBezTo>
                        </a:path>
                      </a:pathLst>
                    </a:custGeom>
                    <a:noFill/>
                    <a:ln w="27122" cap="rnd">
                      <a:solidFill>
                        <a:srgbClr val="231F20"/>
                      </a:solidFill>
                      <a:prstDash val="solid"/>
                      <a:miter/>
                    </a:ln>
                  </p:spPr>
                  <p:txBody>
                    <a:bodyPr/>
                    <a:lstStyle/>
                    <a:p>
                      <a:endParaRPr lang="en-US"/>
                    </a:p>
                  </p:txBody>
                </p:sp>
                <p:sp>
                  <p:nvSpPr>
                    <p:cNvPr id="1411" name="Freeform: Shape 1410">
                      <a:extLst>
                        <a:ext uri="{FF2B5EF4-FFF2-40B4-BE49-F238E27FC236}">
                          <a16:creationId xmlns:a16="http://schemas.microsoft.com/office/drawing/2014/main" id="{276492FD-3D69-58BA-8384-929B0CE8CBB7}"/>
                        </a:ext>
                      </a:extLst>
                    </p:cNvPr>
                    <p:cNvSpPr/>
                    <p:nvPr/>
                  </p:nvSpPr>
                  <p:spPr>
                    <a:xfrm>
                      <a:off x="24765911" y="15633032"/>
                      <a:ext cx="594737" cy="410697"/>
                    </a:xfrm>
                    <a:custGeom>
                      <a:avLst/>
                      <a:gdLst>
                        <a:gd name="csX0" fmla="*/ 594738 w 594737"/>
                        <a:gd name="csY0" fmla="*/ 333950 h 410697"/>
                        <a:gd name="csX1" fmla="*/ 522121 w 594737"/>
                        <a:gd name="csY1" fmla="*/ 297677 h 410697"/>
                        <a:gd name="csX2" fmla="*/ 339678 w 594737"/>
                        <a:gd name="csY2" fmla="*/ 410693 h 410697"/>
                        <a:gd name="csX3" fmla="*/ 147034 w 594737"/>
                        <a:gd name="csY3" fmla="*/ 244917 h 410697"/>
                        <a:gd name="csX4" fmla="*/ 205548 w 594737"/>
                        <a:gd name="csY4" fmla="*/ 95029 h 410697"/>
                        <a:gd name="csX5" fmla="*/ 111626 w 594737"/>
                        <a:gd name="csY5" fmla="*/ 28778 h 410697"/>
                        <a:gd name="csX6" fmla="*/ 0 w 594737"/>
                        <a:gd name="csY6" fmla="*/ 0 h 41069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94737" h="410697">
                          <a:moveTo>
                            <a:pt x="594738" y="333950"/>
                          </a:moveTo>
                          <a:cubicBezTo>
                            <a:pt x="575834" y="313865"/>
                            <a:pt x="548827" y="302473"/>
                            <a:pt x="522121" y="297677"/>
                          </a:cubicBezTo>
                          <a:cubicBezTo>
                            <a:pt x="497215" y="292880"/>
                            <a:pt x="368185" y="411592"/>
                            <a:pt x="339678" y="410693"/>
                          </a:cubicBezTo>
                          <a:cubicBezTo>
                            <a:pt x="281466" y="409193"/>
                            <a:pt x="177641" y="273995"/>
                            <a:pt x="147034" y="244917"/>
                          </a:cubicBezTo>
                          <a:cubicBezTo>
                            <a:pt x="102324" y="202348"/>
                            <a:pt x="239455" y="139996"/>
                            <a:pt x="205548" y="95029"/>
                          </a:cubicBezTo>
                          <a:cubicBezTo>
                            <a:pt x="182442" y="64752"/>
                            <a:pt x="147934" y="42868"/>
                            <a:pt x="111626" y="28778"/>
                          </a:cubicBezTo>
                          <a:cubicBezTo>
                            <a:pt x="75317" y="14689"/>
                            <a:pt x="37509" y="7194"/>
                            <a:pt x="0" y="0"/>
                          </a:cubicBezTo>
                        </a:path>
                      </a:pathLst>
                    </a:custGeom>
                    <a:noFill/>
                    <a:ln w="27122" cap="rnd">
                      <a:solidFill>
                        <a:srgbClr val="231F20"/>
                      </a:solidFill>
                      <a:prstDash val="solid"/>
                      <a:miter/>
                    </a:ln>
                  </p:spPr>
                  <p:txBody>
                    <a:bodyPr/>
                    <a:lstStyle/>
                    <a:p>
                      <a:endParaRPr lang="en-US"/>
                    </a:p>
                  </p:txBody>
                </p:sp>
                <p:sp>
                  <p:nvSpPr>
                    <p:cNvPr id="1412" name="Freeform: Shape 1411">
                      <a:extLst>
                        <a:ext uri="{FF2B5EF4-FFF2-40B4-BE49-F238E27FC236}">
                          <a16:creationId xmlns:a16="http://schemas.microsoft.com/office/drawing/2014/main" id="{C4ECB38F-A184-ACF3-B9B3-89ADE429C184}"/>
                        </a:ext>
                      </a:extLst>
                    </p:cNvPr>
                    <p:cNvSpPr/>
                    <p:nvPr/>
                  </p:nvSpPr>
                  <p:spPr>
                    <a:xfrm>
                      <a:off x="24554662" y="16349495"/>
                      <a:ext cx="332777" cy="591157"/>
                    </a:xfrm>
                    <a:custGeom>
                      <a:avLst/>
                      <a:gdLst>
                        <a:gd name="csX0" fmla="*/ 0 w 332777"/>
                        <a:gd name="csY0" fmla="*/ 591157 h 591157"/>
                        <a:gd name="csX1" fmla="*/ 35708 w 332777"/>
                        <a:gd name="csY1" fmla="*/ 518612 h 591157"/>
                        <a:gd name="csX2" fmla="*/ 36609 w 332777"/>
                        <a:gd name="csY2" fmla="*/ 436174 h 591157"/>
                        <a:gd name="csX3" fmla="*/ 241256 w 332777"/>
                        <a:gd name="csY3" fmla="*/ 455959 h 591157"/>
                        <a:gd name="csX4" fmla="*/ 240356 w 332777"/>
                        <a:gd name="csY4" fmla="*/ 205646 h 591157"/>
                        <a:gd name="csX5" fmla="*/ 307872 w 332777"/>
                        <a:gd name="csY5" fmla="*/ 113016 h 591157"/>
                        <a:gd name="csX6" fmla="*/ 332777 w 332777"/>
                        <a:gd name="csY6" fmla="*/ 0 h 59115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32777" h="591157">
                          <a:moveTo>
                            <a:pt x="0" y="591157"/>
                          </a:moveTo>
                          <a:cubicBezTo>
                            <a:pt x="21005" y="573171"/>
                            <a:pt x="31807" y="545892"/>
                            <a:pt x="35708" y="518612"/>
                          </a:cubicBezTo>
                          <a:cubicBezTo>
                            <a:pt x="39309" y="493131"/>
                            <a:pt x="37509" y="465252"/>
                            <a:pt x="36609" y="436174"/>
                          </a:cubicBezTo>
                          <a:cubicBezTo>
                            <a:pt x="34208" y="376518"/>
                            <a:pt x="210949" y="485637"/>
                            <a:pt x="241256" y="455959"/>
                          </a:cubicBezTo>
                          <a:cubicBezTo>
                            <a:pt x="285666" y="412791"/>
                            <a:pt x="192645" y="237723"/>
                            <a:pt x="240356" y="205646"/>
                          </a:cubicBezTo>
                          <a:cubicBezTo>
                            <a:pt x="272463" y="183763"/>
                            <a:pt x="294368" y="149289"/>
                            <a:pt x="307872" y="113016"/>
                          </a:cubicBezTo>
                          <a:cubicBezTo>
                            <a:pt x="321375" y="76742"/>
                            <a:pt x="327076" y="38371"/>
                            <a:pt x="332777" y="0"/>
                          </a:cubicBezTo>
                        </a:path>
                      </a:pathLst>
                    </a:custGeom>
                    <a:noFill/>
                    <a:ln w="27122" cap="rnd">
                      <a:solidFill>
                        <a:srgbClr val="231F20"/>
                      </a:solidFill>
                      <a:prstDash val="solid"/>
                      <a:miter/>
                    </a:ln>
                  </p:spPr>
                  <p:txBody>
                    <a:bodyPr/>
                    <a:lstStyle/>
                    <a:p>
                      <a:endParaRPr lang="en-US"/>
                    </a:p>
                  </p:txBody>
                </p:sp>
                <p:sp>
                  <p:nvSpPr>
                    <p:cNvPr id="1413" name="Freeform: Shape 1412">
                      <a:extLst>
                        <a:ext uri="{FF2B5EF4-FFF2-40B4-BE49-F238E27FC236}">
                          <a16:creationId xmlns:a16="http://schemas.microsoft.com/office/drawing/2014/main" id="{96E4F910-82E3-0DCE-7052-032885F6AD91}"/>
                        </a:ext>
                      </a:extLst>
                    </p:cNvPr>
                    <p:cNvSpPr/>
                    <p:nvPr/>
                  </p:nvSpPr>
                  <p:spPr>
                    <a:xfrm>
                      <a:off x="25246622" y="16333907"/>
                      <a:ext cx="343557" cy="635224"/>
                    </a:xfrm>
                    <a:custGeom>
                      <a:avLst/>
                      <a:gdLst>
                        <a:gd name="csX0" fmla="*/ 108326 w 343557"/>
                        <a:gd name="csY0" fmla="*/ 635224 h 635224"/>
                        <a:gd name="csX1" fmla="*/ 1 w 343557"/>
                        <a:gd name="csY1" fmla="*/ 617837 h 635224"/>
                        <a:gd name="csX2" fmla="*/ 120028 w 343557"/>
                        <a:gd name="csY2" fmla="*/ 476643 h 635224"/>
                        <a:gd name="csX3" fmla="*/ 256860 w 343557"/>
                        <a:gd name="csY3" fmla="*/ 417887 h 635224"/>
                        <a:gd name="csX4" fmla="*/ 200447 w 343557"/>
                        <a:gd name="csY4" fmla="*/ 128004 h 635224"/>
                        <a:gd name="csX5" fmla="*/ 336679 w 343557"/>
                        <a:gd name="csY5" fmla="*/ 115414 h 635224"/>
                        <a:gd name="csX6" fmla="*/ 343281 w 343557"/>
                        <a:gd name="csY6" fmla="*/ 0 h 63522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43557" h="635224">
                          <a:moveTo>
                            <a:pt x="108326" y="635224"/>
                          </a:moveTo>
                          <a:cubicBezTo>
                            <a:pt x="126330" y="613940"/>
                            <a:pt x="600" y="645417"/>
                            <a:pt x="1" y="617837"/>
                          </a:cubicBezTo>
                          <a:cubicBezTo>
                            <a:pt x="-300" y="592357"/>
                            <a:pt x="125430" y="504822"/>
                            <a:pt x="120028" y="476643"/>
                          </a:cubicBezTo>
                          <a:cubicBezTo>
                            <a:pt x="108326" y="417887"/>
                            <a:pt x="231655" y="452061"/>
                            <a:pt x="256860" y="417887"/>
                          </a:cubicBezTo>
                          <a:cubicBezTo>
                            <a:pt x="293769" y="368124"/>
                            <a:pt x="158437" y="167274"/>
                            <a:pt x="200447" y="128004"/>
                          </a:cubicBezTo>
                          <a:cubicBezTo>
                            <a:pt x="228954" y="101324"/>
                            <a:pt x="329177" y="153485"/>
                            <a:pt x="336679" y="115414"/>
                          </a:cubicBezTo>
                          <a:cubicBezTo>
                            <a:pt x="344181" y="77342"/>
                            <a:pt x="343880" y="38671"/>
                            <a:pt x="343281" y="0"/>
                          </a:cubicBezTo>
                        </a:path>
                      </a:pathLst>
                    </a:custGeom>
                    <a:noFill/>
                    <a:ln w="27122" cap="rnd">
                      <a:solidFill>
                        <a:srgbClr val="231F20"/>
                      </a:solidFill>
                      <a:prstDash val="solid"/>
                      <a:miter/>
                    </a:ln>
                  </p:spPr>
                  <p:txBody>
                    <a:bodyPr/>
                    <a:lstStyle/>
                    <a:p>
                      <a:endParaRPr lang="en-US"/>
                    </a:p>
                  </p:txBody>
                </p:sp>
                <p:sp>
                  <p:nvSpPr>
                    <p:cNvPr id="1414" name="Freeform: Shape 1413">
                      <a:extLst>
                        <a:ext uri="{FF2B5EF4-FFF2-40B4-BE49-F238E27FC236}">
                          <a16:creationId xmlns:a16="http://schemas.microsoft.com/office/drawing/2014/main" id="{EDC4F867-65B2-4E0E-F777-920079879AD8}"/>
                        </a:ext>
                      </a:extLst>
                    </p:cNvPr>
                    <p:cNvSpPr/>
                    <p:nvPr/>
                  </p:nvSpPr>
                  <p:spPr>
                    <a:xfrm>
                      <a:off x="24554499" y="15595860"/>
                      <a:ext cx="430763" cy="582637"/>
                    </a:xfrm>
                    <a:custGeom>
                      <a:avLst/>
                      <a:gdLst>
                        <a:gd name="csX0" fmla="*/ 430764 w 430763"/>
                        <a:gd name="csY0" fmla="*/ 552486 h 582637"/>
                        <a:gd name="csX1" fmla="*/ 380052 w 430763"/>
                        <a:gd name="csY1" fmla="*/ 489234 h 582637"/>
                        <a:gd name="csX2" fmla="*/ 346743 w 430763"/>
                        <a:gd name="csY2" fmla="*/ 581864 h 582637"/>
                        <a:gd name="csX3" fmla="*/ 183505 w 430763"/>
                        <a:gd name="csY3" fmla="*/ 348938 h 582637"/>
                        <a:gd name="csX4" fmla="*/ 163 w 430763"/>
                        <a:gd name="csY4" fmla="*/ 172970 h 582637"/>
                        <a:gd name="csX5" fmla="*/ 128593 w 430763"/>
                        <a:gd name="csY5" fmla="*/ 71347 h 582637"/>
                        <a:gd name="csX6" fmla="*/ 36471 w 430763"/>
                        <a:gd name="csY6" fmla="*/ 0 h 58263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430763" h="582637">
                          <a:moveTo>
                            <a:pt x="430764" y="552486"/>
                          </a:moveTo>
                          <a:cubicBezTo>
                            <a:pt x="423262" y="525806"/>
                            <a:pt x="403157" y="504522"/>
                            <a:pt x="380052" y="489234"/>
                          </a:cubicBezTo>
                          <a:cubicBezTo>
                            <a:pt x="358447" y="474844"/>
                            <a:pt x="373450" y="593256"/>
                            <a:pt x="346743" y="581864"/>
                          </a:cubicBezTo>
                          <a:cubicBezTo>
                            <a:pt x="291231" y="557882"/>
                            <a:pt x="94985" y="485337"/>
                            <a:pt x="183505" y="348938"/>
                          </a:cubicBezTo>
                          <a:cubicBezTo>
                            <a:pt x="163401" y="290483"/>
                            <a:pt x="8565" y="229328"/>
                            <a:pt x="163" y="172970"/>
                          </a:cubicBezTo>
                          <a:cubicBezTo>
                            <a:pt x="-5839" y="134899"/>
                            <a:pt x="155899" y="99226"/>
                            <a:pt x="128593" y="71347"/>
                          </a:cubicBezTo>
                          <a:cubicBezTo>
                            <a:pt x="101287" y="43467"/>
                            <a:pt x="68879" y="21883"/>
                            <a:pt x="36471" y="0"/>
                          </a:cubicBezTo>
                        </a:path>
                      </a:pathLst>
                    </a:custGeom>
                    <a:noFill/>
                    <a:ln w="27122" cap="rnd">
                      <a:solidFill>
                        <a:srgbClr val="231F20"/>
                      </a:solidFill>
                      <a:prstDash val="solid"/>
                      <a:miter/>
                    </a:ln>
                  </p:spPr>
                  <p:txBody>
                    <a:bodyPr/>
                    <a:lstStyle/>
                    <a:p>
                      <a:endParaRPr lang="en-US"/>
                    </a:p>
                  </p:txBody>
                </p:sp>
                <p:sp>
                  <p:nvSpPr>
                    <p:cNvPr id="1415" name="Freeform: Shape 1414">
                      <a:extLst>
                        <a:ext uri="{FF2B5EF4-FFF2-40B4-BE49-F238E27FC236}">
                          <a16:creationId xmlns:a16="http://schemas.microsoft.com/office/drawing/2014/main" id="{CC6F6B77-66AB-B13C-6733-62A50F87EF0A}"/>
                        </a:ext>
                      </a:extLst>
                    </p:cNvPr>
                    <p:cNvSpPr/>
                    <p:nvPr/>
                  </p:nvSpPr>
                  <p:spPr>
                    <a:xfrm>
                      <a:off x="23898409" y="16343200"/>
                      <a:ext cx="577334" cy="374839"/>
                    </a:xfrm>
                    <a:custGeom>
                      <a:avLst/>
                      <a:gdLst>
                        <a:gd name="csX0" fmla="*/ 577334 w 577334"/>
                        <a:gd name="csY0" fmla="*/ 363928 h 374839"/>
                        <a:gd name="csX1" fmla="*/ 506218 w 577334"/>
                        <a:gd name="csY1" fmla="*/ 324357 h 374839"/>
                        <a:gd name="csX2" fmla="*/ 423099 w 577334"/>
                        <a:gd name="csY2" fmla="*/ 318661 h 374839"/>
                        <a:gd name="csX3" fmla="*/ 147034 w 577334"/>
                        <a:gd name="csY3" fmla="*/ 367525 h 374839"/>
                        <a:gd name="csX4" fmla="*/ 202247 w 577334"/>
                        <a:gd name="csY4" fmla="*/ 103722 h 374839"/>
                        <a:gd name="csX5" fmla="*/ 112827 w 577334"/>
                        <a:gd name="csY5" fmla="*/ 31476 h 374839"/>
                        <a:gd name="csX6" fmla="*/ 0 w 577334"/>
                        <a:gd name="csY6" fmla="*/ 0 h 37483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77334" h="374839">
                          <a:moveTo>
                            <a:pt x="577334" y="363928"/>
                          </a:moveTo>
                          <a:cubicBezTo>
                            <a:pt x="560230" y="342044"/>
                            <a:pt x="533524" y="329753"/>
                            <a:pt x="506218" y="324357"/>
                          </a:cubicBezTo>
                          <a:cubicBezTo>
                            <a:pt x="480712" y="319261"/>
                            <a:pt x="452505" y="319261"/>
                            <a:pt x="423099" y="318661"/>
                          </a:cubicBezTo>
                          <a:cubicBezTo>
                            <a:pt x="362784" y="317162"/>
                            <a:pt x="175541" y="399301"/>
                            <a:pt x="147034" y="367525"/>
                          </a:cubicBezTo>
                          <a:cubicBezTo>
                            <a:pt x="105925" y="321059"/>
                            <a:pt x="231953" y="152886"/>
                            <a:pt x="202247" y="103722"/>
                          </a:cubicBezTo>
                          <a:cubicBezTo>
                            <a:pt x="182143" y="70747"/>
                            <a:pt x="148834" y="47065"/>
                            <a:pt x="112827" y="31476"/>
                          </a:cubicBezTo>
                          <a:cubicBezTo>
                            <a:pt x="76818" y="15888"/>
                            <a:pt x="38409" y="8094"/>
                            <a:pt x="0" y="0"/>
                          </a:cubicBezTo>
                        </a:path>
                      </a:pathLst>
                    </a:custGeom>
                    <a:noFill/>
                    <a:ln w="27122" cap="rnd">
                      <a:solidFill>
                        <a:srgbClr val="231F20"/>
                      </a:solidFill>
                      <a:prstDash val="solid"/>
                      <a:miter/>
                    </a:ln>
                  </p:spPr>
                  <p:txBody>
                    <a:bodyPr/>
                    <a:lstStyle/>
                    <a:p>
                      <a:endParaRPr lang="en-US"/>
                    </a:p>
                  </p:txBody>
                </p:sp>
                <p:sp>
                  <p:nvSpPr>
                    <p:cNvPr id="1416" name="Freeform: Shape 1415">
                      <a:extLst>
                        <a:ext uri="{FF2B5EF4-FFF2-40B4-BE49-F238E27FC236}">
                          <a16:creationId xmlns:a16="http://schemas.microsoft.com/office/drawing/2014/main" id="{26742BE6-35B1-CB13-BEA6-8B4A2104FC79}"/>
                        </a:ext>
                      </a:extLst>
                    </p:cNvPr>
                    <p:cNvSpPr/>
                    <p:nvPr/>
                  </p:nvSpPr>
                  <p:spPr>
                    <a:xfrm>
                      <a:off x="24924165" y="16589316"/>
                      <a:ext cx="401376" cy="624132"/>
                    </a:xfrm>
                    <a:custGeom>
                      <a:avLst/>
                      <a:gdLst>
                        <a:gd name="csX0" fmla="*/ 137315 w 401376"/>
                        <a:gd name="csY0" fmla="*/ 624133 h 624132"/>
                        <a:gd name="csX1" fmla="*/ 164621 w 401376"/>
                        <a:gd name="csY1" fmla="*/ 547990 h 624132"/>
                        <a:gd name="csX2" fmla="*/ 156219 w 401376"/>
                        <a:gd name="csY2" fmla="*/ 466151 h 624132"/>
                        <a:gd name="csX3" fmla="*/ 2884 w 401376"/>
                        <a:gd name="csY3" fmla="*/ 258706 h 624132"/>
                        <a:gd name="csX4" fmla="*/ 332660 w 401376"/>
                        <a:gd name="csY4" fmla="*/ 214639 h 624132"/>
                        <a:gd name="csX5" fmla="*/ 389374 w 401376"/>
                        <a:gd name="csY5" fmla="*/ 115114 h 624132"/>
                        <a:gd name="csX6" fmla="*/ 401376 w 401376"/>
                        <a:gd name="csY6" fmla="*/ 0 h 62413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401376" h="624132">
                          <a:moveTo>
                            <a:pt x="137315" y="624133"/>
                          </a:moveTo>
                          <a:cubicBezTo>
                            <a:pt x="156219" y="603748"/>
                            <a:pt x="164021" y="575569"/>
                            <a:pt x="164621" y="547990"/>
                          </a:cubicBezTo>
                          <a:cubicBezTo>
                            <a:pt x="165521" y="522509"/>
                            <a:pt x="160420" y="494630"/>
                            <a:pt x="156219" y="466151"/>
                          </a:cubicBezTo>
                          <a:cubicBezTo>
                            <a:pt x="147217" y="407096"/>
                            <a:pt x="-24122" y="291682"/>
                            <a:pt x="2884" y="258706"/>
                          </a:cubicBezTo>
                          <a:cubicBezTo>
                            <a:pt x="42193" y="210742"/>
                            <a:pt x="288850" y="251812"/>
                            <a:pt x="332660" y="214639"/>
                          </a:cubicBezTo>
                          <a:cubicBezTo>
                            <a:pt x="362368" y="189458"/>
                            <a:pt x="380072" y="152886"/>
                            <a:pt x="389374" y="115114"/>
                          </a:cubicBezTo>
                          <a:cubicBezTo>
                            <a:pt x="398676" y="77642"/>
                            <a:pt x="399876" y="38671"/>
                            <a:pt x="401376" y="0"/>
                          </a:cubicBezTo>
                        </a:path>
                      </a:pathLst>
                    </a:custGeom>
                    <a:noFill/>
                    <a:ln w="27122" cap="rnd">
                      <a:solidFill>
                        <a:srgbClr val="231F20"/>
                      </a:solidFill>
                      <a:prstDash val="solid"/>
                      <a:miter/>
                    </a:ln>
                  </p:spPr>
                  <p:txBody>
                    <a:bodyPr/>
                    <a:lstStyle/>
                    <a:p>
                      <a:endParaRPr lang="en-US"/>
                    </a:p>
                  </p:txBody>
                </p:sp>
                <p:sp>
                  <p:nvSpPr>
                    <p:cNvPr id="1417" name="Freeform: Shape 1416">
                      <a:extLst>
                        <a:ext uri="{FF2B5EF4-FFF2-40B4-BE49-F238E27FC236}">
                          <a16:creationId xmlns:a16="http://schemas.microsoft.com/office/drawing/2014/main" id="{40E16ABE-9E09-96CB-EF07-A27EAB0B378C}"/>
                        </a:ext>
                      </a:extLst>
                    </p:cNvPr>
                    <p:cNvSpPr/>
                    <p:nvPr/>
                  </p:nvSpPr>
                  <p:spPr>
                    <a:xfrm>
                      <a:off x="25257725" y="15838079"/>
                      <a:ext cx="226596" cy="675094"/>
                    </a:xfrm>
                    <a:custGeom>
                      <a:avLst/>
                      <a:gdLst>
                        <a:gd name="csX0" fmla="*/ 101724 w 226596"/>
                        <a:gd name="csY0" fmla="*/ 675095 h 675094"/>
                        <a:gd name="csX1" fmla="*/ 92422 w 226596"/>
                        <a:gd name="csY1" fmla="*/ 595054 h 675094"/>
                        <a:gd name="csX2" fmla="*/ 48312 w 226596"/>
                        <a:gd name="csY2" fmla="*/ 525207 h 675094"/>
                        <a:gd name="csX3" fmla="*/ 0 w 226596"/>
                        <a:gd name="csY3" fmla="*/ 373221 h 675094"/>
                        <a:gd name="csX4" fmla="*/ 225353 w 226596"/>
                        <a:gd name="csY4" fmla="*/ 143893 h 675094"/>
                        <a:gd name="csX5" fmla="*/ 101424 w 226596"/>
                        <a:gd name="csY5" fmla="*/ 108519 h 675094"/>
                        <a:gd name="csX6" fmla="*/ 60914 w 226596"/>
                        <a:gd name="csY6" fmla="*/ 0 h 67509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26596" h="675094">
                          <a:moveTo>
                            <a:pt x="101724" y="675095"/>
                          </a:moveTo>
                          <a:cubicBezTo>
                            <a:pt x="109525" y="648715"/>
                            <a:pt x="103825" y="619935"/>
                            <a:pt x="92422" y="595054"/>
                          </a:cubicBezTo>
                          <a:cubicBezTo>
                            <a:pt x="81619" y="571672"/>
                            <a:pt x="65116" y="548889"/>
                            <a:pt x="48312" y="525207"/>
                          </a:cubicBezTo>
                          <a:cubicBezTo>
                            <a:pt x="13804" y="476044"/>
                            <a:pt x="289268" y="379516"/>
                            <a:pt x="0" y="373221"/>
                          </a:cubicBezTo>
                          <a:cubicBezTo>
                            <a:pt x="13804" y="312966"/>
                            <a:pt x="202547" y="196353"/>
                            <a:pt x="225353" y="143893"/>
                          </a:cubicBezTo>
                          <a:cubicBezTo>
                            <a:pt x="240657" y="108519"/>
                            <a:pt x="109826" y="146291"/>
                            <a:pt x="101424" y="108519"/>
                          </a:cubicBezTo>
                          <a:cubicBezTo>
                            <a:pt x="93022" y="70747"/>
                            <a:pt x="77118" y="35373"/>
                            <a:pt x="60914" y="0"/>
                          </a:cubicBezTo>
                        </a:path>
                      </a:pathLst>
                    </a:custGeom>
                    <a:noFill/>
                    <a:ln w="27122" cap="rnd">
                      <a:solidFill>
                        <a:srgbClr val="231F20"/>
                      </a:solidFill>
                      <a:prstDash val="solid"/>
                      <a:miter/>
                    </a:ln>
                  </p:spPr>
                  <p:txBody>
                    <a:bodyPr/>
                    <a:lstStyle/>
                    <a:p>
                      <a:endParaRPr lang="en-US"/>
                    </a:p>
                  </p:txBody>
                </p:sp>
                <p:sp>
                  <p:nvSpPr>
                    <p:cNvPr id="1418" name="Freeform: Shape 1417">
                      <a:extLst>
                        <a:ext uri="{FF2B5EF4-FFF2-40B4-BE49-F238E27FC236}">
                          <a16:creationId xmlns:a16="http://schemas.microsoft.com/office/drawing/2014/main" id="{97386DB1-FB80-A4C6-09D7-9D6995A95492}"/>
                        </a:ext>
                      </a:extLst>
                    </p:cNvPr>
                    <p:cNvSpPr/>
                    <p:nvPr/>
                  </p:nvSpPr>
                  <p:spPr>
                    <a:xfrm>
                      <a:off x="22847822" y="16672434"/>
                      <a:ext cx="957308" cy="1602738"/>
                    </a:xfrm>
                    <a:custGeom>
                      <a:avLst/>
                      <a:gdLst>
                        <a:gd name="csX0" fmla="*/ 839038 w 957308"/>
                        <a:gd name="csY0" fmla="*/ 1570743 h 1602738"/>
                        <a:gd name="csX1" fmla="*/ 259003 w 957308"/>
                        <a:gd name="csY1" fmla="*/ 923827 h 1602738"/>
                        <a:gd name="csX2" fmla="*/ 7845 w 957308"/>
                        <a:gd name="csY2" fmla="*/ 92250 h 1602738"/>
                        <a:gd name="csX3" fmla="*/ 32451 w 957308"/>
                        <a:gd name="csY3" fmla="*/ 7714 h 1602738"/>
                        <a:gd name="csX4" fmla="*/ 117970 w 957308"/>
                        <a:gd name="csY4" fmla="*/ 31995 h 1602738"/>
                        <a:gd name="csX5" fmla="*/ 339122 w 957308"/>
                        <a:gd name="csY5" fmla="*/ 874365 h 1602738"/>
                        <a:gd name="csX6" fmla="*/ 949464 w 957308"/>
                        <a:gd name="csY6" fmla="*/ 1510488 h 1602738"/>
                        <a:gd name="csX7" fmla="*/ 924858 w 957308"/>
                        <a:gd name="csY7" fmla="*/ 1595025 h 1602738"/>
                        <a:gd name="csX8" fmla="*/ 839338 w 957308"/>
                        <a:gd name="csY8" fmla="*/ 1570743 h 16027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57308" h="1602738">
                          <a:moveTo>
                            <a:pt x="839038" y="1570743"/>
                          </a:moveTo>
                          <a:cubicBezTo>
                            <a:pt x="696505" y="1468520"/>
                            <a:pt x="450448" y="1263473"/>
                            <a:pt x="259003" y="923827"/>
                          </a:cubicBezTo>
                          <a:cubicBezTo>
                            <a:pt x="66658" y="582384"/>
                            <a:pt x="20447" y="265821"/>
                            <a:pt x="7845" y="92250"/>
                          </a:cubicBezTo>
                          <a:cubicBezTo>
                            <a:pt x="-8959" y="62273"/>
                            <a:pt x="2143" y="24202"/>
                            <a:pt x="32451" y="7714"/>
                          </a:cubicBezTo>
                          <a:cubicBezTo>
                            <a:pt x="62757" y="-8774"/>
                            <a:pt x="101166" y="2018"/>
                            <a:pt x="117970" y="31995"/>
                          </a:cubicBezTo>
                          <a:cubicBezTo>
                            <a:pt x="118270" y="188179"/>
                            <a:pt x="140176" y="519430"/>
                            <a:pt x="339122" y="874365"/>
                          </a:cubicBezTo>
                          <a:cubicBezTo>
                            <a:pt x="539569" y="1232597"/>
                            <a:pt x="815333" y="1427751"/>
                            <a:pt x="949464" y="1510488"/>
                          </a:cubicBezTo>
                          <a:cubicBezTo>
                            <a:pt x="966268" y="1540466"/>
                            <a:pt x="955166" y="1578538"/>
                            <a:pt x="924858" y="1595025"/>
                          </a:cubicBezTo>
                          <a:cubicBezTo>
                            <a:pt x="894551" y="1611512"/>
                            <a:pt x="856142" y="1600721"/>
                            <a:pt x="839338" y="1570743"/>
                          </a:cubicBezTo>
                          <a:close/>
                        </a:path>
                      </a:pathLst>
                    </a:custGeom>
                    <a:solidFill>
                      <a:srgbClr val="73C6A3"/>
                    </a:solidFill>
                    <a:ln w="27122" cap="rnd">
                      <a:solidFill>
                        <a:srgbClr val="231F20"/>
                      </a:solidFill>
                      <a:prstDash val="solid"/>
                      <a:miter/>
                    </a:ln>
                  </p:spPr>
                  <p:txBody>
                    <a:bodyPr/>
                    <a:lstStyle/>
                    <a:p>
                      <a:endParaRPr lang="en-US"/>
                    </a:p>
                  </p:txBody>
                </p:sp>
                <p:sp>
                  <p:nvSpPr>
                    <p:cNvPr id="1419" name="Freeform: Shape 1418">
                      <a:extLst>
                        <a:ext uri="{FF2B5EF4-FFF2-40B4-BE49-F238E27FC236}">
                          <a16:creationId xmlns:a16="http://schemas.microsoft.com/office/drawing/2014/main" id="{60D321C3-9421-09EC-D820-D3A03DCF7BE5}"/>
                        </a:ext>
                      </a:extLst>
                    </p:cNvPr>
                    <p:cNvSpPr/>
                    <p:nvPr/>
                  </p:nvSpPr>
                  <p:spPr>
                    <a:xfrm>
                      <a:off x="22926137" y="18009551"/>
                      <a:ext cx="2223608" cy="1037124"/>
                    </a:xfrm>
                    <a:custGeom>
                      <a:avLst/>
                      <a:gdLst>
                        <a:gd name="csX0" fmla="*/ 2147346 w 2223608"/>
                        <a:gd name="csY0" fmla="*/ 1032527 h 1037124"/>
                        <a:gd name="csX1" fmla="*/ 1000778 w 2223608"/>
                        <a:gd name="csY1" fmla="*/ 757334 h 1037124"/>
                        <a:gd name="csX2" fmla="*/ 32453 w 2223608"/>
                        <a:gd name="csY2" fmla="*/ 103224 h 1037124"/>
                        <a:gd name="csX3" fmla="*/ 4547 w 2223608"/>
                        <a:gd name="csY3" fmla="*/ 31877 h 1037124"/>
                        <a:gd name="csX4" fmla="*/ 76563 w 2223608"/>
                        <a:gd name="csY4" fmla="*/ 4597 h 1037124"/>
                        <a:gd name="csX5" fmla="*/ 1008881 w 2223608"/>
                        <a:gd name="csY5" fmla="*/ 623933 h 1037124"/>
                        <a:gd name="csX6" fmla="*/ 2191156 w 2223608"/>
                        <a:gd name="csY6" fmla="*/ 933901 h 1037124"/>
                        <a:gd name="csX7" fmla="*/ 2219062 w 2223608"/>
                        <a:gd name="csY7" fmla="*/ 1005248 h 1037124"/>
                        <a:gd name="csX8" fmla="*/ 2147045 w 2223608"/>
                        <a:gd name="csY8" fmla="*/ 1032527 h 10371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223608" h="1037124">
                          <a:moveTo>
                            <a:pt x="2147346" y="1032527"/>
                          </a:moveTo>
                          <a:cubicBezTo>
                            <a:pt x="1883884" y="1017839"/>
                            <a:pt x="1466487" y="962680"/>
                            <a:pt x="1000778" y="757334"/>
                          </a:cubicBezTo>
                          <a:cubicBezTo>
                            <a:pt x="538971" y="553786"/>
                            <a:pt x="219997" y="286087"/>
                            <a:pt x="32453" y="103224"/>
                          </a:cubicBezTo>
                          <a:cubicBezTo>
                            <a:pt x="5146" y="91233"/>
                            <a:pt x="-7456" y="59156"/>
                            <a:pt x="4547" y="31877"/>
                          </a:cubicBezTo>
                          <a:cubicBezTo>
                            <a:pt x="16549" y="4897"/>
                            <a:pt x="48956" y="-7394"/>
                            <a:pt x="76563" y="4597"/>
                          </a:cubicBezTo>
                          <a:cubicBezTo>
                            <a:pt x="274009" y="186561"/>
                            <a:pt x="582181" y="429079"/>
                            <a:pt x="1008881" y="623933"/>
                          </a:cubicBezTo>
                          <a:cubicBezTo>
                            <a:pt x="1482090" y="840072"/>
                            <a:pt x="1909390" y="909919"/>
                            <a:pt x="2191156" y="933901"/>
                          </a:cubicBezTo>
                          <a:cubicBezTo>
                            <a:pt x="2218462" y="945893"/>
                            <a:pt x="2231064" y="977968"/>
                            <a:pt x="2219062" y="1005248"/>
                          </a:cubicBezTo>
                          <a:cubicBezTo>
                            <a:pt x="2207059" y="1032227"/>
                            <a:pt x="2174652" y="1044518"/>
                            <a:pt x="2147045" y="1032527"/>
                          </a:cubicBezTo>
                          <a:close/>
                        </a:path>
                      </a:pathLst>
                    </a:custGeom>
                    <a:solidFill>
                      <a:srgbClr val="73C6A3"/>
                    </a:solidFill>
                    <a:ln w="27122" cap="rnd">
                      <a:solidFill>
                        <a:srgbClr val="231F20"/>
                      </a:solidFill>
                      <a:prstDash val="solid"/>
                      <a:miter/>
                    </a:ln>
                  </p:spPr>
                  <p:txBody>
                    <a:bodyPr/>
                    <a:lstStyle/>
                    <a:p>
                      <a:endParaRPr lang="en-US"/>
                    </a:p>
                  </p:txBody>
                </p:sp>
                <p:sp>
                  <p:nvSpPr>
                    <p:cNvPr id="1420" name="Freeform: Shape 1419">
                      <a:extLst>
                        <a:ext uri="{FF2B5EF4-FFF2-40B4-BE49-F238E27FC236}">
                          <a16:creationId xmlns:a16="http://schemas.microsoft.com/office/drawing/2014/main" id="{E5432A8D-AFB3-E279-D6FA-2FD9CD87A43B}"/>
                        </a:ext>
                      </a:extLst>
                    </p:cNvPr>
                    <p:cNvSpPr/>
                    <p:nvPr/>
                  </p:nvSpPr>
                  <p:spPr>
                    <a:xfrm>
                      <a:off x="24026781" y="17090258"/>
                      <a:ext cx="1152684" cy="466117"/>
                    </a:xfrm>
                    <a:custGeom>
                      <a:avLst/>
                      <a:gdLst>
                        <a:gd name="csX0" fmla="*/ 1094113 w 1152684"/>
                        <a:gd name="csY0" fmla="*/ 395087 h 466117"/>
                        <a:gd name="csX1" fmla="*/ 514078 w 1152684"/>
                        <a:gd name="csY1" fmla="*/ 439453 h 466117"/>
                        <a:gd name="csX2" fmla="*/ 26465 w 1152684"/>
                        <a:gd name="csY2" fmla="*/ 121392 h 466117"/>
                        <a:gd name="csX3" fmla="*/ 3059 w 1152684"/>
                        <a:gd name="csY3" fmla="*/ 50944 h 466117"/>
                        <a:gd name="csX4" fmla="*/ 58272 w 1152684"/>
                        <a:gd name="csY4" fmla="*/ 882 h 466117"/>
                        <a:gd name="csX5" fmla="*/ 534783 w 1152684"/>
                        <a:gd name="csY5" fmla="*/ 348322 h 466117"/>
                        <a:gd name="csX6" fmla="*/ 1126220 w 1152684"/>
                        <a:gd name="csY6" fmla="*/ 274577 h 466117"/>
                        <a:gd name="csX7" fmla="*/ 1149626 w 1152684"/>
                        <a:gd name="csY7" fmla="*/ 345024 h 466117"/>
                        <a:gd name="csX8" fmla="*/ 1094413 w 1152684"/>
                        <a:gd name="csY8" fmla="*/ 395087 h 4661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52684" h="466117">
                          <a:moveTo>
                            <a:pt x="1094113" y="395087"/>
                          </a:moveTo>
                          <a:cubicBezTo>
                            <a:pt x="975885" y="440652"/>
                            <a:pt x="759535" y="502107"/>
                            <a:pt x="514078" y="439453"/>
                          </a:cubicBezTo>
                          <a:cubicBezTo>
                            <a:pt x="267421" y="376501"/>
                            <a:pt x="107483" y="217919"/>
                            <a:pt x="26465" y="121392"/>
                          </a:cubicBezTo>
                          <a:cubicBezTo>
                            <a:pt x="4859" y="115996"/>
                            <a:pt x="-5643" y="84220"/>
                            <a:pt x="3059" y="50944"/>
                          </a:cubicBezTo>
                          <a:cubicBezTo>
                            <a:pt x="11761" y="17670"/>
                            <a:pt x="36667" y="-4813"/>
                            <a:pt x="58272" y="882"/>
                          </a:cubicBezTo>
                          <a:cubicBezTo>
                            <a:pt x="125487" y="96211"/>
                            <a:pt x="278523" y="282071"/>
                            <a:pt x="534783" y="348322"/>
                          </a:cubicBezTo>
                          <a:cubicBezTo>
                            <a:pt x="793143" y="415471"/>
                            <a:pt x="1020596" y="325539"/>
                            <a:pt x="1126220" y="274577"/>
                          </a:cubicBezTo>
                          <a:cubicBezTo>
                            <a:pt x="1147825" y="279973"/>
                            <a:pt x="1158328" y="311749"/>
                            <a:pt x="1149626" y="345024"/>
                          </a:cubicBezTo>
                          <a:cubicBezTo>
                            <a:pt x="1140924" y="378300"/>
                            <a:pt x="1116018" y="400783"/>
                            <a:pt x="1094413" y="395087"/>
                          </a:cubicBezTo>
                          <a:close/>
                        </a:path>
                      </a:pathLst>
                    </a:custGeom>
                    <a:solidFill>
                      <a:srgbClr val="73C6A3"/>
                    </a:solidFill>
                    <a:ln w="27122" cap="rnd">
                      <a:solidFill>
                        <a:srgbClr val="231F20"/>
                      </a:solidFill>
                      <a:prstDash val="solid"/>
                      <a:miter/>
                    </a:ln>
                  </p:spPr>
                  <p:txBody>
                    <a:bodyPr/>
                    <a:lstStyle/>
                    <a:p>
                      <a:endParaRPr lang="en-US"/>
                    </a:p>
                  </p:txBody>
                </p:sp>
                <p:sp>
                  <p:nvSpPr>
                    <p:cNvPr id="1421" name="Freeform: Shape 1420">
                      <a:extLst>
                        <a:ext uri="{FF2B5EF4-FFF2-40B4-BE49-F238E27FC236}">
                          <a16:creationId xmlns:a16="http://schemas.microsoft.com/office/drawing/2014/main" id="{C6E2AC5B-6DB7-6EFB-FA57-7F5A40A64101}"/>
                        </a:ext>
                      </a:extLst>
                    </p:cNvPr>
                    <p:cNvSpPr/>
                    <p:nvPr/>
                  </p:nvSpPr>
                  <p:spPr>
                    <a:xfrm>
                      <a:off x="24054108" y="17716150"/>
                      <a:ext cx="1837102" cy="335379"/>
                    </a:xfrm>
                    <a:custGeom>
                      <a:avLst/>
                      <a:gdLst>
                        <a:gd name="csX0" fmla="*/ 1775851 w 1837102"/>
                        <a:gd name="csY0" fmla="*/ 124429 h 335379"/>
                        <a:gd name="csX1" fmla="*/ 927553 w 1837102"/>
                        <a:gd name="csY1" fmla="*/ 334571 h 335379"/>
                        <a:gd name="csX2" fmla="*/ 64853 w 1837102"/>
                        <a:gd name="csY2" fmla="*/ 171194 h 335379"/>
                        <a:gd name="csX3" fmla="*/ 37 w 1837102"/>
                        <a:gd name="csY3" fmla="*/ 110639 h 335379"/>
                        <a:gd name="csX4" fmla="*/ 61251 w 1837102"/>
                        <a:gd name="csY4" fmla="*/ 46787 h 335379"/>
                        <a:gd name="csX5" fmla="*/ 919751 w 1837102"/>
                        <a:gd name="csY5" fmla="*/ 241641 h 335379"/>
                        <a:gd name="csX6" fmla="*/ 1772250 w 1837102"/>
                        <a:gd name="csY6" fmla="*/ 22 h 335379"/>
                        <a:gd name="csX7" fmla="*/ 1837065 w 1837102"/>
                        <a:gd name="csY7" fmla="*/ 60577 h 335379"/>
                        <a:gd name="csX8" fmla="*/ 1775851 w 1837102"/>
                        <a:gd name="csY8" fmla="*/ 124429 h 3353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37102" h="335379">
                          <a:moveTo>
                            <a:pt x="1775851" y="124429"/>
                          </a:moveTo>
                          <a:cubicBezTo>
                            <a:pt x="1618314" y="202071"/>
                            <a:pt x="1320644" y="323480"/>
                            <a:pt x="927553" y="334571"/>
                          </a:cubicBezTo>
                          <a:cubicBezTo>
                            <a:pt x="532361" y="345663"/>
                            <a:pt x="226890" y="240142"/>
                            <a:pt x="64853" y="171194"/>
                          </a:cubicBezTo>
                          <a:cubicBezTo>
                            <a:pt x="30344" y="172093"/>
                            <a:pt x="1237" y="144814"/>
                            <a:pt x="37" y="110639"/>
                          </a:cubicBezTo>
                          <a:cubicBezTo>
                            <a:pt x="-1163" y="76465"/>
                            <a:pt x="26743" y="47687"/>
                            <a:pt x="61251" y="46787"/>
                          </a:cubicBezTo>
                          <a:cubicBezTo>
                            <a:pt x="201684" y="118433"/>
                            <a:pt x="508956" y="252133"/>
                            <a:pt x="919751" y="241641"/>
                          </a:cubicBezTo>
                          <a:cubicBezTo>
                            <a:pt x="1333847" y="231149"/>
                            <a:pt x="1636018" y="79463"/>
                            <a:pt x="1772250" y="22"/>
                          </a:cubicBezTo>
                          <a:cubicBezTo>
                            <a:pt x="1806758" y="-878"/>
                            <a:pt x="1835864" y="26402"/>
                            <a:pt x="1837065" y="60577"/>
                          </a:cubicBezTo>
                          <a:cubicBezTo>
                            <a:pt x="1838265" y="94751"/>
                            <a:pt x="1810358" y="123530"/>
                            <a:pt x="1775851" y="124429"/>
                          </a:cubicBezTo>
                          <a:close/>
                        </a:path>
                      </a:pathLst>
                    </a:custGeom>
                    <a:solidFill>
                      <a:srgbClr val="73C6A3"/>
                    </a:solidFill>
                    <a:ln w="27122" cap="rnd">
                      <a:solidFill>
                        <a:srgbClr val="231F20"/>
                      </a:solidFill>
                      <a:prstDash val="solid"/>
                      <a:miter/>
                    </a:ln>
                  </p:spPr>
                  <p:txBody>
                    <a:bodyPr/>
                    <a:lstStyle/>
                    <a:p>
                      <a:endParaRPr lang="en-US"/>
                    </a:p>
                  </p:txBody>
                </p:sp>
                <p:sp>
                  <p:nvSpPr>
                    <p:cNvPr id="1422" name="Freeform: Shape 1421">
                      <a:extLst>
                        <a:ext uri="{FF2B5EF4-FFF2-40B4-BE49-F238E27FC236}">
                          <a16:creationId xmlns:a16="http://schemas.microsoft.com/office/drawing/2014/main" id="{DD4DD75B-CB2C-0127-C52D-F1352BBF11CD}"/>
                        </a:ext>
                      </a:extLst>
                    </p:cNvPr>
                    <p:cNvSpPr/>
                    <p:nvPr/>
                  </p:nvSpPr>
                  <p:spPr>
                    <a:xfrm>
                      <a:off x="23922778" y="17952155"/>
                      <a:ext cx="1831500" cy="390576"/>
                    </a:xfrm>
                    <a:custGeom>
                      <a:avLst/>
                      <a:gdLst>
                        <a:gd name="csX0" fmla="*/ 1762847 w 1831500"/>
                        <a:gd name="csY0" fmla="*/ 269438 h 390576"/>
                        <a:gd name="csX1" fmla="*/ 895945 w 1831500"/>
                        <a:gd name="csY1" fmla="*/ 383353 h 390576"/>
                        <a:gd name="csX2" fmla="*/ 57550 w 1831500"/>
                        <a:gd name="csY2" fmla="*/ 124347 h 390576"/>
                        <a:gd name="csX3" fmla="*/ 237 w 1831500"/>
                        <a:gd name="csY3" fmla="*/ 56898 h 390576"/>
                        <a:gd name="csX4" fmla="*/ 68353 w 1831500"/>
                        <a:gd name="csY4" fmla="*/ 240 h 390576"/>
                        <a:gd name="csX5" fmla="*/ 898946 w 1831500"/>
                        <a:gd name="csY5" fmla="*/ 289823 h 390576"/>
                        <a:gd name="csX6" fmla="*/ 1773950 w 1831500"/>
                        <a:gd name="csY6" fmla="*/ 145331 h 390576"/>
                        <a:gd name="csX7" fmla="*/ 1831263 w 1831500"/>
                        <a:gd name="csY7" fmla="*/ 212780 h 390576"/>
                        <a:gd name="csX8" fmla="*/ 1763148 w 1831500"/>
                        <a:gd name="csY8" fmla="*/ 269438 h 3905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31500" h="390576">
                          <a:moveTo>
                            <a:pt x="1762847" y="269438"/>
                          </a:moveTo>
                          <a:cubicBezTo>
                            <a:pt x="1597509" y="329093"/>
                            <a:pt x="1287836" y="416328"/>
                            <a:pt x="895945" y="383353"/>
                          </a:cubicBezTo>
                          <a:cubicBezTo>
                            <a:pt x="501954" y="350078"/>
                            <a:pt x="210586" y="210982"/>
                            <a:pt x="57550" y="124347"/>
                          </a:cubicBezTo>
                          <a:cubicBezTo>
                            <a:pt x="23042" y="121349"/>
                            <a:pt x="-2764" y="91072"/>
                            <a:pt x="237" y="56898"/>
                          </a:cubicBezTo>
                          <a:cubicBezTo>
                            <a:pt x="3237" y="22723"/>
                            <a:pt x="33845" y="-2758"/>
                            <a:pt x="68353" y="240"/>
                          </a:cubicBezTo>
                          <a:cubicBezTo>
                            <a:pt x="199483" y="87174"/>
                            <a:pt x="489651" y="254450"/>
                            <a:pt x="898946" y="289823"/>
                          </a:cubicBezTo>
                          <a:cubicBezTo>
                            <a:pt x="1311842" y="325796"/>
                            <a:pt x="1629316" y="208884"/>
                            <a:pt x="1773950" y="145331"/>
                          </a:cubicBezTo>
                          <a:cubicBezTo>
                            <a:pt x="1808458" y="148329"/>
                            <a:pt x="1834264" y="178606"/>
                            <a:pt x="1831263" y="212780"/>
                          </a:cubicBezTo>
                          <a:cubicBezTo>
                            <a:pt x="1828262" y="246955"/>
                            <a:pt x="1797656" y="272436"/>
                            <a:pt x="1763148" y="269438"/>
                          </a:cubicBezTo>
                          <a:close/>
                        </a:path>
                      </a:pathLst>
                    </a:custGeom>
                    <a:solidFill>
                      <a:srgbClr val="73C6A3"/>
                    </a:solidFill>
                    <a:ln w="27122" cap="rnd">
                      <a:solidFill>
                        <a:srgbClr val="231F20"/>
                      </a:solidFill>
                      <a:prstDash val="solid"/>
                      <a:miter/>
                    </a:ln>
                  </p:spPr>
                  <p:txBody>
                    <a:bodyPr/>
                    <a:lstStyle/>
                    <a:p>
                      <a:endParaRPr lang="en-US"/>
                    </a:p>
                  </p:txBody>
                </p:sp>
                <p:sp>
                  <p:nvSpPr>
                    <p:cNvPr id="1423" name="Freeform: Shape 1422">
                      <a:extLst>
                        <a:ext uri="{FF2B5EF4-FFF2-40B4-BE49-F238E27FC236}">
                          <a16:creationId xmlns:a16="http://schemas.microsoft.com/office/drawing/2014/main" id="{64BD2185-5099-49F6-7BA6-DBB98122F488}"/>
                        </a:ext>
                      </a:extLst>
                    </p:cNvPr>
                    <p:cNvSpPr/>
                    <p:nvPr/>
                  </p:nvSpPr>
                  <p:spPr>
                    <a:xfrm>
                      <a:off x="22582635" y="16420774"/>
                      <a:ext cx="384863" cy="1342831"/>
                    </a:xfrm>
                    <a:custGeom>
                      <a:avLst/>
                      <a:gdLst>
                        <a:gd name="csX0" fmla="*/ 273932 w 384863"/>
                        <a:gd name="csY0" fmla="*/ 1291502 h 1342831"/>
                        <a:gd name="csX1" fmla="*/ 36576 w 384863"/>
                        <a:gd name="csY1" fmla="*/ 712335 h 1342831"/>
                        <a:gd name="csX2" fmla="*/ 24273 w 384863"/>
                        <a:gd name="csY2" fmla="*/ 72914 h 1342831"/>
                        <a:gd name="csX3" fmla="*/ 66583 w 384863"/>
                        <a:gd name="csY3" fmla="*/ 968 h 1342831"/>
                        <a:gd name="csX4" fmla="*/ 133799 w 384863"/>
                        <a:gd name="csY4" fmla="*/ 51031 h 1342831"/>
                        <a:gd name="csX5" fmla="*/ 121496 w 384863"/>
                        <a:gd name="csY5" fmla="*/ 707239 h 1342831"/>
                        <a:gd name="csX6" fmla="*/ 383457 w 384863"/>
                        <a:gd name="csY6" fmla="*/ 1269918 h 1342831"/>
                        <a:gd name="csX7" fmla="*/ 341147 w 384863"/>
                        <a:gd name="csY7" fmla="*/ 1341864 h 1342831"/>
                        <a:gd name="csX8" fmla="*/ 273932 w 384863"/>
                        <a:gd name="csY8" fmla="*/ 1291801 h 13428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84863" h="1342831">
                          <a:moveTo>
                            <a:pt x="273932" y="1291502"/>
                          </a:moveTo>
                          <a:cubicBezTo>
                            <a:pt x="202815" y="1181784"/>
                            <a:pt x="93290" y="983932"/>
                            <a:pt x="36576" y="712335"/>
                          </a:cubicBezTo>
                          <a:cubicBezTo>
                            <a:pt x="-21938" y="432644"/>
                            <a:pt x="2068" y="202417"/>
                            <a:pt x="24273" y="72914"/>
                          </a:cubicBezTo>
                          <a:cubicBezTo>
                            <a:pt x="17371" y="39339"/>
                            <a:pt x="36576" y="6964"/>
                            <a:pt x="66583" y="968"/>
                          </a:cubicBezTo>
                          <a:cubicBezTo>
                            <a:pt x="96590" y="-5027"/>
                            <a:pt x="127197" y="17456"/>
                            <a:pt x="133799" y="51031"/>
                          </a:cubicBezTo>
                          <a:cubicBezTo>
                            <a:pt x="104692" y="161348"/>
                            <a:pt x="55481" y="405065"/>
                            <a:pt x="121496" y="707239"/>
                          </a:cubicBezTo>
                          <a:cubicBezTo>
                            <a:pt x="183011" y="988128"/>
                            <a:pt x="313541" y="1179985"/>
                            <a:pt x="383457" y="1269918"/>
                          </a:cubicBezTo>
                          <a:cubicBezTo>
                            <a:pt x="390359" y="1303493"/>
                            <a:pt x="371154" y="1335868"/>
                            <a:pt x="341147" y="1341864"/>
                          </a:cubicBezTo>
                          <a:cubicBezTo>
                            <a:pt x="311140" y="1347859"/>
                            <a:pt x="280533" y="1325376"/>
                            <a:pt x="273932" y="1291801"/>
                          </a:cubicBezTo>
                          <a:close/>
                        </a:path>
                      </a:pathLst>
                    </a:custGeom>
                    <a:solidFill>
                      <a:srgbClr val="73C6A3"/>
                    </a:solidFill>
                    <a:ln w="27122" cap="rnd">
                      <a:solidFill>
                        <a:srgbClr val="231F20"/>
                      </a:solidFill>
                      <a:prstDash val="solid"/>
                      <a:miter/>
                    </a:ln>
                  </p:spPr>
                  <p:txBody>
                    <a:bodyPr/>
                    <a:lstStyle/>
                    <a:p>
                      <a:endParaRPr lang="en-US"/>
                    </a:p>
                  </p:txBody>
                </p:sp>
                <p:sp>
                  <p:nvSpPr>
                    <p:cNvPr id="1424" name="Freeform: Shape 1423">
                      <a:extLst>
                        <a:ext uri="{FF2B5EF4-FFF2-40B4-BE49-F238E27FC236}">
                          <a16:creationId xmlns:a16="http://schemas.microsoft.com/office/drawing/2014/main" id="{DF8142A5-3A35-008D-8259-64F474858D8E}"/>
                        </a:ext>
                      </a:extLst>
                    </p:cNvPr>
                    <p:cNvSpPr/>
                    <p:nvPr/>
                  </p:nvSpPr>
                  <p:spPr>
                    <a:xfrm>
                      <a:off x="23513662" y="16134186"/>
                      <a:ext cx="403166" cy="994497"/>
                    </a:xfrm>
                    <a:custGeom>
                      <a:avLst/>
                      <a:gdLst>
                        <a:gd name="csX0" fmla="*/ 269521 w 403166"/>
                        <a:gd name="csY0" fmla="*/ 969545 h 994497"/>
                        <a:gd name="csX1" fmla="*/ 27964 w 403166"/>
                        <a:gd name="csY1" fmla="*/ 555555 h 994497"/>
                        <a:gd name="csX2" fmla="*/ 41167 w 403166"/>
                        <a:gd name="csY2" fmla="*/ 58527 h 994497"/>
                        <a:gd name="csX3" fmla="*/ 97881 w 403166"/>
                        <a:gd name="csY3" fmla="*/ 3369 h 994497"/>
                        <a:gd name="csX4" fmla="*/ 173798 w 403166"/>
                        <a:gd name="csY4" fmla="*/ 25252 h 994497"/>
                        <a:gd name="csX5" fmla="*/ 124887 w 403166"/>
                        <a:gd name="csY5" fmla="*/ 523479 h 994497"/>
                        <a:gd name="csX6" fmla="*/ 402451 w 403166"/>
                        <a:gd name="csY6" fmla="*/ 935970 h 994497"/>
                        <a:gd name="csX7" fmla="*/ 345738 w 403166"/>
                        <a:gd name="csY7" fmla="*/ 991128 h 994497"/>
                        <a:gd name="csX8" fmla="*/ 269820 w 403166"/>
                        <a:gd name="csY8" fmla="*/ 969245 h 9944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03166" h="994497">
                          <a:moveTo>
                            <a:pt x="269521" y="969545"/>
                          </a:moveTo>
                          <a:cubicBezTo>
                            <a:pt x="184301" y="882610"/>
                            <a:pt x="77776" y="745612"/>
                            <a:pt x="27964" y="555555"/>
                          </a:cubicBezTo>
                          <a:cubicBezTo>
                            <a:pt x="-24248" y="356803"/>
                            <a:pt x="6359" y="177837"/>
                            <a:pt x="41167" y="58527"/>
                          </a:cubicBezTo>
                          <a:cubicBezTo>
                            <a:pt x="35766" y="37243"/>
                            <a:pt x="61572" y="12362"/>
                            <a:pt x="97881" y="3369"/>
                          </a:cubicBezTo>
                          <a:cubicBezTo>
                            <a:pt x="134189" y="-5625"/>
                            <a:pt x="168697" y="3968"/>
                            <a:pt x="173798" y="25252"/>
                          </a:cubicBezTo>
                          <a:cubicBezTo>
                            <a:pt x="129388" y="131073"/>
                            <a:pt x="72375" y="316034"/>
                            <a:pt x="124887" y="523479"/>
                          </a:cubicBezTo>
                          <a:cubicBezTo>
                            <a:pt x="177099" y="729125"/>
                            <a:pt x="313331" y="864024"/>
                            <a:pt x="402451" y="935970"/>
                          </a:cubicBezTo>
                          <a:cubicBezTo>
                            <a:pt x="407852" y="957254"/>
                            <a:pt x="382047" y="982136"/>
                            <a:pt x="345738" y="991128"/>
                          </a:cubicBezTo>
                          <a:cubicBezTo>
                            <a:pt x="309430" y="1000122"/>
                            <a:pt x="274922" y="990529"/>
                            <a:pt x="269820" y="969245"/>
                          </a:cubicBezTo>
                          <a:close/>
                        </a:path>
                      </a:pathLst>
                    </a:custGeom>
                    <a:solidFill>
                      <a:srgbClr val="73C6A3"/>
                    </a:solidFill>
                    <a:ln w="27122" cap="rnd">
                      <a:solidFill>
                        <a:srgbClr val="231F20"/>
                      </a:solidFill>
                      <a:prstDash val="solid"/>
                      <a:miter/>
                    </a:ln>
                  </p:spPr>
                  <p:txBody>
                    <a:bodyPr/>
                    <a:lstStyle/>
                    <a:p>
                      <a:endParaRPr lang="en-US"/>
                    </a:p>
                  </p:txBody>
                </p:sp>
                <p:sp>
                  <p:nvSpPr>
                    <p:cNvPr id="1425" name="Freeform: Shape 1424">
                      <a:extLst>
                        <a:ext uri="{FF2B5EF4-FFF2-40B4-BE49-F238E27FC236}">
                          <a16:creationId xmlns:a16="http://schemas.microsoft.com/office/drawing/2014/main" id="{356034F5-EF5E-642E-69E2-DE1183B89B40}"/>
                        </a:ext>
                      </a:extLst>
                    </p:cNvPr>
                    <p:cNvSpPr/>
                    <p:nvPr/>
                  </p:nvSpPr>
                  <p:spPr>
                    <a:xfrm>
                      <a:off x="23173186" y="16626636"/>
                      <a:ext cx="592455" cy="1237177"/>
                    </a:xfrm>
                    <a:custGeom>
                      <a:avLst/>
                      <a:gdLst>
                        <a:gd name="csX0" fmla="*/ 480667 w 592455"/>
                        <a:gd name="csY0" fmla="*/ 1211544 h 1237177"/>
                        <a:gd name="csX1" fmla="*/ 84574 w 592455"/>
                        <a:gd name="csY1" fmla="*/ 706722 h 1237177"/>
                        <a:gd name="csX2" fmla="*/ 16158 w 592455"/>
                        <a:gd name="csY2" fmla="*/ 69100 h 1237177"/>
                        <a:gd name="csX3" fmla="*/ 53667 w 592455"/>
                        <a:gd name="csY3" fmla="*/ 5248 h 1237177"/>
                        <a:gd name="csX4" fmla="*/ 125384 w 592455"/>
                        <a:gd name="csY4" fmla="*/ 25632 h 1237177"/>
                        <a:gd name="csX5" fmla="*/ 164993 w 592455"/>
                        <a:gd name="csY5" fmla="*/ 670749 h 1237177"/>
                        <a:gd name="csX6" fmla="*/ 589892 w 592455"/>
                        <a:gd name="csY6" fmla="*/ 1168077 h 1237177"/>
                        <a:gd name="csX7" fmla="*/ 552383 w 592455"/>
                        <a:gd name="csY7" fmla="*/ 1231929 h 1237177"/>
                        <a:gd name="csX8" fmla="*/ 480667 w 592455"/>
                        <a:gd name="csY8" fmla="*/ 1211544 h 12371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92455" h="1237177">
                          <a:moveTo>
                            <a:pt x="480667" y="1211544"/>
                          </a:moveTo>
                          <a:cubicBezTo>
                            <a:pt x="372942" y="1130605"/>
                            <a:pt x="191699" y="969326"/>
                            <a:pt x="84574" y="706722"/>
                          </a:cubicBezTo>
                          <a:cubicBezTo>
                            <a:pt x="-23151" y="442920"/>
                            <a:pt x="-5146" y="201301"/>
                            <a:pt x="16158" y="69100"/>
                          </a:cubicBezTo>
                          <a:cubicBezTo>
                            <a:pt x="6856" y="46017"/>
                            <a:pt x="23660" y="17239"/>
                            <a:pt x="53667" y="5248"/>
                          </a:cubicBezTo>
                          <a:cubicBezTo>
                            <a:pt x="83674" y="-6743"/>
                            <a:pt x="116081" y="2550"/>
                            <a:pt x="125384" y="25632"/>
                          </a:cubicBezTo>
                          <a:cubicBezTo>
                            <a:pt x="96577" y="144343"/>
                            <a:pt x="54267" y="396455"/>
                            <a:pt x="164993" y="670749"/>
                          </a:cubicBezTo>
                          <a:cubicBezTo>
                            <a:pt x="276919" y="947442"/>
                            <a:pt x="485768" y="1102126"/>
                            <a:pt x="589892" y="1168077"/>
                          </a:cubicBezTo>
                          <a:cubicBezTo>
                            <a:pt x="599194" y="1191160"/>
                            <a:pt x="582390" y="1219938"/>
                            <a:pt x="552383" y="1231929"/>
                          </a:cubicBezTo>
                          <a:cubicBezTo>
                            <a:pt x="522376" y="1243920"/>
                            <a:pt x="489969" y="1234627"/>
                            <a:pt x="480667" y="1211544"/>
                          </a:cubicBezTo>
                          <a:close/>
                        </a:path>
                      </a:pathLst>
                    </a:custGeom>
                    <a:solidFill>
                      <a:srgbClr val="73C6A3"/>
                    </a:solidFill>
                    <a:ln w="27122" cap="rnd">
                      <a:solidFill>
                        <a:srgbClr val="231F20"/>
                      </a:solidFill>
                      <a:prstDash val="solid"/>
                      <a:miter/>
                    </a:ln>
                  </p:spPr>
                  <p:txBody>
                    <a:bodyPr/>
                    <a:lstStyle/>
                    <a:p>
                      <a:endParaRPr lang="en-US"/>
                    </a:p>
                  </p:txBody>
                </p:sp>
                <p:sp>
                  <p:nvSpPr>
                    <p:cNvPr id="1426" name="Freeform: Shape 1425">
                      <a:extLst>
                        <a:ext uri="{FF2B5EF4-FFF2-40B4-BE49-F238E27FC236}">
                          <a16:creationId xmlns:a16="http://schemas.microsoft.com/office/drawing/2014/main" id="{5A9627CA-987C-1A9D-EBEF-FC03CC41ECB3}"/>
                        </a:ext>
                      </a:extLst>
                    </p:cNvPr>
                    <p:cNvSpPr/>
                    <p:nvPr/>
                  </p:nvSpPr>
                  <p:spPr>
                    <a:xfrm>
                      <a:off x="23367341" y="16693728"/>
                      <a:ext cx="672421" cy="1035244"/>
                    </a:xfrm>
                    <a:custGeom>
                      <a:avLst/>
                      <a:gdLst>
                        <a:gd name="csX0" fmla="*/ 560175 w 672421"/>
                        <a:gd name="csY0" fmla="*/ 1020046 h 1035244"/>
                        <a:gd name="csX1" fmla="*/ 119972 w 672421"/>
                        <a:gd name="csY1" fmla="*/ 644127 h 1035244"/>
                        <a:gd name="csX2" fmla="*/ 5345 w 672421"/>
                        <a:gd name="csY2" fmla="*/ 77852 h 1035244"/>
                        <a:gd name="csX3" fmla="*/ 39253 w 672421"/>
                        <a:gd name="csY3" fmla="*/ 11901 h 1035244"/>
                        <a:gd name="csX4" fmla="*/ 113971 w 672421"/>
                        <a:gd name="csY4" fmla="*/ 15199 h 1035244"/>
                        <a:gd name="csX5" fmla="*/ 199491 w 672421"/>
                        <a:gd name="csY5" fmla="*/ 594364 h 1035244"/>
                        <a:gd name="csX6" fmla="*/ 668800 w 672421"/>
                        <a:gd name="csY6" fmla="*/ 957393 h 1035244"/>
                        <a:gd name="csX7" fmla="*/ 634892 w 672421"/>
                        <a:gd name="csY7" fmla="*/ 1023343 h 1035244"/>
                        <a:gd name="csX8" fmla="*/ 560175 w 672421"/>
                        <a:gd name="csY8" fmla="*/ 1020046 h 10352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72421" h="1035244">
                          <a:moveTo>
                            <a:pt x="560175" y="1020046"/>
                          </a:moveTo>
                          <a:cubicBezTo>
                            <a:pt x="444348" y="969084"/>
                            <a:pt x="247802" y="860266"/>
                            <a:pt x="119972" y="644127"/>
                          </a:cubicBezTo>
                          <a:cubicBezTo>
                            <a:pt x="-8458" y="426790"/>
                            <a:pt x="-6957" y="202858"/>
                            <a:pt x="5345" y="77852"/>
                          </a:cubicBezTo>
                          <a:cubicBezTo>
                            <a:pt x="-5757" y="58966"/>
                            <a:pt x="9547" y="28988"/>
                            <a:pt x="39253" y="11901"/>
                          </a:cubicBezTo>
                          <a:cubicBezTo>
                            <a:pt x="68961" y="-5186"/>
                            <a:pt x="102868" y="-3687"/>
                            <a:pt x="113971" y="15199"/>
                          </a:cubicBezTo>
                          <a:cubicBezTo>
                            <a:pt x="92666" y="129413"/>
                            <a:pt x="67161" y="367734"/>
                            <a:pt x="199491" y="594364"/>
                          </a:cubicBezTo>
                          <a:cubicBezTo>
                            <a:pt x="333022" y="822794"/>
                            <a:pt x="557774" y="919322"/>
                            <a:pt x="668800" y="957393"/>
                          </a:cubicBezTo>
                          <a:cubicBezTo>
                            <a:pt x="679903" y="976279"/>
                            <a:pt x="664599" y="1006257"/>
                            <a:pt x="634892" y="1023343"/>
                          </a:cubicBezTo>
                          <a:cubicBezTo>
                            <a:pt x="605186" y="1040431"/>
                            <a:pt x="571278" y="1038932"/>
                            <a:pt x="560175" y="1020046"/>
                          </a:cubicBezTo>
                          <a:close/>
                        </a:path>
                      </a:pathLst>
                    </a:custGeom>
                    <a:solidFill>
                      <a:srgbClr val="73C6A3"/>
                    </a:solidFill>
                    <a:ln w="27122" cap="rnd">
                      <a:solidFill>
                        <a:srgbClr val="231F20"/>
                      </a:solidFill>
                      <a:prstDash val="solid"/>
                      <a:miter/>
                    </a:ln>
                  </p:spPr>
                  <p:txBody>
                    <a:bodyPr/>
                    <a:lstStyle/>
                    <a:p>
                      <a:endParaRPr lang="en-US"/>
                    </a:p>
                  </p:txBody>
                </p:sp>
                <p:sp>
                  <p:nvSpPr>
                    <p:cNvPr id="1427" name="Freeform: Shape 1426">
                      <a:extLst>
                        <a:ext uri="{FF2B5EF4-FFF2-40B4-BE49-F238E27FC236}">
                          <a16:creationId xmlns:a16="http://schemas.microsoft.com/office/drawing/2014/main" id="{D222968C-B2CB-2AF2-6D8A-C23CBC1FCE10}"/>
                        </a:ext>
                      </a:extLst>
                    </p:cNvPr>
                    <p:cNvSpPr/>
                    <p:nvPr/>
                  </p:nvSpPr>
                  <p:spPr>
                    <a:xfrm>
                      <a:off x="23935080" y="18381734"/>
                      <a:ext cx="1831501" cy="390576"/>
                    </a:xfrm>
                    <a:custGeom>
                      <a:avLst/>
                      <a:gdLst>
                        <a:gd name="csX0" fmla="*/ 1762848 w 1831501"/>
                        <a:gd name="csY0" fmla="*/ 269437 h 390576"/>
                        <a:gd name="csX1" fmla="*/ 895946 w 1831501"/>
                        <a:gd name="csY1" fmla="*/ 383353 h 390576"/>
                        <a:gd name="csX2" fmla="*/ 57551 w 1831501"/>
                        <a:gd name="csY2" fmla="*/ 124346 h 390576"/>
                        <a:gd name="csX3" fmla="*/ 237 w 1831501"/>
                        <a:gd name="csY3" fmla="*/ 56897 h 390576"/>
                        <a:gd name="csX4" fmla="*/ 68354 w 1831501"/>
                        <a:gd name="csY4" fmla="*/ 240 h 390576"/>
                        <a:gd name="csX5" fmla="*/ 898947 w 1831501"/>
                        <a:gd name="csY5" fmla="*/ 289823 h 390576"/>
                        <a:gd name="csX6" fmla="*/ 1773951 w 1831501"/>
                        <a:gd name="csY6" fmla="*/ 145331 h 390576"/>
                        <a:gd name="csX7" fmla="*/ 1831264 w 1831501"/>
                        <a:gd name="csY7" fmla="*/ 212780 h 390576"/>
                        <a:gd name="csX8" fmla="*/ 1763148 w 1831501"/>
                        <a:gd name="csY8" fmla="*/ 269437 h 3905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31501" h="390576">
                          <a:moveTo>
                            <a:pt x="1762848" y="269437"/>
                          </a:moveTo>
                          <a:cubicBezTo>
                            <a:pt x="1597509" y="329093"/>
                            <a:pt x="1287837" y="416328"/>
                            <a:pt x="895946" y="383353"/>
                          </a:cubicBezTo>
                          <a:cubicBezTo>
                            <a:pt x="501954" y="350077"/>
                            <a:pt x="210587" y="210982"/>
                            <a:pt x="57551" y="124346"/>
                          </a:cubicBezTo>
                          <a:cubicBezTo>
                            <a:pt x="23043" y="121348"/>
                            <a:pt x="-2763" y="91072"/>
                            <a:pt x="237" y="56897"/>
                          </a:cubicBezTo>
                          <a:cubicBezTo>
                            <a:pt x="3238" y="22723"/>
                            <a:pt x="33846" y="-2758"/>
                            <a:pt x="68354" y="240"/>
                          </a:cubicBezTo>
                          <a:cubicBezTo>
                            <a:pt x="199484" y="87174"/>
                            <a:pt x="489652" y="254449"/>
                            <a:pt x="898947" y="289823"/>
                          </a:cubicBezTo>
                          <a:cubicBezTo>
                            <a:pt x="1311843" y="325795"/>
                            <a:pt x="1629317" y="208883"/>
                            <a:pt x="1773951" y="145331"/>
                          </a:cubicBezTo>
                          <a:cubicBezTo>
                            <a:pt x="1808458" y="148329"/>
                            <a:pt x="1834265" y="178606"/>
                            <a:pt x="1831264" y="212780"/>
                          </a:cubicBezTo>
                          <a:cubicBezTo>
                            <a:pt x="1828263" y="246954"/>
                            <a:pt x="1797656" y="272435"/>
                            <a:pt x="1763148" y="269437"/>
                          </a:cubicBezTo>
                          <a:close/>
                        </a:path>
                      </a:pathLst>
                    </a:custGeom>
                    <a:solidFill>
                      <a:srgbClr val="73C6A3"/>
                    </a:solidFill>
                    <a:ln w="27122" cap="rnd">
                      <a:solidFill>
                        <a:srgbClr val="231F20"/>
                      </a:solidFill>
                      <a:prstDash val="solid"/>
                      <a:miter/>
                    </a:ln>
                  </p:spPr>
                  <p:txBody>
                    <a:bodyPr/>
                    <a:lstStyle/>
                    <a:p>
                      <a:endParaRPr lang="en-US"/>
                    </a:p>
                  </p:txBody>
                </p:sp>
                <p:sp>
                  <p:nvSpPr>
                    <p:cNvPr id="1428" name="Freeform: Shape 1427">
                      <a:extLst>
                        <a:ext uri="{FF2B5EF4-FFF2-40B4-BE49-F238E27FC236}">
                          <a16:creationId xmlns:a16="http://schemas.microsoft.com/office/drawing/2014/main" id="{E04E3C70-A69A-97A3-F84E-6D3C2A9CAB70}"/>
                        </a:ext>
                      </a:extLst>
                    </p:cNvPr>
                    <p:cNvSpPr/>
                    <p:nvPr/>
                  </p:nvSpPr>
                  <p:spPr>
                    <a:xfrm>
                      <a:off x="24287590" y="18316312"/>
                      <a:ext cx="1369537" cy="238454"/>
                    </a:xfrm>
                    <a:custGeom>
                      <a:avLst/>
                      <a:gdLst>
                        <a:gd name="csX0" fmla="*/ 1306514 w 1369537"/>
                        <a:gd name="csY0" fmla="*/ 132212 h 238454"/>
                        <a:gd name="csX1" fmla="*/ 688970 w 1369537"/>
                        <a:gd name="csY1" fmla="*/ 238332 h 238454"/>
                        <a:gd name="csX2" fmla="*/ 61224 w 1369537"/>
                        <a:gd name="csY2" fmla="*/ 111826 h 238454"/>
                        <a:gd name="csX3" fmla="*/ 10 w 1369537"/>
                        <a:gd name="csY3" fmla="*/ 54869 h 238454"/>
                        <a:gd name="csX4" fmla="*/ 63324 w 1369537"/>
                        <a:gd name="csY4" fmla="*/ 11 h 238454"/>
                        <a:gd name="csX5" fmla="*/ 701873 w 1369537"/>
                        <a:gd name="csY5" fmla="*/ 154095 h 238454"/>
                        <a:gd name="csX6" fmla="*/ 1308314 w 1369537"/>
                        <a:gd name="csY6" fmla="*/ 20395 h 238454"/>
                        <a:gd name="csX7" fmla="*/ 1369528 w 1369537"/>
                        <a:gd name="csY7" fmla="*/ 77352 h 238454"/>
                        <a:gd name="csX8" fmla="*/ 1306214 w 1369537"/>
                        <a:gd name="csY8" fmla="*/ 132212 h 2384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69537" h="238454">
                          <a:moveTo>
                            <a:pt x="1306514" y="132212"/>
                          </a:moveTo>
                          <a:cubicBezTo>
                            <a:pt x="1183785" y="177777"/>
                            <a:pt x="966835" y="241630"/>
                            <a:pt x="688970" y="238332"/>
                          </a:cubicBezTo>
                          <a:cubicBezTo>
                            <a:pt x="403003" y="235034"/>
                            <a:pt x="183052" y="161589"/>
                            <a:pt x="61224" y="111826"/>
                          </a:cubicBezTo>
                          <a:cubicBezTo>
                            <a:pt x="27016" y="111227"/>
                            <a:pt x="-591" y="85447"/>
                            <a:pt x="10" y="54869"/>
                          </a:cubicBezTo>
                          <a:cubicBezTo>
                            <a:pt x="609" y="24292"/>
                            <a:pt x="29116" y="-590"/>
                            <a:pt x="63324" y="11"/>
                          </a:cubicBezTo>
                          <a:cubicBezTo>
                            <a:pt x="164748" y="52171"/>
                            <a:pt x="392501" y="152896"/>
                            <a:pt x="701873" y="154095"/>
                          </a:cubicBezTo>
                          <a:cubicBezTo>
                            <a:pt x="989639" y="154994"/>
                            <a:pt x="1205390" y="68959"/>
                            <a:pt x="1308314" y="20395"/>
                          </a:cubicBezTo>
                          <a:cubicBezTo>
                            <a:pt x="1342522" y="20994"/>
                            <a:pt x="1370129" y="46776"/>
                            <a:pt x="1369528" y="77352"/>
                          </a:cubicBezTo>
                          <a:cubicBezTo>
                            <a:pt x="1368928" y="107930"/>
                            <a:pt x="1340421" y="132811"/>
                            <a:pt x="1306214" y="132212"/>
                          </a:cubicBezTo>
                          <a:close/>
                        </a:path>
                      </a:pathLst>
                    </a:custGeom>
                    <a:solidFill>
                      <a:srgbClr val="73C6A3"/>
                    </a:solidFill>
                    <a:ln w="27122" cap="rnd">
                      <a:solidFill>
                        <a:srgbClr val="231F20"/>
                      </a:solidFill>
                      <a:prstDash val="solid"/>
                      <a:miter/>
                    </a:ln>
                  </p:spPr>
                  <p:txBody>
                    <a:bodyPr/>
                    <a:lstStyle/>
                    <a:p>
                      <a:endParaRPr lang="en-US"/>
                    </a:p>
                  </p:txBody>
                </p:sp>
                <p:sp>
                  <p:nvSpPr>
                    <p:cNvPr id="1429" name="Freeform: Shape 1428">
                      <a:extLst>
                        <a:ext uri="{FF2B5EF4-FFF2-40B4-BE49-F238E27FC236}">
                          <a16:creationId xmlns:a16="http://schemas.microsoft.com/office/drawing/2014/main" id="{39B543C6-B269-8AD4-485C-A2C63E133EA2}"/>
                        </a:ext>
                      </a:extLst>
                    </p:cNvPr>
                    <p:cNvSpPr/>
                    <p:nvPr/>
                  </p:nvSpPr>
                  <p:spPr>
                    <a:xfrm>
                      <a:off x="26278404" y="14406107"/>
                      <a:ext cx="982146" cy="2244906"/>
                    </a:xfrm>
                    <a:custGeom>
                      <a:avLst/>
                      <a:gdLst>
                        <a:gd name="csX0" fmla="*/ 104284 w 982146"/>
                        <a:gd name="csY0" fmla="*/ 34118 h 2244906"/>
                        <a:gd name="csX1" fmla="*/ 737131 w 982146"/>
                        <a:gd name="csY1" fmla="*/ 1027874 h 2244906"/>
                        <a:gd name="csX2" fmla="*/ 978087 w 982146"/>
                        <a:gd name="csY2" fmla="*/ 2170618 h 2244906"/>
                        <a:gd name="csX3" fmla="*/ 948680 w 982146"/>
                        <a:gd name="csY3" fmla="*/ 2241066 h 2244906"/>
                        <a:gd name="csX4" fmla="*/ 877864 w 982146"/>
                        <a:gd name="csY4" fmla="*/ 2210788 h 2244906"/>
                        <a:gd name="csX5" fmla="*/ 638408 w 982146"/>
                        <a:gd name="csY5" fmla="*/ 1118106 h 2244906"/>
                        <a:gd name="csX6" fmla="*/ 4060 w 982146"/>
                        <a:gd name="csY6" fmla="*/ 74289 h 2244906"/>
                        <a:gd name="csX7" fmla="*/ 33467 w 982146"/>
                        <a:gd name="csY7" fmla="*/ 3841 h 2244906"/>
                        <a:gd name="csX8" fmla="*/ 104284 w 982146"/>
                        <a:gd name="csY8" fmla="*/ 34118 h 22449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82146" h="2244906">
                          <a:moveTo>
                            <a:pt x="104284" y="34118"/>
                          </a:moveTo>
                          <a:cubicBezTo>
                            <a:pt x="283425" y="227774"/>
                            <a:pt x="545086" y="557227"/>
                            <a:pt x="737131" y="1027874"/>
                          </a:cubicBezTo>
                          <a:cubicBezTo>
                            <a:pt x="927675" y="1494924"/>
                            <a:pt x="970885" y="1908914"/>
                            <a:pt x="978087" y="2170618"/>
                          </a:cubicBezTo>
                          <a:cubicBezTo>
                            <a:pt x="989490" y="2198197"/>
                            <a:pt x="975986" y="2229973"/>
                            <a:pt x="948680" y="2241066"/>
                          </a:cubicBezTo>
                          <a:cubicBezTo>
                            <a:pt x="921074" y="2252157"/>
                            <a:pt x="889266" y="2238367"/>
                            <a:pt x="877864" y="2210788"/>
                          </a:cubicBezTo>
                          <a:cubicBezTo>
                            <a:pt x="862560" y="1943089"/>
                            <a:pt x="809747" y="1554579"/>
                            <a:pt x="638408" y="1118106"/>
                          </a:cubicBezTo>
                          <a:cubicBezTo>
                            <a:pt x="448464" y="634269"/>
                            <a:pt x="189803" y="287129"/>
                            <a:pt x="4060" y="74289"/>
                          </a:cubicBezTo>
                          <a:cubicBezTo>
                            <a:pt x="-7342" y="46709"/>
                            <a:pt x="6160" y="14933"/>
                            <a:pt x="33467" y="3841"/>
                          </a:cubicBezTo>
                          <a:cubicBezTo>
                            <a:pt x="61074" y="-7250"/>
                            <a:pt x="92881" y="6539"/>
                            <a:pt x="104284" y="34118"/>
                          </a:cubicBezTo>
                          <a:close/>
                        </a:path>
                      </a:pathLst>
                    </a:custGeom>
                    <a:solidFill>
                      <a:srgbClr val="73C6A3"/>
                    </a:solidFill>
                    <a:ln w="27122" cap="rnd">
                      <a:solidFill>
                        <a:srgbClr val="231F20"/>
                      </a:solidFill>
                      <a:prstDash val="solid"/>
                      <a:miter/>
                    </a:ln>
                  </p:spPr>
                  <p:txBody>
                    <a:bodyPr/>
                    <a:lstStyle/>
                    <a:p>
                      <a:endParaRPr lang="en-US"/>
                    </a:p>
                  </p:txBody>
                </p:sp>
                <p:sp>
                  <p:nvSpPr>
                    <p:cNvPr id="1430" name="Freeform: Shape 1429">
                      <a:extLst>
                        <a:ext uri="{FF2B5EF4-FFF2-40B4-BE49-F238E27FC236}">
                          <a16:creationId xmlns:a16="http://schemas.microsoft.com/office/drawing/2014/main" id="{6577DB72-B186-D208-8A0C-4F18EE68AD6B}"/>
                        </a:ext>
                      </a:extLst>
                    </p:cNvPr>
                    <p:cNvSpPr/>
                    <p:nvPr/>
                  </p:nvSpPr>
                  <p:spPr>
                    <a:xfrm>
                      <a:off x="25154933" y="15511226"/>
                      <a:ext cx="691997" cy="1032622"/>
                    </a:xfrm>
                    <a:custGeom>
                      <a:avLst/>
                      <a:gdLst>
                        <a:gd name="csX0" fmla="*/ 110594 w 691997"/>
                        <a:gd name="csY0" fmla="*/ 15087 h 1032622"/>
                        <a:gd name="csX1" fmla="*/ 558598 w 691997"/>
                        <a:gd name="csY1" fmla="*/ 385909 h 1032622"/>
                        <a:gd name="csX2" fmla="*/ 687928 w 691997"/>
                        <a:gd name="csY2" fmla="*/ 953084 h 1032622"/>
                        <a:gd name="csX3" fmla="*/ 655821 w 691997"/>
                        <a:gd name="csY3" fmla="*/ 1019934 h 1032622"/>
                        <a:gd name="csX4" fmla="*/ 581404 w 691997"/>
                        <a:gd name="csY4" fmla="*/ 1017836 h 1032622"/>
                        <a:gd name="csX5" fmla="*/ 480580 w 691997"/>
                        <a:gd name="csY5" fmla="*/ 437170 h 1032622"/>
                        <a:gd name="csX6" fmla="*/ 4070 w 691997"/>
                        <a:gd name="csY6" fmla="*/ 79538 h 1032622"/>
                        <a:gd name="csX7" fmla="*/ 36176 w 691997"/>
                        <a:gd name="csY7" fmla="*/ 12689 h 1032622"/>
                        <a:gd name="csX8" fmla="*/ 110594 w 691997"/>
                        <a:gd name="csY8" fmla="*/ 14787 h 10326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91997" h="1032622">
                          <a:moveTo>
                            <a:pt x="110594" y="15087"/>
                          </a:moveTo>
                          <a:cubicBezTo>
                            <a:pt x="227321" y="64549"/>
                            <a:pt x="425667" y="170670"/>
                            <a:pt x="558598" y="385909"/>
                          </a:cubicBezTo>
                          <a:cubicBezTo>
                            <a:pt x="692130" y="602347"/>
                            <a:pt x="696630" y="827478"/>
                            <a:pt x="687928" y="953084"/>
                          </a:cubicBezTo>
                          <a:cubicBezTo>
                            <a:pt x="699631" y="971970"/>
                            <a:pt x="685228" y="1002247"/>
                            <a:pt x="655821" y="1019934"/>
                          </a:cubicBezTo>
                          <a:cubicBezTo>
                            <a:pt x="626414" y="1037621"/>
                            <a:pt x="593106" y="1036721"/>
                            <a:pt x="581404" y="1017836"/>
                          </a:cubicBezTo>
                          <a:cubicBezTo>
                            <a:pt x="599408" y="902722"/>
                            <a:pt x="618612" y="662602"/>
                            <a:pt x="480580" y="437170"/>
                          </a:cubicBezTo>
                          <a:cubicBezTo>
                            <a:pt x="341348" y="209641"/>
                            <a:pt x="115395" y="116111"/>
                            <a:pt x="4070" y="79538"/>
                          </a:cubicBezTo>
                          <a:cubicBezTo>
                            <a:pt x="-7634" y="60652"/>
                            <a:pt x="6770" y="30376"/>
                            <a:pt x="36176" y="12689"/>
                          </a:cubicBezTo>
                          <a:cubicBezTo>
                            <a:pt x="65584" y="-4999"/>
                            <a:pt x="98891" y="-4098"/>
                            <a:pt x="110594" y="14787"/>
                          </a:cubicBezTo>
                          <a:close/>
                        </a:path>
                      </a:pathLst>
                    </a:custGeom>
                    <a:solidFill>
                      <a:srgbClr val="73C6A3"/>
                    </a:solidFill>
                    <a:ln w="27122" cap="rnd">
                      <a:solidFill>
                        <a:srgbClr val="231F20"/>
                      </a:solidFill>
                      <a:prstDash val="solid"/>
                      <a:miter/>
                    </a:ln>
                  </p:spPr>
                  <p:txBody>
                    <a:bodyPr/>
                    <a:lstStyle/>
                    <a:p>
                      <a:endParaRPr lang="en-US"/>
                    </a:p>
                  </p:txBody>
                </p:sp>
                <p:sp>
                  <p:nvSpPr>
                    <p:cNvPr id="1431" name="Freeform: Shape 1430">
                      <a:extLst>
                        <a:ext uri="{FF2B5EF4-FFF2-40B4-BE49-F238E27FC236}">
                          <a16:creationId xmlns:a16="http://schemas.microsoft.com/office/drawing/2014/main" id="{856C78D3-FB29-686A-3E8B-3951D135FB9C}"/>
                        </a:ext>
                      </a:extLst>
                    </p:cNvPr>
                    <p:cNvSpPr/>
                    <p:nvPr/>
                  </p:nvSpPr>
                  <p:spPr>
                    <a:xfrm>
                      <a:off x="26278342" y="16844411"/>
                      <a:ext cx="783923" cy="1170649"/>
                    </a:xfrm>
                    <a:custGeom>
                      <a:avLst/>
                      <a:gdLst>
                        <a:gd name="csX0" fmla="*/ 773200 w 783923"/>
                        <a:gd name="csY0" fmla="*/ 90846 h 1170649"/>
                        <a:gd name="csX1" fmla="*/ 540946 w 783923"/>
                        <a:gd name="csY1" fmla="*/ 672111 h 1170649"/>
                        <a:gd name="csX2" fmla="*/ 104645 w 783923"/>
                        <a:gd name="csY2" fmla="*/ 1140360 h 1170649"/>
                        <a:gd name="csX3" fmla="*/ 24226 w 783923"/>
                        <a:gd name="csY3" fmla="*/ 1162543 h 1170649"/>
                        <a:gd name="csX4" fmla="*/ 10723 w 783923"/>
                        <a:gd name="csY4" fmla="*/ 1079805 h 1170649"/>
                        <a:gd name="csX5" fmla="*/ 476131 w 783923"/>
                        <a:gd name="csY5" fmla="*/ 616652 h 1170649"/>
                        <a:gd name="csX6" fmla="*/ 679278 w 783923"/>
                        <a:gd name="csY6" fmla="*/ 30291 h 1170649"/>
                        <a:gd name="csX7" fmla="*/ 759698 w 783923"/>
                        <a:gd name="csY7" fmla="*/ 8107 h 1170649"/>
                        <a:gd name="csX8" fmla="*/ 773200 w 783923"/>
                        <a:gd name="csY8" fmla="*/ 90846 h 117064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83923" h="1170649">
                          <a:moveTo>
                            <a:pt x="773200" y="90846"/>
                          </a:moveTo>
                          <a:cubicBezTo>
                            <a:pt x="747995" y="219149"/>
                            <a:pt x="689181" y="437386"/>
                            <a:pt x="540946" y="672111"/>
                          </a:cubicBezTo>
                          <a:cubicBezTo>
                            <a:pt x="388511" y="913730"/>
                            <a:pt x="211170" y="1062718"/>
                            <a:pt x="104645" y="1140360"/>
                          </a:cubicBezTo>
                          <a:cubicBezTo>
                            <a:pt x="86341" y="1169138"/>
                            <a:pt x="50032" y="1179330"/>
                            <a:pt x="24226" y="1162543"/>
                          </a:cubicBezTo>
                          <a:cubicBezTo>
                            <a:pt x="-1579" y="1145755"/>
                            <a:pt x="-7882" y="1108584"/>
                            <a:pt x="10723" y="1079805"/>
                          </a:cubicBezTo>
                          <a:cubicBezTo>
                            <a:pt x="108245" y="1020749"/>
                            <a:pt x="313494" y="879555"/>
                            <a:pt x="476131" y="616652"/>
                          </a:cubicBezTo>
                          <a:cubicBezTo>
                            <a:pt x="627367" y="372035"/>
                            <a:pt x="666976" y="143306"/>
                            <a:pt x="679278" y="30291"/>
                          </a:cubicBezTo>
                          <a:cubicBezTo>
                            <a:pt x="697583" y="1512"/>
                            <a:pt x="733891" y="-8680"/>
                            <a:pt x="759698" y="8107"/>
                          </a:cubicBezTo>
                          <a:cubicBezTo>
                            <a:pt x="785503" y="24595"/>
                            <a:pt x="791804" y="62067"/>
                            <a:pt x="773200" y="90846"/>
                          </a:cubicBezTo>
                          <a:close/>
                        </a:path>
                      </a:pathLst>
                    </a:custGeom>
                    <a:solidFill>
                      <a:srgbClr val="73C6A3"/>
                    </a:solidFill>
                    <a:ln w="27122" cap="rnd">
                      <a:solidFill>
                        <a:srgbClr val="231F20"/>
                      </a:solidFill>
                      <a:prstDash val="solid"/>
                      <a:miter/>
                    </a:ln>
                  </p:spPr>
                  <p:txBody>
                    <a:bodyPr/>
                    <a:lstStyle/>
                    <a:p>
                      <a:endParaRPr lang="en-US"/>
                    </a:p>
                  </p:txBody>
                </p:sp>
                <p:sp>
                  <p:nvSpPr>
                    <p:cNvPr id="1432" name="Freeform: Shape 1431">
                      <a:extLst>
                        <a:ext uri="{FF2B5EF4-FFF2-40B4-BE49-F238E27FC236}">
                          <a16:creationId xmlns:a16="http://schemas.microsoft.com/office/drawing/2014/main" id="{2C9EEFAC-E01A-600E-DABE-7395A2F27519}"/>
                        </a:ext>
                      </a:extLst>
                    </p:cNvPr>
                    <p:cNvSpPr/>
                    <p:nvPr/>
                  </p:nvSpPr>
                  <p:spPr>
                    <a:xfrm>
                      <a:off x="25281564" y="16614028"/>
                      <a:ext cx="780214" cy="771961"/>
                    </a:xfrm>
                    <a:custGeom>
                      <a:avLst/>
                      <a:gdLst>
                        <a:gd name="csX0" fmla="*/ 772546 w 780214"/>
                        <a:gd name="csY0" fmla="*/ 104491 h 771961"/>
                        <a:gd name="csX1" fmla="*/ 538792 w 780214"/>
                        <a:gd name="csY1" fmla="*/ 522979 h 771961"/>
                        <a:gd name="csX2" fmla="*/ 103991 w 780214"/>
                        <a:gd name="csY2" fmla="*/ 764598 h 771961"/>
                        <a:gd name="csX3" fmla="*/ 27473 w 780214"/>
                        <a:gd name="csY3" fmla="*/ 743913 h 771961"/>
                        <a:gd name="csX4" fmla="*/ 7669 w 780214"/>
                        <a:gd name="csY4" fmla="*/ 667470 h 771961"/>
                        <a:gd name="csX5" fmla="*/ 461974 w 780214"/>
                        <a:gd name="csY5" fmla="*/ 455828 h 771961"/>
                        <a:gd name="csX6" fmla="*/ 676224 w 780214"/>
                        <a:gd name="csY6" fmla="*/ 7364 h 771961"/>
                        <a:gd name="csX7" fmla="*/ 752742 w 780214"/>
                        <a:gd name="csY7" fmla="*/ 28049 h 771961"/>
                        <a:gd name="csX8" fmla="*/ 772546 w 780214"/>
                        <a:gd name="csY8" fmla="*/ 104491 h 7719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80214" h="771961">
                          <a:moveTo>
                            <a:pt x="772546" y="104491"/>
                          </a:moveTo>
                          <a:cubicBezTo>
                            <a:pt x="741040" y="222004"/>
                            <a:pt x="677124" y="383283"/>
                            <a:pt x="538792" y="522979"/>
                          </a:cubicBezTo>
                          <a:cubicBezTo>
                            <a:pt x="393858" y="668969"/>
                            <a:pt x="224319" y="733721"/>
                            <a:pt x="103991" y="764598"/>
                          </a:cubicBezTo>
                          <a:cubicBezTo>
                            <a:pt x="88388" y="779885"/>
                            <a:pt x="53879" y="770592"/>
                            <a:pt x="27473" y="743913"/>
                          </a:cubicBezTo>
                          <a:cubicBezTo>
                            <a:pt x="1067" y="717232"/>
                            <a:pt x="-7936" y="682758"/>
                            <a:pt x="7669" y="667470"/>
                          </a:cubicBezTo>
                          <a:cubicBezTo>
                            <a:pt x="121395" y="651882"/>
                            <a:pt x="309838" y="606915"/>
                            <a:pt x="461974" y="455828"/>
                          </a:cubicBezTo>
                          <a:cubicBezTo>
                            <a:pt x="612610" y="306241"/>
                            <a:pt x="659420" y="120379"/>
                            <a:pt x="676224" y="7364"/>
                          </a:cubicBezTo>
                          <a:cubicBezTo>
                            <a:pt x="691828" y="-7924"/>
                            <a:pt x="726335" y="1369"/>
                            <a:pt x="752742" y="28049"/>
                          </a:cubicBezTo>
                          <a:cubicBezTo>
                            <a:pt x="779148" y="54729"/>
                            <a:pt x="788150" y="89203"/>
                            <a:pt x="772546" y="104491"/>
                          </a:cubicBezTo>
                          <a:close/>
                        </a:path>
                      </a:pathLst>
                    </a:custGeom>
                    <a:solidFill>
                      <a:srgbClr val="73C6A3"/>
                    </a:solidFill>
                    <a:ln w="27122" cap="rnd">
                      <a:solidFill>
                        <a:srgbClr val="231F20"/>
                      </a:solidFill>
                      <a:prstDash val="solid"/>
                      <a:miter/>
                    </a:ln>
                  </p:spPr>
                  <p:txBody>
                    <a:bodyPr/>
                    <a:lstStyle/>
                    <a:p>
                      <a:endParaRPr lang="en-US"/>
                    </a:p>
                  </p:txBody>
                </p:sp>
                <p:sp>
                  <p:nvSpPr>
                    <p:cNvPr id="1433" name="Freeform: Shape 1432">
                      <a:extLst>
                        <a:ext uri="{FF2B5EF4-FFF2-40B4-BE49-F238E27FC236}">
                          <a16:creationId xmlns:a16="http://schemas.microsoft.com/office/drawing/2014/main" id="{44EE44C3-29D9-D6ED-8333-767AAB683D41}"/>
                        </a:ext>
                      </a:extLst>
                    </p:cNvPr>
                    <p:cNvSpPr/>
                    <p:nvPr/>
                  </p:nvSpPr>
                  <p:spPr>
                    <a:xfrm>
                      <a:off x="25903678" y="16133466"/>
                      <a:ext cx="457054" cy="1146425"/>
                    </a:xfrm>
                    <a:custGeom>
                      <a:avLst/>
                      <a:gdLst>
                        <a:gd name="csX0" fmla="*/ 379086 w 457054"/>
                        <a:gd name="csY0" fmla="*/ 57149 h 1146425"/>
                        <a:gd name="csX1" fmla="*/ 434000 w 457054"/>
                        <a:gd name="csY1" fmla="*/ 633318 h 1146425"/>
                        <a:gd name="csX2" fmla="*/ 122527 w 457054"/>
                        <a:gd name="csY2" fmla="*/ 1119854 h 1146425"/>
                        <a:gd name="csX3" fmla="*/ 52311 w 457054"/>
                        <a:gd name="csY3" fmla="*/ 1143535 h 1146425"/>
                        <a:gd name="csX4" fmla="*/ 699 w 457054"/>
                        <a:gd name="csY4" fmla="*/ 1089276 h 1146425"/>
                        <a:gd name="csX5" fmla="*/ 341878 w 457054"/>
                        <a:gd name="csY5" fmla="*/ 613532 h 1146425"/>
                        <a:gd name="csX6" fmla="*/ 256958 w 457054"/>
                        <a:gd name="csY6" fmla="*/ 26572 h 1146425"/>
                        <a:gd name="csX7" fmla="*/ 327174 w 457054"/>
                        <a:gd name="csY7" fmla="*/ 2890 h 1146425"/>
                        <a:gd name="csX8" fmla="*/ 378786 w 457054"/>
                        <a:gd name="csY8" fmla="*/ 57149 h 11464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57054" h="1146425">
                          <a:moveTo>
                            <a:pt x="379086" y="57149"/>
                          </a:moveTo>
                          <a:cubicBezTo>
                            <a:pt x="426797" y="174361"/>
                            <a:pt x="492513" y="389001"/>
                            <a:pt x="434000" y="633318"/>
                          </a:cubicBezTo>
                          <a:cubicBezTo>
                            <a:pt x="375185" y="878834"/>
                            <a:pt x="218249" y="1038614"/>
                            <a:pt x="122527" y="1119854"/>
                          </a:cubicBezTo>
                          <a:cubicBezTo>
                            <a:pt x="117425" y="1141437"/>
                            <a:pt x="85618" y="1151929"/>
                            <a:pt x="52311" y="1143535"/>
                          </a:cubicBezTo>
                          <a:cubicBezTo>
                            <a:pt x="19003" y="1135142"/>
                            <a:pt x="-4403" y="1110560"/>
                            <a:pt x="699" y="1089276"/>
                          </a:cubicBezTo>
                          <a:cubicBezTo>
                            <a:pt x="95221" y="1021826"/>
                            <a:pt x="279763" y="868341"/>
                            <a:pt x="341878" y="613532"/>
                          </a:cubicBezTo>
                          <a:cubicBezTo>
                            <a:pt x="404592" y="356325"/>
                            <a:pt x="310370" y="131194"/>
                            <a:pt x="256958" y="26572"/>
                          </a:cubicBezTo>
                          <a:cubicBezTo>
                            <a:pt x="262059" y="4989"/>
                            <a:pt x="293867" y="-5504"/>
                            <a:pt x="327174" y="2890"/>
                          </a:cubicBezTo>
                          <a:cubicBezTo>
                            <a:pt x="360482" y="11284"/>
                            <a:pt x="383888" y="35865"/>
                            <a:pt x="378786" y="57149"/>
                          </a:cubicBezTo>
                          <a:close/>
                        </a:path>
                      </a:pathLst>
                    </a:custGeom>
                    <a:solidFill>
                      <a:srgbClr val="73C6A3"/>
                    </a:solidFill>
                    <a:ln w="27122" cap="rnd">
                      <a:solidFill>
                        <a:srgbClr val="231F20"/>
                      </a:solidFill>
                      <a:prstDash val="solid"/>
                      <a:miter/>
                    </a:ln>
                  </p:spPr>
                  <p:txBody>
                    <a:bodyPr/>
                    <a:lstStyle/>
                    <a:p>
                      <a:endParaRPr lang="en-US"/>
                    </a:p>
                  </p:txBody>
                </p:sp>
                <p:sp>
                  <p:nvSpPr>
                    <p:cNvPr id="1434" name="Freeform: Shape 1433">
                      <a:extLst>
                        <a:ext uri="{FF2B5EF4-FFF2-40B4-BE49-F238E27FC236}">
                          <a16:creationId xmlns:a16="http://schemas.microsoft.com/office/drawing/2014/main" id="{EAD6AD28-21F5-391D-018E-96375B57CD8D}"/>
                        </a:ext>
                      </a:extLst>
                    </p:cNvPr>
                    <p:cNvSpPr/>
                    <p:nvPr/>
                  </p:nvSpPr>
                  <p:spPr>
                    <a:xfrm>
                      <a:off x="25551883" y="14265776"/>
                      <a:ext cx="1250213" cy="1413101"/>
                    </a:xfrm>
                    <a:custGeom>
                      <a:avLst/>
                      <a:gdLst>
                        <a:gd name="csX0" fmla="*/ 109737 w 1250213"/>
                        <a:gd name="csY0" fmla="*/ 21565 h 1413101"/>
                        <a:gd name="csX1" fmla="*/ 812200 w 1250213"/>
                        <a:gd name="csY1" fmla="*/ 541674 h 1413101"/>
                        <a:gd name="csX2" fmla="*/ 1234699 w 1250213"/>
                        <a:gd name="csY2" fmla="*/ 1309999 h 1413101"/>
                        <a:gd name="csX3" fmla="*/ 1228997 w 1250213"/>
                        <a:gd name="csY3" fmla="*/ 1398133 h 1413101"/>
                        <a:gd name="csX4" fmla="*/ 1140476 w 1250213"/>
                        <a:gd name="csY4" fmla="*/ 1391538 h 1413101"/>
                        <a:gd name="csX5" fmla="*/ 744985 w 1250213"/>
                        <a:gd name="csY5" fmla="*/ 606726 h 1413101"/>
                        <a:gd name="csX6" fmla="*/ 15515 w 1250213"/>
                        <a:gd name="csY6" fmla="*/ 103104 h 1413101"/>
                        <a:gd name="csX7" fmla="*/ 21216 w 1250213"/>
                        <a:gd name="csY7" fmla="*/ 14969 h 1413101"/>
                        <a:gd name="csX8" fmla="*/ 109737 w 1250213"/>
                        <a:gd name="csY8" fmla="*/ 21565 h 14131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250213" h="1413101">
                          <a:moveTo>
                            <a:pt x="109737" y="21565"/>
                          </a:moveTo>
                          <a:cubicBezTo>
                            <a:pt x="270274" y="93810"/>
                            <a:pt x="553540" y="245796"/>
                            <a:pt x="812200" y="541674"/>
                          </a:cubicBezTo>
                          <a:cubicBezTo>
                            <a:pt x="1072361" y="839052"/>
                            <a:pt x="1185187" y="1141525"/>
                            <a:pt x="1234699" y="1309999"/>
                          </a:cubicBezTo>
                          <a:cubicBezTo>
                            <a:pt x="1257504" y="1336079"/>
                            <a:pt x="1254803" y="1375950"/>
                            <a:pt x="1228997" y="1398133"/>
                          </a:cubicBezTo>
                          <a:cubicBezTo>
                            <a:pt x="1203191" y="1420316"/>
                            <a:pt x="1163282" y="1417618"/>
                            <a:pt x="1140476" y="1391538"/>
                          </a:cubicBezTo>
                          <a:cubicBezTo>
                            <a:pt x="1106568" y="1237753"/>
                            <a:pt x="1014448" y="916394"/>
                            <a:pt x="744985" y="606726"/>
                          </a:cubicBezTo>
                          <a:cubicBezTo>
                            <a:pt x="473121" y="294360"/>
                            <a:pt x="163449" y="157662"/>
                            <a:pt x="15515" y="103104"/>
                          </a:cubicBezTo>
                          <a:cubicBezTo>
                            <a:pt x="-7291" y="77022"/>
                            <a:pt x="-4590" y="37153"/>
                            <a:pt x="21216" y="14969"/>
                          </a:cubicBezTo>
                          <a:cubicBezTo>
                            <a:pt x="47022" y="-7215"/>
                            <a:pt x="86932" y="-4517"/>
                            <a:pt x="109737" y="21565"/>
                          </a:cubicBezTo>
                          <a:close/>
                        </a:path>
                      </a:pathLst>
                    </a:custGeom>
                    <a:solidFill>
                      <a:srgbClr val="73C6A3"/>
                    </a:solidFill>
                    <a:ln w="27122" cap="rnd">
                      <a:solidFill>
                        <a:srgbClr val="231F20"/>
                      </a:solidFill>
                      <a:prstDash val="solid"/>
                      <a:miter/>
                    </a:ln>
                  </p:spPr>
                  <p:txBody>
                    <a:bodyPr/>
                    <a:lstStyle/>
                    <a:p>
                      <a:endParaRPr lang="en-US"/>
                    </a:p>
                  </p:txBody>
                </p:sp>
                <p:sp>
                  <p:nvSpPr>
                    <p:cNvPr id="1435" name="Freeform: Shape 1434">
                      <a:extLst>
                        <a:ext uri="{FF2B5EF4-FFF2-40B4-BE49-F238E27FC236}">
                          <a16:creationId xmlns:a16="http://schemas.microsoft.com/office/drawing/2014/main" id="{CD8D4EA9-6D45-7B03-49CA-6BE088F1A070}"/>
                        </a:ext>
                      </a:extLst>
                    </p:cNvPr>
                    <p:cNvSpPr/>
                    <p:nvPr/>
                  </p:nvSpPr>
                  <p:spPr>
                    <a:xfrm>
                      <a:off x="24739505" y="16178701"/>
                      <a:ext cx="647550" cy="273318"/>
                    </a:xfrm>
                    <a:custGeom>
                      <a:avLst/>
                      <a:gdLst>
                        <a:gd name="csX0" fmla="*/ 647550 w 647550"/>
                        <a:gd name="csY0" fmla="*/ 273318 h 273318"/>
                        <a:gd name="csX1" fmla="*/ 568932 w 647550"/>
                        <a:gd name="csY1" fmla="*/ 251434 h 273318"/>
                        <a:gd name="csX2" fmla="*/ 486713 w 647550"/>
                        <a:gd name="csY2" fmla="*/ 265225 h 273318"/>
                        <a:gd name="csX3" fmla="*/ 356483 w 647550"/>
                        <a:gd name="csY3" fmla="*/ 4720 h 273318"/>
                        <a:gd name="csX4" fmla="*/ 221151 w 647550"/>
                        <a:gd name="csY4" fmla="*/ 108142 h 273318"/>
                        <a:gd name="csX5" fmla="*/ 117027 w 647550"/>
                        <a:gd name="csY5" fmla="*/ 58679 h 273318"/>
                        <a:gd name="csX6" fmla="*/ 0 w 647550"/>
                        <a:gd name="csY6" fmla="*/ 54482 h 27331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47550" h="273318">
                          <a:moveTo>
                            <a:pt x="647550" y="273318"/>
                          </a:moveTo>
                          <a:cubicBezTo>
                            <a:pt x="625646" y="255931"/>
                            <a:pt x="596838" y="250236"/>
                            <a:pt x="568932" y="251434"/>
                          </a:cubicBezTo>
                          <a:cubicBezTo>
                            <a:pt x="543127" y="252334"/>
                            <a:pt x="515520" y="258929"/>
                            <a:pt x="486713" y="265225"/>
                          </a:cubicBezTo>
                          <a:cubicBezTo>
                            <a:pt x="427600" y="278115"/>
                            <a:pt x="391591" y="29001"/>
                            <a:pt x="356483" y="4720"/>
                          </a:cubicBezTo>
                          <a:cubicBezTo>
                            <a:pt x="305471" y="-30954"/>
                            <a:pt x="261361" y="148612"/>
                            <a:pt x="221151" y="108142"/>
                          </a:cubicBezTo>
                          <a:cubicBezTo>
                            <a:pt x="193845" y="80563"/>
                            <a:pt x="155736" y="65574"/>
                            <a:pt x="117027" y="58679"/>
                          </a:cubicBezTo>
                          <a:cubicBezTo>
                            <a:pt x="78318" y="51784"/>
                            <a:pt x="39309" y="53283"/>
                            <a:pt x="0" y="54482"/>
                          </a:cubicBezTo>
                        </a:path>
                      </a:pathLst>
                    </a:custGeom>
                    <a:noFill/>
                    <a:ln w="27122" cap="rnd">
                      <a:solidFill>
                        <a:srgbClr val="231F20"/>
                      </a:solidFill>
                      <a:prstDash val="solid"/>
                      <a:miter/>
                    </a:ln>
                  </p:spPr>
                  <p:txBody>
                    <a:bodyPr/>
                    <a:lstStyle/>
                    <a:p>
                      <a:endParaRPr lang="en-US"/>
                    </a:p>
                  </p:txBody>
                </p:sp>
                <p:sp>
                  <p:nvSpPr>
                    <p:cNvPr id="1436" name="Freeform: Shape 1435">
                      <a:extLst>
                        <a:ext uri="{FF2B5EF4-FFF2-40B4-BE49-F238E27FC236}">
                          <a16:creationId xmlns:a16="http://schemas.microsoft.com/office/drawing/2014/main" id="{949054A2-F23B-FB75-8258-C0B9AEBC3D83}"/>
                        </a:ext>
                      </a:extLst>
                    </p:cNvPr>
                    <p:cNvSpPr/>
                    <p:nvPr/>
                  </p:nvSpPr>
                  <p:spPr>
                    <a:xfrm>
                      <a:off x="24111459" y="16452695"/>
                      <a:ext cx="647550" cy="273318"/>
                    </a:xfrm>
                    <a:custGeom>
                      <a:avLst/>
                      <a:gdLst>
                        <a:gd name="csX0" fmla="*/ 647550 w 647550"/>
                        <a:gd name="csY0" fmla="*/ 273318 h 273318"/>
                        <a:gd name="csX1" fmla="*/ 568932 w 647550"/>
                        <a:gd name="csY1" fmla="*/ 251435 h 273318"/>
                        <a:gd name="csX2" fmla="*/ 486713 w 647550"/>
                        <a:gd name="csY2" fmla="*/ 265225 h 273318"/>
                        <a:gd name="csX3" fmla="*/ 356482 w 647550"/>
                        <a:gd name="csY3" fmla="*/ 4720 h 273318"/>
                        <a:gd name="csX4" fmla="*/ 221151 w 647550"/>
                        <a:gd name="csY4" fmla="*/ 108143 h 273318"/>
                        <a:gd name="csX5" fmla="*/ 117027 w 647550"/>
                        <a:gd name="csY5" fmla="*/ 58680 h 273318"/>
                        <a:gd name="csX6" fmla="*/ 0 w 647550"/>
                        <a:gd name="csY6" fmla="*/ 54483 h 27331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47550" h="273318">
                          <a:moveTo>
                            <a:pt x="647550" y="273318"/>
                          </a:moveTo>
                          <a:cubicBezTo>
                            <a:pt x="625645" y="255932"/>
                            <a:pt x="596838" y="250236"/>
                            <a:pt x="568932" y="251435"/>
                          </a:cubicBezTo>
                          <a:cubicBezTo>
                            <a:pt x="543126" y="252335"/>
                            <a:pt x="515520" y="258930"/>
                            <a:pt x="486713" y="265225"/>
                          </a:cubicBezTo>
                          <a:cubicBezTo>
                            <a:pt x="427600" y="278115"/>
                            <a:pt x="391591" y="29001"/>
                            <a:pt x="356482" y="4720"/>
                          </a:cubicBezTo>
                          <a:cubicBezTo>
                            <a:pt x="305471" y="-30954"/>
                            <a:pt x="261361" y="148612"/>
                            <a:pt x="221151" y="108143"/>
                          </a:cubicBezTo>
                          <a:cubicBezTo>
                            <a:pt x="193845" y="80563"/>
                            <a:pt x="155736" y="65574"/>
                            <a:pt x="117027" y="58680"/>
                          </a:cubicBezTo>
                          <a:cubicBezTo>
                            <a:pt x="78318" y="51785"/>
                            <a:pt x="39309" y="53283"/>
                            <a:pt x="0" y="54483"/>
                          </a:cubicBezTo>
                        </a:path>
                      </a:pathLst>
                    </a:custGeom>
                    <a:noFill/>
                    <a:ln w="27122" cap="rnd">
                      <a:solidFill>
                        <a:srgbClr val="231F20"/>
                      </a:solidFill>
                      <a:prstDash val="solid"/>
                      <a:miter/>
                    </a:ln>
                  </p:spPr>
                  <p:txBody>
                    <a:bodyPr/>
                    <a:lstStyle/>
                    <a:p>
                      <a:endParaRPr lang="en-US"/>
                    </a:p>
                  </p:txBody>
                </p:sp>
                <p:sp>
                  <p:nvSpPr>
                    <p:cNvPr id="1437" name="Freeform: Shape 1436">
                      <a:extLst>
                        <a:ext uri="{FF2B5EF4-FFF2-40B4-BE49-F238E27FC236}">
                          <a16:creationId xmlns:a16="http://schemas.microsoft.com/office/drawing/2014/main" id="{16059397-5238-5C24-FC7F-914CA584320C}"/>
                        </a:ext>
                      </a:extLst>
                    </p:cNvPr>
                    <p:cNvSpPr/>
                    <p:nvPr/>
                  </p:nvSpPr>
                  <p:spPr>
                    <a:xfrm>
                      <a:off x="24097655" y="15908226"/>
                      <a:ext cx="550928" cy="544392"/>
                    </a:xfrm>
                    <a:custGeom>
                      <a:avLst/>
                      <a:gdLst>
                        <a:gd name="csX0" fmla="*/ 550928 w 550928"/>
                        <a:gd name="csY0" fmla="*/ 272196 h 544392"/>
                        <a:gd name="csX1" fmla="*/ 275465 w 550928"/>
                        <a:gd name="csY1" fmla="*/ 544392 h 544392"/>
                        <a:gd name="csX2" fmla="*/ 1 w 550928"/>
                        <a:gd name="csY2" fmla="*/ 272196 h 544392"/>
                        <a:gd name="csX3" fmla="*/ 275465 w 550928"/>
                        <a:gd name="csY3" fmla="*/ 1 h 544392"/>
                        <a:gd name="csX4" fmla="*/ 550928 w 550928"/>
                        <a:gd name="csY4" fmla="*/ 272196 h 544392"/>
                      </a:gdLst>
                      <a:ahLst/>
                      <a:cxnLst>
                        <a:cxn ang="0">
                          <a:pos x="csX0" y="csY0"/>
                        </a:cxn>
                        <a:cxn ang="0">
                          <a:pos x="csX1" y="csY1"/>
                        </a:cxn>
                        <a:cxn ang="0">
                          <a:pos x="csX2" y="csY2"/>
                        </a:cxn>
                        <a:cxn ang="0">
                          <a:pos x="csX3" y="csY3"/>
                        </a:cxn>
                        <a:cxn ang="0">
                          <a:pos x="csX4" y="csY4"/>
                        </a:cxn>
                      </a:cxnLst>
                      <a:rect l="l" t="t" r="r" b="b"/>
                      <a:pathLst>
                        <a:path w="550928" h="544392">
                          <a:moveTo>
                            <a:pt x="550928" y="272196"/>
                          </a:moveTo>
                          <a:cubicBezTo>
                            <a:pt x="550928" y="422526"/>
                            <a:pt x="427599" y="544392"/>
                            <a:pt x="275465" y="544392"/>
                          </a:cubicBezTo>
                          <a:cubicBezTo>
                            <a:pt x="123330" y="544392"/>
                            <a:pt x="1" y="422526"/>
                            <a:pt x="1" y="272196"/>
                          </a:cubicBezTo>
                          <a:cubicBezTo>
                            <a:pt x="1" y="121867"/>
                            <a:pt x="123330" y="1"/>
                            <a:pt x="275465" y="1"/>
                          </a:cubicBezTo>
                          <a:cubicBezTo>
                            <a:pt x="427599" y="1"/>
                            <a:pt x="550928" y="121867"/>
                            <a:pt x="550928" y="272196"/>
                          </a:cubicBezTo>
                          <a:close/>
                        </a:path>
                      </a:pathLst>
                    </a:custGeom>
                    <a:solidFill>
                      <a:srgbClr val="AFE0ED"/>
                    </a:solidFill>
                    <a:ln w="27122" cap="flat">
                      <a:noFill/>
                      <a:prstDash val="solid"/>
                      <a:miter/>
                    </a:ln>
                  </p:spPr>
                  <p:txBody>
                    <a:bodyPr/>
                    <a:lstStyle/>
                    <a:p>
                      <a:endParaRPr lang="en-US"/>
                    </a:p>
                  </p:txBody>
                </p:sp>
                <p:sp>
                  <p:nvSpPr>
                    <p:cNvPr id="1438" name="Freeform: Shape 1437">
                      <a:extLst>
                        <a:ext uri="{FF2B5EF4-FFF2-40B4-BE49-F238E27FC236}">
                          <a16:creationId xmlns:a16="http://schemas.microsoft.com/office/drawing/2014/main" id="{925D8F44-BBC3-D8C6-4DC0-CFAF80AA752B}"/>
                        </a:ext>
                      </a:extLst>
                    </p:cNvPr>
                    <p:cNvSpPr/>
                    <p:nvPr/>
                  </p:nvSpPr>
                  <p:spPr>
                    <a:xfrm>
                      <a:off x="23992281" y="15722366"/>
                      <a:ext cx="455255" cy="548288"/>
                    </a:xfrm>
                    <a:custGeom>
                      <a:avLst/>
                      <a:gdLst>
                        <a:gd name="csX0" fmla="*/ 54362 w 455255"/>
                        <a:gd name="csY0" fmla="*/ 548289 h 548288"/>
                        <a:gd name="csX1" fmla="*/ 98473 w 455255"/>
                        <a:gd name="csY1" fmla="*/ 480240 h 548288"/>
                        <a:gd name="csX2" fmla="*/ 50 w 455255"/>
                        <a:gd name="csY2" fmla="*/ 477842 h 548288"/>
                        <a:gd name="csX3" fmla="*/ 169889 w 455255"/>
                        <a:gd name="csY3" fmla="*/ 249413 h 548288"/>
                        <a:gd name="csX4" fmla="*/ 279415 w 455255"/>
                        <a:gd name="csY4" fmla="*/ 20084 h 548288"/>
                        <a:gd name="csX5" fmla="*/ 416547 w 455255"/>
                        <a:gd name="csY5" fmla="*/ 110017 h 548288"/>
                        <a:gd name="csX6" fmla="*/ 455255 w 455255"/>
                        <a:gd name="csY6" fmla="*/ 0 h 54828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455255" h="548288">
                          <a:moveTo>
                            <a:pt x="54362" y="548289"/>
                          </a:moveTo>
                          <a:cubicBezTo>
                            <a:pt x="77167" y="533001"/>
                            <a:pt x="91270" y="506920"/>
                            <a:pt x="98473" y="480240"/>
                          </a:cubicBezTo>
                          <a:cubicBezTo>
                            <a:pt x="105374" y="455359"/>
                            <a:pt x="-2651" y="506920"/>
                            <a:pt x="50" y="477842"/>
                          </a:cubicBezTo>
                          <a:cubicBezTo>
                            <a:pt x="5451" y="417887"/>
                            <a:pt x="12353" y="208643"/>
                            <a:pt x="169889" y="249413"/>
                          </a:cubicBezTo>
                          <a:cubicBezTo>
                            <a:pt x="219100" y="211941"/>
                            <a:pt x="228703" y="45866"/>
                            <a:pt x="279415" y="20084"/>
                          </a:cubicBezTo>
                          <a:cubicBezTo>
                            <a:pt x="313923" y="2398"/>
                            <a:pt x="398543" y="144492"/>
                            <a:pt x="416547" y="110017"/>
                          </a:cubicBezTo>
                          <a:cubicBezTo>
                            <a:pt x="434550" y="75543"/>
                            <a:pt x="444753" y="37771"/>
                            <a:pt x="455255" y="0"/>
                          </a:cubicBezTo>
                        </a:path>
                      </a:pathLst>
                    </a:custGeom>
                    <a:noFill/>
                    <a:ln w="27122" cap="rnd">
                      <a:solidFill>
                        <a:srgbClr val="231F20"/>
                      </a:solidFill>
                      <a:prstDash val="solid"/>
                      <a:miter/>
                    </a:ln>
                  </p:spPr>
                  <p:txBody>
                    <a:bodyPr/>
                    <a:lstStyle/>
                    <a:p>
                      <a:endParaRPr lang="en-US"/>
                    </a:p>
                  </p:txBody>
                </p:sp>
              </p:grpSp>
              <p:grpSp>
                <p:nvGrpSpPr>
                  <p:cNvPr id="1279" name="Graphic 3">
                    <a:extLst>
                      <a:ext uri="{FF2B5EF4-FFF2-40B4-BE49-F238E27FC236}">
                        <a16:creationId xmlns:a16="http://schemas.microsoft.com/office/drawing/2014/main" id="{F22A9EDA-A697-06D6-6A9B-FCACF0B287F6}"/>
                      </a:ext>
                    </a:extLst>
                  </p:cNvPr>
                  <p:cNvGrpSpPr/>
                  <p:nvPr/>
                </p:nvGrpSpPr>
                <p:grpSpPr>
                  <a:xfrm>
                    <a:off x="18352518" y="19908130"/>
                    <a:ext cx="5499025" cy="4890752"/>
                    <a:chOff x="18352518" y="19908130"/>
                    <a:chExt cx="5499025" cy="4890752"/>
                  </a:xfrm>
                  <a:noFill/>
                </p:grpSpPr>
                <p:grpSp>
                  <p:nvGrpSpPr>
                    <p:cNvPr id="1280" name="Graphic 3">
                      <a:extLst>
                        <a:ext uri="{FF2B5EF4-FFF2-40B4-BE49-F238E27FC236}">
                          <a16:creationId xmlns:a16="http://schemas.microsoft.com/office/drawing/2014/main" id="{F9F837A8-67A3-27E7-7085-64F6C6A053C0}"/>
                        </a:ext>
                      </a:extLst>
                    </p:cNvPr>
                    <p:cNvGrpSpPr/>
                    <p:nvPr/>
                  </p:nvGrpSpPr>
                  <p:grpSpPr>
                    <a:xfrm>
                      <a:off x="23184935" y="22776682"/>
                      <a:ext cx="154850" cy="430247"/>
                      <a:chOff x="23184935" y="22776682"/>
                      <a:chExt cx="154850" cy="430247"/>
                    </a:xfrm>
                    <a:noFill/>
                  </p:grpSpPr>
                  <p:sp>
                    <p:nvSpPr>
                      <p:cNvPr id="1329" name="Freeform: Shape 1328">
                        <a:extLst>
                          <a:ext uri="{FF2B5EF4-FFF2-40B4-BE49-F238E27FC236}">
                            <a16:creationId xmlns:a16="http://schemas.microsoft.com/office/drawing/2014/main" id="{DBCDE654-FF28-B688-8119-AB08E2A2EC5E}"/>
                          </a:ext>
                        </a:extLst>
                      </p:cNvPr>
                      <p:cNvSpPr/>
                      <p:nvPr/>
                    </p:nvSpPr>
                    <p:spPr>
                      <a:xfrm>
                        <a:off x="23266854" y="22776682"/>
                        <a:ext cx="58103" cy="276692"/>
                      </a:xfrm>
                      <a:custGeom>
                        <a:avLst/>
                        <a:gdLst>
                          <a:gd name="csX0" fmla="*/ 5009 w 58103"/>
                          <a:gd name="csY0" fmla="*/ 0 h 276692"/>
                          <a:gd name="csX1" fmla="*/ 9510 w 58103"/>
                          <a:gd name="csY1" fmla="*/ 32975 h 276692"/>
                          <a:gd name="csX2" fmla="*/ 32316 w 58103"/>
                          <a:gd name="csY2" fmla="*/ 61754 h 276692"/>
                          <a:gd name="csX3" fmla="*/ 56922 w 58103"/>
                          <a:gd name="csY3" fmla="*/ 124107 h 276692"/>
                          <a:gd name="csX4" fmla="*/ 6810 w 58103"/>
                          <a:gd name="csY4" fmla="*/ 185561 h 276692"/>
                          <a:gd name="csX5" fmla="*/ 2908 w 58103"/>
                          <a:gd name="csY5" fmla="*/ 232026 h 276692"/>
                          <a:gd name="csX6" fmla="*/ 23613 w 58103"/>
                          <a:gd name="csY6" fmla="*/ 276692 h 27669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8103" h="276692">
                            <a:moveTo>
                              <a:pt x="5009" y="0"/>
                            </a:moveTo>
                            <a:cubicBezTo>
                              <a:pt x="808" y="10791"/>
                              <a:pt x="3509" y="22483"/>
                              <a:pt x="9510" y="32975"/>
                            </a:cubicBezTo>
                            <a:cubicBezTo>
                              <a:pt x="14911" y="42568"/>
                              <a:pt x="23613" y="51861"/>
                              <a:pt x="32316" y="61754"/>
                            </a:cubicBezTo>
                            <a:cubicBezTo>
                              <a:pt x="50020" y="81838"/>
                              <a:pt x="62022" y="107318"/>
                              <a:pt x="56922" y="124107"/>
                            </a:cubicBezTo>
                            <a:cubicBezTo>
                              <a:pt x="49420" y="148687"/>
                              <a:pt x="18812" y="163976"/>
                              <a:pt x="6810" y="185561"/>
                            </a:cubicBezTo>
                            <a:cubicBezTo>
                              <a:pt x="-1292" y="199950"/>
                              <a:pt x="-1592" y="216737"/>
                              <a:pt x="2908" y="232026"/>
                            </a:cubicBezTo>
                            <a:cubicBezTo>
                              <a:pt x="7409" y="247315"/>
                              <a:pt x="15512" y="262003"/>
                              <a:pt x="23613" y="276692"/>
                            </a:cubicBezTo>
                          </a:path>
                        </a:pathLst>
                      </a:custGeom>
                      <a:noFill/>
                      <a:ln w="13561" cap="rnd">
                        <a:solidFill>
                          <a:srgbClr val="231F20"/>
                        </a:solidFill>
                        <a:prstDash val="solid"/>
                        <a:miter/>
                      </a:ln>
                    </p:spPr>
                    <p:txBody>
                      <a:bodyPr/>
                      <a:lstStyle/>
                      <a:p>
                        <a:endParaRPr lang="en-US"/>
                      </a:p>
                    </p:txBody>
                  </p:sp>
                  <p:sp>
                    <p:nvSpPr>
                      <p:cNvPr id="1330" name="Freeform: Shape 1329">
                        <a:extLst>
                          <a:ext uri="{FF2B5EF4-FFF2-40B4-BE49-F238E27FC236}">
                            <a16:creationId xmlns:a16="http://schemas.microsoft.com/office/drawing/2014/main" id="{37BFF747-5AD1-5A66-7E0A-DA172A734300}"/>
                          </a:ext>
                        </a:extLst>
                      </p:cNvPr>
                      <p:cNvSpPr/>
                      <p:nvPr/>
                    </p:nvSpPr>
                    <p:spPr>
                      <a:xfrm>
                        <a:off x="23184935" y="22776682"/>
                        <a:ext cx="58103" cy="276692"/>
                      </a:xfrm>
                      <a:custGeom>
                        <a:avLst/>
                        <a:gdLst>
                          <a:gd name="csX0" fmla="*/ 5009 w 58103"/>
                          <a:gd name="csY0" fmla="*/ 0 h 276692"/>
                          <a:gd name="csX1" fmla="*/ 9511 w 58103"/>
                          <a:gd name="csY1" fmla="*/ 32975 h 276692"/>
                          <a:gd name="csX2" fmla="*/ 32315 w 58103"/>
                          <a:gd name="csY2" fmla="*/ 61754 h 276692"/>
                          <a:gd name="csX3" fmla="*/ 56921 w 58103"/>
                          <a:gd name="csY3" fmla="*/ 124107 h 276692"/>
                          <a:gd name="csX4" fmla="*/ 6809 w 58103"/>
                          <a:gd name="csY4" fmla="*/ 185561 h 276692"/>
                          <a:gd name="csX5" fmla="*/ 2909 w 58103"/>
                          <a:gd name="csY5" fmla="*/ 232026 h 276692"/>
                          <a:gd name="csX6" fmla="*/ 23614 w 58103"/>
                          <a:gd name="csY6" fmla="*/ 276692 h 27669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8103" h="276692">
                            <a:moveTo>
                              <a:pt x="5009" y="0"/>
                            </a:moveTo>
                            <a:cubicBezTo>
                              <a:pt x="809" y="10791"/>
                              <a:pt x="3509" y="22483"/>
                              <a:pt x="9511" y="32975"/>
                            </a:cubicBezTo>
                            <a:cubicBezTo>
                              <a:pt x="14912" y="42568"/>
                              <a:pt x="23614" y="51861"/>
                              <a:pt x="32315" y="61754"/>
                            </a:cubicBezTo>
                            <a:cubicBezTo>
                              <a:pt x="50019" y="81838"/>
                              <a:pt x="62023" y="107318"/>
                              <a:pt x="56921" y="124107"/>
                            </a:cubicBezTo>
                            <a:cubicBezTo>
                              <a:pt x="49420" y="148687"/>
                              <a:pt x="18813" y="163976"/>
                              <a:pt x="6809" y="185561"/>
                            </a:cubicBezTo>
                            <a:cubicBezTo>
                              <a:pt x="-1292" y="199950"/>
                              <a:pt x="-1593" y="216737"/>
                              <a:pt x="2909" y="232026"/>
                            </a:cubicBezTo>
                            <a:cubicBezTo>
                              <a:pt x="7410" y="247315"/>
                              <a:pt x="15512" y="262003"/>
                              <a:pt x="23614" y="276692"/>
                            </a:cubicBezTo>
                          </a:path>
                        </a:pathLst>
                      </a:custGeom>
                      <a:noFill/>
                      <a:ln w="13561" cap="rnd">
                        <a:solidFill>
                          <a:srgbClr val="231F20"/>
                        </a:solidFill>
                        <a:prstDash val="solid"/>
                        <a:miter/>
                      </a:ln>
                    </p:spPr>
                    <p:txBody>
                      <a:bodyPr/>
                      <a:lstStyle/>
                      <a:p>
                        <a:endParaRPr lang="en-US"/>
                      </a:p>
                    </p:txBody>
                  </p:sp>
                </p:grpSp>
                <p:grpSp>
                  <p:nvGrpSpPr>
                    <p:cNvPr id="1281" name="Graphic 3">
                      <a:extLst>
                        <a:ext uri="{FF2B5EF4-FFF2-40B4-BE49-F238E27FC236}">
                          <a16:creationId xmlns:a16="http://schemas.microsoft.com/office/drawing/2014/main" id="{B77A6C0B-B642-8C87-F5BC-7373AD0DF1FD}"/>
                        </a:ext>
                      </a:extLst>
                    </p:cNvPr>
                    <p:cNvGrpSpPr/>
                    <p:nvPr/>
                  </p:nvGrpSpPr>
                  <p:grpSpPr>
                    <a:xfrm>
                      <a:off x="22811893" y="22768287"/>
                      <a:ext cx="162658" cy="439570"/>
                      <a:chOff x="22811893" y="22768287"/>
                      <a:chExt cx="162658" cy="439570"/>
                    </a:xfrm>
                    <a:noFill/>
                  </p:grpSpPr>
                  <p:sp>
                    <p:nvSpPr>
                      <p:cNvPr id="1327" name="Freeform: Shape 1326">
                        <a:extLst>
                          <a:ext uri="{FF2B5EF4-FFF2-40B4-BE49-F238E27FC236}">
                            <a16:creationId xmlns:a16="http://schemas.microsoft.com/office/drawing/2014/main" id="{3CB70E70-8FE5-ACF2-113B-6357FA49A693}"/>
                          </a:ext>
                        </a:extLst>
                      </p:cNvPr>
                      <p:cNvSpPr/>
                      <p:nvPr/>
                    </p:nvSpPr>
                    <p:spPr>
                      <a:xfrm>
                        <a:off x="22893512" y="22774283"/>
                        <a:ext cx="65463" cy="276692"/>
                      </a:xfrm>
                      <a:custGeom>
                        <a:avLst/>
                        <a:gdLst>
                          <a:gd name="csX0" fmla="*/ 20667 w 65463"/>
                          <a:gd name="csY0" fmla="*/ 0 h 276692"/>
                          <a:gd name="csX1" fmla="*/ 22768 w 65463"/>
                          <a:gd name="csY1" fmla="*/ 32975 h 276692"/>
                          <a:gd name="csX2" fmla="*/ 43473 w 65463"/>
                          <a:gd name="csY2" fmla="*/ 63252 h 276692"/>
                          <a:gd name="csX3" fmla="*/ 63578 w 65463"/>
                          <a:gd name="csY3" fmla="*/ 127105 h 276692"/>
                          <a:gd name="csX4" fmla="*/ 8965 w 65463"/>
                          <a:gd name="csY4" fmla="*/ 184661 h 276692"/>
                          <a:gd name="csX5" fmla="*/ 1463 w 65463"/>
                          <a:gd name="csY5" fmla="*/ 230827 h 276692"/>
                          <a:gd name="csX6" fmla="*/ 18867 w 65463"/>
                          <a:gd name="csY6" fmla="*/ 276692 h 27669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5463" h="276692">
                            <a:moveTo>
                              <a:pt x="20667" y="0"/>
                            </a:moveTo>
                            <a:cubicBezTo>
                              <a:pt x="15567" y="10491"/>
                              <a:pt x="17667" y="22483"/>
                              <a:pt x="22768" y="32975"/>
                            </a:cubicBezTo>
                            <a:cubicBezTo>
                              <a:pt x="27569" y="42868"/>
                              <a:pt x="35671" y="52761"/>
                              <a:pt x="43473" y="63252"/>
                            </a:cubicBezTo>
                            <a:cubicBezTo>
                              <a:pt x="59677" y="84537"/>
                              <a:pt x="69879" y="110617"/>
                              <a:pt x="63578" y="127105"/>
                            </a:cubicBezTo>
                            <a:cubicBezTo>
                              <a:pt x="54276" y="151086"/>
                              <a:pt x="22768" y="164276"/>
                              <a:pt x="8965" y="184661"/>
                            </a:cubicBezTo>
                            <a:cubicBezTo>
                              <a:pt x="-337" y="198451"/>
                              <a:pt x="-1537" y="214938"/>
                              <a:pt x="1463" y="230827"/>
                            </a:cubicBezTo>
                            <a:cubicBezTo>
                              <a:pt x="4464" y="246715"/>
                              <a:pt x="11666" y="261703"/>
                              <a:pt x="18867" y="276692"/>
                            </a:cubicBezTo>
                          </a:path>
                        </a:pathLst>
                      </a:custGeom>
                      <a:noFill/>
                      <a:ln w="13561" cap="rnd">
                        <a:solidFill>
                          <a:srgbClr val="231F20"/>
                        </a:solidFill>
                        <a:prstDash val="solid"/>
                        <a:miter/>
                      </a:ln>
                    </p:spPr>
                    <p:txBody>
                      <a:bodyPr/>
                      <a:lstStyle/>
                      <a:p>
                        <a:endParaRPr lang="en-US"/>
                      </a:p>
                    </p:txBody>
                  </p:sp>
                  <p:sp>
                    <p:nvSpPr>
                      <p:cNvPr id="1328" name="Freeform: Shape 1327">
                        <a:extLst>
                          <a:ext uri="{FF2B5EF4-FFF2-40B4-BE49-F238E27FC236}">
                            <a16:creationId xmlns:a16="http://schemas.microsoft.com/office/drawing/2014/main" id="{92D494E4-1270-7792-278B-1B2D2DC3995C}"/>
                          </a:ext>
                        </a:extLst>
                      </p:cNvPr>
                      <p:cNvSpPr/>
                      <p:nvPr/>
                    </p:nvSpPr>
                    <p:spPr>
                      <a:xfrm>
                        <a:off x="22811893" y="22768287"/>
                        <a:ext cx="65463" cy="276693"/>
                      </a:xfrm>
                      <a:custGeom>
                        <a:avLst/>
                        <a:gdLst>
                          <a:gd name="csX0" fmla="*/ 20667 w 65463"/>
                          <a:gd name="csY0" fmla="*/ 0 h 276693"/>
                          <a:gd name="csX1" fmla="*/ 22768 w 65463"/>
                          <a:gd name="csY1" fmla="*/ 32976 h 276693"/>
                          <a:gd name="csX2" fmla="*/ 43473 w 65463"/>
                          <a:gd name="csY2" fmla="*/ 63252 h 276693"/>
                          <a:gd name="csX3" fmla="*/ 63578 w 65463"/>
                          <a:gd name="csY3" fmla="*/ 127105 h 276693"/>
                          <a:gd name="csX4" fmla="*/ 8965 w 65463"/>
                          <a:gd name="csY4" fmla="*/ 184663 h 276693"/>
                          <a:gd name="csX5" fmla="*/ 1463 w 65463"/>
                          <a:gd name="csY5" fmla="*/ 230827 h 276693"/>
                          <a:gd name="csX6" fmla="*/ 18867 w 65463"/>
                          <a:gd name="csY6" fmla="*/ 276694 h 27669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5463" h="276693">
                            <a:moveTo>
                              <a:pt x="20667" y="0"/>
                            </a:moveTo>
                            <a:cubicBezTo>
                              <a:pt x="15567" y="10493"/>
                              <a:pt x="17667" y="22483"/>
                              <a:pt x="22768" y="32976"/>
                            </a:cubicBezTo>
                            <a:cubicBezTo>
                              <a:pt x="27569" y="42868"/>
                              <a:pt x="35671" y="52761"/>
                              <a:pt x="43473" y="63252"/>
                            </a:cubicBezTo>
                            <a:cubicBezTo>
                              <a:pt x="59677" y="84537"/>
                              <a:pt x="69879" y="110617"/>
                              <a:pt x="63578" y="127105"/>
                            </a:cubicBezTo>
                            <a:cubicBezTo>
                              <a:pt x="54276" y="151088"/>
                              <a:pt x="22768" y="164278"/>
                              <a:pt x="8965" y="184663"/>
                            </a:cubicBezTo>
                            <a:cubicBezTo>
                              <a:pt x="-337" y="198451"/>
                              <a:pt x="-1537" y="214940"/>
                              <a:pt x="1463" y="230827"/>
                            </a:cubicBezTo>
                            <a:cubicBezTo>
                              <a:pt x="4464" y="246716"/>
                              <a:pt x="11666" y="261705"/>
                              <a:pt x="18867" y="276694"/>
                            </a:cubicBezTo>
                          </a:path>
                        </a:pathLst>
                      </a:custGeom>
                      <a:noFill/>
                      <a:ln w="13561" cap="rnd">
                        <a:solidFill>
                          <a:srgbClr val="231F20"/>
                        </a:solidFill>
                        <a:prstDash val="solid"/>
                        <a:miter/>
                      </a:ln>
                    </p:spPr>
                    <p:txBody>
                      <a:bodyPr/>
                      <a:lstStyle/>
                      <a:p>
                        <a:endParaRPr lang="en-US"/>
                      </a:p>
                    </p:txBody>
                  </p:sp>
                </p:grpSp>
                <p:grpSp>
                  <p:nvGrpSpPr>
                    <p:cNvPr id="1282" name="Graphic 3">
                      <a:extLst>
                        <a:ext uri="{FF2B5EF4-FFF2-40B4-BE49-F238E27FC236}">
                          <a16:creationId xmlns:a16="http://schemas.microsoft.com/office/drawing/2014/main" id="{1F0E7DE2-B18C-A096-DF1B-2CEF1D977FD5}"/>
                        </a:ext>
                      </a:extLst>
                    </p:cNvPr>
                    <p:cNvGrpSpPr/>
                    <p:nvPr/>
                  </p:nvGrpSpPr>
                  <p:grpSpPr>
                    <a:xfrm>
                      <a:off x="22440572" y="22734713"/>
                      <a:ext cx="169509" cy="447959"/>
                      <a:chOff x="22440572" y="22734713"/>
                      <a:chExt cx="169509" cy="447959"/>
                    </a:xfrm>
                    <a:noFill/>
                  </p:grpSpPr>
                  <p:sp>
                    <p:nvSpPr>
                      <p:cNvPr id="1325" name="Freeform: Shape 1324">
                        <a:extLst>
                          <a:ext uri="{FF2B5EF4-FFF2-40B4-BE49-F238E27FC236}">
                            <a16:creationId xmlns:a16="http://schemas.microsoft.com/office/drawing/2014/main" id="{0DA7A8DE-E276-2127-8C47-F596D130EFFE}"/>
                          </a:ext>
                        </a:extLst>
                      </p:cNvPr>
                      <p:cNvSpPr/>
                      <p:nvPr/>
                    </p:nvSpPr>
                    <p:spPr>
                      <a:xfrm>
                        <a:off x="22521291" y="22746404"/>
                        <a:ext cx="72558" cy="276392"/>
                      </a:xfrm>
                      <a:custGeom>
                        <a:avLst/>
                        <a:gdLst>
                          <a:gd name="csX0" fmla="*/ 36106 w 72558"/>
                          <a:gd name="csY0" fmla="*/ 0 h 276392"/>
                          <a:gd name="csX1" fmla="*/ 36106 w 72558"/>
                          <a:gd name="csY1" fmla="*/ 33275 h 276392"/>
                          <a:gd name="csX2" fmla="*/ 54410 w 72558"/>
                          <a:gd name="csY2" fmla="*/ 65051 h 276392"/>
                          <a:gd name="csX3" fmla="*/ 69714 w 72558"/>
                          <a:gd name="csY3" fmla="*/ 130102 h 276392"/>
                          <a:gd name="csX4" fmla="*/ 11200 w 72558"/>
                          <a:gd name="csY4" fmla="*/ 183763 h 276392"/>
                          <a:gd name="csX5" fmla="*/ 698 w 72558"/>
                          <a:gd name="csY5" fmla="*/ 229329 h 276392"/>
                          <a:gd name="csX6" fmla="*/ 14801 w 72558"/>
                          <a:gd name="csY6" fmla="*/ 276392 h 27639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2558" h="276392">
                            <a:moveTo>
                              <a:pt x="36106" y="0"/>
                            </a:moveTo>
                            <a:cubicBezTo>
                              <a:pt x="30405" y="10191"/>
                              <a:pt x="31605" y="22183"/>
                              <a:pt x="36106" y="33275"/>
                            </a:cubicBezTo>
                            <a:cubicBezTo>
                              <a:pt x="40007" y="43468"/>
                              <a:pt x="47509" y="53959"/>
                              <a:pt x="54410" y="65051"/>
                            </a:cubicBezTo>
                            <a:cubicBezTo>
                              <a:pt x="69114" y="87534"/>
                              <a:pt x="77215" y="114214"/>
                              <a:pt x="69714" y="130102"/>
                            </a:cubicBezTo>
                            <a:cubicBezTo>
                              <a:pt x="58912" y="153485"/>
                              <a:pt x="26203" y="164276"/>
                              <a:pt x="11200" y="183763"/>
                            </a:cubicBezTo>
                            <a:cubicBezTo>
                              <a:pt x="997" y="196953"/>
                              <a:pt x="-1403" y="213440"/>
                              <a:pt x="698" y="229329"/>
                            </a:cubicBezTo>
                            <a:cubicBezTo>
                              <a:pt x="2798" y="245216"/>
                              <a:pt x="8800" y="260805"/>
                              <a:pt x="14801" y="276392"/>
                            </a:cubicBezTo>
                          </a:path>
                        </a:pathLst>
                      </a:custGeom>
                      <a:noFill/>
                      <a:ln w="13561" cap="rnd">
                        <a:solidFill>
                          <a:srgbClr val="231F20"/>
                        </a:solidFill>
                        <a:prstDash val="solid"/>
                        <a:miter/>
                      </a:ln>
                    </p:spPr>
                    <p:txBody>
                      <a:bodyPr/>
                      <a:lstStyle/>
                      <a:p>
                        <a:endParaRPr lang="en-US"/>
                      </a:p>
                    </p:txBody>
                  </p:sp>
                  <p:sp>
                    <p:nvSpPr>
                      <p:cNvPr id="1326" name="Freeform: Shape 1325">
                        <a:extLst>
                          <a:ext uri="{FF2B5EF4-FFF2-40B4-BE49-F238E27FC236}">
                            <a16:creationId xmlns:a16="http://schemas.microsoft.com/office/drawing/2014/main" id="{88EDAAD9-6351-C847-23B6-B347B5928F28}"/>
                          </a:ext>
                        </a:extLst>
                      </p:cNvPr>
                      <p:cNvSpPr/>
                      <p:nvPr/>
                    </p:nvSpPr>
                    <p:spPr>
                      <a:xfrm>
                        <a:off x="22440572" y="22734713"/>
                        <a:ext cx="72558" cy="276393"/>
                      </a:xfrm>
                      <a:custGeom>
                        <a:avLst/>
                        <a:gdLst>
                          <a:gd name="csX0" fmla="*/ 36106 w 72558"/>
                          <a:gd name="csY0" fmla="*/ 0 h 276393"/>
                          <a:gd name="csX1" fmla="*/ 36106 w 72558"/>
                          <a:gd name="csY1" fmla="*/ 33275 h 276393"/>
                          <a:gd name="csX2" fmla="*/ 54410 w 72558"/>
                          <a:gd name="csY2" fmla="*/ 65051 h 276393"/>
                          <a:gd name="csX3" fmla="*/ 69714 w 72558"/>
                          <a:gd name="csY3" fmla="*/ 130103 h 276393"/>
                          <a:gd name="csX4" fmla="*/ 11201 w 72558"/>
                          <a:gd name="csY4" fmla="*/ 183763 h 276393"/>
                          <a:gd name="csX5" fmla="*/ 698 w 72558"/>
                          <a:gd name="csY5" fmla="*/ 229329 h 276393"/>
                          <a:gd name="csX6" fmla="*/ 14801 w 72558"/>
                          <a:gd name="csY6" fmla="*/ 276394 h 27639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2558" h="276393">
                            <a:moveTo>
                              <a:pt x="36106" y="0"/>
                            </a:moveTo>
                            <a:cubicBezTo>
                              <a:pt x="30405" y="10193"/>
                              <a:pt x="31605" y="22183"/>
                              <a:pt x="36106" y="33275"/>
                            </a:cubicBezTo>
                            <a:cubicBezTo>
                              <a:pt x="40007" y="43468"/>
                              <a:pt x="47509" y="53959"/>
                              <a:pt x="54410" y="65051"/>
                            </a:cubicBezTo>
                            <a:cubicBezTo>
                              <a:pt x="69114" y="87534"/>
                              <a:pt x="77215" y="114214"/>
                              <a:pt x="69714" y="130103"/>
                            </a:cubicBezTo>
                            <a:cubicBezTo>
                              <a:pt x="58912" y="153485"/>
                              <a:pt x="26204" y="164276"/>
                              <a:pt x="11201" y="183763"/>
                            </a:cubicBezTo>
                            <a:cubicBezTo>
                              <a:pt x="997" y="196953"/>
                              <a:pt x="-1403" y="213440"/>
                              <a:pt x="698" y="229329"/>
                            </a:cubicBezTo>
                            <a:cubicBezTo>
                              <a:pt x="2799" y="245216"/>
                              <a:pt x="8800" y="260805"/>
                              <a:pt x="14801" y="276394"/>
                            </a:cubicBezTo>
                          </a:path>
                        </a:pathLst>
                      </a:custGeom>
                      <a:noFill/>
                      <a:ln w="13561" cap="rnd">
                        <a:solidFill>
                          <a:srgbClr val="231F20"/>
                        </a:solidFill>
                        <a:prstDash val="solid"/>
                        <a:miter/>
                      </a:ln>
                    </p:spPr>
                    <p:txBody>
                      <a:bodyPr/>
                      <a:lstStyle/>
                      <a:p>
                        <a:endParaRPr lang="en-US"/>
                      </a:p>
                    </p:txBody>
                  </p:sp>
                </p:grpSp>
                <p:grpSp>
                  <p:nvGrpSpPr>
                    <p:cNvPr id="1283" name="Graphic 3">
                      <a:extLst>
                        <a:ext uri="{FF2B5EF4-FFF2-40B4-BE49-F238E27FC236}">
                          <a16:creationId xmlns:a16="http://schemas.microsoft.com/office/drawing/2014/main" id="{2A0E2C57-6638-3179-D053-33960E1D97F4}"/>
                        </a:ext>
                      </a:extLst>
                    </p:cNvPr>
                    <p:cNvGrpSpPr/>
                    <p:nvPr/>
                  </p:nvGrpSpPr>
                  <p:grpSpPr>
                    <a:xfrm>
                      <a:off x="22072052" y="22675658"/>
                      <a:ext cx="176662" cy="453086"/>
                      <a:chOff x="22072052" y="22675658"/>
                      <a:chExt cx="176662" cy="453086"/>
                    </a:xfrm>
                    <a:noFill/>
                  </p:grpSpPr>
                  <p:sp>
                    <p:nvSpPr>
                      <p:cNvPr id="1323" name="Freeform: Shape 1322">
                        <a:extLst>
                          <a:ext uri="{FF2B5EF4-FFF2-40B4-BE49-F238E27FC236}">
                            <a16:creationId xmlns:a16="http://schemas.microsoft.com/office/drawing/2014/main" id="{2B5C7D2C-0C8F-040E-5926-46E675C0BA33}"/>
                          </a:ext>
                        </a:extLst>
                      </p:cNvPr>
                      <p:cNvSpPr/>
                      <p:nvPr/>
                    </p:nvSpPr>
                    <p:spPr>
                      <a:xfrm>
                        <a:off x="22151870" y="22693043"/>
                        <a:ext cx="79927" cy="273995"/>
                      </a:xfrm>
                      <a:custGeom>
                        <a:avLst/>
                        <a:gdLst>
                          <a:gd name="csX0" fmla="*/ 51744 w 79927"/>
                          <a:gd name="csY0" fmla="*/ 0 h 273995"/>
                          <a:gd name="csX1" fmla="*/ 49044 w 79927"/>
                          <a:gd name="csY1" fmla="*/ 32976 h 273995"/>
                          <a:gd name="csX2" fmla="*/ 65248 w 79927"/>
                          <a:gd name="csY2" fmla="*/ 65951 h 273995"/>
                          <a:gd name="csX3" fmla="*/ 76050 w 79927"/>
                          <a:gd name="csY3" fmla="*/ 132202 h 273995"/>
                          <a:gd name="csX4" fmla="*/ 13936 w 79927"/>
                          <a:gd name="csY4" fmla="*/ 181366 h 273995"/>
                          <a:gd name="csX5" fmla="*/ 132 w 79927"/>
                          <a:gd name="csY5" fmla="*/ 226032 h 273995"/>
                          <a:gd name="csX6" fmla="*/ 10935 w 79927"/>
                          <a:gd name="csY6" fmla="*/ 273995 h 27399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9927" h="273995">
                            <a:moveTo>
                              <a:pt x="51744" y="0"/>
                            </a:moveTo>
                            <a:cubicBezTo>
                              <a:pt x="45443" y="9593"/>
                              <a:pt x="45443" y="21885"/>
                              <a:pt x="49044" y="32976"/>
                            </a:cubicBezTo>
                            <a:cubicBezTo>
                              <a:pt x="52345" y="43468"/>
                              <a:pt x="58947" y="54559"/>
                              <a:pt x="65248" y="65951"/>
                            </a:cubicBezTo>
                            <a:cubicBezTo>
                              <a:pt x="78451" y="89334"/>
                              <a:pt x="84452" y="116613"/>
                              <a:pt x="76050" y="132202"/>
                            </a:cubicBezTo>
                            <a:cubicBezTo>
                              <a:pt x="63447" y="154685"/>
                              <a:pt x="30139" y="163078"/>
                              <a:pt x="13936" y="181366"/>
                            </a:cubicBezTo>
                            <a:cubicBezTo>
                              <a:pt x="2833" y="193656"/>
                              <a:pt x="-768" y="209843"/>
                              <a:pt x="132" y="226032"/>
                            </a:cubicBezTo>
                            <a:cubicBezTo>
                              <a:pt x="1032" y="242219"/>
                              <a:pt x="5834" y="258108"/>
                              <a:pt x="10935" y="273995"/>
                            </a:cubicBezTo>
                          </a:path>
                        </a:pathLst>
                      </a:custGeom>
                      <a:noFill/>
                      <a:ln w="13561" cap="rnd">
                        <a:solidFill>
                          <a:srgbClr val="231F20"/>
                        </a:solidFill>
                        <a:prstDash val="solid"/>
                        <a:miter/>
                      </a:ln>
                    </p:spPr>
                    <p:txBody>
                      <a:bodyPr/>
                      <a:lstStyle/>
                      <a:p>
                        <a:endParaRPr lang="en-US"/>
                      </a:p>
                    </p:txBody>
                  </p:sp>
                  <p:sp>
                    <p:nvSpPr>
                      <p:cNvPr id="1324" name="Freeform: Shape 1323">
                        <a:extLst>
                          <a:ext uri="{FF2B5EF4-FFF2-40B4-BE49-F238E27FC236}">
                            <a16:creationId xmlns:a16="http://schemas.microsoft.com/office/drawing/2014/main" id="{90A171BB-B7F6-CB70-F13A-F16F7034B693}"/>
                          </a:ext>
                        </a:extLst>
                      </p:cNvPr>
                      <p:cNvSpPr/>
                      <p:nvPr/>
                    </p:nvSpPr>
                    <p:spPr>
                      <a:xfrm>
                        <a:off x="22072052" y="22675658"/>
                        <a:ext cx="79926" cy="273993"/>
                      </a:xfrm>
                      <a:custGeom>
                        <a:avLst/>
                        <a:gdLst>
                          <a:gd name="csX0" fmla="*/ 51744 w 79926"/>
                          <a:gd name="csY0" fmla="*/ 0 h 273993"/>
                          <a:gd name="csX1" fmla="*/ 49043 w 79926"/>
                          <a:gd name="csY1" fmla="*/ 32975 h 273993"/>
                          <a:gd name="csX2" fmla="*/ 65247 w 79926"/>
                          <a:gd name="csY2" fmla="*/ 65949 h 273993"/>
                          <a:gd name="csX3" fmla="*/ 76049 w 79926"/>
                          <a:gd name="csY3" fmla="*/ 132200 h 273993"/>
                          <a:gd name="csX4" fmla="*/ 13936 w 79926"/>
                          <a:gd name="csY4" fmla="*/ 181364 h 273993"/>
                          <a:gd name="csX5" fmla="*/ 132 w 79926"/>
                          <a:gd name="csY5" fmla="*/ 226030 h 273993"/>
                          <a:gd name="csX6" fmla="*/ 10935 w 79926"/>
                          <a:gd name="csY6" fmla="*/ 273993 h 27399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9926" h="273993">
                            <a:moveTo>
                              <a:pt x="51744" y="0"/>
                            </a:moveTo>
                            <a:cubicBezTo>
                              <a:pt x="45443" y="9593"/>
                              <a:pt x="45443" y="21883"/>
                              <a:pt x="49043" y="32975"/>
                            </a:cubicBezTo>
                            <a:cubicBezTo>
                              <a:pt x="52344" y="43466"/>
                              <a:pt x="58946" y="54559"/>
                              <a:pt x="65247" y="65949"/>
                            </a:cubicBezTo>
                            <a:cubicBezTo>
                              <a:pt x="78450" y="89333"/>
                              <a:pt x="84451" y="116611"/>
                              <a:pt x="76049" y="132200"/>
                            </a:cubicBezTo>
                            <a:cubicBezTo>
                              <a:pt x="63447" y="154683"/>
                              <a:pt x="30139" y="163078"/>
                              <a:pt x="13936" y="181364"/>
                            </a:cubicBezTo>
                            <a:cubicBezTo>
                              <a:pt x="2833" y="193654"/>
                              <a:pt x="-768" y="209843"/>
                              <a:pt x="132" y="226030"/>
                            </a:cubicBezTo>
                            <a:cubicBezTo>
                              <a:pt x="1032" y="242217"/>
                              <a:pt x="5834" y="258106"/>
                              <a:pt x="10935" y="273993"/>
                            </a:cubicBezTo>
                          </a:path>
                        </a:pathLst>
                      </a:custGeom>
                      <a:noFill/>
                      <a:ln w="13561" cap="rnd">
                        <a:solidFill>
                          <a:srgbClr val="231F20"/>
                        </a:solidFill>
                        <a:prstDash val="solid"/>
                        <a:miter/>
                      </a:ln>
                    </p:spPr>
                    <p:txBody>
                      <a:bodyPr/>
                      <a:lstStyle/>
                      <a:p>
                        <a:endParaRPr lang="en-US"/>
                      </a:p>
                    </p:txBody>
                  </p:sp>
                </p:grpSp>
                <p:grpSp>
                  <p:nvGrpSpPr>
                    <p:cNvPr id="1284" name="Graphic 3">
                      <a:extLst>
                        <a:ext uri="{FF2B5EF4-FFF2-40B4-BE49-F238E27FC236}">
                          <a16:creationId xmlns:a16="http://schemas.microsoft.com/office/drawing/2014/main" id="{2C59F2DB-331D-08F2-3E6D-3B4AB28F37F6}"/>
                        </a:ext>
                      </a:extLst>
                    </p:cNvPr>
                    <p:cNvGrpSpPr/>
                    <p:nvPr/>
                  </p:nvGrpSpPr>
                  <p:grpSpPr>
                    <a:xfrm>
                      <a:off x="21708483" y="22591421"/>
                      <a:ext cx="183781" cy="456350"/>
                      <a:chOff x="21708483" y="22591421"/>
                      <a:chExt cx="183781" cy="456350"/>
                    </a:xfrm>
                    <a:noFill/>
                  </p:grpSpPr>
                  <p:sp>
                    <p:nvSpPr>
                      <p:cNvPr id="1321" name="Freeform: Shape 1320">
                        <a:extLst>
                          <a:ext uri="{FF2B5EF4-FFF2-40B4-BE49-F238E27FC236}">
                            <a16:creationId xmlns:a16="http://schemas.microsoft.com/office/drawing/2014/main" id="{89D729A4-D6A0-AABC-4716-D2F861BBC96D}"/>
                          </a:ext>
                        </a:extLst>
                      </p:cNvPr>
                      <p:cNvSpPr/>
                      <p:nvPr/>
                    </p:nvSpPr>
                    <p:spPr>
                      <a:xfrm>
                        <a:off x="21786801" y="22614802"/>
                        <a:ext cx="87865" cy="270097"/>
                      </a:xfrm>
                      <a:custGeom>
                        <a:avLst/>
                        <a:gdLst>
                          <a:gd name="csX0" fmla="*/ 67832 w 87865"/>
                          <a:gd name="csY0" fmla="*/ 0 h 270097"/>
                          <a:gd name="csX1" fmla="*/ 62731 w 87865"/>
                          <a:gd name="csY1" fmla="*/ 32676 h 270097"/>
                          <a:gd name="csX2" fmla="*/ 76534 w 87865"/>
                          <a:gd name="csY2" fmla="*/ 66551 h 270097"/>
                          <a:gd name="csX3" fmla="*/ 82535 w 87865"/>
                          <a:gd name="csY3" fmla="*/ 133400 h 270097"/>
                          <a:gd name="csX4" fmla="*/ 17120 w 87865"/>
                          <a:gd name="csY4" fmla="*/ 178067 h 270097"/>
                          <a:gd name="csX5" fmla="*/ 16 w 87865"/>
                          <a:gd name="csY5" fmla="*/ 221535 h 270097"/>
                          <a:gd name="csX6" fmla="*/ 7218 w 87865"/>
                          <a:gd name="csY6" fmla="*/ 270098 h 27009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7865" h="270097">
                            <a:moveTo>
                              <a:pt x="67832" y="0"/>
                            </a:moveTo>
                            <a:cubicBezTo>
                              <a:pt x="60631" y="8993"/>
                              <a:pt x="60030" y="21285"/>
                              <a:pt x="62731" y="32676"/>
                            </a:cubicBezTo>
                            <a:cubicBezTo>
                              <a:pt x="65131" y="43468"/>
                              <a:pt x="70833" y="54859"/>
                              <a:pt x="76534" y="66551"/>
                            </a:cubicBezTo>
                            <a:cubicBezTo>
                              <a:pt x="87937" y="90833"/>
                              <a:pt x="92138" y="118412"/>
                              <a:pt x="82535" y="133400"/>
                            </a:cubicBezTo>
                            <a:cubicBezTo>
                              <a:pt x="68432" y="154983"/>
                              <a:pt x="34525" y="160979"/>
                              <a:pt x="17120" y="178067"/>
                            </a:cubicBezTo>
                            <a:cubicBezTo>
                              <a:pt x="5117" y="189758"/>
                              <a:pt x="317" y="205646"/>
                              <a:pt x="16" y="221535"/>
                            </a:cubicBezTo>
                            <a:cubicBezTo>
                              <a:pt x="-284" y="237422"/>
                              <a:pt x="3617" y="253911"/>
                              <a:pt x="7218" y="270098"/>
                            </a:cubicBezTo>
                          </a:path>
                        </a:pathLst>
                      </a:custGeom>
                      <a:noFill/>
                      <a:ln w="13561" cap="rnd">
                        <a:solidFill>
                          <a:srgbClr val="231F20"/>
                        </a:solidFill>
                        <a:prstDash val="solid"/>
                        <a:miter/>
                      </a:ln>
                    </p:spPr>
                    <p:txBody>
                      <a:bodyPr/>
                      <a:lstStyle/>
                      <a:p>
                        <a:endParaRPr lang="en-US"/>
                      </a:p>
                    </p:txBody>
                  </p:sp>
                  <p:sp>
                    <p:nvSpPr>
                      <p:cNvPr id="1322" name="Freeform: Shape 1321">
                        <a:extLst>
                          <a:ext uri="{FF2B5EF4-FFF2-40B4-BE49-F238E27FC236}">
                            <a16:creationId xmlns:a16="http://schemas.microsoft.com/office/drawing/2014/main" id="{D7CE5B56-0406-16F3-2DF2-DD95AC7B963B}"/>
                          </a:ext>
                        </a:extLst>
                      </p:cNvPr>
                      <p:cNvSpPr/>
                      <p:nvPr/>
                    </p:nvSpPr>
                    <p:spPr>
                      <a:xfrm>
                        <a:off x="21708483" y="22591421"/>
                        <a:ext cx="87865" cy="270096"/>
                      </a:xfrm>
                      <a:custGeom>
                        <a:avLst/>
                        <a:gdLst>
                          <a:gd name="csX0" fmla="*/ 67832 w 87865"/>
                          <a:gd name="csY0" fmla="*/ 0 h 270096"/>
                          <a:gd name="csX1" fmla="*/ 62731 w 87865"/>
                          <a:gd name="csY1" fmla="*/ 32675 h 270096"/>
                          <a:gd name="csX2" fmla="*/ 76534 w 87865"/>
                          <a:gd name="csY2" fmla="*/ 66549 h 270096"/>
                          <a:gd name="csX3" fmla="*/ 82535 w 87865"/>
                          <a:gd name="csY3" fmla="*/ 133399 h 270096"/>
                          <a:gd name="csX4" fmla="*/ 17120 w 87865"/>
                          <a:gd name="csY4" fmla="*/ 178067 h 270096"/>
                          <a:gd name="csX5" fmla="*/ 16 w 87865"/>
                          <a:gd name="csY5" fmla="*/ 221533 h 270096"/>
                          <a:gd name="csX6" fmla="*/ 7218 w 87865"/>
                          <a:gd name="csY6" fmla="*/ 270096 h 27009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7865" h="270096">
                            <a:moveTo>
                              <a:pt x="67832" y="0"/>
                            </a:moveTo>
                            <a:cubicBezTo>
                              <a:pt x="60631" y="8993"/>
                              <a:pt x="60030" y="21283"/>
                              <a:pt x="62731" y="32675"/>
                            </a:cubicBezTo>
                            <a:cubicBezTo>
                              <a:pt x="65132" y="43466"/>
                              <a:pt x="70833" y="54858"/>
                              <a:pt x="76534" y="66549"/>
                            </a:cubicBezTo>
                            <a:cubicBezTo>
                              <a:pt x="87937" y="90831"/>
                              <a:pt x="92138" y="118410"/>
                              <a:pt x="82535" y="133399"/>
                            </a:cubicBezTo>
                            <a:cubicBezTo>
                              <a:pt x="68432" y="154983"/>
                              <a:pt x="34525" y="160979"/>
                              <a:pt x="17120" y="178067"/>
                            </a:cubicBezTo>
                            <a:cubicBezTo>
                              <a:pt x="5118" y="189757"/>
                              <a:pt x="317" y="205646"/>
                              <a:pt x="16" y="221533"/>
                            </a:cubicBezTo>
                            <a:cubicBezTo>
                              <a:pt x="-284" y="237422"/>
                              <a:pt x="3617" y="253909"/>
                              <a:pt x="7218" y="270096"/>
                            </a:cubicBezTo>
                          </a:path>
                        </a:pathLst>
                      </a:custGeom>
                      <a:noFill/>
                      <a:ln w="13561" cap="rnd">
                        <a:solidFill>
                          <a:srgbClr val="231F20"/>
                        </a:solidFill>
                        <a:prstDash val="solid"/>
                        <a:miter/>
                      </a:ln>
                    </p:spPr>
                    <p:txBody>
                      <a:bodyPr/>
                      <a:lstStyle/>
                      <a:p>
                        <a:endParaRPr lang="en-US"/>
                      </a:p>
                    </p:txBody>
                  </p:sp>
                </p:grpSp>
                <p:grpSp>
                  <p:nvGrpSpPr>
                    <p:cNvPr id="1285" name="Graphic 3">
                      <a:extLst>
                        <a:ext uri="{FF2B5EF4-FFF2-40B4-BE49-F238E27FC236}">
                          <a16:creationId xmlns:a16="http://schemas.microsoft.com/office/drawing/2014/main" id="{196B3BCA-AB3B-2D55-FDC4-96E24433F747}"/>
                        </a:ext>
                      </a:extLst>
                    </p:cNvPr>
                    <p:cNvGrpSpPr/>
                    <p:nvPr/>
                  </p:nvGrpSpPr>
                  <p:grpSpPr>
                    <a:xfrm>
                      <a:off x="21351887" y="22482902"/>
                      <a:ext cx="191185" cy="456816"/>
                      <a:chOff x="21351887" y="22482902"/>
                      <a:chExt cx="191185" cy="456816"/>
                    </a:xfrm>
                    <a:noFill/>
                  </p:grpSpPr>
                  <p:sp>
                    <p:nvSpPr>
                      <p:cNvPr id="1319" name="Freeform: Shape 1318">
                        <a:extLst>
                          <a:ext uri="{FF2B5EF4-FFF2-40B4-BE49-F238E27FC236}">
                            <a16:creationId xmlns:a16="http://schemas.microsoft.com/office/drawing/2014/main" id="{70EB76F5-7D33-341E-D57F-0FE7ED094EE5}"/>
                          </a:ext>
                        </a:extLst>
                      </p:cNvPr>
                      <p:cNvSpPr/>
                      <p:nvPr/>
                    </p:nvSpPr>
                    <p:spPr>
                      <a:xfrm>
                        <a:off x="21428704" y="22511680"/>
                        <a:ext cx="96061" cy="265002"/>
                      </a:xfrm>
                      <a:custGeom>
                        <a:avLst/>
                        <a:gdLst>
                          <a:gd name="csX0" fmla="*/ 83549 w 96061"/>
                          <a:gd name="csY0" fmla="*/ 0 h 265002"/>
                          <a:gd name="csX1" fmla="*/ 76347 w 96061"/>
                          <a:gd name="csY1" fmla="*/ 32376 h 265002"/>
                          <a:gd name="csX2" fmla="*/ 87750 w 96061"/>
                          <a:gd name="csY2" fmla="*/ 67149 h 265002"/>
                          <a:gd name="csX3" fmla="*/ 88950 w 96061"/>
                          <a:gd name="csY3" fmla="*/ 134001 h 265002"/>
                          <a:gd name="csX4" fmla="*/ 20534 w 96061"/>
                          <a:gd name="csY4" fmla="*/ 173869 h 265002"/>
                          <a:gd name="csX5" fmla="*/ 430 w 96061"/>
                          <a:gd name="csY5" fmla="*/ 216139 h 265002"/>
                          <a:gd name="csX6" fmla="*/ 4331 w 96061"/>
                          <a:gd name="csY6" fmla="*/ 265002 h 26500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6061" h="265002">
                            <a:moveTo>
                              <a:pt x="83549" y="0"/>
                            </a:moveTo>
                            <a:cubicBezTo>
                              <a:pt x="75748" y="8695"/>
                              <a:pt x="74247" y="20685"/>
                              <a:pt x="76347" y="32376"/>
                            </a:cubicBezTo>
                            <a:cubicBezTo>
                              <a:pt x="78148" y="43168"/>
                              <a:pt x="82949" y="55159"/>
                              <a:pt x="87750" y="67149"/>
                            </a:cubicBezTo>
                            <a:cubicBezTo>
                              <a:pt x="97353" y="92331"/>
                              <a:pt x="99753" y="120210"/>
                              <a:pt x="88950" y="134001"/>
                            </a:cubicBezTo>
                            <a:cubicBezTo>
                              <a:pt x="73347" y="154385"/>
                              <a:pt x="39139" y="157982"/>
                              <a:pt x="20534" y="173869"/>
                            </a:cubicBezTo>
                            <a:cubicBezTo>
                              <a:pt x="7931" y="184663"/>
                              <a:pt x="1930" y="199950"/>
                              <a:pt x="430" y="216139"/>
                            </a:cubicBezTo>
                            <a:cubicBezTo>
                              <a:pt x="-1071" y="232326"/>
                              <a:pt x="1630" y="248515"/>
                              <a:pt x="4331" y="265002"/>
                            </a:cubicBezTo>
                          </a:path>
                        </a:pathLst>
                      </a:custGeom>
                      <a:noFill/>
                      <a:ln w="13561" cap="rnd">
                        <a:solidFill>
                          <a:srgbClr val="231F20"/>
                        </a:solidFill>
                        <a:prstDash val="solid"/>
                        <a:miter/>
                      </a:ln>
                    </p:spPr>
                    <p:txBody>
                      <a:bodyPr/>
                      <a:lstStyle/>
                      <a:p>
                        <a:endParaRPr lang="en-US"/>
                      </a:p>
                    </p:txBody>
                  </p:sp>
                  <p:sp>
                    <p:nvSpPr>
                      <p:cNvPr id="1320" name="Freeform: Shape 1319">
                        <a:extLst>
                          <a:ext uri="{FF2B5EF4-FFF2-40B4-BE49-F238E27FC236}">
                            <a16:creationId xmlns:a16="http://schemas.microsoft.com/office/drawing/2014/main" id="{3DE1D253-D4B5-9359-64DF-05C00664CD25}"/>
                          </a:ext>
                        </a:extLst>
                      </p:cNvPr>
                      <p:cNvSpPr/>
                      <p:nvPr/>
                    </p:nvSpPr>
                    <p:spPr>
                      <a:xfrm>
                        <a:off x="21351887" y="22482902"/>
                        <a:ext cx="96060" cy="265000"/>
                      </a:xfrm>
                      <a:custGeom>
                        <a:avLst/>
                        <a:gdLst>
                          <a:gd name="csX0" fmla="*/ 83549 w 96060"/>
                          <a:gd name="csY0" fmla="*/ 0 h 265000"/>
                          <a:gd name="csX1" fmla="*/ 76347 w 96060"/>
                          <a:gd name="csY1" fmla="*/ 32374 h 265000"/>
                          <a:gd name="csX2" fmla="*/ 87750 w 96060"/>
                          <a:gd name="csY2" fmla="*/ 67149 h 265000"/>
                          <a:gd name="csX3" fmla="*/ 88950 w 96060"/>
                          <a:gd name="csY3" fmla="*/ 133999 h 265000"/>
                          <a:gd name="csX4" fmla="*/ 20534 w 96060"/>
                          <a:gd name="csY4" fmla="*/ 173869 h 265000"/>
                          <a:gd name="csX5" fmla="*/ 430 w 96060"/>
                          <a:gd name="csY5" fmla="*/ 216137 h 265000"/>
                          <a:gd name="csX6" fmla="*/ 4331 w 96060"/>
                          <a:gd name="csY6" fmla="*/ 265000 h 265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6060" h="265000">
                            <a:moveTo>
                              <a:pt x="83549" y="0"/>
                            </a:moveTo>
                            <a:cubicBezTo>
                              <a:pt x="75747" y="8693"/>
                              <a:pt x="74247" y="20685"/>
                              <a:pt x="76347" y="32374"/>
                            </a:cubicBezTo>
                            <a:cubicBezTo>
                              <a:pt x="78148" y="43168"/>
                              <a:pt x="82949" y="55158"/>
                              <a:pt x="87750" y="67149"/>
                            </a:cubicBezTo>
                            <a:cubicBezTo>
                              <a:pt x="97352" y="92330"/>
                              <a:pt x="99753" y="120208"/>
                              <a:pt x="88950" y="133999"/>
                            </a:cubicBezTo>
                            <a:cubicBezTo>
                              <a:pt x="73347" y="154383"/>
                              <a:pt x="39139" y="157980"/>
                              <a:pt x="20534" y="173869"/>
                            </a:cubicBezTo>
                            <a:cubicBezTo>
                              <a:pt x="7931" y="184661"/>
                              <a:pt x="1930" y="199950"/>
                              <a:pt x="430" y="216137"/>
                            </a:cubicBezTo>
                            <a:cubicBezTo>
                              <a:pt x="-1071" y="232326"/>
                              <a:pt x="1630" y="248513"/>
                              <a:pt x="4331" y="265000"/>
                            </a:cubicBezTo>
                          </a:path>
                        </a:pathLst>
                      </a:custGeom>
                      <a:noFill/>
                      <a:ln w="13561" cap="rnd">
                        <a:solidFill>
                          <a:srgbClr val="231F20"/>
                        </a:solidFill>
                        <a:prstDash val="solid"/>
                        <a:miter/>
                      </a:ln>
                    </p:spPr>
                    <p:txBody>
                      <a:bodyPr/>
                      <a:lstStyle/>
                      <a:p>
                        <a:endParaRPr lang="en-US"/>
                      </a:p>
                    </p:txBody>
                  </p:sp>
                </p:grpSp>
                <p:grpSp>
                  <p:nvGrpSpPr>
                    <p:cNvPr id="1286" name="Graphic 3">
                      <a:extLst>
                        <a:ext uri="{FF2B5EF4-FFF2-40B4-BE49-F238E27FC236}">
                          <a16:creationId xmlns:a16="http://schemas.microsoft.com/office/drawing/2014/main" id="{7B435CEE-D443-8E08-5866-3916966BA549}"/>
                        </a:ext>
                      </a:extLst>
                    </p:cNvPr>
                    <p:cNvGrpSpPr/>
                    <p:nvPr/>
                  </p:nvGrpSpPr>
                  <p:grpSpPr>
                    <a:xfrm>
                      <a:off x="21003342" y="22350400"/>
                      <a:ext cx="197955" cy="456353"/>
                      <a:chOff x="21003342" y="22350400"/>
                      <a:chExt cx="197955" cy="456353"/>
                    </a:xfrm>
                    <a:noFill/>
                  </p:grpSpPr>
                  <p:sp>
                    <p:nvSpPr>
                      <p:cNvPr id="1317" name="Freeform: Shape 1316">
                        <a:extLst>
                          <a:ext uri="{FF2B5EF4-FFF2-40B4-BE49-F238E27FC236}">
                            <a16:creationId xmlns:a16="http://schemas.microsoft.com/office/drawing/2014/main" id="{DBCC1EFE-6CB1-842C-C7DC-E7ED63EFCFA1}"/>
                          </a:ext>
                        </a:extLst>
                      </p:cNvPr>
                      <p:cNvSpPr/>
                      <p:nvPr/>
                    </p:nvSpPr>
                    <p:spPr>
                      <a:xfrm>
                        <a:off x="21077460" y="22384575"/>
                        <a:ext cx="104882" cy="259306"/>
                      </a:xfrm>
                      <a:custGeom>
                        <a:avLst/>
                        <a:gdLst>
                          <a:gd name="csX0" fmla="*/ 100216 w 104882"/>
                          <a:gd name="csY0" fmla="*/ 0 h 259306"/>
                          <a:gd name="csX1" fmla="*/ 90614 w 104882"/>
                          <a:gd name="csY1" fmla="*/ 31776 h 259306"/>
                          <a:gd name="csX2" fmla="*/ 99316 w 104882"/>
                          <a:gd name="csY2" fmla="*/ 67449 h 259306"/>
                          <a:gd name="csX3" fmla="*/ 95715 w 104882"/>
                          <a:gd name="csY3" fmla="*/ 134299 h 259306"/>
                          <a:gd name="csX4" fmla="*/ 24599 w 104882"/>
                          <a:gd name="csY4" fmla="*/ 169374 h 259306"/>
                          <a:gd name="csX5" fmla="*/ 1493 w 104882"/>
                          <a:gd name="csY5" fmla="*/ 210143 h 259306"/>
                          <a:gd name="csX6" fmla="*/ 1793 w 104882"/>
                          <a:gd name="csY6" fmla="*/ 259307 h 2593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4882" h="259306">
                            <a:moveTo>
                              <a:pt x="100216" y="0"/>
                            </a:moveTo>
                            <a:cubicBezTo>
                              <a:pt x="91814" y="8095"/>
                              <a:pt x="89414" y="20084"/>
                              <a:pt x="90614" y="31776"/>
                            </a:cubicBezTo>
                            <a:cubicBezTo>
                              <a:pt x="91514" y="42868"/>
                              <a:pt x="95715" y="54859"/>
                              <a:pt x="99316" y="67449"/>
                            </a:cubicBezTo>
                            <a:cubicBezTo>
                              <a:pt x="107118" y="93230"/>
                              <a:pt x="107418" y="121109"/>
                              <a:pt x="95715" y="134299"/>
                            </a:cubicBezTo>
                            <a:cubicBezTo>
                              <a:pt x="78611" y="153485"/>
                              <a:pt x="44403" y="154683"/>
                              <a:pt x="24599" y="169374"/>
                            </a:cubicBezTo>
                            <a:cubicBezTo>
                              <a:pt x="11096" y="179265"/>
                              <a:pt x="4194" y="194254"/>
                              <a:pt x="1493" y="210143"/>
                            </a:cubicBezTo>
                            <a:cubicBezTo>
                              <a:pt x="-1207" y="226030"/>
                              <a:pt x="293" y="242817"/>
                              <a:pt x="1793" y="259307"/>
                            </a:cubicBezTo>
                          </a:path>
                        </a:pathLst>
                      </a:custGeom>
                      <a:noFill/>
                      <a:ln w="13561" cap="rnd">
                        <a:solidFill>
                          <a:srgbClr val="231F20"/>
                        </a:solidFill>
                        <a:prstDash val="solid"/>
                        <a:miter/>
                      </a:ln>
                    </p:spPr>
                    <p:txBody>
                      <a:bodyPr/>
                      <a:lstStyle/>
                      <a:p>
                        <a:endParaRPr lang="en-US"/>
                      </a:p>
                    </p:txBody>
                  </p:sp>
                  <p:sp>
                    <p:nvSpPr>
                      <p:cNvPr id="1318" name="Freeform: Shape 1317">
                        <a:extLst>
                          <a:ext uri="{FF2B5EF4-FFF2-40B4-BE49-F238E27FC236}">
                            <a16:creationId xmlns:a16="http://schemas.microsoft.com/office/drawing/2014/main" id="{807A59BE-C4F7-0B45-2483-80BA6A665412}"/>
                          </a:ext>
                        </a:extLst>
                      </p:cNvPr>
                      <p:cNvSpPr/>
                      <p:nvPr/>
                    </p:nvSpPr>
                    <p:spPr>
                      <a:xfrm>
                        <a:off x="21003342" y="22350400"/>
                        <a:ext cx="104882" cy="259306"/>
                      </a:xfrm>
                      <a:custGeom>
                        <a:avLst/>
                        <a:gdLst>
                          <a:gd name="csX0" fmla="*/ 100216 w 104882"/>
                          <a:gd name="csY0" fmla="*/ 0 h 259306"/>
                          <a:gd name="csX1" fmla="*/ 90614 w 104882"/>
                          <a:gd name="csY1" fmla="*/ 31776 h 259306"/>
                          <a:gd name="csX2" fmla="*/ 99316 w 104882"/>
                          <a:gd name="csY2" fmla="*/ 67449 h 259306"/>
                          <a:gd name="csX3" fmla="*/ 95715 w 104882"/>
                          <a:gd name="csY3" fmla="*/ 134301 h 259306"/>
                          <a:gd name="csX4" fmla="*/ 24599 w 104882"/>
                          <a:gd name="csY4" fmla="*/ 169374 h 259306"/>
                          <a:gd name="csX5" fmla="*/ 1493 w 104882"/>
                          <a:gd name="csY5" fmla="*/ 210143 h 259306"/>
                          <a:gd name="csX6" fmla="*/ 1793 w 104882"/>
                          <a:gd name="csY6" fmla="*/ 259307 h 25930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4882" h="259306">
                            <a:moveTo>
                              <a:pt x="100216" y="0"/>
                            </a:moveTo>
                            <a:cubicBezTo>
                              <a:pt x="91814" y="8095"/>
                              <a:pt x="89414" y="20086"/>
                              <a:pt x="90614" y="31776"/>
                            </a:cubicBezTo>
                            <a:cubicBezTo>
                              <a:pt x="91514" y="42868"/>
                              <a:pt x="95715" y="54859"/>
                              <a:pt x="99316" y="67449"/>
                            </a:cubicBezTo>
                            <a:cubicBezTo>
                              <a:pt x="107118" y="93232"/>
                              <a:pt x="107418" y="121110"/>
                              <a:pt x="95715" y="134301"/>
                            </a:cubicBezTo>
                            <a:cubicBezTo>
                              <a:pt x="78611" y="153485"/>
                              <a:pt x="44403" y="154685"/>
                              <a:pt x="24599" y="169374"/>
                            </a:cubicBezTo>
                            <a:cubicBezTo>
                              <a:pt x="11096" y="179267"/>
                              <a:pt x="4194" y="194256"/>
                              <a:pt x="1493" y="210143"/>
                            </a:cubicBezTo>
                            <a:cubicBezTo>
                              <a:pt x="-1207" y="226032"/>
                              <a:pt x="293" y="242819"/>
                              <a:pt x="1793" y="259307"/>
                            </a:cubicBezTo>
                          </a:path>
                        </a:pathLst>
                      </a:custGeom>
                      <a:noFill/>
                      <a:ln w="13561" cap="rnd">
                        <a:solidFill>
                          <a:srgbClr val="231F20"/>
                        </a:solidFill>
                        <a:prstDash val="solid"/>
                        <a:miter/>
                      </a:ln>
                    </p:spPr>
                    <p:txBody>
                      <a:bodyPr/>
                      <a:lstStyle/>
                      <a:p>
                        <a:endParaRPr lang="en-US"/>
                      </a:p>
                    </p:txBody>
                  </p:sp>
                </p:grpSp>
                <p:grpSp>
                  <p:nvGrpSpPr>
                    <p:cNvPr id="1287" name="Graphic 3">
                      <a:extLst>
                        <a:ext uri="{FF2B5EF4-FFF2-40B4-BE49-F238E27FC236}">
                          <a16:creationId xmlns:a16="http://schemas.microsoft.com/office/drawing/2014/main" id="{ACBE1B63-E6E4-58DC-985D-57857B53E6D5}"/>
                        </a:ext>
                      </a:extLst>
                    </p:cNvPr>
                    <p:cNvGrpSpPr/>
                    <p:nvPr/>
                  </p:nvGrpSpPr>
                  <p:grpSpPr>
                    <a:xfrm>
                      <a:off x="20664850" y="22194517"/>
                      <a:ext cx="208405" cy="451690"/>
                      <a:chOff x="20664850" y="22194517"/>
                      <a:chExt cx="208405" cy="451690"/>
                    </a:xfrm>
                    <a:noFill/>
                  </p:grpSpPr>
                  <p:sp>
                    <p:nvSpPr>
                      <p:cNvPr id="1315" name="Freeform: Shape 1314">
                        <a:extLst>
                          <a:ext uri="{FF2B5EF4-FFF2-40B4-BE49-F238E27FC236}">
                            <a16:creationId xmlns:a16="http://schemas.microsoft.com/office/drawing/2014/main" id="{A51C4425-A6A5-20A1-14A9-E187820A4870}"/>
                          </a:ext>
                        </a:extLst>
                      </p:cNvPr>
                      <p:cNvSpPr/>
                      <p:nvPr/>
                    </p:nvSpPr>
                    <p:spPr>
                      <a:xfrm>
                        <a:off x="20736567" y="22233789"/>
                        <a:ext cx="116733" cy="251210"/>
                      </a:xfrm>
                      <a:custGeom>
                        <a:avLst/>
                        <a:gdLst>
                          <a:gd name="csX0" fmla="*/ 116733 w 116733"/>
                          <a:gd name="csY0" fmla="*/ 0 h 251210"/>
                          <a:gd name="csX1" fmla="*/ 104731 w 116733"/>
                          <a:gd name="csY1" fmla="*/ 30876 h 251210"/>
                          <a:gd name="csX2" fmla="*/ 111032 w 116733"/>
                          <a:gd name="csY2" fmla="*/ 67149 h 251210"/>
                          <a:gd name="csX3" fmla="*/ 102630 w 116733"/>
                          <a:gd name="csY3" fmla="*/ 133699 h 251210"/>
                          <a:gd name="csX4" fmla="*/ 29113 w 116733"/>
                          <a:gd name="csY4" fmla="*/ 163376 h 251210"/>
                          <a:gd name="csX5" fmla="*/ 3307 w 116733"/>
                          <a:gd name="csY5" fmla="*/ 202348 h 251210"/>
                          <a:gd name="csX6" fmla="*/ 6 w 116733"/>
                          <a:gd name="csY6" fmla="*/ 251210 h 25121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16733" h="251210">
                            <a:moveTo>
                              <a:pt x="116733" y="0"/>
                            </a:moveTo>
                            <a:cubicBezTo>
                              <a:pt x="107732" y="7494"/>
                              <a:pt x="104731" y="19184"/>
                              <a:pt x="104731" y="30876"/>
                            </a:cubicBezTo>
                            <a:cubicBezTo>
                              <a:pt x="104731" y="41967"/>
                              <a:pt x="108031" y="54259"/>
                              <a:pt x="111032" y="67149"/>
                            </a:cubicBezTo>
                            <a:cubicBezTo>
                              <a:pt x="117034" y="93530"/>
                              <a:pt x="115233" y="121409"/>
                              <a:pt x="102630" y="133699"/>
                            </a:cubicBezTo>
                            <a:cubicBezTo>
                              <a:pt x="84326" y="151686"/>
                              <a:pt x="50118" y="150486"/>
                              <a:pt x="29113" y="163376"/>
                            </a:cubicBezTo>
                            <a:cubicBezTo>
                              <a:pt x="15010" y="172071"/>
                              <a:pt x="6908" y="186760"/>
                              <a:pt x="3307" y="202348"/>
                            </a:cubicBezTo>
                            <a:cubicBezTo>
                              <a:pt x="-294" y="217936"/>
                              <a:pt x="6" y="234723"/>
                              <a:pt x="6" y="251210"/>
                            </a:cubicBezTo>
                          </a:path>
                        </a:pathLst>
                      </a:custGeom>
                      <a:noFill/>
                      <a:ln w="13561" cap="rnd">
                        <a:solidFill>
                          <a:srgbClr val="231F20"/>
                        </a:solidFill>
                        <a:prstDash val="solid"/>
                        <a:miter/>
                      </a:ln>
                    </p:spPr>
                    <p:txBody>
                      <a:bodyPr/>
                      <a:lstStyle/>
                      <a:p>
                        <a:endParaRPr lang="en-US"/>
                      </a:p>
                    </p:txBody>
                  </p:sp>
                  <p:sp>
                    <p:nvSpPr>
                      <p:cNvPr id="1316" name="Freeform: Shape 1315">
                        <a:extLst>
                          <a:ext uri="{FF2B5EF4-FFF2-40B4-BE49-F238E27FC236}">
                            <a16:creationId xmlns:a16="http://schemas.microsoft.com/office/drawing/2014/main" id="{D4AF4B16-C17E-2881-88A6-DC701DBDB065}"/>
                          </a:ext>
                        </a:extLst>
                      </p:cNvPr>
                      <p:cNvSpPr/>
                      <p:nvPr/>
                    </p:nvSpPr>
                    <p:spPr>
                      <a:xfrm>
                        <a:off x="20664850" y="22194517"/>
                        <a:ext cx="116733" cy="251211"/>
                      </a:xfrm>
                      <a:custGeom>
                        <a:avLst/>
                        <a:gdLst>
                          <a:gd name="csX0" fmla="*/ 116733 w 116733"/>
                          <a:gd name="csY0" fmla="*/ 0 h 251211"/>
                          <a:gd name="csX1" fmla="*/ 104731 w 116733"/>
                          <a:gd name="csY1" fmla="*/ 30878 h 251211"/>
                          <a:gd name="csX2" fmla="*/ 111032 w 116733"/>
                          <a:gd name="csY2" fmla="*/ 67151 h 251211"/>
                          <a:gd name="csX3" fmla="*/ 102630 w 116733"/>
                          <a:gd name="csY3" fmla="*/ 133701 h 251211"/>
                          <a:gd name="csX4" fmla="*/ 29113 w 116733"/>
                          <a:gd name="csY4" fmla="*/ 163378 h 251211"/>
                          <a:gd name="csX5" fmla="*/ 3307 w 116733"/>
                          <a:gd name="csY5" fmla="*/ 202348 h 251211"/>
                          <a:gd name="csX6" fmla="*/ 6 w 116733"/>
                          <a:gd name="csY6" fmla="*/ 251212 h 25121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16733" h="251211">
                            <a:moveTo>
                              <a:pt x="116733" y="0"/>
                            </a:moveTo>
                            <a:cubicBezTo>
                              <a:pt x="107732" y="7494"/>
                              <a:pt x="104731" y="19186"/>
                              <a:pt x="104731" y="30878"/>
                            </a:cubicBezTo>
                            <a:cubicBezTo>
                              <a:pt x="104731" y="41969"/>
                              <a:pt x="108031" y="54261"/>
                              <a:pt x="111032" y="67151"/>
                            </a:cubicBezTo>
                            <a:cubicBezTo>
                              <a:pt x="117034" y="93532"/>
                              <a:pt x="115233" y="121411"/>
                              <a:pt x="102630" y="133701"/>
                            </a:cubicBezTo>
                            <a:cubicBezTo>
                              <a:pt x="84326" y="151688"/>
                              <a:pt x="50118" y="150488"/>
                              <a:pt x="29113" y="163378"/>
                            </a:cubicBezTo>
                            <a:cubicBezTo>
                              <a:pt x="15010" y="172073"/>
                              <a:pt x="6908" y="186761"/>
                              <a:pt x="3307" y="202348"/>
                            </a:cubicBezTo>
                            <a:cubicBezTo>
                              <a:pt x="-294" y="217937"/>
                              <a:pt x="6" y="234725"/>
                              <a:pt x="6" y="251212"/>
                            </a:cubicBezTo>
                          </a:path>
                        </a:pathLst>
                      </a:custGeom>
                      <a:noFill/>
                      <a:ln w="13561" cap="rnd">
                        <a:solidFill>
                          <a:srgbClr val="231F20"/>
                        </a:solidFill>
                        <a:prstDash val="solid"/>
                        <a:miter/>
                      </a:ln>
                    </p:spPr>
                    <p:txBody>
                      <a:bodyPr/>
                      <a:lstStyle/>
                      <a:p>
                        <a:endParaRPr lang="en-US"/>
                      </a:p>
                    </p:txBody>
                  </p:sp>
                </p:grpSp>
                <p:grpSp>
                  <p:nvGrpSpPr>
                    <p:cNvPr id="1288" name="Graphic 3">
                      <a:extLst>
                        <a:ext uri="{FF2B5EF4-FFF2-40B4-BE49-F238E27FC236}">
                          <a16:creationId xmlns:a16="http://schemas.microsoft.com/office/drawing/2014/main" id="{DD0303E5-2FC9-C6E9-D998-36BE6FE0AC73}"/>
                        </a:ext>
                      </a:extLst>
                    </p:cNvPr>
                    <p:cNvGrpSpPr/>
                    <p:nvPr/>
                  </p:nvGrpSpPr>
                  <p:grpSpPr>
                    <a:xfrm>
                      <a:off x="20337780" y="22016152"/>
                      <a:ext cx="224328" cy="445630"/>
                      <a:chOff x="20337780" y="22016152"/>
                      <a:chExt cx="224328" cy="445630"/>
                    </a:xfrm>
                    <a:noFill/>
                  </p:grpSpPr>
                  <p:sp>
                    <p:nvSpPr>
                      <p:cNvPr id="1313" name="Freeform: Shape 1312">
                        <a:extLst>
                          <a:ext uri="{FF2B5EF4-FFF2-40B4-BE49-F238E27FC236}">
                            <a16:creationId xmlns:a16="http://schemas.microsoft.com/office/drawing/2014/main" id="{E4902F12-948E-504D-E7D7-3C821507AF0C}"/>
                          </a:ext>
                        </a:extLst>
                      </p:cNvPr>
                      <p:cNvSpPr/>
                      <p:nvPr/>
                    </p:nvSpPr>
                    <p:spPr>
                      <a:xfrm>
                        <a:off x="20406496" y="22060518"/>
                        <a:ext cx="134131" cy="242219"/>
                      </a:xfrm>
                      <a:custGeom>
                        <a:avLst/>
                        <a:gdLst>
                          <a:gd name="csX0" fmla="*/ 134131 w 134131"/>
                          <a:gd name="csY0" fmla="*/ 0 h 242219"/>
                          <a:gd name="csX1" fmla="*/ 120028 w 134131"/>
                          <a:gd name="csY1" fmla="*/ 29978 h 242219"/>
                          <a:gd name="csX2" fmla="*/ 123629 w 134131"/>
                          <a:gd name="csY2" fmla="*/ 66549 h 242219"/>
                          <a:gd name="csX3" fmla="*/ 110426 w 134131"/>
                          <a:gd name="csY3" fmla="*/ 132200 h 242219"/>
                          <a:gd name="csX4" fmla="*/ 35108 w 134131"/>
                          <a:gd name="csY4" fmla="*/ 156782 h 242219"/>
                          <a:gd name="csX5" fmla="*/ 6602 w 134131"/>
                          <a:gd name="csY5" fmla="*/ 193656 h 242219"/>
                          <a:gd name="csX6" fmla="*/ 0 w 134131"/>
                          <a:gd name="csY6" fmla="*/ 242219 h 24221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4131" h="242219">
                            <a:moveTo>
                              <a:pt x="134131" y="0"/>
                            </a:moveTo>
                            <a:cubicBezTo>
                              <a:pt x="124829" y="6894"/>
                              <a:pt x="120628" y="18286"/>
                              <a:pt x="120028" y="29978"/>
                            </a:cubicBezTo>
                            <a:cubicBezTo>
                              <a:pt x="119428" y="41069"/>
                              <a:pt x="121829" y="53659"/>
                              <a:pt x="123629" y="66549"/>
                            </a:cubicBezTo>
                            <a:cubicBezTo>
                              <a:pt x="127530" y="93230"/>
                              <a:pt x="123929" y="120810"/>
                              <a:pt x="110426" y="132200"/>
                            </a:cubicBezTo>
                            <a:cubicBezTo>
                              <a:pt x="90921" y="148689"/>
                              <a:pt x="56713" y="145092"/>
                              <a:pt x="35108" y="156782"/>
                            </a:cubicBezTo>
                            <a:cubicBezTo>
                              <a:pt x="20405" y="164576"/>
                              <a:pt x="11403" y="178367"/>
                              <a:pt x="6602" y="193656"/>
                            </a:cubicBezTo>
                            <a:cubicBezTo>
                              <a:pt x="1801" y="208943"/>
                              <a:pt x="900" y="225732"/>
                              <a:pt x="0" y="242219"/>
                            </a:cubicBezTo>
                          </a:path>
                        </a:pathLst>
                      </a:custGeom>
                      <a:noFill/>
                      <a:ln w="13561" cap="rnd">
                        <a:solidFill>
                          <a:srgbClr val="231F20"/>
                        </a:solidFill>
                        <a:prstDash val="solid"/>
                        <a:miter/>
                      </a:ln>
                    </p:spPr>
                    <p:txBody>
                      <a:bodyPr/>
                      <a:lstStyle/>
                      <a:p>
                        <a:endParaRPr lang="en-US"/>
                      </a:p>
                    </p:txBody>
                  </p:sp>
                  <p:sp>
                    <p:nvSpPr>
                      <p:cNvPr id="1314" name="Freeform: Shape 1313">
                        <a:extLst>
                          <a:ext uri="{FF2B5EF4-FFF2-40B4-BE49-F238E27FC236}">
                            <a16:creationId xmlns:a16="http://schemas.microsoft.com/office/drawing/2014/main" id="{109E4C53-32B7-A579-9F33-5289E3A27D12}"/>
                          </a:ext>
                        </a:extLst>
                      </p:cNvPr>
                      <p:cNvSpPr/>
                      <p:nvPr/>
                    </p:nvSpPr>
                    <p:spPr>
                      <a:xfrm>
                        <a:off x="20337780" y="22016152"/>
                        <a:ext cx="134131" cy="242217"/>
                      </a:xfrm>
                      <a:custGeom>
                        <a:avLst/>
                        <a:gdLst>
                          <a:gd name="csX0" fmla="*/ 134131 w 134131"/>
                          <a:gd name="csY0" fmla="*/ 0 h 242217"/>
                          <a:gd name="csX1" fmla="*/ 120028 w 134131"/>
                          <a:gd name="csY1" fmla="*/ 29978 h 242217"/>
                          <a:gd name="csX2" fmla="*/ 123629 w 134131"/>
                          <a:gd name="csY2" fmla="*/ 66549 h 242217"/>
                          <a:gd name="csX3" fmla="*/ 110425 w 134131"/>
                          <a:gd name="csY3" fmla="*/ 132200 h 242217"/>
                          <a:gd name="csX4" fmla="*/ 35108 w 134131"/>
                          <a:gd name="csY4" fmla="*/ 156782 h 242217"/>
                          <a:gd name="csX5" fmla="*/ 6602 w 134131"/>
                          <a:gd name="csY5" fmla="*/ 193654 h 242217"/>
                          <a:gd name="csX6" fmla="*/ 0 w 134131"/>
                          <a:gd name="csY6" fmla="*/ 242217 h 24221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4131" h="242217">
                            <a:moveTo>
                              <a:pt x="134131" y="0"/>
                            </a:moveTo>
                            <a:cubicBezTo>
                              <a:pt x="124829" y="6894"/>
                              <a:pt x="120628" y="18286"/>
                              <a:pt x="120028" y="29978"/>
                            </a:cubicBezTo>
                            <a:cubicBezTo>
                              <a:pt x="119428" y="41069"/>
                              <a:pt x="121828" y="53659"/>
                              <a:pt x="123629" y="66549"/>
                            </a:cubicBezTo>
                            <a:cubicBezTo>
                              <a:pt x="127530" y="93230"/>
                              <a:pt x="123929" y="120809"/>
                              <a:pt x="110425" y="132200"/>
                            </a:cubicBezTo>
                            <a:cubicBezTo>
                              <a:pt x="90921" y="148687"/>
                              <a:pt x="56713" y="145090"/>
                              <a:pt x="35108" y="156782"/>
                            </a:cubicBezTo>
                            <a:cubicBezTo>
                              <a:pt x="20405" y="164576"/>
                              <a:pt x="11403" y="178365"/>
                              <a:pt x="6602" y="193654"/>
                            </a:cubicBezTo>
                            <a:cubicBezTo>
                              <a:pt x="1800" y="208943"/>
                              <a:pt x="900" y="225730"/>
                              <a:pt x="0" y="242217"/>
                            </a:cubicBezTo>
                          </a:path>
                        </a:pathLst>
                      </a:custGeom>
                      <a:noFill/>
                      <a:ln w="13561" cap="rnd">
                        <a:solidFill>
                          <a:srgbClr val="231F20"/>
                        </a:solidFill>
                        <a:prstDash val="solid"/>
                        <a:miter/>
                      </a:ln>
                    </p:spPr>
                    <p:txBody>
                      <a:bodyPr/>
                      <a:lstStyle/>
                      <a:p>
                        <a:endParaRPr lang="en-US"/>
                      </a:p>
                    </p:txBody>
                  </p:sp>
                </p:grpSp>
                <p:grpSp>
                  <p:nvGrpSpPr>
                    <p:cNvPr id="1289" name="Graphic 3">
                      <a:extLst>
                        <a:ext uri="{FF2B5EF4-FFF2-40B4-BE49-F238E27FC236}">
                          <a16:creationId xmlns:a16="http://schemas.microsoft.com/office/drawing/2014/main" id="{C11B27BA-CE80-1E2B-17C8-ABE1B26D1C7C}"/>
                        </a:ext>
                      </a:extLst>
                    </p:cNvPr>
                    <p:cNvGrpSpPr/>
                    <p:nvPr/>
                  </p:nvGrpSpPr>
                  <p:grpSpPr>
                    <a:xfrm>
                      <a:off x="20023907" y="21815902"/>
                      <a:ext cx="239925" cy="436773"/>
                      <a:chOff x="20023907" y="21815902"/>
                      <a:chExt cx="239925" cy="436773"/>
                    </a:xfrm>
                    <a:noFill/>
                  </p:grpSpPr>
                  <p:sp>
                    <p:nvSpPr>
                      <p:cNvPr id="1311" name="Freeform: Shape 1310">
                        <a:extLst>
                          <a:ext uri="{FF2B5EF4-FFF2-40B4-BE49-F238E27FC236}">
                            <a16:creationId xmlns:a16="http://schemas.microsoft.com/office/drawing/2014/main" id="{3CFB59D3-6393-B0BB-9EC6-A0E0F2735069}"/>
                          </a:ext>
                        </a:extLst>
                      </p:cNvPr>
                      <p:cNvSpPr/>
                      <p:nvPr/>
                    </p:nvSpPr>
                    <p:spPr>
                      <a:xfrm>
                        <a:off x="20089322" y="21865064"/>
                        <a:ext cx="151535" cy="231727"/>
                      </a:xfrm>
                      <a:custGeom>
                        <a:avLst/>
                        <a:gdLst>
                          <a:gd name="csX0" fmla="*/ 151535 w 151535"/>
                          <a:gd name="csY0" fmla="*/ 0 h 231727"/>
                          <a:gd name="csX1" fmla="*/ 135331 w 151535"/>
                          <a:gd name="csY1" fmla="*/ 29079 h 231727"/>
                          <a:gd name="csX2" fmla="*/ 136232 w 151535"/>
                          <a:gd name="csY2" fmla="*/ 65651 h 231727"/>
                          <a:gd name="csX3" fmla="*/ 118528 w 151535"/>
                          <a:gd name="csY3" fmla="*/ 130103 h 231727"/>
                          <a:gd name="csX4" fmla="*/ 41410 w 151535"/>
                          <a:gd name="csY4" fmla="*/ 148989 h 231727"/>
                          <a:gd name="csX5" fmla="*/ 10202 w 151535"/>
                          <a:gd name="csY5" fmla="*/ 183763 h 231727"/>
                          <a:gd name="csX6" fmla="*/ 0 w 151535"/>
                          <a:gd name="csY6" fmla="*/ 231728 h 23172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1535" h="231727">
                            <a:moveTo>
                              <a:pt x="151535" y="0"/>
                            </a:moveTo>
                            <a:cubicBezTo>
                              <a:pt x="141633" y="5996"/>
                              <a:pt x="136832" y="17087"/>
                              <a:pt x="135331" y="29079"/>
                            </a:cubicBezTo>
                            <a:cubicBezTo>
                              <a:pt x="133831" y="40171"/>
                              <a:pt x="135331" y="52761"/>
                              <a:pt x="136232" y="65651"/>
                            </a:cubicBezTo>
                            <a:cubicBezTo>
                              <a:pt x="138332" y="92331"/>
                              <a:pt x="132631" y="119910"/>
                              <a:pt x="118528" y="130103"/>
                            </a:cubicBezTo>
                            <a:cubicBezTo>
                              <a:pt x="97823" y="145392"/>
                              <a:pt x="63915" y="139096"/>
                              <a:pt x="41410" y="148989"/>
                            </a:cubicBezTo>
                            <a:cubicBezTo>
                              <a:pt x="26106" y="155584"/>
                              <a:pt x="16204" y="168774"/>
                              <a:pt x="10202" y="183763"/>
                            </a:cubicBezTo>
                            <a:cubicBezTo>
                              <a:pt x="4201" y="198751"/>
                              <a:pt x="2100" y="215239"/>
                              <a:pt x="0" y="231728"/>
                            </a:cubicBezTo>
                          </a:path>
                        </a:pathLst>
                      </a:custGeom>
                      <a:noFill/>
                      <a:ln w="13561" cap="rnd">
                        <a:solidFill>
                          <a:srgbClr val="231F20"/>
                        </a:solidFill>
                        <a:prstDash val="solid"/>
                        <a:miter/>
                      </a:ln>
                    </p:spPr>
                    <p:txBody>
                      <a:bodyPr/>
                      <a:lstStyle/>
                      <a:p>
                        <a:endParaRPr lang="en-US"/>
                      </a:p>
                    </p:txBody>
                  </p:sp>
                  <p:sp>
                    <p:nvSpPr>
                      <p:cNvPr id="1312" name="Freeform: Shape 1311">
                        <a:extLst>
                          <a:ext uri="{FF2B5EF4-FFF2-40B4-BE49-F238E27FC236}">
                            <a16:creationId xmlns:a16="http://schemas.microsoft.com/office/drawing/2014/main" id="{2C93BD3B-40E5-7039-B2D7-99CDC4E10C9D}"/>
                          </a:ext>
                        </a:extLst>
                      </p:cNvPr>
                      <p:cNvSpPr/>
                      <p:nvPr/>
                    </p:nvSpPr>
                    <p:spPr>
                      <a:xfrm>
                        <a:off x="20023907" y="21815902"/>
                        <a:ext cx="151535" cy="231725"/>
                      </a:xfrm>
                      <a:custGeom>
                        <a:avLst/>
                        <a:gdLst>
                          <a:gd name="csX0" fmla="*/ 151535 w 151535"/>
                          <a:gd name="csY0" fmla="*/ 0 h 231725"/>
                          <a:gd name="csX1" fmla="*/ 135332 w 151535"/>
                          <a:gd name="csY1" fmla="*/ 29077 h 231725"/>
                          <a:gd name="csX2" fmla="*/ 136232 w 151535"/>
                          <a:gd name="csY2" fmla="*/ 65651 h 231725"/>
                          <a:gd name="csX3" fmla="*/ 118528 w 151535"/>
                          <a:gd name="csY3" fmla="*/ 130102 h 231725"/>
                          <a:gd name="csX4" fmla="*/ 41410 w 151535"/>
                          <a:gd name="csY4" fmla="*/ 148988 h 231725"/>
                          <a:gd name="csX5" fmla="*/ 10203 w 151535"/>
                          <a:gd name="csY5" fmla="*/ 183761 h 231725"/>
                          <a:gd name="csX6" fmla="*/ 0 w 151535"/>
                          <a:gd name="csY6" fmla="*/ 231726 h 23172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1535" h="231725">
                            <a:moveTo>
                              <a:pt x="151535" y="0"/>
                            </a:moveTo>
                            <a:cubicBezTo>
                              <a:pt x="141633" y="5994"/>
                              <a:pt x="136832" y="17086"/>
                              <a:pt x="135332" y="29077"/>
                            </a:cubicBezTo>
                            <a:cubicBezTo>
                              <a:pt x="133831" y="40169"/>
                              <a:pt x="135332" y="52759"/>
                              <a:pt x="136232" y="65651"/>
                            </a:cubicBezTo>
                            <a:cubicBezTo>
                              <a:pt x="138332" y="92330"/>
                              <a:pt x="132631" y="119910"/>
                              <a:pt x="118528" y="130102"/>
                            </a:cubicBezTo>
                            <a:cubicBezTo>
                              <a:pt x="97823" y="145390"/>
                              <a:pt x="63915" y="139094"/>
                              <a:pt x="41410" y="148988"/>
                            </a:cubicBezTo>
                            <a:cubicBezTo>
                              <a:pt x="26106" y="155584"/>
                              <a:pt x="16204" y="168772"/>
                              <a:pt x="10203" y="183761"/>
                            </a:cubicBezTo>
                            <a:cubicBezTo>
                              <a:pt x="4201" y="198749"/>
                              <a:pt x="2101" y="215239"/>
                              <a:pt x="0" y="231726"/>
                            </a:cubicBezTo>
                          </a:path>
                        </a:pathLst>
                      </a:custGeom>
                      <a:noFill/>
                      <a:ln w="13561" cap="rnd">
                        <a:solidFill>
                          <a:srgbClr val="231F20"/>
                        </a:solidFill>
                        <a:prstDash val="solid"/>
                        <a:miter/>
                      </a:ln>
                    </p:spPr>
                    <p:txBody>
                      <a:bodyPr/>
                      <a:lstStyle/>
                      <a:p>
                        <a:endParaRPr lang="en-US"/>
                      </a:p>
                    </p:txBody>
                  </p:sp>
                </p:grpSp>
                <p:grpSp>
                  <p:nvGrpSpPr>
                    <p:cNvPr id="1290" name="Graphic 3">
                      <a:extLst>
                        <a:ext uri="{FF2B5EF4-FFF2-40B4-BE49-F238E27FC236}">
                          <a16:creationId xmlns:a16="http://schemas.microsoft.com/office/drawing/2014/main" id="{DBB2F34F-2936-62C3-9B72-7928967FC65D}"/>
                        </a:ext>
                      </a:extLst>
                    </p:cNvPr>
                    <p:cNvGrpSpPr/>
                    <p:nvPr/>
                  </p:nvGrpSpPr>
                  <p:grpSpPr>
                    <a:xfrm>
                      <a:off x="19727138" y="21595266"/>
                      <a:ext cx="253199" cy="426519"/>
                      <a:chOff x="19727138" y="21595266"/>
                      <a:chExt cx="253199" cy="426519"/>
                    </a:xfrm>
                    <a:noFill/>
                  </p:grpSpPr>
                  <p:sp>
                    <p:nvSpPr>
                      <p:cNvPr id="1309" name="Freeform: Shape 1308">
                        <a:extLst>
                          <a:ext uri="{FF2B5EF4-FFF2-40B4-BE49-F238E27FC236}">
                            <a16:creationId xmlns:a16="http://schemas.microsoft.com/office/drawing/2014/main" id="{A1F9CB1D-9820-F395-A04D-507F72F43F15}"/>
                          </a:ext>
                        </a:extLst>
                      </p:cNvPr>
                      <p:cNvSpPr/>
                      <p:nvPr/>
                    </p:nvSpPr>
                    <p:spPr>
                      <a:xfrm>
                        <a:off x="19788952" y="21648927"/>
                        <a:ext cx="167139" cy="220634"/>
                      </a:xfrm>
                      <a:custGeom>
                        <a:avLst/>
                        <a:gdLst>
                          <a:gd name="csX0" fmla="*/ 167139 w 167139"/>
                          <a:gd name="csY0" fmla="*/ 0 h 220634"/>
                          <a:gd name="csX1" fmla="*/ 148835 w 167139"/>
                          <a:gd name="csY1" fmla="*/ 27879 h 220634"/>
                          <a:gd name="csX2" fmla="*/ 147334 w 167139"/>
                          <a:gd name="csY2" fmla="*/ 64451 h 220634"/>
                          <a:gd name="csX3" fmla="*/ 125130 w 167139"/>
                          <a:gd name="csY3" fmla="*/ 127705 h 220634"/>
                          <a:gd name="csX4" fmla="*/ 47111 w 167139"/>
                          <a:gd name="csY4" fmla="*/ 141193 h 220634"/>
                          <a:gd name="csX5" fmla="*/ 13504 w 167139"/>
                          <a:gd name="csY5" fmla="*/ 173569 h 220634"/>
                          <a:gd name="csX6" fmla="*/ 0 w 167139"/>
                          <a:gd name="csY6" fmla="*/ 220634 h 22063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67139" h="220634">
                            <a:moveTo>
                              <a:pt x="167139" y="0"/>
                            </a:moveTo>
                            <a:cubicBezTo>
                              <a:pt x="156937" y="5396"/>
                              <a:pt x="151235" y="16187"/>
                              <a:pt x="148835" y="27879"/>
                            </a:cubicBezTo>
                            <a:cubicBezTo>
                              <a:pt x="146735" y="38670"/>
                              <a:pt x="147035" y="51561"/>
                              <a:pt x="147334" y="64451"/>
                            </a:cubicBezTo>
                            <a:cubicBezTo>
                              <a:pt x="147334" y="91431"/>
                              <a:pt x="139833" y="118112"/>
                              <a:pt x="125130" y="127705"/>
                            </a:cubicBezTo>
                            <a:cubicBezTo>
                              <a:pt x="103224" y="141493"/>
                              <a:pt x="70217" y="132800"/>
                              <a:pt x="47111" y="141193"/>
                            </a:cubicBezTo>
                            <a:cubicBezTo>
                              <a:pt x="31507" y="146889"/>
                              <a:pt x="20405" y="159181"/>
                              <a:pt x="13504" y="173569"/>
                            </a:cubicBezTo>
                            <a:cubicBezTo>
                              <a:pt x="6602" y="187958"/>
                              <a:pt x="3301" y="204447"/>
                              <a:pt x="0" y="220634"/>
                            </a:cubicBezTo>
                          </a:path>
                        </a:pathLst>
                      </a:custGeom>
                      <a:noFill/>
                      <a:ln w="13561" cap="rnd">
                        <a:solidFill>
                          <a:srgbClr val="231F20"/>
                        </a:solidFill>
                        <a:prstDash val="solid"/>
                        <a:miter/>
                      </a:ln>
                    </p:spPr>
                    <p:txBody>
                      <a:bodyPr/>
                      <a:lstStyle/>
                      <a:p>
                        <a:endParaRPr lang="en-US"/>
                      </a:p>
                    </p:txBody>
                  </p:sp>
                  <p:sp>
                    <p:nvSpPr>
                      <p:cNvPr id="1310" name="Freeform: Shape 1309">
                        <a:extLst>
                          <a:ext uri="{FF2B5EF4-FFF2-40B4-BE49-F238E27FC236}">
                            <a16:creationId xmlns:a16="http://schemas.microsoft.com/office/drawing/2014/main" id="{8702FA9F-03B2-332E-9362-7A382B1CD6E3}"/>
                          </a:ext>
                        </a:extLst>
                      </p:cNvPr>
                      <p:cNvSpPr/>
                      <p:nvPr/>
                    </p:nvSpPr>
                    <p:spPr>
                      <a:xfrm>
                        <a:off x="19727138" y="21595266"/>
                        <a:ext cx="167139" cy="220636"/>
                      </a:xfrm>
                      <a:custGeom>
                        <a:avLst/>
                        <a:gdLst>
                          <a:gd name="csX0" fmla="*/ 167139 w 167139"/>
                          <a:gd name="csY0" fmla="*/ 0 h 220636"/>
                          <a:gd name="csX1" fmla="*/ 148835 w 167139"/>
                          <a:gd name="csY1" fmla="*/ 27879 h 220636"/>
                          <a:gd name="csX2" fmla="*/ 147334 w 167139"/>
                          <a:gd name="csY2" fmla="*/ 64452 h 220636"/>
                          <a:gd name="csX3" fmla="*/ 125129 w 167139"/>
                          <a:gd name="csY3" fmla="*/ 127705 h 220636"/>
                          <a:gd name="csX4" fmla="*/ 47111 w 167139"/>
                          <a:gd name="csY4" fmla="*/ 141195 h 220636"/>
                          <a:gd name="csX5" fmla="*/ 13504 w 167139"/>
                          <a:gd name="csY5" fmla="*/ 173571 h 220636"/>
                          <a:gd name="csX6" fmla="*/ 0 w 167139"/>
                          <a:gd name="csY6" fmla="*/ 220636 h 22063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67139" h="220636">
                            <a:moveTo>
                              <a:pt x="167139" y="0"/>
                            </a:moveTo>
                            <a:cubicBezTo>
                              <a:pt x="156937" y="5396"/>
                              <a:pt x="151235" y="16189"/>
                              <a:pt x="148835" y="27879"/>
                            </a:cubicBezTo>
                            <a:cubicBezTo>
                              <a:pt x="146734" y="38672"/>
                              <a:pt x="147035" y="51562"/>
                              <a:pt x="147334" y="64452"/>
                            </a:cubicBezTo>
                            <a:cubicBezTo>
                              <a:pt x="147334" y="91433"/>
                              <a:pt x="139833" y="118112"/>
                              <a:pt x="125129" y="127705"/>
                            </a:cubicBezTo>
                            <a:cubicBezTo>
                              <a:pt x="103224" y="141495"/>
                              <a:pt x="70217" y="132800"/>
                              <a:pt x="47111" y="141195"/>
                            </a:cubicBezTo>
                            <a:cubicBezTo>
                              <a:pt x="31507" y="146891"/>
                              <a:pt x="20405" y="159181"/>
                              <a:pt x="13504" y="173571"/>
                            </a:cubicBezTo>
                            <a:cubicBezTo>
                              <a:pt x="6602" y="187960"/>
                              <a:pt x="3301" y="204447"/>
                              <a:pt x="0" y="220636"/>
                            </a:cubicBezTo>
                          </a:path>
                        </a:pathLst>
                      </a:custGeom>
                      <a:noFill/>
                      <a:ln w="13561" cap="rnd">
                        <a:solidFill>
                          <a:srgbClr val="231F20"/>
                        </a:solidFill>
                        <a:prstDash val="solid"/>
                        <a:miter/>
                      </a:ln>
                    </p:spPr>
                    <p:txBody>
                      <a:bodyPr/>
                      <a:lstStyle/>
                      <a:p>
                        <a:endParaRPr lang="en-US"/>
                      </a:p>
                    </p:txBody>
                  </p:sp>
                </p:grpSp>
                <p:grpSp>
                  <p:nvGrpSpPr>
                    <p:cNvPr id="1291" name="Graphic 3">
                      <a:extLst>
                        <a:ext uri="{FF2B5EF4-FFF2-40B4-BE49-F238E27FC236}">
                          <a16:creationId xmlns:a16="http://schemas.microsoft.com/office/drawing/2014/main" id="{9150212B-F1B8-6A6D-5A42-66803DA84DAA}"/>
                        </a:ext>
                      </a:extLst>
                    </p:cNvPr>
                    <p:cNvGrpSpPr/>
                    <p:nvPr/>
                  </p:nvGrpSpPr>
                  <p:grpSpPr>
                    <a:xfrm>
                      <a:off x="19447173" y="21355145"/>
                      <a:ext cx="265477" cy="413469"/>
                      <a:chOff x="19447173" y="21355145"/>
                      <a:chExt cx="265477" cy="413469"/>
                    </a:xfrm>
                    <a:noFill/>
                  </p:grpSpPr>
                  <p:sp>
                    <p:nvSpPr>
                      <p:cNvPr id="1307" name="Freeform: Shape 1306">
                        <a:extLst>
                          <a:ext uri="{FF2B5EF4-FFF2-40B4-BE49-F238E27FC236}">
                            <a16:creationId xmlns:a16="http://schemas.microsoft.com/office/drawing/2014/main" id="{34082702-5E9C-9648-A02B-A812AF64A9F4}"/>
                          </a:ext>
                        </a:extLst>
                      </p:cNvPr>
                      <p:cNvSpPr/>
                      <p:nvPr/>
                    </p:nvSpPr>
                    <p:spPr>
                      <a:xfrm>
                        <a:off x="19504787" y="21413004"/>
                        <a:ext cx="182442" cy="208044"/>
                      </a:xfrm>
                      <a:custGeom>
                        <a:avLst/>
                        <a:gdLst>
                          <a:gd name="csX0" fmla="*/ 182442 w 182442"/>
                          <a:gd name="csY0" fmla="*/ 0 h 208044"/>
                          <a:gd name="csX1" fmla="*/ 162337 w 182442"/>
                          <a:gd name="csY1" fmla="*/ 26380 h 208044"/>
                          <a:gd name="csX2" fmla="*/ 158136 w 182442"/>
                          <a:gd name="csY2" fmla="*/ 62652 h 208044"/>
                          <a:gd name="csX3" fmla="*/ 131430 w 182442"/>
                          <a:gd name="csY3" fmla="*/ 124106 h 208044"/>
                          <a:gd name="csX4" fmla="*/ 52512 w 182442"/>
                          <a:gd name="csY4" fmla="*/ 131900 h 208044"/>
                          <a:gd name="csX5" fmla="*/ 16804 w 182442"/>
                          <a:gd name="csY5" fmla="*/ 161878 h 208044"/>
                          <a:gd name="csX6" fmla="*/ 0 w 182442"/>
                          <a:gd name="csY6" fmla="*/ 208044 h 20804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2442" h="208044">
                            <a:moveTo>
                              <a:pt x="182442" y="0"/>
                            </a:moveTo>
                            <a:cubicBezTo>
                              <a:pt x="171940" y="4496"/>
                              <a:pt x="165338" y="14989"/>
                              <a:pt x="162337" y="26380"/>
                            </a:cubicBezTo>
                            <a:cubicBezTo>
                              <a:pt x="159337" y="36872"/>
                              <a:pt x="159037" y="49762"/>
                              <a:pt x="158136" y="62652"/>
                            </a:cubicBezTo>
                            <a:cubicBezTo>
                              <a:pt x="156336" y="89633"/>
                              <a:pt x="147034" y="115713"/>
                              <a:pt x="131430" y="124106"/>
                            </a:cubicBezTo>
                            <a:cubicBezTo>
                              <a:pt x="108625" y="136097"/>
                              <a:pt x="76218" y="125306"/>
                              <a:pt x="52512" y="131900"/>
                            </a:cubicBezTo>
                            <a:cubicBezTo>
                              <a:pt x="36608" y="136397"/>
                              <a:pt x="24605" y="148089"/>
                              <a:pt x="16804" y="161878"/>
                            </a:cubicBezTo>
                            <a:cubicBezTo>
                              <a:pt x="9002" y="175668"/>
                              <a:pt x="4501" y="191855"/>
                              <a:pt x="0" y="208044"/>
                            </a:cubicBezTo>
                          </a:path>
                        </a:pathLst>
                      </a:custGeom>
                      <a:noFill/>
                      <a:ln w="13561" cap="rnd">
                        <a:solidFill>
                          <a:srgbClr val="231F20"/>
                        </a:solidFill>
                        <a:prstDash val="solid"/>
                        <a:miter/>
                      </a:ln>
                    </p:spPr>
                    <p:txBody>
                      <a:bodyPr/>
                      <a:lstStyle/>
                      <a:p>
                        <a:endParaRPr lang="en-US"/>
                      </a:p>
                    </p:txBody>
                  </p:sp>
                  <p:sp>
                    <p:nvSpPr>
                      <p:cNvPr id="1308" name="Freeform: Shape 1307">
                        <a:extLst>
                          <a:ext uri="{FF2B5EF4-FFF2-40B4-BE49-F238E27FC236}">
                            <a16:creationId xmlns:a16="http://schemas.microsoft.com/office/drawing/2014/main" id="{5432B34C-65C2-EB5B-6E4E-1558B3C39048}"/>
                          </a:ext>
                        </a:extLst>
                      </p:cNvPr>
                      <p:cNvSpPr/>
                      <p:nvPr/>
                    </p:nvSpPr>
                    <p:spPr>
                      <a:xfrm>
                        <a:off x="19447173" y="21355145"/>
                        <a:ext cx="182442" cy="208044"/>
                      </a:xfrm>
                      <a:custGeom>
                        <a:avLst/>
                        <a:gdLst>
                          <a:gd name="csX0" fmla="*/ 182443 w 182442"/>
                          <a:gd name="csY0" fmla="*/ 0 h 208044"/>
                          <a:gd name="csX1" fmla="*/ 162338 w 182442"/>
                          <a:gd name="csY1" fmla="*/ 26380 h 208044"/>
                          <a:gd name="csX2" fmla="*/ 158137 w 182442"/>
                          <a:gd name="csY2" fmla="*/ 62654 h 208044"/>
                          <a:gd name="csX3" fmla="*/ 131431 w 182442"/>
                          <a:gd name="csY3" fmla="*/ 124107 h 208044"/>
                          <a:gd name="csX4" fmla="*/ 52512 w 182442"/>
                          <a:gd name="csY4" fmla="*/ 131902 h 208044"/>
                          <a:gd name="csX5" fmla="*/ 16804 w 182442"/>
                          <a:gd name="csY5" fmla="*/ 161879 h 208044"/>
                          <a:gd name="csX6" fmla="*/ 0 w 182442"/>
                          <a:gd name="csY6" fmla="*/ 208044 h 20804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2442" h="208044">
                            <a:moveTo>
                              <a:pt x="182443" y="0"/>
                            </a:moveTo>
                            <a:cubicBezTo>
                              <a:pt x="171940" y="4497"/>
                              <a:pt x="165339" y="14989"/>
                              <a:pt x="162338" y="26380"/>
                            </a:cubicBezTo>
                            <a:cubicBezTo>
                              <a:pt x="159337" y="36874"/>
                              <a:pt x="159037" y="49764"/>
                              <a:pt x="158137" y="62654"/>
                            </a:cubicBezTo>
                            <a:cubicBezTo>
                              <a:pt x="156337" y="89634"/>
                              <a:pt x="147035" y="115715"/>
                              <a:pt x="131431" y="124107"/>
                            </a:cubicBezTo>
                            <a:cubicBezTo>
                              <a:pt x="108626" y="136099"/>
                              <a:pt x="76218" y="125308"/>
                              <a:pt x="52512" y="131902"/>
                            </a:cubicBezTo>
                            <a:cubicBezTo>
                              <a:pt x="36609" y="136399"/>
                              <a:pt x="24606" y="148089"/>
                              <a:pt x="16804" y="161879"/>
                            </a:cubicBezTo>
                            <a:cubicBezTo>
                              <a:pt x="9002" y="175670"/>
                              <a:pt x="4501" y="191857"/>
                              <a:pt x="0" y="208044"/>
                            </a:cubicBezTo>
                          </a:path>
                        </a:pathLst>
                      </a:custGeom>
                      <a:noFill/>
                      <a:ln w="13561" cap="rnd">
                        <a:solidFill>
                          <a:srgbClr val="231F20"/>
                        </a:solidFill>
                        <a:prstDash val="solid"/>
                        <a:miter/>
                      </a:ln>
                    </p:spPr>
                    <p:txBody>
                      <a:bodyPr/>
                      <a:lstStyle/>
                      <a:p>
                        <a:endParaRPr lang="en-US"/>
                      </a:p>
                    </p:txBody>
                  </p:sp>
                </p:grpSp>
                <p:grpSp>
                  <p:nvGrpSpPr>
                    <p:cNvPr id="1292" name="Graphic 3">
                      <a:extLst>
                        <a:ext uri="{FF2B5EF4-FFF2-40B4-BE49-F238E27FC236}">
                          <a16:creationId xmlns:a16="http://schemas.microsoft.com/office/drawing/2014/main" id="{1136FB15-3CF9-687A-92F3-09A206682102}"/>
                        </a:ext>
                      </a:extLst>
                    </p:cNvPr>
                    <p:cNvGrpSpPr/>
                    <p:nvPr/>
                  </p:nvGrpSpPr>
                  <p:grpSpPr>
                    <a:xfrm>
                      <a:off x="19185512" y="21096739"/>
                      <a:ext cx="277092" cy="398085"/>
                      <a:chOff x="19185512" y="21096739"/>
                      <a:chExt cx="277092" cy="398085"/>
                    </a:xfrm>
                    <a:noFill/>
                  </p:grpSpPr>
                  <p:sp>
                    <p:nvSpPr>
                      <p:cNvPr id="1305" name="Freeform: Shape 1304">
                        <a:extLst>
                          <a:ext uri="{FF2B5EF4-FFF2-40B4-BE49-F238E27FC236}">
                            <a16:creationId xmlns:a16="http://schemas.microsoft.com/office/drawing/2014/main" id="{EF6A11A4-93CB-9BB3-219A-A024B89C9620}"/>
                          </a:ext>
                        </a:extLst>
                      </p:cNvPr>
                      <p:cNvSpPr/>
                      <p:nvPr/>
                    </p:nvSpPr>
                    <p:spPr>
                      <a:xfrm>
                        <a:off x="19238925" y="21158493"/>
                        <a:ext cx="197145" cy="194255"/>
                      </a:xfrm>
                      <a:custGeom>
                        <a:avLst/>
                        <a:gdLst>
                          <a:gd name="csX0" fmla="*/ 197146 w 197145"/>
                          <a:gd name="csY0" fmla="*/ 0 h 194255"/>
                          <a:gd name="csX1" fmla="*/ 175241 w 197145"/>
                          <a:gd name="csY1" fmla="*/ 24882 h 194255"/>
                          <a:gd name="csX2" fmla="*/ 168339 w 197145"/>
                          <a:gd name="csY2" fmla="*/ 60855 h 194255"/>
                          <a:gd name="csX3" fmla="*/ 137132 w 197145"/>
                          <a:gd name="csY3" fmla="*/ 120210 h 194255"/>
                          <a:gd name="csX4" fmla="*/ 57913 w 197145"/>
                          <a:gd name="csY4" fmla="*/ 122309 h 194255"/>
                          <a:gd name="csX5" fmla="*/ 20105 w 197145"/>
                          <a:gd name="csY5" fmla="*/ 149589 h 194255"/>
                          <a:gd name="csX6" fmla="*/ 0 w 197145"/>
                          <a:gd name="csY6" fmla="*/ 194256 h 19425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7145" h="194255">
                            <a:moveTo>
                              <a:pt x="197146" y="0"/>
                            </a:moveTo>
                            <a:cubicBezTo>
                              <a:pt x="186343" y="3897"/>
                              <a:pt x="179142" y="13790"/>
                              <a:pt x="175241" y="24882"/>
                            </a:cubicBezTo>
                            <a:cubicBezTo>
                              <a:pt x="171640" y="35375"/>
                              <a:pt x="170140" y="47965"/>
                              <a:pt x="168339" y="60855"/>
                            </a:cubicBezTo>
                            <a:cubicBezTo>
                              <a:pt x="164738" y="87536"/>
                              <a:pt x="153336" y="113016"/>
                              <a:pt x="137132" y="120210"/>
                            </a:cubicBezTo>
                            <a:cubicBezTo>
                              <a:pt x="113726" y="130703"/>
                              <a:pt x="81919" y="117513"/>
                              <a:pt x="57913" y="122309"/>
                            </a:cubicBezTo>
                            <a:cubicBezTo>
                              <a:pt x="41710" y="125606"/>
                              <a:pt x="29107" y="136399"/>
                              <a:pt x="20105" y="149589"/>
                            </a:cubicBezTo>
                            <a:cubicBezTo>
                              <a:pt x="11102" y="162780"/>
                              <a:pt x="5701" y="178667"/>
                              <a:pt x="0" y="194256"/>
                            </a:cubicBezTo>
                          </a:path>
                        </a:pathLst>
                      </a:custGeom>
                      <a:noFill/>
                      <a:ln w="13561" cap="rnd">
                        <a:solidFill>
                          <a:srgbClr val="231F20"/>
                        </a:solidFill>
                        <a:prstDash val="solid"/>
                        <a:miter/>
                      </a:ln>
                    </p:spPr>
                    <p:txBody>
                      <a:bodyPr/>
                      <a:lstStyle/>
                      <a:p>
                        <a:endParaRPr lang="en-US"/>
                      </a:p>
                    </p:txBody>
                  </p:sp>
                  <p:sp>
                    <p:nvSpPr>
                      <p:cNvPr id="1306" name="Freeform: Shape 1305">
                        <a:extLst>
                          <a:ext uri="{FF2B5EF4-FFF2-40B4-BE49-F238E27FC236}">
                            <a16:creationId xmlns:a16="http://schemas.microsoft.com/office/drawing/2014/main" id="{3F8FB70F-5977-9BC4-1538-A2F7CE80E948}"/>
                          </a:ext>
                        </a:extLst>
                      </p:cNvPr>
                      <p:cNvSpPr/>
                      <p:nvPr/>
                    </p:nvSpPr>
                    <p:spPr>
                      <a:xfrm>
                        <a:off x="19185512" y="21096739"/>
                        <a:ext cx="197145" cy="194255"/>
                      </a:xfrm>
                      <a:custGeom>
                        <a:avLst/>
                        <a:gdLst>
                          <a:gd name="csX0" fmla="*/ 197146 w 197145"/>
                          <a:gd name="csY0" fmla="*/ 0 h 194255"/>
                          <a:gd name="csX1" fmla="*/ 175241 w 197145"/>
                          <a:gd name="csY1" fmla="*/ 24882 h 194255"/>
                          <a:gd name="csX2" fmla="*/ 168339 w 197145"/>
                          <a:gd name="csY2" fmla="*/ 60855 h 194255"/>
                          <a:gd name="csX3" fmla="*/ 137132 w 197145"/>
                          <a:gd name="csY3" fmla="*/ 120210 h 194255"/>
                          <a:gd name="csX4" fmla="*/ 57913 w 197145"/>
                          <a:gd name="csY4" fmla="*/ 122309 h 194255"/>
                          <a:gd name="csX5" fmla="*/ 20105 w 197145"/>
                          <a:gd name="csY5" fmla="*/ 149589 h 194255"/>
                          <a:gd name="csX6" fmla="*/ 0 w 197145"/>
                          <a:gd name="csY6" fmla="*/ 194256 h 19425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7145" h="194255">
                            <a:moveTo>
                              <a:pt x="197146" y="0"/>
                            </a:moveTo>
                            <a:cubicBezTo>
                              <a:pt x="186343" y="3897"/>
                              <a:pt x="179141" y="13790"/>
                              <a:pt x="175241" y="24882"/>
                            </a:cubicBezTo>
                            <a:cubicBezTo>
                              <a:pt x="171640" y="35375"/>
                              <a:pt x="170140" y="47965"/>
                              <a:pt x="168339" y="60855"/>
                            </a:cubicBezTo>
                            <a:cubicBezTo>
                              <a:pt x="164738" y="87536"/>
                              <a:pt x="153335" y="113016"/>
                              <a:pt x="137132" y="120210"/>
                            </a:cubicBezTo>
                            <a:cubicBezTo>
                              <a:pt x="113726" y="130703"/>
                              <a:pt x="81919" y="117513"/>
                              <a:pt x="57913" y="122309"/>
                            </a:cubicBezTo>
                            <a:cubicBezTo>
                              <a:pt x="41710" y="125606"/>
                              <a:pt x="29106" y="136399"/>
                              <a:pt x="20105" y="149589"/>
                            </a:cubicBezTo>
                            <a:cubicBezTo>
                              <a:pt x="11102" y="162780"/>
                              <a:pt x="5701" y="178667"/>
                              <a:pt x="0" y="194256"/>
                            </a:cubicBezTo>
                          </a:path>
                        </a:pathLst>
                      </a:custGeom>
                      <a:noFill/>
                      <a:ln w="13561" cap="rnd">
                        <a:solidFill>
                          <a:srgbClr val="231F20"/>
                        </a:solidFill>
                        <a:prstDash val="solid"/>
                        <a:miter/>
                      </a:ln>
                    </p:spPr>
                    <p:txBody>
                      <a:bodyPr/>
                      <a:lstStyle/>
                      <a:p>
                        <a:endParaRPr lang="en-US"/>
                      </a:p>
                    </p:txBody>
                  </p:sp>
                </p:grpSp>
                <p:grpSp>
                  <p:nvGrpSpPr>
                    <p:cNvPr id="1293" name="Graphic 3">
                      <a:extLst>
                        <a:ext uri="{FF2B5EF4-FFF2-40B4-BE49-F238E27FC236}">
                          <a16:creationId xmlns:a16="http://schemas.microsoft.com/office/drawing/2014/main" id="{C120775B-D485-BA20-19A0-60D44BBD0767}"/>
                        </a:ext>
                      </a:extLst>
                    </p:cNvPr>
                    <p:cNvGrpSpPr/>
                    <p:nvPr/>
                  </p:nvGrpSpPr>
                  <p:grpSpPr>
                    <a:xfrm>
                      <a:off x="18944256" y="20821245"/>
                      <a:ext cx="286715" cy="382236"/>
                      <a:chOff x="18944256" y="20821245"/>
                      <a:chExt cx="286715" cy="382236"/>
                    </a:xfrm>
                    <a:noFill/>
                  </p:grpSpPr>
                  <p:sp>
                    <p:nvSpPr>
                      <p:cNvPr id="1303" name="Freeform: Shape 1302">
                        <a:extLst>
                          <a:ext uri="{FF2B5EF4-FFF2-40B4-BE49-F238E27FC236}">
                            <a16:creationId xmlns:a16="http://schemas.microsoft.com/office/drawing/2014/main" id="{DD9652EF-430A-2429-8332-F4E6CD04588A}"/>
                          </a:ext>
                        </a:extLst>
                      </p:cNvPr>
                      <p:cNvSpPr/>
                      <p:nvPr/>
                    </p:nvSpPr>
                    <p:spPr>
                      <a:xfrm>
                        <a:off x="18993167" y="20886896"/>
                        <a:ext cx="210348" cy="180165"/>
                      </a:xfrm>
                      <a:custGeom>
                        <a:avLst/>
                        <a:gdLst>
                          <a:gd name="csX0" fmla="*/ 210349 w 210348"/>
                          <a:gd name="csY0" fmla="*/ 0 h 180165"/>
                          <a:gd name="csX1" fmla="*/ 186643 w 210348"/>
                          <a:gd name="csY1" fmla="*/ 23383 h 180165"/>
                          <a:gd name="csX2" fmla="*/ 177341 w 210348"/>
                          <a:gd name="csY2" fmla="*/ 58757 h 180165"/>
                          <a:gd name="csX3" fmla="*/ 142233 w 210348"/>
                          <a:gd name="csY3" fmla="*/ 115715 h 180165"/>
                          <a:gd name="csX4" fmla="*/ 63014 w 210348"/>
                          <a:gd name="csY4" fmla="*/ 112416 h 180165"/>
                          <a:gd name="csX5" fmla="*/ 23405 w 210348"/>
                          <a:gd name="csY5" fmla="*/ 136998 h 180165"/>
                          <a:gd name="csX6" fmla="*/ 0 w 210348"/>
                          <a:gd name="csY6" fmla="*/ 180165 h 18016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10348" h="180165">
                            <a:moveTo>
                              <a:pt x="210349" y="0"/>
                            </a:moveTo>
                            <a:cubicBezTo>
                              <a:pt x="199246" y="2999"/>
                              <a:pt x="191444" y="12292"/>
                              <a:pt x="186643" y="23383"/>
                            </a:cubicBezTo>
                            <a:cubicBezTo>
                              <a:pt x="182142" y="33575"/>
                              <a:pt x="180042" y="46167"/>
                              <a:pt x="177341" y="58757"/>
                            </a:cubicBezTo>
                            <a:cubicBezTo>
                              <a:pt x="171640" y="85137"/>
                              <a:pt x="158737" y="109719"/>
                              <a:pt x="142233" y="115715"/>
                            </a:cubicBezTo>
                            <a:cubicBezTo>
                              <a:pt x="117927" y="124408"/>
                              <a:pt x="87320" y="109119"/>
                              <a:pt x="63014" y="112416"/>
                            </a:cubicBezTo>
                            <a:cubicBezTo>
                              <a:pt x="46511" y="114514"/>
                              <a:pt x="33308" y="124408"/>
                              <a:pt x="23405" y="136998"/>
                            </a:cubicBezTo>
                            <a:cubicBezTo>
                              <a:pt x="13503" y="149589"/>
                              <a:pt x="6901" y="164877"/>
                              <a:pt x="0" y="180165"/>
                            </a:cubicBezTo>
                          </a:path>
                        </a:pathLst>
                      </a:custGeom>
                      <a:noFill/>
                      <a:ln w="13561" cap="rnd">
                        <a:solidFill>
                          <a:srgbClr val="231F20"/>
                        </a:solidFill>
                        <a:prstDash val="solid"/>
                        <a:miter/>
                      </a:ln>
                    </p:spPr>
                    <p:txBody>
                      <a:bodyPr/>
                      <a:lstStyle/>
                      <a:p>
                        <a:endParaRPr lang="en-US"/>
                      </a:p>
                    </p:txBody>
                  </p:sp>
                  <p:sp>
                    <p:nvSpPr>
                      <p:cNvPr id="1304" name="Freeform: Shape 1303">
                        <a:extLst>
                          <a:ext uri="{FF2B5EF4-FFF2-40B4-BE49-F238E27FC236}">
                            <a16:creationId xmlns:a16="http://schemas.microsoft.com/office/drawing/2014/main" id="{D9F60892-532C-AFE4-23DA-93D9AB1F6E24}"/>
                          </a:ext>
                        </a:extLst>
                      </p:cNvPr>
                      <p:cNvSpPr/>
                      <p:nvPr/>
                    </p:nvSpPr>
                    <p:spPr>
                      <a:xfrm>
                        <a:off x="18944256" y="20821245"/>
                        <a:ext cx="210348" cy="180165"/>
                      </a:xfrm>
                      <a:custGeom>
                        <a:avLst/>
                        <a:gdLst>
                          <a:gd name="csX0" fmla="*/ 210349 w 210348"/>
                          <a:gd name="csY0" fmla="*/ 0 h 180165"/>
                          <a:gd name="csX1" fmla="*/ 186643 w 210348"/>
                          <a:gd name="csY1" fmla="*/ 23383 h 180165"/>
                          <a:gd name="csX2" fmla="*/ 177341 w 210348"/>
                          <a:gd name="csY2" fmla="*/ 58757 h 180165"/>
                          <a:gd name="csX3" fmla="*/ 142233 w 210348"/>
                          <a:gd name="csY3" fmla="*/ 115715 h 180165"/>
                          <a:gd name="csX4" fmla="*/ 63015 w 210348"/>
                          <a:gd name="csY4" fmla="*/ 112416 h 180165"/>
                          <a:gd name="csX5" fmla="*/ 23405 w 210348"/>
                          <a:gd name="csY5" fmla="*/ 136998 h 180165"/>
                          <a:gd name="csX6" fmla="*/ 0 w 210348"/>
                          <a:gd name="csY6" fmla="*/ 180165 h 18016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10348" h="180165">
                            <a:moveTo>
                              <a:pt x="210349" y="0"/>
                            </a:moveTo>
                            <a:cubicBezTo>
                              <a:pt x="199246" y="2999"/>
                              <a:pt x="191445" y="12292"/>
                              <a:pt x="186643" y="23383"/>
                            </a:cubicBezTo>
                            <a:cubicBezTo>
                              <a:pt x="182143" y="33577"/>
                              <a:pt x="180042" y="46167"/>
                              <a:pt x="177341" y="58757"/>
                            </a:cubicBezTo>
                            <a:cubicBezTo>
                              <a:pt x="171640" y="85137"/>
                              <a:pt x="158737" y="109719"/>
                              <a:pt x="142233" y="115715"/>
                            </a:cubicBezTo>
                            <a:cubicBezTo>
                              <a:pt x="117928" y="124408"/>
                              <a:pt x="87320" y="109119"/>
                              <a:pt x="63015" y="112416"/>
                            </a:cubicBezTo>
                            <a:cubicBezTo>
                              <a:pt x="46511" y="114514"/>
                              <a:pt x="33308" y="124408"/>
                              <a:pt x="23405" y="136998"/>
                            </a:cubicBezTo>
                            <a:cubicBezTo>
                              <a:pt x="13503" y="149589"/>
                              <a:pt x="6901" y="164877"/>
                              <a:pt x="0" y="180165"/>
                            </a:cubicBezTo>
                          </a:path>
                        </a:pathLst>
                      </a:custGeom>
                      <a:noFill/>
                      <a:ln w="13561" cap="rnd">
                        <a:solidFill>
                          <a:srgbClr val="231F20"/>
                        </a:solidFill>
                        <a:prstDash val="solid"/>
                        <a:miter/>
                      </a:ln>
                    </p:spPr>
                    <p:txBody>
                      <a:bodyPr/>
                      <a:lstStyle/>
                      <a:p>
                        <a:endParaRPr lang="en-US"/>
                      </a:p>
                    </p:txBody>
                  </p:sp>
                </p:grpSp>
                <p:grpSp>
                  <p:nvGrpSpPr>
                    <p:cNvPr id="1294" name="Graphic 3">
                      <a:extLst>
                        <a:ext uri="{FF2B5EF4-FFF2-40B4-BE49-F238E27FC236}">
                          <a16:creationId xmlns:a16="http://schemas.microsoft.com/office/drawing/2014/main" id="{555B01FD-F6CF-38A5-50A8-2FA1183EB6DB}"/>
                        </a:ext>
                      </a:extLst>
                    </p:cNvPr>
                    <p:cNvGrpSpPr/>
                    <p:nvPr/>
                  </p:nvGrpSpPr>
                  <p:grpSpPr>
                    <a:xfrm>
                      <a:off x="18723704" y="20530465"/>
                      <a:ext cx="295675" cy="363588"/>
                      <a:chOff x="18723704" y="20530465"/>
                      <a:chExt cx="295675" cy="363588"/>
                    </a:xfrm>
                    <a:noFill/>
                  </p:grpSpPr>
                  <p:sp>
                    <p:nvSpPr>
                      <p:cNvPr id="1301" name="Freeform: Shape 1300">
                        <a:extLst>
                          <a:ext uri="{FF2B5EF4-FFF2-40B4-BE49-F238E27FC236}">
                            <a16:creationId xmlns:a16="http://schemas.microsoft.com/office/drawing/2014/main" id="{0C826821-CF5B-E577-3877-B25A7E4902AE}"/>
                          </a:ext>
                        </a:extLst>
                      </p:cNvPr>
                      <p:cNvSpPr/>
                      <p:nvPr/>
                    </p:nvSpPr>
                    <p:spPr>
                      <a:xfrm>
                        <a:off x="18767815" y="20599413"/>
                        <a:ext cx="223252" cy="164876"/>
                      </a:xfrm>
                      <a:custGeom>
                        <a:avLst/>
                        <a:gdLst>
                          <a:gd name="csX0" fmla="*/ 223252 w 223252"/>
                          <a:gd name="csY0" fmla="*/ 0 h 164876"/>
                          <a:gd name="csX1" fmla="*/ 198046 w 223252"/>
                          <a:gd name="csY1" fmla="*/ 21583 h 164876"/>
                          <a:gd name="csX2" fmla="*/ 186044 w 223252"/>
                          <a:gd name="csY2" fmla="*/ 56358 h 164876"/>
                          <a:gd name="csX3" fmla="*/ 146734 w 223252"/>
                          <a:gd name="csY3" fmla="*/ 110617 h 164876"/>
                          <a:gd name="csX4" fmla="*/ 67816 w 223252"/>
                          <a:gd name="csY4" fmla="*/ 101624 h 164876"/>
                          <a:gd name="csX5" fmla="*/ 26406 w 223252"/>
                          <a:gd name="csY5" fmla="*/ 123507 h 164876"/>
                          <a:gd name="csX6" fmla="*/ 0 w 223252"/>
                          <a:gd name="csY6" fmla="*/ 164877 h 16487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23252" h="164876">
                            <a:moveTo>
                              <a:pt x="223252" y="0"/>
                            </a:moveTo>
                            <a:cubicBezTo>
                              <a:pt x="211850" y="2399"/>
                              <a:pt x="203447" y="11092"/>
                              <a:pt x="198046" y="21583"/>
                            </a:cubicBezTo>
                            <a:cubicBezTo>
                              <a:pt x="192945" y="31476"/>
                              <a:pt x="189644" y="43766"/>
                              <a:pt x="186044" y="56358"/>
                            </a:cubicBezTo>
                            <a:cubicBezTo>
                              <a:pt x="178542" y="82138"/>
                              <a:pt x="163838" y="105820"/>
                              <a:pt x="146734" y="110617"/>
                            </a:cubicBezTo>
                            <a:cubicBezTo>
                              <a:pt x="121829" y="117511"/>
                              <a:pt x="92422" y="100124"/>
                              <a:pt x="67816" y="101624"/>
                            </a:cubicBezTo>
                            <a:cubicBezTo>
                              <a:pt x="51312" y="102523"/>
                              <a:pt x="37209" y="111516"/>
                              <a:pt x="26406" y="123507"/>
                            </a:cubicBezTo>
                            <a:cubicBezTo>
                              <a:pt x="15604" y="135499"/>
                              <a:pt x="7802" y="150188"/>
                              <a:pt x="0" y="164877"/>
                            </a:cubicBezTo>
                          </a:path>
                        </a:pathLst>
                      </a:custGeom>
                      <a:noFill/>
                      <a:ln w="13561" cap="rnd">
                        <a:solidFill>
                          <a:srgbClr val="231F20"/>
                        </a:solidFill>
                        <a:prstDash val="solid"/>
                        <a:miter/>
                      </a:ln>
                    </p:spPr>
                    <p:txBody>
                      <a:bodyPr/>
                      <a:lstStyle/>
                      <a:p>
                        <a:endParaRPr lang="en-US"/>
                      </a:p>
                    </p:txBody>
                  </p:sp>
                  <p:sp>
                    <p:nvSpPr>
                      <p:cNvPr id="1302" name="Freeform: Shape 1301">
                        <a:extLst>
                          <a:ext uri="{FF2B5EF4-FFF2-40B4-BE49-F238E27FC236}">
                            <a16:creationId xmlns:a16="http://schemas.microsoft.com/office/drawing/2014/main" id="{76CC52DB-23AA-46A6-C133-17F9F6C5EC47}"/>
                          </a:ext>
                        </a:extLst>
                      </p:cNvPr>
                      <p:cNvSpPr/>
                      <p:nvPr/>
                    </p:nvSpPr>
                    <p:spPr>
                      <a:xfrm>
                        <a:off x="18723704" y="20530465"/>
                        <a:ext cx="223252" cy="164876"/>
                      </a:xfrm>
                      <a:custGeom>
                        <a:avLst/>
                        <a:gdLst>
                          <a:gd name="csX0" fmla="*/ 223252 w 223252"/>
                          <a:gd name="csY0" fmla="*/ 0 h 164876"/>
                          <a:gd name="csX1" fmla="*/ 198046 w 223252"/>
                          <a:gd name="csY1" fmla="*/ 21583 h 164876"/>
                          <a:gd name="csX2" fmla="*/ 186044 w 223252"/>
                          <a:gd name="csY2" fmla="*/ 56358 h 164876"/>
                          <a:gd name="csX3" fmla="*/ 146735 w 223252"/>
                          <a:gd name="csY3" fmla="*/ 110617 h 164876"/>
                          <a:gd name="csX4" fmla="*/ 67816 w 223252"/>
                          <a:gd name="csY4" fmla="*/ 101622 h 164876"/>
                          <a:gd name="csX5" fmla="*/ 26406 w 223252"/>
                          <a:gd name="csY5" fmla="*/ 123507 h 164876"/>
                          <a:gd name="csX6" fmla="*/ 0 w 223252"/>
                          <a:gd name="csY6" fmla="*/ 164877 h 16487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23252" h="164876">
                            <a:moveTo>
                              <a:pt x="223252" y="0"/>
                            </a:moveTo>
                            <a:cubicBezTo>
                              <a:pt x="211850" y="2397"/>
                              <a:pt x="203448" y="11092"/>
                              <a:pt x="198046" y="21583"/>
                            </a:cubicBezTo>
                            <a:cubicBezTo>
                              <a:pt x="192945" y="31476"/>
                              <a:pt x="189644" y="43766"/>
                              <a:pt x="186044" y="56358"/>
                            </a:cubicBezTo>
                            <a:cubicBezTo>
                              <a:pt x="178542" y="82138"/>
                              <a:pt x="163838" y="105820"/>
                              <a:pt x="146735" y="110617"/>
                            </a:cubicBezTo>
                            <a:cubicBezTo>
                              <a:pt x="121829" y="117511"/>
                              <a:pt x="92422" y="100124"/>
                              <a:pt x="67816" y="101622"/>
                            </a:cubicBezTo>
                            <a:cubicBezTo>
                              <a:pt x="51312" y="102523"/>
                              <a:pt x="37209" y="111516"/>
                              <a:pt x="26406" y="123507"/>
                            </a:cubicBezTo>
                            <a:cubicBezTo>
                              <a:pt x="15604" y="135497"/>
                              <a:pt x="7802" y="150186"/>
                              <a:pt x="0" y="164877"/>
                            </a:cubicBezTo>
                          </a:path>
                        </a:pathLst>
                      </a:custGeom>
                      <a:noFill/>
                      <a:ln w="13561" cap="rnd">
                        <a:solidFill>
                          <a:srgbClr val="231F20"/>
                        </a:solidFill>
                        <a:prstDash val="solid"/>
                        <a:miter/>
                      </a:ln>
                    </p:spPr>
                    <p:txBody>
                      <a:bodyPr/>
                      <a:lstStyle/>
                      <a:p>
                        <a:endParaRPr lang="en-US"/>
                      </a:p>
                    </p:txBody>
                  </p:sp>
                </p:grpSp>
                <p:grpSp>
                  <p:nvGrpSpPr>
                    <p:cNvPr id="1295" name="Graphic 3">
                      <a:extLst>
                        <a:ext uri="{FF2B5EF4-FFF2-40B4-BE49-F238E27FC236}">
                          <a16:creationId xmlns:a16="http://schemas.microsoft.com/office/drawing/2014/main" id="{A26EB757-06F0-6B01-00AE-7AC7F21D6DF2}"/>
                        </a:ext>
                      </a:extLst>
                    </p:cNvPr>
                    <p:cNvGrpSpPr/>
                    <p:nvPr/>
                  </p:nvGrpSpPr>
                  <p:grpSpPr>
                    <a:xfrm>
                      <a:off x="18526559" y="20225593"/>
                      <a:ext cx="302312" cy="342613"/>
                      <a:chOff x="18526559" y="20225593"/>
                      <a:chExt cx="302312" cy="342613"/>
                    </a:xfrm>
                    <a:noFill/>
                  </p:grpSpPr>
                  <p:sp>
                    <p:nvSpPr>
                      <p:cNvPr id="1299" name="Freeform: Shape 1298">
                        <a:extLst>
                          <a:ext uri="{FF2B5EF4-FFF2-40B4-BE49-F238E27FC236}">
                            <a16:creationId xmlns:a16="http://schemas.microsoft.com/office/drawing/2014/main" id="{B226DA3B-5DF7-74F0-AF43-5D0B5F883796}"/>
                          </a:ext>
                        </a:extLst>
                      </p:cNvPr>
                      <p:cNvSpPr/>
                      <p:nvPr/>
                    </p:nvSpPr>
                    <p:spPr>
                      <a:xfrm>
                        <a:off x="18565868" y="20297238"/>
                        <a:ext cx="234054" cy="148689"/>
                      </a:xfrm>
                      <a:custGeom>
                        <a:avLst/>
                        <a:gdLst>
                          <a:gd name="csX0" fmla="*/ 234055 w 234054"/>
                          <a:gd name="csY0" fmla="*/ 0 h 148689"/>
                          <a:gd name="csX1" fmla="*/ 207348 w 234054"/>
                          <a:gd name="csY1" fmla="*/ 19785 h 148689"/>
                          <a:gd name="csX2" fmla="*/ 192945 w 234054"/>
                          <a:gd name="csY2" fmla="*/ 53660 h 148689"/>
                          <a:gd name="csX3" fmla="*/ 150035 w 234054"/>
                          <a:gd name="csY3" fmla="*/ 104921 h 148689"/>
                          <a:gd name="csX4" fmla="*/ 72017 w 234054"/>
                          <a:gd name="csY4" fmla="*/ 90233 h 148689"/>
                          <a:gd name="csX5" fmla="*/ 29107 w 234054"/>
                          <a:gd name="csY5" fmla="*/ 109119 h 148689"/>
                          <a:gd name="csX6" fmla="*/ 0 w 234054"/>
                          <a:gd name="csY6" fmla="*/ 148689 h 14868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4054" h="148689">
                            <a:moveTo>
                              <a:pt x="234055" y="0"/>
                            </a:moveTo>
                            <a:cubicBezTo>
                              <a:pt x="222652" y="1499"/>
                              <a:pt x="213650" y="9593"/>
                              <a:pt x="207348" y="19785"/>
                            </a:cubicBezTo>
                            <a:cubicBezTo>
                              <a:pt x="201647" y="29078"/>
                              <a:pt x="197446" y="41369"/>
                              <a:pt x="192945" y="53660"/>
                            </a:cubicBezTo>
                            <a:cubicBezTo>
                              <a:pt x="183643" y="78841"/>
                              <a:pt x="167139" y="101624"/>
                              <a:pt x="150035" y="104921"/>
                            </a:cubicBezTo>
                            <a:cubicBezTo>
                              <a:pt x="124829" y="110018"/>
                              <a:pt x="96623" y="90533"/>
                              <a:pt x="72017" y="90233"/>
                            </a:cubicBezTo>
                            <a:cubicBezTo>
                              <a:pt x="55513" y="90233"/>
                              <a:pt x="40810" y="97727"/>
                              <a:pt x="29107" y="109119"/>
                            </a:cubicBezTo>
                            <a:cubicBezTo>
                              <a:pt x="17404" y="120510"/>
                              <a:pt x="8702" y="134600"/>
                              <a:pt x="0" y="148689"/>
                            </a:cubicBezTo>
                          </a:path>
                        </a:pathLst>
                      </a:custGeom>
                      <a:noFill/>
                      <a:ln w="13561" cap="rnd">
                        <a:solidFill>
                          <a:srgbClr val="231F20"/>
                        </a:solidFill>
                        <a:prstDash val="solid"/>
                        <a:miter/>
                      </a:ln>
                    </p:spPr>
                    <p:txBody>
                      <a:bodyPr/>
                      <a:lstStyle/>
                      <a:p>
                        <a:endParaRPr lang="en-US"/>
                      </a:p>
                    </p:txBody>
                  </p:sp>
                  <p:sp>
                    <p:nvSpPr>
                      <p:cNvPr id="1300" name="Freeform: Shape 1299">
                        <a:extLst>
                          <a:ext uri="{FF2B5EF4-FFF2-40B4-BE49-F238E27FC236}">
                            <a16:creationId xmlns:a16="http://schemas.microsoft.com/office/drawing/2014/main" id="{6BFBB2DF-B2AB-C1E1-BFEB-9E2258A0FCAA}"/>
                          </a:ext>
                        </a:extLst>
                      </p:cNvPr>
                      <p:cNvSpPr/>
                      <p:nvPr/>
                    </p:nvSpPr>
                    <p:spPr>
                      <a:xfrm>
                        <a:off x="18526559" y="20225593"/>
                        <a:ext cx="234054" cy="148688"/>
                      </a:xfrm>
                      <a:custGeom>
                        <a:avLst/>
                        <a:gdLst>
                          <a:gd name="csX0" fmla="*/ 234055 w 234054"/>
                          <a:gd name="csY0" fmla="*/ 0 h 148688"/>
                          <a:gd name="csX1" fmla="*/ 207348 w 234054"/>
                          <a:gd name="csY1" fmla="*/ 19785 h 148688"/>
                          <a:gd name="csX2" fmla="*/ 192945 w 234054"/>
                          <a:gd name="csY2" fmla="*/ 53659 h 148688"/>
                          <a:gd name="csX3" fmla="*/ 150035 w 234054"/>
                          <a:gd name="csY3" fmla="*/ 104921 h 148688"/>
                          <a:gd name="csX4" fmla="*/ 72017 w 234054"/>
                          <a:gd name="csY4" fmla="*/ 90232 h 148688"/>
                          <a:gd name="csX5" fmla="*/ 29107 w 234054"/>
                          <a:gd name="csY5" fmla="*/ 109118 h 148688"/>
                          <a:gd name="csX6" fmla="*/ 0 w 234054"/>
                          <a:gd name="csY6" fmla="*/ 148688 h 14868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4054" h="148688">
                            <a:moveTo>
                              <a:pt x="234055" y="0"/>
                            </a:moveTo>
                            <a:cubicBezTo>
                              <a:pt x="222652" y="1499"/>
                              <a:pt x="213650" y="9592"/>
                              <a:pt x="207348" y="19785"/>
                            </a:cubicBezTo>
                            <a:cubicBezTo>
                              <a:pt x="201647" y="29078"/>
                              <a:pt x="197446" y="41369"/>
                              <a:pt x="192945" y="53659"/>
                            </a:cubicBezTo>
                            <a:cubicBezTo>
                              <a:pt x="183643" y="78841"/>
                              <a:pt x="167139" y="101623"/>
                              <a:pt x="150035" y="104921"/>
                            </a:cubicBezTo>
                            <a:cubicBezTo>
                              <a:pt x="124829" y="110017"/>
                              <a:pt x="96623" y="90532"/>
                              <a:pt x="72017" y="90232"/>
                            </a:cubicBezTo>
                            <a:cubicBezTo>
                              <a:pt x="55513" y="90232"/>
                              <a:pt x="40810" y="97726"/>
                              <a:pt x="29107" y="109118"/>
                            </a:cubicBezTo>
                            <a:cubicBezTo>
                              <a:pt x="17404" y="120509"/>
                              <a:pt x="8702" y="134599"/>
                              <a:pt x="0" y="148688"/>
                            </a:cubicBezTo>
                          </a:path>
                        </a:pathLst>
                      </a:custGeom>
                      <a:noFill/>
                      <a:ln w="13561" cap="rnd">
                        <a:solidFill>
                          <a:srgbClr val="231F20"/>
                        </a:solidFill>
                        <a:prstDash val="solid"/>
                        <a:miter/>
                      </a:ln>
                    </p:spPr>
                    <p:txBody>
                      <a:bodyPr/>
                      <a:lstStyle/>
                      <a:p>
                        <a:endParaRPr lang="en-US"/>
                      </a:p>
                    </p:txBody>
                  </p:sp>
                </p:grpSp>
                <p:grpSp>
                  <p:nvGrpSpPr>
                    <p:cNvPr id="1296" name="Graphic 3">
                      <a:extLst>
                        <a:ext uri="{FF2B5EF4-FFF2-40B4-BE49-F238E27FC236}">
                          <a16:creationId xmlns:a16="http://schemas.microsoft.com/office/drawing/2014/main" id="{C307F458-5D8D-00C9-363B-ECDE0B070D12}"/>
                        </a:ext>
                      </a:extLst>
                    </p:cNvPr>
                    <p:cNvGrpSpPr/>
                    <p:nvPr/>
                  </p:nvGrpSpPr>
                  <p:grpSpPr>
                    <a:xfrm>
                      <a:off x="18352518" y="19908130"/>
                      <a:ext cx="307290" cy="320237"/>
                      <a:chOff x="18352518" y="19908130"/>
                      <a:chExt cx="307290" cy="320237"/>
                    </a:xfrm>
                    <a:noFill/>
                  </p:grpSpPr>
                  <p:sp>
                    <p:nvSpPr>
                      <p:cNvPr id="1297" name="Freeform: Shape 1296">
                        <a:extLst>
                          <a:ext uri="{FF2B5EF4-FFF2-40B4-BE49-F238E27FC236}">
                            <a16:creationId xmlns:a16="http://schemas.microsoft.com/office/drawing/2014/main" id="{33069296-3468-73CA-94C5-1B340886101F}"/>
                          </a:ext>
                        </a:extLst>
                      </p:cNvPr>
                      <p:cNvSpPr/>
                      <p:nvPr/>
                    </p:nvSpPr>
                    <p:spPr>
                      <a:xfrm>
                        <a:off x="18386126" y="19982474"/>
                        <a:ext cx="244257" cy="131601"/>
                      </a:xfrm>
                      <a:custGeom>
                        <a:avLst/>
                        <a:gdLst>
                          <a:gd name="csX0" fmla="*/ 244257 w 244257"/>
                          <a:gd name="csY0" fmla="*/ 0 h 131601"/>
                          <a:gd name="csX1" fmla="*/ 216051 w 244257"/>
                          <a:gd name="csY1" fmla="*/ 17687 h 131601"/>
                          <a:gd name="csX2" fmla="*/ 199247 w 244257"/>
                          <a:gd name="csY2" fmla="*/ 50362 h 131601"/>
                          <a:gd name="csX3" fmla="*/ 152736 w 244257"/>
                          <a:gd name="csY3" fmla="*/ 98626 h 131601"/>
                          <a:gd name="csX4" fmla="*/ 75918 w 244257"/>
                          <a:gd name="csY4" fmla="*/ 78541 h 131601"/>
                          <a:gd name="csX5" fmla="*/ 31808 w 244257"/>
                          <a:gd name="csY5" fmla="*/ 94130 h 131601"/>
                          <a:gd name="csX6" fmla="*/ 0 w 244257"/>
                          <a:gd name="csY6" fmla="*/ 131602 h 13160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4257" h="131601">
                            <a:moveTo>
                              <a:pt x="244257" y="0"/>
                            </a:moveTo>
                            <a:cubicBezTo>
                              <a:pt x="232554" y="600"/>
                              <a:pt x="223252" y="8095"/>
                              <a:pt x="216051" y="17687"/>
                            </a:cubicBezTo>
                            <a:cubicBezTo>
                              <a:pt x="209449" y="26680"/>
                              <a:pt x="204648" y="38371"/>
                              <a:pt x="199247" y="50362"/>
                            </a:cubicBezTo>
                            <a:cubicBezTo>
                              <a:pt x="188144" y="74944"/>
                              <a:pt x="170140" y="96229"/>
                              <a:pt x="152736" y="98626"/>
                            </a:cubicBezTo>
                            <a:cubicBezTo>
                              <a:pt x="127230" y="101923"/>
                              <a:pt x="100524" y="80640"/>
                              <a:pt x="75918" y="78541"/>
                            </a:cubicBezTo>
                            <a:cubicBezTo>
                              <a:pt x="59414" y="77043"/>
                              <a:pt x="44110" y="83938"/>
                              <a:pt x="31808" y="94130"/>
                            </a:cubicBezTo>
                            <a:cubicBezTo>
                              <a:pt x="19505" y="104322"/>
                              <a:pt x="9602" y="118112"/>
                              <a:pt x="0" y="131602"/>
                            </a:cubicBezTo>
                          </a:path>
                        </a:pathLst>
                      </a:custGeom>
                      <a:noFill/>
                      <a:ln w="13561" cap="rnd">
                        <a:solidFill>
                          <a:srgbClr val="231F20"/>
                        </a:solidFill>
                        <a:prstDash val="solid"/>
                        <a:miter/>
                      </a:ln>
                    </p:spPr>
                    <p:txBody>
                      <a:bodyPr/>
                      <a:lstStyle/>
                      <a:p>
                        <a:endParaRPr lang="en-US"/>
                      </a:p>
                    </p:txBody>
                  </p:sp>
                  <p:sp>
                    <p:nvSpPr>
                      <p:cNvPr id="1298" name="Freeform: Shape 1297">
                        <a:extLst>
                          <a:ext uri="{FF2B5EF4-FFF2-40B4-BE49-F238E27FC236}">
                            <a16:creationId xmlns:a16="http://schemas.microsoft.com/office/drawing/2014/main" id="{AEF2EF61-2D03-E208-213D-1190D6106D80}"/>
                          </a:ext>
                        </a:extLst>
                      </p:cNvPr>
                      <p:cNvSpPr/>
                      <p:nvPr/>
                    </p:nvSpPr>
                    <p:spPr>
                      <a:xfrm>
                        <a:off x="18352518" y="19908130"/>
                        <a:ext cx="244256" cy="131600"/>
                      </a:xfrm>
                      <a:custGeom>
                        <a:avLst/>
                        <a:gdLst>
                          <a:gd name="csX0" fmla="*/ 244257 w 244256"/>
                          <a:gd name="csY0" fmla="*/ 0 h 131600"/>
                          <a:gd name="csX1" fmla="*/ 216050 w 244256"/>
                          <a:gd name="csY1" fmla="*/ 17687 h 131600"/>
                          <a:gd name="csX2" fmla="*/ 199246 w 244256"/>
                          <a:gd name="csY2" fmla="*/ 50362 h 131600"/>
                          <a:gd name="csX3" fmla="*/ 152735 w 244256"/>
                          <a:gd name="csY3" fmla="*/ 98625 h 131600"/>
                          <a:gd name="csX4" fmla="*/ 75918 w 244256"/>
                          <a:gd name="csY4" fmla="*/ 78541 h 131600"/>
                          <a:gd name="csX5" fmla="*/ 31807 w 244256"/>
                          <a:gd name="csY5" fmla="*/ 94129 h 131600"/>
                          <a:gd name="csX6" fmla="*/ 0 w 244256"/>
                          <a:gd name="csY6" fmla="*/ 131601 h 1316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4256" h="131600">
                            <a:moveTo>
                              <a:pt x="244257" y="0"/>
                            </a:moveTo>
                            <a:cubicBezTo>
                              <a:pt x="232554" y="599"/>
                              <a:pt x="223252" y="8094"/>
                              <a:pt x="216050" y="17687"/>
                            </a:cubicBezTo>
                            <a:cubicBezTo>
                              <a:pt x="209449" y="26680"/>
                              <a:pt x="204648" y="38371"/>
                              <a:pt x="199246" y="50362"/>
                            </a:cubicBezTo>
                            <a:cubicBezTo>
                              <a:pt x="188144" y="74944"/>
                              <a:pt x="170140" y="96228"/>
                              <a:pt x="152735" y="98625"/>
                            </a:cubicBezTo>
                            <a:cubicBezTo>
                              <a:pt x="127230" y="101923"/>
                              <a:pt x="100524" y="80640"/>
                              <a:pt x="75918" y="78541"/>
                            </a:cubicBezTo>
                            <a:cubicBezTo>
                              <a:pt x="59414" y="77042"/>
                              <a:pt x="44110" y="83937"/>
                              <a:pt x="31807" y="94129"/>
                            </a:cubicBezTo>
                            <a:cubicBezTo>
                              <a:pt x="19505" y="104321"/>
                              <a:pt x="9602" y="118112"/>
                              <a:pt x="0" y="131601"/>
                            </a:cubicBezTo>
                          </a:path>
                        </a:pathLst>
                      </a:custGeom>
                      <a:noFill/>
                      <a:ln w="13561" cap="rnd">
                        <a:solidFill>
                          <a:srgbClr val="231F20"/>
                        </a:solidFill>
                        <a:prstDash val="solid"/>
                        <a:miter/>
                      </a:ln>
                    </p:spPr>
                    <p:txBody>
                      <a:bodyPr/>
                      <a:lstStyle/>
                      <a:p>
                        <a:endParaRPr lang="en-US"/>
                      </a:p>
                    </p:txBody>
                  </p:sp>
                </p:grpSp>
              </p:grpSp>
            </p:grpSp>
            <p:grpSp>
              <p:nvGrpSpPr>
                <p:cNvPr id="1228" name="Graphic 3">
                  <a:extLst>
                    <a:ext uri="{FF2B5EF4-FFF2-40B4-BE49-F238E27FC236}">
                      <a16:creationId xmlns:a16="http://schemas.microsoft.com/office/drawing/2014/main" id="{700C606A-F162-B8C3-BAB1-713BFDF990E9}"/>
                    </a:ext>
                  </a:extLst>
                </p:cNvPr>
                <p:cNvGrpSpPr/>
                <p:nvPr/>
              </p:nvGrpSpPr>
              <p:grpSpPr>
                <a:xfrm>
                  <a:off x="23039309" y="11883141"/>
                  <a:ext cx="6653211" cy="18323080"/>
                  <a:chOff x="23039309" y="11883141"/>
                  <a:chExt cx="6653211" cy="18323080"/>
                </a:xfrm>
                <a:solidFill>
                  <a:srgbClr val="A1CEE3"/>
                </a:solidFill>
              </p:grpSpPr>
              <p:sp>
                <p:nvSpPr>
                  <p:cNvPr id="1229" name="Freeform: Shape 1228">
                    <a:extLst>
                      <a:ext uri="{FF2B5EF4-FFF2-40B4-BE49-F238E27FC236}">
                        <a16:creationId xmlns:a16="http://schemas.microsoft.com/office/drawing/2014/main" id="{48C77028-EE3F-F327-C19C-5DBFFDEEFD2E}"/>
                      </a:ext>
                    </a:extLst>
                  </p:cNvPr>
                  <p:cNvSpPr/>
                  <p:nvPr/>
                </p:nvSpPr>
                <p:spPr>
                  <a:xfrm>
                    <a:off x="23039309" y="11883141"/>
                    <a:ext cx="291667" cy="291381"/>
                  </a:xfrm>
                  <a:custGeom>
                    <a:avLst/>
                    <a:gdLst>
                      <a:gd name="csX0" fmla="*/ 291668 w 291667"/>
                      <a:gd name="csY0" fmla="*/ 145691 h 291381"/>
                      <a:gd name="csX1" fmla="*/ 145834 w 291667"/>
                      <a:gd name="csY1" fmla="*/ 291382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1" y="226154"/>
                          <a:pt x="1" y="145691"/>
                        </a:cubicBezTo>
                        <a:cubicBezTo>
                          <a:pt x="1" y="65228"/>
                          <a:pt x="65293" y="0"/>
                          <a:pt x="145834"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230" name="Freeform: Shape 1229">
                    <a:extLst>
                      <a:ext uri="{FF2B5EF4-FFF2-40B4-BE49-F238E27FC236}">
                        <a16:creationId xmlns:a16="http://schemas.microsoft.com/office/drawing/2014/main" id="{76AB5B84-567F-EAEC-7BFE-F9A34DA7F028}"/>
                      </a:ext>
                    </a:extLst>
                  </p:cNvPr>
                  <p:cNvSpPr/>
                  <p:nvPr/>
                </p:nvSpPr>
                <p:spPr>
                  <a:xfrm>
                    <a:off x="23405394" y="11896931"/>
                    <a:ext cx="291667" cy="291381"/>
                  </a:xfrm>
                  <a:custGeom>
                    <a:avLst/>
                    <a:gdLst>
                      <a:gd name="csX0" fmla="*/ 291668 w 291667"/>
                      <a:gd name="csY0" fmla="*/ 145691 h 291381"/>
                      <a:gd name="csX1" fmla="*/ 145835 w 291667"/>
                      <a:gd name="csY1" fmla="*/ 291382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5" y="291382"/>
                        </a:cubicBezTo>
                        <a:cubicBezTo>
                          <a:pt x="65293" y="291382"/>
                          <a:pt x="1" y="226154"/>
                          <a:pt x="1" y="145691"/>
                        </a:cubicBezTo>
                        <a:cubicBezTo>
                          <a:pt x="1" y="65228"/>
                          <a:pt x="65294" y="0"/>
                          <a:pt x="145835"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231" name="Freeform: Shape 1230">
                    <a:extLst>
                      <a:ext uri="{FF2B5EF4-FFF2-40B4-BE49-F238E27FC236}">
                        <a16:creationId xmlns:a16="http://schemas.microsoft.com/office/drawing/2014/main" id="{296F95B3-93D0-9DE3-BEC4-78071D26EE06}"/>
                      </a:ext>
                    </a:extLst>
                  </p:cNvPr>
                  <p:cNvSpPr/>
                  <p:nvPr/>
                </p:nvSpPr>
                <p:spPr>
                  <a:xfrm>
                    <a:off x="23770279" y="11934103"/>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5" y="291382"/>
                          <a:pt x="145834" y="291382"/>
                        </a:cubicBezTo>
                        <a:cubicBezTo>
                          <a:pt x="65292" y="291382"/>
                          <a:pt x="0" y="226153"/>
                          <a:pt x="0" y="145691"/>
                        </a:cubicBezTo>
                        <a:cubicBezTo>
                          <a:pt x="0" y="65228"/>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232" name="Freeform: Shape 1231">
                    <a:extLst>
                      <a:ext uri="{FF2B5EF4-FFF2-40B4-BE49-F238E27FC236}">
                        <a16:creationId xmlns:a16="http://schemas.microsoft.com/office/drawing/2014/main" id="{C5693ADA-371A-5504-85EA-313A46C6A2EB}"/>
                      </a:ext>
                    </a:extLst>
                  </p:cNvPr>
                  <p:cNvSpPr/>
                  <p:nvPr/>
                </p:nvSpPr>
                <p:spPr>
                  <a:xfrm>
                    <a:off x="24131863" y="11994358"/>
                    <a:ext cx="291667" cy="291381"/>
                  </a:xfrm>
                  <a:custGeom>
                    <a:avLst/>
                    <a:gdLst>
                      <a:gd name="csX0" fmla="*/ 291668 w 291667"/>
                      <a:gd name="csY0" fmla="*/ 145691 h 291381"/>
                      <a:gd name="csX1" fmla="*/ 145835 w 291667"/>
                      <a:gd name="csY1" fmla="*/ 291382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5" y="291382"/>
                        </a:cubicBezTo>
                        <a:cubicBezTo>
                          <a:pt x="65292" y="291382"/>
                          <a:pt x="1" y="226154"/>
                          <a:pt x="1" y="145691"/>
                        </a:cubicBezTo>
                        <a:cubicBezTo>
                          <a:pt x="1" y="65228"/>
                          <a:pt x="65293" y="0"/>
                          <a:pt x="145835"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233" name="Freeform: Shape 1232">
                    <a:extLst>
                      <a:ext uri="{FF2B5EF4-FFF2-40B4-BE49-F238E27FC236}">
                        <a16:creationId xmlns:a16="http://schemas.microsoft.com/office/drawing/2014/main" id="{44A9B41F-CAB2-065F-07D7-050075FA6925}"/>
                      </a:ext>
                    </a:extLst>
                  </p:cNvPr>
                  <p:cNvSpPr/>
                  <p:nvPr/>
                </p:nvSpPr>
                <p:spPr>
                  <a:xfrm>
                    <a:off x="24488646" y="12077396"/>
                    <a:ext cx="291667" cy="291381"/>
                  </a:xfrm>
                  <a:custGeom>
                    <a:avLst/>
                    <a:gdLst>
                      <a:gd name="csX0" fmla="*/ 291668 w 291667"/>
                      <a:gd name="csY0" fmla="*/ 145691 h 291381"/>
                      <a:gd name="csX1" fmla="*/ 145834 w 291667"/>
                      <a:gd name="csY1" fmla="*/ 291382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5" y="291382"/>
                          <a:pt x="145834" y="291382"/>
                        </a:cubicBezTo>
                        <a:cubicBezTo>
                          <a:pt x="65292" y="291382"/>
                          <a:pt x="1" y="226153"/>
                          <a:pt x="1" y="145691"/>
                        </a:cubicBezTo>
                        <a:cubicBezTo>
                          <a:pt x="1" y="65228"/>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234" name="Freeform: Shape 1233">
                    <a:extLst>
                      <a:ext uri="{FF2B5EF4-FFF2-40B4-BE49-F238E27FC236}">
                        <a16:creationId xmlns:a16="http://schemas.microsoft.com/office/drawing/2014/main" id="{F9AED2A6-7FBF-6EA2-B708-2011A74013AD}"/>
                      </a:ext>
                    </a:extLst>
                  </p:cNvPr>
                  <p:cNvSpPr/>
                  <p:nvPr/>
                </p:nvSpPr>
                <p:spPr>
                  <a:xfrm>
                    <a:off x="24839728" y="12182917"/>
                    <a:ext cx="291667" cy="291381"/>
                  </a:xfrm>
                  <a:custGeom>
                    <a:avLst/>
                    <a:gdLst>
                      <a:gd name="csX0" fmla="*/ 291668 w 291667"/>
                      <a:gd name="csY0" fmla="*/ 145691 h 291381"/>
                      <a:gd name="csX1" fmla="*/ 145834 w 291667"/>
                      <a:gd name="csY1" fmla="*/ 291382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1" y="226154"/>
                          <a:pt x="1" y="145691"/>
                        </a:cubicBezTo>
                        <a:cubicBezTo>
                          <a:pt x="1" y="65228"/>
                          <a:pt x="65293" y="0"/>
                          <a:pt x="145834"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235" name="Freeform: Shape 1234">
                    <a:extLst>
                      <a:ext uri="{FF2B5EF4-FFF2-40B4-BE49-F238E27FC236}">
                        <a16:creationId xmlns:a16="http://schemas.microsoft.com/office/drawing/2014/main" id="{FAAACEE2-D0CF-9FCA-ED77-F98704A4A40F}"/>
                      </a:ext>
                    </a:extLst>
                  </p:cNvPr>
                  <p:cNvSpPr/>
                  <p:nvPr/>
                </p:nvSpPr>
                <p:spPr>
                  <a:xfrm>
                    <a:off x="25183308" y="12310621"/>
                    <a:ext cx="291667" cy="291381"/>
                  </a:xfrm>
                  <a:custGeom>
                    <a:avLst/>
                    <a:gdLst>
                      <a:gd name="csX0" fmla="*/ 291668 w 291667"/>
                      <a:gd name="csY0" fmla="*/ 145691 h 291381"/>
                      <a:gd name="csX1" fmla="*/ 145835 w 291667"/>
                      <a:gd name="csY1" fmla="*/ 291382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2"/>
                          <a:pt x="145835" y="291382"/>
                        </a:cubicBezTo>
                        <a:cubicBezTo>
                          <a:pt x="65293" y="291382"/>
                          <a:pt x="1" y="226153"/>
                          <a:pt x="1" y="145691"/>
                        </a:cubicBezTo>
                        <a:cubicBezTo>
                          <a:pt x="1" y="65228"/>
                          <a:pt x="65294" y="0"/>
                          <a:pt x="145835"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236" name="Freeform: Shape 1235">
                    <a:extLst>
                      <a:ext uri="{FF2B5EF4-FFF2-40B4-BE49-F238E27FC236}">
                        <a16:creationId xmlns:a16="http://schemas.microsoft.com/office/drawing/2014/main" id="{53736519-5E65-E500-4EB4-9170A293E2DE}"/>
                      </a:ext>
                    </a:extLst>
                  </p:cNvPr>
                  <p:cNvSpPr/>
                  <p:nvPr/>
                </p:nvSpPr>
                <p:spPr>
                  <a:xfrm>
                    <a:off x="25517886" y="12459609"/>
                    <a:ext cx="291667" cy="291381"/>
                  </a:xfrm>
                  <a:custGeom>
                    <a:avLst/>
                    <a:gdLst>
                      <a:gd name="csX0" fmla="*/ 291668 w 291667"/>
                      <a:gd name="csY0" fmla="*/ 145691 h 291381"/>
                      <a:gd name="csX1" fmla="*/ 145835 w 291667"/>
                      <a:gd name="csY1" fmla="*/ 291382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2"/>
                          <a:pt x="145835" y="291382"/>
                        </a:cubicBezTo>
                        <a:cubicBezTo>
                          <a:pt x="65292" y="291382"/>
                          <a:pt x="1" y="226153"/>
                          <a:pt x="1" y="145691"/>
                        </a:cubicBezTo>
                        <a:cubicBezTo>
                          <a:pt x="1" y="65228"/>
                          <a:pt x="65293" y="0"/>
                          <a:pt x="145835"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237" name="Freeform: Shape 1236">
                    <a:extLst>
                      <a:ext uri="{FF2B5EF4-FFF2-40B4-BE49-F238E27FC236}">
                        <a16:creationId xmlns:a16="http://schemas.microsoft.com/office/drawing/2014/main" id="{883470B4-26FD-1ECC-3D56-1B65091FDDB8}"/>
                      </a:ext>
                    </a:extLst>
                  </p:cNvPr>
                  <p:cNvSpPr/>
                  <p:nvPr/>
                </p:nvSpPr>
                <p:spPr>
                  <a:xfrm>
                    <a:off x="25842562" y="12629882"/>
                    <a:ext cx="291667" cy="291381"/>
                  </a:xfrm>
                  <a:custGeom>
                    <a:avLst/>
                    <a:gdLst>
                      <a:gd name="csX0" fmla="*/ 291668 w 291667"/>
                      <a:gd name="csY0" fmla="*/ 145691 h 291381"/>
                      <a:gd name="csX1" fmla="*/ 145835 w 291667"/>
                      <a:gd name="csY1" fmla="*/ 291382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5" y="291382"/>
                        </a:cubicBezTo>
                        <a:cubicBezTo>
                          <a:pt x="65293" y="291382"/>
                          <a:pt x="1" y="226154"/>
                          <a:pt x="1" y="145691"/>
                        </a:cubicBezTo>
                        <a:cubicBezTo>
                          <a:pt x="1" y="65228"/>
                          <a:pt x="65294" y="0"/>
                          <a:pt x="145835"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238" name="Freeform: Shape 1237">
                    <a:extLst>
                      <a:ext uri="{FF2B5EF4-FFF2-40B4-BE49-F238E27FC236}">
                        <a16:creationId xmlns:a16="http://schemas.microsoft.com/office/drawing/2014/main" id="{649C4305-2620-EE1F-E263-94D578B3838B}"/>
                      </a:ext>
                    </a:extLst>
                  </p:cNvPr>
                  <p:cNvSpPr/>
                  <p:nvPr/>
                </p:nvSpPr>
                <p:spPr>
                  <a:xfrm>
                    <a:off x="26155534" y="12820239"/>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5" y="291381"/>
                        </a:cubicBezTo>
                        <a:cubicBezTo>
                          <a:pt x="65292" y="291381"/>
                          <a:pt x="1" y="226153"/>
                          <a:pt x="1" y="145691"/>
                        </a:cubicBezTo>
                        <a:cubicBezTo>
                          <a:pt x="1" y="65228"/>
                          <a:pt x="65293" y="0"/>
                          <a:pt x="145835" y="0"/>
                        </a:cubicBezTo>
                        <a:cubicBezTo>
                          <a:pt x="226377" y="0"/>
                          <a:pt x="291668" y="65229"/>
                          <a:pt x="291668" y="145691"/>
                        </a:cubicBezTo>
                        <a:close/>
                      </a:path>
                    </a:pathLst>
                  </a:custGeom>
                  <a:solidFill>
                    <a:srgbClr val="A1CEE3"/>
                  </a:solidFill>
                  <a:ln w="27122" cap="flat">
                    <a:noFill/>
                    <a:prstDash val="solid"/>
                    <a:miter/>
                  </a:ln>
                </p:spPr>
                <p:txBody>
                  <a:bodyPr/>
                  <a:lstStyle/>
                  <a:p>
                    <a:endParaRPr lang="en-US"/>
                  </a:p>
                </p:txBody>
              </p:sp>
              <p:sp>
                <p:nvSpPr>
                  <p:cNvPr id="1239" name="Freeform: Shape 1238">
                    <a:extLst>
                      <a:ext uri="{FF2B5EF4-FFF2-40B4-BE49-F238E27FC236}">
                        <a16:creationId xmlns:a16="http://schemas.microsoft.com/office/drawing/2014/main" id="{255D3B41-9C00-781E-3823-297CFC67D88C}"/>
                      </a:ext>
                    </a:extLst>
                  </p:cNvPr>
                  <p:cNvSpPr/>
                  <p:nvPr/>
                </p:nvSpPr>
                <p:spPr>
                  <a:xfrm>
                    <a:off x="26455904" y="13030382"/>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1"/>
                          <a:pt x="145834" y="291381"/>
                        </a:cubicBezTo>
                        <a:cubicBezTo>
                          <a:pt x="65292" y="291381"/>
                          <a:pt x="0" y="226153"/>
                          <a:pt x="0" y="145691"/>
                        </a:cubicBezTo>
                        <a:cubicBezTo>
                          <a:pt x="0" y="65228"/>
                          <a:pt x="65293"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240" name="Freeform: Shape 1239">
                    <a:extLst>
                      <a:ext uri="{FF2B5EF4-FFF2-40B4-BE49-F238E27FC236}">
                        <a16:creationId xmlns:a16="http://schemas.microsoft.com/office/drawing/2014/main" id="{1BDA9470-3A23-44F9-000A-19FF44EA354D}"/>
                      </a:ext>
                    </a:extLst>
                  </p:cNvPr>
                  <p:cNvSpPr/>
                  <p:nvPr/>
                </p:nvSpPr>
                <p:spPr>
                  <a:xfrm>
                    <a:off x="26742171" y="13258811"/>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1"/>
                          <a:pt x="145834" y="291381"/>
                        </a:cubicBezTo>
                        <a:cubicBezTo>
                          <a:pt x="65292" y="291381"/>
                          <a:pt x="1" y="226153"/>
                          <a:pt x="1" y="145691"/>
                        </a:cubicBezTo>
                        <a:cubicBezTo>
                          <a:pt x="1" y="65228"/>
                          <a:pt x="65293"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241" name="Freeform: Shape 1240">
                    <a:extLst>
                      <a:ext uri="{FF2B5EF4-FFF2-40B4-BE49-F238E27FC236}">
                        <a16:creationId xmlns:a16="http://schemas.microsoft.com/office/drawing/2014/main" id="{F24BB1ED-17E3-5C95-C313-4E97CDA17878}"/>
                      </a:ext>
                    </a:extLst>
                  </p:cNvPr>
                  <p:cNvSpPr/>
                  <p:nvPr/>
                </p:nvSpPr>
                <p:spPr>
                  <a:xfrm>
                    <a:off x="27013434" y="13505226"/>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5" y="291381"/>
                        </a:cubicBezTo>
                        <a:cubicBezTo>
                          <a:pt x="65292" y="291381"/>
                          <a:pt x="1" y="226153"/>
                          <a:pt x="1" y="145691"/>
                        </a:cubicBezTo>
                        <a:cubicBezTo>
                          <a:pt x="1" y="65228"/>
                          <a:pt x="65293" y="0"/>
                          <a:pt x="145835" y="0"/>
                        </a:cubicBezTo>
                        <a:cubicBezTo>
                          <a:pt x="226377" y="0"/>
                          <a:pt x="291668" y="65229"/>
                          <a:pt x="291668" y="145691"/>
                        </a:cubicBezTo>
                        <a:close/>
                      </a:path>
                    </a:pathLst>
                  </a:custGeom>
                  <a:solidFill>
                    <a:srgbClr val="A1CEE3"/>
                  </a:solidFill>
                  <a:ln w="27122" cap="flat">
                    <a:noFill/>
                    <a:prstDash val="solid"/>
                    <a:miter/>
                  </a:ln>
                </p:spPr>
                <p:txBody>
                  <a:bodyPr/>
                  <a:lstStyle/>
                  <a:p>
                    <a:endParaRPr lang="en-US"/>
                  </a:p>
                </p:txBody>
              </p:sp>
              <p:sp>
                <p:nvSpPr>
                  <p:cNvPr id="1242" name="Freeform: Shape 1241">
                    <a:extLst>
                      <a:ext uri="{FF2B5EF4-FFF2-40B4-BE49-F238E27FC236}">
                        <a16:creationId xmlns:a16="http://schemas.microsoft.com/office/drawing/2014/main" id="{E382E22E-9628-1226-7100-B844E981669F}"/>
                      </a:ext>
                    </a:extLst>
                  </p:cNvPr>
                  <p:cNvSpPr/>
                  <p:nvPr/>
                </p:nvSpPr>
                <p:spPr>
                  <a:xfrm>
                    <a:off x="27268493" y="13768129"/>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5" y="291381"/>
                        </a:cubicBezTo>
                        <a:cubicBezTo>
                          <a:pt x="65292" y="291381"/>
                          <a:pt x="1" y="226153"/>
                          <a:pt x="1" y="145691"/>
                        </a:cubicBezTo>
                        <a:cubicBezTo>
                          <a:pt x="1" y="65227"/>
                          <a:pt x="65293" y="0"/>
                          <a:pt x="145835"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243" name="Freeform: Shape 1242">
                    <a:extLst>
                      <a:ext uri="{FF2B5EF4-FFF2-40B4-BE49-F238E27FC236}">
                        <a16:creationId xmlns:a16="http://schemas.microsoft.com/office/drawing/2014/main" id="{18CD1AFA-99A4-1EBD-E5F6-637994A36793}"/>
                      </a:ext>
                    </a:extLst>
                  </p:cNvPr>
                  <p:cNvSpPr/>
                  <p:nvPr/>
                </p:nvSpPr>
                <p:spPr>
                  <a:xfrm>
                    <a:off x="27506149" y="14046920"/>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2"/>
                          <a:pt x="145834" y="291382"/>
                        </a:cubicBezTo>
                        <a:cubicBezTo>
                          <a:pt x="65292" y="291382"/>
                          <a:pt x="0" y="226153"/>
                          <a:pt x="0" y="145691"/>
                        </a:cubicBezTo>
                        <a:cubicBezTo>
                          <a:pt x="0" y="65228"/>
                          <a:pt x="65293"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244" name="Freeform: Shape 1243">
                    <a:extLst>
                      <a:ext uri="{FF2B5EF4-FFF2-40B4-BE49-F238E27FC236}">
                        <a16:creationId xmlns:a16="http://schemas.microsoft.com/office/drawing/2014/main" id="{D72F471E-B4C7-91F0-F3AA-78935BB909D5}"/>
                      </a:ext>
                    </a:extLst>
                  </p:cNvPr>
                  <p:cNvSpPr/>
                  <p:nvPr/>
                </p:nvSpPr>
                <p:spPr>
                  <a:xfrm>
                    <a:off x="27725800" y="14340101"/>
                    <a:ext cx="291667" cy="291381"/>
                  </a:xfrm>
                  <a:custGeom>
                    <a:avLst/>
                    <a:gdLst>
                      <a:gd name="csX0" fmla="*/ 291668 w 291667"/>
                      <a:gd name="csY0" fmla="*/ 145691 h 291381"/>
                      <a:gd name="csX1" fmla="*/ 145834 w 291667"/>
                      <a:gd name="csY1" fmla="*/ 291382 h 291381"/>
                      <a:gd name="csX2" fmla="*/ 1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2"/>
                          <a:pt x="145834" y="291382"/>
                        </a:cubicBezTo>
                        <a:cubicBezTo>
                          <a:pt x="65292" y="291382"/>
                          <a:pt x="1" y="226153"/>
                          <a:pt x="1" y="145691"/>
                        </a:cubicBezTo>
                        <a:cubicBezTo>
                          <a:pt x="1" y="65228"/>
                          <a:pt x="65293"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245" name="Freeform: Shape 1244">
                    <a:extLst>
                      <a:ext uri="{FF2B5EF4-FFF2-40B4-BE49-F238E27FC236}">
                        <a16:creationId xmlns:a16="http://schemas.microsoft.com/office/drawing/2014/main" id="{1F02193A-E1B2-E80C-7897-E245217A5FF1}"/>
                      </a:ext>
                    </a:extLst>
                  </p:cNvPr>
                  <p:cNvSpPr/>
                  <p:nvPr/>
                </p:nvSpPr>
                <p:spPr>
                  <a:xfrm>
                    <a:off x="27926247" y="14646771"/>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1"/>
                          <a:pt x="145834" y="291381"/>
                        </a:cubicBezTo>
                        <a:cubicBezTo>
                          <a:pt x="65292" y="291381"/>
                          <a:pt x="0" y="226153"/>
                          <a:pt x="0" y="145691"/>
                        </a:cubicBezTo>
                        <a:cubicBezTo>
                          <a:pt x="0" y="65227"/>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246" name="Freeform: Shape 1245">
                    <a:extLst>
                      <a:ext uri="{FF2B5EF4-FFF2-40B4-BE49-F238E27FC236}">
                        <a16:creationId xmlns:a16="http://schemas.microsoft.com/office/drawing/2014/main" id="{00B0506B-CC66-50A3-97EB-A67B5E7480A4}"/>
                      </a:ext>
                    </a:extLst>
                  </p:cNvPr>
                  <p:cNvSpPr/>
                  <p:nvPr/>
                </p:nvSpPr>
                <p:spPr>
                  <a:xfrm>
                    <a:off x="28106589" y="14965432"/>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1"/>
                          <a:pt x="145834" y="291381"/>
                        </a:cubicBezTo>
                        <a:cubicBezTo>
                          <a:pt x="65292" y="291381"/>
                          <a:pt x="1" y="226153"/>
                          <a:pt x="1" y="145691"/>
                        </a:cubicBezTo>
                        <a:cubicBezTo>
                          <a:pt x="1" y="65228"/>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247" name="Freeform: Shape 1246">
                    <a:extLst>
                      <a:ext uri="{FF2B5EF4-FFF2-40B4-BE49-F238E27FC236}">
                        <a16:creationId xmlns:a16="http://schemas.microsoft.com/office/drawing/2014/main" id="{2CD38029-7843-1D72-EFF8-8BFFCF516EE7}"/>
                      </a:ext>
                    </a:extLst>
                  </p:cNvPr>
                  <p:cNvSpPr/>
                  <p:nvPr/>
                </p:nvSpPr>
                <p:spPr>
                  <a:xfrm>
                    <a:off x="28266526" y="15295185"/>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5" y="291381"/>
                        </a:cubicBezTo>
                        <a:cubicBezTo>
                          <a:pt x="65293" y="291381"/>
                          <a:pt x="1" y="226153"/>
                          <a:pt x="1" y="145691"/>
                        </a:cubicBezTo>
                        <a:cubicBezTo>
                          <a:pt x="1" y="65228"/>
                          <a:pt x="65294" y="0"/>
                          <a:pt x="145835"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248" name="Freeform: Shape 1247">
                    <a:extLst>
                      <a:ext uri="{FF2B5EF4-FFF2-40B4-BE49-F238E27FC236}">
                        <a16:creationId xmlns:a16="http://schemas.microsoft.com/office/drawing/2014/main" id="{9493B53E-4EAC-F9EB-BFDB-E94EA04EE44A}"/>
                      </a:ext>
                    </a:extLst>
                  </p:cNvPr>
                  <p:cNvSpPr/>
                  <p:nvPr/>
                </p:nvSpPr>
                <p:spPr>
                  <a:xfrm>
                    <a:off x="28404858" y="15634231"/>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1" y="226153"/>
                          <a:pt x="1" y="145691"/>
                        </a:cubicBezTo>
                        <a:cubicBezTo>
                          <a:pt x="1" y="65227"/>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249" name="Freeform: Shape 1248">
                    <a:extLst>
                      <a:ext uri="{FF2B5EF4-FFF2-40B4-BE49-F238E27FC236}">
                        <a16:creationId xmlns:a16="http://schemas.microsoft.com/office/drawing/2014/main" id="{6297F227-D1D2-B803-3BB2-6ABEFD6D5917}"/>
                      </a:ext>
                    </a:extLst>
                  </p:cNvPr>
                  <p:cNvSpPr/>
                  <p:nvPr/>
                </p:nvSpPr>
                <p:spPr>
                  <a:xfrm>
                    <a:off x="28521585" y="15981371"/>
                    <a:ext cx="291667" cy="291381"/>
                  </a:xfrm>
                  <a:custGeom>
                    <a:avLst/>
                    <a:gdLst>
                      <a:gd name="csX0" fmla="*/ 291668 w 291667"/>
                      <a:gd name="csY0" fmla="*/ 145691 h 291381"/>
                      <a:gd name="csX1" fmla="*/ 145835 w 291667"/>
                      <a:gd name="csY1" fmla="*/ 291382 h 291381"/>
                      <a:gd name="csX2" fmla="*/ 1 w 291667"/>
                      <a:gd name="csY2" fmla="*/ 145691 h 291381"/>
                      <a:gd name="csX3" fmla="*/ 145835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5" y="291382"/>
                        </a:cubicBezTo>
                        <a:cubicBezTo>
                          <a:pt x="65293" y="291382"/>
                          <a:pt x="1" y="226153"/>
                          <a:pt x="1" y="145691"/>
                        </a:cubicBezTo>
                        <a:cubicBezTo>
                          <a:pt x="1" y="65228"/>
                          <a:pt x="65294" y="1"/>
                          <a:pt x="145835" y="1"/>
                        </a:cubicBezTo>
                        <a:cubicBezTo>
                          <a:pt x="226377" y="1"/>
                          <a:pt x="291668" y="65229"/>
                          <a:pt x="291668" y="145691"/>
                        </a:cubicBezTo>
                        <a:close/>
                      </a:path>
                    </a:pathLst>
                  </a:custGeom>
                  <a:solidFill>
                    <a:srgbClr val="A1CEE3"/>
                  </a:solidFill>
                  <a:ln w="27122" cap="flat">
                    <a:noFill/>
                    <a:prstDash val="solid"/>
                    <a:miter/>
                  </a:ln>
                </p:spPr>
                <p:txBody>
                  <a:bodyPr/>
                  <a:lstStyle/>
                  <a:p>
                    <a:endParaRPr lang="en-US"/>
                  </a:p>
                </p:txBody>
              </p:sp>
              <p:sp>
                <p:nvSpPr>
                  <p:cNvPr id="1250" name="Freeform: Shape 1249">
                    <a:extLst>
                      <a:ext uri="{FF2B5EF4-FFF2-40B4-BE49-F238E27FC236}">
                        <a16:creationId xmlns:a16="http://schemas.microsoft.com/office/drawing/2014/main" id="{CF73E3E2-DF3F-27BC-76EC-2396CC792021}"/>
                      </a:ext>
                    </a:extLst>
                  </p:cNvPr>
                  <p:cNvSpPr/>
                  <p:nvPr/>
                </p:nvSpPr>
                <p:spPr>
                  <a:xfrm>
                    <a:off x="28615807" y="16335106"/>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1" y="226153"/>
                          <a:pt x="1" y="145691"/>
                        </a:cubicBezTo>
                        <a:cubicBezTo>
                          <a:pt x="1" y="65228"/>
                          <a:pt x="65293"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251" name="Freeform: Shape 1250">
                    <a:extLst>
                      <a:ext uri="{FF2B5EF4-FFF2-40B4-BE49-F238E27FC236}">
                        <a16:creationId xmlns:a16="http://schemas.microsoft.com/office/drawing/2014/main" id="{1EFF583D-BE12-2864-E0A7-18364B87BDA6}"/>
                      </a:ext>
                    </a:extLst>
                  </p:cNvPr>
                  <p:cNvSpPr/>
                  <p:nvPr/>
                </p:nvSpPr>
                <p:spPr>
                  <a:xfrm>
                    <a:off x="28687524" y="16694237"/>
                    <a:ext cx="291667" cy="291381"/>
                  </a:xfrm>
                  <a:custGeom>
                    <a:avLst/>
                    <a:gdLst>
                      <a:gd name="csX0" fmla="*/ 291668 w 291667"/>
                      <a:gd name="csY0" fmla="*/ 145691 h 291381"/>
                      <a:gd name="csX1" fmla="*/ 145835 w 291667"/>
                      <a:gd name="csY1" fmla="*/ 291382 h 291381"/>
                      <a:gd name="csX2" fmla="*/ 1 w 291667"/>
                      <a:gd name="csY2" fmla="*/ 145691 h 291381"/>
                      <a:gd name="csX3" fmla="*/ 145835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5" y="291382"/>
                        </a:cubicBezTo>
                        <a:cubicBezTo>
                          <a:pt x="65293" y="291382"/>
                          <a:pt x="1" y="226153"/>
                          <a:pt x="1" y="145691"/>
                        </a:cubicBezTo>
                        <a:cubicBezTo>
                          <a:pt x="1" y="65228"/>
                          <a:pt x="65294" y="1"/>
                          <a:pt x="145835" y="1"/>
                        </a:cubicBezTo>
                        <a:cubicBezTo>
                          <a:pt x="226377" y="1"/>
                          <a:pt x="291668" y="65229"/>
                          <a:pt x="291668" y="145691"/>
                        </a:cubicBezTo>
                        <a:close/>
                      </a:path>
                    </a:pathLst>
                  </a:custGeom>
                  <a:solidFill>
                    <a:srgbClr val="A1CEE3"/>
                  </a:solidFill>
                  <a:ln w="27122" cap="flat">
                    <a:noFill/>
                    <a:prstDash val="solid"/>
                    <a:miter/>
                  </a:ln>
                </p:spPr>
                <p:txBody>
                  <a:bodyPr/>
                  <a:lstStyle/>
                  <a:p>
                    <a:endParaRPr lang="en-US"/>
                  </a:p>
                </p:txBody>
              </p:sp>
              <p:sp>
                <p:nvSpPr>
                  <p:cNvPr id="1252" name="Freeform: Shape 1251">
                    <a:extLst>
                      <a:ext uri="{FF2B5EF4-FFF2-40B4-BE49-F238E27FC236}">
                        <a16:creationId xmlns:a16="http://schemas.microsoft.com/office/drawing/2014/main" id="{9D71DE65-EE91-A51D-C771-B835481DBFE7}"/>
                      </a:ext>
                    </a:extLst>
                  </p:cNvPr>
                  <p:cNvSpPr/>
                  <p:nvPr/>
                </p:nvSpPr>
                <p:spPr>
                  <a:xfrm>
                    <a:off x="28736135" y="17057266"/>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5" y="291381"/>
                        </a:cubicBezTo>
                        <a:cubicBezTo>
                          <a:pt x="65292" y="291381"/>
                          <a:pt x="1" y="226153"/>
                          <a:pt x="1" y="145691"/>
                        </a:cubicBezTo>
                        <a:cubicBezTo>
                          <a:pt x="1" y="65228"/>
                          <a:pt x="65293" y="0"/>
                          <a:pt x="145835"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253" name="Freeform: Shape 1252">
                    <a:extLst>
                      <a:ext uri="{FF2B5EF4-FFF2-40B4-BE49-F238E27FC236}">
                        <a16:creationId xmlns:a16="http://schemas.microsoft.com/office/drawing/2014/main" id="{7369154E-ADD5-090B-C770-CBEAA247AB84}"/>
                      </a:ext>
                    </a:extLst>
                  </p:cNvPr>
                  <p:cNvSpPr/>
                  <p:nvPr/>
                </p:nvSpPr>
                <p:spPr>
                  <a:xfrm>
                    <a:off x="28761641" y="17422392"/>
                    <a:ext cx="291667" cy="291381"/>
                  </a:xfrm>
                  <a:custGeom>
                    <a:avLst/>
                    <a:gdLst>
                      <a:gd name="csX0" fmla="*/ 291668 w 291667"/>
                      <a:gd name="csY0" fmla="*/ 145691 h 291381"/>
                      <a:gd name="csX1" fmla="*/ 145835 w 291667"/>
                      <a:gd name="csY1" fmla="*/ 291382 h 291381"/>
                      <a:gd name="csX2" fmla="*/ 1 w 291667"/>
                      <a:gd name="csY2" fmla="*/ 145691 h 291381"/>
                      <a:gd name="csX3" fmla="*/ 145835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5" y="291382"/>
                        </a:cubicBezTo>
                        <a:cubicBezTo>
                          <a:pt x="65293" y="291382"/>
                          <a:pt x="1" y="226154"/>
                          <a:pt x="1" y="145691"/>
                        </a:cubicBezTo>
                        <a:cubicBezTo>
                          <a:pt x="1" y="65228"/>
                          <a:pt x="65294" y="1"/>
                          <a:pt x="145835" y="1"/>
                        </a:cubicBezTo>
                        <a:cubicBezTo>
                          <a:pt x="226377" y="1"/>
                          <a:pt x="291668" y="65229"/>
                          <a:pt x="291668" y="145691"/>
                        </a:cubicBezTo>
                        <a:close/>
                      </a:path>
                    </a:pathLst>
                  </a:custGeom>
                  <a:solidFill>
                    <a:srgbClr val="A1CEE3"/>
                  </a:solidFill>
                  <a:ln w="27122" cap="flat">
                    <a:noFill/>
                    <a:prstDash val="solid"/>
                    <a:miter/>
                  </a:ln>
                </p:spPr>
                <p:txBody>
                  <a:bodyPr/>
                  <a:lstStyle/>
                  <a:p>
                    <a:endParaRPr lang="en-US"/>
                  </a:p>
                </p:txBody>
              </p:sp>
              <p:sp>
                <p:nvSpPr>
                  <p:cNvPr id="1254" name="Freeform: Shape 1253">
                    <a:extLst>
                      <a:ext uri="{FF2B5EF4-FFF2-40B4-BE49-F238E27FC236}">
                        <a16:creationId xmlns:a16="http://schemas.microsoft.com/office/drawing/2014/main" id="{2D2E28DC-4825-2462-11DD-F7DC3A07BC3B}"/>
                      </a:ext>
                    </a:extLst>
                  </p:cNvPr>
                  <p:cNvSpPr/>
                  <p:nvPr/>
                </p:nvSpPr>
                <p:spPr>
                  <a:xfrm>
                    <a:off x="28763742" y="17788718"/>
                    <a:ext cx="291667" cy="291381"/>
                  </a:xfrm>
                  <a:custGeom>
                    <a:avLst/>
                    <a:gdLst>
                      <a:gd name="csX0" fmla="*/ 291668 w 291667"/>
                      <a:gd name="csY0" fmla="*/ 145690 h 291381"/>
                      <a:gd name="csX1" fmla="*/ 145834 w 291667"/>
                      <a:gd name="csY1" fmla="*/ 291381 h 291381"/>
                      <a:gd name="csX2" fmla="*/ 1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4"/>
                          <a:pt x="226375" y="291381"/>
                          <a:pt x="145834" y="291381"/>
                        </a:cubicBezTo>
                        <a:cubicBezTo>
                          <a:pt x="65292" y="291381"/>
                          <a:pt x="1" y="226153"/>
                          <a:pt x="1" y="145690"/>
                        </a:cubicBezTo>
                        <a:cubicBezTo>
                          <a:pt x="1" y="65227"/>
                          <a:pt x="65293" y="0"/>
                          <a:pt x="145834" y="0"/>
                        </a:cubicBezTo>
                        <a:cubicBezTo>
                          <a:pt x="226376" y="0"/>
                          <a:pt x="291668" y="65228"/>
                          <a:pt x="291668" y="145690"/>
                        </a:cubicBezTo>
                        <a:close/>
                      </a:path>
                    </a:pathLst>
                  </a:custGeom>
                  <a:solidFill>
                    <a:srgbClr val="A1CEE3"/>
                  </a:solidFill>
                  <a:ln w="27122" cap="flat">
                    <a:noFill/>
                    <a:prstDash val="solid"/>
                    <a:miter/>
                  </a:ln>
                </p:spPr>
                <p:txBody>
                  <a:bodyPr/>
                  <a:lstStyle/>
                  <a:p>
                    <a:endParaRPr lang="en-US"/>
                  </a:p>
                </p:txBody>
              </p:sp>
              <p:sp>
                <p:nvSpPr>
                  <p:cNvPr id="1255" name="Freeform: Shape 1254">
                    <a:extLst>
                      <a:ext uri="{FF2B5EF4-FFF2-40B4-BE49-F238E27FC236}">
                        <a16:creationId xmlns:a16="http://schemas.microsoft.com/office/drawing/2014/main" id="{4600B1B7-E459-1EA7-AB27-6355B1CE55B3}"/>
                      </a:ext>
                    </a:extLst>
                  </p:cNvPr>
                  <p:cNvSpPr/>
                  <p:nvPr/>
                </p:nvSpPr>
                <p:spPr>
                  <a:xfrm>
                    <a:off x="28742437" y="18154144"/>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1" y="226153"/>
                          <a:pt x="1" y="145691"/>
                        </a:cubicBezTo>
                        <a:cubicBezTo>
                          <a:pt x="1" y="65227"/>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256" name="Freeform: Shape 1255">
                    <a:extLst>
                      <a:ext uri="{FF2B5EF4-FFF2-40B4-BE49-F238E27FC236}">
                        <a16:creationId xmlns:a16="http://schemas.microsoft.com/office/drawing/2014/main" id="{A89AC6C6-52B1-00BB-16A2-1EF5C72EBCF7}"/>
                      </a:ext>
                    </a:extLst>
                  </p:cNvPr>
                  <p:cNvSpPr/>
                  <p:nvPr/>
                </p:nvSpPr>
                <p:spPr>
                  <a:xfrm>
                    <a:off x="28698026" y="18517772"/>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1"/>
                          <a:pt x="145834" y="291381"/>
                        </a:cubicBezTo>
                        <a:cubicBezTo>
                          <a:pt x="65292" y="291381"/>
                          <a:pt x="1" y="226153"/>
                          <a:pt x="1" y="145691"/>
                        </a:cubicBezTo>
                        <a:cubicBezTo>
                          <a:pt x="1" y="65228"/>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257" name="Freeform: Shape 1256">
                    <a:extLst>
                      <a:ext uri="{FF2B5EF4-FFF2-40B4-BE49-F238E27FC236}">
                        <a16:creationId xmlns:a16="http://schemas.microsoft.com/office/drawing/2014/main" id="{727AA6F7-B1D2-1331-3A26-8616BD1E47F9}"/>
                      </a:ext>
                    </a:extLst>
                  </p:cNvPr>
                  <p:cNvSpPr/>
                  <p:nvPr/>
                </p:nvSpPr>
                <p:spPr>
                  <a:xfrm>
                    <a:off x="28630510" y="18877502"/>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1"/>
                          <a:pt x="145834" y="291381"/>
                        </a:cubicBezTo>
                        <a:cubicBezTo>
                          <a:pt x="65292" y="291381"/>
                          <a:pt x="1" y="226153"/>
                          <a:pt x="1" y="145691"/>
                        </a:cubicBezTo>
                        <a:cubicBezTo>
                          <a:pt x="1" y="65228"/>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258" name="Freeform: Shape 1257">
                    <a:extLst>
                      <a:ext uri="{FF2B5EF4-FFF2-40B4-BE49-F238E27FC236}">
                        <a16:creationId xmlns:a16="http://schemas.microsoft.com/office/drawing/2014/main" id="{C2FC38C8-A662-8749-0B30-6393D34D900A}"/>
                      </a:ext>
                    </a:extLst>
                  </p:cNvPr>
                  <p:cNvSpPr/>
                  <p:nvPr/>
                </p:nvSpPr>
                <p:spPr>
                  <a:xfrm>
                    <a:off x="28540189" y="19232436"/>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5" y="291381"/>
                        </a:cubicBezTo>
                        <a:cubicBezTo>
                          <a:pt x="65293" y="291381"/>
                          <a:pt x="1" y="226153"/>
                          <a:pt x="1" y="145691"/>
                        </a:cubicBezTo>
                        <a:cubicBezTo>
                          <a:pt x="1" y="65227"/>
                          <a:pt x="65293" y="0"/>
                          <a:pt x="145835"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259" name="Freeform: Shape 1258">
                    <a:extLst>
                      <a:ext uri="{FF2B5EF4-FFF2-40B4-BE49-F238E27FC236}">
                        <a16:creationId xmlns:a16="http://schemas.microsoft.com/office/drawing/2014/main" id="{43104BE4-A2C6-D10F-3A41-8F95C91334AD}"/>
                      </a:ext>
                    </a:extLst>
                  </p:cNvPr>
                  <p:cNvSpPr/>
                  <p:nvPr/>
                </p:nvSpPr>
                <p:spPr>
                  <a:xfrm>
                    <a:off x="28427663" y="19581075"/>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5" y="291381"/>
                        </a:cubicBezTo>
                        <a:cubicBezTo>
                          <a:pt x="65293" y="291381"/>
                          <a:pt x="1" y="226153"/>
                          <a:pt x="1" y="145691"/>
                        </a:cubicBezTo>
                        <a:cubicBezTo>
                          <a:pt x="1" y="65228"/>
                          <a:pt x="65293" y="0"/>
                          <a:pt x="145835"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260" name="Freeform: Shape 1259">
                    <a:extLst>
                      <a:ext uri="{FF2B5EF4-FFF2-40B4-BE49-F238E27FC236}">
                        <a16:creationId xmlns:a16="http://schemas.microsoft.com/office/drawing/2014/main" id="{CFB90E91-BB77-4066-836A-6AEED1847325}"/>
                      </a:ext>
                    </a:extLst>
                  </p:cNvPr>
                  <p:cNvSpPr/>
                  <p:nvPr/>
                </p:nvSpPr>
                <p:spPr>
                  <a:xfrm>
                    <a:off x="28292932" y="19921620"/>
                    <a:ext cx="291667" cy="291381"/>
                  </a:xfrm>
                  <a:custGeom>
                    <a:avLst/>
                    <a:gdLst>
                      <a:gd name="csX0" fmla="*/ 291668 w 291667"/>
                      <a:gd name="csY0" fmla="*/ 145691 h 291381"/>
                      <a:gd name="csX1" fmla="*/ 145834 w 291667"/>
                      <a:gd name="csY1" fmla="*/ 291382 h 291381"/>
                      <a:gd name="csX2" fmla="*/ 1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2"/>
                          <a:pt x="145834" y="291382"/>
                        </a:cubicBezTo>
                        <a:cubicBezTo>
                          <a:pt x="65292" y="291382"/>
                          <a:pt x="1" y="226153"/>
                          <a:pt x="1" y="145691"/>
                        </a:cubicBezTo>
                        <a:cubicBezTo>
                          <a:pt x="1" y="65228"/>
                          <a:pt x="65293"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261" name="Freeform: Shape 1260">
                    <a:extLst>
                      <a:ext uri="{FF2B5EF4-FFF2-40B4-BE49-F238E27FC236}">
                        <a16:creationId xmlns:a16="http://schemas.microsoft.com/office/drawing/2014/main" id="{651A2140-83A8-F81A-1A7D-C50432CB1CBA}"/>
                      </a:ext>
                    </a:extLst>
                  </p:cNvPr>
                  <p:cNvSpPr/>
                  <p:nvPr/>
                </p:nvSpPr>
                <p:spPr>
                  <a:xfrm>
                    <a:off x="28137196" y="20252872"/>
                    <a:ext cx="291667" cy="291381"/>
                  </a:xfrm>
                  <a:custGeom>
                    <a:avLst/>
                    <a:gdLst>
                      <a:gd name="csX0" fmla="*/ 291667 w 291667"/>
                      <a:gd name="csY0" fmla="*/ 145691 h 291381"/>
                      <a:gd name="csX1" fmla="*/ 145834 w 291667"/>
                      <a:gd name="csY1" fmla="*/ 291381 h 291381"/>
                      <a:gd name="csX2" fmla="*/ 0 w 291667"/>
                      <a:gd name="csY2" fmla="*/ 145691 h 291381"/>
                      <a:gd name="csX3" fmla="*/ 145834 w 291667"/>
                      <a:gd name="csY3" fmla="*/ 0 h 291381"/>
                      <a:gd name="csX4" fmla="*/ 291667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7" y="145691"/>
                        </a:moveTo>
                        <a:cubicBezTo>
                          <a:pt x="291667" y="226154"/>
                          <a:pt x="226375" y="291381"/>
                          <a:pt x="145834" y="291381"/>
                        </a:cubicBezTo>
                        <a:cubicBezTo>
                          <a:pt x="65292" y="291381"/>
                          <a:pt x="0" y="226153"/>
                          <a:pt x="0" y="145691"/>
                        </a:cubicBezTo>
                        <a:cubicBezTo>
                          <a:pt x="0" y="65228"/>
                          <a:pt x="65293" y="0"/>
                          <a:pt x="145834" y="0"/>
                        </a:cubicBezTo>
                        <a:cubicBezTo>
                          <a:pt x="226376" y="0"/>
                          <a:pt x="291667" y="65229"/>
                          <a:pt x="291667" y="145691"/>
                        </a:cubicBezTo>
                        <a:close/>
                      </a:path>
                    </a:pathLst>
                  </a:custGeom>
                  <a:solidFill>
                    <a:srgbClr val="A1CEE3"/>
                  </a:solidFill>
                  <a:ln w="27122" cap="flat">
                    <a:noFill/>
                    <a:prstDash val="solid"/>
                    <a:miter/>
                  </a:ln>
                </p:spPr>
                <p:txBody>
                  <a:bodyPr/>
                  <a:lstStyle/>
                  <a:p>
                    <a:endParaRPr lang="en-US"/>
                  </a:p>
                </p:txBody>
              </p:sp>
              <p:sp>
                <p:nvSpPr>
                  <p:cNvPr id="1262" name="Freeform: Shape 1261">
                    <a:extLst>
                      <a:ext uri="{FF2B5EF4-FFF2-40B4-BE49-F238E27FC236}">
                        <a16:creationId xmlns:a16="http://schemas.microsoft.com/office/drawing/2014/main" id="{389C8447-8998-B378-4D4F-30F299DEAD52}"/>
                      </a:ext>
                    </a:extLst>
                  </p:cNvPr>
                  <p:cNvSpPr/>
                  <p:nvPr/>
                </p:nvSpPr>
                <p:spPr>
                  <a:xfrm>
                    <a:off x="27960154" y="20573632"/>
                    <a:ext cx="291667" cy="291381"/>
                  </a:xfrm>
                  <a:custGeom>
                    <a:avLst/>
                    <a:gdLst>
                      <a:gd name="csX0" fmla="*/ 291668 w 291667"/>
                      <a:gd name="csY0" fmla="*/ 145691 h 291381"/>
                      <a:gd name="csX1" fmla="*/ 145834 w 291667"/>
                      <a:gd name="csY1" fmla="*/ 291382 h 291381"/>
                      <a:gd name="csX2" fmla="*/ 1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5" y="291382"/>
                          <a:pt x="145834" y="291382"/>
                        </a:cubicBezTo>
                        <a:cubicBezTo>
                          <a:pt x="65292" y="291382"/>
                          <a:pt x="1" y="226153"/>
                          <a:pt x="1" y="145691"/>
                        </a:cubicBezTo>
                        <a:cubicBezTo>
                          <a:pt x="1" y="65229"/>
                          <a:pt x="65293"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263" name="Freeform: Shape 1262">
                    <a:extLst>
                      <a:ext uri="{FF2B5EF4-FFF2-40B4-BE49-F238E27FC236}">
                        <a16:creationId xmlns:a16="http://schemas.microsoft.com/office/drawing/2014/main" id="{6126DEDB-D1EB-F7F2-12B7-E7471C077DCF}"/>
                      </a:ext>
                    </a:extLst>
                  </p:cNvPr>
                  <p:cNvSpPr/>
                  <p:nvPr/>
                </p:nvSpPr>
                <p:spPr>
                  <a:xfrm>
                    <a:off x="27763309" y="20882700"/>
                    <a:ext cx="291667" cy="291381"/>
                  </a:xfrm>
                  <a:custGeom>
                    <a:avLst/>
                    <a:gdLst>
                      <a:gd name="csX0" fmla="*/ 291668 w 291667"/>
                      <a:gd name="csY0" fmla="*/ 145691 h 291381"/>
                      <a:gd name="csX1" fmla="*/ 145834 w 291667"/>
                      <a:gd name="csY1" fmla="*/ 291382 h 291381"/>
                      <a:gd name="csX2" fmla="*/ 1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5" y="291382"/>
                          <a:pt x="145834" y="291382"/>
                        </a:cubicBezTo>
                        <a:cubicBezTo>
                          <a:pt x="65292" y="291382"/>
                          <a:pt x="1" y="226153"/>
                          <a:pt x="1" y="145691"/>
                        </a:cubicBezTo>
                        <a:cubicBezTo>
                          <a:pt x="1" y="65229"/>
                          <a:pt x="65293"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264" name="Freeform: Shape 1263">
                    <a:extLst>
                      <a:ext uri="{FF2B5EF4-FFF2-40B4-BE49-F238E27FC236}">
                        <a16:creationId xmlns:a16="http://schemas.microsoft.com/office/drawing/2014/main" id="{6D250D6C-DF9E-928B-091A-C79AAFC8DD82}"/>
                      </a:ext>
                    </a:extLst>
                  </p:cNvPr>
                  <p:cNvSpPr/>
                  <p:nvPr/>
                </p:nvSpPr>
                <p:spPr>
                  <a:xfrm>
                    <a:off x="27547258" y="21178279"/>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1"/>
                          <a:pt x="145835" y="291381"/>
                        </a:cubicBezTo>
                        <a:cubicBezTo>
                          <a:pt x="65293" y="291381"/>
                          <a:pt x="1" y="226153"/>
                          <a:pt x="1" y="145691"/>
                        </a:cubicBezTo>
                        <a:cubicBezTo>
                          <a:pt x="1" y="65228"/>
                          <a:pt x="65294" y="0"/>
                          <a:pt x="145835"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265" name="Freeform: Shape 1264">
                    <a:extLst>
                      <a:ext uri="{FF2B5EF4-FFF2-40B4-BE49-F238E27FC236}">
                        <a16:creationId xmlns:a16="http://schemas.microsoft.com/office/drawing/2014/main" id="{88EEC77B-DBD5-301C-40BA-13403370E249}"/>
                      </a:ext>
                    </a:extLst>
                  </p:cNvPr>
                  <p:cNvSpPr/>
                  <p:nvPr/>
                </p:nvSpPr>
                <p:spPr>
                  <a:xfrm>
                    <a:off x="27312904" y="21459768"/>
                    <a:ext cx="291667" cy="291381"/>
                  </a:xfrm>
                  <a:custGeom>
                    <a:avLst/>
                    <a:gdLst>
                      <a:gd name="csX0" fmla="*/ 291668 w 291667"/>
                      <a:gd name="csY0" fmla="*/ 145691 h 291381"/>
                      <a:gd name="csX1" fmla="*/ 145835 w 291667"/>
                      <a:gd name="csY1" fmla="*/ 291382 h 291381"/>
                      <a:gd name="csX2" fmla="*/ 1 w 291667"/>
                      <a:gd name="csY2" fmla="*/ 145691 h 291381"/>
                      <a:gd name="csX3" fmla="*/ 145835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2"/>
                          <a:pt x="145835" y="291382"/>
                        </a:cubicBezTo>
                        <a:cubicBezTo>
                          <a:pt x="65293" y="291382"/>
                          <a:pt x="1" y="226153"/>
                          <a:pt x="1" y="145691"/>
                        </a:cubicBezTo>
                        <a:cubicBezTo>
                          <a:pt x="1" y="65229"/>
                          <a:pt x="65294" y="1"/>
                          <a:pt x="145835" y="1"/>
                        </a:cubicBezTo>
                        <a:cubicBezTo>
                          <a:pt x="226377" y="1"/>
                          <a:pt x="291668" y="65229"/>
                          <a:pt x="291668" y="145691"/>
                        </a:cubicBezTo>
                        <a:close/>
                      </a:path>
                    </a:pathLst>
                  </a:custGeom>
                  <a:solidFill>
                    <a:srgbClr val="A1CEE3"/>
                  </a:solidFill>
                  <a:ln w="27122" cap="flat">
                    <a:noFill/>
                    <a:prstDash val="solid"/>
                    <a:miter/>
                  </a:ln>
                </p:spPr>
                <p:txBody>
                  <a:bodyPr/>
                  <a:lstStyle/>
                  <a:p>
                    <a:endParaRPr lang="en-US"/>
                  </a:p>
                </p:txBody>
              </p:sp>
              <p:sp>
                <p:nvSpPr>
                  <p:cNvPr id="1266" name="Freeform: Shape 1265">
                    <a:extLst>
                      <a:ext uri="{FF2B5EF4-FFF2-40B4-BE49-F238E27FC236}">
                        <a16:creationId xmlns:a16="http://schemas.microsoft.com/office/drawing/2014/main" id="{DAA1D5FA-DD91-1C44-E15C-C4B0165A963B}"/>
                      </a:ext>
                    </a:extLst>
                  </p:cNvPr>
                  <p:cNvSpPr/>
                  <p:nvPr/>
                </p:nvSpPr>
                <p:spPr>
                  <a:xfrm>
                    <a:off x="27060845" y="21725669"/>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5" y="291381"/>
                          <a:pt x="145834" y="291381"/>
                        </a:cubicBezTo>
                        <a:cubicBezTo>
                          <a:pt x="65292" y="291381"/>
                          <a:pt x="1" y="226153"/>
                          <a:pt x="1" y="145691"/>
                        </a:cubicBezTo>
                        <a:cubicBezTo>
                          <a:pt x="1" y="65229"/>
                          <a:pt x="65293"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267" name="Freeform: Shape 1266">
                    <a:extLst>
                      <a:ext uri="{FF2B5EF4-FFF2-40B4-BE49-F238E27FC236}">
                        <a16:creationId xmlns:a16="http://schemas.microsoft.com/office/drawing/2014/main" id="{3CC42EE2-CB1A-DEC2-DC6C-4AD8BB2B066C}"/>
                      </a:ext>
                    </a:extLst>
                  </p:cNvPr>
                  <p:cNvSpPr/>
                  <p:nvPr/>
                </p:nvSpPr>
                <p:spPr>
                  <a:xfrm>
                    <a:off x="26792583" y="21975382"/>
                    <a:ext cx="291667" cy="291381"/>
                  </a:xfrm>
                  <a:custGeom>
                    <a:avLst/>
                    <a:gdLst>
                      <a:gd name="csX0" fmla="*/ 291668 w 291667"/>
                      <a:gd name="csY0" fmla="*/ 145691 h 291381"/>
                      <a:gd name="csX1" fmla="*/ 145834 w 291667"/>
                      <a:gd name="csY1" fmla="*/ 291382 h 291381"/>
                      <a:gd name="csX2" fmla="*/ 1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2"/>
                          <a:pt x="145834" y="291382"/>
                        </a:cubicBezTo>
                        <a:cubicBezTo>
                          <a:pt x="65292" y="291382"/>
                          <a:pt x="1" y="226154"/>
                          <a:pt x="1" y="145691"/>
                        </a:cubicBezTo>
                        <a:cubicBezTo>
                          <a:pt x="1" y="65229"/>
                          <a:pt x="65293"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268" name="Freeform: Shape 1267">
                    <a:extLst>
                      <a:ext uri="{FF2B5EF4-FFF2-40B4-BE49-F238E27FC236}">
                        <a16:creationId xmlns:a16="http://schemas.microsoft.com/office/drawing/2014/main" id="{71B9AD4B-46C1-0F3B-C6F8-BCE32E057D8F}"/>
                      </a:ext>
                    </a:extLst>
                  </p:cNvPr>
                  <p:cNvSpPr/>
                  <p:nvPr/>
                </p:nvSpPr>
                <p:spPr>
                  <a:xfrm>
                    <a:off x="26508717" y="22207108"/>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5" y="291381"/>
                          <a:pt x="145834" y="291381"/>
                        </a:cubicBezTo>
                        <a:cubicBezTo>
                          <a:pt x="65292" y="291381"/>
                          <a:pt x="1" y="226153"/>
                          <a:pt x="1" y="145691"/>
                        </a:cubicBezTo>
                        <a:cubicBezTo>
                          <a:pt x="1" y="65229"/>
                          <a:pt x="65293"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269" name="Freeform: Shape 1268">
                    <a:extLst>
                      <a:ext uri="{FF2B5EF4-FFF2-40B4-BE49-F238E27FC236}">
                        <a16:creationId xmlns:a16="http://schemas.microsoft.com/office/drawing/2014/main" id="{52ED7CCC-5DDE-9C4C-1FEC-36C41DB2AE92}"/>
                      </a:ext>
                    </a:extLst>
                  </p:cNvPr>
                  <p:cNvSpPr/>
                  <p:nvPr/>
                </p:nvSpPr>
                <p:spPr>
                  <a:xfrm>
                    <a:off x="26211047" y="22420548"/>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1"/>
                          <a:pt x="145835" y="291381"/>
                        </a:cubicBezTo>
                        <a:cubicBezTo>
                          <a:pt x="65293" y="291381"/>
                          <a:pt x="1" y="226153"/>
                          <a:pt x="1" y="145691"/>
                        </a:cubicBezTo>
                        <a:cubicBezTo>
                          <a:pt x="1" y="65229"/>
                          <a:pt x="65294" y="0"/>
                          <a:pt x="145835" y="0"/>
                        </a:cubicBezTo>
                        <a:cubicBezTo>
                          <a:pt x="226377" y="0"/>
                          <a:pt x="291668" y="65229"/>
                          <a:pt x="291668" y="145691"/>
                        </a:cubicBezTo>
                        <a:close/>
                      </a:path>
                    </a:pathLst>
                  </a:custGeom>
                  <a:solidFill>
                    <a:srgbClr val="A1CEE3"/>
                  </a:solidFill>
                  <a:ln w="27122" cap="flat">
                    <a:noFill/>
                    <a:prstDash val="solid"/>
                    <a:miter/>
                  </a:ln>
                </p:spPr>
                <p:txBody>
                  <a:bodyPr/>
                  <a:lstStyle/>
                  <a:p>
                    <a:endParaRPr lang="en-US"/>
                  </a:p>
                </p:txBody>
              </p:sp>
              <p:sp>
                <p:nvSpPr>
                  <p:cNvPr id="1270" name="Freeform: Shape 1269">
                    <a:extLst>
                      <a:ext uri="{FF2B5EF4-FFF2-40B4-BE49-F238E27FC236}">
                        <a16:creationId xmlns:a16="http://schemas.microsoft.com/office/drawing/2014/main" id="{9CB70E61-2FB7-3EFB-F033-F1D6FA214A68}"/>
                      </a:ext>
                    </a:extLst>
                  </p:cNvPr>
                  <p:cNvSpPr/>
                  <p:nvPr/>
                </p:nvSpPr>
                <p:spPr>
                  <a:xfrm>
                    <a:off x="25900175" y="22614503"/>
                    <a:ext cx="291667" cy="291381"/>
                  </a:xfrm>
                  <a:custGeom>
                    <a:avLst/>
                    <a:gdLst>
                      <a:gd name="csX0" fmla="*/ 291668 w 291667"/>
                      <a:gd name="csY0" fmla="*/ 145692 h 291381"/>
                      <a:gd name="csX1" fmla="*/ 145834 w 291667"/>
                      <a:gd name="csY1" fmla="*/ 291382 h 291381"/>
                      <a:gd name="csX2" fmla="*/ 1 w 291667"/>
                      <a:gd name="csY2" fmla="*/ 145692 h 291381"/>
                      <a:gd name="csX3" fmla="*/ 145834 w 291667"/>
                      <a:gd name="csY3" fmla="*/ 1 h 291381"/>
                      <a:gd name="csX4" fmla="*/ 291668 w 291667"/>
                      <a:gd name="csY4" fmla="*/ 145692 h 291381"/>
                    </a:gdLst>
                    <a:ahLst/>
                    <a:cxnLst>
                      <a:cxn ang="0">
                        <a:pos x="csX0" y="csY0"/>
                      </a:cxn>
                      <a:cxn ang="0">
                        <a:pos x="csX1" y="csY1"/>
                      </a:cxn>
                      <a:cxn ang="0">
                        <a:pos x="csX2" y="csY2"/>
                      </a:cxn>
                      <a:cxn ang="0">
                        <a:pos x="csX3" y="csY3"/>
                      </a:cxn>
                      <a:cxn ang="0">
                        <a:pos x="csX4" y="csY4"/>
                      </a:cxn>
                    </a:cxnLst>
                    <a:rect l="l" t="t" r="r" b="b"/>
                    <a:pathLst>
                      <a:path w="291667" h="291381">
                        <a:moveTo>
                          <a:pt x="291668" y="145692"/>
                        </a:moveTo>
                        <a:cubicBezTo>
                          <a:pt x="291668" y="226154"/>
                          <a:pt x="226376" y="291382"/>
                          <a:pt x="145834" y="291382"/>
                        </a:cubicBezTo>
                        <a:cubicBezTo>
                          <a:pt x="65292" y="291382"/>
                          <a:pt x="1" y="226154"/>
                          <a:pt x="1" y="145692"/>
                        </a:cubicBezTo>
                        <a:cubicBezTo>
                          <a:pt x="1" y="65229"/>
                          <a:pt x="65293" y="1"/>
                          <a:pt x="145834" y="1"/>
                        </a:cubicBezTo>
                        <a:cubicBezTo>
                          <a:pt x="226376" y="1"/>
                          <a:pt x="291668" y="65229"/>
                          <a:pt x="291668" y="145692"/>
                        </a:cubicBezTo>
                        <a:close/>
                      </a:path>
                    </a:pathLst>
                  </a:custGeom>
                  <a:solidFill>
                    <a:srgbClr val="A1CEE3"/>
                  </a:solidFill>
                  <a:ln w="27122" cap="flat">
                    <a:noFill/>
                    <a:prstDash val="solid"/>
                    <a:miter/>
                  </a:ln>
                </p:spPr>
                <p:txBody>
                  <a:bodyPr/>
                  <a:lstStyle/>
                  <a:p>
                    <a:endParaRPr lang="en-US"/>
                  </a:p>
                </p:txBody>
              </p:sp>
              <p:sp>
                <p:nvSpPr>
                  <p:cNvPr id="1271" name="Freeform: Shape 1270">
                    <a:extLst>
                      <a:ext uri="{FF2B5EF4-FFF2-40B4-BE49-F238E27FC236}">
                        <a16:creationId xmlns:a16="http://schemas.microsoft.com/office/drawing/2014/main" id="{6A5D6897-B997-5DF9-C1B7-74503775F7BE}"/>
                      </a:ext>
                    </a:extLst>
                  </p:cNvPr>
                  <p:cNvSpPr/>
                  <p:nvPr/>
                </p:nvSpPr>
                <p:spPr>
                  <a:xfrm>
                    <a:off x="25577600" y="22788373"/>
                    <a:ext cx="291667" cy="291381"/>
                  </a:xfrm>
                  <a:custGeom>
                    <a:avLst/>
                    <a:gdLst>
                      <a:gd name="csX0" fmla="*/ 291668 w 291667"/>
                      <a:gd name="csY0" fmla="*/ 145691 h 291381"/>
                      <a:gd name="csX1" fmla="*/ 145834 w 291667"/>
                      <a:gd name="csY1" fmla="*/ 291382 h 291381"/>
                      <a:gd name="csX2" fmla="*/ 1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1" y="226154"/>
                          <a:pt x="1" y="145691"/>
                        </a:cubicBezTo>
                        <a:cubicBezTo>
                          <a:pt x="1" y="65229"/>
                          <a:pt x="65293"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272" name="Freeform: Shape 1271">
                    <a:extLst>
                      <a:ext uri="{FF2B5EF4-FFF2-40B4-BE49-F238E27FC236}">
                        <a16:creationId xmlns:a16="http://schemas.microsoft.com/office/drawing/2014/main" id="{9484E75D-D5EC-AD7F-82DF-0462E215D5A0}"/>
                      </a:ext>
                    </a:extLst>
                  </p:cNvPr>
                  <p:cNvSpPr/>
                  <p:nvPr/>
                </p:nvSpPr>
                <p:spPr>
                  <a:xfrm>
                    <a:off x="25244522" y="22941558"/>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5" y="291381"/>
                          <a:pt x="145834" y="291381"/>
                        </a:cubicBezTo>
                        <a:cubicBezTo>
                          <a:pt x="65292" y="291381"/>
                          <a:pt x="1" y="226153"/>
                          <a:pt x="1" y="145691"/>
                        </a:cubicBezTo>
                        <a:cubicBezTo>
                          <a:pt x="1" y="65229"/>
                          <a:pt x="65293"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273" name="Freeform: Shape 1272">
                    <a:extLst>
                      <a:ext uri="{FF2B5EF4-FFF2-40B4-BE49-F238E27FC236}">
                        <a16:creationId xmlns:a16="http://schemas.microsoft.com/office/drawing/2014/main" id="{30545216-DBC1-45B5-9C57-682DE614123D}"/>
                      </a:ext>
                    </a:extLst>
                  </p:cNvPr>
                  <p:cNvSpPr/>
                  <p:nvPr/>
                </p:nvSpPr>
                <p:spPr>
                  <a:xfrm>
                    <a:off x="24902443" y="23073159"/>
                    <a:ext cx="291667" cy="291381"/>
                  </a:xfrm>
                  <a:custGeom>
                    <a:avLst/>
                    <a:gdLst>
                      <a:gd name="csX0" fmla="*/ 291668 w 291667"/>
                      <a:gd name="csY0" fmla="*/ 145691 h 291381"/>
                      <a:gd name="csX1" fmla="*/ 145834 w 291667"/>
                      <a:gd name="csY1" fmla="*/ 291382 h 291381"/>
                      <a:gd name="csX2" fmla="*/ 1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1" y="226154"/>
                          <a:pt x="1" y="145691"/>
                        </a:cubicBezTo>
                        <a:cubicBezTo>
                          <a:pt x="1" y="65229"/>
                          <a:pt x="65293"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274" name="Freeform: Shape 1273">
                    <a:extLst>
                      <a:ext uri="{FF2B5EF4-FFF2-40B4-BE49-F238E27FC236}">
                        <a16:creationId xmlns:a16="http://schemas.microsoft.com/office/drawing/2014/main" id="{A61DB20B-23C2-72A6-9742-7933273C7689}"/>
                      </a:ext>
                    </a:extLst>
                  </p:cNvPr>
                  <p:cNvSpPr/>
                  <p:nvPr/>
                </p:nvSpPr>
                <p:spPr>
                  <a:xfrm>
                    <a:off x="24552561" y="23182577"/>
                    <a:ext cx="291667" cy="291381"/>
                  </a:xfrm>
                  <a:custGeom>
                    <a:avLst/>
                    <a:gdLst>
                      <a:gd name="csX0" fmla="*/ 291668 w 291667"/>
                      <a:gd name="csY0" fmla="*/ 145690 h 291381"/>
                      <a:gd name="csX1" fmla="*/ 145834 w 291667"/>
                      <a:gd name="csY1" fmla="*/ 291381 h 291381"/>
                      <a:gd name="csX2" fmla="*/ 1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2"/>
                          <a:pt x="226375" y="291381"/>
                          <a:pt x="145834" y="291381"/>
                        </a:cubicBezTo>
                        <a:cubicBezTo>
                          <a:pt x="65292" y="291381"/>
                          <a:pt x="1" y="226152"/>
                          <a:pt x="1" y="145690"/>
                        </a:cubicBezTo>
                        <a:cubicBezTo>
                          <a:pt x="1" y="65228"/>
                          <a:pt x="65293" y="0"/>
                          <a:pt x="145834" y="0"/>
                        </a:cubicBezTo>
                        <a:cubicBezTo>
                          <a:pt x="226376" y="0"/>
                          <a:pt x="291668" y="65228"/>
                          <a:pt x="291668" y="145690"/>
                        </a:cubicBezTo>
                        <a:close/>
                      </a:path>
                    </a:pathLst>
                  </a:custGeom>
                  <a:solidFill>
                    <a:srgbClr val="A1CEE3"/>
                  </a:solidFill>
                  <a:ln w="27122" cap="flat">
                    <a:noFill/>
                    <a:prstDash val="solid"/>
                    <a:miter/>
                  </a:ln>
                </p:spPr>
                <p:txBody>
                  <a:bodyPr/>
                  <a:lstStyle/>
                  <a:p>
                    <a:endParaRPr lang="en-US"/>
                  </a:p>
                </p:txBody>
              </p:sp>
              <p:sp>
                <p:nvSpPr>
                  <p:cNvPr id="1275" name="Freeform: Shape 1274">
                    <a:extLst>
                      <a:ext uri="{FF2B5EF4-FFF2-40B4-BE49-F238E27FC236}">
                        <a16:creationId xmlns:a16="http://schemas.microsoft.com/office/drawing/2014/main" id="{F93B15B4-CAE9-1134-F896-9CFCF0F0B39D}"/>
                      </a:ext>
                    </a:extLst>
                  </p:cNvPr>
                  <p:cNvSpPr/>
                  <p:nvPr/>
                </p:nvSpPr>
                <p:spPr>
                  <a:xfrm>
                    <a:off x="24196678" y="23269812"/>
                    <a:ext cx="291667" cy="291381"/>
                  </a:xfrm>
                  <a:custGeom>
                    <a:avLst/>
                    <a:gdLst>
                      <a:gd name="csX0" fmla="*/ 291668 w 291667"/>
                      <a:gd name="csY0" fmla="*/ 145691 h 291381"/>
                      <a:gd name="csX1" fmla="*/ 145835 w 291667"/>
                      <a:gd name="csY1" fmla="*/ 291382 h 291381"/>
                      <a:gd name="csX2" fmla="*/ 1 w 291667"/>
                      <a:gd name="csY2" fmla="*/ 145691 h 291381"/>
                      <a:gd name="csX3" fmla="*/ 145835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2"/>
                          <a:pt x="145835" y="291382"/>
                        </a:cubicBezTo>
                        <a:cubicBezTo>
                          <a:pt x="65293" y="291382"/>
                          <a:pt x="1" y="226153"/>
                          <a:pt x="1" y="145691"/>
                        </a:cubicBezTo>
                        <a:cubicBezTo>
                          <a:pt x="1" y="65229"/>
                          <a:pt x="65293" y="1"/>
                          <a:pt x="145835" y="1"/>
                        </a:cubicBezTo>
                        <a:cubicBezTo>
                          <a:pt x="226377" y="1"/>
                          <a:pt x="291668" y="65229"/>
                          <a:pt x="291668" y="145691"/>
                        </a:cubicBezTo>
                        <a:close/>
                      </a:path>
                    </a:pathLst>
                  </a:custGeom>
                  <a:solidFill>
                    <a:srgbClr val="A1CEE3"/>
                  </a:solidFill>
                  <a:ln w="27122" cap="flat">
                    <a:noFill/>
                    <a:prstDash val="solid"/>
                    <a:miter/>
                  </a:ln>
                </p:spPr>
                <p:txBody>
                  <a:bodyPr/>
                  <a:lstStyle/>
                  <a:p>
                    <a:endParaRPr lang="en-US"/>
                  </a:p>
                </p:txBody>
              </p:sp>
              <p:sp>
                <p:nvSpPr>
                  <p:cNvPr id="1276" name="Freeform: Shape 1275">
                    <a:extLst>
                      <a:ext uri="{FF2B5EF4-FFF2-40B4-BE49-F238E27FC236}">
                        <a16:creationId xmlns:a16="http://schemas.microsoft.com/office/drawing/2014/main" id="{AE561E1A-C339-FDCE-BE0F-47CD3E1B1BBA}"/>
                      </a:ext>
                    </a:extLst>
                  </p:cNvPr>
                  <p:cNvSpPr/>
                  <p:nvPr/>
                </p:nvSpPr>
                <p:spPr>
                  <a:xfrm>
                    <a:off x="23835994" y="23333964"/>
                    <a:ext cx="291667" cy="291381"/>
                  </a:xfrm>
                  <a:custGeom>
                    <a:avLst/>
                    <a:gdLst>
                      <a:gd name="csX0" fmla="*/ 291668 w 291667"/>
                      <a:gd name="csY0" fmla="*/ 145692 h 291381"/>
                      <a:gd name="csX1" fmla="*/ 145834 w 291667"/>
                      <a:gd name="csY1" fmla="*/ 291382 h 291381"/>
                      <a:gd name="csX2" fmla="*/ 1 w 291667"/>
                      <a:gd name="csY2" fmla="*/ 145692 h 291381"/>
                      <a:gd name="csX3" fmla="*/ 145834 w 291667"/>
                      <a:gd name="csY3" fmla="*/ 1 h 291381"/>
                      <a:gd name="csX4" fmla="*/ 291668 w 291667"/>
                      <a:gd name="csY4" fmla="*/ 145692 h 291381"/>
                    </a:gdLst>
                    <a:ahLst/>
                    <a:cxnLst>
                      <a:cxn ang="0">
                        <a:pos x="csX0" y="csY0"/>
                      </a:cxn>
                      <a:cxn ang="0">
                        <a:pos x="csX1" y="csY1"/>
                      </a:cxn>
                      <a:cxn ang="0">
                        <a:pos x="csX2" y="csY2"/>
                      </a:cxn>
                      <a:cxn ang="0">
                        <a:pos x="csX3" y="csY3"/>
                      </a:cxn>
                      <a:cxn ang="0">
                        <a:pos x="csX4" y="csY4"/>
                      </a:cxn>
                    </a:cxnLst>
                    <a:rect l="l" t="t" r="r" b="b"/>
                    <a:pathLst>
                      <a:path w="291667" h="291381">
                        <a:moveTo>
                          <a:pt x="291668" y="145692"/>
                        </a:moveTo>
                        <a:cubicBezTo>
                          <a:pt x="291668" y="226154"/>
                          <a:pt x="226375" y="291382"/>
                          <a:pt x="145834" y="291382"/>
                        </a:cubicBezTo>
                        <a:cubicBezTo>
                          <a:pt x="65292" y="291382"/>
                          <a:pt x="1" y="226154"/>
                          <a:pt x="1" y="145692"/>
                        </a:cubicBezTo>
                        <a:cubicBezTo>
                          <a:pt x="1" y="65229"/>
                          <a:pt x="65293" y="1"/>
                          <a:pt x="145834" y="1"/>
                        </a:cubicBezTo>
                        <a:cubicBezTo>
                          <a:pt x="226376" y="1"/>
                          <a:pt x="291668" y="65229"/>
                          <a:pt x="291668" y="145692"/>
                        </a:cubicBezTo>
                        <a:close/>
                      </a:path>
                    </a:pathLst>
                  </a:custGeom>
                  <a:solidFill>
                    <a:srgbClr val="A1CEE3"/>
                  </a:solidFill>
                  <a:ln w="27122" cap="flat">
                    <a:noFill/>
                    <a:prstDash val="solid"/>
                    <a:miter/>
                  </a:ln>
                </p:spPr>
                <p:txBody>
                  <a:bodyPr/>
                  <a:lstStyle/>
                  <a:p>
                    <a:endParaRPr lang="en-US"/>
                  </a:p>
                </p:txBody>
              </p:sp>
              <p:sp>
                <p:nvSpPr>
                  <p:cNvPr id="1277" name="Freeform: Shape 1276">
                    <a:extLst>
                      <a:ext uri="{FF2B5EF4-FFF2-40B4-BE49-F238E27FC236}">
                        <a16:creationId xmlns:a16="http://schemas.microsoft.com/office/drawing/2014/main" id="{17C9C1C4-B530-2356-6C35-45AFD363C52C}"/>
                      </a:ext>
                    </a:extLst>
                  </p:cNvPr>
                  <p:cNvSpPr/>
                  <p:nvPr/>
                </p:nvSpPr>
                <p:spPr>
                  <a:xfrm>
                    <a:off x="23471710" y="23375333"/>
                    <a:ext cx="291667" cy="291381"/>
                  </a:xfrm>
                  <a:custGeom>
                    <a:avLst/>
                    <a:gdLst>
                      <a:gd name="csX0" fmla="*/ 291668 w 291667"/>
                      <a:gd name="csY0" fmla="*/ 145690 h 291381"/>
                      <a:gd name="csX1" fmla="*/ 145835 w 291667"/>
                      <a:gd name="csY1" fmla="*/ 291380 h 291381"/>
                      <a:gd name="csX2" fmla="*/ 1 w 291667"/>
                      <a:gd name="csY2" fmla="*/ 145690 h 291381"/>
                      <a:gd name="csX3" fmla="*/ 145835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2"/>
                          <a:pt x="226376" y="291380"/>
                          <a:pt x="145835" y="291380"/>
                        </a:cubicBezTo>
                        <a:cubicBezTo>
                          <a:pt x="65292" y="291380"/>
                          <a:pt x="1" y="226152"/>
                          <a:pt x="1" y="145690"/>
                        </a:cubicBezTo>
                        <a:cubicBezTo>
                          <a:pt x="1" y="65228"/>
                          <a:pt x="65293" y="0"/>
                          <a:pt x="145835" y="0"/>
                        </a:cubicBezTo>
                        <a:cubicBezTo>
                          <a:pt x="226377" y="0"/>
                          <a:pt x="291668" y="65228"/>
                          <a:pt x="291668" y="145690"/>
                        </a:cubicBezTo>
                        <a:close/>
                      </a:path>
                    </a:pathLst>
                  </a:custGeom>
                  <a:solidFill>
                    <a:srgbClr val="A1CEE3"/>
                  </a:solidFill>
                  <a:ln w="27122" cap="flat">
                    <a:noFill/>
                    <a:prstDash val="solid"/>
                    <a:miter/>
                  </a:ln>
                </p:spPr>
                <p:txBody>
                  <a:bodyPr/>
                  <a:lstStyle/>
                  <a:p>
                    <a:endParaRPr lang="en-US"/>
                  </a:p>
                </p:txBody>
              </p:sp>
            </p:grpSp>
          </p:grpSp>
          <p:grpSp>
            <p:nvGrpSpPr>
              <p:cNvPr id="184" name="Graphic 3">
                <a:extLst>
                  <a:ext uri="{FF2B5EF4-FFF2-40B4-BE49-F238E27FC236}">
                    <a16:creationId xmlns:a16="http://schemas.microsoft.com/office/drawing/2014/main" id="{7AAA6983-348E-CFB9-8206-7455D178455D}"/>
                  </a:ext>
                </a:extLst>
              </p:cNvPr>
              <p:cNvGrpSpPr/>
              <p:nvPr/>
            </p:nvGrpSpPr>
            <p:grpSpPr>
              <a:xfrm rot="15838049">
                <a:off x="22254816" y="8112029"/>
                <a:ext cx="5287757" cy="6790244"/>
                <a:chOff x="23546038" y="18666784"/>
                <a:chExt cx="5287757" cy="6790244"/>
              </a:xfrm>
              <a:noFill/>
            </p:grpSpPr>
            <p:grpSp>
              <p:nvGrpSpPr>
                <p:cNvPr id="1170" name="Graphic 3">
                  <a:extLst>
                    <a:ext uri="{FF2B5EF4-FFF2-40B4-BE49-F238E27FC236}">
                      <a16:creationId xmlns:a16="http://schemas.microsoft.com/office/drawing/2014/main" id="{76F0629F-E770-45C3-EDCB-FDCEC4564767}"/>
                    </a:ext>
                  </a:extLst>
                </p:cNvPr>
                <p:cNvGrpSpPr/>
                <p:nvPr/>
              </p:nvGrpSpPr>
              <p:grpSpPr>
                <a:xfrm>
                  <a:off x="28035772" y="18666784"/>
                  <a:ext cx="322554" cy="248154"/>
                  <a:chOff x="28035772" y="18666784"/>
                  <a:chExt cx="322554" cy="248154"/>
                </a:xfrm>
                <a:noFill/>
              </p:grpSpPr>
              <p:sp>
                <p:nvSpPr>
                  <p:cNvPr id="1225" name="Freeform: Shape 1224">
                    <a:extLst>
                      <a:ext uri="{FF2B5EF4-FFF2-40B4-BE49-F238E27FC236}">
                        <a16:creationId xmlns:a16="http://schemas.microsoft.com/office/drawing/2014/main" id="{F81A50B6-7B14-DF28-F741-521EF9A25E7E}"/>
                      </a:ext>
                    </a:extLst>
                  </p:cNvPr>
                  <p:cNvSpPr/>
                  <p:nvPr/>
                </p:nvSpPr>
                <p:spPr>
                  <a:xfrm>
                    <a:off x="28053176" y="18666784"/>
                    <a:ext cx="274264" cy="79849"/>
                  </a:xfrm>
                  <a:custGeom>
                    <a:avLst/>
                    <a:gdLst>
                      <a:gd name="csX0" fmla="*/ 0 w 274264"/>
                      <a:gd name="csY0" fmla="*/ 28156 h 79849"/>
                      <a:gd name="csX1" fmla="*/ 33008 w 274264"/>
                      <a:gd name="csY1" fmla="*/ 30853 h 79849"/>
                      <a:gd name="csX2" fmla="*/ 66016 w 274264"/>
                      <a:gd name="csY2" fmla="*/ 14665 h 79849"/>
                      <a:gd name="csX3" fmla="*/ 132331 w 274264"/>
                      <a:gd name="csY3" fmla="*/ 3874 h 79849"/>
                      <a:gd name="csX4" fmla="*/ 181543 w 274264"/>
                      <a:gd name="csY4" fmla="*/ 65927 h 79849"/>
                      <a:gd name="csX5" fmla="*/ 226253 w 274264"/>
                      <a:gd name="csY5" fmla="*/ 79717 h 79849"/>
                      <a:gd name="csX6" fmla="*/ 274264 w 274264"/>
                      <a:gd name="csY6" fmla="*/ 68925 h 7984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4264" h="79849">
                        <a:moveTo>
                          <a:pt x="0" y="28156"/>
                        </a:moveTo>
                        <a:cubicBezTo>
                          <a:pt x="9602" y="34451"/>
                          <a:pt x="21905" y="34451"/>
                          <a:pt x="33008" y="30853"/>
                        </a:cubicBezTo>
                        <a:cubicBezTo>
                          <a:pt x="43510" y="27555"/>
                          <a:pt x="54613" y="20960"/>
                          <a:pt x="66016" y="14665"/>
                        </a:cubicBezTo>
                        <a:cubicBezTo>
                          <a:pt x="89421" y="1475"/>
                          <a:pt x="116728" y="-4520"/>
                          <a:pt x="132331" y="3874"/>
                        </a:cubicBezTo>
                        <a:cubicBezTo>
                          <a:pt x="154836" y="16464"/>
                          <a:pt x="163238" y="49739"/>
                          <a:pt x="181543" y="65927"/>
                        </a:cubicBezTo>
                        <a:cubicBezTo>
                          <a:pt x="193845" y="77018"/>
                          <a:pt x="210049" y="80616"/>
                          <a:pt x="226253" y="79717"/>
                        </a:cubicBezTo>
                        <a:cubicBezTo>
                          <a:pt x="242457" y="78818"/>
                          <a:pt x="258361" y="74021"/>
                          <a:pt x="274264" y="68925"/>
                        </a:cubicBezTo>
                      </a:path>
                    </a:pathLst>
                  </a:custGeom>
                  <a:noFill/>
                  <a:ln w="13561" cap="rnd">
                    <a:solidFill>
                      <a:srgbClr val="231F20"/>
                    </a:solidFill>
                    <a:prstDash val="solid"/>
                    <a:miter/>
                  </a:ln>
                </p:spPr>
                <p:txBody>
                  <a:bodyPr/>
                  <a:lstStyle/>
                  <a:p>
                    <a:endParaRPr lang="en-US"/>
                  </a:p>
                </p:txBody>
              </p:sp>
              <p:sp>
                <p:nvSpPr>
                  <p:cNvPr id="1226" name="Freeform: Shape 1225">
                    <a:extLst>
                      <a:ext uri="{FF2B5EF4-FFF2-40B4-BE49-F238E27FC236}">
                        <a16:creationId xmlns:a16="http://schemas.microsoft.com/office/drawing/2014/main" id="{716A4996-CF59-ED9F-7CAA-AE011E055D5A}"/>
                      </a:ext>
                    </a:extLst>
                  </p:cNvPr>
                  <p:cNvSpPr/>
                  <p:nvPr/>
                </p:nvSpPr>
                <p:spPr>
                  <a:xfrm>
                    <a:off x="28035772" y="18746523"/>
                    <a:ext cx="274263" cy="79849"/>
                  </a:xfrm>
                  <a:custGeom>
                    <a:avLst/>
                    <a:gdLst>
                      <a:gd name="csX0" fmla="*/ 0 w 274263"/>
                      <a:gd name="csY0" fmla="*/ 28156 h 79849"/>
                      <a:gd name="csX1" fmla="*/ 33007 w 274263"/>
                      <a:gd name="csY1" fmla="*/ 30854 h 79849"/>
                      <a:gd name="csX2" fmla="*/ 66015 w 274263"/>
                      <a:gd name="csY2" fmla="*/ 14666 h 79849"/>
                      <a:gd name="csX3" fmla="*/ 132331 w 274263"/>
                      <a:gd name="csY3" fmla="*/ 3874 h 79849"/>
                      <a:gd name="csX4" fmla="*/ 181542 w 274263"/>
                      <a:gd name="csY4" fmla="*/ 65927 h 79849"/>
                      <a:gd name="csX5" fmla="*/ 226252 w 274263"/>
                      <a:gd name="csY5" fmla="*/ 79717 h 79849"/>
                      <a:gd name="csX6" fmla="*/ 274263 w 274263"/>
                      <a:gd name="csY6" fmla="*/ 68925 h 7984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4263" h="79849">
                        <a:moveTo>
                          <a:pt x="0" y="28156"/>
                        </a:moveTo>
                        <a:cubicBezTo>
                          <a:pt x="9602" y="34451"/>
                          <a:pt x="21905" y="34451"/>
                          <a:pt x="33007" y="30854"/>
                        </a:cubicBezTo>
                        <a:cubicBezTo>
                          <a:pt x="43510" y="27556"/>
                          <a:pt x="54612" y="20961"/>
                          <a:pt x="66015" y="14666"/>
                        </a:cubicBezTo>
                        <a:cubicBezTo>
                          <a:pt x="89420" y="1476"/>
                          <a:pt x="116727" y="-4520"/>
                          <a:pt x="132331" y="3874"/>
                        </a:cubicBezTo>
                        <a:cubicBezTo>
                          <a:pt x="154836" y="16465"/>
                          <a:pt x="163238" y="49739"/>
                          <a:pt x="181542" y="65927"/>
                        </a:cubicBezTo>
                        <a:cubicBezTo>
                          <a:pt x="193845" y="77019"/>
                          <a:pt x="210049" y="80617"/>
                          <a:pt x="226252" y="79717"/>
                        </a:cubicBezTo>
                        <a:cubicBezTo>
                          <a:pt x="242456" y="78817"/>
                          <a:pt x="258360" y="74022"/>
                          <a:pt x="274263" y="68925"/>
                        </a:cubicBezTo>
                      </a:path>
                    </a:pathLst>
                  </a:custGeom>
                  <a:noFill/>
                  <a:ln w="13561" cap="rnd">
                    <a:solidFill>
                      <a:srgbClr val="231F20"/>
                    </a:solidFill>
                    <a:prstDash val="solid"/>
                    <a:miter/>
                  </a:ln>
                </p:spPr>
                <p:txBody>
                  <a:bodyPr/>
                  <a:lstStyle/>
                  <a:p>
                    <a:endParaRPr lang="en-US"/>
                  </a:p>
                </p:txBody>
              </p:sp>
            </p:grpSp>
            <p:grpSp>
              <p:nvGrpSpPr>
                <p:cNvPr id="1171" name="Graphic 3">
                  <a:extLst>
                    <a:ext uri="{FF2B5EF4-FFF2-40B4-BE49-F238E27FC236}">
                      <a16:creationId xmlns:a16="http://schemas.microsoft.com/office/drawing/2014/main" id="{011E90E3-EFA4-2967-4105-2BD589459BD8}"/>
                    </a:ext>
                  </a:extLst>
                </p:cNvPr>
                <p:cNvGrpSpPr/>
                <p:nvPr/>
              </p:nvGrpSpPr>
              <p:grpSpPr>
                <a:xfrm>
                  <a:off x="27951453" y="19023564"/>
                  <a:ext cx="324877" cy="258155"/>
                  <a:chOff x="27951453" y="19023564"/>
                  <a:chExt cx="324877" cy="258155"/>
                </a:xfrm>
                <a:noFill/>
              </p:grpSpPr>
              <p:sp>
                <p:nvSpPr>
                  <p:cNvPr id="1223" name="Freeform: Shape 1222">
                    <a:extLst>
                      <a:ext uri="{FF2B5EF4-FFF2-40B4-BE49-F238E27FC236}">
                        <a16:creationId xmlns:a16="http://schemas.microsoft.com/office/drawing/2014/main" id="{B090646A-C0F0-B282-2BAB-F38CB28C4561}"/>
                      </a:ext>
                    </a:extLst>
                  </p:cNvPr>
                  <p:cNvSpPr/>
                  <p:nvPr/>
                </p:nvSpPr>
                <p:spPr>
                  <a:xfrm>
                    <a:off x="27974858" y="19023564"/>
                    <a:ext cx="270362" cy="87778"/>
                  </a:xfrm>
                  <a:custGeom>
                    <a:avLst/>
                    <a:gdLst>
                      <a:gd name="csX0" fmla="*/ 0 w 270362"/>
                      <a:gd name="csY0" fmla="*/ 20013 h 87778"/>
                      <a:gd name="csX1" fmla="*/ 32708 w 270362"/>
                      <a:gd name="csY1" fmla="*/ 25110 h 87778"/>
                      <a:gd name="csX2" fmla="*/ 66616 w 270362"/>
                      <a:gd name="csY2" fmla="*/ 11320 h 87778"/>
                      <a:gd name="csX3" fmla="*/ 133531 w 270362"/>
                      <a:gd name="csY3" fmla="*/ 5324 h 87778"/>
                      <a:gd name="csX4" fmla="*/ 178242 w 270362"/>
                      <a:gd name="csY4" fmla="*/ 70675 h 87778"/>
                      <a:gd name="csX5" fmla="*/ 221751 w 270362"/>
                      <a:gd name="csY5" fmla="*/ 87763 h 87778"/>
                      <a:gd name="csX6" fmla="*/ 270362 w 270362"/>
                      <a:gd name="csY6" fmla="*/ 80568 h 8777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0362" h="87778">
                        <a:moveTo>
                          <a:pt x="0" y="20013"/>
                        </a:moveTo>
                        <a:cubicBezTo>
                          <a:pt x="9002" y="27208"/>
                          <a:pt x="21305" y="27807"/>
                          <a:pt x="32708" y="25110"/>
                        </a:cubicBezTo>
                        <a:cubicBezTo>
                          <a:pt x="43510" y="22712"/>
                          <a:pt x="54912" y="17016"/>
                          <a:pt x="66616" y="11320"/>
                        </a:cubicBezTo>
                        <a:cubicBezTo>
                          <a:pt x="90921" y="-71"/>
                          <a:pt x="118527" y="-4269"/>
                          <a:pt x="133531" y="5324"/>
                        </a:cubicBezTo>
                        <a:cubicBezTo>
                          <a:pt x="155136" y="19414"/>
                          <a:pt x="161137" y="53289"/>
                          <a:pt x="178242" y="70675"/>
                        </a:cubicBezTo>
                        <a:cubicBezTo>
                          <a:pt x="189944" y="82667"/>
                          <a:pt x="205847" y="87462"/>
                          <a:pt x="221751" y="87763"/>
                        </a:cubicBezTo>
                        <a:cubicBezTo>
                          <a:pt x="237655" y="88063"/>
                          <a:pt x="254159" y="84165"/>
                          <a:pt x="270362" y="80568"/>
                        </a:cubicBezTo>
                      </a:path>
                    </a:pathLst>
                  </a:custGeom>
                  <a:noFill/>
                  <a:ln w="13561" cap="rnd">
                    <a:solidFill>
                      <a:srgbClr val="231F20"/>
                    </a:solidFill>
                    <a:prstDash val="solid"/>
                    <a:miter/>
                  </a:ln>
                </p:spPr>
                <p:txBody>
                  <a:bodyPr/>
                  <a:lstStyle/>
                  <a:p>
                    <a:endParaRPr lang="en-US"/>
                  </a:p>
                </p:txBody>
              </p:sp>
              <p:sp>
                <p:nvSpPr>
                  <p:cNvPr id="1224" name="Freeform: Shape 1223">
                    <a:extLst>
                      <a:ext uri="{FF2B5EF4-FFF2-40B4-BE49-F238E27FC236}">
                        <a16:creationId xmlns:a16="http://schemas.microsoft.com/office/drawing/2014/main" id="{B3E16FCD-6C76-EBCF-DF1E-908E5ECAA5CE}"/>
                      </a:ext>
                    </a:extLst>
                  </p:cNvPr>
                  <p:cNvSpPr/>
                  <p:nvPr/>
                </p:nvSpPr>
                <p:spPr>
                  <a:xfrm>
                    <a:off x="27951453" y="19101806"/>
                    <a:ext cx="270362" cy="87779"/>
                  </a:xfrm>
                  <a:custGeom>
                    <a:avLst/>
                    <a:gdLst>
                      <a:gd name="csX0" fmla="*/ 0 w 270362"/>
                      <a:gd name="csY0" fmla="*/ 20013 h 87779"/>
                      <a:gd name="csX1" fmla="*/ 32708 w 270362"/>
                      <a:gd name="csY1" fmla="*/ 25110 h 87779"/>
                      <a:gd name="csX2" fmla="*/ 66616 w 270362"/>
                      <a:gd name="csY2" fmla="*/ 11320 h 87779"/>
                      <a:gd name="csX3" fmla="*/ 133531 w 270362"/>
                      <a:gd name="csY3" fmla="*/ 5325 h 87779"/>
                      <a:gd name="csX4" fmla="*/ 178242 w 270362"/>
                      <a:gd name="csY4" fmla="*/ 70675 h 87779"/>
                      <a:gd name="csX5" fmla="*/ 221751 w 270362"/>
                      <a:gd name="csY5" fmla="*/ 87763 h 87779"/>
                      <a:gd name="csX6" fmla="*/ 270362 w 270362"/>
                      <a:gd name="csY6" fmla="*/ 80568 h 8777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70362" h="87779">
                        <a:moveTo>
                          <a:pt x="0" y="20013"/>
                        </a:moveTo>
                        <a:cubicBezTo>
                          <a:pt x="9002" y="27208"/>
                          <a:pt x="21305" y="27808"/>
                          <a:pt x="32708" y="25110"/>
                        </a:cubicBezTo>
                        <a:cubicBezTo>
                          <a:pt x="43510" y="22711"/>
                          <a:pt x="54912" y="17015"/>
                          <a:pt x="66616" y="11320"/>
                        </a:cubicBezTo>
                        <a:cubicBezTo>
                          <a:pt x="90921" y="-72"/>
                          <a:pt x="118527" y="-4268"/>
                          <a:pt x="133531" y="5325"/>
                        </a:cubicBezTo>
                        <a:cubicBezTo>
                          <a:pt x="155136" y="19414"/>
                          <a:pt x="161137" y="53288"/>
                          <a:pt x="178242" y="70675"/>
                        </a:cubicBezTo>
                        <a:cubicBezTo>
                          <a:pt x="189944" y="82666"/>
                          <a:pt x="205847" y="87463"/>
                          <a:pt x="221751" y="87763"/>
                        </a:cubicBezTo>
                        <a:cubicBezTo>
                          <a:pt x="237655" y="88062"/>
                          <a:pt x="254159" y="84165"/>
                          <a:pt x="270362" y="80568"/>
                        </a:cubicBezTo>
                      </a:path>
                    </a:pathLst>
                  </a:custGeom>
                  <a:noFill/>
                  <a:ln w="13561" cap="rnd">
                    <a:solidFill>
                      <a:srgbClr val="231F20"/>
                    </a:solidFill>
                    <a:prstDash val="solid"/>
                    <a:miter/>
                  </a:ln>
                </p:spPr>
                <p:txBody>
                  <a:bodyPr/>
                  <a:lstStyle/>
                  <a:p>
                    <a:endParaRPr lang="en-US"/>
                  </a:p>
                </p:txBody>
              </p:sp>
            </p:grpSp>
            <p:grpSp>
              <p:nvGrpSpPr>
                <p:cNvPr id="1172" name="Graphic 3">
                  <a:extLst>
                    <a:ext uri="{FF2B5EF4-FFF2-40B4-BE49-F238E27FC236}">
                      <a16:creationId xmlns:a16="http://schemas.microsoft.com/office/drawing/2014/main" id="{2F5DCF02-A147-C1BF-186F-26A87ECCDDA8}"/>
                    </a:ext>
                  </a:extLst>
                </p:cNvPr>
                <p:cNvGrpSpPr/>
                <p:nvPr/>
              </p:nvGrpSpPr>
              <p:grpSpPr>
                <a:xfrm>
                  <a:off x="27842827" y="19373122"/>
                  <a:ext cx="325210" cy="268556"/>
                  <a:chOff x="27842827" y="19373122"/>
                  <a:chExt cx="325210" cy="268556"/>
                </a:xfrm>
                <a:noFill/>
              </p:grpSpPr>
              <p:sp>
                <p:nvSpPr>
                  <p:cNvPr id="1221" name="Freeform: Shape 1220">
                    <a:extLst>
                      <a:ext uri="{FF2B5EF4-FFF2-40B4-BE49-F238E27FC236}">
                        <a16:creationId xmlns:a16="http://schemas.microsoft.com/office/drawing/2014/main" id="{2D7ED2F7-BB32-A0A0-5EE4-A71A683EB666}"/>
                      </a:ext>
                    </a:extLst>
                  </p:cNvPr>
                  <p:cNvSpPr/>
                  <p:nvPr/>
                </p:nvSpPr>
                <p:spPr>
                  <a:xfrm>
                    <a:off x="27871634" y="19373122"/>
                    <a:ext cx="265261" cy="95966"/>
                  </a:xfrm>
                  <a:custGeom>
                    <a:avLst/>
                    <a:gdLst>
                      <a:gd name="csX0" fmla="*/ 0 w 265261"/>
                      <a:gd name="csY0" fmla="*/ 12499 h 95966"/>
                      <a:gd name="csX1" fmla="*/ 32407 w 265261"/>
                      <a:gd name="csY1" fmla="*/ 19694 h 95966"/>
                      <a:gd name="csX2" fmla="*/ 67215 w 265261"/>
                      <a:gd name="csY2" fmla="*/ 8303 h 95966"/>
                      <a:gd name="csX3" fmla="*/ 134131 w 265261"/>
                      <a:gd name="csY3" fmla="*/ 7104 h 95966"/>
                      <a:gd name="csX4" fmla="*/ 174040 w 265261"/>
                      <a:gd name="csY4" fmla="*/ 75452 h 95966"/>
                      <a:gd name="csX5" fmla="*/ 216350 w 265261"/>
                      <a:gd name="csY5" fmla="*/ 95538 h 95966"/>
                      <a:gd name="csX6" fmla="*/ 265262 w 265261"/>
                      <a:gd name="csY6" fmla="*/ 91640 h 9596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5261" h="95966">
                        <a:moveTo>
                          <a:pt x="0" y="12499"/>
                        </a:moveTo>
                        <a:cubicBezTo>
                          <a:pt x="8701" y="20294"/>
                          <a:pt x="20705" y="21792"/>
                          <a:pt x="32407" y="19694"/>
                        </a:cubicBezTo>
                        <a:cubicBezTo>
                          <a:pt x="43210" y="17896"/>
                          <a:pt x="55213" y="13099"/>
                          <a:pt x="67215" y="8303"/>
                        </a:cubicBezTo>
                        <a:cubicBezTo>
                          <a:pt x="92421" y="-1290"/>
                          <a:pt x="120327" y="-3688"/>
                          <a:pt x="134131" y="7104"/>
                        </a:cubicBezTo>
                        <a:cubicBezTo>
                          <a:pt x="154536" y="22692"/>
                          <a:pt x="158136" y="56866"/>
                          <a:pt x="174040" y="75452"/>
                        </a:cubicBezTo>
                        <a:cubicBezTo>
                          <a:pt x="184843" y="88043"/>
                          <a:pt x="200146" y="94038"/>
                          <a:pt x="216350" y="95538"/>
                        </a:cubicBezTo>
                        <a:cubicBezTo>
                          <a:pt x="232554" y="97036"/>
                          <a:pt x="248757" y="94338"/>
                          <a:pt x="265262" y="91640"/>
                        </a:cubicBezTo>
                      </a:path>
                    </a:pathLst>
                  </a:custGeom>
                  <a:noFill/>
                  <a:ln w="13561" cap="rnd">
                    <a:solidFill>
                      <a:srgbClr val="231F20"/>
                    </a:solidFill>
                    <a:prstDash val="solid"/>
                    <a:miter/>
                  </a:ln>
                </p:spPr>
                <p:txBody>
                  <a:bodyPr/>
                  <a:lstStyle/>
                  <a:p>
                    <a:endParaRPr lang="en-US"/>
                  </a:p>
                </p:txBody>
              </p:sp>
              <p:sp>
                <p:nvSpPr>
                  <p:cNvPr id="1222" name="Freeform: Shape 1221">
                    <a:extLst>
                      <a:ext uri="{FF2B5EF4-FFF2-40B4-BE49-F238E27FC236}">
                        <a16:creationId xmlns:a16="http://schemas.microsoft.com/office/drawing/2014/main" id="{C5D3E227-AAF0-DD3C-C44B-7504ACB29DD4}"/>
                      </a:ext>
                    </a:extLst>
                  </p:cNvPr>
                  <p:cNvSpPr/>
                  <p:nvPr/>
                </p:nvSpPr>
                <p:spPr>
                  <a:xfrm>
                    <a:off x="27842827" y="19449864"/>
                    <a:ext cx="265262" cy="95966"/>
                  </a:xfrm>
                  <a:custGeom>
                    <a:avLst/>
                    <a:gdLst>
                      <a:gd name="csX0" fmla="*/ 0 w 265262"/>
                      <a:gd name="csY0" fmla="*/ 12499 h 95966"/>
                      <a:gd name="csX1" fmla="*/ 32408 w 265262"/>
                      <a:gd name="csY1" fmla="*/ 19694 h 95966"/>
                      <a:gd name="csX2" fmla="*/ 67216 w 265262"/>
                      <a:gd name="csY2" fmla="*/ 8303 h 95966"/>
                      <a:gd name="csX3" fmla="*/ 134131 w 265262"/>
                      <a:gd name="csY3" fmla="*/ 7104 h 95966"/>
                      <a:gd name="csX4" fmla="*/ 174041 w 265262"/>
                      <a:gd name="csY4" fmla="*/ 75452 h 95966"/>
                      <a:gd name="csX5" fmla="*/ 216351 w 265262"/>
                      <a:gd name="csY5" fmla="*/ 95538 h 95966"/>
                      <a:gd name="csX6" fmla="*/ 265263 w 265262"/>
                      <a:gd name="csY6" fmla="*/ 91640 h 9596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65262" h="95966">
                        <a:moveTo>
                          <a:pt x="0" y="12499"/>
                        </a:moveTo>
                        <a:cubicBezTo>
                          <a:pt x="8702" y="20294"/>
                          <a:pt x="20705" y="21793"/>
                          <a:pt x="32408" y="19694"/>
                        </a:cubicBezTo>
                        <a:cubicBezTo>
                          <a:pt x="43210" y="17896"/>
                          <a:pt x="55214" y="13099"/>
                          <a:pt x="67216" y="8303"/>
                        </a:cubicBezTo>
                        <a:cubicBezTo>
                          <a:pt x="92422" y="-1290"/>
                          <a:pt x="120328" y="-3688"/>
                          <a:pt x="134131" y="7104"/>
                        </a:cubicBezTo>
                        <a:cubicBezTo>
                          <a:pt x="154537" y="22692"/>
                          <a:pt x="158137" y="56866"/>
                          <a:pt x="174041" y="75452"/>
                        </a:cubicBezTo>
                        <a:cubicBezTo>
                          <a:pt x="184843" y="88043"/>
                          <a:pt x="200147" y="94038"/>
                          <a:pt x="216351" y="95538"/>
                        </a:cubicBezTo>
                        <a:cubicBezTo>
                          <a:pt x="232554" y="97036"/>
                          <a:pt x="248758" y="94338"/>
                          <a:pt x="265263" y="91640"/>
                        </a:cubicBezTo>
                      </a:path>
                    </a:pathLst>
                  </a:custGeom>
                  <a:noFill/>
                  <a:ln w="13561" cap="rnd">
                    <a:solidFill>
                      <a:srgbClr val="231F20"/>
                    </a:solidFill>
                    <a:prstDash val="solid"/>
                    <a:miter/>
                  </a:ln>
                </p:spPr>
                <p:txBody>
                  <a:bodyPr/>
                  <a:lstStyle/>
                  <a:p>
                    <a:endParaRPr lang="en-US"/>
                  </a:p>
                </p:txBody>
              </p:sp>
            </p:grpSp>
            <p:grpSp>
              <p:nvGrpSpPr>
                <p:cNvPr id="1173" name="Graphic 3">
                  <a:extLst>
                    <a:ext uri="{FF2B5EF4-FFF2-40B4-BE49-F238E27FC236}">
                      <a16:creationId xmlns:a16="http://schemas.microsoft.com/office/drawing/2014/main" id="{F0ABA3DA-7280-707B-FF94-5A6342FD2D26}"/>
                    </a:ext>
                  </a:extLst>
                </p:cNvPr>
                <p:cNvGrpSpPr/>
                <p:nvPr/>
              </p:nvGrpSpPr>
              <p:grpSpPr>
                <a:xfrm>
                  <a:off x="27710196" y="19715209"/>
                  <a:ext cx="324878" cy="278064"/>
                  <a:chOff x="27710196" y="19715209"/>
                  <a:chExt cx="324878" cy="278064"/>
                </a:xfrm>
                <a:noFill/>
              </p:grpSpPr>
              <p:sp>
                <p:nvSpPr>
                  <p:cNvPr id="1219" name="Freeform: Shape 1218">
                    <a:extLst>
                      <a:ext uri="{FF2B5EF4-FFF2-40B4-BE49-F238E27FC236}">
                        <a16:creationId xmlns:a16="http://schemas.microsoft.com/office/drawing/2014/main" id="{FCEB12D8-84D3-52E2-74C1-4ECC9E095303}"/>
                      </a:ext>
                    </a:extLst>
                  </p:cNvPr>
                  <p:cNvSpPr/>
                  <p:nvPr/>
                </p:nvSpPr>
                <p:spPr>
                  <a:xfrm>
                    <a:off x="27744404" y="19715209"/>
                    <a:ext cx="259561" cy="104779"/>
                  </a:xfrm>
                  <a:custGeom>
                    <a:avLst/>
                    <a:gdLst>
                      <a:gd name="csX0" fmla="*/ 0 w 259561"/>
                      <a:gd name="csY0" fmla="*/ 4662 h 104779"/>
                      <a:gd name="csX1" fmla="*/ 31807 w 259561"/>
                      <a:gd name="csY1" fmla="*/ 14254 h 104779"/>
                      <a:gd name="csX2" fmla="*/ 67516 w 259561"/>
                      <a:gd name="csY2" fmla="*/ 5561 h 104779"/>
                      <a:gd name="csX3" fmla="*/ 134432 w 259561"/>
                      <a:gd name="csY3" fmla="*/ 9159 h 104779"/>
                      <a:gd name="csX4" fmla="*/ 169540 w 259561"/>
                      <a:gd name="csY4" fmla="*/ 80205 h 104779"/>
                      <a:gd name="csX5" fmla="*/ 210349 w 259561"/>
                      <a:gd name="csY5" fmla="*/ 103288 h 104779"/>
                      <a:gd name="csX6" fmla="*/ 259561 w 259561"/>
                      <a:gd name="csY6" fmla="*/ 102988 h 10477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9561" h="104779">
                        <a:moveTo>
                          <a:pt x="0" y="4662"/>
                        </a:moveTo>
                        <a:cubicBezTo>
                          <a:pt x="8102" y="13056"/>
                          <a:pt x="20105" y="15454"/>
                          <a:pt x="31807" y="14254"/>
                        </a:cubicBezTo>
                        <a:cubicBezTo>
                          <a:pt x="42911" y="13355"/>
                          <a:pt x="54913" y="9159"/>
                          <a:pt x="67516" y="5561"/>
                        </a:cubicBezTo>
                        <a:cubicBezTo>
                          <a:pt x="93322" y="-2233"/>
                          <a:pt x="121228" y="-2533"/>
                          <a:pt x="134432" y="9159"/>
                        </a:cubicBezTo>
                        <a:cubicBezTo>
                          <a:pt x="153637" y="26246"/>
                          <a:pt x="154836" y="60420"/>
                          <a:pt x="169540" y="80205"/>
                        </a:cubicBezTo>
                        <a:cubicBezTo>
                          <a:pt x="179442" y="93695"/>
                          <a:pt x="194446" y="100590"/>
                          <a:pt x="210349" y="103288"/>
                        </a:cubicBezTo>
                        <a:cubicBezTo>
                          <a:pt x="226253" y="105985"/>
                          <a:pt x="243057" y="104487"/>
                          <a:pt x="259561" y="102988"/>
                        </a:cubicBezTo>
                      </a:path>
                    </a:pathLst>
                  </a:custGeom>
                  <a:noFill/>
                  <a:ln w="13561" cap="rnd">
                    <a:solidFill>
                      <a:srgbClr val="231F20"/>
                    </a:solidFill>
                    <a:prstDash val="solid"/>
                    <a:miter/>
                  </a:ln>
                </p:spPr>
                <p:txBody>
                  <a:bodyPr/>
                  <a:lstStyle/>
                  <a:p>
                    <a:endParaRPr lang="en-US"/>
                  </a:p>
                </p:txBody>
              </p:sp>
              <p:sp>
                <p:nvSpPr>
                  <p:cNvPr id="1220" name="Freeform: Shape 1219">
                    <a:extLst>
                      <a:ext uri="{FF2B5EF4-FFF2-40B4-BE49-F238E27FC236}">
                        <a16:creationId xmlns:a16="http://schemas.microsoft.com/office/drawing/2014/main" id="{2D4965A9-0D8C-FF79-88F5-3D802CF88B30}"/>
                      </a:ext>
                    </a:extLst>
                  </p:cNvPr>
                  <p:cNvSpPr/>
                  <p:nvPr/>
                </p:nvSpPr>
                <p:spPr>
                  <a:xfrm>
                    <a:off x="27710196" y="19789254"/>
                    <a:ext cx="259560" cy="104779"/>
                  </a:xfrm>
                  <a:custGeom>
                    <a:avLst/>
                    <a:gdLst>
                      <a:gd name="csX0" fmla="*/ 0 w 259560"/>
                      <a:gd name="csY0" fmla="*/ 4662 h 104779"/>
                      <a:gd name="csX1" fmla="*/ 31807 w 259560"/>
                      <a:gd name="csY1" fmla="*/ 14254 h 104779"/>
                      <a:gd name="csX2" fmla="*/ 67516 w 259560"/>
                      <a:gd name="csY2" fmla="*/ 5561 h 104779"/>
                      <a:gd name="csX3" fmla="*/ 134432 w 259560"/>
                      <a:gd name="csY3" fmla="*/ 9159 h 104779"/>
                      <a:gd name="csX4" fmla="*/ 169539 w 259560"/>
                      <a:gd name="csY4" fmla="*/ 80205 h 104779"/>
                      <a:gd name="csX5" fmla="*/ 210349 w 259560"/>
                      <a:gd name="csY5" fmla="*/ 103288 h 104779"/>
                      <a:gd name="csX6" fmla="*/ 259560 w 259560"/>
                      <a:gd name="csY6" fmla="*/ 102988 h 10477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9560" h="104779">
                        <a:moveTo>
                          <a:pt x="0" y="4662"/>
                        </a:moveTo>
                        <a:cubicBezTo>
                          <a:pt x="8102" y="13056"/>
                          <a:pt x="20104" y="15454"/>
                          <a:pt x="31807" y="14254"/>
                        </a:cubicBezTo>
                        <a:cubicBezTo>
                          <a:pt x="42910" y="13355"/>
                          <a:pt x="54912" y="9159"/>
                          <a:pt x="67516" y="5561"/>
                        </a:cubicBezTo>
                        <a:cubicBezTo>
                          <a:pt x="93321" y="-2233"/>
                          <a:pt x="121228" y="-2533"/>
                          <a:pt x="134432" y="9159"/>
                        </a:cubicBezTo>
                        <a:cubicBezTo>
                          <a:pt x="153636" y="26245"/>
                          <a:pt x="154836" y="60420"/>
                          <a:pt x="169539" y="80205"/>
                        </a:cubicBezTo>
                        <a:cubicBezTo>
                          <a:pt x="179442" y="93695"/>
                          <a:pt x="194446" y="100590"/>
                          <a:pt x="210349" y="103288"/>
                        </a:cubicBezTo>
                        <a:cubicBezTo>
                          <a:pt x="226253" y="105985"/>
                          <a:pt x="243057" y="104487"/>
                          <a:pt x="259560" y="102988"/>
                        </a:cubicBezTo>
                      </a:path>
                    </a:pathLst>
                  </a:custGeom>
                  <a:noFill/>
                  <a:ln w="13561" cap="rnd">
                    <a:solidFill>
                      <a:srgbClr val="231F20"/>
                    </a:solidFill>
                    <a:prstDash val="solid"/>
                    <a:miter/>
                  </a:ln>
                </p:spPr>
                <p:txBody>
                  <a:bodyPr/>
                  <a:lstStyle/>
                  <a:p>
                    <a:endParaRPr lang="en-US"/>
                  </a:p>
                </p:txBody>
              </p:sp>
            </p:grpSp>
            <p:grpSp>
              <p:nvGrpSpPr>
                <p:cNvPr id="1174" name="Graphic 3">
                  <a:extLst>
                    <a:ext uri="{FF2B5EF4-FFF2-40B4-BE49-F238E27FC236}">
                      <a16:creationId xmlns:a16="http://schemas.microsoft.com/office/drawing/2014/main" id="{D2B8DE62-AE31-BD17-5B9B-BA91B9242D63}"/>
                    </a:ext>
                  </a:extLst>
                </p:cNvPr>
                <p:cNvGrpSpPr/>
                <p:nvPr/>
              </p:nvGrpSpPr>
              <p:grpSpPr>
                <a:xfrm>
                  <a:off x="27554160" y="20043929"/>
                  <a:ext cx="321559" cy="292746"/>
                  <a:chOff x="27554160" y="20043929"/>
                  <a:chExt cx="321559" cy="292746"/>
                </a:xfrm>
                <a:noFill/>
              </p:grpSpPr>
              <p:sp>
                <p:nvSpPr>
                  <p:cNvPr id="1217" name="Freeform: Shape 1216">
                    <a:extLst>
                      <a:ext uri="{FF2B5EF4-FFF2-40B4-BE49-F238E27FC236}">
                        <a16:creationId xmlns:a16="http://schemas.microsoft.com/office/drawing/2014/main" id="{A02B08FF-7301-C209-8222-B64FE5E95F7E}"/>
                      </a:ext>
                    </a:extLst>
                  </p:cNvPr>
                  <p:cNvSpPr/>
                  <p:nvPr/>
                </p:nvSpPr>
                <p:spPr>
                  <a:xfrm>
                    <a:off x="27593469" y="20043929"/>
                    <a:ext cx="251458" cy="116618"/>
                  </a:xfrm>
                  <a:custGeom>
                    <a:avLst/>
                    <a:gdLst>
                      <a:gd name="csX0" fmla="*/ 0 w 251458"/>
                      <a:gd name="csY0" fmla="*/ 0 h 116618"/>
                      <a:gd name="csX1" fmla="*/ 30907 w 251458"/>
                      <a:gd name="csY1" fmla="*/ 11991 h 116618"/>
                      <a:gd name="csX2" fmla="*/ 67216 w 251458"/>
                      <a:gd name="csY2" fmla="*/ 5696 h 116618"/>
                      <a:gd name="csX3" fmla="*/ 133832 w 251458"/>
                      <a:gd name="csY3" fmla="*/ 14089 h 116618"/>
                      <a:gd name="csX4" fmla="*/ 163538 w 251458"/>
                      <a:gd name="csY4" fmla="*/ 87534 h 116618"/>
                      <a:gd name="csX5" fmla="*/ 202547 w 251458"/>
                      <a:gd name="csY5" fmla="*/ 113315 h 116618"/>
                      <a:gd name="csX6" fmla="*/ 251459 w 251458"/>
                      <a:gd name="csY6" fmla="*/ 116612 h 11661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458" h="116618">
                        <a:moveTo>
                          <a:pt x="0" y="0"/>
                        </a:moveTo>
                        <a:cubicBezTo>
                          <a:pt x="7502" y="8993"/>
                          <a:pt x="19205" y="11991"/>
                          <a:pt x="30907" y="11991"/>
                        </a:cubicBezTo>
                        <a:cubicBezTo>
                          <a:pt x="42011" y="11991"/>
                          <a:pt x="54313" y="8693"/>
                          <a:pt x="67216" y="5696"/>
                        </a:cubicBezTo>
                        <a:cubicBezTo>
                          <a:pt x="93623" y="-300"/>
                          <a:pt x="121529" y="1499"/>
                          <a:pt x="133832" y="14089"/>
                        </a:cubicBezTo>
                        <a:cubicBezTo>
                          <a:pt x="151835" y="32375"/>
                          <a:pt x="150636" y="66550"/>
                          <a:pt x="163538" y="87534"/>
                        </a:cubicBezTo>
                        <a:cubicBezTo>
                          <a:pt x="172241" y="101623"/>
                          <a:pt x="186944" y="109718"/>
                          <a:pt x="202547" y="113315"/>
                        </a:cubicBezTo>
                        <a:cubicBezTo>
                          <a:pt x="218151" y="116912"/>
                          <a:pt x="234955" y="116612"/>
                          <a:pt x="251459" y="116612"/>
                        </a:cubicBezTo>
                      </a:path>
                    </a:pathLst>
                  </a:custGeom>
                  <a:noFill/>
                  <a:ln w="13561" cap="rnd">
                    <a:solidFill>
                      <a:srgbClr val="231F20"/>
                    </a:solidFill>
                    <a:prstDash val="solid"/>
                    <a:miter/>
                  </a:ln>
                </p:spPr>
                <p:txBody>
                  <a:bodyPr/>
                  <a:lstStyle/>
                  <a:p>
                    <a:endParaRPr lang="en-US"/>
                  </a:p>
                </p:txBody>
              </p:sp>
              <p:sp>
                <p:nvSpPr>
                  <p:cNvPr id="1218" name="Freeform: Shape 1217">
                    <a:extLst>
                      <a:ext uri="{FF2B5EF4-FFF2-40B4-BE49-F238E27FC236}">
                        <a16:creationId xmlns:a16="http://schemas.microsoft.com/office/drawing/2014/main" id="{F67B196A-F019-EC89-6624-3CC388A1FD6E}"/>
                      </a:ext>
                    </a:extLst>
                  </p:cNvPr>
                  <p:cNvSpPr/>
                  <p:nvPr/>
                </p:nvSpPr>
                <p:spPr>
                  <a:xfrm>
                    <a:off x="27554160" y="20115575"/>
                    <a:ext cx="251458" cy="116619"/>
                  </a:xfrm>
                  <a:custGeom>
                    <a:avLst/>
                    <a:gdLst>
                      <a:gd name="csX0" fmla="*/ 0 w 251458"/>
                      <a:gd name="csY0" fmla="*/ 0 h 116619"/>
                      <a:gd name="csX1" fmla="*/ 30907 w 251458"/>
                      <a:gd name="csY1" fmla="*/ 11991 h 116619"/>
                      <a:gd name="csX2" fmla="*/ 67216 w 251458"/>
                      <a:gd name="csY2" fmla="*/ 5696 h 116619"/>
                      <a:gd name="csX3" fmla="*/ 133832 w 251458"/>
                      <a:gd name="csY3" fmla="*/ 14089 h 116619"/>
                      <a:gd name="csX4" fmla="*/ 163538 w 251458"/>
                      <a:gd name="csY4" fmla="*/ 87535 h 116619"/>
                      <a:gd name="csX5" fmla="*/ 202547 w 251458"/>
                      <a:gd name="csY5" fmla="*/ 113315 h 116619"/>
                      <a:gd name="csX6" fmla="*/ 251459 w 251458"/>
                      <a:gd name="csY6" fmla="*/ 116613 h 11661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1458" h="116619">
                        <a:moveTo>
                          <a:pt x="0" y="0"/>
                        </a:moveTo>
                        <a:cubicBezTo>
                          <a:pt x="7502" y="8994"/>
                          <a:pt x="19205" y="11991"/>
                          <a:pt x="30907" y="11991"/>
                        </a:cubicBezTo>
                        <a:cubicBezTo>
                          <a:pt x="42010" y="11991"/>
                          <a:pt x="54313" y="8694"/>
                          <a:pt x="67216" y="5696"/>
                        </a:cubicBezTo>
                        <a:cubicBezTo>
                          <a:pt x="93622" y="-300"/>
                          <a:pt x="121529" y="1499"/>
                          <a:pt x="133832" y="14089"/>
                        </a:cubicBezTo>
                        <a:cubicBezTo>
                          <a:pt x="151835" y="32376"/>
                          <a:pt x="150636" y="66550"/>
                          <a:pt x="163538" y="87535"/>
                        </a:cubicBezTo>
                        <a:cubicBezTo>
                          <a:pt x="172241" y="101624"/>
                          <a:pt x="186944" y="109718"/>
                          <a:pt x="202547" y="113315"/>
                        </a:cubicBezTo>
                        <a:cubicBezTo>
                          <a:pt x="218151" y="116912"/>
                          <a:pt x="234955" y="116613"/>
                          <a:pt x="251459" y="116613"/>
                        </a:cubicBezTo>
                      </a:path>
                    </a:pathLst>
                  </a:custGeom>
                  <a:noFill/>
                  <a:ln w="13561" cap="rnd">
                    <a:solidFill>
                      <a:srgbClr val="231F20"/>
                    </a:solidFill>
                    <a:prstDash val="solid"/>
                    <a:miter/>
                  </a:ln>
                </p:spPr>
                <p:txBody>
                  <a:bodyPr/>
                  <a:lstStyle/>
                  <a:p>
                    <a:endParaRPr lang="en-US"/>
                  </a:p>
                </p:txBody>
              </p:sp>
            </p:grpSp>
            <p:grpSp>
              <p:nvGrpSpPr>
                <p:cNvPr id="1175" name="Graphic 3">
                  <a:extLst>
                    <a:ext uri="{FF2B5EF4-FFF2-40B4-BE49-F238E27FC236}">
                      <a16:creationId xmlns:a16="http://schemas.microsoft.com/office/drawing/2014/main" id="{CE365BF2-E70B-5187-8B95-63D491EBA953}"/>
                    </a:ext>
                  </a:extLst>
                </p:cNvPr>
                <p:cNvGrpSpPr/>
                <p:nvPr/>
              </p:nvGrpSpPr>
              <p:grpSpPr>
                <a:xfrm>
                  <a:off x="27375619" y="20356294"/>
                  <a:ext cx="316913" cy="315109"/>
                  <a:chOff x="27375619" y="20356294"/>
                  <a:chExt cx="316913" cy="315109"/>
                </a:xfrm>
                <a:noFill/>
              </p:grpSpPr>
              <p:sp>
                <p:nvSpPr>
                  <p:cNvPr id="1215" name="Freeform: Shape 1214">
                    <a:extLst>
                      <a:ext uri="{FF2B5EF4-FFF2-40B4-BE49-F238E27FC236}">
                        <a16:creationId xmlns:a16="http://schemas.microsoft.com/office/drawing/2014/main" id="{2DA76AF1-224F-CD26-F4C3-95A5E69677BD}"/>
                      </a:ext>
                    </a:extLst>
                  </p:cNvPr>
                  <p:cNvSpPr/>
                  <p:nvPr/>
                </p:nvSpPr>
                <p:spPr>
                  <a:xfrm>
                    <a:off x="27419729" y="20356294"/>
                    <a:ext cx="242456" cy="133999"/>
                  </a:xfrm>
                  <a:custGeom>
                    <a:avLst/>
                    <a:gdLst>
                      <a:gd name="csX0" fmla="*/ 0 w 242456"/>
                      <a:gd name="csY0" fmla="*/ 0 h 133999"/>
                      <a:gd name="csX1" fmla="*/ 30007 w 242456"/>
                      <a:gd name="csY1" fmla="*/ 14089 h 133999"/>
                      <a:gd name="csX2" fmla="*/ 66616 w 242456"/>
                      <a:gd name="csY2" fmla="*/ 10492 h 133999"/>
                      <a:gd name="csX3" fmla="*/ 132331 w 242456"/>
                      <a:gd name="csY3" fmla="*/ 23683 h 133999"/>
                      <a:gd name="csX4" fmla="*/ 156936 w 242456"/>
                      <a:gd name="csY4" fmla="*/ 98926 h 133999"/>
                      <a:gd name="csX5" fmla="*/ 193845 w 242456"/>
                      <a:gd name="csY5" fmla="*/ 127405 h 133999"/>
                      <a:gd name="csX6" fmla="*/ 242456 w 242456"/>
                      <a:gd name="csY6" fmla="*/ 134000 h 13399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2456" h="133999">
                        <a:moveTo>
                          <a:pt x="0" y="0"/>
                        </a:moveTo>
                        <a:cubicBezTo>
                          <a:pt x="6901" y="9293"/>
                          <a:pt x="18304" y="13490"/>
                          <a:pt x="30007" y="14089"/>
                        </a:cubicBezTo>
                        <a:cubicBezTo>
                          <a:pt x="41109" y="14690"/>
                          <a:pt x="53712" y="12291"/>
                          <a:pt x="66616" y="10492"/>
                        </a:cubicBezTo>
                        <a:cubicBezTo>
                          <a:pt x="93321" y="6595"/>
                          <a:pt x="120928" y="10192"/>
                          <a:pt x="132331" y="23683"/>
                        </a:cubicBezTo>
                        <a:cubicBezTo>
                          <a:pt x="148834" y="43168"/>
                          <a:pt x="145234" y="77343"/>
                          <a:pt x="156936" y="98926"/>
                        </a:cubicBezTo>
                        <a:cubicBezTo>
                          <a:pt x="164738" y="113615"/>
                          <a:pt x="178541" y="122608"/>
                          <a:pt x="193845" y="127405"/>
                        </a:cubicBezTo>
                        <a:cubicBezTo>
                          <a:pt x="209149" y="132201"/>
                          <a:pt x="225953" y="133101"/>
                          <a:pt x="242456" y="134000"/>
                        </a:cubicBezTo>
                      </a:path>
                    </a:pathLst>
                  </a:custGeom>
                  <a:noFill/>
                  <a:ln w="13561" cap="rnd">
                    <a:solidFill>
                      <a:srgbClr val="231F20"/>
                    </a:solidFill>
                    <a:prstDash val="solid"/>
                    <a:miter/>
                  </a:ln>
                </p:spPr>
                <p:txBody>
                  <a:bodyPr/>
                  <a:lstStyle/>
                  <a:p>
                    <a:endParaRPr lang="en-US"/>
                  </a:p>
                </p:txBody>
              </p:sp>
              <p:sp>
                <p:nvSpPr>
                  <p:cNvPr id="1216" name="Freeform: Shape 1215">
                    <a:extLst>
                      <a:ext uri="{FF2B5EF4-FFF2-40B4-BE49-F238E27FC236}">
                        <a16:creationId xmlns:a16="http://schemas.microsoft.com/office/drawing/2014/main" id="{334F7C69-321A-2629-D538-D6815E5395BE}"/>
                      </a:ext>
                    </a:extLst>
                  </p:cNvPr>
                  <p:cNvSpPr/>
                  <p:nvPr/>
                </p:nvSpPr>
                <p:spPr>
                  <a:xfrm>
                    <a:off x="27375619" y="20424943"/>
                    <a:ext cx="242456" cy="133998"/>
                  </a:xfrm>
                  <a:custGeom>
                    <a:avLst/>
                    <a:gdLst>
                      <a:gd name="csX0" fmla="*/ 0 w 242456"/>
                      <a:gd name="csY0" fmla="*/ 0 h 133998"/>
                      <a:gd name="csX1" fmla="*/ 30007 w 242456"/>
                      <a:gd name="csY1" fmla="*/ 14089 h 133998"/>
                      <a:gd name="csX2" fmla="*/ 66616 w 242456"/>
                      <a:gd name="csY2" fmla="*/ 10492 h 133998"/>
                      <a:gd name="csX3" fmla="*/ 132331 w 242456"/>
                      <a:gd name="csY3" fmla="*/ 23683 h 133998"/>
                      <a:gd name="csX4" fmla="*/ 156936 w 242456"/>
                      <a:gd name="csY4" fmla="*/ 98926 h 133998"/>
                      <a:gd name="csX5" fmla="*/ 193845 w 242456"/>
                      <a:gd name="csY5" fmla="*/ 127405 h 133998"/>
                      <a:gd name="csX6" fmla="*/ 242456 w 242456"/>
                      <a:gd name="csY6" fmla="*/ 133999 h 133998"/>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42456" h="133998">
                        <a:moveTo>
                          <a:pt x="0" y="0"/>
                        </a:moveTo>
                        <a:cubicBezTo>
                          <a:pt x="6901" y="9293"/>
                          <a:pt x="18304" y="13490"/>
                          <a:pt x="30007" y="14089"/>
                        </a:cubicBezTo>
                        <a:cubicBezTo>
                          <a:pt x="41109" y="14689"/>
                          <a:pt x="53712" y="12291"/>
                          <a:pt x="66616" y="10492"/>
                        </a:cubicBezTo>
                        <a:cubicBezTo>
                          <a:pt x="93321" y="6595"/>
                          <a:pt x="120928" y="10192"/>
                          <a:pt x="132331" y="23683"/>
                        </a:cubicBezTo>
                        <a:cubicBezTo>
                          <a:pt x="148834" y="43168"/>
                          <a:pt x="145234" y="77343"/>
                          <a:pt x="156936" y="98926"/>
                        </a:cubicBezTo>
                        <a:cubicBezTo>
                          <a:pt x="164738" y="113614"/>
                          <a:pt x="178541" y="122609"/>
                          <a:pt x="193845" y="127405"/>
                        </a:cubicBezTo>
                        <a:cubicBezTo>
                          <a:pt x="209149" y="132200"/>
                          <a:pt x="225953" y="133100"/>
                          <a:pt x="242456" y="133999"/>
                        </a:cubicBezTo>
                      </a:path>
                    </a:pathLst>
                  </a:custGeom>
                  <a:noFill/>
                  <a:ln w="13561" cap="rnd">
                    <a:solidFill>
                      <a:srgbClr val="231F20"/>
                    </a:solidFill>
                    <a:prstDash val="solid"/>
                    <a:miter/>
                  </a:ln>
                </p:spPr>
                <p:txBody>
                  <a:bodyPr/>
                  <a:lstStyle/>
                  <a:p>
                    <a:endParaRPr lang="en-US"/>
                  </a:p>
                </p:txBody>
              </p:sp>
            </p:grpSp>
            <p:grpSp>
              <p:nvGrpSpPr>
                <p:cNvPr id="1176" name="Graphic 3">
                  <a:extLst>
                    <a:ext uri="{FF2B5EF4-FFF2-40B4-BE49-F238E27FC236}">
                      <a16:creationId xmlns:a16="http://schemas.microsoft.com/office/drawing/2014/main" id="{5AE8B5FA-2412-50B2-B8B0-2C43690BDF5F}"/>
                    </a:ext>
                  </a:extLst>
                </p:cNvPr>
                <p:cNvGrpSpPr/>
                <p:nvPr/>
              </p:nvGrpSpPr>
              <p:grpSpPr>
                <a:xfrm>
                  <a:off x="27175171" y="20655771"/>
                  <a:ext cx="310941" cy="337019"/>
                  <a:chOff x="27175171" y="20655771"/>
                  <a:chExt cx="310941" cy="337019"/>
                </a:xfrm>
                <a:noFill/>
              </p:grpSpPr>
              <p:sp>
                <p:nvSpPr>
                  <p:cNvPr id="1213" name="Freeform: Shape 1212">
                    <a:extLst>
                      <a:ext uri="{FF2B5EF4-FFF2-40B4-BE49-F238E27FC236}">
                        <a16:creationId xmlns:a16="http://schemas.microsoft.com/office/drawing/2014/main" id="{FAC84743-493A-9F5E-9111-FEE8F5D1FDD8}"/>
                      </a:ext>
                    </a:extLst>
                  </p:cNvPr>
                  <p:cNvSpPr/>
                  <p:nvPr/>
                </p:nvSpPr>
                <p:spPr>
                  <a:xfrm>
                    <a:off x="27224383" y="20655771"/>
                    <a:ext cx="231954" cy="151386"/>
                  </a:xfrm>
                  <a:custGeom>
                    <a:avLst/>
                    <a:gdLst>
                      <a:gd name="csX0" fmla="*/ 0 w 231954"/>
                      <a:gd name="csY0" fmla="*/ 0 h 151386"/>
                      <a:gd name="csX1" fmla="*/ 29107 w 231954"/>
                      <a:gd name="csY1" fmla="*/ 16187 h 151386"/>
                      <a:gd name="csX2" fmla="*/ 65715 w 231954"/>
                      <a:gd name="csY2" fmla="*/ 15289 h 151386"/>
                      <a:gd name="csX3" fmla="*/ 130230 w 231954"/>
                      <a:gd name="csY3" fmla="*/ 32975 h 151386"/>
                      <a:gd name="csX4" fmla="*/ 149135 w 231954"/>
                      <a:gd name="csY4" fmla="*/ 110017 h 151386"/>
                      <a:gd name="csX5" fmla="*/ 183943 w 231954"/>
                      <a:gd name="csY5" fmla="*/ 141193 h 151386"/>
                      <a:gd name="csX6" fmla="*/ 231954 w 231954"/>
                      <a:gd name="csY6" fmla="*/ 151386 h 15138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1954" h="151386">
                        <a:moveTo>
                          <a:pt x="0" y="0"/>
                        </a:moveTo>
                        <a:cubicBezTo>
                          <a:pt x="6002" y="9891"/>
                          <a:pt x="17104" y="14689"/>
                          <a:pt x="29107" y="16187"/>
                        </a:cubicBezTo>
                        <a:cubicBezTo>
                          <a:pt x="40209" y="17686"/>
                          <a:pt x="52813" y="16187"/>
                          <a:pt x="65715" y="15289"/>
                        </a:cubicBezTo>
                        <a:cubicBezTo>
                          <a:pt x="92421" y="13190"/>
                          <a:pt x="120028" y="18886"/>
                          <a:pt x="130230" y="32975"/>
                        </a:cubicBezTo>
                        <a:cubicBezTo>
                          <a:pt x="145534" y="53659"/>
                          <a:pt x="139232" y="87534"/>
                          <a:pt x="149135" y="110017"/>
                        </a:cubicBezTo>
                        <a:cubicBezTo>
                          <a:pt x="155736" y="125306"/>
                          <a:pt x="168939" y="135199"/>
                          <a:pt x="183943" y="141193"/>
                        </a:cubicBezTo>
                        <a:cubicBezTo>
                          <a:pt x="198946" y="147189"/>
                          <a:pt x="215450" y="149288"/>
                          <a:pt x="231954" y="151386"/>
                        </a:cubicBezTo>
                      </a:path>
                    </a:pathLst>
                  </a:custGeom>
                  <a:noFill/>
                  <a:ln w="13561" cap="rnd">
                    <a:solidFill>
                      <a:srgbClr val="231F20"/>
                    </a:solidFill>
                    <a:prstDash val="solid"/>
                    <a:miter/>
                  </a:ln>
                </p:spPr>
                <p:txBody>
                  <a:bodyPr/>
                  <a:lstStyle/>
                  <a:p>
                    <a:endParaRPr lang="en-US"/>
                  </a:p>
                </p:txBody>
              </p:sp>
              <p:sp>
                <p:nvSpPr>
                  <p:cNvPr id="1214" name="Freeform: Shape 1213">
                    <a:extLst>
                      <a:ext uri="{FF2B5EF4-FFF2-40B4-BE49-F238E27FC236}">
                        <a16:creationId xmlns:a16="http://schemas.microsoft.com/office/drawing/2014/main" id="{AD5B8D0E-E877-3C6C-7419-E42DA39A9DEB}"/>
                      </a:ext>
                    </a:extLst>
                  </p:cNvPr>
                  <p:cNvSpPr/>
                  <p:nvPr/>
                </p:nvSpPr>
                <p:spPr>
                  <a:xfrm>
                    <a:off x="27175171" y="20721121"/>
                    <a:ext cx="231954" cy="151386"/>
                  </a:xfrm>
                  <a:custGeom>
                    <a:avLst/>
                    <a:gdLst>
                      <a:gd name="csX0" fmla="*/ 0 w 231954"/>
                      <a:gd name="csY0" fmla="*/ 0 h 151386"/>
                      <a:gd name="csX1" fmla="*/ 29107 w 231954"/>
                      <a:gd name="csY1" fmla="*/ 16187 h 151386"/>
                      <a:gd name="csX2" fmla="*/ 65715 w 231954"/>
                      <a:gd name="csY2" fmla="*/ 15289 h 151386"/>
                      <a:gd name="csX3" fmla="*/ 130231 w 231954"/>
                      <a:gd name="csY3" fmla="*/ 32975 h 151386"/>
                      <a:gd name="csX4" fmla="*/ 149135 w 231954"/>
                      <a:gd name="csY4" fmla="*/ 110017 h 151386"/>
                      <a:gd name="csX5" fmla="*/ 183943 w 231954"/>
                      <a:gd name="csY5" fmla="*/ 141195 h 151386"/>
                      <a:gd name="csX6" fmla="*/ 231954 w 231954"/>
                      <a:gd name="csY6" fmla="*/ 151386 h 15138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31954" h="151386">
                        <a:moveTo>
                          <a:pt x="0" y="0"/>
                        </a:moveTo>
                        <a:cubicBezTo>
                          <a:pt x="6002" y="9893"/>
                          <a:pt x="17104" y="14689"/>
                          <a:pt x="29107" y="16187"/>
                        </a:cubicBezTo>
                        <a:cubicBezTo>
                          <a:pt x="40210" y="17686"/>
                          <a:pt x="52813" y="16187"/>
                          <a:pt x="65715" y="15289"/>
                        </a:cubicBezTo>
                        <a:cubicBezTo>
                          <a:pt x="92422" y="13190"/>
                          <a:pt x="120028" y="18886"/>
                          <a:pt x="130231" y="32975"/>
                        </a:cubicBezTo>
                        <a:cubicBezTo>
                          <a:pt x="145534" y="53659"/>
                          <a:pt x="139233" y="87534"/>
                          <a:pt x="149135" y="110017"/>
                        </a:cubicBezTo>
                        <a:cubicBezTo>
                          <a:pt x="155736" y="125306"/>
                          <a:pt x="168939" y="135199"/>
                          <a:pt x="183943" y="141195"/>
                        </a:cubicBezTo>
                        <a:cubicBezTo>
                          <a:pt x="198946" y="147189"/>
                          <a:pt x="215451" y="149288"/>
                          <a:pt x="231954" y="151386"/>
                        </a:cubicBezTo>
                      </a:path>
                    </a:pathLst>
                  </a:custGeom>
                  <a:noFill/>
                  <a:ln w="13561" cap="rnd">
                    <a:solidFill>
                      <a:srgbClr val="231F20"/>
                    </a:solidFill>
                    <a:prstDash val="solid"/>
                    <a:miter/>
                  </a:ln>
                </p:spPr>
                <p:txBody>
                  <a:bodyPr/>
                  <a:lstStyle/>
                  <a:p>
                    <a:endParaRPr lang="en-US"/>
                  </a:p>
                </p:txBody>
              </p:sp>
            </p:grpSp>
            <p:grpSp>
              <p:nvGrpSpPr>
                <p:cNvPr id="1177" name="Graphic 3">
                  <a:extLst>
                    <a:ext uri="{FF2B5EF4-FFF2-40B4-BE49-F238E27FC236}">
                      <a16:creationId xmlns:a16="http://schemas.microsoft.com/office/drawing/2014/main" id="{4138B0C2-E8BA-77BC-1314-7E9317077C73}"/>
                    </a:ext>
                  </a:extLst>
                </p:cNvPr>
                <p:cNvGrpSpPr/>
                <p:nvPr/>
              </p:nvGrpSpPr>
              <p:grpSpPr>
                <a:xfrm>
                  <a:off x="26954320" y="20940257"/>
                  <a:ext cx="303639" cy="355664"/>
                  <a:chOff x="26954320" y="20940257"/>
                  <a:chExt cx="303639" cy="355664"/>
                </a:xfrm>
                <a:noFill/>
              </p:grpSpPr>
              <p:sp>
                <p:nvSpPr>
                  <p:cNvPr id="1211" name="Freeform: Shape 1210">
                    <a:extLst>
                      <a:ext uri="{FF2B5EF4-FFF2-40B4-BE49-F238E27FC236}">
                        <a16:creationId xmlns:a16="http://schemas.microsoft.com/office/drawing/2014/main" id="{5824CB26-9A94-6D03-5154-D14D1C38E456}"/>
                      </a:ext>
                    </a:extLst>
                  </p:cNvPr>
                  <p:cNvSpPr/>
                  <p:nvPr/>
                </p:nvSpPr>
                <p:spPr>
                  <a:xfrm>
                    <a:off x="27008033" y="20940257"/>
                    <a:ext cx="220850" cy="166975"/>
                  </a:xfrm>
                  <a:custGeom>
                    <a:avLst/>
                    <a:gdLst>
                      <a:gd name="csX0" fmla="*/ 0 w 220850"/>
                      <a:gd name="csY0" fmla="*/ 0 h 166975"/>
                      <a:gd name="csX1" fmla="*/ 27906 w 220850"/>
                      <a:gd name="csY1" fmla="*/ 18286 h 166975"/>
                      <a:gd name="csX2" fmla="*/ 64515 w 220850"/>
                      <a:gd name="csY2" fmla="*/ 19784 h 166975"/>
                      <a:gd name="csX3" fmla="*/ 127829 w 220850"/>
                      <a:gd name="csY3" fmla="*/ 41969 h 166975"/>
                      <a:gd name="csX4" fmla="*/ 141333 w 220850"/>
                      <a:gd name="csY4" fmla="*/ 119910 h 166975"/>
                      <a:gd name="csX5" fmla="*/ 173740 w 220850"/>
                      <a:gd name="csY5" fmla="*/ 153485 h 166975"/>
                      <a:gd name="csX6" fmla="*/ 220851 w 220850"/>
                      <a:gd name="csY6" fmla="*/ 166975 h 16697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20850" h="166975">
                        <a:moveTo>
                          <a:pt x="0" y="0"/>
                        </a:moveTo>
                        <a:cubicBezTo>
                          <a:pt x="5401" y="10191"/>
                          <a:pt x="16203" y="15887"/>
                          <a:pt x="27906" y="18286"/>
                        </a:cubicBezTo>
                        <a:cubicBezTo>
                          <a:pt x="38708" y="20385"/>
                          <a:pt x="51612" y="20084"/>
                          <a:pt x="64515" y="19784"/>
                        </a:cubicBezTo>
                        <a:cubicBezTo>
                          <a:pt x="91521" y="19784"/>
                          <a:pt x="118228" y="27279"/>
                          <a:pt x="127829" y="41969"/>
                        </a:cubicBezTo>
                        <a:cubicBezTo>
                          <a:pt x="141633" y="63852"/>
                          <a:pt x="132931" y="96827"/>
                          <a:pt x="141333" y="119910"/>
                        </a:cubicBezTo>
                        <a:cubicBezTo>
                          <a:pt x="147034" y="135499"/>
                          <a:pt x="159337" y="146591"/>
                          <a:pt x="173740" y="153485"/>
                        </a:cubicBezTo>
                        <a:cubicBezTo>
                          <a:pt x="188143" y="160379"/>
                          <a:pt x="204647" y="163678"/>
                          <a:pt x="220851" y="166975"/>
                        </a:cubicBezTo>
                      </a:path>
                    </a:pathLst>
                  </a:custGeom>
                  <a:noFill/>
                  <a:ln w="13561" cap="rnd">
                    <a:solidFill>
                      <a:srgbClr val="231F20"/>
                    </a:solidFill>
                    <a:prstDash val="solid"/>
                    <a:miter/>
                  </a:ln>
                </p:spPr>
                <p:txBody>
                  <a:bodyPr/>
                  <a:lstStyle/>
                  <a:p>
                    <a:endParaRPr lang="en-US"/>
                  </a:p>
                </p:txBody>
              </p:sp>
              <p:sp>
                <p:nvSpPr>
                  <p:cNvPr id="1212" name="Freeform: Shape 1211">
                    <a:extLst>
                      <a:ext uri="{FF2B5EF4-FFF2-40B4-BE49-F238E27FC236}">
                        <a16:creationId xmlns:a16="http://schemas.microsoft.com/office/drawing/2014/main" id="{002ED740-7DC7-E54B-04A4-177771C1C263}"/>
                      </a:ext>
                    </a:extLst>
                  </p:cNvPr>
                  <p:cNvSpPr/>
                  <p:nvPr/>
                </p:nvSpPr>
                <p:spPr>
                  <a:xfrm>
                    <a:off x="26954320" y="21002011"/>
                    <a:ext cx="220850" cy="166975"/>
                  </a:xfrm>
                  <a:custGeom>
                    <a:avLst/>
                    <a:gdLst>
                      <a:gd name="csX0" fmla="*/ 0 w 220850"/>
                      <a:gd name="csY0" fmla="*/ 0 h 166975"/>
                      <a:gd name="csX1" fmla="*/ 27906 w 220850"/>
                      <a:gd name="csY1" fmla="*/ 18286 h 166975"/>
                      <a:gd name="csX2" fmla="*/ 64515 w 220850"/>
                      <a:gd name="csY2" fmla="*/ 19784 h 166975"/>
                      <a:gd name="csX3" fmla="*/ 127830 w 220850"/>
                      <a:gd name="csY3" fmla="*/ 41969 h 166975"/>
                      <a:gd name="csX4" fmla="*/ 141333 w 220850"/>
                      <a:gd name="csY4" fmla="*/ 119910 h 166975"/>
                      <a:gd name="csX5" fmla="*/ 173741 w 220850"/>
                      <a:gd name="csY5" fmla="*/ 153485 h 166975"/>
                      <a:gd name="csX6" fmla="*/ 220851 w 220850"/>
                      <a:gd name="csY6" fmla="*/ 166975 h 16697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20850" h="166975">
                        <a:moveTo>
                          <a:pt x="0" y="0"/>
                        </a:moveTo>
                        <a:cubicBezTo>
                          <a:pt x="5401" y="10193"/>
                          <a:pt x="16204" y="15887"/>
                          <a:pt x="27906" y="18286"/>
                        </a:cubicBezTo>
                        <a:cubicBezTo>
                          <a:pt x="38709" y="20385"/>
                          <a:pt x="51612" y="20084"/>
                          <a:pt x="64515" y="19784"/>
                        </a:cubicBezTo>
                        <a:cubicBezTo>
                          <a:pt x="91521" y="19784"/>
                          <a:pt x="118228" y="27279"/>
                          <a:pt x="127830" y="41969"/>
                        </a:cubicBezTo>
                        <a:cubicBezTo>
                          <a:pt x="141633" y="63852"/>
                          <a:pt x="132931" y="96827"/>
                          <a:pt x="141333" y="119910"/>
                        </a:cubicBezTo>
                        <a:cubicBezTo>
                          <a:pt x="147034" y="135499"/>
                          <a:pt x="159337" y="146591"/>
                          <a:pt x="173741" y="153485"/>
                        </a:cubicBezTo>
                        <a:cubicBezTo>
                          <a:pt x="188143" y="160379"/>
                          <a:pt x="204648" y="163678"/>
                          <a:pt x="220851" y="166975"/>
                        </a:cubicBezTo>
                      </a:path>
                    </a:pathLst>
                  </a:custGeom>
                  <a:noFill/>
                  <a:ln w="13561" cap="rnd">
                    <a:solidFill>
                      <a:srgbClr val="231F20"/>
                    </a:solidFill>
                    <a:prstDash val="solid"/>
                    <a:miter/>
                  </a:ln>
                </p:spPr>
                <p:txBody>
                  <a:bodyPr/>
                  <a:lstStyle/>
                  <a:p>
                    <a:endParaRPr lang="en-US"/>
                  </a:p>
                </p:txBody>
              </p:sp>
            </p:grpSp>
            <p:grpSp>
              <p:nvGrpSpPr>
                <p:cNvPr id="1178" name="Graphic 3">
                  <a:extLst>
                    <a:ext uri="{FF2B5EF4-FFF2-40B4-BE49-F238E27FC236}">
                      <a16:creationId xmlns:a16="http://schemas.microsoft.com/office/drawing/2014/main" id="{230EA8F0-3849-E803-6619-54224F24339B}"/>
                    </a:ext>
                  </a:extLst>
                </p:cNvPr>
                <p:cNvGrpSpPr/>
                <p:nvPr/>
              </p:nvGrpSpPr>
              <p:grpSpPr>
                <a:xfrm>
                  <a:off x="26713964" y="21208857"/>
                  <a:ext cx="294347" cy="372912"/>
                  <a:chOff x="26713964" y="21208857"/>
                  <a:chExt cx="294347" cy="372912"/>
                </a:xfrm>
                <a:noFill/>
              </p:grpSpPr>
              <p:sp>
                <p:nvSpPr>
                  <p:cNvPr id="1209" name="Freeform: Shape 1208">
                    <a:extLst>
                      <a:ext uri="{FF2B5EF4-FFF2-40B4-BE49-F238E27FC236}">
                        <a16:creationId xmlns:a16="http://schemas.microsoft.com/office/drawing/2014/main" id="{9F9B360C-AE7A-A135-98DB-AF1BB5D3542D}"/>
                      </a:ext>
                    </a:extLst>
                  </p:cNvPr>
                  <p:cNvSpPr/>
                  <p:nvPr/>
                </p:nvSpPr>
                <p:spPr>
                  <a:xfrm>
                    <a:off x="26771878" y="21208857"/>
                    <a:ext cx="208247" cy="182262"/>
                  </a:xfrm>
                  <a:custGeom>
                    <a:avLst/>
                    <a:gdLst>
                      <a:gd name="csX0" fmla="*/ 0 w 208247"/>
                      <a:gd name="csY0" fmla="*/ 0 h 182262"/>
                      <a:gd name="csX1" fmla="*/ 26405 w 208247"/>
                      <a:gd name="csY1" fmla="*/ 20084 h 182262"/>
                      <a:gd name="csX2" fmla="*/ 62714 w 208247"/>
                      <a:gd name="csY2" fmla="*/ 24282 h 182262"/>
                      <a:gd name="csX3" fmla="*/ 124228 w 208247"/>
                      <a:gd name="csY3" fmla="*/ 50960 h 182262"/>
                      <a:gd name="csX4" fmla="*/ 132031 w 208247"/>
                      <a:gd name="csY4" fmla="*/ 129801 h 182262"/>
                      <a:gd name="csX5" fmla="*/ 162038 w 208247"/>
                      <a:gd name="csY5" fmla="*/ 165475 h 182262"/>
                      <a:gd name="csX6" fmla="*/ 208248 w 208247"/>
                      <a:gd name="csY6" fmla="*/ 182262 h 18226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08247" h="182262">
                        <a:moveTo>
                          <a:pt x="0" y="0"/>
                        </a:moveTo>
                        <a:cubicBezTo>
                          <a:pt x="4501" y="10491"/>
                          <a:pt x="15003" y="17086"/>
                          <a:pt x="26405" y="20084"/>
                        </a:cubicBezTo>
                        <a:cubicBezTo>
                          <a:pt x="36908" y="23081"/>
                          <a:pt x="49811" y="23382"/>
                          <a:pt x="62714" y="24282"/>
                        </a:cubicBezTo>
                        <a:cubicBezTo>
                          <a:pt x="89721" y="26080"/>
                          <a:pt x="115827" y="35373"/>
                          <a:pt x="124228" y="50960"/>
                        </a:cubicBezTo>
                        <a:cubicBezTo>
                          <a:pt x="136231" y="73744"/>
                          <a:pt x="125429" y="106120"/>
                          <a:pt x="132031" y="129801"/>
                        </a:cubicBezTo>
                        <a:cubicBezTo>
                          <a:pt x="136531" y="145690"/>
                          <a:pt x="148234" y="157680"/>
                          <a:pt x="162038" y="165475"/>
                        </a:cubicBezTo>
                        <a:cubicBezTo>
                          <a:pt x="175840" y="173269"/>
                          <a:pt x="192045" y="177767"/>
                          <a:pt x="208248" y="182262"/>
                        </a:cubicBezTo>
                      </a:path>
                    </a:pathLst>
                  </a:custGeom>
                  <a:noFill/>
                  <a:ln w="13561" cap="rnd">
                    <a:solidFill>
                      <a:srgbClr val="231F20"/>
                    </a:solidFill>
                    <a:prstDash val="solid"/>
                    <a:miter/>
                  </a:ln>
                </p:spPr>
                <p:txBody>
                  <a:bodyPr/>
                  <a:lstStyle/>
                  <a:p>
                    <a:endParaRPr lang="en-US"/>
                  </a:p>
                </p:txBody>
              </p:sp>
              <p:sp>
                <p:nvSpPr>
                  <p:cNvPr id="1210" name="Freeform: Shape 1209">
                    <a:extLst>
                      <a:ext uri="{FF2B5EF4-FFF2-40B4-BE49-F238E27FC236}">
                        <a16:creationId xmlns:a16="http://schemas.microsoft.com/office/drawing/2014/main" id="{CE5D34C6-36C4-98E9-1941-F328914F9342}"/>
                      </a:ext>
                    </a:extLst>
                  </p:cNvPr>
                  <p:cNvSpPr/>
                  <p:nvPr/>
                </p:nvSpPr>
                <p:spPr>
                  <a:xfrm>
                    <a:off x="26713964" y="21266413"/>
                    <a:ext cx="208248" cy="182263"/>
                  </a:xfrm>
                  <a:custGeom>
                    <a:avLst/>
                    <a:gdLst>
                      <a:gd name="csX0" fmla="*/ 0 w 208248"/>
                      <a:gd name="csY0" fmla="*/ 0 h 182263"/>
                      <a:gd name="csX1" fmla="*/ 26406 w 208248"/>
                      <a:gd name="csY1" fmla="*/ 20084 h 182263"/>
                      <a:gd name="csX2" fmla="*/ 62714 w 208248"/>
                      <a:gd name="csY2" fmla="*/ 24282 h 182263"/>
                      <a:gd name="csX3" fmla="*/ 124229 w 208248"/>
                      <a:gd name="csY3" fmla="*/ 50962 h 182263"/>
                      <a:gd name="csX4" fmla="*/ 132031 w 208248"/>
                      <a:gd name="csY4" fmla="*/ 129803 h 182263"/>
                      <a:gd name="csX5" fmla="*/ 162038 w 208248"/>
                      <a:gd name="csY5" fmla="*/ 165477 h 182263"/>
                      <a:gd name="csX6" fmla="*/ 208249 w 208248"/>
                      <a:gd name="csY6" fmla="*/ 182264 h 18226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08248" h="182263">
                        <a:moveTo>
                          <a:pt x="0" y="0"/>
                        </a:moveTo>
                        <a:cubicBezTo>
                          <a:pt x="4501" y="10491"/>
                          <a:pt x="15003" y="17087"/>
                          <a:pt x="26406" y="20084"/>
                        </a:cubicBezTo>
                        <a:cubicBezTo>
                          <a:pt x="36909" y="23083"/>
                          <a:pt x="49812" y="23382"/>
                          <a:pt x="62714" y="24282"/>
                        </a:cubicBezTo>
                        <a:cubicBezTo>
                          <a:pt x="89722" y="26080"/>
                          <a:pt x="115827" y="35373"/>
                          <a:pt x="124229" y="50962"/>
                        </a:cubicBezTo>
                        <a:cubicBezTo>
                          <a:pt x="136232" y="73744"/>
                          <a:pt x="125430" y="106120"/>
                          <a:pt x="132031" y="129803"/>
                        </a:cubicBezTo>
                        <a:cubicBezTo>
                          <a:pt x="136532" y="145690"/>
                          <a:pt x="148235" y="157682"/>
                          <a:pt x="162038" y="165477"/>
                        </a:cubicBezTo>
                        <a:cubicBezTo>
                          <a:pt x="175841" y="173269"/>
                          <a:pt x="192045" y="177767"/>
                          <a:pt x="208249" y="182264"/>
                        </a:cubicBezTo>
                      </a:path>
                    </a:pathLst>
                  </a:custGeom>
                  <a:noFill/>
                  <a:ln w="13561" cap="rnd">
                    <a:solidFill>
                      <a:srgbClr val="231F20"/>
                    </a:solidFill>
                    <a:prstDash val="solid"/>
                    <a:miter/>
                  </a:ln>
                </p:spPr>
                <p:txBody>
                  <a:bodyPr/>
                  <a:lstStyle/>
                  <a:p>
                    <a:endParaRPr lang="en-US"/>
                  </a:p>
                </p:txBody>
              </p:sp>
            </p:grpSp>
            <p:grpSp>
              <p:nvGrpSpPr>
                <p:cNvPr id="1179" name="Graphic 3">
                  <a:extLst>
                    <a:ext uri="{FF2B5EF4-FFF2-40B4-BE49-F238E27FC236}">
                      <a16:creationId xmlns:a16="http://schemas.microsoft.com/office/drawing/2014/main" id="{77F18C84-207C-03AC-BC28-E47BB6CE68A8}"/>
                    </a:ext>
                  </a:extLst>
                </p:cNvPr>
                <p:cNvGrpSpPr/>
                <p:nvPr/>
              </p:nvGrpSpPr>
              <p:grpSpPr>
                <a:xfrm>
                  <a:off x="26455304" y="21459769"/>
                  <a:ext cx="283397" cy="389225"/>
                  <a:chOff x="26455304" y="21459769"/>
                  <a:chExt cx="283397" cy="389225"/>
                </a:xfrm>
                <a:noFill/>
              </p:grpSpPr>
              <p:sp>
                <p:nvSpPr>
                  <p:cNvPr id="1207" name="Freeform: Shape 1206">
                    <a:extLst>
                      <a:ext uri="{FF2B5EF4-FFF2-40B4-BE49-F238E27FC236}">
                        <a16:creationId xmlns:a16="http://schemas.microsoft.com/office/drawing/2014/main" id="{908BC357-7287-7C30-A802-06B056699D06}"/>
                      </a:ext>
                    </a:extLst>
                  </p:cNvPr>
                  <p:cNvSpPr/>
                  <p:nvPr/>
                </p:nvSpPr>
                <p:spPr>
                  <a:xfrm>
                    <a:off x="26517118" y="21459769"/>
                    <a:ext cx="194445" cy="196952"/>
                  </a:xfrm>
                  <a:custGeom>
                    <a:avLst/>
                    <a:gdLst>
                      <a:gd name="csX0" fmla="*/ 0 w 194445"/>
                      <a:gd name="csY0" fmla="*/ 0 h 196952"/>
                      <a:gd name="csX1" fmla="*/ 24906 w 194445"/>
                      <a:gd name="csY1" fmla="*/ 21883 h 196952"/>
                      <a:gd name="csX2" fmla="*/ 60914 w 194445"/>
                      <a:gd name="csY2" fmla="*/ 28777 h 196952"/>
                      <a:gd name="csX3" fmla="*/ 120328 w 194445"/>
                      <a:gd name="csY3" fmla="*/ 59955 h 196952"/>
                      <a:gd name="csX4" fmla="*/ 122429 w 194445"/>
                      <a:gd name="csY4" fmla="*/ 139094 h 196952"/>
                      <a:gd name="csX5" fmla="*/ 149735 w 194445"/>
                      <a:gd name="csY5" fmla="*/ 176866 h 196952"/>
                      <a:gd name="csX6" fmla="*/ 194446 w 194445"/>
                      <a:gd name="csY6" fmla="*/ 196953 h 19695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4445" h="196952">
                        <a:moveTo>
                          <a:pt x="0" y="0"/>
                        </a:moveTo>
                        <a:cubicBezTo>
                          <a:pt x="3901" y="10791"/>
                          <a:pt x="13803" y="17986"/>
                          <a:pt x="24906" y="21883"/>
                        </a:cubicBezTo>
                        <a:cubicBezTo>
                          <a:pt x="35408" y="25480"/>
                          <a:pt x="48011" y="26979"/>
                          <a:pt x="60914" y="28777"/>
                        </a:cubicBezTo>
                        <a:cubicBezTo>
                          <a:pt x="87621" y="32374"/>
                          <a:pt x="113127" y="43766"/>
                          <a:pt x="120328" y="59955"/>
                        </a:cubicBezTo>
                        <a:cubicBezTo>
                          <a:pt x="130831" y="83337"/>
                          <a:pt x="117628" y="115113"/>
                          <a:pt x="122429" y="139094"/>
                        </a:cubicBezTo>
                        <a:cubicBezTo>
                          <a:pt x="125729" y="155283"/>
                          <a:pt x="136532" y="167874"/>
                          <a:pt x="149735" y="176866"/>
                        </a:cubicBezTo>
                        <a:cubicBezTo>
                          <a:pt x="162938" y="185859"/>
                          <a:pt x="178841" y="191257"/>
                          <a:pt x="194446" y="196953"/>
                        </a:cubicBezTo>
                      </a:path>
                    </a:pathLst>
                  </a:custGeom>
                  <a:noFill/>
                  <a:ln w="13561" cap="rnd">
                    <a:solidFill>
                      <a:srgbClr val="231F20"/>
                    </a:solidFill>
                    <a:prstDash val="solid"/>
                    <a:miter/>
                  </a:ln>
                </p:spPr>
                <p:txBody>
                  <a:bodyPr/>
                  <a:lstStyle/>
                  <a:p>
                    <a:endParaRPr lang="en-US"/>
                  </a:p>
                </p:txBody>
              </p:sp>
              <p:sp>
                <p:nvSpPr>
                  <p:cNvPr id="1208" name="Freeform: Shape 1207">
                    <a:extLst>
                      <a:ext uri="{FF2B5EF4-FFF2-40B4-BE49-F238E27FC236}">
                        <a16:creationId xmlns:a16="http://schemas.microsoft.com/office/drawing/2014/main" id="{8EFCDF84-CC55-BE9B-DD1A-83C662A390E0}"/>
                      </a:ext>
                    </a:extLst>
                  </p:cNvPr>
                  <p:cNvSpPr/>
                  <p:nvPr/>
                </p:nvSpPr>
                <p:spPr>
                  <a:xfrm>
                    <a:off x="26455304" y="21513128"/>
                    <a:ext cx="194445" cy="196952"/>
                  </a:xfrm>
                  <a:custGeom>
                    <a:avLst/>
                    <a:gdLst>
                      <a:gd name="csX0" fmla="*/ 0 w 194445"/>
                      <a:gd name="csY0" fmla="*/ 0 h 196952"/>
                      <a:gd name="csX1" fmla="*/ 24906 w 194445"/>
                      <a:gd name="csY1" fmla="*/ 21883 h 196952"/>
                      <a:gd name="csX2" fmla="*/ 60914 w 194445"/>
                      <a:gd name="csY2" fmla="*/ 28779 h 196952"/>
                      <a:gd name="csX3" fmla="*/ 120328 w 194445"/>
                      <a:gd name="csY3" fmla="*/ 59955 h 196952"/>
                      <a:gd name="csX4" fmla="*/ 122429 w 194445"/>
                      <a:gd name="csY4" fmla="*/ 139096 h 196952"/>
                      <a:gd name="csX5" fmla="*/ 149735 w 194445"/>
                      <a:gd name="csY5" fmla="*/ 176868 h 196952"/>
                      <a:gd name="csX6" fmla="*/ 194446 w 194445"/>
                      <a:gd name="csY6" fmla="*/ 196953 h 196952"/>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4445" h="196952">
                        <a:moveTo>
                          <a:pt x="0" y="0"/>
                        </a:moveTo>
                        <a:cubicBezTo>
                          <a:pt x="3901" y="10791"/>
                          <a:pt x="13803" y="17988"/>
                          <a:pt x="24906" y="21883"/>
                        </a:cubicBezTo>
                        <a:cubicBezTo>
                          <a:pt x="35408" y="25482"/>
                          <a:pt x="48011" y="26981"/>
                          <a:pt x="60914" y="28779"/>
                        </a:cubicBezTo>
                        <a:cubicBezTo>
                          <a:pt x="87621" y="32376"/>
                          <a:pt x="113126" y="43768"/>
                          <a:pt x="120328" y="59955"/>
                        </a:cubicBezTo>
                        <a:cubicBezTo>
                          <a:pt x="130831" y="83338"/>
                          <a:pt x="117628" y="115115"/>
                          <a:pt x="122429" y="139096"/>
                        </a:cubicBezTo>
                        <a:cubicBezTo>
                          <a:pt x="125729" y="155283"/>
                          <a:pt x="136532" y="167875"/>
                          <a:pt x="149735" y="176868"/>
                        </a:cubicBezTo>
                        <a:cubicBezTo>
                          <a:pt x="162938" y="185861"/>
                          <a:pt x="178841" y="191257"/>
                          <a:pt x="194446" y="196953"/>
                        </a:cubicBezTo>
                      </a:path>
                    </a:pathLst>
                  </a:custGeom>
                  <a:noFill/>
                  <a:ln w="13561" cap="rnd">
                    <a:solidFill>
                      <a:srgbClr val="231F20"/>
                    </a:solidFill>
                    <a:prstDash val="solid"/>
                    <a:miter/>
                  </a:ln>
                </p:spPr>
                <p:txBody>
                  <a:bodyPr/>
                  <a:lstStyle/>
                  <a:p>
                    <a:endParaRPr lang="en-US"/>
                  </a:p>
                </p:txBody>
              </p:sp>
            </p:grpSp>
            <p:grpSp>
              <p:nvGrpSpPr>
                <p:cNvPr id="1180" name="Graphic 3">
                  <a:extLst>
                    <a:ext uri="{FF2B5EF4-FFF2-40B4-BE49-F238E27FC236}">
                      <a16:creationId xmlns:a16="http://schemas.microsoft.com/office/drawing/2014/main" id="{7911678D-E219-9F01-7687-7AB2D13663C4}"/>
                    </a:ext>
                  </a:extLst>
                </p:cNvPr>
                <p:cNvGrpSpPr/>
                <p:nvPr/>
              </p:nvGrpSpPr>
              <p:grpSpPr>
                <a:xfrm>
                  <a:off x="26179540" y="21692094"/>
                  <a:ext cx="272114" cy="402742"/>
                  <a:chOff x="26179540" y="21692094"/>
                  <a:chExt cx="272114" cy="402742"/>
                </a:xfrm>
                <a:noFill/>
              </p:grpSpPr>
              <p:sp>
                <p:nvSpPr>
                  <p:cNvPr id="1205" name="Freeform: Shape 1204">
                    <a:extLst>
                      <a:ext uri="{FF2B5EF4-FFF2-40B4-BE49-F238E27FC236}">
                        <a16:creationId xmlns:a16="http://schemas.microsoft.com/office/drawing/2014/main" id="{45457F60-25C9-BE1A-7F6E-904EA5E3777A}"/>
                      </a:ext>
                    </a:extLst>
                  </p:cNvPr>
                  <p:cNvSpPr/>
                  <p:nvPr/>
                </p:nvSpPr>
                <p:spPr>
                  <a:xfrm>
                    <a:off x="26245255" y="21692094"/>
                    <a:ext cx="180342" cy="210141"/>
                  </a:xfrm>
                  <a:custGeom>
                    <a:avLst/>
                    <a:gdLst>
                      <a:gd name="csX0" fmla="*/ 0 w 180342"/>
                      <a:gd name="csY0" fmla="*/ 0 h 210141"/>
                      <a:gd name="csX1" fmla="*/ 23405 w 180342"/>
                      <a:gd name="csY1" fmla="*/ 23682 h 210141"/>
                      <a:gd name="csX2" fmla="*/ 58813 w 180342"/>
                      <a:gd name="csY2" fmla="*/ 32975 h 210141"/>
                      <a:gd name="csX3" fmla="*/ 115827 w 180342"/>
                      <a:gd name="csY3" fmla="*/ 68048 h 210141"/>
                      <a:gd name="csX4" fmla="*/ 112526 w 180342"/>
                      <a:gd name="csY4" fmla="*/ 147189 h 210141"/>
                      <a:gd name="csX5" fmla="*/ 137132 w 180342"/>
                      <a:gd name="csY5" fmla="*/ 186760 h 210141"/>
                      <a:gd name="csX6" fmla="*/ 180342 w 180342"/>
                      <a:gd name="csY6" fmla="*/ 210141 h 21014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0342" h="210141">
                        <a:moveTo>
                          <a:pt x="0" y="0"/>
                        </a:moveTo>
                        <a:cubicBezTo>
                          <a:pt x="3001" y="11092"/>
                          <a:pt x="12303" y="18886"/>
                          <a:pt x="23405" y="23682"/>
                        </a:cubicBezTo>
                        <a:cubicBezTo>
                          <a:pt x="33608" y="28179"/>
                          <a:pt x="46211" y="30276"/>
                          <a:pt x="58813" y="32975"/>
                        </a:cubicBezTo>
                        <a:cubicBezTo>
                          <a:pt x="85220" y="38670"/>
                          <a:pt x="109826" y="51561"/>
                          <a:pt x="115827" y="68048"/>
                        </a:cubicBezTo>
                        <a:cubicBezTo>
                          <a:pt x="124529" y="92330"/>
                          <a:pt x="109226" y="122907"/>
                          <a:pt x="112526" y="147189"/>
                        </a:cubicBezTo>
                        <a:cubicBezTo>
                          <a:pt x="114627" y="163676"/>
                          <a:pt x="124529" y="176866"/>
                          <a:pt x="137132" y="186760"/>
                        </a:cubicBezTo>
                        <a:cubicBezTo>
                          <a:pt x="149735" y="196653"/>
                          <a:pt x="165038" y="203247"/>
                          <a:pt x="180342" y="210141"/>
                        </a:cubicBezTo>
                      </a:path>
                    </a:pathLst>
                  </a:custGeom>
                  <a:noFill/>
                  <a:ln w="13561" cap="rnd">
                    <a:solidFill>
                      <a:srgbClr val="231F20"/>
                    </a:solidFill>
                    <a:prstDash val="solid"/>
                    <a:miter/>
                  </a:ln>
                </p:spPr>
                <p:txBody>
                  <a:bodyPr/>
                  <a:lstStyle/>
                  <a:p>
                    <a:endParaRPr lang="en-US"/>
                  </a:p>
                </p:txBody>
              </p:sp>
              <p:sp>
                <p:nvSpPr>
                  <p:cNvPr id="1206" name="Freeform: Shape 1205">
                    <a:extLst>
                      <a:ext uri="{FF2B5EF4-FFF2-40B4-BE49-F238E27FC236}">
                        <a16:creationId xmlns:a16="http://schemas.microsoft.com/office/drawing/2014/main" id="{A1BFB396-AB1F-7D49-7299-C240C49F472A}"/>
                      </a:ext>
                    </a:extLst>
                  </p:cNvPr>
                  <p:cNvSpPr/>
                  <p:nvPr/>
                </p:nvSpPr>
                <p:spPr>
                  <a:xfrm>
                    <a:off x="26179540" y="21740958"/>
                    <a:ext cx="180342" cy="210141"/>
                  </a:xfrm>
                  <a:custGeom>
                    <a:avLst/>
                    <a:gdLst>
                      <a:gd name="csX0" fmla="*/ 0 w 180342"/>
                      <a:gd name="csY0" fmla="*/ 0 h 210141"/>
                      <a:gd name="csX1" fmla="*/ 23405 w 180342"/>
                      <a:gd name="csY1" fmla="*/ 23682 h 210141"/>
                      <a:gd name="csX2" fmla="*/ 58813 w 180342"/>
                      <a:gd name="csY2" fmla="*/ 32975 h 210141"/>
                      <a:gd name="csX3" fmla="*/ 115827 w 180342"/>
                      <a:gd name="csY3" fmla="*/ 68048 h 210141"/>
                      <a:gd name="csX4" fmla="*/ 112526 w 180342"/>
                      <a:gd name="csY4" fmla="*/ 147189 h 210141"/>
                      <a:gd name="csX5" fmla="*/ 137132 w 180342"/>
                      <a:gd name="csY5" fmla="*/ 186760 h 210141"/>
                      <a:gd name="csX6" fmla="*/ 180342 w 180342"/>
                      <a:gd name="csY6" fmla="*/ 210141 h 21014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80342" h="210141">
                        <a:moveTo>
                          <a:pt x="0" y="0"/>
                        </a:moveTo>
                        <a:cubicBezTo>
                          <a:pt x="3001" y="11092"/>
                          <a:pt x="12303" y="18884"/>
                          <a:pt x="23405" y="23682"/>
                        </a:cubicBezTo>
                        <a:cubicBezTo>
                          <a:pt x="33608" y="28179"/>
                          <a:pt x="46211" y="30276"/>
                          <a:pt x="58813" y="32975"/>
                        </a:cubicBezTo>
                        <a:cubicBezTo>
                          <a:pt x="85220" y="38670"/>
                          <a:pt x="109826" y="51561"/>
                          <a:pt x="115827" y="68048"/>
                        </a:cubicBezTo>
                        <a:cubicBezTo>
                          <a:pt x="124529" y="92330"/>
                          <a:pt x="109226" y="122907"/>
                          <a:pt x="112526" y="147189"/>
                        </a:cubicBezTo>
                        <a:cubicBezTo>
                          <a:pt x="114627" y="163676"/>
                          <a:pt x="124529" y="176866"/>
                          <a:pt x="137132" y="186760"/>
                        </a:cubicBezTo>
                        <a:cubicBezTo>
                          <a:pt x="149735" y="196653"/>
                          <a:pt x="165038" y="203247"/>
                          <a:pt x="180342" y="210141"/>
                        </a:cubicBezTo>
                      </a:path>
                    </a:pathLst>
                  </a:custGeom>
                  <a:noFill/>
                  <a:ln w="13561" cap="rnd">
                    <a:solidFill>
                      <a:srgbClr val="231F20"/>
                    </a:solidFill>
                    <a:prstDash val="solid"/>
                    <a:miter/>
                  </a:ln>
                </p:spPr>
                <p:txBody>
                  <a:bodyPr/>
                  <a:lstStyle/>
                  <a:p>
                    <a:endParaRPr lang="en-US"/>
                  </a:p>
                </p:txBody>
              </p:sp>
            </p:grpSp>
            <p:grpSp>
              <p:nvGrpSpPr>
                <p:cNvPr id="1181" name="Graphic 3">
                  <a:extLst>
                    <a:ext uri="{FF2B5EF4-FFF2-40B4-BE49-F238E27FC236}">
                      <a16:creationId xmlns:a16="http://schemas.microsoft.com/office/drawing/2014/main" id="{C681C094-CDBE-6231-8A44-F2716016AB37}"/>
                    </a:ext>
                  </a:extLst>
                </p:cNvPr>
                <p:cNvGrpSpPr/>
                <p:nvPr/>
              </p:nvGrpSpPr>
              <p:grpSpPr>
                <a:xfrm>
                  <a:off x="25888473" y="21904334"/>
                  <a:ext cx="258840" cy="415331"/>
                  <a:chOff x="25888473" y="21904334"/>
                  <a:chExt cx="258840" cy="415331"/>
                </a:xfrm>
                <a:noFill/>
              </p:grpSpPr>
              <p:sp>
                <p:nvSpPr>
                  <p:cNvPr id="1203" name="Freeform: Shape 1202">
                    <a:extLst>
                      <a:ext uri="{FF2B5EF4-FFF2-40B4-BE49-F238E27FC236}">
                        <a16:creationId xmlns:a16="http://schemas.microsoft.com/office/drawing/2014/main" id="{DA811764-F0E8-5DA7-A480-97409A06E7BB}"/>
                      </a:ext>
                    </a:extLst>
                  </p:cNvPr>
                  <p:cNvSpPr/>
                  <p:nvPr/>
                </p:nvSpPr>
                <p:spPr>
                  <a:xfrm>
                    <a:off x="25957488" y="21904334"/>
                    <a:ext cx="165038" cy="223033"/>
                  </a:xfrm>
                  <a:custGeom>
                    <a:avLst/>
                    <a:gdLst>
                      <a:gd name="csX0" fmla="*/ 0 w 165038"/>
                      <a:gd name="csY0" fmla="*/ 0 h 223033"/>
                      <a:gd name="csX1" fmla="*/ 21605 w 165038"/>
                      <a:gd name="csY1" fmla="*/ 25182 h 223033"/>
                      <a:gd name="csX2" fmla="*/ 56413 w 165038"/>
                      <a:gd name="csY2" fmla="*/ 37174 h 223033"/>
                      <a:gd name="csX3" fmla="*/ 110726 w 165038"/>
                      <a:gd name="csY3" fmla="*/ 76444 h 223033"/>
                      <a:gd name="csX4" fmla="*/ 101724 w 165038"/>
                      <a:gd name="csY4" fmla="*/ 155283 h 223033"/>
                      <a:gd name="csX5" fmla="*/ 123629 w 165038"/>
                      <a:gd name="csY5" fmla="*/ 196653 h 223033"/>
                      <a:gd name="csX6" fmla="*/ 165038 w 165038"/>
                      <a:gd name="csY6" fmla="*/ 223033 h 22303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65038" h="223033">
                        <a:moveTo>
                          <a:pt x="0" y="0"/>
                        </a:moveTo>
                        <a:cubicBezTo>
                          <a:pt x="2400" y="11392"/>
                          <a:pt x="11102" y="19786"/>
                          <a:pt x="21605" y="25182"/>
                        </a:cubicBezTo>
                        <a:cubicBezTo>
                          <a:pt x="31507" y="30278"/>
                          <a:pt x="43810" y="33575"/>
                          <a:pt x="56413" y="37174"/>
                        </a:cubicBezTo>
                        <a:cubicBezTo>
                          <a:pt x="82219" y="44668"/>
                          <a:pt x="105925" y="59357"/>
                          <a:pt x="110726" y="76444"/>
                        </a:cubicBezTo>
                        <a:cubicBezTo>
                          <a:pt x="117628" y="101324"/>
                          <a:pt x="100223" y="130703"/>
                          <a:pt x="101724" y="155283"/>
                        </a:cubicBezTo>
                        <a:cubicBezTo>
                          <a:pt x="102624" y="171773"/>
                          <a:pt x="111626" y="185861"/>
                          <a:pt x="123629" y="196653"/>
                        </a:cubicBezTo>
                        <a:cubicBezTo>
                          <a:pt x="135631" y="207446"/>
                          <a:pt x="150335" y="215239"/>
                          <a:pt x="165038" y="223033"/>
                        </a:cubicBezTo>
                      </a:path>
                    </a:pathLst>
                  </a:custGeom>
                  <a:noFill/>
                  <a:ln w="13561" cap="rnd">
                    <a:solidFill>
                      <a:srgbClr val="231F20"/>
                    </a:solidFill>
                    <a:prstDash val="solid"/>
                    <a:miter/>
                  </a:ln>
                </p:spPr>
                <p:txBody>
                  <a:bodyPr/>
                  <a:lstStyle/>
                  <a:p>
                    <a:endParaRPr lang="en-US"/>
                  </a:p>
                </p:txBody>
              </p:sp>
              <p:sp>
                <p:nvSpPr>
                  <p:cNvPr id="1204" name="Freeform: Shape 1203">
                    <a:extLst>
                      <a:ext uri="{FF2B5EF4-FFF2-40B4-BE49-F238E27FC236}">
                        <a16:creationId xmlns:a16="http://schemas.microsoft.com/office/drawing/2014/main" id="{1E57C2C7-B2A6-3142-46B3-5DD78EBC6BCD}"/>
                      </a:ext>
                    </a:extLst>
                  </p:cNvPr>
                  <p:cNvSpPr/>
                  <p:nvPr/>
                </p:nvSpPr>
                <p:spPr>
                  <a:xfrm>
                    <a:off x="25888473" y="21948402"/>
                    <a:ext cx="165038" cy="223033"/>
                  </a:xfrm>
                  <a:custGeom>
                    <a:avLst/>
                    <a:gdLst>
                      <a:gd name="csX0" fmla="*/ 0 w 165038"/>
                      <a:gd name="csY0" fmla="*/ 0 h 223033"/>
                      <a:gd name="csX1" fmla="*/ 21605 w 165038"/>
                      <a:gd name="csY1" fmla="*/ 25180 h 223033"/>
                      <a:gd name="csX2" fmla="*/ 56412 w 165038"/>
                      <a:gd name="csY2" fmla="*/ 37172 h 223033"/>
                      <a:gd name="csX3" fmla="*/ 110726 w 165038"/>
                      <a:gd name="csY3" fmla="*/ 76442 h 223033"/>
                      <a:gd name="csX4" fmla="*/ 101723 w 165038"/>
                      <a:gd name="csY4" fmla="*/ 155283 h 223033"/>
                      <a:gd name="csX5" fmla="*/ 123629 w 165038"/>
                      <a:gd name="csY5" fmla="*/ 196653 h 223033"/>
                      <a:gd name="csX6" fmla="*/ 165038 w 165038"/>
                      <a:gd name="csY6" fmla="*/ 223033 h 22303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65038" h="223033">
                        <a:moveTo>
                          <a:pt x="0" y="0"/>
                        </a:moveTo>
                        <a:cubicBezTo>
                          <a:pt x="2400" y="11392"/>
                          <a:pt x="11102" y="19784"/>
                          <a:pt x="21605" y="25180"/>
                        </a:cubicBezTo>
                        <a:cubicBezTo>
                          <a:pt x="31507" y="30278"/>
                          <a:pt x="43810" y="33575"/>
                          <a:pt x="56412" y="37172"/>
                        </a:cubicBezTo>
                        <a:cubicBezTo>
                          <a:pt x="82219" y="44666"/>
                          <a:pt x="105925" y="59355"/>
                          <a:pt x="110726" y="76442"/>
                        </a:cubicBezTo>
                        <a:cubicBezTo>
                          <a:pt x="117627" y="101324"/>
                          <a:pt x="100223" y="130702"/>
                          <a:pt x="101723" y="155283"/>
                        </a:cubicBezTo>
                        <a:cubicBezTo>
                          <a:pt x="102623" y="171771"/>
                          <a:pt x="111626" y="185861"/>
                          <a:pt x="123629" y="196653"/>
                        </a:cubicBezTo>
                        <a:cubicBezTo>
                          <a:pt x="135631" y="207444"/>
                          <a:pt x="150334" y="215239"/>
                          <a:pt x="165038" y="223033"/>
                        </a:cubicBezTo>
                      </a:path>
                    </a:pathLst>
                  </a:custGeom>
                  <a:noFill/>
                  <a:ln w="13561" cap="rnd">
                    <a:solidFill>
                      <a:srgbClr val="231F20"/>
                    </a:solidFill>
                    <a:prstDash val="solid"/>
                    <a:miter/>
                  </a:ln>
                </p:spPr>
                <p:txBody>
                  <a:bodyPr/>
                  <a:lstStyle/>
                  <a:p>
                    <a:endParaRPr lang="en-US"/>
                  </a:p>
                </p:txBody>
              </p:sp>
            </p:grpSp>
            <p:grpSp>
              <p:nvGrpSpPr>
                <p:cNvPr id="1182" name="Graphic 3">
                  <a:extLst>
                    <a:ext uri="{FF2B5EF4-FFF2-40B4-BE49-F238E27FC236}">
                      <a16:creationId xmlns:a16="http://schemas.microsoft.com/office/drawing/2014/main" id="{CE823B29-FE6C-EBAB-DBD7-97A7290312C8}"/>
                    </a:ext>
                  </a:extLst>
                </p:cNvPr>
                <p:cNvGrpSpPr/>
                <p:nvPr/>
              </p:nvGrpSpPr>
              <p:grpSpPr>
                <a:xfrm>
                  <a:off x="25583301" y="22095291"/>
                  <a:ext cx="243907" cy="424655"/>
                  <a:chOff x="25583301" y="22095291"/>
                  <a:chExt cx="243907" cy="424655"/>
                </a:xfrm>
                <a:noFill/>
              </p:grpSpPr>
              <p:sp>
                <p:nvSpPr>
                  <p:cNvPr id="1201" name="Freeform: Shape 1200">
                    <a:extLst>
                      <a:ext uri="{FF2B5EF4-FFF2-40B4-BE49-F238E27FC236}">
                        <a16:creationId xmlns:a16="http://schemas.microsoft.com/office/drawing/2014/main" id="{840316EB-403C-9828-8D1C-1725D989DB03}"/>
                      </a:ext>
                    </a:extLst>
                  </p:cNvPr>
                  <p:cNvSpPr/>
                  <p:nvPr/>
                </p:nvSpPr>
                <p:spPr>
                  <a:xfrm>
                    <a:off x="25655018" y="22095291"/>
                    <a:ext cx="148834" cy="233826"/>
                  </a:xfrm>
                  <a:custGeom>
                    <a:avLst/>
                    <a:gdLst>
                      <a:gd name="csX0" fmla="*/ 0 w 148834"/>
                      <a:gd name="csY0" fmla="*/ 0 h 233826"/>
                      <a:gd name="csX1" fmla="*/ 19804 w 148834"/>
                      <a:gd name="csY1" fmla="*/ 26680 h 233826"/>
                      <a:gd name="csX2" fmla="*/ 53712 w 148834"/>
                      <a:gd name="csY2" fmla="*/ 41071 h 233826"/>
                      <a:gd name="csX3" fmla="*/ 105024 w 148834"/>
                      <a:gd name="csY3" fmla="*/ 83939 h 233826"/>
                      <a:gd name="csX4" fmla="*/ 90320 w 148834"/>
                      <a:gd name="csY4" fmla="*/ 161879 h 233826"/>
                      <a:gd name="csX5" fmla="*/ 109225 w 148834"/>
                      <a:gd name="csY5" fmla="*/ 204747 h 233826"/>
                      <a:gd name="csX6" fmla="*/ 148834 w 148834"/>
                      <a:gd name="csY6" fmla="*/ 233826 h 23382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48834" h="233826">
                        <a:moveTo>
                          <a:pt x="0" y="0"/>
                        </a:moveTo>
                        <a:cubicBezTo>
                          <a:pt x="1500" y="11392"/>
                          <a:pt x="9602" y="20386"/>
                          <a:pt x="19804" y="26680"/>
                        </a:cubicBezTo>
                        <a:cubicBezTo>
                          <a:pt x="29107" y="32376"/>
                          <a:pt x="41409" y="36574"/>
                          <a:pt x="53712" y="41071"/>
                        </a:cubicBezTo>
                        <a:cubicBezTo>
                          <a:pt x="78918" y="50364"/>
                          <a:pt x="101723" y="66851"/>
                          <a:pt x="105024" y="83939"/>
                        </a:cubicBezTo>
                        <a:cubicBezTo>
                          <a:pt x="110125" y="109119"/>
                          <a:pt x="90621" y="137298"/>
                          <a:pt x="90320" y="161879"/>
                        </a:cubicBezTo>
                        <a:cubicBezTo>
                          <a:pt x="90320" y="178367"/>
                          <a:pt x="97822" y="193055"/>
                          <a:pt x="109225" y="204747"/>
                        </a:cubicBezTo>
                        <a:cubicBezTo>
                          <a:pt x="120628" y="216439"/>
                          <a:pt x="134731" y="225132"/>
                          <a:pt x="148834" y="233826"/>
                        </a:cubicBezTo>
                      </a:path>
                    </a:pathLst>
                  </a:custGeom>
                  <a:noFill/>
                  <a:ln w="13561" cap="rnd">
                    <a:solidFill>
                      <a:srgbClr val="231F20"/>
                    </a:solidFill>
                    <a:prstDash val="solid"/>
                    <a:miter/>
                  </a:ln>
                </p:spPr>
                <p:txBody>
                  <a:bodyPr/>
                  <a:lstStyle/>
                  <a:p>
                    <a:endParaRPr lang="en-US"/>
                  </a:p>
                </p:txBody>
              </p:sp>
              <p:sp>
                <p:nvSpPr>
                  <p:cNvPr id="1202" name="Freeform: Shape 1201">
                    <a:extLst>
                      <a:ext uri="{FF2B5EF4-FFF2-40B4-BE49-F238E27FC236}">
                        <a16:creationId xmlns:a16="http://schemas.microsoft.com/office/drawing/2014/main" id="{CC3370A6-F6E6-A2A6-B610-D5D207D5D116}"/>
                      </a:ext>
                    </a:extLst>
                  </p:cNvPr>
                  <p:cNvSpPr/>
                  <p:nvPr/>
                </p:nvSpPr>
                <p:spPr>
                  <a:xfrm>
                    <a:off x="25583301" y="22134562"/>
                    <a:ext cx="148834" cy="233826"/>
                  </a:xfrm>
                  <a:custGeom>
                    <a:avLst/>
                    <a:gdLst>
                      <a:gd name="csX0" fmla="*/ 0 w 148834"/>
                      <a:gd name="csY0" fmla="*/ 0 h 233826"/>
                      <a:gd name="csX1" fmla="*/ 19805 w 148834"/>
                      <a:gd name="csY1" fmla="*/ 26680 h 233826"/>
                      <a:gd name="csX2" fmla="*/ 53713 w 148834"/>
                      <a:gd name="csY2" fmla="*/ 41071 h 233826"/>
                      <a:gd name="csX3" fmla="*/ 105024 w 148834"/>
                      <a:gd name="csY3" fmla="*/ 83939 h 233826"/>
                      <a:gd name="csX4" fmla="*/ 90321 w 148834"/>
                      <a:gd name="csY4" fmla="*/ 161879 h 233826"/>
                      <a:gd name="csX5" fmla="*/ 109226 w 148834"/>
                      <a:gd name="csY5" fmla="*/ 204747 h 233826"/>
                      <a:gd name="csX6" fmla="*/ 148834 w 148834"/>
                      <a:gd name="csY6" fmla="*/ 233826 h 23382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48834" h="233826">
                        <a:moveTo>
                          <a:pt x="0" y="0"/>
                        </a:moveTo>
                        <a:cubicBezTo>
                          <a:pt x="1500" y="11392"/>
                          <a:pt x="9602" y="20386"/>
                          <a:pt x="19805" y="26680"/>
                        </a:cubicBezTo>
                        <a:cubicBezTo>
                          <a:pt x="29107" y="32376"/>
                          <a:pt x="41410" y="36574"/>
                          <a:pt x="53713" y="41071"/>
                        </a:cubicBezTo>
                        <a:cubicBezTo>
                          <a:pt x="78919" y="50364"/>
                          <a:pt x="101724" y="66851"/>
                          <a:pt x="105024" y="83939"/>
                        </a:cubicBezTo>
                        <a:cubicBezTo>
                          <a:pt x="110126" y="109119"/>
                          <a:pt x="90621" y="137298"/>
                          <a:pt x="90321" y="161879"/>
                        </a:cubicBezTo>
                        <a:cubicBezTo>
                          <a:pt x="90321" y="178367"/>
                          <a:pt x="97823" y="193055"/>
                          <a:pt x="109226" y="204747"/>
                        </a:cubicBezTo>
                        <a:cubicBezTo>
                          <a:pt x="120628" y="216439"/>
                          <a:pt x="134731" y="225132"/>
                          <a:pt x="148834" y="233826"/>
                        </a:cubicBezTo>
                      </a:path>
                    </a:pathLst>
                  </a:custGeom>
                  <a:noFill/>
                  <a:ln w="13561" cap="rnd">
                    <a:solidFill>
                      <a:srgbClr val="231F20"/>
                    </a:solidFill>
                    <a:prstDash val="solid"/>
                    <a:miter/>
                  </a:ln>
                </p:spPr>
                <p:txBody>
                  <a:bodyPr/>
                  <a:lstStyle/>
                  <a:p>
                    <a:endParaRPr lang="en-US"/>
                  </a:p>
                </p:txBody>
              </p:sp>
            </p:grpSp>
            <p:grpSp>
              <p:nvGrpSpPr>
                <p:cNvPr id="1183" name="Graphic 3">
                  <a:extLst>
                    <a:ext uri="{FF2B5EF4-FFF2-40B4-BE49-F238E27FC236}">
                      <a16:creationId xmlns:a16="http://schemas.microsoft.com/office/drawing/2014/main" id="{E3E3C3F1-F7AE-CCFC-E948-C78918EEFA1B}"/>
                    </a:ext>
                  </a:extLst>
                </p:cNvPr>
                <p:cNvGrpSpPr/>
                <p:nvPr/>
              </p:nvGrpSpPr>
              <p:grpSpPr>
                <a:xfrm>
                  <a:off x="25265527" y="22264665"/>
                  <a:ext cx="227978" cy="431646"/>
                  <a:chOff x="25265527" y="22264665"/>
                  <a:chExt cx="227978" cy="431646"/>
                </a:xfrm>
                <a:noFill/>
              </p:grpSpPr>
              <p:sp>
                <p:nvSpPr>
                  <p:cNvPr id="1199" name="Freeform: Shape 1198">
                    <a:extLst>
                      <a:ext uri="{FF2B5EF4-FFF2-40B4-BE49-F238E27FC236}">
                        <a16:creationId xmlns:a16="http://schemas.microsoft.com/office/drawing/2014/main" id="{C6A670A6-1549-8827-274E-3A69C91FEEE9}"/>
                      </a:ext>
                    </a:extLst>
                  </p:cNvPr>
                  <p:cNvSpPr/>
                  <p:nvPr/>
                </p:nvSpPr>
                <p:spPr>
                  <a:xfrm>
                    <a:off x="25339945" y="22264665"/>
                    <a:ext cx="131730" cy="244017"/>
                  </a:xfrm>
                  <a:custGeom>
                    <a:avLst/>
                    <a:gdLst>
                      <a:gd name="csX0" fmla="*/ 0 w 131730"/>
                      <a:gd name="csY0" fmla="*/ 0 h 244017"/>
                      <a:gd name="csX1" fmla="*/ 17704 w 131730"/>
                      <a:gd name="csY1" fmla="*/ 28179 h 244017"/>
                      <a:gd name="csX2" fmla="*/ 50412 w 131730"/>
                      <a:gd name="csY2" fmla="*/ 44966 h 244017"/>
                      <a:gd name="csX3" fmla="*/ 98722 w 131730"/>
                      <a:gd name="csY3" fmla="*/ 91431 h 244017"/>
                      <a:gd name="csX4" fmla="*/ 78618 w 131730"/>
                      <a:gd name="csY4" fmla="*/ 168174 h 244017"/>
                      <a:gd name="csX5" fmla="*/ 94221 w 131730"/>
                      <a:gd name="csY5" fmla="*/ 212242 h 244017"/>
                      <a:gd name="csX6" fmla="*/ 131730 w 131730"/>
                      <a:gd name="csY6" fmla="*/ 244018 h 24401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1730" h="244017">
                        <a:moveTo>
                          <a:pt x="0" y="0"/>
                        </a:moveTo>
                        <a:cubicBezTo>
                          <a:pt x="600" y="11692"/>
                          <a:pt x="8102" y="20985"/>
                          <a:pt x="17704" y="28179"/>
                        </a:cubicBezTo>
                        <a:cubicBezTo>
                          <a:pt x="26706" y="34773"/>
                          <a:pt x="38409" y="39571"/>
                          <a:pt x="50412" y="44966"/>
                        </a:cubicBezTo>
                        <a:cubicBezTo>
                          <a:pt x="75017" y="56058"/>
                          <a:pt x="96322" y="74045"/>
                          <a:pt x="98722" y="91431"/>
                        </a:cubicBezTo>
                        <a:cubicBezTo>
                          <a:pt x="102024" y="116913"/>
                          <a:pt x="80718" y="143592"/>
                          <a:pt x="78618" y="168174"/>
                        </a:cubicBezTo>
                        <a:cubicBezTo>
                          <a:pt x="77117" y="184661"/>
                          <a:pt x="84019" y="199950"/>
                          <a:pt x="94221" y="212242"/>
                        </a:cubicBezTo>
                        <a:cubicBezTo>
                          <a:pt x="104424" y="224532"/>
                          <a:pt x="118227" y="234425"/>
                          <a:pt x="131730" y="244018"/>
                        </a:cubicBezTo>
                      </a:path>
                    </a:pathLst>
                  </a:custGeom>
                  <a:noFill/>
                  <a:ln w="13561" cap="rnd">
                    <a:solidFill>
                      <a:srgbClr val="231F20"/>
                    </a:solidFill>
                    <a:prstDash val="solid"/>
                    <a:miter/>
                  </a:ln>
                </p:spPr>
                <p:txBody>
                  <a:bodyPr/>
                  <a:lstStyle/>
                  <a:p>
                    <a:endParaRPr lang="en-US"/>
                  </a:p>
                </p:txBody>
              </p:sp>
              <p:sp>
                <p:nvSpPr>
                  <p:cNvPr id="1200" name="Freeform: Shape 1199">
                    <a:extLst>
                      <a:ext uri="{FF2B5EF4-FFF2-40B4-BE49-F238E27FC236}">
                        <a16:creationId xmlns:a16="http://schemas.microsoft.com/office/drawing/2014/main" id="{05CFDA84-DC2B-E10D-0DD4-3E0AFBBF0049}"/>
                      </a:ext>
                    </a:extLst>
                  </p:cNvPr>
                  <p:cNvSpPr/>
                  <p:nvPr/>
                </p:nvSpPr>
                <p:spPr>
                  <a:xfrm>
                    <a:off x="25265527" y="22298240"/>
                    <a:ext cx="131730" cy="244017"/>
                  </a:xfrm>
                  <a:custGeom>
                    <a:avLst/>
                    <a:gdLst>
                      <a:gd name="csX0" fmla="*/ 0 w 131730"/>
                      <a:gd name="csY0" fmla="*/ 0 h 244017"/>
                      <a:gd name="csX1" fmla="*/ 17704 w 131730"/>
                      <a:gd name="csY1" fmla="*/ 28179 h 244017"/>
                      <a:gd name="csX2" fmla="*/ 50412 w 131730"/>
                      <a:gd name="csY2" fmla="*/ 44966 h 244017"/>
                      <a:gd name="csX3" fmla="*/ 98723 w 131730"/>
                      <a:gd name="csY3" fmla="*/ 91431 h 244017"/>
                      <a:gd name="csX4" fmla="*/ 78618 w 131730"/>
                      <a:gd name="csY4" fmla="*/ 168174 h 244017"/>
                      <a:gd name="csX5" fmla="*/ 94221 w 131730"/>
                      <a:gd name="csY5" fmla="*/ 212242 h 244017"/>
                      <a:gd name="csX6" fmla="*/ 131730 w 131730"/>
                      <a:gd name="csY6" fmla="*/ 244018 h 24401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1730" h="244017">
                        <a:moveTo>
                          <a:pt x="0" y="0"/>
                        </a:moveTo>
                        <a:cubicBezTo>
                          <a:pt x="600" y="11692"/>
                          <a:pt x="8102" y="20985"/>
                          <a:pt x="17704" y="28179"/>
                        </a:cubicBezTo>
                        <a:cubicBezTo>
                          <a:pt x="26706" y="34775"/>
                          <a:pt x="38409" y="39571"/>
                          <a:pt x="50412" y="44966"/>
                        </a:cubicBezTo>
                        <a:cubicBezTo>
                          <a:pt x="75017" y="56058"/>
                          <a:pt x="96322" y="74045"/>
                          <a:pt x="98723" y="91431"/>
                        </a:cubicBezTo>
                        <a:cubicBezTo>
                          <a:pt x="102024" y="116913"/>
                          <a:pt x="80719" y="143592"/>
                          <a:pt x="78618" y="168174"/>
                        </a:cubicBezTo>
                        <a:cubicBezTo>
                          <a:pt x="77118" y="184663"/>
                          <a:pt x="84019" y="199950"/>
                          <a:pt x="94221" y="212242"/>
                        </a:cubicBezTo>
                        <a:cubicBezTo>
                          <a:pt x="104425" y="224532"/>
                          <a:pt x="118228" y="234425"/>
                          <a:pt x="131730" y="244018"/>
                        </a:cubicBezTo>
                      </a:path>
                    </a:pathLst>
                  </a:custGeom>
                  <a:noFill/>
                  <a:ln w="13561" cap="rnd">
                    <a:solidFill>
                      <a:srgbClr val="231F20"/>
                    </a:solidFill>
                    <a:prstDash val="solid"/>
                    <a:miter/>
                  </a:ln>
                </p:spPr>
                <p:txBody>
                  <a:bodyPr/>
                  <a:lstStyle/>
                  <a:p>
                    <a:endParaRPr lang="en-US"/>
                  </a:p>
                </p:txBody>
              </p:sp>
            </p:grpSp>
            <p:grpSp>
              <p:nvGrpSpPr>
                <p:cNvPr id="1184" name="Graphic 3">
                  <a:extLst>
                    <a:ext uri="{FF2B5EF4-FFF2-40B4-BE49-F238E27FC236}">
                      <a16:creationId xmlns:a16="http://schemas.microsoft.com/office/drawing/2014/main" id="{8A19831B-44EA-CB95-9964-401B5B518C96}"/>
                    </a:ext>
                  </a:extLst>
                </p:cNvPr>
                <p:cNvGrpSpPr/>
                <p:nvPr/>
              </p:nvGrpSpPr>
              <p:grpSpPr>
                <a:xfrm>
                  <a:off x="24936651" y="22410655"/>
                  <a:ext cx="211053" cy="436773"/>
                  <a:chOff x="24936651" y="22410655"/>
                  <a:chExt cx="211053" cy="436773"/>
                </a:xfrm>
                <a:noFill/>
              </p:grpSpPr>
              <p:sp>
                <p:nvSpPr>
                  <p:cNvPr id="1197" name="Freeform: Shape 1196">
                    <a:extLst>
                      <a:ext uri="{FF2B5EF4-FFF2-40B4-BE49-F238E27FC236}">
                        <a16:creationId xmlns:a16="http://schemas.microsoft.com/office/drawing/2014/main" id="{E7FC97A1-D8E3-43F1-475E-0628040CC391}"/>
                      </a:ext>
                    </a:extLst>
                  </p:cNvPr>
                  <p:cNvSpPr/>
                  <p:nvPr/>
                </p:nvSpPr>
                <p:spPr>
                  <a:xfrm>
                    <a:off x="25013469" y="22410655"/>
                    <a:ext cx="114026" cy="252410"/>
                  </a:xfrm>
                  <a:custGeom>
                    <a:avLst/>
                    <a:gdLst>
                      <a:gd name="csX0" fmla="*/ 0 w 114026"/>
                      <a:gd name="csY0" fmla="*/ 0 h 252410"/>
                      <a:gd name="csX1" fmla="*/ 15603 w 114026"/>
                      <a:gd name="csY1" fmla="*/ 29377 h 252410"/>
                      <a:gd name="csX2" fmla="*/ 47110 w 114026"/>
                      <a:gd name="csY2" fmla="*/ 48263 h 252410"/>
                      <a:gd name="csX3" fmla="*/ 91821 w 114026"/>
                      <a:gd name="csY3" fmla="*/ 98027 h 252410"/>
                      <a:gd name="csX4" fmla="*/ 66315 w 114026"/>
                      <a:gd name="csY4" fmla="*/ 172971 h 252410"/>
                      <a:gd name="csX5" fmla="*/ 78919 w 114026"/>
                      <a:gd name="csY5" fmla="*/ 217937 h 252410"/>
                      <a:gd name="csX6" fmla="*/ 114026 w 114026"/>
                      <a:gd name="csY6" fmla="*/ 252410 h 25241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14026" h="252410">
                        <a:moveTo>
                          <a:pt x="0" y="0"/>
                        </a:moveTo>
                        <a:cubicBezTo>
                          <a:pt x="0" y="11692"/>
                          <a:pt x="6602" y="21585"/>
                          <a:pt x="15603" y="29377"/>
                        </a:cubicBezTo>
                        <a:cubicBezTo>
                          <a:pt x="24005" y="36574"/>
                          <a:pt x="35408" y="42269"/>
                          <a:pt x="47110" y="48263"/>
                        </a:cubicBezTo>
                        <a:cubicBezTo>
                          <a:pt x="70816" y="60855"/>
                          <a:pt x="90921" y="80640"/>
                          <a:pt x="91821" y="98027"/>
                        </a:cubicBezTo>
                        <a:cubicBezTo>
                          <a:pt x="93321" y="123807"/>
                          <a:pt x="69916" y="148689"/>
                          <a:pt x="66315" y="172971"/>
                        </a:cubicBezTo>
                        <a:cubicBezTo>
                          <a:pt x="63615" y="189458"/>
                          <a:pt x="69316" y="205047"/>
                          <a:pt x="78919" y="217937"/>
                        </a:cubicBezTo>
                        <a:cubicBezTo>
                          <a:pt x="88520" y="230827"/>
                          <a:pt x="101123" y="241619"/>
                          <a:pt x="114026" y="252410"/>
                        </a:cubicBezTo>
                      </a:path>
                    </a:pathLst>
                  </a:custGeom>
                  <a:noFill/>
                  <a:ln w="13561" cap="rnd">
                    <a:solidFill>
                      <a:srgbClr val="231F20"/>
                    </a:solidFill>
                    <a:prstDash val="solid"/>
                    <a:miter/>
                  </a:ln>
                </p:spPr>
                <p:txBody>
                  <a:bodyPr/>
                  <a:lstStyle/>
                  <a:p>
                    <a:endParaRPr lang="en-US"/>
                  </a:p>
                </p:txBody>
              </p:sp>
              <p:sp>
                <p:nvSpPr>
                  <p:cNvPr id="1198" name="Freeform: Shape 1197">
                    <a:extLst>
                      <a:ext uri="{FF2B5EF4-FFF2-40B4-BE49-F238E27FC236}">
                        <a16:creationId xmlns:a16="http://schemas.microsoft.com/office/drawing/2014/main" id="{E2969226-350E-E893-A2EA-78DAF1908BA6}"/>
                      </a:ext>
                    </a:extLst>
                  </p:cNvPr>
                  <p:cNvSpPr/>
                  <p:nvPr/>
                </p:nvSpPr>
                <p:spPr>
                  <a:xfrm>
                    <a:off x="24936651" y="22439134"/>
                    <a:ext cx="114026" cy="252410"/>
                  </a:xfrm>
                  <a:custGeom>
                    <a:avLst/>
                    <a:gdLst>
                      <a:gd name="csX0" fmla="*/ 0 w 114026"/>
                      <a:gd name="csY0" fmla="*/ 0 h 252410"/>
                      <a:gd name="csX1" fmla="*/ 15603 w 114026"/>
                      <a:gd name="csY1" fmla="*/ 29377 h 252410"/>
                      <a:gd name="csX2" fmla="*/ 47110 w 114026"/>
                      <a:gd name="csY2" fmla="*/ 48263 h 252410"/>
                      <a:gd name="csX3" fmla="*/ 91821 w 114026"/>
                      <a:gd name="csY3" fmla="*/ 98027 h 252410"/>
                      <a:gd name="csX4" fmla="*/ 66315 w 114026"/>
                      <a:gd name="csY4" fmla="*/ 172971 h 252410"/>
                      <a:gd name="csX5" fmla="*/ 78918 w 114026"/>
                      <a:gd name="csY5" fmla="*/ 217937 h 252410"/>
                      <a:gd name="csX6" fmla="*/ 114026 w 114026"/>
                      <a:gd name="csY6" fmla="*/ 252410 h 25241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14026" h="252410">
                        <a:moveTo>
                          <a:pt x="0" y="0"/>
                        </a:moveTo>
                        <a:cubicBezTo>
                          <a:pt x="0" y="11692"/>
                          <a:pt x="6602" y="21583"/>
                          <a:pt x="15603" y="29377"/>
                        </a:cubicBezTo>
                        <a:cubicBezTo>
                          <a:pt x="24005" y="36572"/>
                          <a:pt x="35408" y="42268"/>
                          <a:pt x="47110" y="48263"/>
                        </a:cubicBezTo>
                        <a:cubicBezTo>
                          <a:pt x="70816" y="60853"/>
                          <a:pt x="90921" y="80640"/>
                          <a:pt x="91821" y="98027"/>
                        </a:cubicBezTo>
                        <a:cubicBezTo>
                          <a:pt x="93321" y="123807"/>
                          <a:pt x="69916" y="148689"/>
                          <a:pt x="66315" y="172971"/>
                        </a:cubicBezTo>
                        <a:cubicBezTo>
                          <a:pt x="63615" y="189458"/>
                          <a:pt x="69316" y="205045"/>
                          <a:pt x="78918" y="217937"/>
                        </a:cubicBezTo>
                        <a:cubicBezTo>
                          <a:pt x="88520" y="230827"/>
                          <a:pt x="101123" y="241619"/>
                          <a:pt x="114026" y="252410"/>
                        </a:cubicBezTo>
                      </a:path>
                    </a:pathLst>
                  </a:custGeom>
                  <a:noFill/>
                  <a:ln w="13561" cap="rnd">
                    <a:solidFill>
                      <a:srgbClr val="231F20"/>
                    </a:solidFill>
                    <a:prstDash val="solid"/>
                    <a:miter/>
                  </a:ln>
                </p:spPr>
                <p:txBody>
                  <a:bodyPr/>
                  <a:lstStyle/>
                  <a:p>
                    <a:endParaRPr lang="en-US"/>
                  </a:p>
                </p:txBody>
              </p:sp>
            </p:grpSp>
            <p:grpSp>
              <p:nvGrpSpPr>
                <p:cNvPr id="1185" name="Graphic 3">
                  <a:extLst>
                    <a:ext uri="{FF2B5EF4-FFF2-40B4-BE49-F238E27FC236}">
                      <a16:creationId xmlns:a16="http://schemas.microsoft.com/office/drawing/2014/main" id="{F0162412-A60B-E376-47BA-1EAC0AF46EAA}"/>
                    </a:ext>
                  </a:extLst>
                </p:cNvPr>
                <p:cNvGrpSpPr/>
                <p:nvPr/>
              </p:nvGrpSpPr>
              <p:grpSpPr>
                <a:xfrm>
                  <a:off x="24598683" y="22533264"/>
                  <a:ext cx="192569" cy="440500"/>
                  <a:chOff x="24598683" y="22533264"/>
                  <a:chExt cx="192569" cy="440500"/>
                </a:xfrm>
                <a:noFill/>
              </p:grpSpPr>
              <p:sp>
                <p:nvSpPr>
                  <p:cNvPr id="1195" name="Freeform: Shape 1194">
                    <a:extLst>
                      <a:ext uri="{FF2B5EF4-FFF2-40B4-BE49-F238E27FC236}">
                        <a16:creationId xmlns:a16="http://schemas.microsoft.com/office/drawing/2014/main" id="{BB27C10C-7E24-548C-CA1A-93F0F9D78CB7}"/>
                      </a:ext>
                    </a:extLst>
                  </p:cNvPr>
                  <p:cNvSpPr/>
                  <p:nvPr/>
                </p:nvSpPr>
                <p:spPr>
                  <a:xfrm>
                    <a:off x="24677301" y="22533264"/>
                    <a:ext cx="95511" cy="260204"/>
                  </a:xfrm>
                  <a:custGeom>
                    <a:avLst/>
                    <a:gdLst>
                      <a:gd name="csX0" fmla="*/ 89 w 95511"/>
                      <a:gd name="csY0" fmla="*/ 0 h 260204"/>
                      <a:gd name="csX1" fmla="*/ 13593 w 95511"/>
                      <a:gd name="csY1" fmla="*/ 30278 h 260204"/>
                      <a:gd name="csX2" fmla="*/ 43600 w 95511"/>
                      <a:gd name="csY2" fmla="*/ 51561 h 260204"/>
                      <a:gd name="csX3" fmla="*/ 84709 w 95511"/>
                      <a:gd name="csY3" fmla="*/ 104621 h 260204"/>
                      <a:gd name="csX4" fmla="*/ 53802 w 95511"/>
                      <a:gd name="csY4" fmla="*/ 177467 h 260204"/>
                      <a:gd name="csX5" fmla="*/ 63104 w 95511"/>
                      <a:gd name="csY5" fmla="*/ 223331 h 260204"/>
                      <a:gd name="csX6" fmla="*/ 95511 w 95511"/>
                      <a:gd name="csY6" fmla="*/ 260205 h 26020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5511" h="260204">
                        <a:moveTo>
                          <a:pt x="89" y="0"/>
                        </a:moveTo>
                        <a:cubicBezTo>
                          <a:pt x="-811" y="11392"/>
                          <a:pt x="5191" y="22183"/>
                          <a:pt x="13593" y="30278"/>
                        </a:cubicBezTo>
                        <a:cubicBezTo>
                          <a:pt x="21394" y="38070"/>
                          <a:pt x="32497" y="44366"/>
                          <a:pt x="43600" y="51561"/>
                        </a:cubicBezTo>
                        <a:cubicBezTo>
                          <a:pt x="66405" y="65949"/>
                          <a:pt x="85010" y="86934"/>
                          <a:pt x="84709" y="104621"/>
                        </a:cubicBezTo>
                        <a:cubicBezTo>
                          <a:pt x="84709" y="130402"/>
                          <a:pt x="59504" y="153785"/>
                          <a:pt x="53802" y="177467"/>
                        </a:cubicBezTo>
                        <a:cubicBezTo>
                          <a:pt x="49901" y="193654"/>
                          <a:pt x="54702" y="209543"/>
                          <a:pt x="63104" y="223331"/>
                        </a:cubicBezTo>
                        <a:cubicBezTo>
                          <a:pt x="71506" y="237122"/>
                          <a:pt x="83509" y="248513"/>
                          <a:pt x="95511" y="260205"/>
                        </a:cubicBezTo>
                      </a:path>
                    </a:pathLst>
                  </a:custGeom>
                  <a:noFill/>
                  <a:ln w="13561" cap="rnd">
                    <a:solidFill>
                      <a:srgbClr val="231F20"/>
                    </a:solidFill>
                    <a:prstDash val="solid"/>
                    <a:miter/>
                  </a:ln>
                </p:spPr>
                <p:txBody>
                  <a:bodyPr/>
                  <a:lstStyle/>
                  <a:p>
                    <a:endParaRPr lang="en-US"/>
                  </a:p>
                </p:txBody>
              </p:sp>
              <p:sp>
                <p:nvSpPr>
                  <p:cNvPr id="1196" name="Freeform: Shape 1195">
                    <a:extLst>
                      <a:ext uri="{FF2B5EF4-FFF2-40B4-BE49-F238E27FC236}">
                        <a16:creationId xmlns:a16="http://schemas.microsoft.com/office/drawing/2014/main" id="{0B87E050-126D-F98A-F476-9157F100F785}"/>
                      </a:ext>
                    </a:extLst>
                  </p:cNvPr>
                  <p:cNvSpPr/>
                  <p:nvPr/>
                </p:nvSpPr>
                <p:spPr>
                  <a:xfrm>
                    <a:off x="24598683" y="22556346"/>
                    <a:ext cx="95511" cy="260204"/>
                  </a:xfrm>
                  <a:custGeom>
                    <a:avLst/>
                    <a:gdLst>
                      <a:gd name="csX0" fmla="*/ 89 w 95511"/>
                      <a:gd name="csY0" fmla="*/ 0 h 260204"/>
                      <a:gd name="csX1" fmla="*/ 13593 w 95511"/>
                      <a:gd name="csY1" fmla="*/ 30278 h 260204"/>
                      <a:gd name="csX2" fmla="*/ 43600 w 95511"/>
                      <a:gd name="csY2" fmla="*/ 51562 h 260204"/>
                      <a:gd name="csX3" fmla="*/ 84709 w 95511"/>
                      <a:gd name="csY3" fmla="*/ 104623 h 260204"/>
                      <a:gd name="csX4" fmla="*/ 53802 w 95511"/>
                      <a:gd name="csY4" fmla="*/ 177468 h 260204"/>
                      <a:gd name="csX5" fmla="*/ 63104 w 95511"/>
                      <a:gd name="csY5" fmla="*/ 223333 h 260204"/>
                      <a:gd name="csX6" fmla="*/ 95511 w 95511"/>
                      <a:gd name="csY6" fmla="*/ 260205 h 26020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95511" h="260204">
                        <a:moveTo>
                          <a:pt x="89" y="0"/>
                        </a:moveTo>
                        <a:cubicBezTo>
                          <a:pt x="-811" y="11392"/>
                          <a:pt x="5191" y="22185"/>
                          <a:pt x="13593" y="30278"/>
                        </a:cubicBezTo>
                        <a:cubicBezTo>
                          <a:pt x="21394" y="38072"/>
                          <a:pt x="32496" y="44368"/>
                          <a:pt x="43600" y="51562"/>
                        </a:cubicBezTo>
                        <a:cubicBezTo>
                          <a:pt x="66405" y="65951"/>
                          <a:pt x="85009" y="86936"/>
                          <a:pt x="84709" y="104623"/>
                        </a:cubicBezTo>
                        <a:cubicBezTo>
                          <a:pt x="84709" y="130403"/>
                          <a:pt x="59504" y="153785"/>
                          <a:pt x="53802" y="177468"/>
                        </a:cubicBezTo>
                        <a:cubicBezTo>
                          <a:pt x="49901" y="193656"/>
                          <a:pt x="54702" y="209545"/>
                          <a:pt x="63104" y="223333"/>
                        </a:cubicBezTo>
                        <a:cubicBezTo>
                          <a:pt x="71506" y="237123"/>
                          <a:pt x="83509" y="248515"/>
                          <a:pt x="95511" y="260205"/>
                        </a:cubicBezTo>
                      </a:path>
                    </a:pathLst>
                  </a:custGeom>
                  <a:noFill/>
                  <a:ln w="13561" cap="rnd">
                    <a:solidFill>
                      <a:srgbClr val="231F20"/>
                    </a:solidFill>
                    <a:prstDash val="solid"/>
                    <a:miter/>
                  </a:ln>
                </p:spPr>
                <p:txBody>
                  <a:bodyPr/>
                  <a:lstStyle/>
                  <a:p>
                    <a:endParaRPr lang="en-US"/>
                  </a:p>
                </p:txBody>
              </p:sp>
            </p:grpSp>
            <p:grpSp>
              <p:nvGrpSpPr>
                <p:cNvPr id="1186" name="Graphic 3">
                  <a:extLst>
                    <a:ext uri="{FF2B5EF4-FFF2-40B4-BE49-F238E27FC236}">
                      <a16:creationId xmlns:a16="http://schemas.microsoft.com/office/drawing/2014/main" id="{F953E4EB-2157-01F7-C6AC-CD9D262B8585}"/>
                    </a:ext>
                  </a:extLst>
                </p:cNvPr>
                <p:cNvGrpSpPr/>
                <p:nvPr/>
              </p:nvGrpSpPr>
              <p:grpSpPr>
                <a:xfrm>
                  <a:off x="24253030" y="22631590"/>
                  <a:ext cx="174389" cy="440970"/>
                  <a:chOff x="24253030" y="22631590"/>
                  <a:chExt cx="174389" cy="440970"/>
                </a:xfrm>
                <a:noFill/>
              </p:grpSpPr>
              <p:sp>
                <p:nvSpPr>
                  <p:cNvPr id="1193" name="Freeform: Shape 1192">
                    <a:extLst>
                      <a:ext uri="{FF2B5EF4-FFF2-40B4-BE49-F238E27FC236}">
                        <a16:creationId xmlns:a16="http://schemas.microsoft.com/office/drawing/2014/main" id="{A8969C1C-E050-3364-BD80-DBB12A16D7E2}"/>
                      </a:ext>
                    </a:extLst>
                  </p:cNvPr>
                  <p:cNvSpPr/>
                  <p:nvPr/>
                </p:nvSpPr>
                <p:spPr>
                  <a:xfrm>
                    <a:off x="24333149" y="22631590"/>
                    <a:ext cx="77571" cy="266200"/>
                  </a:xfrm>
                  <a:custGeom>
                    <a:avLst/>
                    <a:gdLst>
                      <a:gd name="csX0" fmla="*/ 361 w 77571"/>
                      <a:gd name="csY0" fmla="*/ 0 h 266200"/>
                      <a:gd name="csX1" fmla="*/ 11764 w 77571"/>
                      <a:gd name="csY1" fmla="*/ 31178 h 266200"/>
                      <a:gd name="csX2" fmla="*/ 40270 w 77571"/>
                      <a:gd name="csY2" fmla="*/ 54559 h 266200"/>
                      <a:gd name="csX3" fmla="*/ 77480 w 77571"/>
                      <a:gd name="csY3" fmla="*/ 110317 h 266200"/>
                      <a:gd name="csX4" fmla="*/ 41471 w 77571"/>
                      <a:gd name="csY4" fmla="*/ 180765 h 266200"/>
                      <a:gd name="csX5" fmla="*/ 47473 w 77571"/>
                      <a:gd name="csY5" fmla="*/ 227230 h 266200"/>
                      <a:gd name="csX6" fmla="*/ 77179 w 77571"/>
                      <a:gd name="csY6" fmla="*/ 266201 h 2662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7571" h="266200">
                        <a:moveTo>
                          <a:pt x="361" y="0"/>
                        </a:moveTo>
                        <a:cubicBezTo>
                          <a:pt x="-1439" y="11392"/>
                          <a:pt x="3662" y="22483"/>
                          <a:pt x="11764" y="31178"/>
                        </a:cubicBezTo>
                        <a:cubicBezTo>
                          <a:pt x="19266" y="39271"/>
                          <a:pt x="29768" y="46765"/>
                          <a:pt x="40270" y="54559"/>
                        </a:cubicBezTo>
                        <a:cubicBezTo>
                          <a:pt x="61875" y="70448"/>
                          <a:pt x="78980" y="92631"/>
                          <a:pt x="77480" y="110317"/>
                        </a:cubicBezTo>
                        <a:cubicBezTo>
                          <a:pt x="75379" y="135799"/>
                          <a:pt x="48672" y="157382"/>
                          <a:pt x="41471" y="180765"/>
                        </a:cubicBezTo>
                        <a:cubicBezTo>
                          <a:pt x="36670" y="196653"/>
                          <a:pt x="39971" y="212842"/>
                          <a:pt x="47473" y="227230"/>
                        </a:cubicBezTo>
                        <a:cubicBezTo>
                          <a:pt x="54974" y="241619"/>
                          <a:pt x="66077" y="253911"/>
                          <a:pt x="77179" y="266201"/>
                        </a:cubicBezTo>
                      </a:path>
                    </a:pathLst>
                  </a:custGeom>
                  <a:noFill/>
                  <a:ln w="13561" cap="rnd">
                    <a:solidFill>
                      <a:srgbClr val="231F20"/>
                    </a:solidFill>
                    <a:prstDash val="solid"/>
                    <a:miter/>
                  </a:ln>
                </p:spPr>
                <p:txBody>
                  <a:bodyPr/>
                  <a:lstStyle/>
                  <a:p>
                    <a:endParaRPr lang="en-US"/>
                  </a:p>
                </p:txBody>
              </p:sp>
              <p:sp>
                <p:nvSpPr>
                  <p:cNvPr id="1194" name="Freeform: Shape 1193">
                    <a:extLst>
                      <a:ext uri="{FF2B5EF4-FFF2-40B4-BE49-F238E27FC236}">
                        <a16:creationId xmlns:a16="http://schemas.microsoft.com/office/drawing/2014/main" id="{97D94AF0-4AF9-54C4-B382-4681DC65800C}"/>
                      </a:ext>
                    </a:extLst>
                  </p:cNvPr>
                  <p:cNvSpPr/>
                  <p:nvPr/>
                </p:nvSpPr>
                <p:spPr>
                  <a:xfrm>
                    <a:off x="24253030" y="22648977"/>
                    <a:ext cx="77571" cy="266200"/>
                  </a:xfrm>
                  <a:custGeom>
                    <a:avLst/>
                    <a:gdLst>
                      <a:gd name="csX0" fmla="*/ 361 w 77571"/>
                      <a:gd name="csY0" fmla="*/ 0 h 266200"/>
                      <a:gd name="csX1" fmla="*/ 11764 w 77571"/>
                      <a:gd name="csY1" fmla="*/ 31176 h 266200"/>
                      <a:gd name="csX2" fmla="*/ 40271 w 77571"/>
                      <a:gd name="csY2" fmla="*/ 54559 h 266200"/>
                      <a:gd name="csX3" fmla="*/ 77480 w 77571"/>
                      <a:gd name="csY3" fmla="*/ 110317 h 266200"/>
                      <a:gd name="csX4" fmla="*/ 41471 w 77571"/>
                      <a:gd name="csY4" fmla="*/ 180764 h 266200"/>
                      <a:gd name="csX5" fmla="*/ 47473 w 77571"/>
                      <a:gd name="csY5" fmla="*/ 227230 h 266200"/>
                      <a:gd name="csX6" fmla="*/ 77179 w 77571"/>
                      <a:gd name="csY6" fmla="*/ 266201 h 2662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7571" h="266200">
                        <a:moveTo>
                          <a:pt x="361" y="0"/>
                        </a:moveTo>
                        <a:cubicBezTo>
                          <a:pt x="-1439" y="11392"/>
                          <a:pt x="3663" y="22483"/>
                          <a:pt x="11764" y="31176"/>
                        </a:cubicBezTo>
                        <a:cubicBezTo>
                          <a:pt x="19266" y="39271"/>
                          <a:pt x="29769" y="46765"/>
                          <a:pt x="40271" y="54559"/>
                        </a:cubicBezTo>
                        <a:cubicBezTo>
                          <a:pt x="61876" y="70447"/>
                          <a:pt x="78980" y="92630"/>
                          <a:pt x="77480" y="110317"/>
                        </a:cubicBezTo>
                        <a:cubicBezTo>
                          <a:pt x="75379" y="135797"/>
                          <a:pt x="48673" y="157382"/>
                          <a:pt x="41471" y="180764"/>
                        </a:cubicBezTo>
                        <a:cubicBezTo>
                          <a:pt x="36670" y="196653"/>
                          <a:pt x="39971" y="212840"/>
                          <a:pt x="47473" y="227230"/>
                        </a:cubicBezTo>
                        <a:cubicBezTo>
                          <a:pt x="54974" y="241619"/>
                          <a:pt x="66077" y="253909"/>
                          <a:pt x="77179" y="266201"/>
                        </a:cubicBezTo>
                      </a:path>
                    </a:pathLst>
                  </a:custGeom>
                  <a:noFill/>
                  <a:ln w="13561" cap="rnd">
                    <a:solidFill>
                      <a:srgbClr val="231F20"/>
                    </a:solidFill>
                    <a:prstDash val="solid"/>
                    <a:miter/>
                  </a:ln>
                </p:spPr>
                <p:txBody>
                  <a:bodyPr/>
                  <a:lstStyle/>
                  <a:p>
                    <a:endParaRPr lang="en-US"/>
                  </a:p>
                </p:txBody>
              </p:sp>
            </p:grpSp>
            <p:grpSp>
              <p:nvGrpSpPr>
                <p:cNvPr id="1187" name="Graphic 3">
                  <a:extLst>
                    <a:ext uri="{FF2B5EF4-FFF2-40B4-BE49-F238E27FC236}">
                      <a16:creationId xmlns:a16="http://schemas.microsoft.com/office/drawing/2014/main" id="{FE9B530E-B278-D09E-D9D1-72A998008128}"/>
                    </a:ext>
                  </a:extLst>
                </p:cNvPr>
                <p:cNvGrpSpPr/>
                <p:nvPr/>
              </p:nvGrpSpPr>
              <p:grpSpPr>
                <a:xfrm>
                  <a:off x="23901518" y="22705335"/>
                  <a:ext cx="167135" cy="438636"/>
                  <a:chOff x="23901518" y="22705335"/>
                  <a:chExt cx="167135" cy="438636"/>
                </a:xfrm>
                <a:noFill/>
              </p:grpSpPr>
              <p:sp>
                <p:nvSpPr>
                  <p:cNvPr id="1191" name="Freeform: Shape 1190">
                    <a:extLst>
                      <a:ext uri="{FF2B5EF4-FFF2-40B4-BE49-F238E27FC236}">
                        <a16:creationId xmlns:a16="http://schemas.microsoft.com/office/drawing/2014/main" id="{E68485EC-039F-74E9-AA63-DF4257EB2AC8}"/>
                      </a:ext>
                    </a:extLst>
                  </p:cNvPr>
                  <p:cNvSpPr/>
                  <p:nvPr/>
                </p:nvSpPr>
                <p:spPr>
                  <a:xfrm>
                    <a:off x="23982536" y="22705335"/>
                    <a:ext cx="70113" cy="270696"/>
                  </a:xfrm>
                  <a:custGeom>
                    <a:avLst/>
                    <a:gdLst>
                      <a:gd name="csX0" fmla="*/ 792 w 70113"/>
                      <a:gd name="csY0" fmla="*/ 0 h 270696"/>
                      <a:gd name="csX1" fmla="*/ 9795 w 70113"/>
                      <a:gd name="csY1" fmla="*/ 31776 h 270696"/>
                      <a:gd name="csX2" fmla="*/ 36501 w 70113"/>
                      <a:gd name="csY2" fmla="*/ 56956 h 270696"/>
                      <a:gd name="csX3" fmla="*/ 69809 w 70113"/>
                      <a:gd name="csY3" fmla="*/ 115113 h 270696"/>
                      <a:gd name="csX4" fmla="*/ 28699 w 70113"/>
                      <a:gd name="csY4" fmla="*/ 182862 h 270696"/>
                      <a:gd name="csX5" fmla="*/ 31400 w 70113"/>
                      <a:gd name="csY5" fmla="*/ 229627 h 270696"/>
                      <a:gd name="csX6" fmla="*/ 58406 w 70113"/>
                      <a:gd name="csY6" fmla="*/ 270696 h 27069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0113" h="270696">
                        <a:moveTo>
                          <a:pt x="792" y="0"/>
                        </a:moveTo>
                        <a:cubicBezTo>
                          <a:pt x="-1908" y="11392"/>
                          <a:pt x="2592" y="22483"/>
                          <a:pt x="9795" y="31776"/>
                        </a:cubicBezTo>
                        <a:cubicBezTo>
                          <a:pt x="16696" y="40469"/>
                          <a:pt x="26599" y="48563"/>
                          <a:pt x="36501" y="56956"/>
                        </a:cubicBezTo>
                        <a:cubicBezTo>
                          <a:pt x="56905" y="74344"/>
                          <a:pt x="72509" y="97727"/>
                          <a:pt x="69809" y="115113"/>
                        </a:cubicBezTo>
                        <a:cubicBezTo>
                          <a:pt x="65908" y="140595"/>
                          <a:pt x="37701" y="160079"/>
                          <a:pt x="28699" y="182862"/>
                        </a:cubicBezTo>
                        <a:cubicBezTo>
                          <a:pt x="22698" y="198451"/>
                          <a:pt x="24798" y="214638"/>
                          <a:pt x="31400" y="229627"/>
                        </a:cubicBezTo>
                        <a:cubicBezTo>
                          <a:pt x="38001" y="244616"/>
                          <a:pt x="47903" y="257506"/>
                          <a:pt x="58406" y="270696"/>
                        </a:cubicBezTo>
                      </a:path>
                    </a:pathLst>
                  </a:custGeom>
                  <a:noFill/>
                  <a:ln w="13561" cap="rnd">
                    <a:solidFill>
                      <a:srgbClr val="231F20"/>
                    </a:solidFill>
                    <a:prstDash val="solid"/>
                    <a:miter/>
                  </a:ln>
                </p:spPr>
                <p:txBody>
                  <a:bodyPr/>
                  <a:lstStyle/>
                  <a:p>
                    <a:endParaRPr lang="en-US"/>
                  </a:p>
                </p:txBody>
              </p:sp>
              <p:sp>
                <p:nvSpPr>
                  <p:cNvPr id="1192" name="Freeform: Shape 1191">
                    <a:extLst>
                      <a:ext uri="{FF2B5EF4-FFF2-40B4-BE49-F238E27FC236}">
                        <a16:creationId xmlns:a16="http://schemas.microsoft.com/office/drawing/2014/main" id="{528D7819-C4BF-9D05-E489-91390981E993}"/>
                      </a:ext>
                    </a:extLst>
                  </p:cNvPr>
                  <p:cNvSpPr/>
                  <p:nvPr/>
                </p:nvSpPr>
                <p:spPr>
                  <a:xfrm>
                    <a:off x="23901518" y="22716727"/>
                    <a:ext cx="70112" cy="270696"/>
                  </a:xfrm>
                  <a:custGeom>
                    <a:avLst/>
                    <a:gdLst>
                      <a:gd name="csX0" fmla="*/ 792 w 70112"/>
                      <a:gd name="csY0" fmla="*/ 0 h 270696"/>
                      <a:gd name="csX1" fmla="*/ 9794 w 70112"/>
                      <a:gd name="csY1" fmla="*/ 31776 h 270696"/>
                      <a:gd name="csX2" fmla="*/ 36501 w 70112"/>
                      <a:gd name="csY2" fmla="*/ 56956 h 270696"/>
                      <a:gd name="csX3" fmla="*/ 69808 w 70112"/>
                      <a:gd name="csY3" fmla="*/ 115113 h 270696"/>
                      <a:gd name="csX4" fmla="*/ 28698 w 70112"/>
                      <a:gd name="csY4" fmla="*/ 182862 h 270696"/>
                      <a:gd name="csX5" fmla="*/ 31399 w 70112"/>
                      <a:gd name="csY5" fmla="*/ 229627 h 270696"/>
                      <a:gd name="csX6" fmla="*/ 58405 w 70112"/>
                      <a:gd name="csY6" fmla="*/ 270696 h 27069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70112" h="270696">
                        <a:moveTo>
                          <a:pt x="792" y="0"/>
                        </a:moveTo>
                        <a:cubicBezTo>
                          <a:pt x="-1908" y="11392"/>
                          <a:pt x="2592" y="22483"/>
                          <a:pt x="9794" y="31776"/>
                        </a:cubicBezTo>
                        <a:cubicBezTo>
                          <a:pt x="16696" y="40469"/>
                          <a:pt x="26598" y="48563"/>
                          <a:pt x="36501" y="56956"/>
                        </a:cubicBezTo>
                        <a:cubicBezTo>
                          <a:pt x="56905" y="74344"/>
                          <a:pt x="72508" y="97727"/>
                          <a:pt x="69808" y="115113"/>
                        </a:cubicBezTo>
                        <a:cubicBezTo>
                          <a:pt x="65907" y="140595"/>
                          <a:pt x="37700" y="160079"/>
                          <a:pt x="28698" y="182862"/>
                        </a:cubicBezTo>
                        <a:cubicBezTo>
                          <a:pt x="22697" y="198451"/>
                          <a:pt x="24797" y="214638"/>
                          <a:pt x="31399" y="229627"/>
                        </a:cubicBezTo>
                        <a:cubicBezTo>
                          <a:pt x="38001" y="244616"/>
                          <a:pt x="47902" y="257506"/>
                          <a:pt x="58405" y="270696"/>
                        </a:cubicBezTo>
                      </a:path>
                    </a:pathLst>
                  </a:custGeom>
                  <a:noFill/>
                  <a:ln w="13561" cap="rnd">
                    <a:solidFill>
                      <a:srgbClr val="231F20"/>
                    </a:solidFill>
                    <a:prstDash val="solid"/>
                    <a:miter/>
                  </a:ln>
                </p:spPr>
                <p:txBody>
                  <a:bodyPr/>
                  <a:lstStyle/>
                  <a:p>
                    <a:endParaRPr lang="en-US"/>
                  </a:p>
                </p:txBody>
              </p:sp>
            </p:grpSp>
            <p:grpSp>
              <p:nvGrpSpPr>
                <p:cNvPr id="1188" name="Graphic 3">
                  <a:extLst>
                    <a:ext uri="{FF2B5EF4-FFF2-40B4-BE49-F238E27FC236}">
                      <a16:creationId xmlns:a16="http://schemas.microsoft.com/office/drawing/2014/main" id="{70BE397D-4330-95B6-5830-ADBDF98438C6}"/>
                    </a:ext>
                  </a:extLst>
                </p:cNvPr>
                <p:cNvGrpSpPr/>
                <p:nvPr/>
              </p:nvGrpSpPr>
              <p:grpSpPr>
                <a:xfrm>
                  <a:off x="23546038" y="22753599"/>
                  <a:ext cx="159558" cy="435377"/>
                  <a:chOff x="23546038" y="22753599"/>
                  <a:chExt cx="159558" cy="435377"/>
                </a:xfrm>
                <a:noFill/>
              </p:grpSpPr>
              <p:sp>
                <p:nvSpPr>
                  <p:cNvPr id="1189" name="Freeform: Shape 1188">
                    <a:extLst>
                      <a:ext uri="{FF2B5EF4-FFF2-40B4-BE49-F238E27FC236}">
                        <a16:creationId xmlns:a16="http://schemas.microsoft.com/office/drawing/2014/main" id="{45B4CEF2-5D90-EDDB-8A0B-60E26B9601B3}"/>
                      </a:ext>
                    </a:extLst>
                  </p:cNvPr>
                  <p:cNvSpPr/>
                  <p:nvPr/>
                </p:nvSpPr>
                <p:spPr>
                  <a:xfrm>
                    <a:off x="23627657" y="22753599"/>
                    <a:ext cx="62660" cy="274295"/>
                  </a:xfrm>
                  <a:custGeom>
                    <a:avLst/>
                    <a:gdLst>
                      <a:gd name="csX0" fmla="*/ 1289 w 62660"/>
                      <a:gd name="csY0" fmla="*/ 0 h 274295"/>
                      <a:gd name="csX1" fmla="*/ 8191 w 62660"/>
                      <a:gd name="csY1" fmla="*/ 32376 h 274295"/>
                      <a:gd name="csX2" fmla="*/ 33096 w 62660"/>
                      <a:gd name="csY2" fmla="*/ 59355 h 274295"/>
                      <a:gd name="csX3" fmla="*/ 61904 w 62660"/>
                      <a:gd name="csY3" fmla="*/ 119910 h 274295"/>
                      <a:gd name="csX4" fmla="*/ 16292 w 62660"/>
                      <a:gd name="csY4" fmla="*/ 184663 h 274295"/>
                      <a:gd name="csX5" fmla="*/ 15693 w 62660"/>
                      <a:gd name="csY5" fmla="*/ 231428 h 274295"/>
                      <a:gd name="csX6" fmla="*/ 39398 w 62660"/>
                      <a:gd name="csY6" fmla="*/ 274295 h 27429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2660" h="274295">
                        <a:moveTo>
                          <a:pt x="1289" y="0"/>
                        </a:moveTo>
                        <a:cubicBezTo>
                          <a:pt x="-2011" y="11092"/>
                          <a:pt x="1289" y="22483"/>
                          <a:pt x="8191" y="32376"/>
                        </a:cubicBezTo>
                        <a:cubicBezTo>
                          <a:pt x="14192" y="41669"/>
                          <a:pt x="23794" y="50362"/>
                          <a:pt x="33096" y="59355"/>
                        </a:cubicBezTo>
                        <a:cubicBezTo>
                          <a:pt x="52301" y="78241"/>
                          <a:pt x="66104" y="102523"/>
                          <a:pt x="61904" y="119910"/>
                        </a:cubicBezTo>
                        <a:cubicBezTo>
                          <a:pt x="56202" y="145092"/>
                          <a:pt x="26795" y="162478"/>
                          <a:pt x="16292" y="184663"/>
                        </a:cubicBezTo>
                        <a:cubicBezTo>
                          <a:pt x="9091" y="199651"/>
                          <a:pt x="10292" y="216139"/>
                          <a:pt x="15693" y="231428"/>
                        </a:cubicBezTo>
                        <a:cubicBezTo>
                          <a:pt x="21094" y="246715"/>
                          <a:pt x="30396" y="260505"/>
                          <a:pt x="39398" y="274295"/>
                        </a:cubicBezTo>
                      </a:path>
                    </a:pathLst>
                  </a:custGeom>
                  <a:noFill/>
                  <a:ln w="13561" cap="rnd">
                    <a:solidFill>
                      <a:srgbClr val="231F20"/>
                    </a:solidFill>
                    <a:prstDash val="solid"/>
                    <a:miter/>
                  </a:ln>
                </p:spPr>
                <p:txBody>
                  <a:bodyPr/>
                  <a:lstStyle/>
                  <a:p>
                    <a:endParaRPr lang="en-US"/>
                  </a:p>
                </p:txBody>
              </p:sp>
              <p:sp>
                <p:nvSpPr>
                  <p:cNvPr id="1190" name="Freeform: Shape 1189">
                    <a:extLst>
                      <a:ext uri="{FF2B5EF4-FFF2-40B4-BE49-F238E27FC236}">
                        <a16:creationId xmlns:a16="http://schemas.microsoft.com/office/drawing/2014/main" id="{E7DBE2E6-A5F8-BE8D-AB13-EBDD9B0AB0AD}"/>
                      </a:ext>
                    </a:extLst>
                  </p:cNvPr>
                  <p:cNvSpPr/>
                  <p:nvPr/>
                </p:nvSpPr>
                <p:spPr>
                  <a:xfrm>
                    <a:off x="23546038" y="22759294"/>
                    <a:ext cx="62660" cy="274295"/>
                  </a:xfrm>
                  <a:custGeom>
                    <a:avLst/>
                    <a:gdLst>
                      <a:gd name="csX0" fmla="*/ 1289 w 62660"/>
                      <a:gd name="csY0" fmla="*/ 0 h 274295"/>
                      <a:gd name="csX1" fmla="*/ 8191 w 62660"/>
                      <a:gd name="csY1" fmla="*/ 32376 h 274295"/>
                      <a:gd name="csX2" fmla="*/ 33096 w 62660"/>
                      <a:gd name="csY2" fmla="*/ 59355 h 274295"/>
                      <a:gd name="csX3" fmla="*/ 61904 w 62660"/>
                      <a:gd name="csY3" fmla="*/ 119910 h 274295"/>
                      <a:gd name="csX4" fmla="*/ 16292 w 62660"/>
                      <a:gd name="csY4" fmla="*/ 184661 h 274295"/>
                      <a:gd name="csX5" fmla="*/ 15693 w 62660"/>
                      <a:gd name="csY5" fmla="*/ 231428 h 274295"/>
                      <a:gd name="csX6" fmla="*/ 39398 w 62660"/>
                      <a:gd name="csY6" fmla="*/ 274295 h 27429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2660" h="274295">
                        <a:moveTo>
                          <a:pt x="1289" y="0"/>
                        </a:moveTo>
                        <a:cubicBezTo>
                          <a:pt x="-2011" y="11092"/>
                          <a:pt x="1289" y="22483"/>
                          <a:pt x="8191" y="32376"/>
                        </a:cubicBezTo>
                        <a:cubicBezTo>
                          <a:pt x="14192" y="41669"/>
                          <a:pt x="23794" y="50362"/>
                          <a:pt x="33096" y="59355"/>
                        </a:cubicBezTo>
                        <a:cubicBezTo>
                          <a:pt x="52301" y="78241"/>
                          <a:pt x="66104" y="102523"/>
                          <a:pt x="61904" y="119910"/>
                        </a:cubicBezTo>
                        <a:cubicBezTo>
                          <a:pt x="56202" y="145092"/>
                          <a:pt x="26795" y="162478"/>
                          <a:pt x="16292" y="184661"/>
                        </a:cubicBezTo>
                        <a:cubicBezTo>
                          <a:pt x="9091" y="199650"/>
                          <a:pt x="10292" y="216139"/>
                          <a:pt x="15693" y="231428"/>
                        </a:cubicBezTo>
                        <a:cubicBezTo>
                          <a:pt x="21094" y="246715"/>
                          <a:pt x="30396" y="260505"/>
                          <a:pt x="39398" y="274295"/>
                        </a:cubicBezTo>
                      </a:path>
                    </a:pathLst>
                  </a:custGeom>
                  <a:noFill/>
                  <a:ln w="13561" cap="rnd">
                    <a:solidFill>
                      <a:srgbClr val="231F20"/>
                    </a:solidFill>
                    <a:prstDash val="solid"/>
                    <a:miter/>
                  </a:ln>
                </p:spPr>
                <p:txBody>
                  <a:bodyPr/>
                  <a:lstStyle/>
                  <a:p>
                    <a:endParaRPr lang="en-US"/>
                  </a:p>
                </p:txBody>
              </p:sp>
            </p:grpSp>
          </p:grpSp>
          <p:grpSp>
            <p:nvGrpSpPr>
              <p:cNvPr id="185" name="Graphic 3">
                <a:extLst>
                  <a:ext uri="{FF2B5EF4-FFF2-40B4-BE49-F238E27FC236}">
                    <a16:creationId xmlns:a16="http://schemas.microsoft.com/office/drawing/2014/main" id="{90E63E8C-CA45-ACA6-37F0-4F308B19EAEA}"/>
                  </a:ext>
                </a:extLst>
              </p:cNvPr>
              <p:cNvGrpSpPr/>
              <p:nvPr/>
            </p:nvGrpSpPr>
            <p:grpSpPr>
              <a:xfrm rot="15838049">
                <a:off x="18068572" y="6236548"/>
                <a:ext cx="11278834" cy="15842742"/>
                <a:chOff x="18039545" y="12677846"/>
                <a:chExt cx="11278834" cy="15842742"/>
              </a:xfrm>
              <a:solidFill>
                <a:srgbClr val="A1CEE3"/>
              </a:solidFill>
            </p:grpSpPr>
            <p:sp>
              <p:nvSpPr>
                <p:cNvPr id="186" name="Freeform: Shape 185">
                  <a:extLst>
                    <a:ext uri="{FF2B5EF4-FFF2-40B4-BE49-F238E27FC236}">
                      <a16:creationId xmlns:a16="http://schemas.microsoft.com/office/drawing/2014/main" id="{0EB9C41E-085A-8094-19A2-5D2B6188ABF6}"/>
                    </a:ext>
                  </a:extLst>
                </p:cNvPr>
                <p:cNvSpPr/>
                <p:nvPr/>
              </p:nvSpPr>
              <p:spPr>
                <a:xfrm>
                  <a:off x="25769044" y="21726568"/>
                  <a:ext cx="291667" cy="291381"/>
                </a:xfrm>
                <a:custGeom>
                  <a:avLst/>
                  <a:gdLst>
                    <a:gd name="csX0" fmla="*/ 291668 w 291667"/>
                    <a:gd name="csY0" fmla="*/ 145690 h 291381"/>
                    <a:gd name="csX1" fmla="*/ 145834 w 291667"/>
                    <a:gd name="csY1" fmla="*/ 291380 h 291381"/>
                    <a:gd name="csX2" fmla="*/ 1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2"/>
                        <a:pt x="226376" y="291380"/>
                        <a:pt x="145834" y="291380"/>
                      </a:cubicBezTo>
                      <a:cubicBezTo>
                        <a:pt x="65292" y="291380"/>
                        <a:pt x="1" y="226152"/>
                        <a:pt x="1" y="145690"/>
                      </a:cubicBezTo>
                      <a:cubicBezTo>
                        <a:pt x="1" y="65228"/>
                        <a:pt x="65293" y="0"/>
                        <a:pt x="145834" y="0"/>
                      </a:cubicBezTo>
                      <a:cubicBezTo>
                        <a:pt x="226377" y="0"/>
                        <a:pt x="291668" y="65228"/>
                        <a:pt x="291668" y="145690"/>
                      </a:cubicBezTo>
                      <a:close/>
                    </a:path>
                  </a:pathLst>
                </a:custGeom>
                <a:solidFill>
                  <a:srgbClr val="A1CEE3"/>
                </a:solidFill>
                <a:ln w="27122" cap="flat">
                  <a:noFill/>
                  <a:prstDash val="solid"/>
                  <a:miter/>
                </a:ln>
              </p:spPr>
              <p:txBody>
                <a:bodyPr/>
                <a:lstStyle/>
                <a:p>
                  <a:endParaRPr lang="en-US"/>
                </a:p>
              </p:txBody>
            </p:sp>
            <p:sp>
              <p:nvSpPr>
                <p:cNvPr id="187" name="Freeform: Shape 186">
                  <a:extLst>
                    <a:ext uri="{FF2B5EF4-FFF2-40B4-BE49-F238E27FC236}">
                      <a16:creationId xmlns:a16="http://schemas.microsoft.com/office/drawing/2014/main" id="{0E6650B1-EC70-E230-555C-B07A6FE1A222}"/>
                    </a:ext>
                  </a:extLst>
                </p:cNvPr>
                <p:cNvSpPr/>
                <p:nvPr/>
              </p:nvSpPr>
              <p:spPr>
                <a:xfrm>
                  <a:off x="25469275" y="21913928"/>
                  <a:ext cx="291667" cy="291381"/>
                </a:xfrm>
                <a:custGeom>
                  <a:avLst/>
                  <a:gdLst>
                    <a:gd name="csX0" fmla="*/ 291668 w 291667"/>
                    <a:gd name="csY0" fmla="*/ 145690 h 291381"/>
                    <a:gd name="csX1" fmla="*/ 145835 w 291667"/>
                    <a:gd name="csY1" fmla="*/ 291380 h 291381"/>
                    <a:gd name="csX2" fmla="*/ 1 w 291667"/>
                    <a:gd name="csY2" fmla="*/ 145690 h 291381"/>
                    <a:gd name="csX3" fmla="*/ 145835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2"/>
                        <a:pt x="226376" y="291380"/>
                        <a:pt x="145835" y="291380"/>
                      </a:cubicBezTo>
                      <a:cubicBezTo>
                        <a:pt x="65293" y="291380"/>
                        <a:pt x="1" y="226152"/>
                        <a:pt x="1" y="145690"/>
                      </a:cubicBezTo>
                      <a:cubicBezTo>
                        <a:pt x="1" y="65228"/>
                        <a:pt x="65294" y="0"/>
                        <a:pt x="145835" y="0"/>
                      </a:cubicBezTo>
                      <a:cubicBezTo>
                        <a:pt x="226377" y="0"/>
                        <a:pt x="291668" y="65228"/>
                        <a:pt x="291668" y="145690"/>
                      </a:cubicBezTo>
                      <a:close/>
                    </a:path>
                  </a:pathLst>
                </a:custGeom>
                <a:solidFill>
                  <a:srgbClr val="A1CEE3"/>
                </a:solidFill>
                <a:ln w="27122" cap="flat">
                  <a:noFill/>
                  <a:prstDash val="solid"/>
                  <a:miter/>
                </a:ln>
              </p:spPr>
              <p:txBody>
                <a:bodyPr/>
                <a:lstStyle/>
                <a:p>
                  <a:endParaRPr lang="en-US"/>
                </a:p>
              </p:txBody>
            </p:sp>
            <p:sp>
              <p:nvSpPr>
                <p:cNvPr id="188" name="Freeform: Shape 187">
                  <a:extLst>
                    <a:ext uri="{FF2B5EF4-FFF2-40B4-BE49-F238E27FC236}">
                      <a16:creationId xmlns:a16="http://schemas.microsoft.com/office/drawing/2014/main" id="{24BEA653-F72B-C1D4-48F9-F334C412B015}"/>
                    </a:ext>
                  </a:extLst>
                </p:cNvPr>
                <p:cNvSpPr/>
                <p:nvPr/>
              </p:nvSpPr>
              <p:spPr>
                <a:xfrm>
                  <a:off x="25156902" y="22079404"/>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1"/>
                        <a:pt x="145835" y="291381"/>
                      </a:cubicBezTo>
                      <a:cubicBezTo>
                        <a:pt x="65293" y="291381"/>
                        <a:pt x="1" y="226153"/>
                        <a:pt x="1" y="145691"/>
                      </a:cubicBezTo>
                      <a:cubicBezTo>
                        <a:pt x="1" y="65228"/>
                        <a:pt x="65293" y="0"/>
                        <a:pt x="145835"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89" name="Freeform: Shape 188">
                  <a:extLst>
                    <a:ext uri="{FF2B5EF4-FFF2-40B4-BE49-F238E27FC236}">
                      <a16:creationId xmlns:a16="http://schemas.microsoft.com/office/drawing/2014/main" id="{B8607963-149C-6EA3-C3F7-C865BBB56231}"/>
                    </a:ext>
                  </a:extLst>
                </p:cNvPr>
                <p:cNvSpPr/>
                <p:nvPr/>
              </p:nvSpPr>
              <p:spPr>
                <a:xfrm>
                  <a:off x="24833427" y="22222397"/>
                  <a:ext cx="291667" cy="291381"/>
                </a:xfrm>
                <a:custGeom>
                  <a:avLst/>
                  <a:gdLst>
                    <a:gd name="csX0" fmla="*/ 291668 w 291667"/>
                    <a:gd name="csY0" fmla="*/ 145691 h 291381"/>
                    <a:gd name="csX1" fmla="*/ 145835 w 291667"/>
                    <a:gd name="csY1" fmla="*/ 291382 h 291381"/>
                    <a:gd name="csX2" fmla="*/ 1 w 291667"/>
                    <a:gd name="csY2" fmla="*/ 145691 h 291381"/>
                    <a:gd name="csX3" fmla="*/ 145835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2"/>
                        <a:pt x="145835" y="291382"/>
                      </a:cubicBezTo>
                      <a:cubicBezTo>
                        <a:pt x="65293" y="291382"/>
                        <a:pt x="1" y="226153"/>
                        <a:pt x="1" y="145691"/>
                      </a:cubicBezTo>
                      <a:cubicBezTo>
                        <a:pt x="1" y="65229"/>
                        <a:pt x="65293" y="1"/>
                        <a:pt x="145835" y="1"/>
                      </a:cubicBezTo>
                      <a:cubicBezTo>
                        <a:pt x="226377" y="1"/>
                        <a:pt x="291668" y="65229"/>
                        <a:pt x="291668" y="145691"/>
                      </a:cubicBezTo>
                      <a:close/>
                    </a:path>
                  </a:pathLst>
                </a:custGeom>
                <a:solidFill>
                  <a:srgbClr val="A1CEE3"/>
                </a:solidFill>
                <a:ln w="27122" cap="flat">
                  <a:noFill/>
                  <a:prstDash val="solid"/>
                  <a:miter/>
                </a:ln>
              </p:spPr>
              <p:txBody>
                <a:bodyPr/>
                <a:lstStyle/>
                <a:p>
                  <a:endParaRPr lang="en-US"/>
                </a:p>
              </p:txBody>
            </p:sp>
            <p:sp>
              <p:nvSpPr>
                <p:cNvPr id="190" name="Freeform: Shape 189">
                  <a:extLst>
                    <a:ext uri="{FF2B5EF4-FFF2-40B4-BE49-F238E27FC236}">
                      <a16:creationId xmlns:a16="http://schemas.microsoft.com/office/drawing/2014/main" id="{489988C7-D8C3-0C4D-C90D-63BA3E599C0A}"/>
                    </a:ext>
                  </a:extLst>
                </p:cNvPr>
                <p:cNvSpPr/>
                <p:nvPr/>
              </p:nvSpPr>
              <p:spPr>
                <a:xfrm>
                  <a:off x="24500349" y="22341707"/>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1"/>
                        <a:pt x="145835" y="291381"/>
                      </a:cubicBezTo>
                      <a:cubicBezTo>
                        <a:pt x="65292" y="291381"/>
                        <a:pt x="1" y="226153"/>
                        <a:pt x="1" y="145691"/>
                      </a:cubicBezTo>
                      <a:cubicBezTo>
                        <a:pt x="1" y="65228"/>
                        <a:pt x="65293" y="0"/>
                        <a:pt x="145835"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91" name="Freeform: Shape 190">
                  <a:extLst>
                    <a:ext uri="{FF2B5EF4-FFF2-40B4-BE49-F238E27FC236}">
                      <a16:creationId xmlns:a16="http://schemas.microsoft.com/office/drawing/2014/main" id="{F068738D-0227-3100-947B-EA66FAA359DC}"/>
                    </a:ext>
                  </a:extLst>
                </p:cNvPr>
                <p:cNvSpPr/>
                <p:nvPr/>
              </p:nvSpPr>
              <p:spPr>
                <a:xfrm>
                  <a:off x="24159770" y="22437336"/>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1"/>
                        <a:pt x="145834" y="291381"/>
                      </a:cubicBezTo>
                      <a:cubicBezTo>
                        <a:pt x="65292" y="291381"/>
                        <a:pt x="1" y="226153"/>
                        <a:pt x="1" y="145691"/>
                      </a:cubicBezTo>
                      <a:cubicBezTo>
                        <a:pt x="1" y="65228"/>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088" name="Freeform: Shape 1087">
                  <a:extLst>
                    <a:ext uri="{FF2B5EF4-FFF2-40B4-BE49-F238E27FC236}">
                      <a16:creationId xmlns:a16="http://schemas.microsoft.com/office/drawing/2014/main" id="{22BF38C5-0A10-0D0F-E5A6-99249F0928E4}"/>
                    </a:ext>
                  </a:extLst>
                </p:cNvPr>
                <p:cNvSpPr/>
                <p:nvPr/>
              </p:nvSpPr>
              <p:spPr>
                <a:xfrm>
                  <a:off x="23813489" y="22508083"/>
                  <a:ext cx="291667" cy="291381"/>
                </a:xfrm>
                <a:custGeom>
                  <a:avLst/>
                  <a:gdLst>
                    <a:gd name="csX0" fmla="*/ 291668 w 291667"/>
                    <a:gd name="csY0" fmla="*/ 145690 h 291381"/>
                    <a:gd name="csX1" fmla="*/ 145834 w 291667"/>
                    <a:gd name="csY1" fmla="*/ 291381 h 291381"/>
                    <a:gd name="csX2" fmla="*/ 1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2"/>
                        <a:pt x="226375" y="291381"/>
                        <a:pt x="145834" y="291381"/>
                      </a:cubicBezTo>
                      <a:cubicBezTo>
                        <a:pt x="65292" y="291381"/>
                        <a:pt x="1" y="226152"/>
                        <a:pt x="1" y="145690"/>
                      </a:cubicBezTo>
                      <a:cubicBezTo>
                        <a:pt x="1" y="65228"/>
                        <a:pt x="65293" y="0"/>
                        <a:pt x="145834" y="0"/>
                      </a:cubicBezTo>
                      <a:cubicBezTo>
                        <a:pt x="226376" y="0"/>
                        <a:pt x="291668" y="65228"/>
                        <a:pt x="291668" y="145690"/>
                      </a:cubicBezTo>
                      <a:close/>
                    </a:path>
                  </a:pathLst>
                </a:custGeom>
                <a:solidFill>
                  <a:srgbClr val="A1CEE3"/>
                </a:solidFill>
                <a:ln w="27122" cap="flat">
                  <a:noFill/>
                  <a:prstDash val="solid"/>
                  <a:miter/>
                </a:ln>
              </p:spPr>
              <p:txBody>
                <a:bodyPr/>
                <a:lstStyle/>
                <a:p>
                  <a:endParaRPr lang="en-US"/>
                </a:p>
              </p:txBody>
            </p:sp>
            <p:sp>
              <p:nvSpPr>
                <p:cNvPr id="1089" name="Freeform: Shape 1088">
                  <a:extLst>
                    <a:ext uri="{FF2B5EF4-FFF2-40B4-BE49-F238E27FC236}">
                      <a16:creationId xmlns:a16="http://schemas.microsoft.com/office/drawing/2014/main" id="{47260554-4E5C-3E77-89E0-9AE0FA8ACF93}"/>
                    </a:ext>
                  </a:extLst>
                </p:cNvPr>
                <p:cNvSpPr/>
                <p:nvPr/>
              </p:nvSpPr>
              <p:spPr>
                <a:xfrm>
                  <a:off x="23462708" y="22554248"/>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2"/>
                        <a:pt x="145834" y="291382"/>
                      </a:cubicBezTo>
                      <a:cubicBezTo>
                        <a:pt x="65292" y="291382"/>
                        <a:pt x="0" y="226154"/>
                        <a:pt x="0" y="145691"/>
                      </a:cubicBezTo>
                      <a:cubicBezTo>
                        <a:pt x="0" y="65229"/>
                        <a:pt x="65293"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090" name="Freeform: Shape 1089">
                  <a:extLst>
                    <a:ext uri="{FF2B5EF4-FFF2-40B4-BE49-F238E27FC236}">
                      <a16:creationId xmlns:a16="http://schemas.microsoft.com/office/drawing/2014/main" id="{F1C3DA3A-3393-5F6A-6E28-F79A52408BB8}"/>
                    </a:ext>
                  </a:extLst>
                </p:cNvPr>
                <p:cNvSpPr/>
                <p:nvPr/>
              </p:nvSpPr>
              <p:spPr>
                <a:xfrm>
                  <a:off x="23109525" y="22574933"/>
                  <a:ext cx="291667" cy="291381"/>
                </a:xfrm>
                <a:custGeom>
                  <a:avLst/>
                  <a:gdLst>
                    <a:gd name="csX0" fmla="*/ 291668 w 291667"/>
                    <a:gd name="csY0" fmla="*/ 145691 h 291381"/>
                    <a:gd name="csX1" fmla="*/ 145834 w 291667"/>
                    <a:gd name="csY1" fmla="*/ 291382 h 291381"/>
                    <a:gd name="csX2" fmla="*/ 1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1" y="226154"/>
                        <a:pt x="1" y="145691"/>
                      </a:cubicBezTo>
                      <a:cubicBezTo>
                        <a:pt x="1" y="65229"/>
                        <a:pt x="65293"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091" name="Freeform: Shape 1090">
                  <a:extLst>
                    <a:ext uri="{FF2B5EF4-FFF2-40B4-BE49-F238E27FC236}">
                      <a16:creationId xmlns:a16="http://schemas.microsoft.com/office/drawing/2014/main" id="{6E3F1029-3102-9BE9-A00B-BD30177B0039}"/>
                    </a:ext>
                  </a:extLst>
                </p:cNvPr>
                <p:cNvSpPr/>
                <p:nvPr/>
              </p:nvSpPr>
              <p:spPr>
                <a:xfrm>
                  <a:off x="22756043" y="22570736"/>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1"/>
                        <a:pt x="145834" y="291381"/>
                      </a:cubicBezTo>
                      <a:cubicBezTo>
                        <a:pt x="65292" y="291381"/>
                        <a:pt x="1" y="226153"/>
                        <a:pt x="1" y="145691"/>
                      </a:cubicBezTo>
                      <a:cubicBezTo>
                        <a:pt x="1" y="65229"/>
                        <a:pt x="65293"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092" name="Freeform: Shape 1091">
                  <a:extLst>
                    <a:ext uri="{FF2B5EF4-FFF2-40B4-BE49-F238E27FC236}">
                      <a16:creationId xmlns:a16="http://schemas.microsoft.com/office/drawing/2014/main" id="{6693C18B-3AEF-820E-FA44-01AF67F16815}"/>
                    </a:ext>
                  </a:extLst>
                </p:cNvPr>
                <p:cNvSpPr/>
                <p:nvPr/>
              </p:nvSpPr>
              <p:spPr>
                <a:xfrm>
                  <a:off x="22403461" y="22541358"/>
                  <a:ext cx="291667" cy="291381"/>
                </a:xfrm>
                <a:custGeom>
                  <a:avLst/>
                  <a:gdLst>
                    <a:gd name="csX0" fmla="*/ 291668 w 291667"/>
                    <a:gd name="csY0" fmla="*/ 145692 h 291381"/>
                    <a:gd name="csX1" fmla="*/ 145834 w 291667"/>
                    <a:gd name="csY1" fmla="*/ 291382 h 291381"/>
                    <a:gd name="csX2" fmla="*/ 1 w 291667"/>
                    <a:gd name="csY2" fmla="*/ 145692 h 291381"/>
                    <a:gd name="csX3" fmla="*/ 145834 w 291667"/>
                    <a:gd name="csY3" fmla="*/ 1 h 291381"/>
                    <a:gd name="csX4" fmla="*/ 291668 w 291667"/>
                    <a:gd name="csY4" fmla="*/ 145692 h 291381"/>
                  </a:gdLst>
                  <a:ahLst/>
                  <a:cxnLst>
                    <a:cxn ang="0">
                      <a:pos x="csX0" y="csY0"/>
                    </a:cxn>
                    <a:cxn ang="0">
                      <a:pos x="csX1" y="csY1"/>
                    </a:cxn>
                    <a:cxn ang="0">
                      <a:pos x="csX2" y="csY2"/>
                    </a:cxn>
                    <a:cxn ang="0">
                      <a:pos x="csX3" y="csY3"/>
                    </a:cxn>
                    <a:cxn ang="0">
                      <a:pos x="csX4" y="csY4"/>
                    </a:cxn>
                  </a:cxnLst>
                  <a:rect l="l" t="t" r="r" b="b"/>
                  <a:pathLst>
                    <a:path w="291667" h="291381">
                      <a:moveTo>
                        <a:pt x="291668" y="145692"/>
                      </a:moveTo>
                      <a:cubicBezTo>
                        <a:pt x="291668" y="226154"/>
                        <a:pt x="226376" y="291382"/>
                        <a:pt x="145834" y="291382"/>
                      </a:cubicBezTo>
                      <a:cubicBezTo>
                        <a:pt x="65292" y="291382"/>
                        <a:pt x="1" y="226154"/>
                        <a:pt x="1" y="145692"/>
                      </a:cubicBezTo>
                      <a:cubicBezTo>
                        <a:pt x="1" y="65229"/>
                        <a:pt x="65293" y="1"/>
                        <a:pt x="145834" y="1"/>
                      </a:cubicBezTo>
                      <a:cubicBezTo>
                        <a:pt x="226376" y="1"/>
                        <a:pt x="291668" y="65229"/>
                        <a:pt x="291668" y="145692"/>
                      </a:cubicBezTo>
                      <a:close/>
                    </a:path>
                  </a:pathLst>
                </a:custGeom>
                <a:solidFill>
                  <a:srgbClr val="A1CEE3"/>
                </a:solidFill>
                <a:ln w="27122" cap="flat">
                  <a:noFill/>
                  <a:prstDash val="solid"/>
                  <a:miter/>
                </a:ln>
              </p:spPr>
              <p:txBody>
                <a:bodyPr/>
                <a:lstStyle/>
                <a:p>
                  <a:endParaRPr lang="en-US"/>
                </a:p>
              </p:txBody>
            </p:sp>
            <p:sp>
              <p:nvSpPr>
                <p:cNvPr id="1093" name="Freeform: Shape 1092">
                  <a:extLst>
                    <a:ext uri="{FF2B5EF4-FFF2-40B4-BE49-F238E27FC236}">
                      <a16:creationId xmlns:a16="http://schemas.microsoft.com/office/drawing/2014/main" id="{70ACF0E1-851E-AAA9-F3ED-4F5A25AD60B6}"/>
                    </a:ext>
                  </a:extLst>
                </p:cNvPr>
                <p:cNvSpPr/>
                <p:nvPr/>
              </p:nvSpPr>
              <p:spPr>
                <a:xfrm>
                  <a:off x="22053880" y="22486799"/>
                  <a:ext cx="291667" cy="291381"/>
                </a:xfrm>
                <a:custGeom>
                  <a:avLst/>
                  <a:gdLst>
                    <a:gd name="csX0" fmla="*/ 291668 w 291667"/>
                    <a:gd name="csY0" fmla="*/ 145691 h 291381"/>
                    <a:gd name="csX1" fmla="*/ 145835 w 291667"/>
                    <a:gd name="csY1" fmla="*/ 291382 h 291381"/>
                    <a:gd name="csX2" fmla="*/ 1 w 291667"/>
                    <a:gd name="csY2" fmla="*/ 145691 h 291381"/>
                    <a:gd name="csX3" fmla="*/ 145835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5" y="291382"/>
                      </a:cubicBezTo>
                      <a:cubicBezTo>
                        <a:pt x="65292" y="291382"/>
                        <a:pt x="1" y="226154"/>
                        <a:pt x="1" y="145691"/>
                      </a:cubicBezTo>
                      <a:cubicBezTo>
                        <a:pt x="1" y="65229"/>
                        <a:pt x="65292" y="1"/>
                        <a:pt x="145835" y="1"/>
                      </a:cubicBezTo>
                      <a:cubicBezTo>
                        <a:pt x="226377" y="1"/>
                        <a:pt x="291668" y="65229"/>
                        <a:pt x="291668" y="145691"/>
                      </a:cubicBezTo>
                      <a:close/>
                    </a:path>
                  </a:pathLst>
                </a:custGeom>
                <a:solidFill>
                  <a:srgbClr val="A1CEE3"/>
                </a:solidFill>
                <a:ln w="27122" cap="flat">
                  <a:noFill/>
                  <a:prstDash val="solid"/>
                  <a:miter/>
                </a:ln>
              </p:spPr>
              <p:txBody>
                <a:bodyPr/>
                <a:lstStyle/>
                <a:p>
                  <a:endParaRPr lang="en-US"/>
                </a:p>
              </p:txBody>
            </p:sp>
            <p:sp>
              <p:nvSpPr>
                <p:cNvPr id="1094" name="Freeform: Shape 1093">
                  <a:extLst>
                    <a:ext uri="{FF2B5EF4-FFF2-40B4-BE49-F238E27FC236}">
                      <a16:creationId xmlns:a16="http://schemas.microsoft.com/office/drawing/2014/main" id="{6C083787-7191-462C-1C65-FCE3D0046ED3}"/>
                    </a:ext>
                  </a:extLst>
                </p:cNvPr>
                <p:cNvSpPr/>
                <p:nvPr/>
              </p:nvSpPr>
              <p:spPr>
                <a:xfrm>
                  <a:off x="21709399" y="22407358"/>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5" y="291381"/>
                        <a:pt x="145834" y="291381"/>
                      </a:cubicBezTo>
                      <a:cubicBezTo>
                        <a:pt x="65292" y="291381"/>
                        <a:pt x="0" y="226153"/>
                        <a:pt x="0" y="145691"/>
                      </a:cubicBezTo>
                      <a:cubicBezTo>
                        <a:pt x="0" y="65228"/>
                        <a:pt x="65292" y="0"/>
                        <a:pt x="145834" y="0"/>
                      </a:cubicBezTo>
                      <a:cubicBezTo>
                        <a:pt x="226375" y="0"/>
                        <a:pt x="291668" y="65228"/>
                        <a:pt x="291668" y="145691"/>
                      </a:cubicBezTo>
                      <a:close/>
                    </a:path>
                  </a:pathLst>
                </a:custGeom>
                <a:solidFill>
                  <a:srgbClr val="A1CEE3"/>
                </a:solidFill>
                <a:ln w="27122" cap="flat">
                  <a:noFill/>
                  <a:prstDash val="solid"/>
                  <a:miter/>
                </a:ln>
              </p:spPr>
              <p:txBody>
                <a:bodyPr/>
                <a:lstStyle/>
                <a:p>
                  <a:endParaRPr lang="en-US"/>
                </a:p>
              </p:txBody>
            </p:sp>
            <p:sp>
              <p:nvSpPr>
                <p:cNvPr id="1095" name="Freeform: Shape 1094">
                  <a:extLst>
                    <a:ext uri="{FF2B5EF4-FFF2-40B4-BE49-F238E27FC236}">
                      <a16:creationId xmlns:a16="http://schemas.microsoft.com/office/drawing/2014/main" id="{EE2FCA42-5233-7263-37DE-51E5D1F59349}"/>
                    </a:ext>
                  </a:extLst>
                </p:cNvPr>
                <p:cNvSpPr/>
                <p:nvPr/>
              </p:nvSpPr>
              <p:spPr>
                <a:xfrm>
                  <a:off x="21371221" y="22303636"/>
                  <a:ext cx="291667" cy="291381"/>
                </a:xfrm>
                <a:custGeom>
                  <a:avLst/>
                  <a:gdLst>
                    <a:gd name="csX0" fmla="*/ 291668 w 291667"/>
                    <a:gd name="csY0" fmla="*/ 145690 h 291381"/>
                    <a:gd name="csX1" fmla="*/ 145834 w 291667"/>
                    <a:gd name="csY1" fmla="*/ 291380 h 291381"/>
                    <a:gd name="csX2" fmla="*/ 0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2"/>
                        <a:pt x="226376" y="291380"/>
                        <a:pt x="145834" y="291380"/>
                      </a:cubicBezTo>
                      <a:cubicBezTo>
                        <a:pt x="65292" y="291380"/>
                        <a:pt x="0" y="226152"/>
                        <a:pt x="0" y="145690"/>
                      </a:cubicBezTo>
                      <a:cubicBezTo>
                        <a:pt x="0" y="65228"/>
                        <a:pt x="65292" y="0"/>
                        <a:pt x="145834" y="0"/>
                      </a:cubicBezTo>
                      <a:cubicBezTo>
                        <a:pt x="226376" y="0"/>
                        <a:pt x="291668" y="65228"/>
                        <a:pt x="291668" y="145690"/>
                      </a:cubicBezTo>
                      <a:close/>
                    </a:path>
                  </a:pathLst>
                </a:custGeom>
                <a:solidFill>
                  <a:srgbClr val="A1CEE3"/>
                </a:solidFill>
                <a:ln w="27122" cap="flat">
                  <a:noFill/>
                  <a:prstDash val="solid"/>
                  <a:miter/>
                </a:ln>
              </p:spPr>
              <p:txBody>
                <a:bodyPr/>
                <a:lstStyle/>
                <a:p>
                  <a:endParaRPr lang="en-US"/>
                </a:p>
              </p:txBody>
            </p:sp>
            <p:sp>
              <p:nvSpPr>
                <p:cNvPr id="1096" name="Freeform: Shape 1095">
                  <a:extLst>
                    <a:ext uri="{FF2B5EF4-FFF2-40B4-BE49-F238E27FC236}">
                      <a16:creationId xmlns:a16="http://schemas.microsoft.com/office/drawing/2014/main" id="{EC97D998-9F19-F568-07B7-FF12FA87FFB4}"/>
                    </a:ext>
                  </a:extLst>
                </p:cNvPr>
                <p:cNvSpPr/>
                <p:nvPr/>
              </p:nvSpPr>
              <p:spPr>
                <a:xfrm>
                  <a:off x="21041144" y="22176231"/>
                  <a:ext cx="291667" cy="291381"/>
                </a:xfrm>
                <a:custGeom>
                  <a:avLst/>
                  <a:gdLst>
                    <a:gd name="csX0" fmla="*/ 291668 w 291667"/>
                    <a:gd name="csY0" fmla="*/ 145690 h 291381"/>
                    <a:gd name="csX1" fmla="*/ 145834 w 291667"/>
                    <a:gd name="csY1" fmla="*/ 291380 h 291381"/>
                    <a:gd name="csX2" fmla="*/ 0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2"/>
                        <a:pt x="226376" y="291380"/>
                        <a:pt x="145834" y="291380"/>
                      </a:cubicBezTo>
                      <a:cubicBezTo>
                        <a:pt x="65292" y="291380"/>
                        <a:pt x="0" y="226152"/>
                        <a:pt x="0" y="145690"/>
                      </a:cubicBezTo>
                      <a:cubicBezTo>
                        <a:pt x="0" y="65228"/>
                        <a:pt x="65292" y="0"/>
                        <a:pt x="145834" y="0"/>
                      </a:cubicBezTo>
                      <a:cubicBezTo>
                        <a:pt x="226376" y="0"/>
                        <a:pt x="291668" y="65228"/>
                        <a:pt x="291668" y="145690"/>
                      </a:cubicBezTo>
                      <a:close/>
                    </a:path>
                  </a:pathLst>
                </a:custGeom>
                <a:solidFill>
                  <a:srgbClr val="A1CEE3"/>
                </a:solidFill>
                <a:ln w="27122" cap="flat">
                  <a:noFill/>
                  <a:prstDash val="solid"/>
                  <a:miter/>
                </a:ln>
              </p:spPr>
              <p:txBody>
                <a:bodyPr/>
                <a:lstStyle/>
                <a:p>
                  <a:endParaRPr lang="en-US"/>
                </a:p>
              </p:txBody>
            </p:sp>
            <p:sp>
              <p:nvSpPr>
                <p:cNvPr id="1097" name="Freeform: Shape 1096">
                  <a:extLst>
                    <a:ext uri="{FF2B5EF4-FFF2-40B4-BE49-F238E27FC236}">
                      <a16:creationId xmlns:a16="http://schemas.microsoft.com/office/drawing/2014/main" id="{C1AF677C-E837-A817-7D3D-D6F53837C2D8}"/>
                    </a:ext>
                  </a:extLst>
                </p:cNvPr>
                <p:cNvSpPr/>
                <p:nvPr/>
              </p:nvSpPr>
              <p:spPr>
                <a:xfrm>
                  <a:off x="20721269" y="22025444"/>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1"/>
                        <a:pt x="145834" y="291381"/>
                      </a:cubicBezTo>
                      <a:cubicBezTo>
                        <a:pt x="65292" y="291381"/>
                        <a:pt x="0" y="226153"/>
                        <a:pt x="0" y="145691"/>
                      </a:cubicBezTo>
                      <a:cubicBezTo>
                        <a:pt x="0" y="65229"/>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098" name="Freeform: Shape 1097">
                  <a:extLst>
                    <a:ext uri="{FF2B5EF4-FFF2-40B4-BE49-F238E27FC236}">
                      <a16:creationId xmlns:a16="http://schemas.microsoft.com/office/drawing/2014/main" id="{85FAACEF-328A-A12C-BB75-C607621B61EA}"/>
                    </a:ext>
                  </a:extLst>
                </p:cNvPr>
                <p:cNvSpPr/>
                <p:nvPr/>
              </p:nvSpPr>
              <p:spPr>
                <a:xfrm>
                  <a:off x="20413098" y="21852474"/>
                  <a:ext cx="291667" cy="291381"/>
                </a:xfrm>
                <a:custGeom>
                  <a:avLst/>
                  <a:gdLst>
                    <a:gd name="csX0" fmla="*/ 291668 w 291667"/>
                    <a:gd name="csY0" fmla="*/ 145690 h 291381"/>
                    <a:gd name="csX1" fmla="*/ 145834 w 291667"/>
                    <a:gd name="csY1" fmla="*/ 291381 h 291381"/>
                    <a:gd name="csX2" fmla="*/ 0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3"/>
                        <a:pt x="226376" y="291381"/>
                        <a:pt x="145834" y="291381"/>
                      </a:cubicBezTo>
                      <a:cubicBezTo>
                        <a:pt x="65292" y="291381"/>
                        <a:pt x="0" y="226153"/>
                        <a:pt x="0" y="145690"/>
                      </a:cubicBezTo>
                      <a:cubicBezTo>
                        <a:pt x="0" y="65228"/>
                        <a:pt x="65292" y="0"/>
                        <a:pt x="145834" y="0"/>
                      </a:cubicBezTo>
                      <a:cubicBezTo>
                        <a:pt x="226376" y="0"/>
                        <a:pt x="291668" y="65228"/>
                        <a:pt x="291668" y="145690"/>
                      </a:cubicBezTo>
                      <a:close/>
                    </a:path>
                  </a:pathLst>
                </a:custGeom>
                <a:solidFill>
                  <a:srgbClr val="A1CEE3"/>
                </a:solidFill>
                <a:ln w="27122" cap="flat">
                  <a:noFill/>
                  <a:prstDash val="solid"/>
                  <a:miter/>
                </a:ln>
              </p:spPr>
              <p:txBody>
                <a:bodyPr/>
                <a:lstStyle/>
                <a:p>
                  <a:endParaRPr lang="en-US"/>
                </a:p>
              </p:txBody>
            </p:sp>
            <p:sp>
              <p:nvSpPr>
                <p:cNvPr id="1099" name="Freeform: Shape 1098">
                  <a:extLst>
                    <a:ext uri="{FF2B5EF4-FFF2-40B4-BE49-F238E27FC236}">
                      <a16:creationId xmlns:a16="http://schemas.microsoft.com/office/drawing/2014/main" id="{1F7E63E5-AB33-073A-BA10-BCFFC375FA02}"/>
                    </a:ext>
                  </a:extLst>
                </p:cNvPr>
                <p:cNvSpPr/>
                <p:nvPr/>
              </p:nvSpPr>
              <p:spPr>
                <a:xfrm>
                  <a:off x="20117829" y="21657919"/>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1"/>
                        <a:pt x="145834" y="291381"/>
                      </a:cubicBezTo>
                      <a:cubicBezTo>
                        <a:pt x="65292" y="291381"/>
                        <a:pt x="0" y="226153"/>
                        <a:pt x="0" y="145691"/>
                      </a:cubicBezTo>
                      <a:cubicBezTo>
                        <a:pt x="0" y="65228"/>
                        <a:pt x="65292"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100" name="Freeform: Shape 1099">
                  <a:extLst>
                    <a:ext uri="{FF2B5EF4-FFF2-40B4-BE49-F238E27FC236}">
                      <a16:creationId xmlns:a16="http://schemas.microsoft.com/office/drawing/2014/main" id="{EAF514B2-FE19-13FB-EDB5-839413DBA050}"/>
                    </a:ext>
                  </a:extLst>
                </p:cNvPr>
                <p:cNvSpPr/>
                <p:nvPr/>
              </p:nvSpPr>
              <p:spPr>
                <a:xfrm>
                  <a:off x="19837264" y="21442681"/>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5" y="291381"/>
                        <a:pt x="145834" y="291381"/>
                      </a:cubicBezTo>
                      <a:cubicBezTo>
                        <a:pt x="65292" y="291381"/>
                        <a:pt x="0" y="226153"/>
                        <a:pt x="0" y="145691"/>
                      </a:cubicBezTo>
                      <a:cubicBezTo>
                        <a:pt x="0" y="65229"/>
                        <a:pt x="65292" y="0"/>
                        <a:pt x="145834" y="0"/>
                      </a:cubicBezTo>
                      <a:cubicBezTo>
                        <a:pt x="226375" y="0"/>
                        <a:pt x="291668" y="65229"/>
                        <a:pt x="291668" y="145691"/>
                      </a:cubicBezTo>
                      <a:close/>
                    </a:path>
                  </a:pathLst>
                </a:custGeom>
                <a:solidFill>
                  <a:srgbClr val="A1CEE3"/>
                </a:solidFill>
                <a:ln w="27122" cap="flat">
                  <a:noFill/>
                  <a:prstDash val="solid"/>
                  <a:miter/>
                </a:ln>
              </p:spPr>
              <p:txBody>
                <a:bodyPr/>
                <a:lstStyle/>
                <a:p>
                  <a:endParaRPr lang="en-US"/>
                </a:p>
              </p:txBody>
            </p:sp>
            <p:sp>
              <p:nvSpPr>
                <p:cNvPr id="1101" name="Freeform: Shape 1100">
                  <a:extLst>
                    <a:ext uri="{FF2B5EF4-FFF2-40B4-BE49-F238E27FC236}">
                      <a16:creationId xmlns:a16="http://schemas.microsoft.com/office/drawing/2014/main" id="{0A4BFF2D-B448-95ED-49BF-938F6CA37811}"/>
                    </a:ext>
                  </a:extLst>
                </p:cNvPr>
                <p:cNvSpPr/>
                <p:nvPr/>
              </p:nvSpPr>
              <p:spPr>
                <a:xfrm>
                  <a:off x="19572902" y="21207956"/>
                  <a:ext cx="291667" cy="291381"/>
                </a:xfrm>
                <a:custGeom>
                  <a:avLst/>
                  <a:gdLst>
                    <a:gd name="csX0" fmla="*/ 291668 w 291667"/>
                    <a:gd name="csY0" fmla="*/ 145690 h 291381"/>
                    <a:gd name="csX1" fmla="*/ 145834 w 291667"/>
                    <a:gd name="csY1" fmla="*/ 291381 h 291381"/>
                    <a:gd name="csX2" fmla="*/ 0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3"/>
                        <a:pt x="226376" y="291381"/>
                        <a:pt x="145834" y="291381"/>
                      </a:cubicBezTo>
                      <a:cubicBezTo>
                        <a:pt x="65292" y="291381"/>
                        <a:pt x="0" y="226153"/>
                        <a:pt x="0" y="145690"/>
                      </a:cubicBezTo>
                      <a:cubicBezTo>
                        <a:pt x="0" y="65228"/>
                        <a:pt x="65292" y="0"/>
                        <a:pt x="145834" y="0"/>
                      </a:cubicBezTo>
                      <a:cubicBezTo>
                        <a:pt x="226376" y="0"/>
                        <a:pt x="291668" y="65228"/>
                        <a:pt x="291668" y="145690"/>
                      </a:cubicBezTo>
                      <a:close/>
                    </a:path>
                  </a:pathLst>
                </a:custGeom>
                <a:solidFill>
                  <a:srgbClr val="A1CEE3"/>
                </a:solidFill>
                <a:ln w="27122" cap="flat">
                  <a:noFill/>
                  <a:prstDash val="solid"/>
                  <a:miter/>
                </a:ln>
              </p:spPr>
              <p:txBody>
                <a:bodyPr/>
                <a:lstStyle/>
                <a:p>
                  <a:endParaRPr lang="en-US"/>
                </a:p>
              </p:txBody>
            </p:sp>
            <p:sp>
              <p:nvSpPr>
                <p:cNvPr id="1102" name="Freeform: Shape 1101">
                  <a:extLst>
                    <a:ext uri="{FF2B5EF4-FFF2-40B4-BE49-F238E27FC236}">
                      <a16:creationId xmlns:a16="http://schemas.microsoft.com/office/drawing/2014/main" id="{4DFA9B60-0E55-1051-FFB7-4439E89262F6}"/>
                    </a:ext>
                  </a:extLst>
                </p:cNvPr>
                <p:cNvSpPr/>
                <p:nvPr/>
              </p:nvSpPr>
              <p:spPr>
                <a:xfrm>
                  <a:off x="19325645" y="20954946"/>
                  <a:ext cx="291667" cy="291381"/>
                </a:xfrm>
                <a:custGeom>
                  <a:avLst/>
                  <a:gdLst>
                    <a:gd name="csX0" fmla="*/ 291668 w 291667"/>
                    <a:gd name="csY0" fmla="*/ 145690 h 291381"/>
                    <a:gd name="csX1" fmla="*/ 145834 w 291667"/>
                    <a:gd name="csY1" fmla="*/ 291381 h 291381"/>
                    <a:gd name="csX2" fmla="*/ 0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2"/>
                        <a:pt x="226376" y="291381"/>
                        <a:pt x="145834" y="291381"/>
                      </a:cubicBezTo>
                      <a:cubicBezTo>
                        <a:pt x="65292" y="291381"/>
                        <a:pt x="0" y="226152"/>
                        <a:pt x="0" y="145690"/>
                      </a:cubicBezTo>
                      <a:cubicBezTo>
                        <a:pt x="0" y="65228"/>
                        <a:pt x="65292" y="0"/>
                        <a:pt x="145834" y="0"/>
                      </a:cubicBezTo>
                      <a:cubicBezTo>
                        <a:pt x="226376" y="0"/>
                        <a:pt x="291668" y="65228"/>
                        <a:pt x="291668" y="145690"/>
                      </a:cubicBezTo>
                      <a:close/>
                    </a:path>
                  </a:pathLst>
                </a:custGeom>
                <a:solidFill>
                  <a:srgbClr val="A1CEE3"/>
                </a:solidFill>
                <a:ln w="27122" cap="flat">
                  <a:noFill/>
                  <a:prstDash val="solid"/>
                  <a:miter/>
                </a:ln>
              </p:spPr>
              <p:txBody>
                <a:bodyPr/>
                <a:lstStyle/>
                <a:p>
                  <a:endParaRPr lang="en-US"/>
                </a:p>
              </p:txBody>
            </p:sp>
            <p:sp>
              <p:nvSpPr>
                <p:cNvPr id="1103" name="Freeform: Shape 1102">
                  <a:extLst>
                    <a:ext uri="{FF2B5EF4-FFF2-40B4-BE49-F238E27FC236}">
                      <a16:creationId xmlns:a16="http://schemas.microsoft.com/office/drawing/2014/main" id="{BB2FB668-1AD8-0E6E-1B3C-4CBEC9532A23}"/>
                    </a:ext>
                  </a:extLst>
                </p:cNvPr>
                <p:cNvSpPr/>
                <p:nvPr/>
              </p:nvSpPr>
              <p:spPr>
                <a:xfrm>
                  <a:off x="19097291" y="20685148"/>
                  <a:ext cx="291667" cy="291381"/>
                </a:xfrm>
                <a:custGeom>
                  <a:avLst/>
                  <a:gdLst>
                    <a:gd name="csX0" fmla="*/ 291668 w 291667"/>
                    <a:gd name="csY0" fmla="*/ 145690 h 291381"/>
                    <a:gd name="csX1" fmla="*/ 145834 w 291667"/>
                    <a:gd name="csY1" fmla="*/ 291381 h 291381"/>
                    <a:gd name="csX2" fmla="*/ 0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2"/>
                        <a:pt x="226376" y="291381"/>
                        <a:pt x="145834" y="291381"/>
                      </a:cubicBezTo>
                      <a:cubicBezTo>
                        <a:pt x="65292" y="291381"/>
                        <a:pt x="0" y="226152"/>
                        <a:pt x="0" y="145690"/>
                      </a:cubicBezTo>
                      <a:cubicBezTo>
                        <a:pt x="0" y="65228"/>
                        <a:pt x="65292" y="0"/>
                        <a:pt x="145834" y="0"/>
                      </a:cubicBezTo>
                      <a:cubicBezTo>
                        <a:pt x="226376" y="0"/>
                        <a:pt x="291668" y="65228"/>
                        <a:pt x="291668" y="145690"/>
                      </a:cubicBezTo>
                      <a:close/>
                    </a:path>
                  </a:pathLst>
                </a:custGeom>
                <a:solidFill>
                  <a:srgbClr val="A1CEE3"/>
                </a:solidFill>
                <a:ln w="27122" cap="flat">
                  <a:noFill/>
                  <a:prstDash val="solid"/>
                  <a:miter/>
                </a:ln>
              </p:spPr>
              <p:txBody>
                <a:bodyPr/>
                <a:lstStyle/>
                <a:p>
                  <a:endParaRPr lang="en-US"/>
                </a:p>
              </p:txBody>
            </p:sp>
            <p:sp>
              <p:nvSpPr>
                <p:cNvPr id="1104" name="Freeform: Shape 1103">
                  <a:extLst>
                    <a:ext uri="{FF2B5EF4-FFF2-40B4-BE49-F238E27FC236}">
                      <a16:creationId xmlns:a16="http://schemas.microsoft.com/office/drawing/2014/main" id="{545B77C6-EDC8-3A21-4D26-D1987FA37D0A}"/>
                    </a:ext>
                  </a:extLst>
                </p:cNvPr>
                <p:cNvSpPr/>
                <p:nvPr/>
              </p:nvSpPr>
              <p:spPr>
                <a:xfrm>
                  <a:off x="18888743" y="20399762"/>
                  <a:ext cx="291667" cy="291381"/>
                </a:xfrm>
                <a:custGeom>
                  <a:avLst/>
                  <a:gdLst>
                    <a:gd name="csX0" fmla="*/ 291668 w 291667"/>
                    <a:gd name="csY0" fmla="*/ 145692 h 291381"/>
                    <a:gd name="csX1" fmla="*/ 145834 w 291667"/>
                    <a:gd name="csY1" fmla="*/ 291382 h 291381"/>
                    <a:gd name="csX2" fmla="*/ 0 w 291667"/>
                    <a:gd name="csY2" fmla="*/ 145692 h 291381"/>
                    <a:gd name="csX3" fmla="*/ 145834 w 291667"/>
                    <a:gd name="csY3" fmla="*/ 1 h 291381"/>
                    <a:gd name="csX4" fmla="*/ 291668 w 291667"/>
                    <a:gd name="csY4" fmla="*/ 145692 h 291381"/>
                  </a:gdLst>
                  <a:ahLst/>
                  <a:cxnLst>
                    <a:cxn ang="0">
                      <a:pos x="csX0" y="csY0"/>
                    </a:cxn>
                    <a:cxn ang="0">
                      <a:pos x="csX1" y="csY1"/>
                    </a:cxn>
                    <a:cxn ang="0">
                      <a:pos x="csX2" y="csY2"/>
                    </a:cxn>
                    <a:cxn ang="0">
                      <a:pos x="csX3" y="csY3"/>
                    </a:cxn>
                    <a:cxn ang="0">
                      <a:pos x="csX4" y="csY4"/>
                    </a:cxn>
                  </a:cxnLst>
                  <a:rect l="l" t="t" r="r" b="b"/>
                  <a:pathLst>
                    <a:path w="291667" h="291381">
                      <a:moveTo>
                        <a:pt x="291668" y="145692"/>
                      </a:moveTo>
                      <a:cubicBezTo>
                        <a:pt x="291668" y="226154"/>
                        <a:pt x="226375" y="291382"/>
                        <a:pt x="145834" y="291382"/>
                      </a:cubicBezTo>
                      <a:cubicBezTo>
                        <a:pt x="65292" y="291382"/>
                        <a:pt x="0" y="226154"/>
                        <a:pt x="0" y="145692"/>
                      </a:cubicBezTo>
                      <a:cubicBezTo>
                        <a:pt x="0" y="65228"/>
                        <a:pt x="65292" y="1"/>
                        <a:pt x="145834" y="1"/>
                      </a:cubicBezTo>
                      <a:cubicBezTo>
                        <a:pt x="226375" y="1"/>
                        <a:pt x="291668" y="65229"/>
                        <a:pt x="291668" y="145692"/>
                      </a:cubicBezTo>
                      <a:close/>
                    </a:path>
                  </a:pathLst>
                </a:custGeom>
                <a:solidFill>
                  <a:srgbClr val="A1CEE3"/>
                </a:solidFill>
                <a:ln w="27122" cap="flat">
                  <a:noFill/>
                  <a:prstDash val="solid"/>
                  <a:miter/>
                </a:ln>
              </p:spPr>
              <p:txBody>
                <a:bodyPr/>
                <a:lstStyle/>
                <a:p>
                  <a:endParaRPr lang="en-US"/>
                </a:p>
              </p:txBody>
            </p:sp>
            <p:sp>
              <p:nvSpPr>
                <p:cNvPr id="1105" name="Freeform: Shape 1104">
                  <a:extLst>
                    <a:ext uri="{FF2B5EF4-FFF2-40B4-BE49-F238E27FC236}">
                      <a16:creationId xmlns:a16="http://schemas.microsoft.com/office/drawing/2014/main" id="{2E17F1F6-F254-44D2-6E71-BFA94B4E6564}"/>
                    </a:ext>
                  </a:extLst>
                </p:cNvPr>
                <p:cNvSpPr/>
                <p:nvPr/>
              </p:nvSpPr>
              <p:spPr>
                <a:xfrm>
                  <a:off x="18701199" y="20100286"/>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1"/>
                        <a:pt x="145834" y="291381"/>
                      </a:cubicBezTo>
                      <a:cubicBezTo>
                        <a:pt x="65292" y="291381"/>
                        <a:pt x="0" y="226153"/>
                        <a:pt x="0" y="145691"/>
                      </a:cubicBezTo>
                      <a:cubicBezTo>
                        <a:pt x="0" y="65228"/>
                        <a:pt x="65292" y="0"/>
                        <a:pt x="145834" y="0"/>
                      </a:cubicBezTo>
                      <a:cubicBezTo>
                        <a:pt x="226375" y="0"/>
                        <a:pt x="291668" y="65229"/>
                        <a:pt x="291668" y="145691"/>
                      </a:cubicBezTo>
                      <a:close/>
                    </a:path>
                  </a:pathLst>
                </a:custGeom>
                <a:solidFill>
                  <a:srgbClr val="A1CEE3"/>
                </a:solidFill>
                <a:ln w="27122" cap="flat">
                  <a:noFill/>
                  <a:prstDash val="solid"/>
                  <a:miter/>
                </a:ln>
              </p:spPr>
              <p:txBody>
                <a:bodyPr/>
                <a:lstStyle/>
                <a:p>
                  <a:endParaRPr lang="en-US"/>
                </a:p>
              </p:txBody>
            </p:sp>
            <p:sp>
              <p:nvSpPr>
                <p:cNvPr id="1106" name="Freeform: Shape 1105">
                  <a:extLst>
                    <a:ext uri="{FF2B5EF4-FFF2-40B4-BE49-F238E27FC236}">
                      <a16:creationId xmlns:a16="http://schemas.microsoft.com/office/drawing/2014/main" id="{018470BC-8FB6-32C9-D808-D48E2DF697D2}"/>
                    </a:ext>
                  </a:extLst>
                </p:cNvPr>
                <p:cNvSpPr/>
                <p:nvPr/>
              </p:nvSpPr>
              <p:spPr>
                <a:xfrm>
                  <a:off x="18535561" y="19787920"/>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7"/>
                        <a:pt x="65292"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107" name="Freeform: Shape 1106">
                  <a:extLst>
                    <a:ext uri="{FF2B5EF4-FFF2-40B4-BE49-F238E27FC236}">
                      <a16:creationId xmlns:a16="http://schemas.microsoft.com/office/drawing/2014/main" id="{164C590E-C4F5-9A02-1D0C-4B29A813F385}"/>
                    </a:ext>
                  </a:extLst>
                </p:cNvPr>
                <p:cNvSpPr/>
                <p:nvPr/>
              </p:nvSpPr>
              <p:spPr>
                <a:xfrm>
                  <a:off x="18392427" y="19464762"/>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7"/>
                        <a:pt x="65292"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108" name="Freeform: Shape 1107">
                  <a:extLst>
                    <a:ext uri="{FF2B5EF4-FFF2-40B4-BE49-F238E27FC236}">
                      <a16:creationId xmlns:a16="http://schemas.microsoft.com/office/drawing/2014/main" id="{F13F0466-488D-2163-09C6-E3EBC8DE1775}"/>
                    </a:ext>
                  </a:extLst>
                </p:cNvPr>
                <p:cNvSpPr/>
                <p:nvPr/>
              </p:nvSpPr>
              <p:spPr>
                <a:xfrm>
                  <a:off x="18273000" y="19132311"/>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109" name="Freeform: Shape 1108">
                  <a:extLst>
                    <a:ext uri="{FF2B5EF4-FFF2-40B4-BE49-F238E27FC236}">
                      <a16:creationId xmlns:a16="http://schemas.microsoft.com/office/drawing/2014/main" id="{CA7F4AB2-9B63-02FF-53A7-207077449A1F}"/>
                    </a:ext>
                  </a:extLst>
                </p:cNvPr>
                <p:cNvSpPr/>
                <p:nvPr/>
              </p:nvSpPr>
              <p:spPr>
                <a:xfrm>
                  <a:off x="18177577" y="18792066"/>
                  <a:ext cx="291667" cy="291381"/>
                </a:xfrm>
                <a:custGeom>
                  <a:avLst/>
                  <a:gdLst>
                    <a:gd name="csX0" fmla="*/ 291668 w 291667"/>
                    <a:gd name="csY0" fmla="*/ 145690 h 291381"/>
                    <a:gd name="csX1" fmla="*/ 145834 w 291667"/>
                    <a:gd name="csY1" fmla="*/ 291381 h 291381"/>
                    <a:gd name="csX2" fmla="*/ 0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4"/>
                        <a:pt x="226376" y="291381"/>
                        <a:pt x="145834" y="291381"/>
                      </a:cubicBezTo>
                      <a:cubicBezTo>
                        <a:pt x="65292" y="291381"/>
                        <a:pt x="0" y="226153"/>
                        <a:pt x="0" y="145690"/>
                      </a:cubicBezTo>
                      <a:cubicBezTo>
                        <a:pt x="0" y="65227"/>
                        <a:pt x="65292" y="0"/>
                        <a:pt x="145834" y="0"/>
                      </a:cubicBezTo>
                      <a:cubicBezTo>
                        <a:pt x="226376" y="0"/>
                        <a:pt x="291668" y="65228"/>
                        <a:pt x="291668" y="145690"/>
                      </a:cubicBezTo>
                      <a:close/>
                    </a:path>
                  </a:pathLst>
                </a:custGeom>
                <a:solidFill>
                  <a:srgbClr val="A1CEE3"/>
                </a:solidFill>
                <a:ln w="27122" cap="flat">
                  <a:noFill/>
                  <a:prstDash val="solid"/>
                  <a:miter/>
                </a:ln>
              </p:spPr>
              <p:txBody>
                <a:bodyPr/>
                <a:lstStyle/>
                <a:p>
                  <a:endParaRPr lang="en-US"/>
                </a:p>
              </p:txBody>
            </p:sp>
            <p:sp>
              <p:nvSpPr>
                <p:cNvPr id="1110" name="Freeform: Shape 1109">
                  <a:extLst>
                    <a:ext uri="{FF2B5EF4-FFF2-40B4-BE49-F238E27FC236}">
                      <a16:creationId xmlns:a16="http://schemas.microsoft.com/office/drawing/2014/main" id="{1674CC47-810C-BAB1-96D1-C826102A09A1}"/>
                    </a:ext>
                  </a:extLst>
                </p:cNvPr>
                <p:cNvSpPr/>
                <p:nvPr/>
              </p:nvSpPr>
              <p:spPr>
                <a:xfrm>
                  <a:off x="18106461" y="18445825"/>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111" name="Freeform: Shape 1110">
                  <a:extLst>
                    <a:ext uri="{FF2B5EF4-FFF2-40B4-BE49-F238E27FC236}">
                      <a16:creationId xmlns:a16="http://schemas.microsoft.com/office/drawing/2014/main" id="{BD94866F-3193-9332-DF60-A0741E387EDA}"/>
                    </a:ext>
                  </a:extLst>
                </p:cNvPr>
                <p:cNvSpPr/>
                <p:nvPr/>
              </p:nvSpPr>
              <p:spPr>
                <a:xfrm>
                  <a:off x="18060550" y="18095388"/>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112" name="Freeform: Shape 1111">
                  <a:extLst>
                    <a:ext uri="{FF2B5EF4-FFF2-40B4-BE49-F238E27FC236}">
                      <a16:creationId xmlns:a16="http://schemas.microsoft.com/office/drawing/2014/main" id="{CB3A7D54-D0F2-92EB-7862-EAF16C7456D5}"/>
                    </a:ext>
                  </a:extLst>
                </p:cNvPr>
                <p:cNvSpPr/>
                <p:nvPr/>
              </p:nvSpPr>
              <p:spPr>
                <a:xfrm>
                  <a:off x="18039545" y="17742852"/>
                  <a:ext cx="291667" cy="291381"/>
                </a:xfrm>
                <a:custGeom>
                  <a:avLst/>
                  <a:gdLst>
                    <a:gd name="csX0" fmla="*/ 291668 w 291667"/>
                    <a:gd name="csY0" fmla="*/ 145690 h 291381"/>
                    <a:gd name="csX1" fmla="*/ 145834 w 291667"/>
                    <a:gd name="csY1" fmla="*/ 291381 h 291381"/>
                    <a:gd name="csX2" fmla="*/ 0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4"/>
                        <a:pt x="226376" y="291381"/>
                        <a:pt x="145834" y="291381"/>
                      </a:cubicBezTo>
                      <a:cubicBezTo>
                        <a:pt x="65292" y="291381"/>
                        <a:pt x="0" y="226153"/>
                        <a:pt x="0" y="145690"/>
                      </a:cubicBezTo>
                      <a:cubicBezTo>
                        <a:pt x="0" y="65227"/>
                        <a:pt x="65292" y="0"/>
                        <a:pt x="145834" y="0"/>
                      </a:cubicBezTo>
                      <a:cubicBezTo>
                        <a:pt x="226376" y="0"/>
                        <a:pt x="291668" y="65228"/>
                        <a:pt x="291668" y="145690"/>
                      </a:cubicBezTo>
                      <a:close/>
                    </a:path>
                  </a:pathLst>
                </a:custGeom>
                <a:solidFill>
                  <a:srgbClr val="A1CEE3"/>
                </a:solidFill>
                <a:ln w="27122" cap="flat">
                  <a:noFill/>
                  <a:prstDash val="solid"/>
                  <a:miter/>
                </a:ln>
              </p:spPr>
              <p:txBody>
                <a:bodyPr/>
                <a:lstStyle/>
                <a:p>
                  <a:endParaRPr lang="en-US"/>
                </a:p>
              </p:txBody>
            </p:sp>
            <p:sp>
              <p:nvSpPr>
                <p:cNvPr id="1113" name="Freeform: Shape 1112">
                  <a:extLst>
                    <a:ext uri="{FF2B5EF4-FFF2-40B4-BE49-F238E27FC236}">
                      <a16:creationId xmlns:a16="http://schemas.microsoft.com/office/drawing/2014/main" id="{A3C5BCC7-1BD6-2021-DDC0-796AB2698248}"/>
                    </a:ext>
                  </a:extLst>
                </p:cNvPr>
                <p:cNvSpPr/>
                <p:nvPr/>
              </p:nvSpPr>
              <p:spPr>
                <a:xfrm>
                  <a:off x="18043746" y="17389417"/>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0" y="226153"/>
                        <a:pt x="0" y="145691"/>
                      </a:cubicBezTo>
                      <a:cubicBezTo>
                        <a:pt x="0" y="65228"/>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114" name="Freeform: Shape 1113">
                  <a:extLst>
                    <a:ext uri="{FF2B5EF4-FFF2-40B4-BE49-F238E27FC236}">
                      <a16:creationId xmlns:a16="http://schemas.microsoft.com/office/drawing/2014/main" id="{65E55A57-EE8B-E69A-09D2-FAC49CD2C50F}"/>
                    </a:ext>
                  </a:extLst>
                </p:cNvPr>
                <p:cNvSpPr/>
                <p:nvPr/>
              </p:nvSpPr>
              <p:spPr>
                <a:xfrm>
                  <a:off x="18073453" y="17037480"/>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1"/>
                        <a:pt x="145834" y="291381"/>
                      </a:cubicBezTo>
                      <a:cubicBezTo>
                        <a:pt x="65292" y="291381"/>
                        <a:pt x="0" y="226153"/>
                        <a:pt x="0" y="145691"/>
                      </a:cubicBezTo>
                      <a:cubicBezTo>
                        <a:pt x="0" y="65227"/>
                        <a:pt x="65292" y="0"/>
                        <a:pt x="145834" y="0"/>
                      </a:cubicBezTo>
                      <a:cubicBezTo>
                        <a:pt x="226375" y="0"/>
                        <a:pt x="291668" y="65228"/>
                        <a:pt x="291668" y="145691"/>
                      </a:cubicBezTo>
                      <a:close/>
                    </a:path>
                  </a:pathLst>
                </a:custGeom>
                <a:solidFill>
                  <a:srgbClr val="A1CEE3"/>
                </a:solidFill>
                <a:ln w="27122" cap="flat">
                  <a:noFill/>
                  <a:prstDash val="solid"/>
                  <a:miter/>
                </a:ln>
              </p:spPr>
              <p:txBody>
                <a:bodyPr/>
                <a:lstStyle/>
                <a:p>
                  <a:endParaRPr lang="en-US"/>
                </a:p>
              </p:txBody>
            </p:sp>
            <p:sp>
              <p:nvSpPr>
                <p:cNvPr id="1115" name="Freeform: Shape 1114">
                  <a:extLst>
                    <a:ext uri="{FF2B5EF4-FFF2-40B4-BE49-F238E27FC236}">
                      <a16:creationId xmlns:a16="http://schemas.microsoft.com/office/drawing/2014/main" id="{939D28DD-89E9-1573-A1BB-C416E4C4A322}"/>
                    </a:ext>
                  </a:extLst>
                </p:cNvPr>
                <p:cNvSpPr/>
                <p:nvPr/>
              </p:nvSpPr>
              <p:spPr>
                <a:xfrm>
                  <a:off x="18128066" y="16688242"/>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116" name="Freeform: Shape 1115">
                  <a:extLst>
                    <a:ext uri="{FF2B5EF4-FFF2-40B4-BE49-F238E27FC236}">
                      <a16:creationId xmlns:a16="http://schemas.microsoft.com/office/drawing/2014/main" id="{37236EFF-0FEA-6167-9B42-C75B6E07EE43}"/>
                    </a:ext>
                  </a:extLst>
                </p:cNvPr>
                <p:cNvSpPr/>
                <p:nvPr/>
              </p:nvSpPr>
              <p:spPr>
                <a:xfrm>
                  <a:off x="18207284" y="16343800"/>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117" name="Freeform: Shape 1116">
                  <a:extLst>
                    <a:ext uri="{FF2B5EF4-FFF2-40B4-BE49-F238E27FC236}">
                      <a16:creationId xmlns:a16="http://schemas.microsoft.com/office/drawing/2014/main" id="{6EA4E53E-536E-E463-0F4C-E154104D505E}"/>
                    </a:ext>
                  </a:extLst>
                </p:cNvPr>
                <p:cNvSpPr/>
                <p:nvPr/>
              </p:nvSpPr>
              <p:spPr>
                <a:xfrm>
                  <a:off x="18311108" y="16005953"/>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2"/>
                        <a:pt x="145834" y="291382"/>
                      </a:cubicBezTo>
                      <a:cubicBezTo>
                        <a:pt x="65292" y="291382"/>
                        <a:pt x="0" y="226154"/>
                        <a:pt x="0" y="145691"/>
                      </a:cubicBezTo>
                      <a:cubicBezTo>
                        <a:pt x="0" y="65228"/>
                        <a:pt x="65292" y="1"/>
                        <a:pt x="145834" y="1"/>
                      </a:cubicBezTo>
                      <a:cubicBezTo>
                        <a:pt x="226375" y="1"/>
                        <a:pt x="291668" y="65229"/>
                        <a:pt x="291668" y="145691"/>
                      </a:cubicBezTo>
                      <a:close/>
                    </a:path>
                  </a:pathLst>
                </a:custGeom>
                <a:solidFill>
                  <a:srgbClr val="A1CEE3"/>
                </a:solidFill>
                <a:ln w="27122" cap="flat">
                  <a:noFill/>
                  <a:prstDash val="solid"/>
                  <a:miter/>
                </a:ln>
              </p:spPr>
              <p:txBody>
                <a:bodyPr/>
                <a:lstStyle/>
                <a:p>
                  <a:endParaRPr lang="en-US"/>
                </a:p>
              </p:txBody>
            </p:sp>
            <p:sp>
              <p:nvSpPr>
                <p:cNvPr id="1118" name="Freeform: Shape 1117">
                  <a:extLst>
                    <a:ext uri="{FF2B5EF4-FFF2-40B4-BE49-F238E27FC236}">
                      <a16:creationId xmlns:a16="http://schemas.microsoft.com/office/drawing/2014/main" id="{4CCF5F2A-9859-F624-B060-ADCC75A96DE6}"/>
                    </a:ext>
                  </a:extLst>
                </p:cNvPr>
                <p:cNvSpPr/>
                <p:nvPr/>
              </p:nvSpPr>
              <p:spPr>
                <a:xfrm>
                  <a:off x="18438638" y="15676500"/>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1"/>
                        <a:pt x="145834" y="291381"/>
                      </a:cubicBezTo>
                      <a:cubicBezTo>
                        <a:pt x="65292" y="291381"/>
                        <a:pt x="0" y="226153"/>
                        <a:pt x="0" y="145691"/>
                      </a:cubicBezTo>
                      <a:cubicBezTo>
                        <a:pt x="0" y="65228"/>
                        <a:pt x="65292" y="0"/>
                        <a:pt x="145834" y="0"/>
                      </a:cubicBezTo>
                      <a:cubicBezTo>
                        <a:pt x="226375" y="0"/>
                        <a:pt x="291668" y="65228"/>
                        <a:pt x="291668" y="145691"/>
                      </a:cubicBezTo>
                      <a:close/>
                    </a:path>
                  </a:pathLst>
                </a:custGeom>
                <a:solidFill>
                  <a:srgbClr val="A1CEE3"/>
                </a:solidFill>
                <a:ln w="27122" cap="flat">
                  <a:noFill/>
                  <a:prstDash val="solid"/>
                  <a:miter/>
                </a:ln>
              </p:spPr>
              <p:txBody>
                <a:bodyPr/>
                <a:lstStyle/>
                <a:p>
                  <a:endParaRPr lang="en-US"/>
                </a:p>
              </p:txBody>
            </p:sp>
            <p:sp>
              <p:nvSpPr>
                <p:cNvPr id="1119" name="Freeform: Shape 1118">
                  <a:extLst>
                    <a:ext uri="{FF2B5EF4-FFF2-40B4-BE49-F238E27FC236}">
                      <a16:creationId xmlns:a16="http://schemas.microsoft.com/office/drawing/2014/main" id="{E66727B9-7D04-8EE6-FAAC-A8E1483A3CFC}"/>
                    </a:ext>
                  </a:extLst>
                </p:cNvPr>
                <p:cNvSpPr/>
                <p:nvPr/>
              </p:nvSpPr>
              <p:spPr>
                <a:xfrm>
                  <a:off x="18589573" y="15356939"/>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1"/>
                        <a:pt x="145834" y="291381"/>
                      </a:cubicBezTo>
                      <a:cubicBezTo>
                        <a:pt x="65292" y="291381"/>
                        <a:pt x="0" y="226153"/>
                        <a:pt x="0" y="145691"/>
                      </a:cubicBezTo>
                      <a:cubicBezTo>
                        <a:pt x="0" y="65227"/>
                        <a:pt x="65292" y="0"/>
                        <a:pt x="145834" y="0"/>
                      </a:cubicBezTo>
                      <a:cubicBezTo>
                        <a:pt x="226375" y="0"/>
                        <a:pt x="291668" y="65228"/>
                        <a:pt x="291668" y="145691"/>
                      </a:cubicBezTo>
                      <a:close/>
                    </a:path>
                  </a:pathLst>
                </a:custGeom>
                <a:solidFill>
                  <a:srgbClr val="A1CEE3"/>
                </a:solidFill>
                <a:ln w="27122" cap="flat">
                  <a:noFill/>
                  <a:prstDash val="solid"/>
                  <a:miter/>
                </a:ln>
              </p:spPr>
              <p:txBody>
                <a:bodyPr/>
                <a:lstStyle/>
                <a:p>
                  <a:endParaRPr lang="en-US"/>
                </a:p>
              </p:txBody>
            </p:sp>
            <p:sp>
              <p:nvSpPr>
                <p:cNvPr id="1120" name="Freeform: Shape 1119">
                  <a:extLst>
                    <a:ext uri="{FF2B5EF4-FFF2-40B4-BE49-F238E27FC236}">
                      <a16:creationId xmlns:a16="http://schemas.microsoft.com/office/drawing/2014/main" id="{DFD5C142-841F-DA72-A0BF-BF290BDC0614}"/>
                    </a:ext>
                  </a:extLst>
                </p:cNvPr>
                <p:cNvSpPr/>
                <p:nvPr/>
              </p:nvSpPr>
              <p:spPr>
                <a:xfrm>
                  <a:off x="18762714" y="15048770"/>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121" name="Freeform: Shape 1120">
                  <a:extLst>
                    <a:ext uri="{FF2B5EF4-FFF2-40B4-BE49-F238E27FC236}">
                      <a16:creationId xmlns:a16="http://schemas.microsoft.com/office/drawing/2014/main" id="{E1FF911B-341D-249A-F7AC-B63A8FB34E4F}"/>
                    </a:ext>
                  </a:extLst>
                </p:cNvPr>
                <p:cNvSpPr/>
                <p:nvPr/>
              </p:nvSpPr>
              <p:spPr>
                <a:xfrm>
                  <a:off x="18957759" y="14753791"/>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122" name="Freeform: Shape 1121">
                  <a:extLst>
                    <a:ext uri="{FF2B5EF4-FFF2-40B4-BE49-F238E27FC236}">
                      <a16:creationId xmlns:a16="http://schemas.microsoft.com/office/drawing/2014/main" id="{0064B07A-C43D-720C-958C-9AA1E8D38E9F}"/>
                    </a:ext>
                  </a:extLst>
                </p:cNvPr>
                <p:cNvSpPr/>
                <p:nvPr/>
              </p:nvSpPr>
              <p:spPr>
                <a:xfrm>
                  <a:off x="19173209" y="14473801"/>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123" name="Freeform: Shape 1122">
                  <a:extLst>
                    <a:ext uri="{FF2B5EF4-FFF2-40B4-BE49-F238E27FC236}">
                      <a16:creationId xmlns:a16="http://schemas.microsoft.com/office/drawing/2014/main" id="{224CE52E-29FA-114F-F4AF-7C5237514595}"/>
                    </a:ext>
                  </a:extLst>
                </p:cNvPr>
                <p:cNvSpPr/>
                <p:nvPr/>
              </p:nvSpPr>
              <p:spPr>
                <a:xfrm>
                  <a:off x="19407864" y="14209399"/>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124" name="Freeform: Shape 1123">
                  <a:extLst>
                    <a:ext uri="{FF2B5EF4-FFF2-40B4-BE49-F238E27FC236}">
                      <a16:creationId xmlns:a16="http://schemas.microsoft.com/office/drawing/2014/main" id="{425F13AA-8A03-C631-D587-89DFA5661335}"/>
                    </a:ext>
                  </a:extLst>
                </p:cNvPr>
                <p:cNvSpPr/>
                <p:nvPr/>
              </p:nvSpPr>
              <p:spPr>
                <a:xfrm>
                  <a:off x="19661123" y="13962684"/>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0" y="226153"/>
                        <a:pt x="0" y="145691"/>
                      </a:cubicBezTo>
                      <a:cubicBezTo>
                        <a:pt x="0" y="65228"/>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125" name="Freeform: Shape 1124">
                  <a:extLst>
                    <a:ext uri="{FF2B5EF4-FFF2-40B4-BE49-F238E27FC236}">
                      <a16:creationId xmlns:a16="http://schemas.microsoft.com/office/drawing/2014/main" id="{7358AAF5-8DA8-9BA9-BF68-45DBA03CF14E}"/>
                    </a:ext>
                  </a:extLst>
                </p:cNvPr>
                <p:cNvSpPr/>
                <p:nvPr/>
              </p:nvSpPr>
              <p:spPr>
                <a:xfrm>
                  <a:off x="19931186" y="13734554"/>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126" name="Freeform: Shape 1125">
                  <a:extLst>
                    <a:ext uri="{FF2B5EF4-FFF2-40B4-BE49-F238E27FC236}">
                      <a16:creationId xmlns:a16="http://schemas.microsoft.com/office/drawing/2014/main" id="{D6FA5956-252D-10D5-9F8C-C16E3464D133}"/>
                    </a:ext>
                  </a:extLst>
                </p:cNvPr>
                <p:cNvSpPr/>
                <p:nvPr/>
              </p:nvSpPr>
              <p:spPr>
                <a:xfrm>
                  <a:off x="20216852" y="13526210"/>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0" y="226153"/>
                        <a:pt x="0" y="145691"/>
                      </a:cubicBezTo>
                      <a:cubicBezTo>
                        <a:pt x="0" y="65228"/>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127" name="Freeform: Shape 1126">
                  <a:extLst>
                    <a:ext uri="{FF2B5EF4-FFF2-40B4-BE49-F238E27FC236}">
                      <a16:creationId xmlns:a16="http://schemas.microsoft.com/office/drawing/2014/main" id="{FDF51066-05B3-32FA-77B2-76C73112345C}"/>
                    </a:ext>
                  </a:extLst>
                </p:cNvPr>
                <p:cNvSpPr/>
                <p:nvPr/>
              </p:nvSpPr>
              <p:spPr>
                <a:xfrm>
                  <a:off x="20516622" y="13338851"/>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2"/>
                        <a:pt x="145834" y="291382"/>
                      </a:cubicBezTo>
                      <a:cubicBezTo>
                        <a:pt x="65292" y="291382"/>
                        <a:pt x="0" y="226153"/>
                        <a:pt x="0" y="145691"/>
                      </a:cubicBezTo>
                      <a:cubicBezTo>
                        <a:pt x="0" y="65228"/>
                        <a:pt x="65292" y="1"/>
                        <a:pt x="145834" y="1"/>
                      </a:cubicBezTo>
                      <a:cubicBezTo>
                        <a:pt x="226375" y="1"/>
                        <a:pt x="291668" y="65229"/>
                        <a:pt x="291668" y="145691"/>
                      </a:cubicBezTo>
                      <a:close/>
                    </a:path>
                  </a:pathLst>
                </a:custGeom>
                <a:solidFill>
                  <a:srgbClr val="A1CEE3"/>
                </a:solidFill>
                <a:ln w="27122" cap="flat">
                  <a:noFill/>
                  <a:prstDash val="solid"/>
                  <a:miter/>
                </a:ln>
              </p:spPr>
              <p:txBody>
                <a:bodyPr/>
                <a:lstStyle/>
                <a:p>
                  <a:endParaRPr lang="en-US"/>
                </a:p>
              </p:txBody>
            </p:sp>
            <p:sp>
              <p:nvSpPr>
                <p:cNvPr id="1128" name="Freeform: Shape 1127">
                  <a:extLst>
                    <a:ext uri="{FF2B5EF4-FFF2-40B4-BE49-F238E27FC236}">
                      <a16:creationId xmlns:a16="http://schemas.microsoft.com/office/drawing/2014/main" id="{3213EE57-7C71-2A9C-B2C9-E538062780B3}"/>
                    </a:ext>
                  </a:extLst>
                </p:cNvPr>
                <p:cNvSpPr/>
                <p:nvPr/>
              </p:nvSpPr>
              <p:spPr>
                <a:xfrm>
                  <a:off x="20829295" y="13173375"/>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129" name="Freeform: Shape 1128">
                  <a:extLst>
                    <a:ext uri="{FF2B5EF4-FFF2-40B4-BE49-F238E27FC236}">
                      <a16:creationId xmlns:a16="http://schemas.microsoft.com/office/drawing/2014/main" id="{ECD62C60-5739-BFA8-8163-2D86F55F3E5D}"/>
                    </a:ext>
                  </a:extLst>
                </p:cNvPr>
                <p:cNvSpPr/>
                <p:nvPr/>
              </p:nvSpPr>
              <p:spPr>
                <a:xfrm>
                  <a:off x="21152770" y="13030382"/>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130" name="Freeform: Shape 1129">
                  <a:extLst>
                    <a:ext uri="{FF2B5EF4-FFF2-40B4-BE49-F238E27FC236}">
                      <a16:creationId xmlns:a16="http://schemas.microsoft.com/office/drawing/2014/main" id="{C58549CA-4FDF-7F91-AED6-CB3E1E19D5F4}"/>
                    </a:ext>
                  </a:extLst>
                </p:cNvPr>
                <p:cNvSpPr/>
                <p:nvPr/>
              </p:nvSpPr>
              <p:spPr>
                <a:xfrm>
                  <a:off x="21485547" y="12911071"/>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131" name="Freeform: Shape 1130">
                  <a:extLst>
                    <a:ext uri="{FF2B5EF4-FFF2-40B4-BE49-F238E27FC236}">
                      <a16:creationId xmlns:a16="http://schemas.microsoft.com/office/drawing/2014/main" id="{D2FC8ECF-A4EE-388F-8419-F29A8228FC06}"/>
                    </a:ext>
                  </a:extLst>
                </p:cNvPr>
                <p:cNvSpPr/>
                <p:nvPr/>
              </p:nvSpPr>
              <p:spPr>
                <a:xfrm>
                  <a:off x="21826127" y="12815443"/>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3" y="291381"/>
                        <a:pt x="0" y="226153"/>
                        <a:pt x="0" y="145691"/>
                      </a:cubicBezTo>
                      <a:cubicBezTo>
                        <a:pt x="0" y="65228"/>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132" name="Freeform: Shape 1131">
                  <a:extLst>
                    <a:ext uri="{FF2B5EF4-FFF2-40B4-BE49-F238E27FC236}">
                      <a16:creationId xmlns:a16="http://schemas.microsoft.com/office/drawing/2014/main" id="{98119A31-6854-8F36-2B90-9FB1EE152567}"/>
                    </a:ext>
                  </a:extLst>
                </p:cNvPr>
                <p:cNvSpPr/>
                <p:nvPr/>
              </p:nvSpPr>
              <p:spPr>
                <a:xfrm>
                  <a:off x="22172707" y="12744696"/>
                  <a:ext cx="291667" cy="291381"/>
                </a:xfrm>
                <a:custGeom>
                  <a:avLst/>
                  <a:gdLst>
                    <a:gd name="csX0" fmla="*/ 291668 w 291667"/>
                    <a:gd name="csY0" fmla="*/ 145691 h 291381"/>
                    <a:gd name="csX1" fmla="*/ 145834 w 291667"/>
                    <a:gd name="csY1" fmla="*/ 291382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2"/>
                        <a:pt x="145834" y="291382"/>
                      </a:cubicBezTo>
                      <a:cubicBezTo>
                        <a:pt x="65292" y="291382"/>
                        <a:pt x="1" y="226153"/>
                        <a:pt x="1" y="145691"/>
                      </a:cubicBezTo>
                      <a:cubicBezTo>
                        <a:pt x="1" y="65228"/>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133" name="Freeform: Shape 1132">
                  <a:extLst>
                    <a:ext uri="{FF2B5EF4-FFF2-40B4-BE49-F238E27FC236}">
                      <a16:creationId xmlns:a16="http://schemas.microsoft.com/office/drawing/2014/main" id="{C7535647-6371-57E2-80CC-F7C56A09235B}"/>
                    </a:ext>
                  </a:extLst>
                </p:cNvPr>
                <p:cNvSpPr/>
                <p:nvPr/>
              </p:nvSpPr>
              <p:spPr>
                <a:xfrm>
                  <a:off x="22523489" y="12698530"/>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1" y="226153"/>
                        <a:pt x="1" y="145691"/>
                      </a:cubicBezTo>
                      <a:cubicBezTo>
                        <a:pt x="1" y="65228"/>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134" name="Freeform: Shape 1133">
                  <a:extLst>
                    <a:ext uri="{FF2B5EF4-FFF2-40B4-BE49-F238E27FC236}">
                      <a16:creationId xmlns:a16="http://schemas.microsoft.com/office/drawing/2014/main" id="{5A1E6C0B-5ABF-F47C-4D52-77AF7A078A52}"/>
                    </a:ext>
                  </a:extLst>
                </p:cNvPr>
                <p:cNvSpPr/>
                <p:nvPr/>
              </p:nvSpPr>
              <p:spPr>
                <a:xfrm>
                  <a:off x="22876371" y="12677846"/>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5" y="291381"/>
                      </a:cubicBezTo>
                      <a:cubicBezTo>
                        <a:pt x="65293" y="291381"/>
                        <a:pt x="1" y="226153"/>
                        <a:pt x="1" y="145691"/>
                      </a:cubicBezTo>
                      <a:cubicBezTo>
                        <a:pt x="1" y="65228"/>
                        <a:pt x="65293" y="0"/>
                        <a:pt x="145835"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135" name="Freeform: Shape 1134">
                  <a:extLst>
                    <a:ext uri="{FF2B5EF4-FFF2-40B4-BE49-F238E27FC236}">
                      <a16:creationId xmlns:a16="http://schemas.microsoft.com/office/drawing/2014/main" id="{E2AC6622-1D0F-5867-013A-5B300D094941}"/>
                    </a:ext>
                  </a:extLst>
                </p:cNvPr>
                <p:cNvSpPr/>
                <p:nvPr/>
              </p:nvSpPr>
              <p:spPr>
                <a:xfrm>
                  <a:off x="23230153" y="12682043"/>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2"/>
                        <a:pt x="145834" y="291382"/>
                      </a:cubicBezTo>
                      <a:cubicBezTo>
                        <a:pt x="65292" y="291382"/>
                        <a:pt x="0" y="226153"/>
                        <a:pt x="0" y="145691"/>
                      </a:cubicBezTo>
                      <a:cubicBezTo>
                        <a:pt x="0" y="65229"/>
                        <a:pt x="65293"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136" name="Freeform: Shape 1135">
                  <a:extLst>
                    <a:ext uri="{FF2B5EF4-FFF2-40B4-BE49-F238E27FC236}">
                      <a16:creationId xmlns:a16="http://schemas.microsoft.com/office/drawing/2014/main" id="{E64E0BB1-37D7-7BF8-A381-4E482F7D8546}"/>
                    </a:ext>
                  </a:extLst>
                </p:cNvPr>
                <p:cNvSpPr/>
                <p:nvPr/>
              </p:nvSpPr>
              <p:spPr>
                <a:xfrm>
                  <a:off x="23582736" y="12711421"/>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1"/>
                        <a:pt x="145834" y="291381"/>
                      </a:cubicBezTo>
                      <a:cubicBezTo>
                        <a:pt x="65292" y="291381"/>
                        <a:pt x="0" y="226153"/>
                        <a:pt x="0" y="145691"/>
                      </a:cubicBezTo>
                      <a:cubicBezTo>
                        <a:pt x="0" y="65228"/>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137" name="Freeform: Shape 1136">
                  <a:extLst>
                    <a:ext uri="{FF2B5EF4-FFF2-40B4-BE49-F238E27FC236}">
                      <a16:creationId xmlns:a16="http://schemas.microsoft.com/office/drawing/2014/main" id="{F2BACBA7-4266-7856-1C03-F42F2956BF9C}"/>
                    </a:ext>
                  </a:extLst>
                </p:cNvPr>
                <p:cNvSpPr/>
                <p:nvPr/>
              </p:nvSpPr>
              <p:spPr>
                <a:xfrm>
                  <a:off x="23932017" y="12765980"/>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1" y="226153"/>
                        <a:pt x="1" y="145691"/>
                      </a:cubicBezTo>
                      <a:cubicBezTo>
                        <a:pt x="1" y="65228"/>
                        <a:pt x="65293" y="0"/>
                        <a:pt x="145834"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138" name="Freeform: Shape 1137">
                  <a:extLst>
                    <a:ext uri="{FF2B5EF4-FFF2-40B4-BE49-F238E27FC236}">
                      <a16:creationId xmlns:a16="http://schemas.microsoft.com/office/drawing/2014/main" id="{A61F5DE0-885A-D299-37D0-567D0F11F7D5}"/>
                    </a:ext>
                  </a:extLst>
                </p:cNvPr>
                <p:cNvSpPr/>
                <p:nvPr/>
              </p:nvSpPr>
              <p:spPr>
                <a:xfrm>
                  <a:off x="24276797" y="12845420"/>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1"/>
                        <a:pt x="145834" y="291381"/>
                      </a:cubicBezTo>
                      <a:cubicBezTo>
                        <a:pt x="65292" y="291381"/>
                        <a:pt x="1" y="226153"/>
                        <a:pt x="1" y="145691"/>
                      </a:cubicBezTo>
                      <a:cubicBezTo>
                        <a:pt x="1" y="65228"/>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139" name="Freeform: Shape 1138">
                  <a:extLst>
                    <a:ext uri="{FF2B5EF4-FFF2-40B4-BE49-F238E27FC236}">
                      <a16:creationId xmlns:a16="http://schemas.microsoft.com/office/drawing/2014/main" id="{5FBE9EAE-0FE9-2923-F088-60D68E185975}"/>
                    </a:ext>
                  </a:extLst>
                </p:cNvPr>
                <p:cNvSpPr/>
                <p:nvPr/>
              </p:nvSpPr>
              <p:spPr>
                <a:xfrm>
                  <a:off x="24614976" y="12949143"/>
                  <a:ext cx="291667" cy="291381"/>
                </a:xfrm>
                <a:custGeom>
                  <a:avLst/>
                  <a:gdLst>
                    <a:gd name="csX0" fmla="*/ 291668 w 291667"/>
                    <a:gd name="csY0" fmla="*/ 145691 h 291381"/>
                    <a:gd name="csX1" fmla="*/ 145835 w 291667"/>
                    <a:gd name="csY1" fmla="*/ 291382 h 291381"/>
                    <a:gd name="csX2" fmla="*/ 1 w 291667"/>
                    <a:gd name="csY2" fmla="*/ 145691 h 291381"/>
                    <a:gd name="csX3" fmla="*/ 145835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5" y="291382"/>
                      </a:cubicBezTo>
                      <a:cubicBezTo>
                        <a:pt x="65293" y="291382"/>
                        <a:pt x="1" y="226153"/>
                        <a:pt x="1" y="145691"/>
                      </a:cubicBezTo>
                      <a:cubicBezTo>
                        <a:pt x="1" y="65228"/>
                        <a:pt x="65294" y="1"/>
                        <a:pt x="145835" y="1"/>
                      </a:cubicBezTo>
                      <a:cubicBezTo>
                        <a:pt x="226377" y="1"/>
                        <a:pt x="291668" y="65229"/>
                        <a:pt x="291668" y="145691"/>
                      </a:cubicBezTo>
                      <a:close/>
                    </a:path>
                  </a:pathLst>
                </a:custGeom>
                <a:solidFill>
                  <a:srgbClr val="A1CEE3"/>
                </a:solidFill>
                <a:ln w="27122" cap="flat">
                  <a:noFill/>
                  <a:prstDash val="solid"/>
                  <a:miter/>
                </a:ln>
              </p:spPr>
              <p:txBody>
                <a:bodyPr/>
                <a:lstStyle/>
                <a:p>
                  <a:endParaRPr lang="en-US"/>
                </a:p>
              </p:txBody>
            </p:sp>
            <p:sp>
              <p:nvSpPr>
                <p:cNvPr id="1140" name="Freeform: Shape 1139">
                  <a:extLst>
                    <a:ext uri="{FF2B5EF4-FFF2-40B4-BE49-F238E27FC236}">
                      <a16:creationId xmlns:a16="http://schemas.microsoft.com/office/drawing/2014/main" id="{81EDF342-8B4E-21C7-9787-D74AB467D116}"/>
                    </a:ext>
                  </a:extLst>
                </p:cNvPr>
                <p:cNvSpPr/>
                <p:nvPr/>
              </p:nvSpPr>
              <p:spPr>
                <a:xfrm>
                  <a:off x="24944753" y="13076547"/>
                  <a:ext cx="291667" cy="291381"/>
                </a:xfrm>
                <a:custGeom>
                  <a:avLst/>
                  <a:gdLst>
                    <a:gd name="csX0" fmla="*/ 291668 w 291667"/>
                    <a:gd name="csY0" fmla="*/ 145691 h 291381"/>
                    <a:gd name="csX1" fmla="*/ 145834 w 291667"/>
                    <a:gd name="csY1" fmla="*/ 291382 h 291381"/>
                    <a:gd name="csX2" fmla="*/ 1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1" y="226153"/>
                        <a:pt x="1" y="145691"/>
                      </a:cubicBezTo>
                      <a:cubicBezTo>
                        <a:pt x="1" y="65228"/>
                        <a:pt x="65293" y="1"/>
                        <a:pt x="145834" y="1"/>
                      </a:cubicBezTo>
                      <a:cubicBezTo>
                        <a:pt x="226377" y="1"/>
                        <a:pt x="291668" y="65229"/>
                        <a:pt x="291668" y="145691"/>
                      </a:cubicBezTo>
                      <a:close/>
                    </a:path>
                  </a:pathLst>
                </a:custGeom>
                <a:solidFill>
                  <a:srgbClr val="A1CEE3"/>
                </a:solidFill>
                <a:ln w="27122" cap="flat">
                  <a:noFill/>
                  <a:prstDash val="solid"/>
                  <a:miter/>
                </a:ln>
              </p:spPr>
              <p:txBody>
                <a:bodyPr/>
                <a:lstStyle/>
                <a:p>
                  <a:endParaRPr lang="en-US"/>
                </a:p>
              </p:txBody>
            </p:sp>
            <p:sp>
              <p:nvSpPr>
                <p:cNvPr id="1141" name="Freeform: Shape 1140">
                  <a:extLst>
                    <a:ext uri="{FF2B5EF4-FFF2-40B4-BE49-F238E27FC236}">
                      <a16:creationId xmlns:a16="http://schemas.microsoft.com/office/drawing/2014/main" id="{0A53616E-3AFE-D62B-D967-30B63E0303E4}"/>
                    </a:ext>
                  </a:extLst>
                </p:cNvPr>
                <p:cNvSpPr/>
                <p:nvPr/>
              </p:nvSpPr>
              <p:spPr>
                <a:xfrm>
                  <a:off x="25264627" y="13227334"/>
                  <a:ext cx="291667" cy="291381"/>
                </a:xfrm>
                <a:custGeom>
                  <a:avLst/>
                  <a:gdLst>
                    <a:gd name="csX0" fmla="*/ 291668 w 291667"/>
                    <a:gd name="csY0" fmla="*/ 145691 h 291381"/>
                    <a:gd name="csX1" fmla="*/ 145835 w 291667"/>
                    <a:gd name="csY1" fmla="*/ 291382 h 291381"/>
                    <a:gd name="csX2" fmla="*/ 1 w 291667"/>
                    <a:gd name="csY2" fmla="*/ 145691 h 291381"/>
                    <a:gd name="csX3" fmla="*/ 145835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5" y="291382"/>
                      </a:cubicBezTo>
                      <a:cubicBezTo>
                        <a:pt x="65292" y="291382"/>
                        <a:pt x="1" y="226153"/>
                        <a:pt x="1" y="145691"/>
                      </a:cubicBezTo>
                      <a:cubicBezTo>
                        <a:pt x="1" y="65228"/>
                        <a:pt x="65293" y="1"/>
                        <a:pt x="145835" y="1"/>
                      </a:cubicBezTo>
                      <a:cubicBezTo>
                        <a:pt x="226377" y="1"/>
                        <a:pt x="291668" y="65229"/>
                        <a:pt x="291668" y="145691"/>
                      </a:cubicBezTo>
                      <a:close/>
                    </a:path>
                  </a:pathLst>
                </a:custGeom>
                <a:solidFill>
                  <a:srgbClr val="A1CEE3"/>
                </a:solidFill>
                <a:ln w="27122" cap="flat">
                  <a:noFill/>
                  <a:prstDash val="solid"/>
                  <a:miter/>
                </a:ln>
              </p:spPr>
              <p:txBody>
                <a:bodyPr/>
                <a:lstStyle/>
                <a:p>
                  <a:endParaRPr lang="en-US"/>
                </a:p>
              </p:txBody>
            </p:sp>
            <p:sp>
              <p:nvSpPr>
                <p:cNvPr id="1142" name="Freeform: Shape 1141">
                  <a:extLst>
                    <a:ext uri="{FF2B5EF4-FFF2-40B4-BE49-F238E27FC236}">
                      <a16:creationId xmlns:a16="http://schemas.microsoft.com/office/drawing/2014/main" id="{0A440CC7-7F41-B589-9FDA-0608B102AF2D}"/>
                    </a:ext>
                  </a:extLst>
                </p:cNvPr>
                <p:cNvSpPr/>
                <p:nvPr/>
              </p:nvSpPr>
              <p:spPr>
                <a:xfrm>
                  <a:off x="25573099" y="13400305"/>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5" y="291381"/>
                      </a:cubicBezTo>
                      <a:cubicBezTo>
                        <a:pt x="65292" y="291381"/>
                        <a:pt x="1" y="226153"/>
                        <a:pt x="1" y="145691"/>
                      </a:cubicBezTo>
                      <a:cubicBezTo>
                        <a:pt x="1" y="65228"/>
                        <a:pt x="65293" y="0"/>
                        <a:pt x="145835" y="0"/>
                      </a:cubicBezTo>
                      <a:cubicBezTo>
                        <a:pt x="226377" y="0"/>
                        <a:pt x="291668" y="65229"/>
                        <a:pt x="291668" y="145691"/>
                      </a:cubicBezTo>
                      <a:close/>
                    </a:path>
                  </a:pathLst>
                </a:custGeom>
                <a:solidFill>
                  <a:srgbClr val="A1CEE3"/>
                </a:solidFill>
                <a:ln w="27122" cap="flat">
                  <a:noFill/>
                  <a:prstDash val="solid"/>
                  <a:miter/>
                </a:ln>
              </p:spPr>
              <p:txBody>
                <a:bodyPr/>
                <a:lstStyle/>
                <a:p>
                  <a:endParaRPr lang="en-US"/>
                </a:p>
              </p:txBody>
            </p:sp>
            <p:sp>
              <p:nvSpPr>
                <p:cNvPr id="1143" name="Freeform: Shape 1142">
                  <a:extLst>
                    <a:ext uri="{FF2B5EF4-FFF2-40B4-BE49-F238E27FC236}">
                      <a16:creationId xmlns:a16="http://schemas.microsoft.com/office/drawing/2014/main" id="{F78132B8-EE51-70E1-9B7D-F7774F60B6D8}"/>
                    </a:ext>
                  </a:extLst>
                </p:cNvPr>
                <p:cNvSpPr/>
                <p:nvPr/>
              </p:nvSpPr>
              <p:spPr>
                <a:xfrm>
                  <a:off x="25868368" y="13594859"/>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1" y="226153"/>
                        <a:pt x="1" y="145691"/>
                      </a:cubicBezTo>
                      <a:cubicBezTo>
                        <a:pt x="1" y="65228"/>
                        <a:pt x="65293" y="0"/>
                        <a:pt x="145834"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144" name="Freeform: Shape 1143">
                  <a:extLst>
                    <a:ext uri="{FF2B5EF4-FFF2-40B4-BE49-F238E27FC236}">
                      <a16:creationId xmlns:a16="http://schemas.microsoft.com/office/drawing/2014/main" id="{FD4E36B1-9904-59B0-22F4-42CE2798EE33}"/>
                    </a:ext>
                  </a:extLst>
                </p:cNvPr>
                <p:cNvSpPr/>
                <p:nvPr/>
              </p:nvSpPr>
              <p:spPr>
                <a:xfrm>
                  <a:off x="26148933" y="13810098"/>
                  <a:ext cx="291667" cy="291381"/>
                </a:xfrm>
                <a:custGeom>
                  <a:avLst/>
                  <a:gdLst>
                    <a:gd name="csX0" fmla="*/ 291668 w 291667"/>
                    <a:gd name="csY0" fmla="*/ 145691 h 291381"/>
                    <a:gd name="csX1" fmla="*/ 145835 w 291667"/>
                    <a:gd name="csY1" fmla="*/ 291382 h 291381"/>
                    <a:gd name="csX2" fmla="*/ 1 w 291667"/>
                    <a:gd name="csY2" fmla="*/ 145691 h 291381"/>
                    <a:gd name="csX3" fmla="*/ 145835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5" y="291382"/>
                      </a:cubicBezTo>
                      <a:cubicBezTo>
                        <a:pt x="65292" y="291382"/>
                        <a:pt x="1" y="226154"/>
                        <a:pt x="1" y="145691"/>
                      </a:cubicBezTo>
                      <a:cubicBezTo>
                        <a:pt x="1" y="65228"/>
                        <a:pt x="65293" y="1"/>
                        <a:pt x="145835" y="1"/>
                      </a:cubicBezTo>
                      <a:cubicBezTo>
                        <a:pt x="226377" y="1"/>
                        <a:pt x="291668" y="65229"/>
                        <a:pt x="291668" y="145691"/>
                      </a:cubicBezTo>
                      <a:close/>
                    </a:path>
                  </a:pathLst>
                </a:custGeom>
                <a:solidFill>
                  <a:srgbClr val="A1CEE3"/>
                </a:solidFill>
                <a:ln w="27122" cap="flat">
                  <a:noFill/>
                  <a:prstDash val="solid"/>
                  <a:miter/>
                </a:ln>
              </p:spPr>
              <p:txBody>
                <a:bodyPr/>
                <a:lstStyle/>
                <a:p>
                  <a:endParaRPr lang="en-US"/>
                </a:p>
              </p:txBody>
            </p:sp>
            <p:sp>
              <p:nvSpPr>
                <p:cNvPr id="1145" name="Freeform: Shape 1144">
                  <a:extLst>
                    <a:ext uri="{FF2B5EF4-FFF2-40B4-BE49-F238E27FC236}">
                      <a16:creationId xmlns:a16="http://schemas.microsoft.com/office/drawing/2014/main" id="{59FB9DD0-C381-B076-324B-1BC8002DC7F1}"/>
                    </a:ext>
                  </a:extLst>
                </p:cNvPr>
                <p:cNvSpPr/>
                <p:nvPr/>
              </p:nvSpPr>
              <p:spPr>
                <a:xfrm>
                  <a:off x="26413294" y="14044822"/>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5" y="291381"/>
                      </a:cubicBezTo>
                      <a:cubicBezTo>
                        <a:pt x="65292" y="291381"/>
                        <a:pt x="1" y="226153"/>
                        <a:pt x="1" y="145691"/>
                      </a:cubicBezTo>
                      <a:cubicBezTo>
                        <a:pt x="1" y="65228"/>
                        <a:pt x="65293" y="0"/>
                        <a:pt x="145835" y="0"/>
                      </a:cubicBezTo>
                      <a:cubicBezTo>
                        <a:pt x="226377" y="0"/>
                        <a:pt x="291668" y="65229"/>
                        <a:pt x="291668" y="145691"/>
                      </a:cubicBezTo>
                      <a:close/>
                    </a:path>
                  </a:pathLst>
                </a:custGeom>
                <a:solidFill>
                  <a:srgbClr val="A1CEE3"/>
                </a:solidFill>
                <a:ln w="27122" cap="flat">
                  <a:noFill/>
                  <a:prstDash val="solid"/>
                  <a:miter/>
                </a:ln>
              </p:spPr>
              <p:txBody>
                <a:bodyPr/>
                <a:lstStyle/>
                <a:p>
                  <a:endParaRPr lang="en-US"/>
                </a:p>
              </p:txBody>
            </p:sp>
            <p:sp>
              <p:nvSpPr>
                <p:cNvPr id="1146" name="Freeform: Shape 1145">
                  <a:extLst>
                    <a:ext uri="{FF2B5EF4-FFF2-40B4-BE49-F238E27FC236}">
                      <a16:creationId xmlns:a16="http://schemas.microsoft.com/office/drawing/2014/main" id="{201E5D76-1D89-B504-C009-333CD9EF3DA2}"/>
                    </a:ext>
                  </a:extLst>
                </p:cNvPr>
                <p:cNvSpPr/>
                <p:nvPr/>
              </p:nvSpPr>
              <p:spPr>
                <a:xfrm>
                  <a:off x="26660252" y="14297832"/>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5" y="291381"/>
                      </a:cubicBezTo>
                      <a:cubicBezTo>
                        <a:pt x="65293" y="291381"/>
                        <a:pt x="1" y="226153"/>
                        <a:pt x="1" y="145691"/>
                      </a:cubicBezTo>
                      <a:cubicBezTo>
                        <a:pt x="1" y="65228"/>
                        <a:pt x="65294" y="1"/>
                        <a:pt x="145835" y="1"/>
                      </a:cubicBezTo>
                      <a:cubicBezTo>
                        <a:pt x="226377" y="1"/>
                        <a:pt x="291668" y="65229"/>
                        <a:pt x="291668" y="145691"/>
                      </a:cubicBezTo>
                      <a:close/>
                    </a:path>
                  </a:pathLst>
                </a:custGeom>
                <a:solidFill>
                  <a:srgbClr val="A1CEE3"/>
                </a:solidFill>
                <a:ln w="27122" cap="flat">
                  <a:noFill/>
                  <a:prstDash val="solid"/>
                  <a:miter/>
                </a:ln>
              </p:spPr>
              <p:txBody>
                <a:bodyPr/>
                <a:lstStyle/>
                <a:p>
                  <a:endParaRPr lang="en-US"/>
                </a:p>
              </p:txBody>
            </p:sp>
            <p:sp>
              <p:nvSpPr>
                <p:cNvPr id="1147" name="Freeform: Shape 1146">
                  <a:extLst>
                    <a:ext uri="{FF2B5EF4-FFF2-40B4-BE49-F238E27FC236}">
                      <a16:creationId xmlns:a16="http://schemas.microsoft.com/office/drawing/2014/main" id="{2F972ECB-043A-227F-78D9-ED149B41F3E5}"/>
                    </a:ext>
                  </a:extLst>
                </p:cNvPr>
                <p:cNvSpPr/>
                <p:nvPr/>
              </p:nvSpPr>
              <p:spPr>
                <a:xfrm>
                  <a:off x="26888605" y="14567630"/>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1" y="226153"/>
                        <a:pt x="1" y="145691"/>
                      </a:cubicBezTo>
                      <a:cubicBezTo>
                        <a:pt x="1" y="65228"/>
                        <a:pt x="65293" y="1"/>
                        <a:pt x="145834" y="1"/>
                      </a:cubicBezTo>
                      <a:cubicBezTo>
                        <a:pt x="226377" y="1"/>
                        <a:pt x="291668" y="65229"/>
                        <a:pt x="291668" y="145691"/>
                      </a:cubicBezTo>
                      <a:close/>
                    </a:path>
                  </a:pathLst>
                </a:custGeom>
                <a:solidFill>
                  <a:srgbClr val="A1CEE3"/>
                </a:solidFill>
                <a:ln w="27122" cap="flat">
                  <a:noFill/>
                  <a:prstDash val="solid"/>
                  <a:miter/>
                </a:ln>
              </p:spPr>
              <p:txBody>
                <a:bodyPr/>
                <a:lstStyle/>
                <a:p>
                  <a:endParaRPr lang="en-US"/>
                </a:p>
              </p:txBody>
            </p:sp>
            <p:sp>
              <p:nvSpPr>
                <p:cNvPr id="1148" name="Freeform: Shape 1147">
                  <a:extLst>
                    <a:ext uri="{FF2B5EF4-FFF2-40B4-BE49-F238E27FC236}">
                      <a16:creationId xmlns:a16="http://schemas.microsoft.com/office/drawing/2014/main" id="{761C6F65-2F6A-7255-4923-61BD8C5A2439}"/>
                    </a:ext>
                  </a:extLst>
                </p:cNvPr>
                <p:cNvSpPr/>
                <p:nvPr/>
              </p:nvSpPr>
              <p:spPr>
                <a:xfrm>
                  <a:off x="27097154" y="14853017"/>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5" y="291381"/>
                      </a:cubicBezTo>
                      <a:cubicBezTo>
                        <a:pt x="65293" y="291381"/>
                        <a:pt x="1" y="226153"/>
                        <a:pt x="1" y="145691"/>
                      </a:cubicBezTo>
                      <a:cubicBezTo>
                        <a:pt x="1" y="65228"/>
                        <a:pt x="65294" y="0"/>
                        <a:pt x="145835"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149" name="Freeform: Shape 1148">
                  <a:extLst>
                    <a:ext uri="{FF2B5EF4-FFF2-40B4-BE49-F238E27FC236}">
                      <a16:creationId xmlns:a16="http://schemas.microsoft.com/office/drawing/2014/main" id="{FA777999-8F80-B49A-D031-B2E049E3C5C1}"/>
                    </a:ext>
                  </a:extLst>
                </p:cNvPr>
                <p:cNvSpPr/>
                <p:nvPr/>
              </p:nvSpPr>
              <p:spPr>
                <a:xfrm>
                  <a:off x="27284697" y="15152492"/>
                  <a:ext cx="291667" cy="291381"/>
                </a:xfrm>
                <a:custGeom>
                  <a:avLst/>
                  <a:gdLst>
                    <a:gd name="csX0" fmla="*/ 291668 w 291667"/>
                    <a:gd name="csY0" fmla="*/ 145691 h 291381"/>
                    <a:gd name="csX1" fmla="*/ 145835 w 291667"/>
                    <a:gd name="csY1" fmla="*/ 291382 h 291381"/>
                    <a:gd name="csX2" fmla="*/ 1 w 291667"/>
                    <a:gd name="csY2" fmla="*/ 145691 h 291381"/>
                    <a:gd name="csX3" fmla="*/ 145835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5" y="291382"/>
                      </a:cubicBezTo>
                      <a:cubicBezTo>
                        <a:pt x="65293" y="291382"/>
                        <a:pt x="1" y="226153"/>
                        <a:pt x="1" y="145691"/>
                      </a:cubicBezTo>
                      <a:cubicBezTo>
                        <a:pt x="1" y="65228"/>
                        <a:pt x="65294" y="1"/>
                        <a:pt x="145835" y="1"/>
                      </a:cubicBezTo>
                      <a:cubicBezTo>
                        <a:pt x="226377" y="1"/>
                        <a:pt x="291668" y="65229"/>
                        <a:pt x="291668" y="145691"/>
                      </a:cubicBezTo>
                      <a:close/>
                    </a:path>
                  </a:pathLst>
                </a:custGeom>
                <a:solidFill>
                  <a:srgbClr val="A1CEE3"/>
                </a:solidFill>
                <a:ln w="27122" cap="flat">
                  <a:noFill/>
                  <a:prstDash val="solid"/>
                  <a:miter/>
                </a:ln>
              </p:spPr>
              <p:txBody>
                <a:bodyPr/>
                <a:lstStyle/>
                <a:p>
                  <a:endParaRPr lang="en-US"/>
                </a:p>
              </p:txBody>
            </p:sp>
            <p:sp>
              <p:nvSpPr>
                <p:cNvPr id="1150" name="Freeform: Shape 1149">
                  <a:extLst>
                    <a:ext uri="{FF2B5EF4-FFF2-40B4-BE49-F238E27FC236}">
                      <a16:creationId xmlns:a16="http://schemas.microsoft.com/office/drawing/2014/main" id="{88FEC6EB-740E-FF14-1F1B-AEA14112F49E}"/>
                    </a:ext>
                  </a:extLst>
                </p:cNvPr>
                <p:cNvSpPr/>
                <p:nvPr/>
              </p:nvSpPr>
              <p:spPr>
                <a:xfrm>
                  <a:off x="27450636" y="15464858"/>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5" y="291381"/>
                      </a:cubicBezTo>
                      <a:cubicBezTo>
                        <a:pt x="65293" y="291381"/>
                        <a:pt x="1" y="226153"/>
                        <a:pt x="1" y="145691"/>
                      </a:cubicBezTo>
                      <a:cubicBezTo>
                        <a:pt x="1" y="65228"/>
                        <a:pt x="65294" y="0"/>
                        <a:pt x="145835" y="0"/>
                      </a:cubicBezTo>
                      <a:cubicBezTo>
                        <a:pt x="226377" y="0"/>
                        <a:pt x="291668" y="65229"/>
                        <a:pt x="291668" y="145691"/>
                      </a:cubicBezTo>
                      <a:close/>
                    </a:path>
                  </a:pathLst>
                </a:custGeom>
                <a:solidFill>
                  <a:srgbClr val="A1CEE3"/>
                </a:solidFill>
                <a:ln w="27122" cap="flat">
                  <a:noFill/>
                  <a:prstDash val="solid"/>
                  <a:miter/>
                </a:ln>
              </p:spPr>
              <p:txBody>
                <a:bodyPr/>
                <a:lstStyle/>
                <a:p>
                  <a:endParaRPr lang="en-US"/>
                </a:p>
              </p:txBody>
            </p:sp>
            <p:sp>
              <p:nvSpPr>
                <p:cNvPr id="1151" name="Freeform: Shape 1150">
                  <a:extLst>
                    <a:ext uri="{FF2B5EF4-FFF2-40B4-BE49-F238E27FC236}">
                      <a16:creationId xmlns:a16="http://schemas.microsoft.com/office/drawing/2014/main" id="{21DE2DC0-438B-9AF6-0D54-135CC2C05F29}"/>
                    </a:ext>
                  </a:extLst>
                </p:cNvPr>
                <p:cNvSpPr/>
                <p:nvPr/>
              </p:nvSpPr>
              <p:spPr>
                <a:xfrm>
                  <a:off x="27593469" y="15788016"/>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1"/>
                        <a:pt x="145834" y="291381"/>
                      </a:cubicBezTo>
                      <a:cubicBezTo>
                        <a:pt x="65292" y="291381"/>
                        <a:pt x="1" y="226153"/>
                        <a:pt x="1" y="145691"/>
                      </a:cubicBezTo>
                      <a:cubicBezTo>
                        <a:pt x="1" y="65228"/>
                        <a:pt x="65293"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152" name="Freeform: Shape 1151">
                  <a:extLst>
                    <a:ext uri="{FF2B5EF4-FFF2-40B4-BE49-F238E27FC236}">
                      <a16:creationId xmlns:a16="http://schemas.microsoft.com/office/drawing/2014/main" id="{35EFAE95-FB7C-BD07-7F37-E0123AC56815}"/>
                    </a:ext>
                  </a:extLst>
                </p:cNvPr>
                <p:cNvSpPr/>
                <p:nvPr/>
              </p:nvSpPr>
              <p:spPr>
                <a:xfrm>
                  <a:off x="27713197" y="16120467"/>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5" y="291381"/>
                      </a:cubicBezTo>
                      <a:cubicBezTo>
                        <a:pt x="65293" y="291381"/>
                        <a:pt x="1" y="226153"/>
                        <a:pt x="1" y="145691"/>
                      </a:cubicBezTo>
                      <a:cubicBezTo>
                        <a:pt x="1" y="65228"/>
                        <a:pt x="65294" y="0"/>
                        <a:pt x="145835"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153" name="Freeform: Shape 1152">
                  <a:extLst>
                    <a:ext uri="{FF2B5EF4-FFF2-40B4-BE49-F238E27FC236}">
                      <a16:creationId xmlns:a16="http://schemas.microsoft.com/office/drawing/2014/main" id="{6D2170FC-E1E3-0B78-9CC4-02C56F94C2F0}"/>
                    </a:ext>
                  </a:extLst>
                </p:cNvPr>
                <p:cNvSpPr/>
                <p:nvPr/>
              </p:nvSpPr>
              <p:spPr>
                <a:xfrm>
                  <a:off x="27808619" y="16460712"/>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5" y="291381"/>
                      </a:cubicBezTo>
                      <a:cubicBezTo>
                        <a:pt x="65292" y="291381"/>
                        <a:pt x="1" y="226153"/>
                        <a:pt x="1" y="145691"/>
                      </a:cubicBezTo>
                      <a:cubicBezTo>
                        <a:pt x="1" y="65228"/>
                        <a:pt x="65293" y="0"/>
                        <a:pt x="145835" y="0"/>
                      </a:cubicBezTo>
                      <a:cubicBezTo>
                        <a:pt x="226377" y="0"/>
                        <a:pt x="291668" y="65229"/>
                        <a:pt x="291668" y="145691"/>
                      </a:cubicBezTo>
                      <a:close/>
                    </a:path>
                  </a:pathLst>
                </a:custGeom>
                <a:solidFill>
                  <a:srgbClr val="A1CEE3"/>
                </a:solidFill>
                <a:ln w="27122" cap="flat">
                  <a:noFill/>
                  <a:prstDash val="solid"/>
                  <a:miter/>
                </a:ln>
              </p:spPr>
              <p:txBody>
                <a:bodyPr/>
                <a:lstStyle/>
                <a:p>
                  <a:endParaRPr lang="en-US"/>
                </a:p>
              </p:txBody>
            </p:sp>
            <p:sp>
              <p:nvSpPr>
                <p:cNvPr id="1154" name="Freeform: Shape 1153">
                  <a:extLst>
                    <a:ext uri="{FF2B5EF4-FFF2-40B4-BE49-F238E27FC236}">
                      <a16:creationId xmlns:a16="http://schemas.microsoft.com/office/drawing/2014/main" id="{B6A5EA37-19FB-8B4B-C78E-C70DC1F1806D}"/>
                    </a:ext>
                  </a:extLst>
                </p:cNvPr>
                <p:cNvSpPr/>
                <p:nvPr/>
              </p:nvSpPr>
              <p:spPr>
                <a:xfrm>
                  <a:off x="27879436" y="16806953"/>
                  <a:ext cx="291667" cy="291381"/>
                </a:xfrm>
                <a:custGeom>
                  <a:avLst/>
                  <a:gdLst>
                    <a:gd name="csX0" fmla="*/ 291668 w 291667"/>
                    <a:gd name="csY0" fmla="*/ 145690 h 291381"/>
                    <a:gd name="csX1" fmla="*/ 145834 w 291667"/>
                    <a:gd name="csY1" fmla="*/ 291381 h 291381"/>
                    <a:gd name="csX2" fmla="*/ 1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4"/>
                        <a:pt x="226375" y="291381"/>
                        <a:pt x="145834" y="291381"/>
                      </a:cubicBezTo>
                      <a:cubicBezTo>
                        <a:pt x="65292" y="291381"/>
                        <a:pt x="1" y="226153"/>
                        <a:pt x="1" y="145690"/>
                      </a:cubicBezTo>
                      <a:cubicBezTo>
                        <a:pt x="1" y="65227"/>
                        <a:pt x="65293" y="0"/>
                        <a:pt x="145834" y="0"/>
                      </a:cubicBezTo>
                      <a:cubicBezTo>
                        <a:pt x="226376" y="0"/>
                        <a:pt x="291668" y="65228"/>
                        <a:pt x="291668" y="145690"/>
                      </a:cubicBezTo>
                      <a:close/>
                    </a:path>
                  </a:pathLst>
                </a:custGeom>
                <a:solidFill>
                  <a:srgbClr val="A1CEE3"/>
                </a:solidFill>
                <a:ln w="27122" cap="flat">
                  <a:noFill/>
                  <a:prstDash val="solid"/>
                  <a:miter/>
                </a:ln>
              </p:spPr>
              <p:txBody>
                <a:bodyPr/>
                <a:lstStyle/>
                <a:p>
                  <a:endParaRPr lang="en-US"/>
                </a:p>
              </p:txBody>
            </p:sp>
            <p:sp>
              <p:nvSpPr>
                <p:cNvPr id="1155" name="Freeform: Shape 1154">
                  <a:extLst>
                    <a:ext uri="{FF2B5EF4-FFF2-40B4-BE49-F238E27FC236}">
                      <a16:creationId xmlns:a16="http://schemas.microsoft.com/office/drawing/2014/main" id="{1EEFAB2B-D7BD-DABA-8884-7ED87F392963}"/>
                    </a:ext>
                  </a:extLst>
                </p:cNvPr>
                <p:cNvSpPr/>
                <p:nvPr/>
              </p:nvSpPr>
              <p:spPr>
                <a:xfrm>
                  <a:off x="27925646" y="17157091"/>
                  <a:ext cx="291667" cy="291381"/>
                </a:xfrm>
                <a:custGeom>
                  <a:avLst/>
                  <a:gdLst>
                    <a:gd name="csX0" fmla="*/ 291668 w 291667"/>
                    <a:gd name="csY0" fmla="*/ 145691 h 291381"/>
                    <a:gd name="csX1" fmla="*/ 145834 w 291667"/>
                    <a:gd name="csY1" fmla="*/ 291382 h 291381"/>
                    <a:gd name="csX2" fmla="*/ 1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1" y="226153"/>
                        <a:pt x="1" y="145691"/>
                      </a:cubicBezTo>
                      <a:cubicBezTo>
                        <a:pt x="1" y="65228"/>
                        <a:pt x="65293"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156" name="Freeform: Shape 1155">
                  <a:extLst>
                    <a:ext uri="{FF2B5EF4-FFF2-40B4-BE49-F238E27FC236}">
                      <a16:creationId xmlns:a16="http://schemas.microsoft.com/office/drawing/2014/main" id="{1F287F60-F749-54A8-E779-09E5AA86B657}"/>
                    </a:ext>
                  </a:extLst>
                </p:cNvPr>
                <p:cNvSpPr/>
                <p:nvPr/>
              </p:nvSpPr>
              <p:spPr>
                <a:xfrm>
                  <a:off x="27946651" y="17509926"/>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5" y="291381"/>
                      </a:cubicBezTo>
                      <a:cubicBezTo>
                        <a:pt x="65293" y="291381"/>
                        <a:pt x="1" y="226153"/>
                        <a:pt x="1" y="145691"/>
                      </a:cubicBezTo>
                      <a:cubicBezTo>
                        <a:pt x="1" y="65228"/>
                        <a:pt x="65293" y="0"/>
                        <a:pt x="145835" y="0"/>
                      </a:cubicBezTo>
                      <a:cubicBezTo>
                        <a:pt x="226377" y="0"/>
                        <a:pt x="291668" y="65229"/>
                        <a:pt x="291668" y="145691"/>
                      </a:cubicBezTo>
                      <a:close/>
                    </a:path>
                  </a:pathLst>
                </a:custGeom>
                <a:solidFill>
                  <a:srgbClr val="A1CEE3"/>
                </a:solidFill>
                <a:ln w="27122" cap="flat">
                  <a:noFill/>
                  <a:prstDash val="solid"/>
                  <a:miter/>
                </a:ln>
              </p:spPr>
              <p:txBody>
                <a:bodyPr/>
                <a:lstStyle/>
                <a:p>
                  <a:endParaRPr lang="en-US"/>
                </a:p>
              </p:txBody>
            </p:sp>
            <p:sp>
              <p:nvSpPr>
                <p:cNvPr id="1157" name="Freeform: Shape 1156">
                  <a:extLst>
                    <a:ext uri="{FF2B5EF4-FFF2-40B4-BE49-F238E27FC236}">
                      <a16:creationId xmlns:a16="http://schemas.microsoft.com/office/drawing/2014/main" id="{0A70BD85-F86E-0BD2-3A27-510C1E55F904}"/>
                    </a:ext>
                  </a:extLst>
                </p:cNvPr>
                <p:cNvSpPr/>
                <p:nvPr/>
              </p:nvSpPr>
              <p:spPr>
                <a:xfrm>
                  <a:off x="27942450" y="17863362"/>
                  <a:ext cx="291667" cy="291381"/>
                </a:xfrm>
                <a:custGeom>
                  <a:avLst/>
                  <a:gdLst>
                    <a:gd name="csX0" fmla="*/ 291668 w 291667"/>
                    <a:gd name="csY0" fmla="*/ 145691 h 291381"/>
                    <a:gd name="csX1" fmla="*/ 145834 w 291667"/>
                    <a:gd name="csY1" fmla="*/ 291382 h 291381"/>
                    <a:gd name="csX2" fmla="*/ 1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2"/>
                        <a:pt x="145834" y="291382"/>
                      </a:cubicBezTo>
                      <a:cubicBezTo>
                        <a:pt x="65292" y="291382"/>
                        <a:pt x="1" y="226153"/>
                        <a:pt x="1" y="145691"/>
                      </a:cubicBezTo>
                      <a:cubicBezTo>
                        <a:pt x="1" y="65228"/>
                        <a:pt x="65293"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158" name="Freeform: Shape 1157">
                  <a:extLst>
                    <a:ext uri="{FF2B5EF4-FFF2-40B4-BE49-F238E27FC236}">
                      <a16:creationId xmlns:a16="http://schemas.microsoft.com/office/drawing/2014/main" id="{21342B1A-049C-07E0-6AC9-4A3AAD038A0C}"/>
                    </a:ext>
                  </a:extLst>
                </p:cNvPr>
                <p:cNvSpPr/>
                <p:nvPr/>
              </p:nvSpPr>
              <p:spPr>
                <a:xfrm>
                  <a:off x="27912743" y="18215298"/>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5" y="291381"/>
                      </a:cubicBezTo>
                      <a:cubicBezTo>
                        <a:pt x="65292" y="291381"/>
                        <a:pt x="1" y="226153"/>
                        <a:pt x="1" y="145691"/>
                      </a:cubicBezTo>
                      <a:cubicBezTo>
                        <a:pt x="1" y="65228"/>
                        <a:pt x="65293" y="0"/>
                        <a:pt x="145835" y="0"/>
                      </a:cubicBezTo>
                      <a:cubicBezTo>
                        <a:pt x="226377" y="0"/>
                        <a:pt x="291668" y="65229"/>
                        <a:pt x="291668" y="145691"/>
                      </a:cubicBezTo>
                      <a:close/>
                    </a:path>
                  </a:pathLst>
                </a:custGeom>
                <a:solidFill>
                  <a:srgbClr val="A1CEE3"/>
                </a:solidFill>
                <a:ln w="27122" cap="flat">
                  <a:noFill/>
                  <a:prstDash val="solid"/>
                  <a:miter/>
                </a:ln>
              </p:spPr>
              <p:txBody>
                <a:bodyPr/>
                <a:lstStyle/>
                <a:p>
                  <a:endParaRPr lang="en-US"/>
                </a:p>
              </p:txBody>
            </p:sp>
            <p:sp>
              <p:nvSpPr>
                <p:cNvPr id="1159" name="Freeform: Shape 1158">
                  <a:extLst>
                    <a:ext uri="{FF2B5EF4-FFF2-40B4-BE49-F238E27FC236}">
                      <a16:creationId xmlns:a16="http://schemas.microsoft.com/office/drawing/2014/main" id="{667C9B19-1727-73E3-81C4-6F245588405C}"/>
                    </a:ext>
                  </a:extLst>
                </p:cNvPr>
                <p:cNvSpPr/>
                <p:nvPr/>
              </p:nvSpPr>
              <p:spPr>
                <a:xfrm>
                  <a:off x="27858131" y="18564537"/>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1" y="226153"/>
                        <a:pt x="1" y="145691"/>
                      </a:cubicBezTo>
                      <a:cubicBezTo>
                        <a:pt x="1" y="65227"/>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160" name="Freeform: Shape 1159">
                  <a:extLst>
                    <a:ext uri="{FF2B5EF4-FFF2-40B4-BE49-F238E27FC236}">
                      <a16:creationId xmlns:a16="http://schemas.microsoft.com/office/drawing/2014/main" id="{E8D43B1C-4463-E078-05EC-BCD9C6759DA9}"/>
                    </a:ext>
                  </a:extLst>
                </p:cNvPr>
                <p:cNvSpPr/>
                <p:nvPr/>
              </p:nvSpPr>
              <p:spPr>
                <a:xfrm>
                  <a:off x="27778612" y="18908979"/>
                  <a:ext cx="291667" cy="291381"/>
                </a:xfrm>
                <a:custGeom>
                  <a:avLst/>
                  <a:gdLst>
                    <a:gd name="csX0" fmla="*/ 291668 w 291667"/>
                    <a:gd name="csY0" fmla="*/ 145691 h 291381"/>
                    <a:gd name="csX1" fmla="*/ 145835 w 291667"/>
                    <a:gd name="csY1" fmla="*/ 291382 h 291381"/>
                    <a:gd name="csX2" fmla="*/ 1 w 291667"/>
                    <a:gd name="csY2" fmla="*/ 145691 h 291381"/>
                    <a:gd name="csX3" fmla="*/ 145835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5" y="291382"/>
                      </a:cubicBezTo>
                      <a:cubicBezTo>
                        <a:pt x="65292" y="291382"/>
                        <a:pt x="1" y="226153"/>
                        <a:pt x="1" y="145691"/>
                      </a:cubicBezTo>
                      <a:cubicBezTo>
                        <a:pt x="1" y="65228"/>
                        <a:pt x="65293" y="1"/>
                        <a:pt x="145835" y="1"/>
                      </a:cubicBezTo>
                      <a:cubicBezTo>
                        <a:pt x="226377" y="1"/>
                        <a:pt x="291668" y="65229"/>
                        <a:pt x="291668" y="145691"/>
                      </a:cubicBezTo>
                      <a:close/>
                    </a:path>
                  </a:pathLst>
                </a:custGeom>
                <a:solidFill>
                  <a:srgbClr val="A1CEE3"/>
                </a:solidFill>
                <a:ln w="27122" cap="flat">
                  <a:noFill/>
                  <a:prstDash val="solid"/>
                  <a:miter/>
                </a:ln>
              </p:spPr>
              <p:txBody>
                <a:bodyPr/>
                <a:lstStyle/>
                <a:p>
                  <a:endParaRPr lang="en-US"/>
                </a:p>
              </p:txBody>
            </p:sp>
            <p:sp>
              <p:nvSpPr>
                <p:cNvPr id="1161" name="Freeform: Shape 1160">
                  <a:extLst>
                    <a:ext uri="{FF2B5EF4-FFF2-40B4-BE49-F238E27FC236}">
                      <a16:creationId xmlns:a16="http://schemas.microsoft.com/office/drawing/2014/main" id="{8E2243E5-B7B3-46AF-69A9-E21442340993}"/>
                    </a:ext>
                  </a:extLst>
                </p:cNvPr>
                <p:cNvSpPr/>
                <p:nvPr/>
              </p:nvSpPr>
              <p:spPr>
                <a:xfrm>
                  <a:off x="27675088" y="19246825"/>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1"/>
                        <a:pt x="145834" y="291381"/>
                      </a:cubicBezTo>
                      <a:cubicBezTo>
                        <a:pt x="65292" y="291381"/>
                        <a:pt x="1" y="226153"/>
                        <a:pt x="1" y="145691"/>
                      </a:cubicBezTo>
                      <a:cubicBezTo>
                        <a:pt x="1" y="65228"/>
                        <a:pt x="65293"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162" name="Freeform: Shape 1161">
                  <a:extLst>
                    <a:ext uri="{FF2B5EF4-FFF2-40B4-BE49-F238E27FC236}">
                      <a16:creationId xmlns:a16="http://schemas.microsoft.com/office/drawing/2014/main" id="{43EA1EFA-D968-5AC6-4731-33CB989EB9CA}"/>
                    </a:ext>
                  </a:extLst>
                </p:cNvPr>
                <p:cNvSpPr/>
                <p:nvPr/>
              </p:nvSpPr>
              <p:spPr>
                <a:xfrm>
                  <a:off x="27547258" y="19576279"/>
                  <a:ext cx="291667" cy="291381"/>
                </a:xfrm>
                <a:custGeom>
                  <a:avLst/>
                  <a:gdLst>
                    <a:gd name="csX0" fmla="*/ 291668 w 291667"/>
                    <a:gd name="csY0" fmla="*/ 145691 h 291381"/>
                    <a:gd name="csX1" fmla="*/ 145835 w 291667"/>
                    <a:gd name="csY1" fmla="*/ 291381 h 291381"/>
                    <a:gd name="csX2" fmla="*/ 1 w 291667"/>
                    <a:gd name="csY2" fmla="*/ 145691 h 291381"/>
                    <a:gd name="csX3" fmla="*/ 145835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5" y="291381"/>
                      </a:cubicBezTo>
                      <a:cubicBezTo>
                        <a:pt x="65293" y="291381"/>
                        <a:pt x="1" y="226153"/>
                        <a:pt x="1" y="145691"/>
                      </a:cubicBezTo>
                      <a:cubicBezTo>
                        <a:pt x="1" y="65227"/>
                        <a:pt x="65294" y="0"/>
                        <a:pt x="145835" y="0"/>
                      </a:cubicBezTo>
                      <a:cubicBezTo>
                        <a:pt x="226377" y="0"/>
                        <a:pt x="291668" y="65228"/>
                        <a:pt x="291668" y="145691"/>
                      </a:cubicBezTo>
                      <a:close/>
                    </a:path>
                  </a:pathLst>
                </a:custGeom>
                <a:solidFill>
                  <a:srgbClr val="A1CEE3"/>
                </a:solidFill>
                <a:ln w="27122" cap="flat">
                  <a:noFill/>
                  <a:prstDash val="solid"/>
                  <a:miter/>
                </a:ln>
              </p:spPr>
              <p:txBody>
                <a:bodyPr/>
                <a:lstStyle/>
                <a:p>
                  <a:endParaRPr lang="en-US"/>
                </a:p>
              </p:txBody>
            </p:sp>
            <p:sp>
              <p:nvSpPr>
                <p:cNvPr id="1163" name="Freeform: Shape 1162">
                  <a:extLst>
                    <a:ext uri="{FF2B5EF4-FFF2-40B4-BE49-F238E27FC236}">
                      <a16:creationId xmlns:a16="http://schemas.microsoft.com/office/drawing/2014/main" id="{D8331AF7-642C-8987-2187-B6786668821F}"/>
                    </a:ext>
                  </a:extLst>
                </p:cNvPr>
                <p:cNvSpPr/>
                <p:nvPr/>
              </p:nvSpPr>
              <p:spPr>
                <a:xfrm>
                  <a:off x="27396623" y="19895839"/>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1"/>
                        <a:pt x="145834" y="291381"/>
                      </a:cubicBezTo>
                      <a:cubicBezTo>
                        <a:pt x="65292" y="291381"/>
                        <a:pt x="1" y="226153"/>
                        <a:pt x="1" y="145691"/>
                      </a:cubicBezTo>
                      <a:cubicBezTo>
                        <a:pt x="1" y="65228"/>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164" name="Freeform: Shape 1163">
                  <a:extLst>
                    <a:ext uri="{FF2B5EF4-FFF2-40B4-BE49-F238E27FC236}">
                      <a16:creationId xmlns:a16="http://schemas.microsoft.com/office/drawing/2014/main" id="{A8060ACB-80FC-C162-FFAB-3F31B9CE5902}"/>
                    </a:ext>
                  </a:extLst>
                </p:cNvPr>
                <p:cNvSpPr/>
                <p:nvPr/>
              </p:nvSpPr>
              <p:spPr>
                <a:xfrm>
                  <a:off x="27223183" y="20204008"/>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1"/>
                        <a:pt x="145834" y="291381"/>
                      </a:cubicBezTo>
                      <a:cubicBezTo>
                        <a:pt x="65292" y="291381"/>
                        <a:pt x="1" y="226153"/>
                        <a:pt x="1" y="145691"/>
                      </a:cubicBezTo>
                      <a:cubicBezTo>
                        <a:pt x="1" y="65228"/>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165" name="Freeform: Shape 1164">
                  <a:extLst>
                    <a:ext uri="{FF2B5EF4-FFF2-40B4-BE49-F238E27FC236}">
                      <a16:creationId xmlns:a16="http://schemas.microsoft.com/office/drawing/2014/main" id="{562A8A91-125B-BAFD-CCBA-47C9BDFD767E}"/>
                    </a:ext>
                  </a:extLst>
                </p:cNvPr>
                <p:cNvSpPr/>
                <p:nvPr/>
              </p:nvSpPr>
              <p:spPr>
                <a:xfrm>
                  <a:off x="27028438" y="20498688"/>
                  <a:ext cx="291667" cy="291381"/>
                </a:xfrm>
                <a:custGeom>
                  <a:avLst/>
                  <a:gdLst>
                    <a:gd name="csX0" fmla="*/ 291668 w 291667"/>
                    <a:gd name="csY0" fmla="*/ 145691 h 291381"/>
                    <a:gd name="csX1" fmla="*/ 145835 w 291667"/>
                    <a:gd name="csY1" fmla="*/ 291382 h 291381"/>
                    <a:gd name="csX2" fmla="*/ 1 w 291667"/>
                    <a:gd name="csY2" fmla="*/ 145691 h 291381"/>
                    <a:gd name="csX3" fmla="*/ 145835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2"/>
                        <a:pt x="145835" y="291382"/>
                      </a:cubicBezTo>
                      <a:cubicBezTo>
                        <a:pt x="65292" y="291382"/>
                        <a:pt x="1" y="226153"/>
                        <a:pt x="1" y="145691"/>
                      </a:cubicBezTo>
                      <a:cubicBezTo>
                        <a:pt x="1" y="65229"/>
                        <a:pt x="65293" y="1"/>
                        <a:pt x="145835" y="1"/>
                      </a:cubicBezTo>
                      <a:cubicBezTo>
                        <a:pt x="226377" y="1"/>
                        <a:pt x="291668" y="65229"/>
                        <a:pt x="291668" y="145691"/>
                      </a:cubicBezTo>
                      <a:close/>
                    </a:path>
                  </a:pathLst>
                </a:custGeom>
                <a:solidFill>
                  <a:srgbClr val="A1CEE3"/>
                </a:solidFill>
                <a:ln w="27122" cap="flat">
                  <a:noFill/>
                  <a:prstDash val="solid"/>
                  <a:miter/>
                </a:ln>
              </p:spPr>
              <p:txBody>
                <a:bodyPr/>
                <a:lstStyle/>
                <a:p>
                  <a:endParaRPr lang="en-US"/>
                </a:p>
              </p:txBody>
            </p:sp>
            <p:sp>
              <p:nvSpPr>
                <p:cNvPr id="1166" name="Freeform: Shape 1165">
                  <a:extLst>
                    <a:ext uri="{FF2B5EF4-FFF2-40B4-BE49-F238E27FC236}">
                      <a16:creationId xmlns:a16="http://schemas.microsoft.com/office/drawing/2014/main" id="{A4809350-0A9B-6773-0B3B-8B63101F1B99}"/>
                    </a:ext>
                  </a:extLst>
                </p:cNvPr>
                <p:cNvSpPr/>
                <p:nvPr/>
              </p:nvSpPr>
              <p:spPr>
                <a:xfrm>
                  <a:off x="26812987" y="20778978"/>
                  <a:ext cx="291667" cy="291381"/>
                </a:xfrm>
                <a:custGeom>
                  <a:avLst/>
                  <a:gdLst>
                    <a:gd name="csX0" fmla="*/ 291668 w 291667"/>
                    <a:gd name="csY0" fmla="*/ 145690 h 291381"/>
                    <a:gd name="csX1" fmla="*/ 145835 w 291667"/>
                    <a:gd name="csY1" fmla="*/ 291381 h 291381"/>
                    <a:gd name="csX2" fmla="*/ 1 w 291667"/>
                    <a:gd name="csY2" fmla="*/ 145690 h 291381"/>
                    <a:gd name="csX3" fmla="*/ 145835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3"/>
                        <a:pt x="226376" y="291381"/>
                        <a:pt x="145835" y="291381"/>
                      </a:cubicBezTo>
                      <a:cubicBezTo>
                        <a:pt x="65293" y="291381"/>
                        <a:pt x="1" y="226153"/>
                        <a:pt x="1" y="145690"/>
                      </a:cubicBezTo>
                      <a:cubicBezTo>
                        <a:pt x="1" y="65228"/>
                        <a:pt x="65294" y="0"/>
                        <a:pt x="145835" y="0"/>
                      </a:cubicBezTo>
                      <a:cubicBezTo>
                        <a:pt x="226377" y="0"/>
                        <a:pt x="291668" y="65228"/>
                        <a:pt x="291668" y="145690"/>
                      </a:cubicBezTo>
                      <a:close/>
                    </a:path>
                  </a:pathLst>
                </a:custGeom>
                <a:solidFill>
                  <a:srgbClr val="A1CEE3"/>
                </a:solidFill>
                <a:ln w="27122" cap="flat">
                  <a:noFill/>
                  <a:prstDash val="solid"/>
                  <a:miter/>
                </a:ln>
              </p:spPr>
              <p:txBody>
                <a:bodyPr/>
                <a:lstStyle/>
                <a:p>
                  <a:endParaRPr lang="en-US"/>
                </a:p>
              </p:txBody>
            </p:sp>
            <p:sp>
              <p:nvSpPr>
                <p:cNvPr id="1167" name="Freeform: Shape 1166">
                  <a:extLst>
                    <a:ext uri="{FF2B5EF4-FFF2-40B4-BE49-F238E27FC236}">
                      <a16:creationId xmlns:a16="http://schemas.microsoft.com/office/drawing/2014/main" id="{9BD00B35-0424-4CCA-9FA4-506DDF028C93}"/>
                    </a:ext>
                  </a:extLst>
                </p:cNvPr>
                <p:cNvSpPr/>
                <p:nvPr/>
              </p:nvSpPr>
              <p:spPr>
                <a:xfrm>
                  <a:off x="26578033" y="21043380"/>
                  <a:ext cx="291667" cy="291381"/>
                </a:xfrm>
                <a:custGeom>
                  <a:avLst/>
                  <a:gdLst>
                    <a:gd name="csX0" fmla="*/ 291668 w 291667"/>
                    <a:gd name="csY0" fmla="*/ 145691 h 291381"/>
                    <a:gd name="csX1" fmla="*/ 145834 w 291667"/>
                    <a:gd name="csY1" fmla="*/ 291381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5" y="291381"/>
                        <a:pt x="145834" y="291381"/>
                      </a:cubicBezTo>
                      <a:cubicBezTo>
                        <a:pt x="65292" y="291381"/>
                        <a:pt x="1" y="226153"/>
                        <a:pt x="1" y="145691"/>
                      </a:cubicBezTo>
                      <a:cubicBezTo>
                        <a:pt x="1" y="65228"/>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168" name="Freeform: Shape 1167">
                  <a:extLst>
                    <a:ext uri="{FF2B5EF4-FFF2-40B4-BE49-F238E27FC236}">
                      <a16:creationId xmlns:a16="http://schemas.microsoft.com/office/drawing/2014/main" id="{9AF84F00-3FF4-BE89-7E4A-95B33C007360}"/>
                    </a:ext>
                  </a:extLst>
                </p:cNvPr>
                <p:cNvSpPr/>
                <p:nvPr/>
              </p:nvSpPr>
              <p:spPr>
                <a:xfrm>
                  <a:off x="26325074" y="21290095"/>
                  <a:ext cx="291667" cy="291381"/>
                </a:xfrm>
                <a:custGeom>
                  <a:avLst/>
                  <a:gdLst>
                    <a:gd name="csX0" fmla="*/ 291668 w 291667"/>
                    <a:gd name="csY0" fmla="*/ 145690 h 291381"/>
                    <a:gd name="csX1" fmla="*/ 145834 w 291667"/>
                    <a:gd name="csY1" fmla="*/ 291381 h 291381"/>
                    <a:gd name="csX2" fmla="*/ 1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2"/>
                        <a:pt x="226376" y="291381"/>
                        <a:pt x="145834" y="291381"/>
                      </a:cubicBezTo>
                      <a:cubicBezTo>
                        <a:pt x="65292" y="291381"/>
                        <a:pt x="1" y="226152"/>
                        <a:pt x="1" y="145690"/>
                      </a:cubicBezTo>
                      <a:cubicBezTo>
                        <a:pt x="1" y="65228"/>
                        <a:pt x="65293" y="0"/>
                        <a:pt x="145834" y="0"/>
                      </a:cubicBezTo>
                      <a:cubicBezTo>
                        <a:pt x="226377" y="0"/>
                        <a:pt x="291668" y="65228"/>
                        <a:pt x="291668" y="145690"/>
                      </a:cubicBezTo>
                      <a:close/>
                    </a:path>
                  </a:pathLst>
                </a:custGeom>
                <a:solidFill>
                  <a:srgbClr val="A1CEE3"/>
                </a:solidFill>
                <a:ln w="27122" cap="flat">
                  <a:noFill/>
                  <a:prstDash val="solid"/>
                  <a:miter/>
                </a:ln>
              </p:spPr>
              <p:txBody>
                <a:bodyPr/>
                <a:lstStyle/>
                <a:p>
                  <a:endParaRPr lang="en-US"/>
                </a:p>
              </p:txBody>
            </p:sp>
            <p:sp>
              <p:nvSpPr>
                <p:cNvPr id="1169" name="Freeform: Shape 1168">
                  <a:extLst>
                    <a:ext uri="{FF2B5EF4-FFF2-40B4-BE49-F238E27FC236}">
                      <a16:creationId xmlns:a16="http://schemas.microsoft.com/office/drawing/2014/main" id="{0D313E6F-F0A9-13F6-4181-566EFABAE7B4}"/>
                    </a:ext>
                  </a:extLst>
                </p:cNvPr>
                <p:cNvSpPr/>
                <p:nvPr/>
              </p:nvSpPr>
              <p:spPr>
                <a:xfrm>
                  <a:off x="26055011" y="21518224"/>
                  <a:ext cx="291667" cy="291381"/>
                </a:xfrm>
                <a:custGeom>
                  <a:avLst/>
                  <a:gdLst>
                    <a:gd name="csX0" fmla="*/ 291668 w 291667"/>
                    <a:gd name="csY0" fmla="*/ 145691 h 291381"/>
                    <a:gd name="csX1" fmla="*/ 145834 w 291667"/>
                    <a:gd name="csY1" fmla="*/ 291382 h 291381"/>
                    <a:gd name="csX2" fmla="*/ 1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1" y="226154"/>
                        <a:pt x="1" y="145691"/>
                      </a:cubicBezTo>
                      <a:cubicBezTo>
                        <a:pt x="1" y="65229"/>
                        <a:pt x="65293" y="1"/>
                        <a:pt x="145834" y="1"/>
                      </a:cubicBezTo>
                      <a:cubicBezTo>
                        <a:pt x="226377" y="1"/>
                        <a:pt x="291668" y="65229"/>
                        <a:pt x="291668" y="145691"/>
                      </a:cubicBezTo>
                      <a:close/>
                    </a:path>
                  </a:pathLst>
                </a:custGeom>
                <a:solidFill>
                  <a:srgbClr val="A1CEE3"/>
                </a:solidFill>
                <a:ln w="27122" cap="flat">
                  <a:noFill/>
                  <a:prstDash val="solid"/>
                  <a:miter/>
                </a:ln>
              </p:spPr>
              <p:txBody>
                <a:bodyPr/>
                <a:lstStyle/>
                <a:p>
                  <a:endParaRPr lang="en-US"/>
                </a:p>
              </p:txBody>
            </p:sp>
          </p:grpSp>
        </p:grpSp>
        <p:grpSp>
          <p:nvGrpSpPr>
            <p:cNvPr id="1049" name="Graphic 3">
              <a:extLst>
                <a:ext uri="{FF2B5EF4-FFF2-40B4-BE49-F238E27FC236}">
                  <a16:creationId xmlns:a16="http://schemas.microsoft.com/office/drawing/2014/main" id="{92147876-4B5C-D814-93BA-2383BBD4F023}"/>
                </a:ext>
              </a:extLst>
            </p:cNvPr>
            <p:cNvGrpSpPr/>
            <p:nvPr/>
          </p:nvGrpSpPr>
          <p:grpSpPr>
            <a:xfrm rot="15838049">
              <a:off x="21077132" y="7962445"/>
              <a:ext cx="6811502" cy="18340328"/>
              <a:chOff x="17233558" y="11887038"/>
              <a:chExt cx="6811502" cy="18340328"/>
            </a:xfrm>
            <a:solidFill>
              <a:srgbClr val="A1CEE3"/>
            </a:solidFill>
          </p:grpSpPr>
          <p:sp>
            <p:nvSpPr>
              <p:cNvPr id="1050" name="Freeform: Shape 1049">
                <a:extLst>
                  <a:ext uri="{FF2B5EF4-FFF2-40B4-BE49-F238E27FC236}">
                    <a16:creationId xmlns:a16="http://schemas.microsoft.com/office/drawing/2014/main" id="{076DA323-8209-5987-06CA-DE3BBC1B202F}"/>
                  </a:ext>
                </a:extLst>
              </p:cNvPr>
              <p:cNvSpPr/>
              <p:nvPr/>
            </p:nvSpPr>
            <p:spPr>
              <a:xfrm>
                <a:off x="23101123" y="23390322"/>
                <a:ext cx="291667" cy="291381"/>
              </a:xfrm>
              <a:custGeom>
                <a:avLst/>
                <a:gdLst>
                  <a:gd name="csX0" fmla="*/ 291668 w 291667"/>
                  <a:gd name="csY0" fmla="*/ 145690 h 291381"/>
                  <a:gd name="csX1" fmla="*/ 145834 w 291667"/>
                  <a:gd name="csY1" fmla="*/ 291380 h 291381"/>
                  <a:gd name="csX2" fmla="*/ 1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2"/>
                      <a:pt x="226376" y="291380"/>
                      <a:pt x="145834" y="291380"/>
                    </a:cubicBezTo>
                    <a:cubicBezTo>
                      <a:pt x="65292" y="291380"/>
                      <a:pt x="1" y="226152"/>
                      <a:pt x="1" y="145690"/>
                    </a:cubicBezTo>
                    <a:cubicBezTo>
                      <a:pt x="1" y="65228"/>
                      <a:pt x="65293" y="0"/>
                      <a:pt x="145834" y="0"/>
                    </a:cubicBezTo>
                    <a:cubicBezTo>
                      <a:pt x="226376" y="0"/>
                      <a:pt x="291668" y="65228"/>
                      <a:pt x="291668" y="145690"/>
                    </a:cubicBezTo>
                    <a:close/>
                  </a:path>
                </a:pathLst>
              </a:custGeom>
              <a:solidFill>
                <a:srgbClr val="A1CEE3"/>
              </a:solidFill>
              <a:ln w="27122" cap="flat">
                <a:noFill/>
                <a:prstDash val="solid"/>
                <a:miter/>
              </a:ln>
            </p:spPr>
            <p:txBody>
              <a:bodyPr/>
              <a:lstStyle/>
              <a:p>
                <a:endParaRPr lang="en-US"/>
              </a:p>
            </p:txBody>
          </p:sp>
          <p:sp>
            <p:nvSpPr>
              <p:cNvPr id="1051" name="Freeform: Shape 1050">
                <a:extLst>
                  <a:ext uri="{FF2B5EF4-FFF2-40B4-BE49-F238E27FC236}">
                    <a16:creationId xmlns:a16="http://schemas.microsoft.com/office/drawing/2014/main" id="{18A52EBB-FD16-43F0-744D-F837F18314AB}"/>
                  </a:ext>
                </a:extLst>
              </p:cNvPr>
              <p:cNvSpPr/>
              <p:nvPr/>
            </p:nvSpPr>
            <p:spPr>
              <a:xfrm>
                <a:off x="22756643" y="23386425"/>
                <a:ext cx="291667" cy="291381"/>
              </a:xfrm>
              <a:custGeom>
                <a:avLst/>
                <a:gdLst>
                  <a:gd name="csX0" fmla="*/ 291668 w 291667"/>
                  <a:gd name="csY0" fmla="*/ 145692 h 291381"/>
                  <a:gd name="csX1" fmla="*/ 145834 w 291667"/>
                  <a:gd name="csY1" fmla="*/ 291382 h 291381"/>
                  <a:gd name="csX2" fmla="*/ 1 w 291667"/>
                  <a:gd name="csY2" fmla="*/ 145692 h 291381"/>
                  <a:gd name="csX3" fmla="*/ 145834 w 291667"/>
                  <a:gd name="csY3" fmla="*/ 1 h 291381"/>
                  <a:gd name="csX4" fmla="*/ 291668 w 291667"/>
                  <a:gd name="csY4" fmla="*/ 145692 h 291381"/>
                </a:gdLst>
                <a:ahLst/>
                <a:cxnLst>
                  <a:cxn ang="0">
                    <a:pos x="csX0" y="csY0"/>
                  </a:cxn>
                  <a:cxn ang="0">
                    <a:pos x="csX1" y="csY1"/>
                  </a:cxn>
                  <a:cxn ang="0">
                    <a:pos x="csX2" y="csY2"/>
                  </a:cxn>
                  <a:cxn ang="0">
                    <a:pos x="csX3" y="csY3"/>
                  </a:cxn>
                  <a:cxn ang="0">
                    <a:pos x="csX4" y="csY4"/>
                  </a:cxn>
                </a:cxnLst>
                <a:rect l="l" t="t" r="r" b="b"/>
                <a:pathLst>
                  <a:path w="291667" h="291381">
                    <a:moveTo>
                      <a:pt x="291668" y="145692"/>
                    </a:moveTo>
                    <a:cubicBezTo>
                      <a:pt x="291668" y="226154"/>
                      <a:pt x="226375" y="291382"/>
                      <a:pt x="145834" y="291382"/>
                    </a:cubicBezTo>
                    <a:cubicBezTo>
                      <a:pt x="65292" y="291382"/>
                      <a:pt x="1" y="226154"/>
                      <a:pt x="1" y="145692"/>
                    </a:cubicBezTo>
                    <a:cubicBezTo>
                      <a:pt x="1" y="65229"/>
                      <a:pt x="65293" y="1"/>
                      <a:pt x="145834" y="1"/>
                    </a:cubicBezTo>
                    <a:cubicBezTo>
                      <a:pt x="226376" y="1"/>
                      <a:pt x="291668" y="65229"/>
                      <a:pt x="291668" y="145692"/>
                    </a:cubicBezTo>
                    <a:close/>
                  </a:path>
                </a:pathLst>
              </a:custGeom>
              <a:solidFill>
                <a:srgbClr val="A1CEE3"/>
              </a:solidFill>
              <a:ln w="27122" cap="flat">
                <a:noFill/>
                <a:prstDash val="solid"/>
                <a:miter/>
              </a:ln>
            </p:spPr>
            <p:txBody>
              <a:bodyPr/>
              <a:lstStyle/>
              <a:p>
                <a:endParaRPr lang="en-US"/>
              </a:p>
            </p:txBody>
          </p:sp>
          <p:sp>
            <p:nvSpPr>
              <p:cNvPr id="1052" name="Freeform: Shape 1051">
                <a:extLst>
                  <a:ext uri="{FF2B5EF4-FFF2-40B4-BE49-F238E27FC236}">
                    <a16:creationId xmlns:a16="http://schemas.microsoft.com/office/drawing/2014/main" id="{91C467C7-2E1E-4A74-703F-42DEB3FA81FC}"/>
                  </a:ext>
                </a:extLst>
              </p:cNvPr>
              <p:cNvSpPr/>
              <p:nvPr/>
            </p:nvSpPr>
            <p:spPr>
              <a:xfrm>
                <a:off x="22413063" y="23362143"/>
                <a:ext cx="291667" cy="291381"/>
              </a:xfrm>
              <a:custGeom>
                <a:avLst/>
                <a:gdLst>
                  <a:gd name="csX0" fmla="*/ 291668 w 291667"/>
                  <a:gd name="csY0" fmla="*/ 145692 h 291381"/>
                  <a:gd name="csX1" fmla="*/ 145835 w 291667"/>
                  <a:gd name="csY1" fmla="*/ 291382 h 291381"/>
                  <a:gd name="csX2" fmla="*/ 1 w 291667"/>
                  <a:gd name="csY2" fmla="*/ 145692 h 291381"/>
                  <a:gd name="csX3" fmla="*/ 145835 w 291667"/>
                  <a:gd name="csY3" fmla="*/ 1 h 291381"/>
                  <a:gd name="csX4" fmla="*/ 291668 w 291667"/>
                  <a:gd name="csY4" fmla="*/ 145692 h 291381"/>
                </a:gdLst>
                <a:ahLst/>
                <a:cxnLst>
                  <a:cxn ang="0">
                    <a:pos x="csX0" y="csY0"/>
                  </a:cxn>
                  <a:cxn ang="0">
                    <a:pos x="csX1" y="csY1"/>
                  </a:cxn>
                  <a:cxn ang="0">
                    <a:pos x="csX2" y="csY2"/>
                  </a:cxn>
                  <a:cxn ang="0">
                    <a:pos x="csX3" y="csY3"/>
                  </a:cxn>
                  <a:cxn ang="0">
                    <a:pos x="csX4" y="csY4"/>
                  </a:cxn>
                </a:cxnLst>
                <a:rect l="l" t="t" r="r" b="b"/>
                <a:pathLst>
                  <a:path w="291667" h="291381">
                    <a:moveTo>
                      <a:pt x="291668" y="145692"/>
                    </a:moveTo>
                    <a:cubicBezTo>
                      <a:pt x="291668" y="226154"/>
                      <a:pt x="226376" y="291382"/>
                      <a:pt x="145835" y="291382"/>
                    </a:cubicBezTo>
                    <a:cubicBezTo>
                      <a:pt x="65292" y="291382"/>
                      <a:pt x="1" y="226154"/>
                      <a:pt x="1" y="145692"/>
                    </a:cubicBezTo>
                    <a:cubicBezTo>
                      <a:pt x="1" y="65230"/>
                      <a:pt x="65293" y="1"/>
                      <a:pt x="145835" y="1"/>
                    </a:cubicBezTo>
                    <a:cubicBezTo>
                      <a:pt x="226377" y="1"/>
                      <a:pt x="291668" y="65230"/>
                      <a:pt x="291668" y="145692"/>
                    </a:cubicBezTo>
                    <a:close/>
                  </a:path>
                </a:pathLst>
              </a:custGeom>
              <a:solidFill>
                <a:srgbClr val="A1CEE3"/>
              </a:solidFill>
              <a:ln w="27122" cap="flat">
                <a:noFill/>
                <a:prstDash val="solid"/>
                <a:miter/>
              </a:ln>
            </p:spPr>
            <p:txBody>
              <a:bodyPr/>
              <a:lstStyle/>
              <a:p>
                <a:endParaRPr lang="en-US"/>
              </a:p>
            </p:txBody>
          </p:sp>
          <p:sp>
            <p:nvSpPr>
              <p:cNvPr id="1053" name="Freeform: Shape 1052">
                <a:extLst>
                  <a:ext uri="{FF2B5EF4-FFF2-40B4-BE49-F238E27FC236}">
                    <a16:creationId xmlns:a16="http://schemas.microsoft.com/office/drawing/2014/main" id="{BE73AA78-57BA-8E61-449B-C60670C3C4F9}"/>
                  </a:ext>
                </a:extLst>
              </p:cNvPr>
              <p:cNvSpPr/>
              <p:nvPr/>
            </p:nvSpPr>
            <p:spPr>
              <a:xfrm>
                <a:off x="22071284" y="23317177"/>
                <a:ext cx="291667" cy="291381"/>
              </a:xfrm>
              <a:custGeom>
                <a:avLst/>
                <a:gdLst>
                  <a:gd name="csX0" fmla="*/ 291668 w 291667"/>
                  <a:gd name="csY0" fmla="*/ 145692 h 291381"/>
                  <a:gd name="csX1" fmla="*/ 145834 w 291667"/>
                  <a:gd name="csY1" fmla="*/ 291382 h 291381"/>
                  <a:gd name="csX2" fmla="*/ 0 w 291667"/>
                  <a:gd name="csY2" fmla="*/ 145692 h 291381"/>
                  <a:gd name="csX3" fmla="*/ 145834 w 291667"/>
                  <a:gd name="csY3" fmla="*/ 1 h 291381"/>
                  <a:gd name="csX4" fmla="*/ 291668 w 291667"/>
                  <a:gd name="csY4" fmla="*/ 145692 h 291381"/>
                </a:gdLst>
                <a:ahLst/>
                <a:cxnLst>
                  <a:cxn ang="0">
                    <a:pos x="csX0" y="csY0"/>
                  </a:cxn>
                  <a:cxn ang="0">
                    <a:pos x="csX1" y="csY1"/>
                  </a:cxn>
                  <a:cxn ang="0">
                    <a:pos x="csX2" y="csY2"/>
                  </a:cxn>
                  <a:cxn ang="0">
                    <a:pos x="csX3" y="csY3"/>
                  </a:cxn>
                  <a:cxn ang="0">
                    <a:pos x="csX4" y="csY4"/>
                  </a:cxn>
                </a:cxnLst>
                <a:rect l="l" t="t" r="r" b="b"/>
                <a:pathLst>
                  <a:path w="291667" h="291381">
                    <a:moveTo>
                      <a:pt x="291668" y="145692"/>
                    </a:moveTo>
                    <a:cubicBezTo>
                      <a:pt x="291668" y="226154"/>
                      <a:pt x="226375" y="291382"/>
                      <a:pt x="145834" y="291382"/>
                    </a:cubicBezTo>
                    <a:cubicBezTo>
                      <a:pt x="65292" y="291382"/>
                      <a:pt x="0" y="226154"/>
                      <a:pt x="0" y="145692"/>
                    </a:cubicBezTo>
                    <a:cubicBezTo>
                      <a:pt x="0" y="65230"/>
                      <a:pt x="65292" y="1"/>
                      <a:pt x="145834" y="1"/>
                    </a:cubicBezTo>
                    <a:cubicBezTo>
                      <a:pt x="226376" y="1"/>
                      <a:pt x="291668" y="65230"/>
                      <a:pt x="291668" y="145692"/>
                    </a:cubicBezTo>
                    <a:close/>
                  </a:path>
                </a:pathLst>
              </a:custGeom>
              <a:solidFill>
                <a:srgbClr val="A1CEE3"/>
              </a:solidFill>
              <a:ln w="27122" cap="flat">
                <a:noFill/>
                <a:prstDash val="solid"/>
                <a:miter/>
              </a:ln>
            </p:spPr>
            <p:txBody>
              <a:bodyPr/>
              <a:lstStyle/>
              <a:p>
                <a:endParaRPr lang="en-US"/>
              </a:p>
            </p:txBody>
          </p:sp>
          <p:sp>
            <p:nvSpPr>
              <p:cNvPr id="1054" name="Freeform: Shape 1053">
                <a:extLst>
                  <a:ext uri="{FF2B5EF4-FFF2-40B4-BE49-F238E27FC236}">
                    <a16:creationId xmlns:a16="http://schemas.microsoft.com/office/drawing/2014/main" id="{FBCFDFE3-D921-3D49-DAAA-43CE8D8D8514}"/>
                  </a:ext>
                </a:extLst>
              </p:cNvPr>
              <p:cNvSpPr/>
              <p:nvPr/>
            </p:nvSpPr>
            <p:spPr>
              <a:xfrm>
                <a:off x="21732805" y="23252125"/>
                <a:ext cx="291667" cy="291381"/>
              </a:xfrm>
              <a:custGeom>
                <a:avLst/>
                <a:gdLst>
                  <a:gd name="csX0" fmla="*/ 291668 w 291667"/>
                  <a:gd name="csY0" fmla="*/ 145690 h 291381"/>
                  <a:gd name="csX1" fmla="*/ 145834 w 291667"/>
                  <a:gd name="csY1" fmla="*/ 291381 h 291381"/>
                  <a:gd name="csX2" fmla="*/ 0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3"/>
                      <a:pt x="226375" y="291381"/>
                      <a:pt x="145834" y="291381"/>
                    </a:cubicBezTo>
                    <a:cubicBezTo>
                      <a:pt x="65292" y="291381"/>
                      <a:pt x="0" y="226153"/>
                      <a:pt x="0" y="145690"/>
                    </a:cubicBezTo>
                    <a:cubicBezTo>
                      <a:pt x="0" y="65228"/>
                      <a:pt x="65292" y="0"/>
                      <a:pt x="145834" y="0"/>
                    </a:cubicBezTo>
                    <a:cubicBezTo>
                      <a:pt x="226375" y="0"/>
                      <a:pt x="291668" y="65228"/>
                      <a:pt x="291668" y="145690"/>
                    </a:cubicBezTo>
                    <a:close/>
                  </a:path>
                </a:pathLst>
              </a:custGeom>
              <a:solidFill>
                <a:srgbClr val="A1CEE3"/>
              </a:solidFill>
              <a:ln w="27122" cap="flat">
                <a:noFill/>
                <a:prstDash val="solid"/>
                <a:miter/>
              </a:ln>
            </p:spPr>
            <p:txBody>
              <a:bodyPr/>
              <a:lstStyle/>
              <a:p>
                <a:endParaRPr lang="en-US"/>
              </a:p>
            </p:txBody>
          </p:sp>
          <p:sp>
            <p:nvSpPr>
              <p:cNvPr id="1056" name="Freeform: Shape 1055">
                <a:extLst>
                  <a:ext uri="{FF2B5EF4-FFF2-40B4-BE49-F238E27FC236}">
                    <a16:creationId xmlns:a16="http://schemas.microsoft.com/office/drawing/2014/main" id="{5986234A-57E1-022D-D4CB-4EC039BA434E}"/>
                  </a:ext>
                </a:extLst>
              </p:cNvPr>
              <p:cNvSpPr/>
              <p:nvPr/>
            </p:nvSpPr>
            <p:spPr>
              <a:xfrm>
                <a:off x="21399127" y="23166689"/>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2"/>
                      <a:pt x="145834" y="291382"/>
                    </a:cubicBezTo>
                    <a:cubicBezTo>
                      <a:pt x="65292" y="291382"/>
                      <a:pt x="0" y="226153"/>
                      <a:pt x="0" y="145691"/>
                    </a:cubicBezTo>
                    <a:cubicBezTo>
                      <a:pt x="0" y="65229"/>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057" name="Freeform: Shape 1056">
                <a:extLst>
                  <a:ext uri="{FF2B5EF4-FFF2-40B4-BE49-F238E27FC236}">
                    <a16:creationId xmlns:a16="http://schemas.microsoft.com/office/drawing/2014/main" id="{6E6DB8B1-5D2C-5959-43B1-11FF6F055133}"/>
                  </a:ext>
                </a:extLst>
              </p:cNvPr>
              <p:cNvSpPr/>
              <p:nvPr/>
            </p:nvSpPr>
            <p:spPr>
              <a:xfrm>
                <a:off x="21070851" y="23061768"/>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5" y="291382"/>
                      <a:pt x="145834" y="291382"/>
                    </a:cubicBezTo>
                    <a:cubicBezTo>
                      <a:pt x="65292" y="291382"/>
                      <a:pt x="0" y="226153"/>
                      <a:pt x="0" y="145691"/>
                    </a:cubicBezTo>
                    <a:cubicBezTo>
                      <a:pt x="0" y="65229"/>
                      <a:pt x="65292" y="1"/>
                      <a:pt x="145834" y="1"/>
                    </a:cubicBezTo>
                    <a:cubicBezTo>
                      <a:pt x="226375" y="1"/>
                      <a:pt x="291668" y="65229"/>
                      <a:pt x="291668" y="145691"/>
                    </a:cubicBezTo>
                    <a:close/>
                  </a:path>
                </a:pathLst>
              </a:custGeom>
              <a:solidFill>
                <a:srgbClr val="A1CEE3"/>
              </a:solidFill>
              <a:ln w="27122" cap="flat">
                <a:noFill/>
                <a:prstDash val="solid"/>
                <a:miter/>
              </a:ln>
            </p:spPr>
            <p:txBody>
              <a:bodyPr/>
              <a:lstStyle/>
              <a:p>
                <a:endParaRPr lang="en-US"/>
              </a:p>
            </p:txBody>
          </p:sp>
          <p:sp>
            <p:nvSpPr>
              <p:cNvPr id="1060" name="Freeform: Shape 1059">
                <a:extLst>
                  <a:ext uri="{FF2B5EF4-FFF2-40B4-BE49-F238E27FC236}">
                    <a16:creationId xmlns:a16="http://schemas.microsoft.com/office/drawing/2014/main" id="{C65BEE69-C47C-3128-761C-BD9241FC0AF3}"/>
                  </a:ext>
                </a:extLst>
              </p:cNvPr>
              <p:cNvSpPr/>
              <p:nvPr/>
            </p:nvSpPr>
            <p:spPr>
              <a:xfrm>
                <a:off x="20749776" y="22937361"/>
                <a:ext cx="291667" cy="291381"/>
              </a:xfrm>
              <a:custGeom>
                <a:avLst/>
                <a:gdLst>
                  <a:gd name="csX0" fmla="*/ 291668 w 291667"/>
                  <a:gd name="csY0" fmla="*/ 145690 h 291381"/>
                  <a:gd name="csX1" fmla="*/ 145834 w 291667"/>
                  <a:gd name="csY1" fmla="*/ 291381 h 291381"/>
                  <a:gd name="csX2" fmla="*/ 0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3"/>
                      <a:pt x="226376" y="291381"/>
                      <a:pt x="145834" y="291381"/>
                    </a:cubicBezTo>
                    <a:cubicBezTo>
                      <a:pt x="65292" y="291381"/>
                      <a:pt x="0" y="226153"/>
                      <a:pt x="0" y="145690"/>
                    </a:cubicBezTo>
                    <a:cubicBezTo>
                      <a:pt x="0" y="65228"/>
                      <a:pt x="65292" y="0"/>
                      <a:pt x="145834" y="0"/>
                    </a:cubicBezTo>
                    <a:cubicBezTo>
                      <a:pt x="226376" y="0"/>
                      <a:pt x="291668" y="65228"/>
                      <a:pt x="291668" y="145690"/>
                    </a:cubicBezTo>
                    <a:close/>
                  </a:path>
                </a:pathLst>
              </a:custGeom>
              <a:solidFill>
                <a:srgbClr val="A1CEE3"/>
              </a:solidFill>
              <a:ln w="27122" cap="flat">
                <a:noFill/>
                <a:prstDash val="solid"/>
                <a:miter/>
              </a:ln>
            </p:spPr>
            <p:txBody>
              <a:bodyPr/>
              <a:lstStyle/>
              <a:p>
                <a:endParaRPr lang="en-US"/>
              </a:p>
            </p:txBody>
          </p:sp>
          <p:sp>
            <p:nvSpPr>
              <p:cNvPr id="1061" name="Freeform: Shape 1060">
                <a:extLst>
                  <a:ext uri="{FF2B5EF4-FFF2-40B4-BE49-F238E27FC236}">
                    <a16:creationId xmlns:a16="http://schemas.microsoft.com/office/drawing/2014/main" id="{25761176-0852-5FD4-80D8-0259F92F42A4}"/>
                  </a:ext>
                </a:extLst>
              </p:cNvPr>
              <p:cNvSpPr/>
              <p:nvPr/>
            </p:nvSpPr>
            <p:spPr>
              <a:xfrm>
                <a:off x="20436503" y="22793769"/>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5" y="291382"/>
                      <a:pt x="145834" y="291382"/>
                    </a:cubicBezTo>
                    <a:cubicBezTo>
                      <a:pt x="65292" y="291382"/>
                      <a:pt x="0" y="226153"/>
                      <a:pt x="0" y="145691"/>
                    </a:cubicBezTo>
                    <a:cubicBezTo>
                      <a:pt x="0" y="65229"/>
                      <a:pt x="65292" y="1"/>
                      <a:pt x="145834" y="1"/>
                    </a:cubicBezTo>
                    <a:cubicBezTo>
                      <a:pt x="226375" y="1"/>
                      <a:pt x="291668" y="65229"/>
                      <a:pt x="291668" y="145691"/>
                    </a:cubicBezTo>
                    <a:close/>
                  </a:path>
                </a:pathLst>
              </a:custGeom>
              <a:solidFill>
                <a:srgbClr val="A1CEE3"/>
              </a:solidFill>
              <a:ln w="27122" cap="flat">
                <a:noFill/>
                <a:prstDash val="solid"/>
                <a:miter/>
              </a:ln>
            </p:spPr>
            <p:txBody>
              <a:bodyPr/>
              <a:lstStyle/>
              <a:p>
                <a:endParaRPr lang="en-US"/>
              </a:p>
            </p:txBody>
          </p:sp>
          <p:sp>
            <p:nvSpPr>
              <p:cNvPr id="1063" name="Freeform: Shape 1062">
                <a:extLst>
                  <a:ext uri="{FF2B5EF4-FFF2-40B4-BE49-F238E27FC236}">
                    <a16:creationId xmlns:a16="http://schemas.microsoft.com/office/drawing/2014/main" id="{60559196-DBC5-93C8-45D9-F77A494078E4}"/>
                  </a:ext>
                </a:extLst>
              </p:cNvPr>
              <p:cNvSpPr/>
              <p:nvPr/>
            </p:nvSpPr>
            <p:spPr>
              <a:xfrm>
                <a:off x="20132232" y="22631890"/>
                <a:ext cx="291667" cy="291381"/>
              </a:xfrm>
              <a:custGeom>
                <a:avLst/>
                <a:gdLst>
                  <a:gd name="csX0" fmla="*/ 291668 w 291667"/>
                  <a:gd name="csY0" fmla="*/ 145690 h 291381"/>
                  <a:gd name="csX1" fmla="*/ 145834 w 291667"/>
                  <a:gd name="csY1" fmla="*/ 291381 h 291381"/>
                  <a:gd name="csX2" fmla="*/ 0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3"/>
                      <a:pt x="226375" y="291381"/>
                      <a:pt x="145834" y="291381"/>
                    </a:cubicBezTo>
                    <a:cubicBezTo>
                      <a:pt x="65292" y="291381"/>
                      <a:pt x="0" y="226153"/>
                      <a:pt x="0" y="145690"/>
                    </a:cubicBezTo>
                    <a:cubicBezTo>
                      <a:pt x="0" y="65228"/>
                      <a:pt x="65292" y="0"/>
                      <a:pt x="145834" y="0"/>
                    </a:cubicBezTo>
                    <a:cubicBezTo>
                      <a:pt x="226375" y="0"/>
                      <a:pt x="291668" y="65228"/>
                      <a:pt x="291668" y="145690"/>
                    </a:cubicBezTo>
                    <a:close/>
                  </a:path>
                </a:pathLst>
              </a:custGeom>
              <a:solidFill>
                <a:srgbClr val="A1CEE3"/>
              </a:solidFill>
              <a:ln w="27122" cap="flat">
                <a:noFill/>
                <a:prstDash val="solid"/>
                <a:miter/>
              </a:ln>
            </p:spPr>
            <p:txBody>
              <a:bodyPr/>
              <a:lstStyle/>
              <a:p>
                <a:endParaRPr lang="en-US"/>
              </a:p>
            </p:txBody>
          </p:sp>
          <p:sp>
            <p:nvSpPr>
              <p:cNvPr id="1066" name="Freeform: Shape 1065">
                <a:extLst>
                  <a:ext uri="{FF2B5EF4-FFF2-40B4-BE49-F238E27FC236}">
                    <a16:creationId xmlns:a16="http://schemas.microsoft.com/office/drawing/2014/main" id="{BDCF9DC5-C48D-21A8-779C-03D357651918}"/>
                  </a:ext>
                </a:extLst>
              </p:cNvPr>
              <p:cNvSpPr/>
              <p:nvPr/>
            </p:nvSpPr>
            <p:spPr>
              <a:xfrm>
                <a:off x="19838464" y="22452025"/>
                <a:ext cx="291667" cy="291381"/>
              </a:xfrm>
              <a:custGeom>
                <a:avLst/>
                <a:gdLst>
                  <a:gd name="csX0" fmla="*/ 291668 w 291667"/>
                  <a:gd name="csY0" fmla="*/ 145690 h 291381"/>
                  <a:gd name="csX1" fmla="*/ 145834 w 291667"/>
                  <a:gd name="csY1" fmla="*/ 291381 h 291381"/>
                  <a:gd name="csX2" fmla="*/ 0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3"/>
                      <a:pt x="226376" y="291381"/>
                      <a:pt x="145834" y="291381"/>
                    </a:cubicBezTo>
                    <a:cubicBezTo>
                      <a:pt x="65292" y="291381"/>
                      <a:pt x="0" y="226153"/>
                      <a:pt x="0" y="145690"/>
                    </a:cubicBezTo>
                    <a:cubicBezTo>
                      <a:pt x="0" y="65228"/>
                      <a:pt x="65292" y="0"/>
                      <a:pt x="145834" y="0"/>
                    </a:cubicBezTo>
                    <a:cubicBezTo>
                      <a:pt x="226376" y="0"/>
                      <a:pt x="291668" y="65228"/>
                      <a:pt x="291668" y="145690"/>
                    </a:cubicBezTo>
                    <a:close/>
                  </a:path>
                </a:pathLst>
              </a:custGeom>
              <a:solidFill>
                <a:srgbClr val="A1CEE3"/>
              </a:solidFill>
              <a:ln w="27122" cap="flat">
                <a:noFill/>
                <a:prstDash val="solid"/>
                <a:miter/>
              </a:ln>
            </p:spPr>
            <p:txBody>
              <a:bodyPr/>
              <a:lstStyle/>
              <a:p>
                <a:endParaRPr lang="en-US"/>
              </a:p>
            </p:txBody>
          </p:sp>
          <p:sp>
            <p:nvSpPr>
              <p:cNvPr id="1068" name="Freeform: Shape 1067">
                <a:extLst>
                  <a:ext uri="{FF2B5EF4-FFF2-40B4-BE49-F238E27FC236}">
                    <a16:creationId xmlns:a16="http://schemas.microsoft.com/office/drawing/2014/main" id="{DB3A576B-1E09-0EF9-6218-C9D07549F6E2}"/>
                  </a:ext>
                </a:extLst>
              </p:cNvPr>
              <p:cNvSpPr/>
              <p:nvPr/>
            </p:nvSpPr>
            <p:spPr>
              <a:xfrm>
                <a:off x="19556098" y="22255072"/>
                <a:ext cx="291667" cy="291381"/>
              </a:xfrm>
              <a:custGeom>
                <a:avLst/>
                <a:gdLst>
                  <a:gd name="csX0" fmla="*/ 291668 w 291667"/>
                  <a:gd name="csY0" fmla="*/ 145690 h 291381"/>
                  <a:gd name="csX1" fmla="*/ 145834 w 291667"/>
                  <a:gd name="csY1" fmla="*/ 291381 h 291381"/>
                  <a:gd name="csX2" fmla="*/ 0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2"/>
                      <a:pt x="226376" y="291381"/>
                      <a:pt x="145834" y="291381"/>
                    </a:cubicBezTo>
                    <a:cubicBezTo>
                      <a:pt x="65292" y="291381"/>
                      <a:pt x="0" y="226152"/>
                      <a:pt x="0" y="145690"/>
                    </a:cubicBezTo>
                    <a:cubicBezTo>
                      <a:pt x="0" y="65228"/>
                      <a:pt x="65292" y="0"/>
                      <a:pt x="145834" y="0"/>
                    </a:cubicBezTo>
                    <a:cubicBezTo>
                      <a:pt x="226376" y="0"/>
                      <a:pt x="291668" y="65228"/>
                      <a:pt x="291668" y="145690"/>
                    </a:cubicBezTo>
                    <a:close/>
                  </a:path>
                </a:pathLst>
              </a:custGeom>
              <a:solidFill>
                <a:srgbClr val="A1CEE3"/>
              </a:solidFill>
              <a:ln w="27122" cap="flat">
                <a:noFill/>
                <a:prstDash val="solid"/>
                <a:miter/>
              </a:ln>
            </p:spPr>
            <p:txBody>
              <a:bodyPr/>
              <a:lstStyle/>
              <a:p>
                <a:endParaRPr lang="en-US"/>
              </a:p>
            </p:txBody>
          </p:sp>
          <p:sp>
            <p:nvSpPr>
              <p:cNvPr id="1073" name="Freeform: Shape 1072">
                <a:extLst>
                  <a:ext uri="{FF2B5EF4-FFF2-40B4-BE49-F238E27FC236}">
                    <a16:creationId xmlns:a16="http://schemas.microsoft.com/office/drawing/2014/main" id="{EAA5DC58-7ADE-B21C-06A3-1610ABB1BA64}"/>
                  </a:ext>
                </a:extLst>
              </p:cNvPr>
              <p:cNvSpPr/>
              <p:nvPr/>
            </p:nvSpPr>
            <p:spPr>
              <a:xfrm>
                <a:off x="19285735" y="22041332"/>
                <a:ext cx="291667" cy="291381"/>
              </a:xfrm>
              <a:custGeom>
                <a:avLst/>
                <a:gdLst>
                  <a:gd name="csX0" fmla="*/ 291668 w 291667"/>
                  <a:gd name="csY0" fmla="*/ 145690 h 291381"/>
                  <a:gd name="csX1" fmla="*/ 145834 w 291667"/>
                  <a:gd name="csY1" fmla="*/ 291380 h 291381"/>
                  <a:gd name="csX2" fmla="*/ 0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2"/>
                      <a:pt x="226376" y="291380"/>
                      <a:pt x="145834" y="291380"/>
                    </a:cubicBezTo>
                    <a:cubicBezTo>
                      <a:pt x="65292" y="291380"/>
                      <a:pt x="0" y="226152"/>
                      <a:pt x="0" y="145690"/>
                    </a:cubicBezTo>
                    <a:cubicBezTo>
                      <a:pt x="0" y="65228"/>
                      <a:pt x="65292" y="0"/>
                      <a:pt x="145834" y="0"/>
                    </a:cubicBezTo>
                    <a:cubicBezTo>
                      <a:pt x="226376" y="0"/>
                      <a:pt x="291668" y="65228"/>
                      <a:pt x="291668" y="145690"/>
                    </a:cubicBezTo>
                    <a:close/>
                  </a:path>
                </a:pathLst>
              </a:custGeom>
              <a:solidFill>
                <a:srgbClr val="A1CEE3"/>
              </a:solidFill>
              <a:ln w="27122" cap="flat">
                <a:noFill/>
                <a:prstDash val="solid"/>
                <a:miter/>
              </a:ln>
            </p:spPr>
            <p:txBody>
              <a:bodyPr/>
              <a:lstStyle/>
              <a:p>
                <a:endParaRPr lang="en-US"/>
              </a:p>
            </p:txBody>
          </p:sp>
          <p:sp>
            <p:nvSpPr>
              <p:cNvPr id="1074" name="Freeform: Shape 1073">
                <a:extLst>
                  <a:ext uri="{FF2B5EF4-FFF2-40B4-BE49-F238E27FC236}">
                    <a16:creationId xmlns:a16="http://schemas.microsoft.com/office/drawing/2014/main" id="{9CFB1A80-4983-DAAF-EA03-E449E84BEEB9}"/>
                  </a:ext>
                </a:extLst>
              </p:cNvPr>
              <p:cNvSpPr/>
              <p:nvPr/>
            </p:nvSpPr>
            <p:spPr>
              <a:xfrm>
                <a:off x="19028575" y="21812004"/>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2"/>
                      <a:pt x="145834" y="291382"/>
                    </a:cubicBezTo>
                    <a:cubicBezTo>
                      <a:pt x="65292" y="291382"/>
                      <a:pt x="0" y="226153"/>
                      <a:pt x="0" y="145691"/>
                    </a:cubicBezTo>
                    <a:cubicBezTo>
                      <a:pt x="0" y="65229"/>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075" name="Freeform: Shape 1074">
                <a:extLst>
                  <a:ext uri="{FF2B5EF4-FFF2-40B4-BE49-F238E27FC236}">
                    <a16:creationId xmlns:a16="http://schemas.microsoft.com/office/drawing/2014/main" id="{342C7CCE-6A4F-0130-DDD0-E286578167B4}"/>
                  </a:ext>
                </a:extLst>
              </p:cNvPr>
              <p:cNvSpPr/>
              <p:nvPr/>
            </p:nvSpPr>
            <p:spPr>
              <a:xfrm>
                <a:off x="18785819" y="21567987"/>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1"/>
                      <a:pt x="145834" y="291381"/>
                    </a:cubicBezTo>
                    <a:cubicBezTo>
                      <a:pt x="65292" y="291381"/>
                      <a:pt x="0" y="226153"/>
                      <a:pt x="0" y="145691"/>
                    </a:cubicBezTo>
                    <a:cubicBezTo>
                      <a:pt x="0" y="65228"/>
                      <a:pt x="65292"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076" name="Freeform: Shape 1075">
                <a:extLst>
                  <a:ext uri="{FF2B5EF4-FFF2-40B4-BE49-F238E27FC236}">
                    <a16:creationId xmlns:a16="http://schemas.microsoft.com/office/drawing/2014/main" id="{13263832-5F80-8C8A-21CE-7FC556504752}"/>
                  </a:ext>
                </a:extLst>
              </p:cNvPr>
              <p:cNvSpPr/>
              <p:nvPr/>
            </p:nvSpPr>
            <p:spPr>
              <a:xfrm>
                <a:off x="18558066" y="21309580"/>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1"/>
                      <a:pt x="145834" y="291381"/>
                    </a:cubicBezTo>
                    <a:cubicBezTo>
                      <a:pt x="65292" y="291381"/>
                      <a:pt x="0" y="226153"/>
                      <a:pt x="0" y="145691"/>
                    </a:cubicBezTo>
                    <a:cubicBezTo>
                      <a:pt x="0" y="65229"/>
                      <a:pt x="65292"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078" name="Freeform: Shape 1077">
                <a:extLst>
                  <a:ext uri="{FF2B5EF4-FFF2-40B4-BE49-F238E27FC236}">
                    <a16:creationId xmlns:a16="http://schemas.microsoft.com/office/drawing/2014/main" id="{B1F5FABE-5987-CB2E-FA02-879F9AA2DA65}"/>
                  </a:ext>
                </a:extLst>
              </p:cNvPr>
              <p:cNvSpPr/>
              <p:nvPr/>
            </p:nvSpPr>
            <p:spPr>
              <a:xfrm>
                <a:off x="18346217" y="21037984"/>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1"/>
                      <a:pt x="145834" y="291381"/>
                    </a:cubicBezTo>
                    <a:cubicBezTo>
                      <a:pt x="65292" y="291381"/>
                      <a:pt x="0" y="226153"/>
                      <a:pt x="0" y="145691"/>
                    </a:cubicBezTo>
                    <a:cubicBezTo>
                      <a:pt x="0" y="65229"/>
                      <a:pt x="65292"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080" name="Freeform: Shape 1079">
                <a:extLst>
                  <a:ext uri="{FF2B5EF4-FFF2-40B4-BE49-F238E27FC236}">
                    <a16:creationId xmlns:a16="http://schemas.microsoft.com/office/drawing/2014/main" id="{A2C42957-FC09-799D-EE52-889CB79602D1}"/>
                  </a:ext>
                </a:extLst>
              </p:cNvPr>
              <p:cNvSpPr/>
              <p:nvPr/>
            </p:nvSpPr>
            <p:spPr>
              <a:xfrm>
                <a:off x="18150871" y="20754396"/>
                <a:ext cx="291667" cy="291381"/>
              </a:xfrm>
              <a:custGeom>
                <a:avLst/>
                <a:gdLst>
                  <a:gd name="csX0" fmla="*/ 291668 w 291667"/>
                  <a:gd name="csY0" fmla="*/ 145690 h 291381"/>
                  <a:gd name="csX1" fmla="*/ 145834 w 291667"/>
                  <a:gd name="csY1" fmla="*/ 291381 h 291381"/>
                  <a:gd name="csX2" fmla="*/ 0 w 291667"/>
                  <a:gd name="csY2" fmla="*/ 145690 h 291381"/>
                  <a:gd name="csX3" fmla="*/ 145834 w 291667"/>
                  <a:gd name="csY3" fmla="*/ 0 h 291381"/>
                  <a:gd name="csX4" fmla="*/ 291668 w 291667"/>
                  <a:gd name="csY4" fmla="*/ 145690 h 291381"/>
                </a:gdLst>
                <a:ahLst/>
                <a:cxnLst>
                  <a:cxn ang="0">
                    <a:pos x="csX0" y="csY0"/>
                  </a:cxn>
                  <a:cxn ang="0">
                    <a:pos x="csX1" y="csY1"/>
                  </a:cxn>
                  <a:cxn ang="0">
                    <a:pos x="csX2" y="csY2"/>
                  </a:cxn>
                  <a:cxn ang="0">
                    <a:pos x="csX3" y="csY3"/>
                  </a:cxn>
                  <a:cxn ang="0">
                    <a:pos x="csX4" y="csY4"/>
                  </a:cxn>
                </a:cxnLst>
                <a:rect l="l" t="t" r="r" b="b"/>
                <a:pathLst>
                  <a:path w="291667" h="291381">
                    <a:moveTo>
                      <a:pt x="291668" y="145690"/>
                    </a:moveTo>
                    <a:cubicBezTo>
                      <a:pt x="291668" y="226152"/>
                      <a:pt x="226376" y="291381"/>
                      <a:pt x="145834" y="291381"/>
                    </a:cubicBezTo>
                    <a:cubicBezTo>
                      <a:pt x="65292" y="291381"/>
                      <a:pt x="0" y="226152"/>
                      <a:pt x="0" y="145690"/>
                    </a:cubicBezTo>
                    <a:cubicBezTo>
                      <a:pt x="0" y="65228"/>
                      <a:pt x="65292" y="0"/>
                      <a:pt x="145834" y="0"/>
                    </a:cubicBezTo>
                    <a:cubicBezTo>
                      <a:pt x="226376" y="0"/>
                      <a:pt x="291668" y="65228"/>
                      <a:pt x="291668" y="145690"/>
                    </a:cubicBezTo>
                    <a:close/>
                  </a:path>
                </a:pathLst>
              </a:custGeom>
              <a:solidFill>
                <a:srgbClr val="A1CEE3"/>
              </a:solidFill>
              <a:ln w="27122" cap="flat">
                <a:noFill/>
                <a:prstDash val="solid"/>
                <a:miter/>
              </a:ln>
            </p:spPr>
            <p:txBody>
              <a:bodyPr/>
              <a:lstStyle/>
              <a:p>
                <a:endParaRPr lang="en-US"/>
              </a:p>
            </p:txBody>
          </p:sp>
          <p:sp>
            <p:nvSpPr>
              <p:cNvPr id="1085" name="Freeform: Shape 1084">
                <a:extLst>
                  <a:ext uri="{FF2B5EF4-FFF2-40B4-BE49-F238E27FC236}">
                    <a16:creationId xmlns:a16="http://schemas.microsoft.com/office/drawing/2014/main" id="{3AC35DF6-0877-8E6B-0FB6-DDC6BE0A1276}"/>
                  </a:ext>
                </a:extLst>
              </p:cNvPr>
              <p:cNvSpPr/>
              <p:nvPr/>
            </p:nvSpPr>
            <p:spPr>
              <a:xfrm>
                <a:off x="17972930" y="20459717"/>
                <a:ext cx="291667" cy="291381"/>
              </a:xfrm>
              <a:custGeom>
                <a:avLst/>
                <a:gdLst>
                  <a:gd name="csX0" fmla="*/ 291668 w 291667"/>
                  <a:gd name="csY0" fmla="*/ 145692 h 291381"/>
                  <a:gd name="csX1" fmla="*/ 145834 w 291667"/>
                  <a:gd name="csY1" fmla="*/ 291382 h 291381"/>
                  <a:gd name="csX2" fmla="*/ 0 w 291667"/>
                  <a:gd name="csY2" fmla="*/ 145692 h 291381"/>
                  <a:gd name="csX3" fmla="*/ 145834 w 291667"/>
                  <a:gd name="csY3" fmla="*/ 1 h 291381"/>
                  <a:gd name="csX4" fmla="*/ 291668 w 291667"/>
                  <a:gd name="csY4" fmla="*/ 145692 h 291381"/>
                </a:gdLst>
                <a:ahLst/>
                <a:cxnLst>
                  <a:cxn ang="0">
                    <a:pos x="csX0" y="csY0"/>
                  </a:cxn>
                  <a:cxn ang="0">
                    <a:pos x="csX1" y="csY1"/>
                  </a:cxn>
                  <a:cxn ang="0">
                    <a:pos x="csX2" y="csY2"/>
                  </a:cxn>
                  <a:cxn ang="0">
                    <a:pos x="csX3" y="csY3"/>
                  </a:cxn>
                  <a:cxn ang="0">
                    <a:pos x="csX4" y="csY4"/>
                  </a:cxn>
                </a:cxnLst>
                <a:rect l="l" t="t" r="r" b="b"/>
                <a:pathLst>
                  <a:path w="291667" h="291381">
                    <a:moveTo>
                      <a:pt x="291668" y="145692"/>
                    </a:moveTo>
                    <a:cubicBezTo>
                      <a:pt x="291668" y="226154"/>
                      <a:pt x="226376" y="291382"/>
                      <a:pt x="145834" y="291382"/>
                    </a:cubicBezTo>
                    <a:cubicBezTo>
                      <a:pt x="65292" y="291382"/>
                      <a:pt x="0" y="226154"/>
                      <a:pt x="0" y="145692"/>
                    </a:cubicBezTo>
                    <a:cubicBezTo>
                      <a:pt x="0" y="65229"/>
                      <a:pt x="65292" y="1"/>
                      <a:pt x="145834" y="1"/>
                    </a:cubicBezTo>
                    <a:cubicBezTo>
                      <a:pt x="226376" y="1"/>
                      <a:pt x="291668" y="65229"/>
                      <a:pt x="291668" y="145692"/>
                    </a:cubicBezTo>
                    <a:close/>
                  </a:path>
                </a:pathLst>
              </a:custGeom>
              <a:solidFill>
                <a:srgbClr val="A1CEE3"/>
              </a:solidFill>
              <a:ln w="27122" cap="flat">
                <a:noFill/>
                <a:prstDash val="solid"/>
                <a:miter/>
              </a:ln>
            </p:spPr>
            <p:txBody>
              <a:bodyPr/>
              <a:lstStyle/>
              <a:p>
                <a:endParaRPr lang="en-US"/>
              </a:p>
            </p:txBody>
          </p:sp>
          <p:sp>
            <p:nvSpPr>
              <p:cNvPr id="1086" name="Freeform: Shape 1085">
                <a:extLst>
                  <a:ext uri="{FF2B5EF4-FFF2-40B4-BE49-F238E27FC236}">
                    <a16:creationId xmlns:a16="http://schemas.microsoft.com/office/drawing/2014/main" id="{6776AE09-0D9A-8C9A-DBBB-BA4A7484F84C}"/>
                  </a:ext>
                </a:extLst>
              </p:cNvPr>
              <p:cNvSpPr/>
              <p:nvPr/>
            </p:nvSpPr>
            <p:spPr>
              <a:xfrm>
                <a:off x="17812692" y="20154845"/>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0" y="226153"/>
                      <a:pt x="0" y="145691"/>
                    </a:cubicBezTo>
                    <a:cubicBezTo>
                      <a:pt x="0" y="65228"/>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28" name="Freeform: Shape 127">
                <a:extLst>
                  <a:ext uri="{FF2B5EF4-FFF2-40B4-BE49-F238E27FC236}">
                    <a16:creationId xmlns:a16="http://schemas.microsoft.com/office/drawing/2014/main" id="{006DB102-D8D6-0ADF-8D8B-74F988419DD9}"/>
                  </a:ext>
                </a:extLst>
              </p:cNvPr>
              <p:cNvSpPr/>
              <p:nvPr/>
            </p:nvSpPr>
            <p:spPr>
              <a:xfrm>
                <a:off x="17671360" y="19840980"/>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0" y="226153"/>
                      <a:pt x="0" y="145691"/>
                    </a:cubicBezTo>
                    <a:cubicBezTo>
                      <a:pt x="0" y="65228"/>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29" name="Freeform: Shape 128">
                <a:extLst>
                  <a:ext uri="{FF2B5EF4-FFF2-40B4-BE49-F238E27FC236}">
                    <a16:creationId xmlns:a16="http://schemas.microsoft.com/office/drawing/2014/main" id="{7C8D4AAF-8FEA-C813-85A3-6E439E5D8DA6}"/>
                  </a:ext>
                </a:extLst>
              </p:cNvPr>
              <p:cNvSpPr/>
              <p:nvPr/>
            </p:nvSpPr>
            <p:spPr>
              <a:xfrm>
                <a:off x="17548931" y="19519321"/>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30" name="Freeform: Shape 129">
                <a:extLst>
                  <a:ext uri="{FF2B5EF4-FFF2-40B4-BE49-F238E27FC236}">
                    <a16:creationId xmlns:a16="http://schemas.microsoft.com/office/drawing/2014/main" id="{05B0A0A7-BE5E-0F98-5126-A8441D969BD8}"/>
                  </a:ext>
                </a:extLst>
              </p:cNvPr>
              <p:cNvSpPr/>
              <p:nvPr/>
            </p:nvSpPr>
            <p:spPr>
              <a:xfrm>
                <a:off x="17446007" y="19190767"/>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32" name="Freeform: Shape 131">
                <a:extLst>
                  <a:ext uri="{FF2B5EF4-FFF2-40B4-BE49-F238E27FC236}">
                    <a16:creationId xmlns:a16="http://schemas.microsoft.com/office/drawing/2014/main" id="{2A9588D9-AAF6-B1FE-03A7-F47D72A2F9AB}"/>
                  </a:ext>
                </a:extLst>
              </p:cNvPr>
              <p:cNvSpPr/>
              <p:nvPr/>
            </p:nvSpPr>
            <p:spPr>
              <a:xfrm>
                <a:off x="17362888" y="18856518"/>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0" y="226153"/>
                      <a:pt x="0" y="145691"/>
                    </a:cubicBezTo>
                    <a:cubicBezTo>
                      <a:pt x="0" y="65228"/>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34" name="Freeform: Shape 133">
                <a:extLst>
                  <a:ext uri="{FF2B5EF4-FFF2-40B4-BE49-F238E27FC236}">
                    <a16:creationId xmlns:a16="http://schemas.microsoft.com/office/drawing/2014/main" id="{C22CEFB2-2895-B866-422D-6A2467D774B1}"/>
                  </a:ext>
                </a:extLst>
              </p:cNvPr>
              <p:cNvSpPr/>
              <p:nvPr/>
            </p:nvSpPr>
            <p:spPr>
              <a:xfrm>
                <a:off x="17299873" y="18518071"/>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35" name="Freeform: Shape 134">
                <a:extLst>
                  <a:ext uri="{FF2B5EF4-FFF2-40B4-BE49-F238E27FC236}">
                    <a16:creationId xmlns:a16="http://schemas.microsoft.com/office/drawing/2014/main" id="{9D2C67E7-5883-F359-4379-F3DE288A2844}"/>
                  </a:ext>
                </a:extLst>
              </p:cNvPr>
              <p:cNvSpPr/>
              <p:nvPr/>
            </p:nvSpPr>
            <p:spPr>
              <a:xfrm>
                <a:off x="17257263" y="18176627"/>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7"/>
                      <a:pt x="65292"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36" name="Freeform: Shape 135">
                <a:extLst>
                  <a:ext uri="{FF2B5EF4-FFF2-40B4-BE49-F238E27FC236}">
                    <a16:creationId xmlns:a16="http://schemas.microsoft.com/office/drawing/2014/main" id="{5C0B4296-B811-8A88-0A08-8BF9238BF67E}"/>
                  </a:ext>
                </a:extLst>
              </p:cNvPr>
              <p:cNvSpPr/>
              <p:nvPr/>
            </p:nvSpPr>
            <p:spPr>
              <a:xfrm>
                <a:off x="17235058" y="17833084"/>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38" name="Freeform: Shape 137">
                <a:extLst>
                  <a:ext uri="{FF2B5EF4-FFF2-40B4-BE49-F238E27FC236}">
                    <a16:creationId xmlns:a16="http://schemas.microsoft.com/office/drawing/2014/main" id="{AFA55C22-57AB-8838-15EC-456FD9005F40}"/>
                  </a:ext>
                </a:extLst>
              </p:cNvPr>
              <p:cNvSpPr/>
              <p:nvPr/>
            </p:nvSpPr>
            <p:spPr>
              <a:xfrm>
                <a:off x="17233558" y="17488642"/>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0" y="226153"/>
                      <a:pt x="0" y="145691"/>
                    </a:cubicBezTo>
                    <a:cubicBezTo>
                      <a:pt x="0" y="65228"/>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40" name="Freeform: Shape 139">
                <a:extLst>
                  <a:ext uri="{FF2B5EF4-FFF2-40B4-BE49-F238E27FC236}">
                    <a16:creationId xmlns:a16="http://schemas.microsoft.com/office/drawing/2014/main" id="{B585D422-3CDC-D5AE-BB61-164D65188654}"/>
                  </a:ext>
                </a:extLst>
              </p:cNvPr>
              <p:cNvSpPr/>
              <p:nvPr/>
            </p:nvSpPr>
            <p:spPr>
              <a:xfrm>
                <a:off x="17252762" y="17145100"/>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0" y="226154"/>
                      <a:pt x="0" y="145691"/>
                    </a:cubicBezTo>
                    <a:cubicBezTo>
                      <a:pt x="0" y="65228"/>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42" name="Freeform: Shape 141">
                <a:extLst>
                  <a:ext uri="{FF2B5EF4-FFF2-40B4-BE49-F238E27FC236}">
                    <a16:creationId xmlns:a16="http://schemas.microsoft.com/office/drawing/2014/main" id="{936F79D4-8152-7528-126D-90C9E0C1895F}"/>
                  </a:ext>
                </a:extLst>
              </p:cNvPr>
              <p:cNvSpPr/>
              <p:nvPr/>
            </p:nvSpPr>
            <p:spPr>
              <a:xfrm>
                <a:off x="17292371" y="16803056"/>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0" y="226153"/>
                      <a:pt x="0" y="145691"/>
                    </a:cubicBezTo>
                    <a:cubicBezTo>
                      <a:pt x="0" y="65228"/>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43" name="Freeform: Shape 142">
                <a:extLst>
                  <a:ext uri="{FF2B5EF4-FFF2-40B4-BE49-F238E27FC236}">
                    <a16:creationId xmlns:a16="http://schemas.microsoft.com/office/drawing/2014/main" id="{331702D4-66DD-4D67-5DCB-CB25A760D43A}"/>
                  </a:ext>
                </a:extLst>
              </p:cNvPr>
              <p:cNvSpPr/>
              <p:nvPr/>
            </p:nvSpPr>
            <p:spPr>
              <a:xfrm>
                <a:off x="17352385" y="16464010"/>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0" y="226153"/>
                      <a:pt x="0" y="145691"/>
                    </a:cubicBezTo>
                    <a:cubicBezTo>
                      <a:pt x="0" y="65228"/>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44" name="Freeform: Shape 143">
                <a:extLst>
                  <a:ext uri="{FF2B5EF4-FFF2-40B4-BE49-F238E27FC236}">
                    <a16:creationId xmlns:a16="http://schemas.microsoft.com/office/drawing/2014/main" id="{06213B6A-FD8C-5178-E443-32FD6765BC99}"/>
                  </a:ext>
                </a:extLst>
              </p:cNvPr>
              <p:cNvSpPr/>
              <p:nvPr/>
            </p:nvSpPr>
            <p:spPr>
              <a:xfrm>
                <a:off x="17432504" y="16129161"/>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46" name="Freeform: Shape 145">
                <a:extLst>
                  <a:ext uri="{FF2B5EF4-FFF2-40B4-BE49-F238E27FC236}">
                    <a16:creationId xmlns:a16="http://schemas.microsoft.com/office/drawing/2014/main" id="{8AA30E8F-B4FB-D8DF-6D10-86C2FE55EA66}"/>
                  </a:ext>
                </a:extLst>
              </p:cNvPr>
              <p:cNvSpPr/>
              <p:nvPr/>
            </p:nvSpPr>
            <p:spPr>
              <a:xfrm>
                <a:off x="17532727" y="15800007"/>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7"/>
                      <a:pt x="65292"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47" name="Freeform: Shape 146">
                <a:extLst>
                  <a:ext uri="{FF2B5EF4-FFF2-40B4-BE49-F238E27FC236}">
                    <a16:creationId xmlns:a16="http://schemas.microsoft.com/office/drawing/2014/main" id="{1C844F5F-D12D-F187-D9F0-001382DE7D33}"/>
                  </a:ext>
                </a:extLst>
              </p:cNvPr>
              <p:cNvSpPr/>
              <p:nvPr/>
            </p:nvSpPr>
            <p:spPr>
              <a:xfrm>
                <a:off x="17652155" y="15477149"/>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48" name="Freeform: Shape 147">
                <a:extLst>
                  <a:ext uri="{FF2B5EF4-FFF2-40B4-BE49-F238E27FC236}">
                    <a16:creationId xmlns:a16="http://schemas.microsoft.com/office/drawing/2014/main" id="{3F21652E-61D3-01E5-C6AD-11F959D49541}"/>
                  </a:ext>
                </a:extLst>
              </p:cNvPr>
              <p:cNvSpPr/>
              <p:nvPr/>
            </p:nvSpPr>
            <p:spPr>
              <a:xfrm>
                <a:off x="17791087" y="15161785"/>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0" y="226153"/>
                      <a:pt x="0" y="145691"/>
                    </a:cubicBezTo>
                    <a:cubicBezTo>
                      <a:pt x="0" y="65228"/>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49" name="Freeform: Shape 148">
                <a:extLst>
                  <a:ext uri="{FF2B5EF4-FFF2-40B4-BE49-F238E27FC236}">
                    <a16:creationId xmlns:a16="http://schemas.microsoft.com/office/drawing/2014/main" id="{A5F5A8AE-2A4F-DA3A-6015-74ACE4CF4A02}"/>
                  </a:ext>
                </a:extLst>
              </p:cNvPr>
              <p:cNvSpPr/>
              <p:nvPr/>
            </p:nvSpPr>
            <p:spPr>
              <a:xfrm>
                <a:off x="17948324" y="14855715"/>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7"/>
                      <a:pt x="65292"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51" name="Freeform: Shape 150">
                <a:extLst>
                  <a:ext uri="{FF2B5EF4-FFF2-40B4-BE49-F238E27FC236}">
                    <a16:creationId xmlns:a16="http://schemas.microsoft.com/office/drawing/2014/main" id="{6F497FF1-4224-5B11-51F7-386EF5E81ABC}"/>
                  </a:ext>
                </a:extLst>
              </p:cNvPr>
              <p:cNvSpPr/>
              <p:nvPr/>
            </p:nvSpPr>
            <p:spPr>
              <a:xfrm>
                <a:off x="18123865" y="14559237"/>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53" name="Freeform: Shape 152">
                <a:extLst>
                  <a:ext uri="{FF2B5EF4-FFF2-40B4-BE49-F238E27FC236}">
                    <a16:creationId xmlns:a16="http://schemas.microsoft.com/office/drawing/2014/main" id="{5E161100-8939-ED07-4A31-D85B698A79A5}"/>
                  </a:ext>
                </a:extLst>
              </p:cNvPr>
              <p:cNvSpPr/>
              <p:nvPr/>
            </p:nvSpPr>
            <p:spPr>
              <a:xfrm>
                <a:off x="18316510" y="14274150"/>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55" name="Freeform: Shape 154">
                <a:extLst>
                  <a:ext uri="{FF2B5EF4-FFF2-40B4-BE49-F238E27FC236}">
                    <a16:creationId xmlns:a16="http://schemas.microsoft.com/office/drawing/2014/main" id="{44F46CC6-B39B-BE7C-E8EE-3D8A219ABEDC}"/>
                  </a:ext>
                </a:extLst>
              </p:cNvPr>
              <p:cNvSpPr/>
              <p:nvPr/>
            </p:nvSpPr>
            <p:spPr>
              <a:xfrm>
                <a:off x="18525959" y="14000755"/>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0"/>
                      <a:pt x="145834" y="0"/>
                    </a:cubicBezTo>
                    <a:cubicBezTo>
                      <a:pt x="226376" y="0"/>
                      <a:pt x="291668" y="65229"/>
                      <a:pt x="291668" y="145691"/>
                    </a:cubicBezTo>
                    <a:close/>
                  </a:path>
                </a:pathLst>
              </a:custGeom>
              <a:solidFill>
                <a:srgbClr val="A1CEE3"/>
              </a:solidFill>
              <a:ln w="27122" cap="flat">
                <a:noFill/>
                <a:prstDash val="solid"/>
                <a:miter/>
              </a:ln>
            </p:spPr>
            <p:txBody>
              <a:bodyPr/>
              <a:lstStyle/>
              <a:p>
                <a:endParaRPr lang="en-US"/>
              </a:p>
            </p:txBody>
          </p:sp>
          <p:sp>
            <p:nvSpPr>
              <p:cNvPr id="156" name="Freeform: Shape 155">
                <a:extLst>
                  <a:ext uri="{FF2B5EF4-FFF2-40B4-BE49-F238E27FC236}">
                    <a16:creationId xmlns:a16="http://schemas.microsoft.com/office/drawing/2014/main" id="{517F6D90-B339-8F82-E729-7C9799DA9992}"/>
                  </a:ext>
                </a:extLst>
              </p:cNvPr>
              <p:cNvSpPr/>
              <p:nvPr/>
            </p:nvSpPr>
            <p:spPr>
              <a:xfrm>
                <a:off x="18751611" y="13740550"/>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0" y="226153"/>
                      <a:pt x="0" y="145691"/>
                    </a:cubicBezTo>
                    <a:cubicBezTo>
                      <a:pt x="0" y="65228"/>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61" name="Freeform: Shape 160">
                <a:extLst>
                  <a:ext uri="{FF2B5EF4-FFF2-40B4-BE49-F238E27FC236}">
                    <a16:creationId xmlns:a16="http://schemas.microsoft.com/office/drawing/2014/main" id="{013BF482-2A2D-92CD-4977-844AE895842C}"/>
                  </a:ext>
                </a:extLst>
              </p:cNvPr>
              <p:cNvSpPr/>
              <p:nvPr/>
            </p:nvSpPr>
            <p:spPr>
              <a:xfrm>
                <a:off x="18992267" y="13494134"/>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0" y="226153"/>
                      <a:pt x="0" y="145691"/>
                    </a:cubicBezTo>
                    <a:cubicBezTo>
                      <a:pt x="0" y="65228"/>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62" name="Freeform: Shape 161">
                <a:extLst>
                  <a:ext uri="{FF2B5EF4-FFF2-40B4-BE49-F238E27FC236}">
                    <a16:creationId xmlns:a16="http://schemas.microsoft.com/office/drawing/2014/main" id="{D0C20654-2443-6C99-74CF-C56C9A916856}"/>
                  </a:ext>
                </a:extLst>
              </p:cNvPr>
              <p:cNvSpPr/>
              <p:nvPr/>
            </p:nvSpPr>
            <p:spPr>
              <a:xfrm>
                <a:off x="19247326" y="13262708"/>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1"/>
                    </a:cubicBezTo>
                    <a:cubicBezTo>
                      <a:pt x="0" y="65228"/>
                      <a:pt x="65292" y="1"/>
                      <a:pt x="145834" y="1"/>
                    </a:cubicBezTo>
                    <a:cubicBezTo>
                      <a:pt x="226376" y="1"/>
                      <a:pt x="291668" y="65229"/>
                      <a:pt x="291668" y="145691"/>
                    </a:cubicBezTo>
                    <a:close/>
                  </a:path>
                </a:pathLst>
              </a:custGeom>
              <a:solidFill>
                <a:srgbClr val="A1CEE3"/>
              </a:solidFill>
              <a:ln w="27122" cap="flat">
                <a:noFill/>
                <a:prstDash val="solid"/>
                <a:miter/>
              </a:ln>
            </p:spPr>
            <p:txBody>
              <a:bodyPr/>
              <a:lstStyle/>
              <a:p>
                <a:endParaRPr lang="en-US"/>
              </a:p>
            </p:txBody>
          </p:sp>
          <p:sp>
            <p:nvSpPr>
              <p:cNvPr id="163" name="Freeform: Shape 162">
                <a:extLst>
                  <a:ext uri="{FF2B5EF4-FFF2-40B4-BE49-F238E27FC236}">
                    <a16:creationId xmlns:a16="http://schemas.microsoft.com/office/drawing/2014/main" id="{EC47EB5C-46FB-4ACE-6990-F089F42AE597}"/>
                  </a:ext>
                </a:extLst>
              </p:cNvPr>
              <p:cNvSpPr/>
              <p:nvPr/>
            </p:nvSpPr>
            <p:spPr>
              <a:xfrm>
                <a:off x="19515589" y="13046570"/>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1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2"/>
                      <a:pt x="145834" y="291382"/>
                    </a:cubicBezTo>
                    <a:cubicBezTo>
                      <a:pt x="65292" y="291382"/>
                      <a:pt x="0" y="226153"/>
                      <a:pt x="0" y="145691"/>
                    </a:cubicBezTo>
                    <a:cubicBezTo>
                      <a:pt x="0" y="65228"/>
                      <a:pt x="65292" y="1"/>
                      <a:pt x="145834" y="1"/>
                    </a:cubicBezTo>
                    <a:cubicBezTo>
                      <a:pt x="226375" y="1"/>
                      <a:pt x="291668" y="65229"/>
                      <a:pt x="291668" y="145691"/>
                    </a:cubicBezTo>
                    <a:close/>
                  </a:path>
                </a:pathLst>
              </a:custGeom>
              <a:solidFill>
                <a:srgbClr val="A1CEE3"/>
              </a:solidFill>
              <a:ln w="27122" cap="flat">
                <a:noFill/>
                <a:prstDash val="solid"/>
                <a:miter/>
              </a:ln>
            </p:spPr>
            <p:txBody>
              <a:bodyPr/>
              <a:lstStyle/>
              <a:p>
                <a:endParaRPr lang="en-US"/>
              </a:p>
            </p:txBody>
          </p:sp>
          <p:sp>
            <p:nvSpPr>
              <p:cNvPr id="164" name="Freeform: Shape 163">
                <a:extLst>
                  <a:ext uri="{FF2B5EF4-FFF2-40B4-BE49-F238E27FC236}">
                    <a16:creationId xmlns:a16="http://schemas.microsoft.com/office/drawing/2014/main" id="{8C29B628-950F-D898-AEED-22B37B988F4E}"/>
                  </a:ext>
                </a:extLst>
              </p:cNvPr>
              <p:cNvSpPr/>
              <p:nvPr/>
            </p:nvSpPr>
            <p:spPr>
              <a:xfrm>
                <a:off x="19796454" y="12847219"/>
                <a:ext cx="291667" cy="291381"/>
              </a:xfrm>
              <a:custGeom>
                <a:avLst/>
                <a:gdLst>
                  <a:gd name="csX0" fmla="*/ 291668 w 291667"/>
                  <a:gd name="csY0" fmla="*/ 145691 h 291381"/>
                  <a:gd name="csX1" fmla="*/ 145834 w 291667"/>
                  <a:gd name="csY1" fmla="*/ 291381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1"/>
                      <a:pt x="145834" y="291381"/>
                    </a:cubicBezTo>
                    <a:cubicBezTo>
                      <a:pt x="65292" y="291381"/>
                      <a:pt x="0" y="226153"/>
                      <a:pt x="0" y="145691"/>
                    </a:cubicBezTo>
                    <a:cubicBezTo>
                      <a:pt x="0" y="65227"/>
                      <a:pt x="65292" y="0"/>
                      <a:pt x="145834" y="0"/>
                    </a:cubicBezTo>
                    <a:cubicBezTo>
                      <a:pt x="226375" y="0"/>
                      <a:pt x="291668" y="65228"/>
                      <a:pt x="291668" y="145691"/>
                    </a:cubicBezTo>
                    <a:close/>
                  </a:path>
                </a:pathLst>
              </a:custGeom>
              <a:solidFill>
                <a:srgbClr val="A1CEE3"/>
              </a:solidFill>
              <a:ln w="27122" cap="flat">
                <a:noFill/>
                <a:prstDash val="solid"/>
                <a:miter/>
              </a:ln>
            </p:spPr>
            <p:txBody>
              <a:bodyPr/>
              <a:lstStyle/>
              <a:p>
                <a:endParaRPr lang="en-US"/>
              </a:p>
            </p:txBody>
          </p:sp>
          <p:sp>
            <p:nvSpPr>
              <p:cNvPr id="165" name="Freeform: Shape 164">
                <a:extLst>
                  <a:ext uri="{FF2B5EF4-FFF2-40B4-BE49-F238E27FC236}">
                    <a16:creationId xmlns:a16="http://schemas.microsoft.com/office/drawing/2014/main" id="{6D095BFD-818D-CD53-46B5-B59C5A51A5CB}"/>
                  </a:ext>
                </a:extLst>
              </p:cNvPr>
              <p:cNvSpPr/>
              <p:nvPr/>
            </p:nvSpPr>
            <p:spPr>
              <a:xfrm>
                <a:off x="20088722" y="12664956"/>
                <a:ext cx="291667" cy="291381"/>
              </a:xfrm>
              <a:custGeom>
                <a:avLst/>
                <a:gdLst>
                  <a:gd name="csX0" fmla="*/ 291668 w 291667"/>
                  <a:gd name="csY0" fmla="*/ 145691 h 291381"/>
                  <a:gd name="csX1" fmla="*/ 145834 w 291667"/>
                  <a:gd name="csY1" fmla="*/ 291381 h 291381"/>
                  <a:gd name="csX2" fmla="*/ 0 w 291667"/>
                  <a:gd name="csY2" fmla="*/ 145690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1"/>
                      <a:pt x="145834" y="291381"/>
                    </a:cubicBezTo>
                    <a:cubicBezTo>
                      <a:pt x="65292" y="291381"/>
                      <a:pt x="0" y="226153"/>
                      <a:pt x="0" y="145690"/>
                    </a:cubicBezTo>
                    <a:cubicBezTo>
                      <a:pt x="0" y="65228"/>
                      <a:pt x="65292"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69" name="Freeform: Shape 168">
                <a:extLst>
                  <a:ext uri="{FF2B5EF4-FFF2-40B4-BE49-F238E27FC236}">
                    <a16:creationId xmlns:a16="http://schemas.microsoft.com/office/drawing/2014/main" id="{3D4D3448-8B67-B701-59E2-F8FA92252BAE}"/>
                  </a:ext>
                </a:extLst>
              </p:cNvPr>
              <p:cNvSpPr/>
              <p:nvPr/>
            </p:nvSpPr>
            <p:spPr>
              <a:xfrm>
                <a:off x="20391493" y="12500379"/>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5" y="291382"/>
                      <a:pt x="145834" y="291382"/>
                    </a:cubicBezTo>
                    <a:cubicBezTo>
                      <a:pt x="65292" y="291382"/>
                      <a:pt x="0" y="226153"/>
                      <a:pt x="0" y="145691"/>
                    </a:cubicBezTo>
                    <a:cubicBezTo>
                      <a:pt x="0" y="65228"/>
                      <a:pt x="65292" y="0"/>
                      <a:pt x="145834" y="0"/>
                    </a:cubicBezTo>
                    <a:cubicBezTo>
                      <a:pt x="226375" y="0"/>
                      <a:pt x="291668" y="65228"/>
                      <a:pt x="291668" y="145691"/>
                    </a:cubicBezTo>
                    <a:close/>
                  </a:path>
                </a:pathLst>
              </a:custGeom>
              <a:solidFill>
                <a:srgbClr val="A1CEE3"/>
              </a:solidFill>
              <a:ln w="27122" cap="flat">
                <a:noFill/>
                <a:prstDash val="solid"/>
                <a:miter/>
              </a:ln>
            </p:spPr>
            <p:txBody>
              <a:bodyPr/>
              <a:lstStyle/>
              <a:p>
                <a:endParaRPr lang="en-US"/>
              </a:p>
            </p:txBody>
          </p:sp>
          <p:sp>
            <p:nvSpPr>
              <p:cNvPr id="170" name="Freeform: Shape 169">
                <a:extLst>
                  <a:ext uri="{FF2B5EF4-FFF2-40B4-BE49-F238E27FC236}">
                    <a16:creationId xmlns:a16="http://schemas.microsoft.com/office/drawing/2014/main" id="{49F7EDD2-6821-A98F-3E04-3E2429B58870}"/>
                  </a:ext>
                </a:extLst>
              </p:cNvPr>
              <p:cNvSpPr/>
              <p:nvPr/>
            </p:nvSpPr>
            <p:spPr>
              <a:xfrm>
                <a:off x="20703565" y="12354088"/>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0" y="226154"/>
                      <a:pt x="0" y="145691"/>
                    </a:cubicBezTo>
                    <a:cubicBezTo>
                      <a:pt x="0" y="65228"/>
                      <a:pt x="65292"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71" name="Freeform: Shape 170">
                <a:extLst>
                  <a:ext uri="{FF2B5EF4-FFF2-40B4-BE49-F238E27FC236}">
                    <a16:creationId xmlns:a16="http://schemas.microsoft.com/office/drawing/2014/main" id="{DE8B649B-B446-6A1C-8F55-4AF1696DC475}"/>
                  </a:ext>
                </a:extLst>
              </p:cNvPr>
              <p:cNvSpPr/>
              <p:nvPr/>
            </p:nvSpPr>
            <p:spPr>
              <a:xfrm>
                <a:off x="21023740" y="12226684"/>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0" y="226154"/>
                      <a:pt x="0" y="145691"/>
                    </a:cubicBezTo>
                    <a:cubicBezTo>
                      <a:pt x="0" y="65228"/>
                      <a:pt x="65292"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77" name="Freeform: Shape 176">
                <a:extLst>
                  <a:ext uri="{FF2B5EF4-FFF2-40B4-BE49-F238E27FC236}">
                    <a16:creationId xmlns:a16="http://schemas.microsoft.com/office/drawing/2014/main" id="{639357A8-0BE5-5C39-9D84-18FB168F4344}"/>
                  </a:ext>
                </a:extLst>
              </p:cNvPr>
              <p:cNvSpPr/>
              <p:nvPr/>
            </p:nvSpPr>
            <p:spPr>
              <a:xfrm>
                <a:off x="21350816" y="12118765"/>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6" y="291382"/>
                      <a:pt x="145834" y="291382"/>
                    </a:cubicBezTo>
                    <a:cubicBezTo>
                      <a:pt x="65292" y="291382"/>
                      <a:pt x="0" y="226154"/>
                      <a:pt x="0" y="145691"/>
                    </a:cubicBezTo>
                    <a:cubicBezTo>
                      <a:pt x="0" y="65228"/>
                      <a:pt x="65292"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78" name="Freeform: Shape 177">
                <a:extLst>
                  <a:ext uri="{FF2B5EF4-FFF2-40B4-BE49-F238E27FC236}">
                    <a16:creationId xmlns:a16="http://schemas.microsoft.com/office/drawing/2014/main" id="{0A2E5245-A256-D1C5-54FB-B3179D4A19A5}"/>
                  </a:ext>
                </a:extLst>
              </p:cNvPr>
              <p:cNvSpPr/>
              <p:nvPr/>
            </p:nvSpPr>
            <p:spPr>
              <a:xfrm>
                <a:off x="21683894" y="12030631"/>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2"/>
                      <a:pt x="145834" y="291382"/>
                    </a:cubicBezTo>
                    <a:cubicBezTo>
                      <a:pt x="65292" y="291382"/>
                      <a:pt x="0" y="226153"/>
                      <a:pt x="0" y="145691"/>
                    </a:cubicBezTo>
                    <a:cubicBezTo>
                      <a:pt x="0" y="65228"/>
                      <a:pt x="65292"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80" name="Freeform: Shape 179">
                <a:extLst>
                  <a:ext uri="{FF2B5EF4-FFF2-40B4-BE49-F238E27FC236}">
                    <a16:creationId xmlns:a16="http://schemas.microsoft.com/office/drawing/2014/main" id="{05792A07-ED49-C125-3FF0-22F2A716BA12}"/>
                  </a:ext>
                </a:extLst>
              </p:cNvPr>
              <p:cNvSpPr/>
              <p:nvPr/>
            </p:nvSpPr>
            <p:spPr>
              <a:xfrm>
                <a:off x="22021772" y="11962582"/>
                <a:ext cx="291667" cy="291381"/>
              </a:xfrm>
              <a:custGeom>
                <a:avLst/>
                <a:gdLst>
                  <a:gd name="csX0" fmla="*/ 291668 w 291667"/>
                  <a:gd name="csY0" fmla="*/ 145691 h 291381"/>
                  <a:gd name="csX1" fmla="*/ 145834 w 291667"/>
                  <a:gd name="csY1" fmla="*/ 291382 h 291381"/>
                  <a:gd name="csX2" fmla="*/ 0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3"/>
                      <a:pt x="226376" y="291382"/>
                      <a:pt x="145834" y="291382"/>
                    </a:cubicBezTo>
                    <a:cubicBezTo>
                      <a:pt x="65292" y="291382"/>
                      <a:pt x="0" y="226153"/>
                      <a:pt x="0" y="145691"/>
                    </a:cubicBezTo>
                    <a:cubicBezTo>
                      <a:pt x="0" y="65228"/>
                      <a:pt x="65292"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81" name="Freeform: Shape 180">
                <a:extLst>
                  <a:ext uri="{FF2B5EF4-FFF2-40B4-BE49-F238E27FC236}">
                    <a16:creationId xmlns:a16="http://schemas.microsoft.com/office/drawing/2014/main" id="{8AEE5171-9A62-59BE-3841-ABE14FA0C1FE}"/>
                  </a:ext>
                </a:extLst>
              </p:cNvPr>
              <p:cNvSpPr/>
              <p:nvPr/>
            </p:nvSpPr>
            <p:spPr>
              <a:xfrm>
                <a:off x="22362952" y="11914618"/>
                <a:ext cx="291667" cy="291381"/>
              </a:xfrm>
              <a:custGeom>
                <a:avLst/>
                <a:gdLst>
                  <a:gd name="csX0" fmla="*/ 291668 w 291667"/>
                  <a:gd name="csY0" fmla="*/ 145691 h 291381"/>
                  <a:gd name="csX1" fmla="*/ 145834 w 291667"/>
                  <a:gd name="csY1" fmla="*/ 291382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2"/>
                      <a:pt x="145834" y="291382"/>
                    </a:cubicBezTo>
                    <a:cubicBezTo>
                      <a:pt x="65292" y="291382"/>
                      <a:pt x="1" y="226154"/>
                      <a:pt x="1" y="145691"/>
                    </a:cubicBezTo>
                    <a:cubicBezTo>
                      <a:pt x="1" y="65228"/>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sp>
            <p:nvSpPr>
              <p:cNvPr id="182" name="Freeform: Shape 181">
                <a:extLst>
                  <a:ext uri="{FF2B5EF4-FFF2-40B4-BE49-F238E27FC236}">
                    <a16:creationId xmlns:a16="http://schemas.microsoft.com/office/drawing/2014/main" id="{866C88AE-C80C-192C-6095-2388C03422F8}"/>
                  </a:ext>
                </a:extLst>
              </p:cNvPr>
              <p:cNvSpPr/>
              <p:nvPr/>
            </p:nvSpPr>
            <p:spPr>
              <a:xfrm>
                <a:off x="22706232" y="11887038"/>
                <a:ext cx="291667" cy="291381"/>
              </a:xfrm>
              <a:custGeom>
                <a:avLst/>
                <a:gdLst>
                  <a:gd name="csX0" fmla="*/ 291668 w 291667"/>
                  <a:gd name="csY0" fmla="*/ 145691 h 291381"/>
                  <a:gd name="csX1" fmla="*/ 145834 w 291667"/>
                  <a:gd name="csY1" fmla="*/ 291382 h 291381"/>
                  <a:gd name="csX2" fmla="*/ 1 w 291667"/>
                  <a:gd name="csY2" fmla="*/ 145691 h 291381"/>
                  <a:gd name="csX3" fmla="*/ 145834 w 291667"/>
                  <a:gd name="csY3" fmla="*/ 0 h 291381"/>
                  <a:gd name="csX4" fmla="*/ 291668 w 291667"/>
                  <a:gd name="csY4" fmla="*/ 145691 h 291381"/>
                </a:gdLst>
                <a:ahLst/>
                <a:cxnLst>
                  <a:cxn ang="0">
                    <a:pos x="csX0" y="csY0"/>
                  </a:cxn>
                  <a:cxn ang="0">
                    <a:pos x="csX1" y="csY1"/>
                  </a:cxn>
                  <a:cxn ang="0">
                    <a:pos x="csX2" y="csY2"/>
                  </a:cxn>
                  <a:cxn ang="0">
                    <a:pos x="csX3" y="csY3"/>
                  </a:cxn>
                  <a:cxn ang="0">
                    <a:pos x="csX4" y="csY4"/>
                  </a:cxn>
                </a:cxnLst>
                <a:rect l="l" t="t" r="r" b="b"/>
                <a:pathLst>
                  <a:path w="291667" h="291381">
                    <a:moveTo>
                      <a:pt x="291668" y="145691"/>
                    </a:moveTo>
                    <a:cubicBezTo>
                      <a:pt x="291668" y="226154"/>
                      <a:pt x="226375" y="291382"/>
                      <a:pt x="145834" y="291382"/>
                    </a:cubicBezTo>
                    <a:cubicBezTo>
                      <a:pt x="65292" y="291382"/>
                      <a:pt x="1" y="226154"/>
                      <a:pt x="1" y="145691"/>
                    </a:cubicBezTo>
                    <a:cubicBezTo>
                      <a:pt x="1" y="65228"/>
                      <a:pt x="65293" y="0"/>
                      <a:pt x="145834" y="0"/>
                    </a:cubicBezTo>
                    <a:cubicBezTo>
                      <a:pt x="226376" y="0"/>
                      <a:pt x="291668" y="65228"/>
                      <a:pt x="291668" y="145691"/>
                    </a:cubicBezTo>
                    <a:close/>
                  </a:path>
                </a:pathLst>
              </a:custGeom>
              <a:solidFill>
                <a:srgbClr val="A1CEE3"/>
              </a:solidFill>
              <a:ln w="27122" cap="flat">
                <a:noFill/>
                <a:prstDash val="solid"/>
                <a:miter/>
              </a:ln>
            </p:spPr>
            <p:txBody>
              <a:bodyPr/>
              <a:lstStyle/>
              <a:p>
                <a:endParaRPr lang="en-US"/>
              </a:p>
            </p:txBody>
          </p:sp>
        </p:grpSp>
      </p:grpSp>
      <p:cxnSp>
        <p:nvCxnSpPr>
          <p:cNvPr id="44" name="Straight Arrow Connector 43">
            <a:extLst>
              <a:ext uri="{FF2B5EF4-FFF2-40B4-BE49-F238E27FC236}">
                <a16:creationId xmlns:a16="http://schemas.microsoft.com/office/drawing/2014/main" id="{FC63A1F6-2C63-E681-C346-3113EDF9C5A4}"/>
              </a:ext>
            </a:extLst>
          </p:cNvPr>
          <p:cNvCxnSpPr>
            <a:cxnSpLocks/>
            <a:stCxn id="1039" idx="3"/>
          </p:cNvCxnSpPr>
          <p:nvPr/>
        </p:nvCxnSpPr>
        <p:spPr>
          <a:xfrm flipV="1">
            <a:off x="10791193" y="22274970"/>
            <a:ext cx="3578815" cy="6297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BAC6BEE4-7CB5-F7F0-19B1-A7867044A336}"/>
              </a:ext>
            </a:extLst>
          </p:cNvPr>
          <p:cNvCxnSpPr>
            <a:cxnSpLocks/>
            <a:stCxn id="1033" idx="3"/>
          </p:cNvCxnSpPr>
          <p:nvPr/>
        </p:nvCxnSpPr>
        <p:spPr>
          <a:xfrm>
            <a:off x="8436093" y="18534849"/>
            <a:ext cx="2042924" cy="144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110A23C1-E9E3-FFD3-3690-C399C0480B80}"/>
              </a:ext>
            </a:extLst>
          </p:cNvPr>
          <p:cNvCxnSpPr>
            <a:cxnSpLocks/>
          </p:cNvCxnSpPr>
          <p:nvPr/>
        </p:nvCxnSpPr>
        <p:spPr>
          <a:xfrm>
            <a:off x="8642457" y="16774577"/>
            <a:ext cx="2389759" cy="5023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DF87B45A-F3B2-F90A-BABA-ECAAAF95A45B}"/>
              </a:ext>
            </a:extLst>
          </p:cNvPr>
          <p:cNvCxnSpPr>
            <a:cxnSpLocks/>
          </p:cNvCxnSpPr>
          <p:nvPr/>
        </p:nvCxnSpPr>
        <p:spPr>
          <a:xfrm>
            <a:off x="12840491" y="13097589"/>
            <a:ext cx="1764661" cy="16471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B74F04C3-16A9-3973-A5D1-72B2FBB2039C}"/>
              </a:ext>
            </a:extLst>
          </p:cNvPr>
          <p:cNvCxnSpPr>
            <a:cxnSpLocks/>
          </p:cNvCxnSpPr>
          <p:nvPr/>
        </p:nvCxnSpPr>
        <p:spPr>
          <a:xfrm>
            <a:off x="11032217" y="13612816"/>
            <a:ext cx="1310053" cy="15380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33" name="TextBox 1032">
            <a:extLst>
              <a:ext uri="{FF2B5EF4-FFF2-40B4-BE49-F238E27FC236}">
                <a16:creationId xmlns:a16="http://schemas.microsoft.com/office/drawing/2014/main" id="{E1014078-8E04-B194-BE77-226B09CEA70E}"/>
              </a:ext>
            </a:extLst>
          </p:cNvPr>
          <p:cNvSpPr txBox="1">
            <a:spLocks/>
          </p:cNvSpPr>
          <p:nvPr/>
        </p:nvSpPr>
        <p:spPr>
          <a:xfrm>
            <a:off x="5472979" y="18242462"/>
            <a:ext cx="2963114" cy="584775"/>
          </a:xfrm>
          <a:prstGeom prst="rect">
            <a:avLst/>
          </a:prstGeom>
          <a:noFill/>
        </p:spPr>
        <p:txBody>
          <a:bodyPr wrap="square" rtlCol="0">
            <a:spAutoFit/>
          </a:bodyPr>
          <a:lstStyle/>
          <a:p>
            <a:pPr algn="ctr"/>
            <a:r>
              <a:rPr lang="en-US" sz="3200" dirty="0">
                <a:latin typeface="Amasis MT Pro Medium" panose="02040604050005020304" pitchFamily="18" charset="0"/>
              </a:rPr>
              <a:t>Mitochondria</a:t>
            </a:r>
            <a:endParaRPr lang="en-US" sz="2800" dirty="0">
              <a:latin typeface="Amasis MT Pro Medium" panose="02040604050005020304" pitchFamily="18" charset="0"/>
            </a:endParaRPr>
          </a:p>
        </p:txBody>
      </p:sp>
      <p:sp>
        <p:nvSpPr>
          <p:cNvPr id="1039" name="TextBox 1038">
            <a:extLst>
              <a:ext uri="{FF2B5EF4-FFF2-40B4-BE49-F238E27FC236}">
                <a16:creationId xmlns:a16="http://schemas.microsoft.com/office/drawing/2014/main" id="{05F3AA48-B47F-1ED3-D8F5-FA47D2E8B772}"/>
              </a:ext>
            </a:extLst>
          </p:cNvPr>
          <p:cNvSpPr txBox="1">
            <a:spLocks/>
          </p:cNvSpPr>
          <p:nvPr/>
        </p:nvSpPr>
        <p:spPr>
          <a:xfrm>
            <a:off x="8218910" y="22649525"/>
            <a:ext cx="2572283" cy="510293"/>
          </a:xfrm>
          <a:prstGeom prst="rect">
            <a:avLst/>
          </a:prstGeom>
          <a:noFill/>
        </p:spPr>
        <p:txBody>
          <a:bodyPr wrap="square" rtlCol="0">
            <a:spAutoFit/>
          </a:bodyPr>
          <a:lstStyle/>
          <a:p>
            <a:pPr algn="ctr"/>
            <a:r>
              <a:rPr lang="en-US" sz="3200" dirty="0">
                <a:latin typeface="Amasis MT Pro Medium" panose="02040604050005020304" pitchFamily="18" charset="0"/>
              </a:rPr>
              <a:t>Lysosomes</a:t>
            </a:r>
            <a:endParaRPr lang="en-US" sz="2800" dirty="0">
              <a:latin typeface="Amasis MT Pro Medium" panose="02040604050005020304" pitchFamily="18" charset="0"/>
            </a:endParaRPr>
          </a:p>
        </p:txBody>
      </p:sp>
      <p:cxnSp>
        <p:nvCxnSpPr>
          <p:cNvPr id="1044" name="Straight Arrow Connector 1043">
            <a:extLst>
              <a:ext uri="{FF2B5EF4-FFF2-40B4-BE49-F238E27FC236}">
                <a16:creationId xmlns:a16="http://schemas.microsoft.com/office/drawing/2014/main" id="{DEBF0E68-D079-781D-F626-F633D6701307}"/>
              </a:ext>
            </a:extLst>
          </p:cNvPr>
          <p:cNvCxnSpPr>
            <a:cxnSpLocks/>
            <a:stCxn id="1042" idx="0"/>
          </p:cNvCxnSpPr>
          <p:nvPr/>
        </p:nvCxnSpPr>
        <p:spPr>
          <a:xfrm flipH="1" flipV="1">
            <a:off x="4543090" y="15123351"/>
            <a:ext cx="5126731" cy="11036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5" name="Straight Arrow Connector 1024">
            <a:extLst>
              <a:ext uri="{FF2B5EF4-FFF2-40B4-BE49-F238E27FC236}">
                <a16:creationId xmlns:a16="http://schemas.microsoft.com/office/drawing/2014/main" id="{C5755577-ACAE-1F2E-B7E4-F866E5DE16CD}"/>
              </a:ext>
            </a:extLst>
          </p:cNvPr>
          <p:cNvCxnSpPr>
            <a:cxnSpLocks/>
          </p:cNvCxnSpPr>
          <p:nvPr/>
        </p:nvCxnSpPr>
        <p:spPr>
          <a:xfrm>
            <a:off x="8435702" y="15306673"/>
            <a:ext cx="3653244" cy="18502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34535B09-06FA-4C03-4671-EBAFE558E6FD}"/>
              </a:ext>
            </a:extLst>
          </p:cNvPr>
          <p:cNvCxnSpPr>
            <a:cxnSpLocks/>
          </p:cNvCxnSpPr>
          <p:nvPr/>
        </p:nvCxnSpPr>
        <p:spPr>
          <a:xfrm flipV="1">
            <a:off x="9510290" y="20432836"/>
            <a:ext cx="2050292" cy="811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42" name="Rectangle: Rounded Corners 1041">
            <a:extLst>
              <a:ext uri="{FF2B5EF4-FFF2-40B4-BE49-F238E27FC236}">
                <a16:creationId xmlns:a16="http://schemas.microsoft.com/office/drawing/2014/main" id="{D1E7AAFC-1D7A-B10A-8285-AF8D9862938D}"/>
              </a:ext>
            </a:extLst>
          </p:cNvPr>
          <p:cNvSpPr>
            <a:spLocks/>
          </p:cNvSpPr>
          <p:nvPr/>
        </p:nvSpPr>
        <p:spPr>
          <a:xfrm rot="17936332">
            <a:off x="9742776" y="16092777"/>
            <a:ext cx="309343" cy="520209"/>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 name="Rectangle: Rounded Corners 1945">
            <a:extLst>
              <a:ext uri="{FF2B5EF4-FFF2-40B4-BE49-F238E27FC236}">
                <a16:creationId xmlns:a16="http://schemas.microsoft.com/office/drawing/2014/main" id="{E835B08A-D54F-31BA-CFB1-E4CD192C753C}"/>
              </a:ext>
            </a:extLst>
          </p:cNvPr>
          <p:cNvSpPr/>
          <p:nvPr/>
        </p:nvSpPr>
        <p:spPr>
          <a:xfrm rot="20604870">
            <a:off x="17226458" y="16108625"/>
            <a:ext cx="2633104" cy="1459768"/>
          </a:xfrm>
          <a:prstGeom prst="roundRect">
            <a:avLst/>
          </a:prstGeom>
          <a:no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8" name="Graphic 3">
            <a:extLst>
              <a:ext uri="{FF2B5EF4-FFF2-40B4-BE49-F238E27FC236}">
                <a16:creationId xmlns:a16="http://schemas.microsoft.com/office/drawing/2014/main" id="{84BD810B-9AAF-D020-144A-592FFAB5B881}"/>
              </a:ext>
            </a:extLst>
          </p:cNvPr>
          <p:cNvGrpSpPr/>
          <p:nvPr/>
        </p:nvGrpSpPr>
        <p:grpSpPr>
          <a:xfrm rot="2367584">
            <a:off x="17112785" y="16534375"/>
            <a:ext cx="1297127" cy="1122373"/>
            <a:chOff x="22665422" y="13127809"/>
            <a:chExt cx="1596049" cy="1328006"/>
          </a:xfrm>
          <a:solidFill>
            <a:srgbClr val="751E20"/>
          </a:solidFill>
        </p:grpSpPr>
        <p:pic>
          <p:nvPicPr>
            <p:cNvPr id="1949" name="Picture 1948">
              <a:extLst>
                <a:ext uri="{FF2B5EF4-FFF2-40B4-BE49-F238E27FC236}">
                  <a16:creationId xmlns:a16="http://schemas.microsoft.com/office/drawing/2014/main" id="{6804C817-FF6D-D7DE-4E41-7F7DBD1BE562}"/>
                </a:ext>
              </a:extLst>
            </p:cNvPr>
            <p:cNvPicPr>
              <a:picLocks noChangeAspect="1"/>
            </p:cNvPicPr>
            <p:nvPr/>
          </p:nvPicPr>
          <p:blipFill>
            <a:blip r:embed="rId19"/>
            <a:stretch>
              <a:fillRect/>
            </a:stretch>
          </p:blipFill>
          <p:spPr>
            <a:xfrm>
              <a:off x="22665422" y="13189564"/>
              <a:ext cx="1555562" cy="1266251"/>
            </a:xfrm>
            <a:custGeom>
              <a:avLst/>
              <a:gdLst>
                <a:gd name="csX0" fmla="*/ 193 w 1555562"/>
                <a:gd name="csY0" fmla="*/ 202 h 1266251"/>
                <a:gd name="csX1" fmla="*/ 1555756 w 1555562"/>
                <a:gd name="csY1" fmla="*/ 202 h 1266251"/>
                <a:gd name="csX2" fmla="*/ 1555756 w 1555562"/>
                <a:gd name="csY2" fmla="*/ 1266453 h 1266251"/>
                <a:gd name="csX3" fmla="*/ 193 w 1555562"/>
                <a:gd name="csY3" fmla="*/ 1266453 h 1266251"/>
              </a:gdLst>
              <a:ahLst/>
              <a:cxnLst>
                <a:cxn ang="0">
                  <a:pos x="csX0" y="csY0"/>
                </a:cxn>
                <a:cxn ang="0">
                  <a:pos x="csX1" y="csY1"/>
                </a:cxn>
                <a:cxn ang="0">
                  <a:pos x="csX2" y="csY2"/>
                </a:cxn>
                <a:cxn ang="0">
                  <a:pos x="csX3" y="csY3"/>
                </a:cxn>
              </a:cxnLst>
              <a:rect l="l" t="t" r="r" b="b"/>
              <a:pathLst>
                <a:path w="1555562" h="1266251">
                  <a:moveTo>
                    <a:pt x="193" y="202"/>
                  </a:moveTo>
                  <a:lnTo>
                    <a:pt x="1555756" y="202"/>
                  </a:lnTo>
                  <a:lnTo>
                    <a:pt x="1555756" y="1266453"/>
                  </a:lnTo>
                  <a:lnTo>
                    <a:pt x="193" y="1266453"/>
                  </a:lnTo>
                  <a:close/>
                </a:path>
              </a:pathLst>
            </a:custGeom>
          </p:spPr>
        </p:pic>
        <p:sp>
          <p:nvSpPr>
            <p:cNvPr id="1950" name="Freeform: Shape 1949">
              <a:extLst>
                <a:ext uri="{FF2B5EF4-FFF2-40B4-BE49-F238E27FC236}">
                  <a16:creationId xmlns:a16="http://schemas.microsoft.com/office/drawing/2014/main" id="{F97A7BA4-6B5E-4C8D-B287-819C7AC02F01}"/>
                </a:ext>
              </a:extLst>
            </p:cNvPr>
            <p:cNvSpPr/>
            <p:nvPr/>
          </p:nvSpPr>
          <p:spPr>
            <a:xfrm>
              <a:off x="22690087" y="13127809"/>
              <a:ext cx="1571384" cy="1307396"/>
            </a:xfrm>
            <a:custGeom>
              <a:avLst/>
              <a:gdLst>
                <a:gd name="csX0" fmla="*/ 385831 w 1571384"/>
                <a:gd name="csY0" fmla="*/ 43768 h 1307396"/>
                <a:gd name="csX1" fmla="*/ 1103599 w 1571384"/>
                <a:gd name="csY1" fmla="*/ 393605 h 1307396"/>
                <a:gd name="csX2" fmla="*/ 1401867 w 1571384"/>
                <a:gd name="csY2" fmla="*/ 654110 h 1307396"/>
                <a:gd name="csX3" fmla="*/ 1517394 w 1571384"/>
                <a:gd name="csY3" fmla="*/ 818987 h 1307396"/>
                <a:gd name="csX4" fmla="*/ 1504491 w 1571384"/>
                <a:gd name="csY4" fmla="*/ 1010843 h 1307396"/>
                <a:gd name="csX5" fmla="*/ 1196620 w 1571384"/>
                <a:gd name="csY5" fmla="*/ 1262655 h 1307396"/>
                <a:gd name="csX6" fmla="*/ 873445 w 1571384"/>
                <a:gd name="csY6" fmla="*/ 1025533 h 1307396"/>
                <a:gd name="csX7" fmla="*/ 725510 w 1571384"/>
                <a:gd name="csY7" fmla="*/ 891533 h 1307396"/>
                <a:gd name="csX8" fmla="*/ 540067 w 1571384"/>
                <a:gd name="csY8" fmla="*/ 812092 h 1307396"/>
                <a:gd name="csX9" fmla="*/ 345321 w 1571384"/>
                <a:gd name="csY9" fmla="*/ 751237 h 1307396"/>
                <a:gd name="csX10" fmla="*/ 181484 w 1571384"/>
                <a:gd name="csY10" fmla="*/ 651412 h 1307396"/>
                <a:gd name="csX11" fmla="*/ 58455 w 1571384"/>
                <a:gd name="csY11" fmla="*/ 476644 h 1307396"/>
                <a:gd name="csX12" fmla="*/ 56654 w 1571384"/>
                <a:gd name="csY12" fmla="*/ 274895 h 1307396"/>
                <a:gd name="csX13" fmla="*/ 186285 w 1571384"/>
                <a:gd name="csY13" fmla="*/ 89033 h 1307396"/>
                <a:gd name="csX14" fmla="*/ 391533 w 1571384"/>
                <a:gd name="csY14" fmla="*/ 44966 h 1307396"/>
                <a:gd name="csX15" fmla="*/ 391533 w 1571384"/>
                <a:gd name="csY15" fmla="*/ 0 h 1307396"/>
                <a:gd name="csX16" fmla="*/ 193186 w 1571384"/>
                <a:gd name="csY16" fmla="*/ 33276 h 1307396"/>
                <a:gd name="csX17" fmla="*/ 46452 w 1571384"/>
                <a:gd name="csY17" fmla="*/ 173270 h 1307396"/>
                <a:gd name="csX18" fmla="*/ 241 w 1571384"/>
                <a:gd name="csY18" fmla="*/ 379217 h 1307396"/>
                <a:gd name="csX19" fmla="*/ 43151 w 1571384"/>
                <a:gd name="csY19" fmla="*/ 554285 h 1307396"/>
                <a:gd name="csX20" fmla="*/ 355224 w 1571384"/>
                <a:gd name="csY20" fmla="*/ 802799 h 1307396"/>
                <a:gd name="csX21" fmla="*/ 771421 w 1571384"/>
                <a:gd name="csY21" fmla="*/ 983264 h 1307396"/>
                <a:gd name="csX22" fmla="*/ 1094896 w 1571384"/>
                <a:gd name="csY22" fmla="*/ 1284838 h 1307396"/>
                <a:gd name="csX23" fmla="*/ 1299244 w 1571384"/>
                <a:gd name="csY23" fmla="*/ 1289035 h 1307396"/>
                <a:gd name="csX24" fmla="*/ 1471484 w 1571384"/>
                <a:gd name="csY24" fmla="*/ 1158633 h 1307396"/>
                <a:gd name="csX25" fmla="*/ 1546501 w 1571384"/>
                <a:gd name="csY25" fmla="*/ 766826 h 1307396"/>
                <a:gd name="csX26" fmla="*/ 1414170 w 1571384"/>
                <a:gd name="csY26" fmla="*/ 604048 h 1307396"/>
                <a:gd name="csX27" fmla="*/ 1255434 w 1571384"/>
                <a:gd name="csY27" fmla="*/ 459855 h 1307396"/>
                <a:gd name="csX28" fmla="*/ 397234 w 1571384"/>
                <a:gd name="csY28" fmla="*/ 899 h 1307396"/>
                <a:gd name="csX29" fmla="*/ 385231 w 1571384"/>
                <a:gd name="csY29" fmla="*/ 44367 h 1307396"/>
                <a:gd name="csX30" fmla="*/ 385231 w 1571384"/>
                <a:gd name="csY30" fmla="*/ 44367 h 13073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1571384" h="1307396">
                  <a:moveTo>
                    <a:pt x="385831" y="43768"/>
                  </a:moveTo>
                  <a:cubicBezTo>
                    <a:pt x="649292" y="104322"/>
                    <a:pt x="889348" y="230228"/>
                    <a:pt x="1103599" y="393605"/>
                  </a:cubicBezTo>
                  <a:cubicBezTo>
                    <a:pt x="1208623" y="473646"/>
                    <a:pt x="1307345" y="562079"/>
                    <a:pt x="1401867" y="654110"/>
                  </a:cubicBezTo>
                  <a:cubicBezTo>
                    <a:pt x="1451079" y="702075"/>
                    <a:pt x="1499390" y="750638"/>
                    <a:pt x="1517394" y="818987"/>
                  </a:cubicBezTo>
                  <a:cubicBezTo>
                    <a:pt x="1534198" y="882240"/>
                    <a:pt x="1526397" y="949689"/>
                    <a:pt x="1504491" y="1010843"/>
                  </a:cubicBezTo>
                  <a:cubicBezTo>
                    <a:pt x="1460981" y="1132552"/>
                    <a:pt x="1335852" y="1267451"/>
                    <a:pt x="1196620" y="1262655"/>
                  </a:cubicBezTo>
                  <a:cubicBezTo>
                    <a:pt x="1057388" y="1257859"/>
                    <a:pt x="958664" y="1125057"/>
                    <a:pt x="873445" y="1025533"/>
                  </a:cubicBezTo>
                  <a:cubicBezTo>
                    <a:pt x="829934" y="974570"/>
                    <a:pt x="782824" y="926906"/>
                    <a:pt x="725510" y="891533"/>
                  </a:cubicBezTo>
                  <a:cubicBezTo>
                    <a:pt x="668197" y="856159"/>
                    <a:pt x="603982" y="832477"/>
                    <a:pt x="540067" y="812092"/>
                  </a:cubicBezTo>
                  <a:cubicBezTo>
                    <a:pt x="476152" y="791707"/>
                    <a:pt x="408637" y="775819"/>
                    <a:pt x="345321" y="751237"/>
                  </a:cubicBezTo>
                  <a:cubicBezTo>
                    <a:pt x="285908" y="727855"/>
                    <a:pt x="229495" y="693381"/>
                    <a:pt x="181484" y="651412"/>
                  </a:cubicBezTo>
                  <a:cubicBezTo>
                    <a:pt x="127470" y="604048"/>
                    <a:pt x="80960" y="545592"/>
                    <a:pt x="58455" y="476644"/>
                  </a:cubicBezTo>
                  <a:cubicBezTo>
                    <a:pt x="37750" y="412791"/>
                    <a:pt x="41951" y="339945"/>
                    <a:pt x="56654" y="274895"/>
                  </a:cubicBezTo>
                  <a:cubicBezTo>
                    <a:pt x="74058" y="197552"/>
                    <a:pt x="119369" y="132201"/>
                    <a:pt x="186285" y="89033"/>
                  </a:cubicBezTo>
                  <a:cubicBezTo>
                    <a:pt x="253200" y="45866"/>
                    <a:pt x="318315" y="45266"/>
                    <a:pt x="391533" y="44966"/>
                  </a:cubicBezTo>
                  <a:cubicBezTo>
                    <a:pt x="420339" y="44966"/>
                    <a:pt x="420639" y="0"/>
                    <a:pt x="391533" y="0"/>
                  </a:cubicBezTo>
                  <a:cubicBezTo>
                    <a:pt x="322816" y="0"/>
                    <a:pt x="255901" y="1799"/>
                    <a:pt x="193186" y="33276"/>
                  </a:cubicBezTo>
                  <a:cubicBezTo>
                    <a:pt x="130471" y="64752"/>
                    <a:pt x="79460" y="114214"/>
                    <a:pt x="46452" y="173270"/>
                  </a:cubicBezTo>
                  <a:cubicBezTo>
                    <a:pt x="11344" y="236523"/>
                    <a:pt x="3242" y="308169"/>
                    <a:pt x="241" y="379217"/>
                  </a:cubicBezTo>
                  <a:cubicBezTo>
                    <a:pt x="-2159" y="440970"/>
                    <a:pt x="13444" y="500325"/>
                    <a:pt x="43151" y="554285"/>
                  </a:cubicBezTo>
                  <a:cubicBezTo>
                    <a:pt x="107966" y="672397"/>
                    <a:pt x="229495" y="759631"/>
                    <a:pt x="355224" y="802799"/>
                  </a:cubicBezTo>
                  <a:cubicBezTo>
                    <a:pt x="498658" y="851962"/>
                    <a:pt x="656194" y="876843"/>
                    <a:pt x="771421" y="983264"/>
                  </a:cubicBezTo>
                  <a:cubicBezTo>
                    <a:pt x="880347" y="1083988"/>
                    <a:pt x="951762" y="1225183"/>
                    <a:pt x="1094896" y="1284838"/>
                  </a:cubicBezTo>
                  <a:cubicBezTo>
                    <a:pt x="1160612" y="1312118"/>
                    <a:pt x="1232628" y="1316015"/>
                    <a:pt x="1299244" y="1289035"/>
                  </a:cubicBezTo>
                  <a:cubicBezTo>
                    <a:pt x="1365859" y="1262055"/>
                    <a:pt x="1426473" y="1214091"/>
                    <a:pt x="1471484" y="1158633"/>
                  </a:cubicBezTo>
                  <a:cubicBezTo>
                    <a:pt x="1557904" y="1051912"/>
                    <a:pt x="1602614" y="897528"/>
                    <a:pt x="1546501" y="766826"/>
                  </a:cubicBezTo>
                  <a:cubicBezTo>
                    <a:pt x="1518595" y="701475"/>
                    <a:pt x="1464583" y="652312"/>
                    <a:pt x="1414170" y="604048"/>
                  </a:cubicBezTo>
                  <a:cubicBezTo>
                    <a:pt x="1363759" y="555784"/>
                    <a:pt x="1309746" y="506321"/>
                    <a:pt x="1255434" y="459855"/>
                  </a:cubicBezTo>
                  <a:cubicBezTo>
                    <a:pt x="1005475" y="246116"/>
                    <a:pt x="720409" y="75244"/>
                    <a:pt x="397234" y="899"/>
                  </a:cubicBezTo>
                  <a:cubicBezTo>
                    <a:pt x="369027" y="-5696"/>
                    <a:pt x="357025" y="37772"/>
                    <a:pt x="385231" y="44367"/>
                  </a:cubicBezTo>
                  <a:lnTo>
                    <a:pt x="385231" y="44367"/>
                  </a:lnTo>
                  <a:close/>
                </a:path>
              </a:pathLst>
            </a:custGeom>
            <a:solidFill>
              <a:srgbClr val="751E20"/>
            </a:solidFill>
            <a:ln w="27122" cap="flat">
              <a:noFill/>
              <a:prstDash val="solid"/>
              <a:miter/>
            </a:ln>
          </p:spPr>
          <p:txBody>
            <a:bodyPr/>
            <a:lstStyle/>
            <a:p>
              <a:endParaRPr lang="en-US"/>
            </a:p>
          </p:txBody>
        </p:sp>
        <p:sp>
          <p:nvSpPr>
            <p:cNvPr id="1951" name="Freeform: Shape 1950">
              <a:extLst>
                <a:ext uri="{FF2B5EF4-FFF2-40B4-BE49-F238E27FC236}">
                  <a16:creationId xmlns:a16="http://schemas.microsoft.com/office/drawing/2014/main" id="{60CE8501-3C1F-0F37-6276-F836701C83AF}"/>
                </a:ext>
              </a:extLst>
            </p:cNvPr>
            <p:cNvSpPr/>
            <p:nvPr/>
          </p:nvSpPr>
          <p:spPr>
            <a:xfrm>
              <a:off x="22746645" y="13195804"/>
              <a:ext cx="1450212" cy="1181827"/>
            </a:xfrm>
            <a:custGeom>
              <a:avLst/>
              <a:gdLst>
                <a:gd name="csX0" fmla="*/ 18100 w 1450212"/>
                <a:gd name="csY0" fmla="*/ 405351 h 1181827"/>
                <a:gd name="csX1" fmla="*/ 126125 w 1450212"/>
                <a:gd name="csY1" fmla="*/ 562733 h 1181827"/>
                <a:gd name="csX2" fmla="*/ 287863 w 1450212"/>
                <a:gd name="csY2" fmla="*/ 661059 h 1181827"/>
                <a:gd name="csX3" fmla="*/ 698658 w 1450212"/>
                <a:gd name="csY3" fmla="*/ 807350 h 1181827"/>
                <a:gd name="csX4" fmla="*/ 953417 w 1450212"/>
                <a:gd name="csY4" fmla="*/ 1070553 h 1181827"/>
                <a:gd name="csX5" fmla="*/ 1273893 w 1450212"/>
                <a:gd name="csY5" fmla="*/ 1152092 h 1181827"/>
                <a:gd name="csX6" fmla="*/ 1375616 w 1450212"/>
                <a:gd name="csY6" fmla="*/ 1036378 h 1181827"/>
                <a:gd name="csX7" fmla="*/ 1448533 w 1450212"/>
                <a:gd name="csY7" fmla="*/ 868204 h 1181827"/>
                <a:gd name="csX8" fmla="*/ 1289496 w 1450212"/>
                <a:gd name="csY8" fmla="*/ 561534 h 1181827"/>
                <a:gd name="csX9" fmla="*/ 619740 w 1450212"/>
                <a:gd name="csY9" fmla="*/ 103177 h 1181827"/>
                <a:gd name="csX10" fmla="*/ 405190 w 1450212"/>
                <a:gd name="csY10" fmla="*/ 15643 h 1181827"/>
                <a:gd name="csX11" fmla="*/ 195741 w 1450212"/>
                <a:gd name="csY11" fmla="*/ 24636 h 1181827"/>
                <a:gd name="csX12" fmla="*/ 15699 w 1450212"/>
                <a:gd name="csY12" fmla="*/ 399955 h 1181827"/>
                <a:gd name="csX13" fmla="*/ 59209 w 1450212"/>
                <a:gd name="csY13" fmla="*/ 387964 h 1181827"/>
                <a:gd name="csX14" fmla="*/ 218546 w 1450212"/>
                <a:gd name="csY14" fmla="*/ 63307 h 1181827"/>
                <a:gd name="csX15" fmla="*/ 402189 w 1450212"/>
                <a:gd name="csY15" fmla="*/ 62107 h 1181827"/>
                <a:gd name="csX16" fmla="*/ 580130 w 1450212"/>
                <a:gd name="csY16" fmla="*/ 134054 h 1181827"/>
                <a:gd name="csX17" fmla="*/ 1200975 w 1450212"/>
                <a:gd name="csY17" fmla="*/ 538151 h 1181827"/>
                <a:gd name="csX18" fmla="*/ 1324904 w 1450212"/>
                <a:gd name="csY18" fmla="*/ 664057 h 1181827"/>
                <a:gd name="csX19" fmla="*/ 1400222 w 1450212"/>
                <a:gd name="csY19" fmla="*/ 807650 h 1181827"/>
                <a:gd name="csX20" fmla="*/ 1359412 w 1450212"/>
                <a:gd name="csY20" fmla="*/ 977323 h 1181827"/>
                <a:gd name="csX21" fmla="*/ 1270591 w 1450212"/>
                <a:gd name="csY21" fmla="*/ 1098132 h 1181827"/>
                <a:gd name="csX22" fmla="*/ 979524 w 1450212"/>
                <a:gd name="csY22" fmla="*/ 1032481 h 1181827"/>
                <a:gd name="csX23" fmla="*/ 760773 w 1450212"/>
                <a:gd name="csY23" fmla="*/ 794759 h 1181827"/>
                <a:gd name="csX24" fmla="*/ 355679 w 1450212"/>
                <a:gd name="csY24" fmla="*/ 637677 h 1181827"/>
                <a:gd name="csX25" fmla="*/ 169335 w 1450212"/>
                <a:gd name="csY25" fmla="*/ 541449 h 1181827"/>
                <a:gd name="csX26" fmla="*/ 56509 w 1450212"/>
                <a:gd name="csY26" fmla="*/ 381968 h 1181827"/>
                <a:gd name="csX27" fmla="*/ 17499 w 1450212"/>
                <a:gd name="csY27" fmla="*/ 404752 h 1181827"/>
                <a:gd name="csX28" fmla="*/ 17499 w 1450212"/>
                <a:gd name="csY28" fmla="*/ 404752 h 11818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1450212" h="1181827">
                  <a:moveTo>
                    <a:pt x="18100" y="405351"/>
                  </a:moveTo>
                  <a:cubicBezTo>
                    <a:pt x="44806" y="463507"/>
                    <a:pt x="79315" y="518366"/>
                    <a:pt x="126125" y="562733"/>
                  </a:cubicBezTo>
                  <a:cubicBezTo>
                    <a:pt x="172936" y="607100"/>
                    <a:pt x="228749" y="637078"/>
                    <a:pt x="287863" y="661059"/>
                  </a:cubicBezTo>
                  <a:cubicBezTo>
                    <a:pt x="422594" y="715318"/>
                    <a:pt x="572629" y="731507"/>
                    <a:pt x="698658" y="807350"/>
                  </a:cubicBezTo>
                  <a:cubicBezTo>
                    <a:pt x="806083" y="872101"/>
                    <a:pt x="867898" y="983018"/>
                    <a:pt x="953417" y="1070553"/>
                  </a:cubicBezTo>
                  <a:cubicBezTo>
                    <a:pt x="1038937" y="1158087"/>
                    <a:pt x="1161066" y="1221939"/>
                    <a:pt x="1273893" y="1152092"/>
                  </a:cubicBezTo>
                  <a:cubicBezTo>
                    <a:pt x="1318603" y="1124512"/>
                    <a:pt x="1347709" y="1079846"/>
                    <a:pt x="1375616" y="1036378"/>
                  </a:cubicBezTo>
                  <a:cubicBezTo>
                    <a:pt x="1409223" y="984217"/>
                    <a:pt x="1441031" y="931157"/>
                    <a:pt x="1448533" y="868204"/>
                  </a:cubicBezTo>
                  <a:cubicBezTo>
                    <a:pt x="1463836" y="741699"/>
                    <a:pt x="1371715" y="644272"/>
                    <a:pt x="1289496" y="561534"/>
                  </a:cubicBezTo>
                  <a:cubicBezTo>
                    <a:pt x="1097451" y="368179"/>
                    <a:pt x="867297" y="215892"/>
                    <a:pt x="619740" y="103177"/>
                  </a:cubicBezTo>
                  <a:cubicBezTo>
                    <a:pt x="549523" y="71101"/>
                    <a:pt x="477807" y="42023"/>
                    <a:pt x="405190" y="15643"/>
                  </a:cubicBezTo>
                  <a:cubicBezTo>
                    <a:pt x="340675" y="-7740"/>
                    <a:pt x="258156" y="-5042"/>
                    <a:pt x="195741" y="24636"/>
                  </a:cubicBezTo>
                  <a:cubicBezTo>
                    <a:pt x="67012" y="85491"/>
                    <a:pt x="-41614" y="258761"/>
                    <a:pt x="15699" y="399955"/>
                  </a:cubicBezTo>
                  <a:cubicBezTo>
                    <a:pt x="26502" y="426335"/>
                    <a:pt x="70012" y="414944"/>
                    <a:pt x="59209" y="387964"/>
                  </a:cubicBezTo>
                  <a:cubicBezTo>
                    <a:pt x="9398" y="265356"/>
                    <a:pt x="106020" y="114868"/>
                    <a:pt x="218546" y="63307"/>
                  </a:cubicBezTo>
                  <a:cubicBezTo>
                    <a:pt x="275260" y="37227"/>
                    <a:pt x="345176" y="41424"/>
                    <a:pt x="402189" y="62107"/>
                  </a:cubicBezTo>
                  <a:cubicBezTo>
                    <a:pt x="462203" y="83991"/>
                    <a:pt x="521617" y="107974"/>
                    <a:pt x="580130" y="134054"/>
                  </a:cubicBezTo>
                  <a:cubicBezTo>
                    <a:pt x="806684" y="235379"/>
                    <a:pt x="1019433" y="368778"/>
                    <a:pt x="1200975" y="538151"/>
                  </a:cubicBezTo>
                  <a:cubicBezTo>
                    <a:pt x="1243886" y="578321"/>
                    <a:pt x="1286195" y="619990"/>
                    <a:pt x="1324904" y="664057"/>
                  </a:cubicBezTo>
                  <a:cubicBezTo>
                    <a:pt x="1363613" y="708124"/>
                    <a:pt x="1388219" y="750393"/>
                    <a:pt x="1400222" y="807650"/>
                  </a:cubicBezTo>
                  <a:cubicBezTo>
                    <a:pt x="1413425" y="869404"/>
                    <a:pt x="1391219" y="924862"/>
                    <a:pt x="1359412" y="977323"/>
                  </a:cubicBezTo>
                  <a:cubicBezTo>
                    <a:pt x="1333907" y="1019291"/>
                    <a:pt x="1307800" y="1065756"/>
                    <a:pt x="1270591" y="1098132"/>
                  </a:cubicBezTo>
                  <a:cubicBezTo>
                    <a:pt x="1173668" y="1182369"/>
                    <a:pt x="1053041" y="1109523"/>
                    <a:pt x="979524" y="1032481"/>
                  </a:cubicBezTo>
                  <a:cubicBezTo>
                    <a:pt x="906007" y="955439"/>
                    <a:pt x="848093" y="860111"/>
                    <a:pt x="760773" y="794759"/>
                  </a:cubicBezTo>
                  <a:cubicBezTo>
                    <a:pt x="642545" y="706326"/>
                    <a:pt x="492811" y="683242"/>
                    <a:pt x="355679" y="637677"/>
                  </a:cubicBezTo>
                  <a:cubicBezTo>
                    <a:pt x="289363" y="615494"/>
                    <a:pt x="222448" y="587914"/>
                    <a:pt x="169335" y="541449"/>
                  </a:cubicBezTo>
                  <a:cubicBezTo>
                    <a:pt x="119223" y="497682"/>
                    <a:pt x="83815" y="441923"/>
                    <a:pt x="56509" y="381968"/>
                  </a:cubicBezTo>
                  <a:cubicBezTo>
                    <a:pt x="44506" y="355588"/>
                    <a:pt x="5797" y="378371"/>
                    <a:pt x="17499" y="404752"/>
                  </a:cubicBezTo>
                  <a:lnTo>
                    <a:pt x="17499" y="404752"/>
                  </a:lnTo>
                  <a:close/>
                </a:path>
              </a:pathLst>
            </a:custGeom>
            <a:solidFill>
              <a:srgbClr val="751E20"/>
            </a:solidFill>
            <a:ln w="27122" cap="flat">
              <a:noFill/>
              <a:prstDash val="solid"/>
              <a:miter/>
            </a:ln>
          </p:spPr>
          <p:txBody>
            <a:bodyPr/>
            <a:lstStyle/>
            <a:p>
              <a:endParaRPr lang="en-US"/>
            </a:p>
          </p:txBody>
        </p:sp>
        <p:sp>
          <p:nvSpPr>
            <p:cNvPr id="1952" name="Freeform: Shape 1951">
              <a:extLst>
                <a:ext uri="{FF2B5EF4-FFF2-40B4-BE49-F238E27FC236}">
                  <a16:creationId xmlns:a16="http://schemas.microsoft.com/office/drawing/2014/main" id="{416428FC-B5D5-39BD-D378-14ECBA426E6C}"/>
                </a:ext>
              </a:extLst>
            </p:cNvPr>
            <p:cNvSpPr/>
            <p:nvPr/>
          </p:nvSpPr>
          <p:spPr>
            <a:xfrm>
              <a:off x="22717262" y="13166410"/>
              <a:ext cx="1510261" cy="1241633"/>
            </a:xfrm>
            <a:custGeom>
              <a:avLst/>
              <a:gdLst>
                <a:gd name="csX0" fmla="*/ 225725 w 1510261"/>
                <a:gd name="csY0" fmla="*/ 13860 h 1241633"/>
                <a:gd name="csX1" fmla="*/ 10575 w 1510261"/>
                <a:gd name="csY1" fmla="*/ 206616 h 1241633"/>
                <a:gd name="csX2" fmla="*/ 38181 w 1510261"/>
                <a:gd name="csY2" fmla="*/ 234195 h 1241633"/>
                <a:gd name="csX3" fmla="*/ 148607 w 1510261"/>
                <a:gd name="csY3" fmla="*/ 141864 h 1241633"/>
                <a:gd name="csX4" fmla="*/ 279137 w 1510261"/>
                <a:gd name="csY4" fmla="*/ 51932 h 1241633"/>
                <a:gd name="csX5" fmla="*/ 456178 w 1510261"/>
                <a:gd name="csY5" fmla="*/ 65721 h 1241633"/>
                <a:gd name="csX6" fmla="*/ 631419 w 1510261"/>
                <a:gd name="csY6" fmla="*/ 125376 h 1241633"/>
                <a:gd name="csX7" fmla="*/ 643422 w 1510261"/>
                <a:gd name="csY7" fmla="*/ 81909 h 1241633"/>
                <a:gd name="csX8" fmla="*/ 558502 w 1510261"/>
                <a:gd name="csY8" fmla="*/ 62424 h 1241633"/>
                <a:gd name="csX9" fmla="*/ 546500 w 1510261"/>
                <a:gd name="csY9" fmla="*/ 105891 h 1241633"/>
                <a:gd name="csX10" fmla="*/ 710037 w 1510261"/>
                <a:gd name="csY10" fmla="*/ 171242 h 1241633"/>
                <a:gd name="csX11" fmla="*/ 727442 w 1510261"/>
                <a:gd name="csY11" fmla="*/ 130173 h 1241633"/>
                <a:gd name="csX12" fmla="*/ 676430 w 1510261"/>
                <a:gd name="csY12" fmla="*/ 99296 h 1241633"/>
                <a:gd name="csX13" fmla="*/ 653624 w 1510261"/>
                <a:gd name="csY13" fmla="*/ 138267 h 1241633"/>
                <a:gd name="csX14" fmla="*/ 1096227 w 1510261"/>
                <a:gd name="csY14" fmla="*/ 416758 h 1241633"/>
                <a:gd name="csX15" fmla="*/ 1291272 w 1510261"/>
                <a:gd name="csY15" fmla="*/ 584932 h 1241633"/>
                <a:gd name="csX16" fmla="*/ 1380994 w 1510261"/>
                <a:gd name="csY16" fmla="*/ 674265 h 1241633"/>
                <a:gd name="csX17" fmla="*/ 1458412 w 1510261"/>
                <a:gd name="csY17" fmla="*/ 785482 h 1241633"/>
                <a:gd name="csX18" fmla="*/ 1491419 w 1510261"/>
                <a:gd name="csY18" fmla="*/ 760001 h 1241633"/>
                <a:gd name="csX19" fmla="*/ 1467114 w 1510261"/>
                <a:gd name="csY19" fmla="*/ 721030 h 1241633"/>
                <a:gd name="csX20" fmla="*/ 1426004 w 1510261"/>
                <a:gd name="csY20" fmla="*/ 738417 h 1241633"/>
                <a:gd name="csX21" fmla="*/ 1465314 w 1510261"/>
                <a:gd name="csY21" fmla="*/ 849934 h 1241633"/>
                <a:gd name="csX22" fmla="*/ 1443708 w 1510261"/>
                <a:gd name="csY22" fmla="*/ 959352 h 1241633"/>
                <a:gd name="csX23" fmla="*/ 1335984 w 1510261"/>
                <a:gd name="csY23" fmla="*/ 1120032 h 1241633"/>
                <a:gd name="csX24" fmla="*/ 1016709 w 1510261"/>
                <a:gd name="csY24" fmla="*/ 1133221 h 1241633"/>
                <a:gd name="csX25" fmla="*/ 994804 w 1510261"/>
                <a:gd name="csY25" fmla="*/ 1170693 h 1241633"/>
                <a:gd name="csX26" fmla="*/ 1091726 w 1510261"/>
                <a:gd name="csY26" fmla="*/ 1219557 h 1241633"/>
                <a:gd name="csX27" fmla="*/ 1109131 w 1510261"/>
                <a:gd name="csY27" fmla="*/ 1178488 h 1241633"/>
                <a:gd name="csX28" fmla="*/ 910184 w 1510261"/>
                <a:gd name="csY28" fmla="*/ 1006717 h 1241633"/>
                <a:gd name="csX29" fmla="*/ 879277 w 1510261"/>
                <a:gd name="csY29" fmla="*/ 1037594 h 1241633"/>
                <a:gd name="csX30" fmla="*/ 999005 w 1510261"/>
                <a:gd name="csY30" fmla="*/ 1153307 h 1241633"/>
                <a:gd name="csX31" fmla="*/ 1026311 w 1510261"/>
                <a:gd name="csY31" fmla="*/ 1117933 h 1241633"/>
                <a:gd name="csX32" fmla="*/ 886779 w 1510261"/>
                <a:gd name="csY32" fmla="*/ 993227 h 1241633"/>
                <a:gd name="csX33" fmla="*/ 742445 w 1510261"/>
                <a:gd name="csY33" fmla="*/ 829249 h 1241633"/>
                <a:gd name="csX34" fmla="*/ 715139 w 1510261"/>
                <a:gd name="csY34" fmla="*/ 864623 h 1241633"/>
                <a:gd name="csX35" fmla="*/ 881077 w 1510261"/>
                <a:gd name="csY35" fmla="*/ 1021105 h 1241633"/>
                <a:gd name="csX36" fmla="*/ 908384 w 1510261"/>
                <a:gd name="csY36" fmla="*/ 985732 h 1241633"/>
                <a:gd name="csX37" fmla="*/ 807860 w 1510261"/>
                <a:gd name="csY37" fmla="*/ 911988 h 1241633"/>
                <a:gd name="csX38" fmla="*/ 726542 w 1510261"/>
                <a:gd name="csY38" fmla="*/ 825951 h 1241633"/>
                <a:gd name="csX39" fmla="*/ 494287 w 1510261"/>
                <a:gd name="csY39" fmla="*/ 735720 h 1241633"/>
                <a:gd name="csX40" fmla="*/ 84992 w 1510261"/>
                <a:gd name="csY40" fmla="*/ 485407 h 1241633"/>
                <a:gd name="csX41" fmla="*/ 68188 w 1510261"/>
                <a:gd name="csY41" fmla="*/ 221005 h 1241633"/>
                <a:gd name="csX42" fmla="*/ 24678 w 1510261"/>
                <a:gd name="csY42" fmla="*/ 221005 h 1241633"/>
                <a:gd name="csX43" fmla="*/ 33080 w 1510261"/>
                <a:gd name="csY43" fmla="*/ 251282 h 1241633"/>
                <a:gd name="csX44" fmla="*/ 76590 w 1510261"/>
                <a:gd name="csY44" fmla="*/ 239291 h 1241633"/>
                <a:gd name="csX45" fmla="*/ 68188 w 1510261"/>
                <a:gd name="csY45" fmla="*/ 209014 h 1241633"/>
                <a:gd name="csX46" fmla="*/ 24678 w 1510261"/>
                <a:gd name="csY46" fmla="*/ 209014 h 1241633"/>
                <a:gd name="csX47" fmla="*/ 159109 w 1510261"/>
                <a:gd name="csY47" fmla="*/ 635894 h 1241633"/>
                <a:gd name="csX48" fmla="*/ 387462 w 1510261"/>
                <a:gd name="csY48" fmla="*/ 750108 h 1241633"/>
                <a:gd name="csX49" fmla="*/ 527295 w 1510261"/>
                <a:gd name="csY49" fmla="*/ 791777 h 1241633"/>
                <a:gd name="csX50" fmla="*/ 663527 w 1510261"/>
                <a:gd name="csY50" fmla="*/ 837643 h 1241633"/>
                <a:gd name="csX51" fmla="*/ 768852 w 1510261"/>
                <a:gd name="csY51" fmla="*/ 937169 h 1241633"/>
                <a:gd name="csX52" fmla="*/ 885278 w 1510261"/>
                <a:gd name="csY52" fmla="*/ 1024703 h 1241633"/>
                <a:gd name="csX53" fmla="*/ 912584 w 1510261"/>
                <a:gd name="csY53" fmla="*/ 989329 h 1241633"/>
                <a:gd name="csX54" fmla="*/ 737344 w 1510261"/>
                <a:gd name="csY54" fmla="*/ 825951 h 1241633"/>
                <a:gd name="csX55" fmla="*/ 710037 w 1510261"/>
                <a:gd name="csY55" fmla="*/ 861325 h 1241633"/>
                <a:gd name="csX56" fmla="*/ 861573 w 1510261"/>
                <a:gd name="csY56" fmla="*/ 1033696 h 1241633"/>
                <a:gd name="csX57" fmla="*/ 1002906 w 1510261"/>
                <a:gd name="csY57" fmla="*/ 1157204 h 1241633"/>
                <a:gd name="csX58" fmla="*/ 1030212 w 1510261"/>
                <a:gd name="csY58" fmla="*/ 1121830 h 1241633"/>
                <a:gd name="csX59" fmla="*/ 901482 w 1510261"/>
                <a:gd name="csY59" fmla="*/ 998922 h 1241633"/>
                <a:gd name="csX60" fmla="*/ 870575 w 1510261"/>
                <a:gd name="csY60" fmla="*/ 1029799 h 1241633"/>
                <a:gd name="csX61" fmla="*/ 1096527 w 1510261"/>
                <a:gd name="csY61" fmla="*/ 1222255 h 1241633"/>
                <a:gd name="csX62" fmla="*/ 1113932 w 1510261"/>
                <a:gd name="csY62" fmla="*/ 1181185 h 1241633"/>
                <a:gd name="csX63" fmla="*/ 1006206 w 1510261"/>
                <a:gd name="csY63" fmla="*/ 1127825 h 1241633"/>
                <a:gd name="csX64" fmla="*/ 984302 w 1510261"/>
                <a:gd name="csY64" fmla="*/ 1165297 h 1241633"/>
                <a:gd name="csX65" fmla="*/ 1360889 w 1510261"/>
                <a:gd name="csY65" fmla="*/ 1158103 h 1241633"/>
                <a:gd name="csX66" fmla="*/ 1488118 w 1510261"/>
                <a:gd name="csY66" fmla="*/ 967745 h 1241633"/>
                <a:gd name="csX67" fmla="*/ 1508524 w 1510261"/>
                <a:gd name="csY67" fmla="*/ 840341 h 1241633"/>
                <a:gd name="csX68" fmla="*/ 1464413 w 1510261"/>
                <a:gd name="csY68" fmla="*/ 715934 h 1241633"/>
                <a:gd name="csX69" fmla="*/ 1423304 w 1510261"/>
                <a:gd name="csY69" fmla="*/ 733321 h 1241633"/>
                <a:gd name="csX70" fmla="*/ 1468314 w 1510261"/>
                <a:gd name="csY70" fmla="*/ 798972 h 1241633"/>
                <a:gd name="csX71" fmla="*/ 1501321 w 1510261"/>
                <a:gd name="csY71" fmla="*/ 773491 h 1241633"/>
                <a:gd name="csX72" fmla="*/ 1343485 w 1510261"/>
                <a:gd name="csY72" fmla="*/ 573241 h 1241633"/>
                <a:gd name="csX73" fmla="*/ 1134936 w 1510261"/>
                <a:gd name="csY73" fmla="*/ 390978 h 1241633"/>
                <a:gd name="csX74" fmla="*/ 675830 w 1510261"/>
                <a:gd name="csY74" fmla="*/ 99596 h 1241633"/>
                <a:gd name="csX75" fmla="*/ 653024 w 1510261"/>
                <a:gd name="csY75" fmla="*/ 138566 h 1241633"/>
                <a:gd name="csX76" fmla="*/ 704036 w 1510261"/>
                <a:gd name="csY76" fmla="*/ 169443 h 1241633"/>
                <a:gd name="csX77" fmla="*/ 721440 w 1510261"/>
                <a:gd name="csY77" fmla="*/ 128374 h 1241633"/>
                <a:gd name="csX78" fmla="*/ 557902 w 1510261"/>
                <a:gd name="csY78" fmla="*/ 63023 h 1241633"/>
                <a:gd name="csX79" fmla="*/ 545899 w 1510261"/>
                <a:gd name="csY79" fmla="*/ 106490 h 1241633"/>
                <a:gd name="csX80" fmla="*/ 630819 w 1510261"/>
                <a:gd name="csY80" fmla="*/ 125976 h 1241633"/>
                <a:gd name="csX81" fmla="*/ 642822 w 1510261"/>
                <a:gd name="csY81" fmla="*/ 82509 h 1241633"/>
                <a:gd name="csX82" fmla="*/ 462480 w 1510261"/>
                <a:gd name="csY82" fmla="*/ 21654 h 1241633"/>
                <a:gd name="csX83" fmla="*/ 285739 w 1510261"/>
                <a:gd name="csY83" fmla="*/ 4567 h 1241633"/>
                <a:gd name="csX84" fmla="*/ 153408 w 1510261"/>
                <a:gd name="csY84" fmla="*/ 75613 h 1241633"/>
                <a:gd name="csX85" fmla="*/ 94595 w 1510261"/>
                <a:gd name="csY85" fmla="*/ 134370 h 1241633"/>
                <a:gd name="csX86" fmla="*/ 26179 w 1510261"/>
                <a:gd name="csY86" fmla="*/ 191327 h 1241633"/>
                <a:gd name="csX87" fmla="*/ 53785 w 1510261"/>
                <a:gd name="csY87" fmla="*/ 218906 h 1241633"/>
                <a:gd name="csX88" fmla="*/ 237427 w 1510261"/>
                <a:gd name="csY88" fmla="*/ 57628 h 1241633"/>
                <a:gd name="csX89" fmla="*/ 225425 w 1510261"/>
                <a:gd name="csY89" fmla="*/ 14160 h 1241633"/>
                <a:gd name="csX90" fmla="*/ 225425 w 1510261"/>
                <a:gd name="csY90" fmla="*/ 14160 h 12416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Lst>
              <a:rect l="l" t="t" r="r" b="b"/>
              <a:pathLst>
                <a:path w="1510261" h="1241633">
                  <a:moveTo>
                    <a:pt x="225725" y="13860"/>
                  </a:moveTo>
                  <a:cubicBezTo>
                    <a:pt x="125801" y="36343"/>
                    <a:pt x="46283" y="111887"/>
                    <a:pt x="10575" y="206616"/>
                  </a:cubicBezTo>
                  <a:cubicBezTo>
                    <a:pt x="4273" y="223103"/>
                    <a:pt x="22878" y="238392"/>
                    <a:pt x="38181" y="234195"/>
                  </a:cubicBezTo>
                  <a:cubicBezTo>
                    <a:pt x="86793" y="221005"/>
                    <a:pt x="115299" y="176338"/>
                    <a:pt x="148607" y="141864"/>
                  </a:cubicBezTo>
                  <a:cubicBezTo>
                    <a:pt x="185215" y="104092"/>
                    <a:pt x="227525" y="67220"/>
                    <a:pt x="279137" y="51932"/>
                  </a:cubicBezTo>
                  <a:cubicBezTo>
                    <a:pt x="337951" y="34544"/>
                    <a:pt x="398865" y="49533"/>
                    <a:pt x="456178" y="65721"/>
                  </a:cubicBezTo>
                  <a:cubicBezTo>
                    <a:pt x="513492" y="81909"/>
                    <a:pt x="573806" y="102893"/>
                    <a:pt x="631419" y="125376"/>
                  </a:cubicBezTo>
                  <a:lnTo>
                    <a:pt x="643422" y="81909"/>
                  </a:lnTo>
                  <a:cubicBezTo>
                    <a:pt x="615215" y="75314"/>
                    <a:pt x="587008" y="69018"/>
                    <a:pt x="558502" y="62424"/>
                  </a:cubicBezTo>
                  <a:cubicBezTo>
                    <a:pt x="529995" y="55829"/>
                    <a:pt x="520093" y="95099"/>
                    <a:pt x="546500" y="105891"/>
                  </a:cubicBezTo>
                  <a:cubicBezTo>
                    <a:pt x="601112" y="127775"/>
                    <a:pt x="655424" y="149359"/>
                    <a:pt x="710037" y="171242"/>
                  </a:cubicBezTo>
                  <a:cubicBezTo>
                    <a:pt x="734343" y="180835"/>
                    <a:pt x="748446" y="143063"/>
                    <a:pt x="727442" y="130173"/>
                  </a:cubicBezTo>
                  <a:lnTo>
                    <a:pt x="676430" y="99296"/>
                  </a:lnTo>
                  <a:lnTo>
                    <a:pt x="653624" y="138267"/>
                  </a:lnTo>
                  <a:cubicBezTo>
                    <a:pt x="809661" y="216508"/>
                    <a:pt x="958495" y="309439"/>
                    <a:pt x="1096227" y="416758"/>
                  </a:cubicBezTo>
                  <a:cubicBezTo>
                    <a:pt x="1164043" y="469519"/>
                    <a:pt x="1229159" y="525577"/>
                    <a:pt x="1291272" y="584932"/>
                  </a:cubicBezTo>
                  <a:cubicBezTo>
                    <a:pt x="1321880" y="614011"/>
                    <a:pt x="1351887" y="643688"/>
                    <a:pt x="1380994" y="674265"/>
                  </a:cubicBezTo>
                  <a:cubicBezTo>
                    <a:pt x="1412501" y="707240"/>
                    <a:pt x="1443108" y="741714"/>
                    <a:pt x="1458412" y="785482"/>
                  </a:cubicBezTo>
                  <a:lnTo>
                    <a:pt x="1491419" y="760001"/>
                  </a:lnTo>
                  <a:cubicBezTo>
                    <a:pt x="1477316" y="750108"/>
                    <a:pt x="1470715" y="737218"/>
                    <a:pt x="1467114" y="721030"/>
                  </a:cubicBezTo>
                  <a:lnTo>
                    <a:pt x="1426004" y="738417"/>
                  </a:lnTo>
                  <a:cubicBezTo>
                    <a:pt x="1443108" y="773791"/>
                    <a:pt x="1460813" y="810663"/>
                    <a:pt x="1465314" y="849934"/>
                  </a:cubicBezTo>
                  <a:cubicBezTo>
                    <a:pt x="1469814" y="889204"/>
                    <a:pt x="1457812" y="924578"/>
                    <a:pt x="1443708" y="959352"/>
                  </a:cubicBezTo>
                  <a:cubicBezTo>
                    <a:pt x="1419103" y="1019307"/>
                    <a:pt x="1383394" y="1075665"/>
                    <a:pt x="1335984" y="1120032"/>
                  </a:cubicBezTo>
                  <a:cubicBezTo>
                    <a:pt x="1250764" y="1200071"/>
                    <a:pt x="1100128" y="1236045"/>
                    <a:pt x="1016709" y="1133221"/>
                  </a:cubicBezTo>
                  <a:lnTo>
                    <a:pt x="994804" y="1170693"/>
                  </a:lnTo>
                  <a:cubicBezTo>
                    <a:pt x="1029612" y="1182085"/>
                    <a:pt x="1061719" y="1198573"/>
                    <a:pt x="1091726" y="1219557"/>
                  </a:cubicBezTo>
                  <a:lnTo>
                    <a:pt x="1109131" y="1178488"/>
                  </a:lnTo>
                  <a:cubicBezTo>
                    <a:pt x="1022710" y="1148210"/>
                    <a:pt x="953394" y="1086756"/>
                    <a:pt x="910184" y="1006717"/>
                  </a:cubicBezTo>
                  <a:lnTo>
                    <a:pt x="879277" y="1037594"/>
                  </a:lnTo>
                  <a:cubicBezTo>
                    <a:pt x="924887" y="1070269"/>
                    <a:pt x="964497" y="1109239"/>
                    <a:pt x="999005" y="1153307"/>
                  </a:cubicBezTo>
                  <a:lnTo>
                    <a:pt x="1026311" y="1117933"/>
                  </a:lnTo>
                  <a:cubicBezTo>
                    <a:pt x="968398" y="1090353"/>
                    <a:pt x="928189" y="1040291"/>
                    <a:pt x="886779" y="993227"/>
                  </a:cubicBezTo>
                  <a:cubicBezTo>
                    <a:pt x="838768" y="938667"/>
                    <a:pt x="790756" y="884108"/>
                    <a:pt x="742445" y="829249"/>
                  </a:cubicBezTo>
                  <a:lnTo>
                    <a:pt x="715139" y="864623"/>
                  </a:lnTo>
                  <a:cubicBezTo>
                    <a:pt x="776653" y="909889"/>
                    <a:pt x="832166" y="962650"/>
                    <a:pt x="881077" y="1021105"/>
                  </a:cubicBezTo>
                  <a:lnTo>
                    <a:pt x="908384" y="985732"/>
                  </a:lnTo>
                  <a:cubicBezTo>
                    <a:pt x="871775" y="965348"/>
                    <a:pt x="837867" y="941066"/>
                    <a:pt x="807860" y="911988"/>
                  </a:cubicBezTo>
                  <a:cubicBezTo>
                    <a:pt x="779654" y="884408"/>
                    <a:pt x="756848" y="851432"/>
                    <a:pt x="726542" y="825951"/>
                  </a:cubicBezTo>
                  <a:cubicBezTo>
                    <a:pt x="663226" y="772591"/>
                    <a:pt x="571706" y="757903"/>
                    <a:pt x="494287" y="735720"/>
                  </a:cubicBezTo>
                  <a:cubicBezTo>
                    <a:pt x="340952" y="691652"/>
                    <a:pt x="167511" y="634095"/>
                    <a:pt x="84992" y="485407"/>
                  </a:cubicBezTo>
                  <a:cubicBezTo>
                    <a:pt x="39681" y="404168"/>
                    <a:pt x="32480" y="307040"/>
                    <a:pt x="68188" y="221005"/>
                  </a:cubicBezTo>
                  <a:lnTo>
                    <a:pt x="24678" y="221005"/>
                  </a:lnTo>
                  <a:cubicBezTo>
                    <a:pt x="27378" y="231197"/>
                    <a:pt x="30379" y="241389"/>
                    <a:pt x="33080" y="251282"/>
                  </a:cubicBezTo>
                  <a:cubicBezTo>
                    <a:pt x="40882" y="279161"/>
                    <a:pt x="84092" y="267170"/>
                    <a:pt x="76590" y="239291"/>
                  </a:cubicBezTo>
                  <a:cubicBezTo>
                    <a:pt x="73890" y="229099"/>
                    <a:pt x="70889" y="218906"/>
                    <a:pt x="68188" y="209014"/>
                  </a:cubicBezTo>
                  <a:cubicBezTo>
                    <a:pt x="61886" y="185631"/>
                    <a:pt x="32779" y="189829"/>
                    <a:pt x="24678" y="209014"/>
                  </a:cubicBezTo>
                  <a:cubicBezTo>
                    <a:pt x="-40737" y="365497"/>
                    <a:pt x="30680" y="536369"/>
                    <a:pt x="159109" y="635894"/>
                  </a:cubicBezTo>
                  <a:cubicBezTo>
                    <a:pt x="227225" y="688354"/>
                    <a:pt x="306444" y="723129"/>
                    <a:pt x="387462" y="750108"/>
                  </a:cubicBezTo>
                  <a:cubicBezTo>
                    <a:pt x="433673" y="765397"/>
                    <a:pt x="480484" y="778587"/>
                    <a:pt x="527295" y="791777"/>
                  </a:cubicBezTo>
                  <a:cubicBezTo>
                    <a:pt x="574106" y="804968"/>
                    <a:pt x="621517" y="815460"/>
                    <a:pt x="663527" y="837643"/>
                  </a:cubicBezTo>
                  <a:cubicBezTo>
                    <a:pt x="707637" y="861025"/>
                    <a:pt x="734643" y="902395"/>
                    <a:pt x="768852" y="937169"/>
                  </a:cubicBezTo>
                  <a:cubicBezTo>
                    <a:pt x="803059" y="971943"/>
                    <a:pt x="842669" y="1001021"/>
                    <a:pt x="885278" y="1024703"/>
                  </a:cubicBezTo>
                  <a:cubicBezTo>
                    <a:pt x="908384" y="1037594"/>
                    <a:pt x="928488" y="1008515"/>
                    <a:pt x="912584" y="989329"/>
                  </a:cubicBezTo>
                  <a:cubicBezTo>
                    <a:pt x="860972" y="927876"/>
                    <a:pt x="802159" y="873616"/>
                    <a:pt x="737344" y="825951"/>
                  </a:cubicBezTo>
                  <a:cubicBezTo>
                    <a:pt x="715739" y="810063"/>
                    <a:pt x="694134" y="843039"/>
                    <a:pt x="710037" y="861325"/>
                  </a:cubicBezTo>
                  <a:cubicBezTo>
                    <a:pt x="760449" y="918882"/>
                    <a:pt x="811161" y="976139"/>
                    <a:pt x="861573" y="1033696"/>
                  </a:cubicBezTo>
                  <a:cubicBezTo>
                    <a:pt x="903282" y="1081061"/>
                    <a:pt x="944993" y="1129624"/>
                    <a:pt x="1002906" y="1157204"/>
                  </a:cubicBezTo>
                  <a:cubicBezTo>
                    <a:pt x="1026911" y="1168595"/>
                    <a:pt x="1045816" y="1141915"/>
                    <a:pt x="1030212" y="1121830"/>
                  </a:cubicBezTo>
                  <a:cubicBezTo>
                    <a:pt x="993303" y="1074465"/>
                    <a:pt x="950394" y="1033696"/>
                    <a:pt x="901482" y="998922"/>
                  </a:cubicBezTo>
                  <a:cubicBezTo>
                    <a:pt x="881978" y="985133"/>
                    <a:pt x="860673" y="1011213"/>
                    <a:pt x="870575" y="1029799"/>
                  </a:cubicBezTo>
                  <a:cubicBezTo>
                    <a:pt x="919486" y="1120331"/>
                    <a:pt x="999305" y="1188081"/>
                    <a:pt x="1096527" y="1222255"/>
                  </a:cubicBezTo>
                  <a:cubicBezTo>
                    <a:pt x="1122034" y="1231248"/>
                    <a:pt x="1133436" y="1194976"/>
                    <a:pt x="1113932" y="1181185"/>
                  </a:cubicBezTo>
                  <a:cubicBezTo>
                    <a:pt x="1080624" y="1158103"/>
                    <a:pt x="1044615" y="1140416"/>
                    <a:pt x="1006206" y="1127825"/>
                  </a:cubicBezTo>
                  <a:cubicBezTo>
                    <a:pt x="982801" y="1120032"/>
                    <a:pt x="971399" y="1149409"/>
                    <a:pt x="984302" y="1165297"/>
                  </a:cubicBezTo>
                  <a:cubicBezTo>
                    <a:pt x="1081224" y="1284908"/>
                    <a:pt x="1258865" y="1249534"/>
                    <a:pt x="1360889" y="1158103"/>
                  </a:cubicBezTo>
                  <a:cubicBezTo>
                    <a:pt x="1418503" y="1106542"/>
                    <a:pt x="1459913" y="1039092"/>
                    <a:pt x="1488118" y="967745"/>
                  </a:cubicBezTo>
                  <a:cubicBezTo>
                    <a:pt x="1504322" y="926676"/>
                    <a:pt x="1514525" y="884708"/>
                    <a:pt x="1508524" y="840341"/>
                  </a:cubicBezTo>
                  <a:cubicBezTo>
                    <a:pt x="1502522" y="795974"/>
                    <a:pt x="1483617" y="755804"/>
                    <a:pt x="1464413" y="715934"/>
                  </a:cubicBezTo>
                  <a:cubicBezTo>
                    <a:pt x="1453011" y="692252"/>
                    <a:pt x="1417902" y="709339"/>
                    <a:pt x="1423304" y="733321"/>
                  </a:cubicBezTo>
                  <a:cubicBezTo>
                    <a:pt x="1429605" y="761500"/>
                    <a:pt x="1444909" y="782484"/>
                    <a:pt x="1468314" y="798972"/>
                  </a:cubicBezTo>
                  <a:cubicBezTo>
                    <a:pt x="1484218" y="810063"/>
                    <a:pt x="1507624" y="791477"/>
                    <a:pt x="1501321" y="773491"/>
                  </a:cubicBezTo>
                  <a:cubicBezTo>
                    <a:pt x="1472515" y="692552"/>
                    <a:pt x="1403799" y="631697"/>
                    <a:pt x="1343485" y="573241"/>
                  </a:cubicBezTo>
                  <a:cubicBezTo>
                    <a:pt x="1277169" y="508789"/>
                    <a:pt x="1207554" y="447935"/>
                    <a:pt x="1134936" y="390978"/>
                  </a:cubicBezTo>
                  <a:cubicBezTo>
                    <a:pt x="992103" y="278562"/>
                    <a:pt x="838168" y="180835"/>
                    <a:pt x="675830" y="99596"/>
                  </a:cubicBezTo>
                  <a:cubicBezTo>
                    <a:pt x="650023" y="86706"/>
                    <a:pt x="628119" y="123278"/>
                    <a:pt x="653024" y="138566"/>
                  </a:cubicBezTo>
                  <a:lnTo>
                    <a:pt x="704036" y="169443"/>
                  </a:lnTo>
                  <a:lnTo>
                    <a:pt x="721440" y="128374"/>
                  </a:lnTo>
                  <a:cubicBezTo>
                    <a:pt x="666827" y="106490"/>
                    <a:pt x="612515" y="84907"/>
                    <a:pt x="557902" y="63023"/>
                  </a:cubicBezTo>
                  <a:lnTo>
                    <a:pt x="545899" y="106490"/>
                  </a:lnTo>
                  <a:cubicBezTo>
                    <a:pt x="574106" y="113085"/>
                    <a:pt x="602312" y="119381"/>
                    <a:pt x="630819" y="125976"/>
                  </a:cubicBezTo>
                  <a:cubicBezTo>
                    <a:pt x="659325" y="132571"/>
                    <a:pt x="669228" y="93001"/>
                    <a:pt x="642822" y="82509"/>
                  </a:cubicBezTo>
                  <a:cubicBezTo>
                    <a:pt x="583708" y="59426"/>
                    <a:pt x="523694" y="38742"/>
                    <a:pt x="462480" y="21654"/>
                  </a:cubicBezTo>
                  <a:cubicBezTo>
                    <a:pt x="405166" y="5466"/>
                    <a:pt x="345152" y="-7124"/>
                    <a:pt x="285739" y="4567"/>
                  </a:cubicBezTo>
                  <a:cubicBezTo>
                    <a:pt x="235627" y="14460"/>
                    <a:pt x="191517" y="42639"/>
                    <a:pt x="153408" y="75613"/>
                  </a:cubicBezTo>
                  <a:cubicBezTo>
                    <a:pt x="132403" y="93900"/>
                    <a:pt x="112898" y="113685"/>
                    <a:pt x="94595" y="134370"/>
                  </a:cubicBezTo>
                  <a:cubicBezTo>
                    <a:pt x="75089" y="156253"/>
                    <a:pt x="55885" y="183234"/>
                    <a:pt x="26179" y="191327"/>
                  </a:cubicBezTo>
                  <a:lnTo>
                    <a:pt x="53785" y="218906"/>
                  </a:lnTo>
                  <a:cubicBezTo>
                    <a:pt x="84092" y="138566"/>
                    <a:pt x="153408" y="76513"/>
                    <a:pt x="237427" y="57628"/>
                  </a:cubicBezTo>
                  <a:cubicBezTo>
                    <a:pt x="265634" y="51332"/>
                    <a:pt x="253631" y="7865"/>
                    <a:pt x="225425" y="14160"/>
                  </a:cubicBezTo>
                  <a:lnTo>
                    <a:pt x="225425" y="14160"/>
                  </a:lnTo>
                  <a:close/>
                </a:path>
              </a:pathLst>
            </a:custGeom>
            <a:solidFill>
              <a:srgbClr val="751E20"/>
            </a:solidFill>
            <a:ln w="27122" cap="flat">
              <a:noFill/>
              <a:prstDash val="solid"/>
              <a:miter/>
            </a:ln>
          </p:spPr>
          <p:txBody>
            <a:bodyPr/>
            <a:lstStyle/>
            <a:p>
              <a:endParaRPr lang="en-US" dirty="0"/>
            </a:p>
          </p:txBody>
        </p:sp>
        <p:sp>
          <p:nvSpPr>
            <p:cNvPr id="1953" name="Freeform: Shape 1952">
              <a:extLst>
                <a:ext uri="{FF2B5EF4-FFF2-40B4-BE49-F238E27FC236}">
                  <a16:creationId xmlns:a16="http://schemas.microsoft.com/office/drawing/2014/main" id="{58E54A42-3D85-B712-836D-4D3DF376A8C4}"/>
                </a:ext>
              </a:extLst>
            </p:cNvPr>
            <p:cNvSpPr/>
            <p:nvPr/>
          </p:nvSpPr>
          <p:spPr>
            <a:xfrm>
              <a:off x="22942161" y="13157187"/>
              <a:ext cx="43660" cy="44966"/>
            </a:xfrm>
            <a:custGeom>
              <a:avLst/>
              <a:gdLst>
                <a:gd name="csX0" fmla="*/ 21830 w 43660"/>
                <a:gd name="csY0" fmla="*/ 44966 h 44966"/>
                <a:gd name="csX1" fmla="*/ 21830 w 43660"/>
                <a:gd name="csY1" fmla="*/ 0 h 44966"/>
                <a:gd name="csX2" fmla="*/ 21830 w 43660"/>
                <a:gd name="csY2" fmla="*/ 44966 h 44966"/>
                <a:gd name="csX3" fmla="*/ 21830 w 43660"/>
                <a:gd name="csY3" fmla="*/ 44966 h 44966"/>
              </a:gdLst>
              <a:ahLst/>
              <a:cxnLst>
                <a:cxn ang="0">
                  <a:pos x="csX0" y="csY0"/>
                </a:cxn>
                <a:cxn ang="0">
                  <a:pos x="csX1" y="csY1"/>
                </a:cxn>
                <a:cxn ang="0">
                  <a:pos x="csX2" y="csY2"/>
                </a:cxn>
                <a:cxn ang="0">
                  <a:pos x="csX3" y="csY3"/>
                </a:cxn>
              </a:cxnLst>
              <a:rect l="l" t="t" r="r" b="b"/>
              <a:pathLst>
                <a:path w="43660" h="44966">
                  <a:moveTo>
                    <a:pt x="21830" y="44966"/>
                  </a:moveTo>
                  <a:cubicBezTo>
                    <a:pt x="50937" y="44966"/>
                    <a:pt x="50937" y="0"/>
                    <a:pt x="21830" y="0"/>
                  </a:cubicBezTo>
                  <a:cubicBezTo>
                    <a:pt x="-7277" y="0"/>
                    <a:pt x="-7277" y="44966"/>
                    <a:pt x="21830" y="44966"/>
                  </a:cubicBezTo>
                  <a:lnTo>
                    <a:pt x="21830" y="44966"/>
                  </a:lnTo>
                  <a:close/>
                </a:path>
              </a:pathLst>
            </a:custGeom>
            <a:solidFill>
              <a:srgbClr val="751E20"/>
            </a:solidFill>
            <a:ln w="27122" cap="flat">
              <a:noFill/>
              <a:prstDash val="solid"/>
              <a:miter/>
            </a:ln>
          </p:spPr>
          <p:txBody>
            <a:bodyPr/>
            <a:lstStyle/>
            <a:p>
              <a:endParaRPr lang="en-US"/>
            </a:p>
          </p:txBody>
        </p:sp>
        <p:sp>
          <p:nvSpPr>
            <p:cNvPr id="1954" name="Freeform: Shape 1953">
              <a:extLst>
                <a:ext uri="{FF2B5EF4-FFF2-40B4-BE49-F238E27FC236}">
                  <a16:creationId xmlns:a16="http://schemas.microsoft.com/office/drawing/2014/main" id="{AE591C6D-5F47-5176-FE08-BFD6DA4FA677}"/>
                </a:ext>
              </a:extLst>
            </p:cNvPr>
            <p:cNvSpPr/>
            <p:nvPr/>
          </p:nvSpPr>
          <p:spPr>
            <a:xfrm>
              <a:off x="23823167" y="14344897"/>
              <a:ext cx="43660" cy="44966"/>
            </a:xfrm>
            <a:custGeom>
              <a:avLst/>
              <a:gdLst>
                <a:gd name="csX0" fmla="*/ 21830 w 43660"/>
                <a:gd name="csY0" fmla="*/ 44966 h 44966"/>
                <a:gd name="csX1" fmla="*/ 21830 w 43660"/>
                <a:gd name="csY1" fmla="*/ 0 h 44966"/>
                <a:gd name="csX2" fmla="*/ 21830 w 43660"/>
                <a:gd name="csY2" fmla="*/ 44966 h 44966"/>
                <a:gd name="csX3" fmla="*/ 21830 w 43660"/>
                <a:gd name="csY3" fmla="*/ 44966 h 44966"/>
              </a:gdLst>
              <a:ahLst/>
              <a:cxnLst>
                <a:cxn ang="0">
                  <a:pos x="csX0" y="csY0"/>
                </a:cxn>
                <a:cxn ang="0">
                  <a:pos x="csX1" y="csY1"/>
                </a:cxn>
                <a:cxn ang="0">
                  <a:pos x="csX2" y="csY2"/>
                </a:cxn>
                <a:cxn ang="0">
                  <a:pos x="csX3" y="csY3"/>
                </a:cxn>
              </a:cxnLst>
              <a:rect l="l" t="t" r="r" b="b"/>
              <a:pathLst>
                <a:path w="43660" h="44966">
                  <a:moveTo>
                    <a:pt x="21830" y="44966"/>
                  </a:moveTo>
                  <a:cubicBezTo>
                    <a:pt x="50937" y="44966"/>
                    <a:pt x="50937" y="0"/>
                    <a:pt x="21830" y="0"/>
                  </a:cubicBezTo>
                  <a:cubicBezTo>
                    <a:pt x="-7277" y="0"/>
                    <a:pt x="-7277" y="44966"/>
                    <a:pt x="21830" y="44966"/>
                  </a:cubicBezTo>
                  <a:lnTo>
                    <a:pt x="21830" y="44966"/>
                  </a:lnTo>
                  <a:close/>
                </a:path>
              </a:pathLst>
            </a:custGeom>
            <a:solidFill>
              <a:srgbClr val="751E20"/>
            </a:solidFill>
            <a:ln w="27122" cap="flat">
              <a:noFill/>
              <a:prstDash val="solid"/>
              <a:miter/>
            </a:ln>
          </p:spPr>
          <p:txBody>
            <a:bodyPr/>
            <a:lstStyle/>
            <a:p>
              <a:endParaRPr lang="en-US"/>
            </a:p>
          </p:txBody>
        </p:sp>
        <p:sp>
          <p:nvSpPr>
            <p:cNvPr id="1955" name="Freeform: Shape 1954">
              <a:extLst>
                <a:ext uri="{FF2B5EF4-FFF2-40B4-BE49-F238E27FC236}">
                  <a16:creationId xmlns:a16="http://schemas.microsoft.com/office/drawing/2014/main" id="{0E535032-293B-5CF7-9A49-5A6C7409F9A0}"/>
                </a:ext>
              </a:extLst>
            </p:cNvPr>
            <p:cNvSpPr/>
            <p:nvPr/>
          </p:nvSpPr>
          <p:spPr>
            <a:xfrm>
              <a:off x="22889707" y="13599654"/>
              <a:ext cx="156730" cy="171674"/>
            </a:xfrm>
            <a:custGeom>
              <a:avLst/>
              <a:gdLst>
                <a:gd name="csX0" fmla="*/ 41577 w 156730"/>
                <a:gd name="csY0" fmla="*/ 160681 h 171674"/>
                <a:gd name="csX1" fmla="*/ 65583 w 156730"/>
                <a:gd name="csY1" fmla="*/ 127107 h 171674"/>
                <a:gd name="csX2" fmla="*/ 65583 w 156730"/>
                <a:gd name="csY2" fmla="*/ 127107 h 171674"/>
                <a:gd name="csX3" fmla="*/ 67083 w 156730"/>
                <a:gd name="csY3" fmla="*/ 125308 h 171674"/>
                <a:gd name="csX4" fmla="*/ 70684 w 156730"/>
                <a:gd name="csY4" fmla="*/ 120812 h 171674"/>
                <a:gd name="csX5" fmla="*/ 76985 w 156730"/>
                <a:gd name="csY5" fmla="*/ 113017 h 171674"/>
                <a:gd name="csX6" fmla="*/ 90789 w 156730"/>
                <a:gd name="csY6" fmla="*/ 96829 h 171674"/>
                <a:gd name="csX7" fmla="*/ 150202 w 156730"/>
                <a:gd name="csY7" fmla="*/ 38073 h 171674"/>
                <a:gd name="csX8" fmla="*/ 150202 w 156730"/>
                <a:gd name="csY8" fmla="*/ 6297 h 171674"/>
                <a:gd name="csX9" fmla="*/ 118395 w 156730"/>
                <a:gd name="csY9" fmla="*/ 6297 h 171674"/>
                <a:gd name="csX10" fmla="*/ 3168 w 156730"/>
                <a:gd name="csY10" fmla="*/ 137898 h 171674"/>
                <a:gd name="csX11" fmla="*/ 11271 w 156730"/>
                <a:gd name="csY11" fmla="*/ 168776 h 171674"/>
                <a:gd name="csX12" fmla="*/ 42178 w 156730"/>
                <a:gd name="csY12" fmla="*/ 160681 h 171674"/>
                <a:gd name="csX13" fmla="*/ 42178 w 156730"/>
                <a:gd name="csY13" fmla="*/ 160681 h 1716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156730" h="171674">
                  <a:moveTo>
                    <a:pt x="41577" y="160681"/>
                  </a:moveTo>
                  <a:cubicBezTo>
                    <a:pt x="49079" y="149290"/>
                    <a:pt x="57181" y="137898"/>
                    <a:pt x="65583" y="127107"/>
                  </a:cubicBezTo>
                  <a:cubicBezTo>
                    <a:pt x="66483" y="125907"/>
                    <a:pt x="66483" y="125907"/>
                    <a:pt x="65583" y="127107"/>
                  </a:cubicBezTo>
                  <a:lnTo>
                    <a:pt x="67083" y="125308"/>
                  </a:lnTo>
                  <a:cubicBezTo>
                    <a:pt x="67083" y="125308"/>
                    <a:pt x="69483" y="122310"/>
                    <a:pt x="70684" y="120812"/>
                  </a:cubicBezTo>
                  <a:cubicBezTo>
                    <a:pt x="72785" y="118114"/>
                    <a:pt x="74885" y="115715"/>
                    <a:pt x="76985" y="113017"/>
                  </a:cubicBezTo>
                  <a:cubicBezTo>
                    <a:pt x="81487" y="107622"/>
                    <a:pt x="85988" y="102226"/>
                    <a:pt x="90789" y="96829"/>
                  </a:cubicBezTo>
                  <a:cubicBezTo>
                    <a:pt x="109093" y="75845"/>
                    <a:pt x="129198" y="56360"/>
                    <a:pt x="150202" y="38073"/>
                  </a:cubicBezTo>
                  <a:cubicBezTo>
                    <a:pt x="159205" y="30279"/>
                    <a:pt x="158604" y="14092"/>
                    <a:pt x="150202" y="6297"/>
                  </a:cubicBezTo>
                  <a:cubicBezTo>
                    <a:pt x="140601" y="-2396"/>
                    <a:pt x="127997" y="-1796"/>
                    <a:pt x="118395" y="6297"/>
                  </a:cubicBezTo>
                  <a:cubicBezTo>
                    <a:pt x="74285" y="44668"/>
                    <a:pt x="35576" y="89036"/>
                    <a:pt x="3168" y="137898"/>
                  </a:cubicBezTo>
                  <a:cubicBezTo>
                    <a:pt x="-3433" y="147791"/>
                    <a:pt x="768" y="163080"/>
                    <a:pt x="11271" y="168776"/>
                  </a:cubicBezTo>
                  <a:cubicBezTo>
                    <a:pt x="22672" y="174771"/>
                    <a:pt x="34975" y="171174"/>
                    <a:pt x="42178" y="160681"/>
                  </a:cubicBezTo>
                  <a:lnTo>
                    <a:pt x="42178" y="160681"/>
                  </a:lnTo>
                  <a:close/>
                </a:path>
              </a:pathLst>
            </a:custGeom>
            <a:solidFill>
              <a:srgbClr val="751E20"/>
            </a:solidFill>
            <a:ln w="27122" cap="flat">
              <a:noFill/>
              <a:prstDash val="solid"/>
              <a:miter/>
            </a:ln>
          </p:spPr>
          <p:txBody>
            <a:bodyPr/>
            <a:lstStyle/>
            <a:p>
              <a:endParaRPr lang="en-US"/>
            </a:p>
          </p:txBody>
        </p:sp>
        <p:sp>
          <p:nvSpPr>
            <p:cNvPr id="1956" name="Freeform: Shape 1955">
              <a:extLst>
                <a:ext uri="{FF2B5EF4-FFF2-40B4-BE49-F238E27FC236}">
                  <a16:creationId xmlns:a16="http://schemas.microsoft.com/office/drawing/2014/main" id="{3DB1CD37-DDA0-66E9-1FA4-B23CC651C8D5}"/>
                </a:ext>
              </a:extLst>
            </p:cNvPr>
            <p:cNvSpPr/>
            <p:nvPr/>
          </p:nvSpPr>
          <p:spPr>
            <a:xfrm>
              <a:off x="23232547" y="13699680"/>
              <a:ext cx="137341" cy="211782"/>
            </a:xfrm>
            <a:custGeom>
              <a:avLst/>
              <a:gdLst>
                <a:gd name="csX0" fmla="*/ 42017 w 137341"/>
                <a:gd name="csY0" fmla="*/ 200651 h 211782"/>
                <a:gd name="csX1" fmla="*/ 136538 w 137341"/>
                <a:gd name="csY1" fmla="*/ 28280 h 211782"/>
                <a:gd name="csX2" fmla="*/ 120935 w 137341"/>
                <a:gd name="csY2" fmla="*/ 700 h 211782"/>
                <a:gd name="csX3" fmla="*/ 93328 w 137341"/>
                <a:gd name="csY3" fmla="*/ 16289 h 211782"/>
                <a:gd name="csX4" fmla="*/ 3307 w 137341"/>
                <a:gd name="csY4" fmla="*/ 177868 h 211782"/>
                <a:gd name="csX5" fmla="*/ 11410 w 137341"/>
                <a:gd name="csY5" fmla="*/ 208744 h 211782"/>
                <a:gd name="csX6" fmla="*/ 42317 w 137341"/>
                <a:gd name="csY6" fmla="*/ 200651 h 211782"/>
                <a:gd name="csX7" fmla="*/ 42317 w 137341"/>
                <a:gd name="csY7" fmla="*/ 200651 h 2117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37341" h="211782">
                  <a:moveTo>
                    <a:pt x="42017" y="200651"/>
                  </a:moveTo>
                  <a:cubicBezTo>
                    <a:pt x="80426" y="147291"/>
                    <a:pt x="118535" y="92431"/>
                    <a:pt x="136538" y="28280"/>
                  </a:cubicBezTo>
                  <a:cubicBezTo>
                    <a:pt x="139840" y="16588"/>
                    <a:pt x="132637" y="3698"/>
                    <a:pt x="120935" y="700"/>
                  </a:cubicBezTo>
                  <a:cubicBezTo>
                    <a:pt x="109232" y="-2298"/>
                    <a:pt x="96630" y="4597"/>
                    <a:pt x="93328" y="16289"/>
                  </a:cubicBezTo>
                  <a:cubicBezTo>
                    <a:pt x="76525" y="76244"/>
                    <a:pt x="39316" y="127805"/>
                    <a:pt x="3307" y="177868"/>
                  </a:cubicBezTo>
                  <a:cubicBezTo>
                    <a:pt x="-3894" y="187760"/>
                    <a:pt x="1507" y="203049"/>
                    <a:pt x="11410" y="208744"/>
                  </a:cubicBezTo>
                  <a:cubicBezTo>
                    <a:pt x="22813" y="215340"/>
                    <a:pt x="35115" y="210543"/>
                    <a:pt x="42317" y="200651"/>
                  </a:cubicBezTo>
                  <a:lnTo>
                    <a:pt x="42317" y="200651"/>
                  </a:lnTo>
                  <a:close/>
                </a:path>
              </a:pathLst>
            </a:custGeom>
            <a:solidFill>
              <a:srgbClr val="751E20"/>
            </a:solidFill>
            <a:ln w="27122" cap="flat">
              <a:noFill/>
              <a:prstDash val="solid"/>
              <a:miter/>
            </a:ln>
          </p:spPr>
          <p:txBody>
            <a:bodyPr/>
            <a:lstStyle/>
            <a:p>
              <a:endParaRPr lang="en-US"/>
            </a:p>
          </p:txBody>
        </p:sp>
        <p:sp>
          <p:nvSpPr>
            <p:cNvPr id="1957" name="Freeform: Shape 1956">
              <a:extLst>
                <a:ext uri="{FF2B5EF4-FFF2-40B4-BE49-F238E27FC236}">
                  <a16:creationId xmlns:a16="http://schemas.microsoft.com/office/drawing/2014/main" id="{F5FE26F0-5DDD-5990-3E04-BBFBE33ECDEB}"/>
                </a:ext>
              </a:extLst>
            </p:cNvPr>
            <p:cNvSpPr/>
            <p:nvPr/>
          </p:nvSpPr>
          <p:spPr>
            <a:xfrm>
              <a:off x="23478186" y="13798550"/>
              <a:ext cx="134597" cy="216527"/>
            </a:xfrm>
            <a:custGeom>
              <a:avLst/>
              <a:gdLst>
                <a:gd name="csX0" fmla="*/ 92847 w 134597"/>
                <a:gd name="csY0" fmla="*/ 10949 h 216527"/>
                <a:gd name="csX1" fmla="*/ 6426 w 134597"/>
                <a:gd name="csY1" fmla="*/ 178223 h 216527"/>
                <a:gd name="csX2" fmla="*/ 6426 w 134597"/>
                <a:gd name="csY2" fmla="*/ 209999 h 216527"/>
                <a:gd name="csX3" fmla="*/ 38234 w 134597"/>
                <a:gd name="csY3" fmla="*/ 209999 h 216527"/>
                <a:gd name="csX4" fmla="*/ 131556 w 134597"/>
                <a:gd name="csY4" fmla="*/ 33731 h 216527"/>
                <a:gd name="csX5" fmla="*/ 92546 w 134597"/>
                <a:gd name="csY5" fmla="*/ 10949 h 216527"/>
                <a:gd name="csX6" fmla="*/ 92546 w 134597"/>
                <a:gd name="csY6" fmla="*/ 10949 h 21652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4597" h="216527">
                  <a:moveTo>
                    <a:pt x="92847" y="10949"/>
                  </a:moveTo>
                  <a:cubicBezTo>
                    <a:pt x="62539" y="65208"/>
                    <a:pt x="46636" y="129659"/>
                    <a:pt x="6426" y="178223"/>
                  </a:cubicBezTo>
                  <a:cubicBezTo>
                    <a:pt x="-1376" y="187516"/>
                    <a:pt x="-2876" y="200706"/>
                    <a:pt x="6426" y="209999"/>
                  </a:cubicBezTo>
                  <a:cubicBezTo>
                    <a:pt x="14528" y="218094"/>
                    <a:pt x="30432" y="219292"/>
                    <a:pt x="38234" y="209999"/>
                  </a:cubicBezTo>
                  <a:cubicBezTo>
                    <a:pt x="81444" y="157538"/>
                    <a:pt x="98848" y="92188"/>
                    <a:pt x="131556" y="33731"/>
                  </a:cubicBezTo>
                  <a:cubicBezTo>
                    <a:pt x="145659" y="8550"/>
                    <a:pt x="106950" y="-14232"/>
                    <a:pt x="92546" y="10949"/>
                  </a:cubicBezTo>
                  <a:lnTo>
                    <a:pt x="92546" y="10949"/>
                  </a:lnTo>
                  <a:close/>
                </a:path>
              </a:pathLst>
            </a:custGeom>
            <a:solidFill>
              <a:srgbClr val="751E20"/>
            </a:solidFill>
            <a:ln w="27122" cap="flat">
              <a:noFill/>
              <a:prstDash val="solid"/>
              <a:miter/>
            </a:ln>
          </p:spPr>
          <p:txBody>
            <a:bodyPr/>
            <a:lstStyle/>
            <a:p>
              <a:endParaRPr lang="en-US"/>
            </a:p>
          </p:txBody>
        </p:sp>
        <p:sp>
          <p:nvSpPr>
            <p:cNvPr id="1958" name="Freeform: Shape 1957">
              <a:extLst>
                <a:ext uri="{FF2B5EF4-FFF2-40B4-BE49-F238E27FC236}">
                  <a16:creationId xmlns:a16="http://schemas.microsoft.com/office/drawing/2014/main" id="{08932573-D64B-AD00-8C8B-C02DD2D066E6}"/>
                </a:ext>
              </a:extLst>
            </p:cNvPr>
            <p:cNvSpPr/>
            <p:nvPr/>
          </p:nvSpPr>
          <p:spPr>
            <a:xfrm>
              <a:off x="23656886" y="14043304"/>
              <a:ext cx="102876" cy="173422"/>
            </a:xfrm>
            <a:custGeom>
              <a:avLst/>
              <a:gdLst>
                <a:gd name="csX0" fmla="*/ 41676 w 102876"/>
                <a:gd name="csY0" fmla="*/ 162198 h 173422"/>
                <a:gd name="csX1" fmla="*/ 101991 w 102876"/>
                <a:gd name="csY1" fmla="*/ 28198 h 173422"/>
                <a:gd name="csX2" fmla="*/ 86386 w 102876"/>
                <a:gd name="csY2" fmla="*/ 619 h 173422"/>
                <a:gd name="csX3" fmla="*/ 58781 w 102876"/>
                <a:gd name="csY3" fmla="*/ 16207 h 173422"/>
                <a:gd name="csX4" fmla="*/ 2967 w 102876"/>
                <a:gd name="csY4" fmla="*/ 139715 h 173422"/>
                <a:gd name="csX5" fmla="*/ 11070 w 102876"/>
                <a:gd name="csY5" fmla="*/ 170592 h 173422"/>
                <a:gd name="csX6" fmla="*/ 41977 w 102876"/>
                <a:gd name="csY6" fmla="*/ 162498 h 173422"/>
                <a:gd name="csX7" fmla="*/ 41977 w 102876"/>
                <a:gd name="csY7" fmla="*/ 162498 h 1734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02876" h="173422">
                  <a:moveTo>
                    <a:pt x="41676" y="162198"/>
                  </a:moveTo>
                  <a:cubicBezTo>
                    <a:pt x="66882" y="119930"/>
                    <a:pt x="86987" y="74963"/>
                    <a:pt x="101991" y="28198"/>
                  </a:cubicBezTo>
                  <a:cubicBezTo>
                    <a:pt x="105591" y="17107"/>
                    <a:pt x="97789" y="3317"/>
                    <a:pt x="86386" y="619"/>
                  </a:cubicBezTo>
                  <a:cubicBezTo>
                    <a:pt x="74083" y="-2079"/>
                    <a:pt x="62381" y="4217"/>
                    <a:pt x="58781" y="16207"/>
                  </a:cubicBezTo>
                  <a:cubicBezTo>
                    <a:pt x="44677" y="60574"/>
                    <a:pt x="27573" y="98646"/>
                    <a:pt x="2967" y="139715"/>
                  </a:cubicBezTo>
                  <a:cubicBezTo>
                    <a:pt x="-3034" y="149907"/>
                    <a:pt x="267" y="164896"/>
                    <a:pt x="11070" y="170592"/>
                  </a:cubicBezTo>
                  <a:cubicBezTo>
                    <a:pt x="21872" y="176287"/>
                    <a:pt x="35375" y="173290"/>
                    <a:pt x="41977" y="162498"/>
                  </a:cubicBezTo>
                  <a:lnTo>
                    <a:pt x="41977" y="162498"/>
                  </a:lnTo>
                  <a:close/>
                </a:path>
              </a:pathLst>
            </a:custGeom>
            <a:solidFill>
              <a:srgbClr val="751E20"/>
            </a:solidFill>
            <a:ln w="27122" cap="flat">
              <a:noFill/>
              <a:prstDash val="solid"/>
              <a:miter/>
            </a:ln>
          </p:spPr>
          <p:txBody>
            <a:bodyPr/>
            <a:lstStyle/>
            <a:p>
              <a:endParaRPr lang="en-US"/>
            </a:p>
          </p:txBody>
        </p:sp>
        <p:sp>
          <p:nvSpPr>
            <p:cNvPr id="1959" name="Freeform: Shape 1958">
              <a:extLst>
                <a:ext uri="{FF2B5EF4-FFF2-40B4-BE49-F238E27FC236}">
                  <a16:creationId xmlns:a16="http://schemas.microsoft.com/office/drawing/2014/main" id="{4DD7FACE-A0C5-166F-9A63-16B7598E879A}"/>
                </a:ext>
              </a:extLst>
            </p:cNvPr>
            <p:cNvSpPr/>
            <p:nvPr/>
          </p:nvSpPr>
          <p:spPr>
            <a:xfrm>
              <a:off x="23843038" y="14179320"/>
              <a:ext cx="85232" cy="187398"/>
            </a:xfrm>
            <a:custGeom>
              <a:avLst/>
              <a:gdLst>
                <a:gd name="csX0" fmla="*/ 43668 w 85232"/>
                <a:gd name="csY0" fmla="*/ 171273 h 187398"/>
                <a:gd name="csX1" fmla="*/ 84178 w 85232"/>
                <a:gd name="csY1" fmla="*/ 28280 h 187398"/>
                <a:gd name="csX2" fmla="*/ 68575 w 85232"/>
                <a:gd name="csY2" fmla="*/ 700 h 187398"/>
                <a:gd name="csX3" fmla="*/ 40968 w 85232"/>
                <a:gd name="csY3" fmla="*/ 16289 h 187398"/>
                <a:gd name="csX4" fmla="*/ 458 w 85232"/>
                <a:gd name="csY4" fmla="*/ 159282 h 187398"/>
                <a:gd name="csX5" fmla="*/ 16063 w 85232"/>
                <a:gd name="csY5" fmla="*/ 186861 h 187398"/>
                <a:gd name="csX6" fmla="*/ 43668 w 85232"/>
                <a:gd name="csY6" fmla="*/ 171273 h 187398"/>
                <a:gd name="csX7" fmla="*/ 43668 w 85232"/>
                <a:gd name="csY7" fmla="*/ 171273 h 1873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85232" h="187398">
                  <a:moveTo>
                    <a:pt x="43668" y="171273"/>
                  </a:moveTo>
                  <a:cubicBezTo>
                    <a:pt x="52371" y="122409"/>
                    <a:pt x="65874" y="74445"/>
                    <a:pt x="84178" y="28280"/>
                  </a:cubicBezTo>
                  <a:cubicBezTo>
                    <a:pt x="88379" y="17188"/>
                    <a:pt x="79377" y="3099"/>
                    <a:pt x="68575" y="700"/>
                  </a:cubicBezTo>
                  <a:cubicBezTo>
                    <a:pt x="55672" y="-2298"/>
                    <a:pt x="45469" y="4597"/>
                    <a:pt x="40968" y="16289"/>
                  </a:cubicBezTo>
                  <a:cubicBezTo>
                    <a:pt x="22664" y="62454"/>
                    <a:pt x="9161" y="110418"/>
                    <a:pt x="458" y="159282"/>
                  </a:cubicBezTo>
                  <a:cubicBezTo>
                    <a:pt x="-1641" y="170673"/>
                    <a:pt x="3459" y="184163"/>
                    <a:pt x="16063" y="186861"/>
                  </a:cubicBezTo>
                  <a:cubicBezTo>
                    <a:pt x="27165" y="189259"/>
                    <a:pt x="41569" y="183563"/>
                    <a:pt x="43668" y="171273"/>
                  </a:cubicBezTo>
                  <a:lnTo>
                    <a:pt x="43668" y="171273"/>
                  </a:lnTo>
                  <a:close/>
                </a:path>
              </a:pathLst>
            </a:custGeom>
            <a:solidFill>
              <a:srgbClr val="751E20"/>
            </a:solidFill>
            <a:ln w="27122" cap="flat">
              <a:noFill/>
              <a:prstDash val="solid"/>
              <a:miter/>
            </a:ln>
          </p:spPr>
          <p:txBody>
            <a:bodyPr/>
            <a:lstStyle/>
            <a:p>
              <a:endParaRPr lang="en-US"/>
            </a:p>
          </p:txBody>
        </p:sp>
        <p:sp>
          <p:nvSpPr>
            <p:cNvPr id="1960" name="Freeform: Shape 1959">
              <a:extLst>
                <a:ext uri="{FF2B5EF4-FFF2-40B4-BE49-F238E27FC236}">
                  <a16:creationId xmlns:a16="http://schemas.microsoft.com/office/drawing/2014/main" id="{03F5E31C-D29F-416C-30EE-EA4A59FD1B36}"/>
                </a:ext>
              </a:extLst>
            </p:cNvPr>
            <p:cNvSpPr/>
            <p:nvPr/>
          </p:nvSpPr>
          <p:spPr>
            <a:xfrm>
              <a:off x="23941795" y="13804869"/>
              <a:ext cx="136923" cy="169031"/>
            </a:xfrm>
            <a:custGeom>
              <a:avLst/>
              <a:gdLst>
                <a:gd name="csX0" fmla="*/ 95247 w 136923"/>
                <a:gd name="csY0" fmla="*/ 10925 h 169031"/>
                <a:gd name="csX1" fmla="*/ 52937 w 136923"/>
                <a:gd name="csY1" fmla="*/ 74477 h 169031"/>
                <a:gd name="csX2" fmla="*/ 47536 w 136923"/>
                <a:gd name="csY2" fmla="*/ 81672 h 169031"/>
                <a:gd name="csX3" fmla="*/ 44835 w 136923"/>
                <a:gd name="csY3" fmla="*/ 85270 h 169031"/>
                <a:gd name="csX4" fmla="*/ 44235 w 136923"/>
                <a:gd name="csY4" fmla="*/ 86169 h 169031"/>
                <a:gd name="csX5" fmla="*/ 32232 w 136923"/>
                <a:gd name="csY5" fmla="*/ 101158 h 169031"/>
                <a:gd name="csX6" fmla="*/ 6426 w 136923"/>
                <a:gd name="csY6" fmla="*/ 130835 h 169031"/>
                <a:gd name="csX7" fmla="*/ 6426 w 136923"/>
                <a:gd name="csY7" fmla="*/ 162611 h 169031"/>
                <a:gd name="csX8" fmla="*/ 38234 w 136923"/>
                <a:gd name="csY8" fmla="*/ 162611 h 169031"/>
                <a:gd name="csX9" fmla="*/ 133956 w 136923"/>
                <a:gd name="csY9" fmla="*/ 33708 h 169031"/>
                <a:gd name="csX10" fmla="*/ 125854 w 136923"/>
                <a:gd name="csY10" fmla="*/ 2831 h 169031"/>
                <a:gd name="csX11" fmla="*/ 94946 w 136923"/>
                <a:gd name="csY11" fmla="*/ 10925 h 169031"/>
                <a:gd name="csX12" fmla="*/ 94946 w 136923"/>
                <a:gd name="csY12" fmla="*/ 10925 h 1690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36923" h="169031">
                  <a:moveTo>
                    <a:pt x="95247" y="10925"/>
                  </a:moveTo>
                  <a:cubicBezTo>
                    <a:pt x="82344" y="32809"/>
                    <a:pt x="68241" y="54093"/>
                    <a:pt x="52937" y="74477"/>
                  </a:cubicBezTo>
                  <a:cubicBezTo>
                    <a:pt x="51136" y="76876"/>
                    <a:pt x="49336" y="79274"/>
                    <a:pt x="47536" y="81672"/>
                  </a:cubicBezTo>
                  <a:cubicBezTo>
                    <a:pt x="46636" y="82871"/>
                    <a:pt x="45735" y="84070"/>
                    <a:pt x="44835" y="85270"/>
                  </a:cubicBezTo>
                  <a:cubicBezTo>
                    <a:pt x="46335" y="83471"/>
                    <a:pt x="44835" y="85270"/>
                    <a:pt x="44235" y="86169"/>
                  </a:cubicBezTo>
                  <a:cubicBezTo>
                    <a:pt x="40334" y="91265"/>
                    <a:pt x="36433" y="96061"/>
                    <a:pt x="32232" y="101158"/>
                  </a:cubicBezTo>
                  <a:cubicBezTo>
                    <a:pt x="23830" y="111350"/>
                    <a:pt x="15428" y="121242"/>
                    <a:pt x="6426" y="130835"/>
                  </a:cubicBezTo>
                  <a:cubicBezTo>
                    <a:pt x="-1376" y="139529"/>
                    <a:pt x="-2876" y="154218"/>
                    <a:pt x="6426" y="162611"/>
                  </a:cubicBezTo>
                  <a:cubicBezTo>
                    <a:pt x="15128" y="170406"/>
                    <a:pt x="29832" y="171904"/>
                    <a:pt x="38234" y="162611"/>
                  </a:cubicBezTo>
                  <a:cubicBezTo>
                    <a:pt x="74242" y="123041"/>
                    <a:pt x="106650" y="79873"/>
                    <a:pt x="133956" y="33708"/>
                  </a:cubicBezTo>
                  <a:cubicBezTo>
                    <a:pt x="139957" y="23516"/>
                    <a:pt x="136657" y="8527"/>
                    <a:pt x="125854" y="2831"/>
                  </a:cubicBezTo>
                  <a:cubicBezTo>
                    <a:pt x="115052" y="-2864"/>
                    <a:pt x="101548" y="133"/>
                    <a:pt x="94946" y="10925"/>
                  </a:cubicBezTo>
                  <a:lnTo>
                    <a:pt x="94946" y="10925"/>
                  </a:lnTo>
                  <a:close/>
                </a:path>
              </a:pathLst>
            </a:custGeom>
            <a:solidFill>
              <a:srgbClr val="751E20"/>
            </a:solidFill>
            <a:ln w="27122" cap="flat">
              <a:noFill/>
              <a:prstDash val="solid"/>
              <a:miter/>
            </a:ln>
          </p:spPr>
          <p:txBody>
            <a:bodyPr/>
            <a:lstStyle/>
            <a:p>
              <a:endParaRPr lang="en-US"/>
            </a:p>
          </p:txBody>
        </p:sp>
        <p:sp>
          <p:nvSpPr>
            <p:cNvPr id="1961" name="Freeform: Shape 1960">
              <a:extLst>
                <a:ext uri="{FF2B5EF4-FFF2-40B4-BE49-F238E27FC236}">
                  <a16:creationId xmlns:a16="http://schemas.microsoft.com/office/drawing/2014/main" id="{8F95F4E8-C1D2-AF20-ABAC-E30B8D28D58C}"/>
                </a:ext>
              </a:extLst>
            </p:cNvPr>
            <p:cNvSpPr/>
            <p:nvPr/>
          </p:nvSpPr>
          <p:spPr>
            <a:xfrm>
              <a:off x="23769446" y="13679126"/>
              <a:ext cx="166574" cy="206640"/>
            </a:xfrm>
            <a:custGeom>
              <a:avLst/>
              <a:gdLst>
                <a:gd name="csX0" fmla="*/ 124762 w 166574"/>
                <a:gd name="csY0" fmla="*/ 11062 h 206640"/>
                <a:gd name="csX1" fmla="*/ 67749 w 166574"/>
                <a:gd name="csY1" fmla="*/ 98896 h 206640"/>
                <a:gd name="csX2" fmla="*/ 6534 w 166574"/>
                <a:gd name="csY2" fmla="*/ 168444 h 206640"/>
                <a:gd name="csX3" fmla="*/ 6534 w 166574"/>
                <a:gd name="csY3" fmla="*/ 200220 h 206640"/>
                <a:gd name="csX4" fmla="*/ 38341 w 166574"/>
                <a:gd name="csY4" fmla="*/ 200220 h 206640"/>
                <a:gd name="csX5" fmla="*/ 104957 w 166574"/>
                <a:gd name="csY5" fmla="*/ 123778 h 206640"/>
                <a:gd name="csX6" fmla="*/ 163471 w 166574"/>
                <a:gd name="csY6" fmla="*/ 33845 h 206640"/>
                <a:gd name="csX7" fmla="*/ 155369 w 166574"/>
                <a:gd name="csY7" fmla="*/ 2968 h 206640"/>
                <a:gd name="csX8" fmla="*/ 124462 w 166574"/>
                <a:gd name="csY8" fmla="*/ 11062 h 206640"/>
                <a:gd name="csX9" fmla="*/ 124462 w 166574"/>
                <a:gd name="csY9" fmla="*/ 11062 h 2066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166574" h="206640">
                  <a:moveTo>
                    <a:pt x="124762" y="11062"/>
                  </a:moveTo>
                  <a:cubicBezTo>
                    <a:pt x="105857" y="40440"/>
                    <a:pt x="87553" y="70118"/>
                    <a:pt x="67749" y="98896"/>
                  </a:cubicBezTo>
                  <a:cubicBezTo>
                    <a:pt x="50045" y="124677"/>
                    <a:pt x="31140" y="148358"/>
                    <a:pt x="6534" y="168444"/>
                  </a:cubicBezTo>
                  <a:cubicBezTo>
                    <a:pt x="-2768" y="176238"/>
                    <a:pt x="-1567" y="192126"/>
                    <a:pt x="6534" y="200220"/>
                  </a:cubicBezTo>
                  <a:cubicBezTo>
                    <a:pt x="15836" y="209513"/>
                    <a:pt x="29039" y="208014"/>
                    <a:pt x="38341" y="200220"/>
                  </a:cubicBezTo>
                  <a:cubicBezTo>
                    <a:pt x="64748" y="178636"/>
                    <a:pt x="85753" y="151656"/>
                    <a:pt x="104957" y="123778"/>
                  </a:cubicBezTo>
                  <a:cubicBezTo>
                    <a:pt x="125362" y="94399"/>
                    <a:pt x="144267" y="63823"/>
                    <a:pt x="163471" y="33845"/>
                  </a:cubicBezTo>
                  <a:cubicBezTo>
                    <a:pt x="170073" y="23653"/>
                    <a:pt x="165572" y="8963"/>
                    <a:pt x="155369" y="2968"/>
                  </a:cubicBezTo>
                  <a:cubicBezTo>
                    <a:pt x="144566" y="-3328"/>
                    <a:pt x="131064" y="869"/>
                    <a:pt x="124462" y="11062"/>
                  </a:cubicBezTo>
                  <a:lnTo>
                    <a:pt x="124462" y="11062"/>
                  </a:lnTo>
                  <a:close/>
                </a:path>
              </a:pathLst>
            </a:custGeom>
            <a:solidFill>
              <a:srgbClr val="751E20"/>
            </a:solidFill>
            <a:ln w="27122" cap="flat">
              <a:noFill/>
              <a:prstDash val="solid"/>
              <a:miter/>
            </a:ln>
          </p:spPr>
          <p:txBody>
            <a:bodyPr/>
            <a:lstStyle/>
            <a:p>
              <a:endParaRPr lang="en-US"/>
            </a:p>
          </p:txBody>
        </p:sp>
        <p:sp>
          <p:nvSpPr>
            <p:cNvPr id="1962" name="Freeform: Shape 1961">
              <a:extLst>
                <a:ext uri="{FF2B5EF4-FFF2-40B4-BE49-F238E27FC236}">
                  <a16:creationId xmlns:a16="http://schemas.microsoft.com/office/drawing/2014/main" id="{DC5FB554-EBFF-4DAE-A50C-D1C6FA2A39E6}"/>
                </a:ext>
              </a:extLst>
            </p:cNvPr>
            <p:cNvSpPr/>
            <p:nvPr/>
          </p:nvSpPr>
          <p:spPr>
            <a:xfrm>
              <a:off x="23480399" y="13421565"/>
              <a:ext cx="95690" cy="219572"/>
            </a:xfrm>
            <a:custGeom>
              <a:avLst/>
              <a:gdLst>
                <a:gd name="csX0" fmla="*/ 53725 w 95690"/>
                <a:gd name="csY0" fmla="*/ 10816 h 219572"/>
                <a:gd name="csX1" fmla="*/ 13 w 95690"/>
                <a:gd name="csY1" fmla="*/ 197876 h 219572"/>
                <a:gd name="csX2" fmla="*/ 45024 w 95690"/>
                <a:gd name="csY2" fmla="*/ 197876 h 219572"/>
                <a:gd name="csX3" fmla="*/ 92434 w 95690"/>
                <a:gd name="csY3" fmla="*/ 33599 h 219572"/>
                <a:gd name="csX4" fmla="*/ 53426 w 95690"/>
                <a:gd name="csY4" fmla="*/ 10816 h 219572"/>
                <a:gd name="csX5" fmla="*/ 53426 w 95690"/>
                <a:gd name="csY5" fmla="*/ 10816 h 219572"/>
              </a:gdLst>
              <a:ahLst/>
              <a:cxnLst>
                <a:cxn ang="0">
                  <a:pos x="csX0" y="csY0"/>
                </a:cxn>
                <a:cxn ang="0">
                  <a:pos x="csX1" y="csY1"/>
                </a:cxn>
                <a:cxn ang="0">
                  <a:pos x="csX2" y="csY2"/>
                </a:cxn>
                <a:cxn ang="0">
                  <a:pos x="csX3" y="csY3"/>
                </a:cxn>
                <a:cxn ang="0">
                  <a:pos x="csX4" y="csY4"/>
                </a:cxn>
                <a:cxn ang="0">
                  <a:pos x="csX5" y="csY5"/>
                </a:cxn>
              </a:cxnLst>
              <a:rect l="l" t="t" r="r" b="b"/>
              <a:pathLst>
                <a:path w="95690" h="219572">
                  <a:moveTo>
                    <a:pt x="53725" y="10816"/>
                  </a:moveTo>
                  <a:cubicBezTo>
                    <a:pt x="20718" y="67773"/>
                    <a:pt x="1814" y="131925"/>
                    <a:pt x="13" y="197876"/>
                  </a:cubicBezTo>
                  <a:cubicBezTo>
                    <a:pt x="-887" y="226954"/>
                    <a:pt x="44124" y="226654"/>
                    <a:pt x="45024" y="197876"/>
                  </a:cubicBezTo>
                  <a:cubicBezTo>
                    <a:pt x="46524" y="140019"/>
                    <a:pt x="63328" y="83661"/>
                    <a:pt x="92434" y="33599"/>
                  </a:cubicBezTo>
                  <a:cubicBezTo>
                    <a:pt x="107138" y="8418"/>
                    <a:pt x="68129" y="-14065"/>
                    <a:pt x="53426" y="10816"/>
                  </a:cubicBezTo>
                  <a:lnTo>
                    <a:pt x="53426" y="10816"/>
                  </a:lnTo>
                  <a:close/>
                </a:path>
              </a:pathLst>
            </a:custGeom>
            <a:solidFill>
              <a:srgbClr val="751E20"/>
            </a:solidFill>
            <a:ln w="27122" cap="flat">
              <a:noFill/>
              <a:prstDash val="solid"/>
              <a:miter/>
            </a:ln>
          </p:spPr>
          <p:txBody>
            <a:bodyPr/>
            <a:lstStyle/>
            <a:p>
              <a:endParaRPr lang="en-US"/>
            </a:p>
          </p:txBody>
        </p:sp>
        <p:sp>
          <p:nvSpPr>
            <p:cNvPr id="1963" name="Freeform: Shape 1962">
              <a:extLst>
                <a:ext uri="{FF2B5EF4-FFF2-40B4-BE49-F238E27FC236}">
                  <a16:creationId xmlns:a16="http://schemas.microsoft.com/office/drawing/2014/main" id="{2B5B71FF-109F-F67E-1767-B3E3F3A6BE86}"/>
                </a:ext>
              </a:extLst>
            </p:cNvPr>
            <p:cNvSpPr/>
            <p:nvPr/>
          </p:nvSpPr>
          <p:spPr>
            <a:xfrm>
              <a:off x="23686826" y="13542497"/>
              <a:ext cx="80486" cy="99027"/>
            </a:xfrm>
            <a:custGeom>
              <a:avLst/>
              <a:gdLst>
                <a:gd name="csX0" fmla="*/ 38443 w 80486"/>
                <a:gd name="csY0" fmla="*/ 10993 h 99027"/>
                <a:gd name="csX1" fmla="*/ 3035 w 80486"/>
                <a:gd name="csY1" fmla="*/ 65252 h 99027"/>
                <a:gd name="csX2" fmla="*/ 11137 w 80486"/>
                <a:gd name="csY2" fmla="*/ 96129 h 99027"/>
                <a:gd name="csX3" fmla="*/ 42044 w 80486"/>
                <a:gd name="csY3" fmla="*/ 88035 h 99027"/>
                <a:gd name="csX4" fmla="*/ 77452 w 80486"/>
                <a:gd name="csY4" fmla="*/ 33776 h 99027"/>
                <a:gd name="csX5" fmla="*/ 69351 w 80486"/>
                <a:gd name="csY5" fmla="*/ 2899 h 99027"/>
                <a:gd name="csX6" fmla="*/ 38443 w 80486"/>
                <a:gd name="csY6" fmla="*/ 10993 h 99027"/>
                <a:gd name="csX7" fmla="*/ 38443 w 80486"/>
                <a:gd name="csY7" fmla="*/ 10993 h 990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80486" h="99027">
                  <a:moveTo>
                    <a:pt x="38443" y="10993"/>
                  </a:moveTo>
                  <a:lnTo>
                    <a:pt x="3035" y="65252"/>
                  </a:lnTo>
                  <a:cubicBezTo>
                    <a:pt x="-3267" y="75144"/>
                    <a:pt x="634" y="90433"/>
                    <a:pt x="11137" y="96129"/>
                  </a:cubicBezTo>
                  <a:cubicBezTo>
                    <a:pt x="22240" y="102125"/>
                    <a:pt x="35142" y="98527"/>
                    <a:pt x="42044" y="88035"/>
                  </a:cubicBezTo>
                  <a:lnTo>
                    <a:pt x="77452" y="33776"/>
                  </a:lnTo>
                  <a:cubicBezTo>
                    <a:pt x="83754" y="23883"/>
                    <a:pt x="79852" y="8595"/>
                    <a:pt x="69351" y="2899"/>
                  </a:cubicBezTo>
                  <a:cubicBezTo>
                    <a:pt x="58247" y="-3097"/>
                    <a:pt x="45345" y="500"/>
                    <a:pt x="38443" y="10993"/>
                  </a:cubicBezTo>
                  <a:lnTo>
                    <a:pt x="38443" y="10993"/>
                  </a:lnTo>
                  <a:close/>
                </a:path>
              </a:pathLst>
            </a:custGeom>
            <a:solidFill>
              <a:srgbClr val="751E20"/>
            </a:solidFill>
            <a:ln w="27122" cap="flat">
              <a:noFill/>
              <a:prstDash val="solid"/>
              <a:miter/>
            </a:ln>
          </p:spPr>
          <p:txBody>
            <a:bodyPr/>
            <a:lstStyle/>
            <a:p>
              <a:endParaRPr lang="en-US"/>
            </a:p>
          </p:txBody>
        </p:sp>
        <p:sp>
          <p:nvSpPr>
            <p:cNvPr id="1964" name="Freeform: Shape 1963">
              <a:extLst>
                <a:ext uri="{FF2B5EF4-FFF2-40B4-BE49-F238E27FC236}">
                  <a16:creationId xmlns:a16="http://schemas.microsoft.com/office/drawing/2014/main" id="{F71FF06F-C081-962D-98C5-6EC7D6C7179A}"/>
                </a:ext>
              </a:extLst>
            </p:cNvPr>
            <p:cNvSpPr/>
            <p:nvPr/>
          </p:nvSpPr>
          <p:spPr>
            <a:xfrm>
              <a:off x="23171932" y="13307773"/>
              <a:ext cx="186985" cy="182801"/>
            </a:xfrm>
            <a:custGeom>
              <a:avLst/>
              <a:gdLst>
                <a:gd name="csX0" fmla="*/ 153644 w 186985"/>
                <a:gd name="csY0" fmla="*/ 2898 h 182801"/>
                <a:gd name="csX1" fmla="*/ 81627 w 186985"/>
                <a:gd name="csY1" fmla="*/ 81140 h 182801"/>
                <a:gd name="csX2" fmla="*/ 67524 w 186985"/>
                <a:gd name="csY2" fmla="*/ 101525 h 182801"/>
                <a:gd name="csX3" fmla="*/ 67524 w 186985"/>
                <a:gd name="csY3" fmla="*/ 101525 h 182801"/>
                <a:gd name="csX4" fmla="*/ 65423 w 186985"/>
                <a:gd name="csY4" fmla="*/ 104223 h 182801"/>
                <a:gd name="csX5" fmla="*/ 61822 w 186985"/>
                <a:gd name="csY5" fmla="*/ 108719 h 182801"/>
                <a:gd name="csX6" fmla="*/ 52520 w 186985"/>
                <a:gd name="csY6" fmla="*/ 118612 h 182801"/>
                <a:gd name="csX7" fmla="*/ 43518 w 186985"/>
                <a:gd name="csY7" fmla="*/ 126706 h 182801"/>
                <a:gd name="csX8" fmla="*/ 43518 w 186985"/>
                <a:gd name="csY8" fmla="*/ 126706 h 182801"/>
                <a:gd name="csX9" fmla="*/ 40817 w 186985"/>
                <a:gd name="csY9" fmla="*/ 128504 h 182801"/>
                <a:gd name="csX10" fmla="*/ 36316 w 186985"/>
                <a:gd name="csY10" fmla="*/ 131502 h 182801"/>
                <a:gd name="csX11" fmla="*/ 30915 w 186985"/>
                <a:gd name="csY11" fmla="*/ 134500 h 182801"/>
                <a:gd name="csX12" fmla="*/ 28514 w 186985"/>
                <a:gd name="csY12" fmla="*/ 135699 h 182801"/>
                <a:gd name="csX13" fmla="*/ 16511 w 186985"/>
                <a:gd name="csY13" fmla="*/ 138997 h 182801"/>
                <a:gd name="csX14" fmla="*/ 908 w 186985"/>
                <a:gd name="csY14" fmla="*/ 166575 h 182801"/>
                <a:gd name="csX15" fmla="*/ 28514 w 186985"/>
                <a:gd name="csY15" fmla="*/ 182164 h 182801"/>
                <a:gd name="csX16" fmla="*/ 114034 w 186985"/>
                <a:gd name="csY16" fmla="*/ 113215 h 182801"/>
                <a:gd name="csX17" fmla="*/ 141940 w 186985"/>
                <a:gd name="csY17" fmla="*/ 72146 h 182801"/>
                <a:gd name="csX18" fmla="*/ 144341 w 186985"/>
                <a:gd name="csY18" fmla="*/ 69148 h 182801"/>
                <a:gd name="csX19" fmla="*/ 148542 w 186985"/>
                <a:gd name="csY19" fmla="*/ 64053 h 182801"/>
                <a:gd name="csX20" fmla="*/ 157545 w 186985"/>
                <a:gd name="csY20" fmla="*/ 54760 h 182801"/>
                <a:gd name="csX21" fmla="*/ 162345 w 186985"/>
                <a:gd name="csY21" fmla="*/ 50563 h 182801"/>
                <a:gd name="csX22" fmla="*/ 164746 w 186985"/>
                <a:gd name="csY22" fmla="*/ 48764 h 182801"/>
                <a:gd name="csX23" fmla="*/ 175848 w 186985"/>
                <a:gd name="csY23" fmla="*/ 41870 h 182801"/>
                <a:gd name="csX24" fmla="*/ 183950 w 186985"/>
                <a:gd name="csY24" fmla="*/ 10993 h 182801"/>
                <a:gd name="csX25" fmla="*/ 153043 w 186985"/>
                <a:gd name="csY25" fmla="*/ 2898 h 182801"/>
                <a:gd name="csX26" fmla="*/ 153043 w 186985"/>
                <a:gd name="csY26" fmla="*/ 2898 h 1828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186985" h="182801">
                  <a:moveTo>
                    <a:pt x="153644" y="2898"/>
                  </a:moveTo>
                  <a:cubicBezTo>
                    <a:pt x="121536" y="19986"/>
                    <a:pt x="101131" y="51462"/>
                    <a:pt x="81627" y="81140"/>
                  </a:cubicBezTo>
                  <a:cubicBezTo>
                    <a:pt x="77125" y="88034"/>
                    <a:pt x="72624" y="94930"/>
                    <a:pt x="67524" y="101525"/>
                  </a:cubicBezTo>
                  <a:cubicBezTo>
                    <a:pt x="66623" y="102724"/>
                    <a:pt x="66623" y="102724"/>
                    <a:pt x="67524" y="101525"/>
                  </a:cubicBezTo>
                  <a:cubicBezTo>
                    <a:pt x="66923" y="102424"/>
                    <a:pt x="66023" y="103323"/>
                    <a:pt x="65423" y="104223"/>
                  </a:cubicBezTo>
                  <a:cubicBezTo>
                    <a:pt x="64222" y="105721"/>
                    <a:pt x="63022" y="107221"/>
                    <a:pt x="61822" y="108719"/>
                  </a:cubicBezTo>
                  <a:cubicBezTo>
                    <a:pt x="58821" y="112017"/>
                    <a:pt x="55820" y="115314"/>
                    <a:pt x="52520" y="118612"/>
                  </a:cubicBezTo>
                  <a:cubicBezTo>
                    <a:pt x="49519" y="121609"/>
                    <a:pt x="46518" y="124308"/>
                    <a:pt x="43518" y="126706"/>
                  </a:cubicBezTo>
                  <a:cubicBezTo>
                    <a:pt x="42317" y="127605"/>
                    <a:pt x="42317" y="127605"/>
                    <a:pt x="43518" y="126706"/>
                  </a:cubicBezTo>
                  <a:cubicBezTo>
                    <a:pt x="42617" y="127305"/>
                    <a:pt x="41717" y="127905"/>
                    <a:pt x="40817" y="128504"/>
                  </a:cubicBezTo>
                  <a:cubicBezTo>
                    <a:pt x="39317" y="129404"/>
                    <a:pt x="37816" y="130603"/>
                    <a:pt x="36316" y="131502"/>
                  </a:cubicBezTo>
                  <a:cubicBezTo>
                    <a:pt x="34516" y="132702"/>
                    <a:pt x="32715" y="133601"/>
                    <a:pt x="30915" y="134500"/>
                  </a:cubicBezTo>
                  <a:cubicBezTo>
                    <a:pt x="30615" y="134500"/>
                    <a:pt x="24613" y="137198"/>
                    <a:pt x="28514" y="135699"/>
                  </a:cubicBezTo>
                  <a:cubicBezTo>
                    <a:pt x="24613" y="137198"/>
                    <a:pt x="20412" y="138397"/>
                    <a:pt x="16511" y="138997"/>
                  </a:cubicBezTo>
                  <a:cubicBezTo>
                    <a:pt x="4808" y="141394"/>
                    <a:pt x="-2693" y="155784"/>
                    <a:pt x="908" y="166575"/>
                  </a:cubicBezTo>
                  <a:cubicBezTo>
                    <a:pt x="4808" y="178866"/>
                    <a:pt x="16211" y="184862"/>
                    <a:pt x="28514" y="182164"/>
                  </a:cubicBezTo>
                  <a:cubicBezTo>
                    <a:pt x="66323" y="174670"/>
                    <a:pt x="93329" y="143193"/>
                    <a:pt x="114034" y="113215"/>
                  </a:cubicBezTo>
                  <a:cubicBezTo>
                    <a:pt x="123036" y="99726"/>
                    <a:pt x="133538" y="83238"/>
                    <a:pt x="141940" y="72146"/>
                  </a:cubicBezTo>
                  <a:cubicBezTo>
                    <a:pt x="140740" y="73945"/>
                    <a:pt x="144041" y="69449"/>
                    <a:pt x="144341" y="69148"/>
                  </a:cubicBezTo>
                  <a:cubicBezTo>
                    <a:pt x="145841" y="67350"/>
                    <a:pt x="147042" y="65851"/>
                    <a:pt x="148542" y="64053"/>
                  </a:cubicBezTo>
                  <a:cubicBezTo>
                    <a:pt x="151543" y="60755"/>
                    <a:pt x="154544" y="57758"/>
                    <a:pt x="157545" y="54760"/>
                  </a:cubicBezTo>
                  <a:cubicBezTo>
                    <a:pt x="159045" y="53260"/>
                    <a:pt x="160845" y="51762"/>
                    <a:pt x="162345" y="50563"/>
                  </a:cubicBezTo>
                  <a:cubicBezTo>
                    <a:pt x="165646" y="47565"/>
                    <a:pt x="160545" y="51462"/>
                    <a:pt x="164746" y="48764"/>
                  </a:cubicBezTo>
                  <a:cubicBezTo>
                    <a:pt x="168347" y="46366"/>
                    <a:pt x="171947" y="43967"/>
                    <a:pt x="175848" y="41870"/>
                  </a:cubicBezTo>
                  <a:cubicBezTo>
                    <a:pt x="186351" y="36473"/>
                    <a:pt x="190252" y="21185"/>
                    <a:pt x="183950" y="10993"/>
                  </a:cubicBezTo>
                  <a:cubicBezTo>
                    <a:pt x="177049" y="501"/>
                    <a:pt x="164146" y="-3097"/>
                    <a:pt x="153043" y="2898"/>
                  </a:cubicBezTo>
                  <a:lnTo>
                    <a:pt x="153043" y="2898"/>
                  </a:lnTo>
                  <a:close/>
                </a:path>
              </a:pathLst>
            </a:custGeom>
            <a:solidFill>
              <a:srgbClr val="751E20"/>
            </a:solidFill>
            <a:ln w="27122" cap="flat">
              <a:noFill/>
              <a:prstDash val="solid"/>
              <a:miter/>
            </a:ln>
          </p:spPr>
          <p:txBody>
            <a:bodyPr/>
            <a:lstStyle/>
            <a:p>
              <a:endParaRPr lang="en-US"/>
            </a:p>
          </p:txBody>
        </p:sp>
        <p:sp>
          <p:nvSpPr>
            <p:cNvPr id="1965" name="Freeform: Shape 1964">
              <a:extLst>
                <a:ext uri="{FF2B5EF4-FFF2-40B4-BE49-F238E27FC236}">
                  <a16:creationId xmlns:a16="http://schemas.microsoft.com/office/drawing/2014/main" id="{08AB361C-D49A-6213-1C8E-1D814E81309B}"/>
                </a:ext>
              </a:extLst>
            </p:cNvPr>
            <p:cNvSpPr/>
            <p:nvPr/>
          </p:nvSpPr>
          <p:spPr>
            <a:xfrm>
              <a:off x="22977760" y="13212472"/>
              <a:ext cx="122203" cy="210050"/>
            </a:xfrm>
            <a:custGeom>
              <a:avLst/>
              <a:gdLst>
                <a:gd name="csX0" fmla="*/ 88255 w 122203"/>
                <a:gd name="csY0" fmla="*/ 3471 h 210050"/>
                <a:gd name="csX1" fmla="*/ 34543 w 122203"/>
                <a:gd name="csY1" fmla="*/ 83811 h 210050"/>
                <a:gd name="csX2" fmla="*/ 3035 w 122203"/>
                <a:gd name="csY2" fmla="*/ 176142 h 210050"/>
                <a:gd name="csX3" fmla="*/ 11137 w 122203"/>
                <a:gd name="csY3" fmla="*/ 207018 h 210050"/>
                <a:gd name="csX4" fmla="*/ 42044 w 122203"/>
                <a:gd name="csY4" fmla="*/ 198925 h 210050"/>
                <a:gd name="csX5" fmla="*/ 75052 w 122203"/>
                <a:gd name="csY5" fmla="*/ 105394 h 210050"/>
                <a:gd name="csX6" fmla="*/ 81353 w 122203"/>
                <a:gd name="csY6" fmla="*/ 86209 h 210050"/>
                <a:gd name="csX7" fmla="*/ 88855 w 122203"/>
                <a:gd name="csY7" fmla="*/ 69722 h 210050"/>
                <a:gd name="csX8" fmla="*/ 93956 w 122203"/>
                <a:gd name="csY8" fmla="*/ 61028 h 210050"/>
                <a:gd name="csX9" fmla="*/ 96657 w 122203"/>
                <a:gd name="csY9" fmla="*/ 56831 h 210050"/>
                <a:gd name="csX10" fmla="*/ 97557 w 122203"/>
                <a:gd name="csY10" fmla="*/ 55332 h 210050"/>
                <a:gd name="csX11" fmla="*/ 105059 w 122203"/>
                <a:gd name="csY11" fmla="*/ 47238 h 210050"/>
                <a:gd name="csX12" fmla="*/ 111060 w 122203"/>
                <a:gd name="csY12" fmla="*/ 42142 h 210050"/>
                <a:gd name="csX13" fmla="*/ 119162 w 122203"/>
                <a:gd name="csY13" fmla="*/ 11265 h 210050"/>
                <a:gd name="csX14" fmla="*/ 88255 w 122203"/>
                <a:gd name="csY14" fmla="*/ 3171 h 210050"/>
                <a:gd name="csX15" fmla="*/ 88255 w 122203"/>
                <a:gd name="csY15" fmla="*/ 3171 h 2100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122203" h="210050">
                  <a:moveTo>
                    <a:pt x="88255" y="3471"/>
                  </a:moveTo>
                  <a:cubicBezTo>
                    <a:pt x="60648" y="22956"/>
                    <a:pt x="44745" y="52034"/>
                    <a:pt x="34543" y="83811"/>
                  </a:cubicBezTo>
                  <a:cubicBezTo>
                    <a:pt x="24340" y="115587"/>
                    <a:pt x="20139" y="147963"/>
                    <a:pt x="3035" y="176142"/>
                  </a:cubicBezTo>
                  <a:cubicBezTo>
                    <a:pt x="-3267" y="186634"/>
                    <a:pt x="634" y="200723"/>
                    <a:pt x="11137" y="207018"/>
                  </a:cubicBezTo>
                  <a:cubicBezTo>
                    <a:pt x="21640" y="213313"/>
                    <a:pt x="35743" y="209416"/>
                    <a:pt x="42044" y="198925"/>
                  </a:cubicBezTo>
                  <a:cubicBezTo>
                    <a:pt x="59448" y="170146"/>
                    <a:pt x="65750" y="137470"/>
                    <a:pt x="75052" y="105394"/>
                  </a:cubicBezTo>
                  <a:cubicBezTo>
                    <a:pt x="76852" y="98800"/>
                    <a:pt x="78952" y="92504"/>
                    <a:pt x="81353" y="86209"/>
                  </a:cubicBezTo>
                  <a:cubicBezTo>
                    <a:pt x="83454" y="80213"/>
                    <a:pt x="85254" y="76317"/>
                    <a:pt x="88855" y="69722"/>
                  </a:cubicBezTo>
                  <a:cubicBezTo>
                    <a:pt x="90355" y="66724"/>
                    <a:pt x="92155" y="64026"/>
                    <a:pt x="93956" y="61028"/>
                  </a:cubicBezTo>
                  <a:cubicBezTo>
                    <a:pt x="94856" y="59528"/>
                    <a:pt x="95757" y="58330"/>
                    <a:pt x="96657" y="56831"/>
                  </a:cubicBezTo>
                  <a:cubicBezTo>
                    <a:pt x="96657" y="56531"/>
                    <a:pt x="99057" y="53834"/>
                    <a:pt x="97557" y="55332"/>
                  </a:cubicBezTo>
                  <a:cubicBezTo>
                    <a:pt x="99958" y="52334"/>
                    <a:pt x="102358" y="49636"/>
                    <a:pt x="105059" y="47238"/>
                  </a:cubicBezTo>
                  <a:cubicBezTo>
                    <a:pt x="107760" y="44540"/>
                    <a:pt x="109260" y="43640"/>
                    <a:pt x="111060" y="42142"/>
                  </a:cubicBezTo>
                  <a:cubicBezTo>
                    <a:pt x="120963" y="35247"/>
                    <a:pt x="125764" y="22357"/>
                    <a:pt x="119162" y="11265"/>
                  </a:cubicBezTo>
                  <a:cubicBezTo>
                    <a:pt x="113461" y="1373"/>
                    <a:pt x="98458" y="-3724"/>
                    <a:pt x="88255" y="3171"/>
                  </a:cubicBezTo>
                  <a:lnTo>
                    <a:pt x="88255" y="3171"/>
                  </a:lnTo>
                  <a:close/>
                </a:path>
              </a:pathLst>
            </a:custGeom>
            <a:solidFill>
              <a:srgbClr val="751E20"/>
            </a:solidFill>
            <a:ln w="27122" cap="flat">
              <a:noFill/>
              <a:prstDash val="solid"/>
              <a:miter/>
            </a:ln>
          </p:spPr>
          <p:txBody>
            <a:bodyPr/>
            <a:lstStyle/>
            <a:p>
              <a:endParaRPr lang="en-US"/>
            </a:p>
          </p:txBody>
        </p:sp>
        <p:sp>
          <p:nvSpPr>
            <p:cNvPr id="1966" name="Freeform: Shape 1965">
              <a:extLst>
                <a:ext uri="{FF2B5EF4-FFF2-40B4-BE49-F238E27FC236}">
                  <a16:creationId xmlns:a16="http://schemas.microsoft.com/office/drawing/2014/main" id="{7A19952E-CA13-ABE7-660E-1595A7C1C9AB}"/>
                </a:ext>
              </a:extLst>
            </p:cNvPr>
            <p:cNvSpPr/>
            <p:nvPr/>
          </p:nvSpPr>
          <p:spPr>
            <a:xfrm>
              <a:off x="23332552" y="13294784"/>
              <a:ext cx="43660" cy="44966"/>
            </a:xfrm>
            <a:custGeom>
              <a:avLst/>
              <a:gdLst>
                <a:gd name="csX0" fmla="*/ 21830 w 43660"/>
                <a:gd name="csY0" fmla="*/ 44966 h 44966"/>
                <a:gd name="csX1" fmla="*/ 21830 w 43660"/>
                <a:gd name="csY1" fmla="*/ 0 h 44966"/>
                <a:gd name="csX2" fmla="*/ 21830 w 43660"/>
                <a:gd name="csY2" fmla="*/ 44966 h 44966"/>
                <a:gd name="csX3" fmla="*/ 21830 w 43660"/>
                <a:gd name="csY3" fmla="*/ 44966 h 44966"/>
              </a:gdLst>
              <a:ahLst/>
              <a:cxnLst>
                <a:cxn ang="0">
                  <a:pos x="csX0" y="csY0"/>
                </a:cxn>
                <a:cxn ang="0">
                  <a:pos x="csX1" y="csY1"/>
                </a:cxn>
                <a:cxn ang="0">
                  <a:pos x="csX2" y="csY2"/>
                </a:cxn>
                <a:cxn ang="0">
                  <a:pos x="csX3" y="csY3"/>
                </a:cxn>
              </a:cxnLst>
              <a:rect l="l" t="t" r="r" b="b"/>
              <a:pathLst>
                <a:path w="43660" h="44966">
                  <a:moveTo>
                    <a:pt x="21830" y="44966"/>
                  </a:moveTo>
                  <a:cubicBezTo>
                    <a:pt x="50937" y="44966"/>
                    <a:pt x="50937" y="0"/>
                    <a:pt x="21830" y="0"/>
                  </a:cubicBezTo>
                  <a:cubicBezTo>
                    <a:pt x="-7277" y="0"/>
                    <a:pt x="-7277" y="44966"/>
                    <a:pt x="21830" y="44966"/>
                  </a:cubicBezTo>
                  <a:lnTo>
                    <a:pt x="21830" y="44966"/>
                  </a:lnTo>
                  <a:close/>
                </a:path>
              </a:pathLst>
            </a:custGeom>
            <a:solidFill>
              <a:srgbClr val="751E20"/>
            </a:solidFill>
            <a:ln w="27122" cap="flat">
              <a:noFill/>
              <a:prstDash val="solid"/>
              <a:miter/>
            </a:ln>
          </p:spPr>
          <p:txBody>
            <a:bodyPr/>
            <a:lstStyle/>
            <a:p>
              <a:endParaRPr lang="en-US"/>
            </a:p>
          </p:txBody>
        </p:sp>
        <p:sp>
          <p:nvSpPr>
            <p:cNvPr id="1967" name="Freeform: Shape 1966">
              <a:extLst>
                <a:ext uri="{FF2B5EF4-FFF2-40B4-BE49-F238E27FC236}">
                  <a16:creationId xmlns:a16="http://schemas.microsoft.com/office/drawing/2014/main" id="{E836E6FE-0A41-DAD4-0E81-C8439B9D689B}"/>
                </a:ext>
              </a:extLst>
            </p:cNvPr>
            <p:cNvSpPr/>
            <p:nvPr/>
          </p:nvSpPr>
          <p:spPr>
            <a:xfrm>
              <a:off x="23555205" y="13403902"/>
              <a:ext cx="43660" cy="44966"/>
            </a:xfrm>
            <a:custGeom>
              <a:avLst/>
              <a:gdLst>
                <a:gd name="csX0" fmla="*/ 21830 w 43660"/>
                <a:gd name="csY0" fmla="*/ 44966 h 44966"/>
                <a:gd name="csX1" fmla="*/ 21830 w 43660"/>
                <a:gd name="csY1" fmla="*/ 0 h 44966"/>
                <a:gd name="csX2" fmla="*/ 21830 w 43660"/>
                <a:gd name="csY2" fmla="*/ 44966 h 44966"/>
                <a:gd name="csX3" fmla="*/ 21830 w 43660"/>
                <a:gd name="csY3" fmla="*/ 44966 h 44966"/>
              </a:gdLst>
              <a:ahLst/>
              <a:cxnLst>
                <a:cxn ang="0">
                  <a:pos x="csX0" y="csY0"/>
                </a:cxn>
                <a:cxn ang="0">
                  <a:pos x="csX1" y="csY1"/>
                </a:cxn>
                <a:cxn ang="0">
                  <a:pos x="csX2" y="csY2"/>
                </a:cxn>
                <a:cxn ang="0">
                  <a:pos x="csX3" y="csY3"/>
                </a:cxn>
              </a:cxnLst>
              <a:rect l="l" t="t" r="r" b="b"/>
              <a:pathLst>
                <a:path w="43660" h="44966">
                  <a:moveTo>
                    <a:pt x="21830" y="44966"/>
                  </a:moveTo>
                  <a:cubicBezTo>
                    <a:pt x="50937" y="44966"/>
                    <a:pt x="50937" y="0"/>
                    <a:pt x="21830" y="0"/>
                  </a:cubicBezTo>
                  <a:cubicBezTo>
                    <a:pt x="-7277" y="0"/>
                    <a:pt x="-7277" y="44966"/>
                    <a:pt x="21830" y="44966"/>
                  </a:cubicBezTo>
                  <a:lnTo>
                    <a:pt x="21830" y="44966"/>
                  </a:lnTo>
                  <a:close/>
                </a:path>
              </a:pathLst>
            </a:custGeom>
            <a:solidFill>
              <a:srgbClr val="751E20"/>
            </a:solidFill>
            <a:ln w="27122" cap="flat">
              <a:noFill/>
              <a:prstDash val="solid"/>
              <a:miter/>
            </a:ln>
          </p:spPr>
          <p:txBody>
            <a:bodyPr/>
            <a:lstStyle/>
            <a:p>
              <a:endParaRPr lang="en-US"/>
            </a:p>
          </p:txBody>
        </p:sp>
      </p:grpSp>
      <p:pic>
        <p:nvPicPr>
          <p:cNvPr id="1972" name="Picture 1971">
            <a:extLst>
              <a:ext uri="{FF2B5EF4-FFF2-40B4-BE49-F238E27FC236}">
                <a16:creationId xmlns:a16="http://schemas.microsoft.com/office/drawing/2014/main" id="{D06BCCA5-9350-21E7-C413-A5126257F075}"/>
              </a:ext>
            </a:extLst>
          </p:cNvPr>
          <p:cNvPicPr>
            <a:picLocks noChangeAspect="1"/>
          </p:cNvPicPr>
          <p:nvPr/>
        </p:nvPicPr>
        <p:blipFill>
          <a:blip r:embed="rId21"/>
          <a:stretch>
            <a:fillRect/>
          </a:stretch>
        </p:blipFill>
        <p:spPr>
          <a:xfrm>
            <a:off x="21278527" y="15196911"/>
            <a:ext cx="4695121" cy="2677686"/>
          </a:xfrm>
          <a:prstGeom prst="roundRect">
            <a:avLst/>
          </a:prstGeom>
          <a:ln w="38100">
            <a:solidFill>
              <a:schemeClr val="tx1"/>
            </a:solidFill>
            <a:prstDash val="sysDash"/>
          </a:ln>
        </p:spPr>
      </p:pic>
      <p:cxnSp>
        <p:nvCxnSpPr>
          <p:cNvPr id="1975" name="Straight Connector 1974">
            <a:extLst>
              <a:ext uri="{FF2B5EF4-FFF2-40B4-BE49-F238E27FC236}">
                <a16:creationId xmlns:a16="http://schemas.microsoft.com/office/drawing/2014/main" id="{0C51744D-E7BD-103E-A66D-E7827DFA6710}"/>
              </a:ext>
            </a:extLst>
          </p:cNvPr>
          <p:cNvCxnSpPr>
            <a:stCxn id="1946" idx="3"/>
          </p:cNvCxnSpPr>
          <p:nvPr/>
        </p:nvCxnSpPr>
        <p:spPr>
          <a:xfrm flipV="1">
            <a:off x="19804787" y="15196911"/>
            <a:ext cx="1645513" cy="1265794"/>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77" name="Straight Connector 1976">
            <a:extLst>
              <a:ext uri="{FF2B5EF4-FFF2-40B4-BE49-F238E27FC236}">
                <a16:creationId xmlns:a16="http://schemas.microsoft.com/office/drawing/2014/main" id="{23394437-2BDD-B695-8B10-4B137DA577EE}"/>
              </a:ext>
            </a:extLst>
          </p:cNvPr>
          <p:cNvCxnSpPr>
            <a:stCxn id="1946" idx="3"/>
          </p:cNvCxnSpPr>
          <p:nvPr/>
        </p:nvCxnSpPr>
        <p:spPr>
          <a:xfrm>
            <a:off x="19804787" y="16462705"/>
            <a:ext cx="1721713" cy="1411892"/>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80" name="TextBox 1979">
            <a:extLst>
              <a:ext uri="{FF2B5EF4-FFF2-40B4-BE49-F238E27FC236}">
                <a16:creationId xmlns:a16="http://schemas.microsoft.com/office/drawing/2014/main" id="{6C29FD24-5634-00C4-3EC2-6825C9D5C1B8}"/>
              </a:ext>
            </a:extLst>
          </p:cNvPr>
          <p:cNvSpPr txBox="1">
            <a:spLocks noGrp="1" noRot="1" noMove="1" noResize="1" noEditPoints="1" noAdjustHandles="1" noChangeArrowheads="1" noChangeShapeType="1"/>
          </p:cNvSpPr>
          <p:nvPr/>
        </p:nvSpPr>
        <p:spPr>
          <a:xfrm>
            <a:off x="29558208" y="21757989"/>
            <a:ext cx="13748735" cy="2554545"/>
          </a:xfrm>
          <a:prstGeom prst="rect">
            <a:avLst/>
          </a:prstGeom>
          <a:noFill/>
          <a:ln>
            <a:solidFill>
              <a:schemeClr val="accent1"/>
            </a:solidFill>
          </a:ln>
        </p:spPr>
        <p:txBody>
          <a:bodyPr wrap="square" rtlCol="0">
            <a:spAutoFit/>
          </a:bodyPr>
          <a:lstStyle/>
          <a:p>
            <a:pPr algn="just"/>
            <a:r>
              <a:rPr lang="en-US" sz="4000" dirty="0"/>
              <a:t>By developing dual activity-based sensors and leveraging confocal microscopy, global multicolor visualization of ROS production and subsequent morphological changes can be observed for various forms of regulated cell death.</a:t>
            </a:r>
          </a:p>
        </p:txBody>
      </p:sp>
      <p:sp>
        <p:nvSpPr>
          <p:cNvPr id="1982" name="TextBox 1981">
            <a:extLst>
              <a:ext uri="{FF2B5EF4-FFF2-40B4-BE49-F238E27FC236}">
                <a16:creationId xmlns:a16="http://schemas.microsoft.com/office/drawing/2014/main" id="{8E1246BF-C08F-3247-A615-A09EA062F53B}"/>
              </a:ext>
            </a:extLst>
          </p:cNvPr>
          <p:cNvSpPr txBox="1">
            <a:spLocks/>
          </p:cNvSpPr>
          <p:nvPr/>
        </p:nvSpPr>
        <p:spPr>
          <a:xfrm>
            <a:off x="7241692" y="13424222"/>
            <a:ext cx="2572283" cy="1077218"/>
          </a:xfrm>
          <a:prstGeom prst="rect">
            <a:avLst/>
          </a:prstGeom>
          <a:noFill/>
        </p:spPr>
        <p:txBody>
          <a:bodyPr wrap="square" rtlCol="0">
            <a:spAutoFit/>
          </a:bodyPr>
          <a:lstStyle/>
          <a:p>
            <a:pPr algn="ctr"/>
            <a:r>
              <a:rPr lang="en-US" sz="3200" dirty="0">
                <a:latin typeface="Amasis MT Pro Medium" panose="02040604050005020304" pitchFamily="18" charset="0"/>
              </a:rPr>
              <a:t>Plasma Membrane</a:t>
            </a:r>
            <a:endParaRPr lang="en-US" sz="2800" dirty="0">
              <a:latin typeface="Amasis MT Pro Medium" panose="02040604050005020304" pitchFamily="18" charset="0"/>
            </a:endParaRPr>
          </a:p>
        </p:txBody>
      </p:sp>
      <p:sp>
        <p:nvSpPr>
          <p:cNvPr id="1062" name="Rectangle: Rounded Corners 1061">
            <a:extLst>
              <a:ext uri="{FF2B5EF4-FFF2-40B4-BE49-F238E27FC236}">
                <a16:creationId xmlns:a16="http://schemas.microsoft.com/office/drawing/2014/main" id="{526977C0-810F-570C-D263-B06FD1627C7D}"/>
              </a:ext>
            </a:extLst>
          </p:cNvPr>
          <p:cNvSpPr/>
          <p:nvPr/>
        </p:nvSpPr>
        <p:spPr>
          <a:xfrm>
            <a:off x="791077" y="9212500"/>
            <a:ext cx="3597904" cy="1869026"/>
          </a:xfrm>
          <a:prstGeom prst="roundRect">
            <a:avLst/>
          </a:prstGeom>
          <a:noFill/>
          <a:ln>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47EEF217-EA75-2F25-699E-702F884BAAE5}"/>
              </a:ext>
            </a:extLst>
          </p:cNvPr>
          <p:cNvPicPr>
            <a:picLocks noChangeAspect="1"/>
          </p:cNvPicPr>
          <p:nvPr/>
        </p:nvPicPr>
        <p:blipFill>
          <a:blip r:embed="rId22"/>
          <a:stretch>
            <a:fillRect/>
          </a:stretch>
        </p:blipFill>
        <p:spPr>
          <a:xfrm>
            <a:off x="981321" y="9212499"/>
            <a:ext cx="3210080" cy="10210786"/>
          </a:xfrm>
          <a:prstGeom prst="rect">
            <a:avLst/>
          </a:prstGeom>
        </p:spPr>
      </p:pic>
      <p:pic>
        <p:nvPicPr>
          <p:cNvPr id="42" name="Picture 41">
            <a:extLst>
              <a:ext uri="{FF2B5EF4-FFF2-40B4-BE49-F238E27FC236}">
                <a16:creationId xmlns:a16="http://schemas.microsoft.com/office/drawing/2014/main" id="{3B7C527E-B3DF-D74C-51DE-5E9A3C5443CD}"/>
              </a:ext>
            </a:extLst>
          </p:cNvPr>
          <p:cNvPicPr>
            <a:picLocks noGrp="1" noRot="1" noChangeAspect="1" noMove="1" noResize="1" noEditPoints="1" noAdjustHandles="1" noChangeArrowheads="1" noChangeShapeType="1" noCrop="1"/>
          </p:cNvPicPr>
          <p:nvPr/>
        </p:nvPicPr>
        <p:blipFill>
          <a:blip r:embed="rId23"/>
          <a:stretch>
            <a:fillRect/>
          </a:stretch>
        </p:blipFill>
        <p:spPr>
          <a:xfrm>
            <a:off x="948945" y="21618222"/>
            <a:ext cx="6231922" cy="1650098"/>
          </a:xfrm>
          <a:prstGeom prst="rect">
            <a:avLst/>
          </a:prstGeom>
        </p:spPr>
      </p:pic>
      <p:pic>
        <p:nvPicPr>
          <p:cNvPr id="49" name="Picture 48">
            <a:extLst>
              <a:ext uri="{FF2B5EF4-FFF2-40B4-BE49-F238E27FC236}">
                <a16:creationId xmlns:a16="http://schemas.microsoft.com/office/drawing/2014/main" id="{41316800-0159-76FD-A756-8DCE16216527}"/>
              </a:ext>
            </a:extLst>
          </p:cNvPr>
          <p:cNvPicPr>
            <a:picLocks noGrp="1" noRot="1" noChangeAspect="1" noMove="1" noResize="1" noEditPoints="1" noAdjustHandles="1" noChangeArrowheads="1" noChangeShapeType="1" noCrop="1"/>
          </p:cNvPicPr>
          <p:nvPr/>
        </p:nvPicPr>
        <p:blipFill>
          <a:blip r:embed="rId24"/>
          <a:stretch>
            <a:fillRect/>
          </a:stretch>
        </p:blipFill>
        <p:spPr>
          <a:xfrm>
            <a:off x="14555291" y="23692353"/>
            <a:ext cx="14229568" cy="3971042"/>
          </a:xfrm>
          <a:prstGeom prst="rect">
            <a:avLst/>
          </a:prstGeom>
        </p:spPr>
      </p:pic>
      <p:grpSp>
        <p:nvGrpSpPr>
          <p:cNvPr id="53" name="Group 52">
            <a:extLst>
              <a:ext uri="{FF2B5EF4-FFF2-40B4-BE49-F238E27FC236}">
                <a16:creationId xmlns:a16="http://schemas.microsoft.com/office/drawing/2014/main" id="{CB7AF301-8131-5721-EDF5-E9B67C9BE906}"/>
              </a:ext>
            </a:extLst>
          </p:cNvPr>
          <p:cNvGrpSpPr/>
          <p:nvPr/>
        </p:nvGrpSpPr>
        <p:grpSpPr>
          <a:xfrm>
            <a:off x="6375292" y="8060013"/>
            <a:ext cx="7348185" cy="3785652"/>
            <a:chOff x="6375292" y="8060013"/>
            <a:chExt cx="7348185" cy="3785652"/>
          </a:xfrm>
        </p:grpSpPr>
        <p:sp>
          <p:nvSpPr>
            <p:cNvPr id="8" name="TextBox 7">
              <a:extLst>
                <a:ext uri="{FF2B5EF4-FFF2-40B4-BE49-F238E27FC236}">
                  <a16:creationId xmlns:a16="http://schemas.microsoft.com/office/drawing/2014/main" id="{C518BC91-6151-BB50-45CD-F8E1C757578C}"/>
                </a:ext>
              </a:extLst>
            </p:cNvPr>
            <p:cNvSpPr txBox="1">
              <a:spLocks noGrp="1" noRot="1" noMove="1" noResize="1" noEditPoints="1" noAdjustHandles="1" noChangeArrowheads="1" noChangeShapeType="1"/>
            </p:cNvSpPr>
            <p:nvPr/>
          </p:nvSpPr>
          <p:spPr>
            <a:xfrm>
              <a:off x="6375292" y="8060013"/>
              <a:ext cx="7348185" cy="3785652"/>
            </a:xfrm>
            <a:prstGeom prst="rect">
              <a:avLst/>
            </a:prstGeom>
            <a:noFill/>
            <a:ln w="28575">
              <a:solidFill>
                <a:schemeClr val="accent1"/>
              </a:solidFill>
            </a:ln>
          </p:spPr>
          <p:txBody>
            <a:bodyPr wrap="square" rtlCol="0">
              <a:spAutoFit/>
            </a:bodyPr>
            <a:lstStyle/>
            <a:p>
              <a:pPr algn="just"/>
              <a:r>
                <a:rPr lang="en-US" sz="4000" dirty="0"/>
                <a:t>PC is formed through the naturally occurring Kennedy pathway and relies on exogenous choline. </a:t>
              </a:r>
            </a:p>
            <a:p>
              <a:pPr algn="just"/>
              <a:endParaRPr lang="en-US" sz="4000" dirty="0"/>
            </a:p>
            <a:p>
              <a:pPr algn="just"/>
              <a:endParaRPr lang="en-US" sz="4000" dirty="0"/>
            </a:p>
            <a:p>
              <a:pPr algn="just"/>
              <a:endParaRPr lang="en-US" sz="4000" dirty="0"/>
            </a:p>
          </p:txBody>
        </p:sp>
        <p:pic>
          <p:nvPicPr>
            <p:cNvPr id="52" name="Picture 51">
              <a:extLst>
                <a:ext uri="{FF2B5EF4-FFF2-40B4-BE49-F238E27FC236}">
                  <a16:creationId xmlns:a16="http://schemas.microsoft.com/office/drawing/2014/main" id="{C302F8A3-3BD1-6116-C754-6A09FD3AEE6E}"/>
                </a:ext>
              </a:extLst>
            </p:cNvPr>
            <p:cNvPicPr>
              <a:picLocks noChangeAspect="1"/>
            </p:cNvPicPr>
            <p:nvPr/>
          </p:nvPicPr>
          <p:blipFill>
            <a:blip r:embed="rId25"/>
            <a:stretch>
              <a:fillRect/>
            </a:stretch>
          </p:blipFill>
          <p:spPr>
            <a:xfrm>
              <a:off x="7094969" y="10005307"/>
              <a:ext cx="5827663" cy="1709913"/>
            </a:xfrm>
            <a:prstGeom prst="rect">
              <a:avLst/>
            </a:prstGeom>
          </p:spPr>
        </p:pic>
      </p:grpSp>
      <p:pic>
        <p:nvPicPr>
          <p:cNvPr id="60" name="Picture 59">
            <a:extLst>
              <a:ext uri="{FF2B5EF4-FFF2-40B4-BE49-F238E27FC236}">
                <a16:creationId xmlns:a16="http://schemas.microsoft.com/office/drawing/2014/main" id="{C134EEA3-818A-7CE8-29AA-F2201C437D24}"/>
              </a:ext>
            </a:extLst>
          </p:cNvPr>
          <p:cNvPicPr>
            <a:picLocks noGrp="1" noRot="1" noChangeAspect="1" noMove="1" noResize="1" noEditPoints="1" noAdjustHandles="1" noChangeArrowheads="1" noChangeShapeType="1" noCrop="1"/>
          </p:cNvPicPr>
          <p:nvPr/>
        </p:nvPicPr>
        <p:blipFill>
          <a:blip r:embed="rId26"/>
          <a:stretch>
            <a:fillRect/>
          </a:stretch>
        </p:blipFill>
        <p:spPr>
          <a:xfrm>
            <a:off x="10118085" y="24632239"/>
            <a:ext cx="3617976" cy="4294632"/>
          </a:xfrm>
          <a:prstGeom prst="rect">
            <a:avLst/>
          </a:prstGeom>
        </p:spPr>
      </p:pic>
    </p:spTree>
    <p:extLst>
      <p:ext uri="{BB962C8B-B14F-4D97-AF65-F5344CB8AC3E}">
        <p14:creationId xmlns:p14="http://schemas.microsoft.com/office/powerpoint/2010/main" val="829491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E94D070BA115439E62EE47771141F2" ma:contentTypeVersion="13" ma:contentTypeDescription="Create a new document." ma:contentTypeScope="" ma:versionID="6d702cd008949ec6d4d7785f8cbd9d97">
  <xsd:schema xmlns:xsd="http://www.w3.org/2001/XMLSchema" xmlns:xs="http://www.w3.org/2001/XMLSchema" xmlns:p="http://schemas.microsoft.com/office/2006/metadata/properties" xmlns:ns3="ec737a6e-1a3f-4af3-95bf-41373cf44eea" xmlns:ns4="28b838f9-69ff-4475-816a-9a7c56b3e900" targetNamespace="http://schemas.microsoft.com/office/2006/metadata/properties" ma:root="true" ma:fieldsID="deec643cf3b455f7538cee9c51101003" ns3:_="" ns4:_="">
    <xsd:import namespace="ec737a6e-1a3f-4af3-95bf-41373cf44eea"/>
    <xsd:import namespace="28b838f9-69ff-4475-816a-9a7c56b3e90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737a6e-1a3f-4af3-95bf-41373cf44e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838f9-69ff-4475-816a-9a7c56b3e90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c737a6e-1a3f-4af3-95bf-41373cf44ee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ADDE25-36EF-4D6E-918F-BD5E4F6AD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737a6e-1a3f-4af3-95bf-41373cf44eea"/>
    <ds:schemaRef ds:uri="28b838f9-69ff-4475-816a-9a7c56b3e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A24C63-043F-4691-8314-9A84756B1778}">
  <ds:schemaRefs>
    <ds:schemaRef ds:uri="http://schemas.openxmlformats.org/package/2006/metadata/core-properties"/>
    <ds:schemaRef ds:uri="http://purl.org/dc/terms/"/>
    <ds:schemaRef ds:uri="http://schemas.microsoft.com/office/2006/metadata/properties"/>
    <ds:schemaRef ds:uri="http://schemas.microsoft.com/office/infopath/2007/PartnerControls"/>
    <ds:schemaRef ds:uri="ec737a6e-1a3f-4af3-95bf-41373cf44eea"/>
    <ds:schemaRef ds:uri="http://schemas.microsoft.com/office/2006/documentManagement/types"/>
    <ds:schemaRef ds:uri="http://purl.org/dc/elements/1.1/"/>
    <ds:schemaRef ds:uri="28b838f9-69ff-4475-816a-9a7c56b3e900"/>
    <ds:schemaRef ds:uri="http://www.w3.org/XML/1998/namespace"/>
    <ds:schemaRef ds:uri="http://purl.org/dc/dcmitype/"/>
  </ds:schemaRefs>
</ds:datastoreItem>
</file>

<file path=customXml/itemProps3.xml><?xml version="1.0" encoding="utf-8"?>
<ds:datastoreItem xmlns:ds="http://schemas.openxmlformats.org/officeDocument/2006/customXml" ds:itemID="{DEDD726A-9991-4D7B-A0FE-FB6341FB86FF}">
  <ds:schemaRefs>
    <ds:schemaRef ds:uri="http://schemas.microsoft.com/sharepoint/v3/contenttype/forms"/>
  </ds:schemaRefs>
</ds:datastoreItem>
</file>

<file path=docMetadata/LabelInfo.xml><?xml version="1.0" encoding="utf-8"?>
<clbl:labelList xmlns:clbl="http://schemas.microsoft.com/office/2020/mipLabelMetadata">
  <clbl:label id="{d6241893-512d-46dc-8d2b-be47e25f5666}" enabled="0" method="" siteId="{d6241893-512d-46dc-8d2b-be47e25f5666}" removed="1"/>
</clbl:labelList>
</file>

<file path=docProps/app.xml><?xml version="1.0" encoding="utf-8"?>
<Properties xmlns="http://schemas.openxmlformats.org/officeDocument/2006/extended-properties" xmlns:vt="http://schemas.openxmlformats.org/officeDocument/2006/docPropsVTypes">
  <TotalTime>33332</TotalTime>
  <Words>576</Words>
  <Application>Microsoft Office PowerPoint</Application>
  <PresentationFormat>Custom</PresentationFormat>
  <Paragraphs>64</Paragraphs>
  <Slides>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0" baseType="lpstr">
      <vt:lpstr>Amasis MT Pro Medium</vt:lpstr>
      <vt:lpstr>Arial</vt:lpstr>
      <vt:lpstr>Calibri</vt:lpstr>
      <vt:lpstr>Cambria Math</vt:lpstr>
      <vt:lpstr>Gill Sans MT</vt:lpstr>
      <vt:lpstr>Helvetica</vt:lpstr>
      <vt:lpstr>Times New Roman</vt:lpstr>
      <vt:lpstr>Office Theme</vt:lpstr>
      <vt:lpstr>CS ChemDraw 64-bit Drawing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Golder</dc:creator>
  <cp:lastModifiedBy>Mason Russell</cp:lastModifiedBy>
  <cp:revision>295</cp:revision>
  <cp:lastPrinted>2025-10-27T21:48:12Z</cp:lastPrinted>
  <dcterms:created xsi:type="dcterms:W3CDTF">2013-02-28T14:33:35Z</dcterms:created>
  <dcterms:modified xsi:type="dcterms:W3CDTF">2026-04-20T20:15:12Z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0x01010007E94D070BA115439E62EE47771141F2</vt:lpwstr>
  </property>
  <property fmtid="{D5CDD505-2E9C-101B-9397-08002B2CF9AE}" pid="3" name="MediaServiceImageTags">
    <vt:lpwstr/>
  </property>
</Properties>
</file>