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6"/>
  </p:sldMasterIdLst>
  <p:sldIdLst>
    <p:sldId id="258" r:id="rId7"/>
  </p:sldIdLst>
  <p:sldSz cx="43891200" cy="32918400"/>
  <p:notesSz cx="9144000" cy="6858000"/>
  <p:defaultTextStyle>
    <a:defPPr>
      <a:defRPr lang="en-US"/>
    </a:defPPr>
    <a:lvl1pPr marL="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5054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0109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5163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02184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75273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0327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05382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0436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957"/>
    <a:srgbClr val="FFC9C9"/>
    <a:srgbClr val="DEC8EE"/>
    <a:srgbClr val="9ED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AEB2BB-16D2-4476-8E02-1458955BFCCD}" v="234" dt="2026-04-20T20:16:10.3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0368"/>
        <p:guide pos="13824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5" Type="http://schemas.openxmlformats.org/officeDocument/2006/relationships/customXml" Target="../customXml/item5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n Perkins" userId="dc0330e0-31c2-4edd-913e-77b54d49d5b9" providerId="ADAL" clId="{EAC4E2D2-E95E-4DEB-A197-F2DEBCAEC698}"/>
    <pc:docChg chg="undo custSel modSld">
      <pc:chgData name="Evan Perkins" userId="dc0330e0-31c2-4edd-913e-77b54d49d5b9" providerId="ADAL" clId="{EAC4E2D2-E95E-4DEB-A197-F2DEBCAEC698}" dt="2026-04-16T21:58:09.976" v="114" actId="255"/>
      <pc:docMkLst>
        <pc:docMk/>
      </pc:docMkLst>
      <pc:sldChg chg="addSp delSp modSp mod">
        <pc:chgData name="Evan Perkins" userId="dc0330e0-31c2-4edd-913e-77b54d49d5b9" providerId="ADAL" clId="{EAC4E2D2-E95E-4DEB-A197-F2DEBCAEC698}" dt="2026-04-16T21:47:29.690" v="60" actId="1076"/>
        <pc:sldMkLst>
          <pc:docMk/>
          <pc:sldMk cId="376030445" sldId="256"/>
        </pc:sldMkLst>
        <pc:spChg chg="mod">
          <ac:chgData name="Evan Perkins" userId="dc0330e0-31c2-4edd-913e-77b54d49d5b9" providerId="ADAL" clId="{EAC4E2D2-E95E-4DEB-A197-F2DEBCAEC698}" dt="2026-04-16T21:46:52.122" v="55" actId="1037"/>
          <ac:spMkLst>
            <pc:docMk/>
            <pc:sldMk cId="376030445" sldId="256"/>
            <ac:spMk id="26" creationId="{51B0D628-B475-DB48-9814-F7AB4131E3E2}"/>
          </ac:spMkLst>
        </pc:spChg>
        <pc:spChg chg="mod">
          <ac:chgData name="Evan Perkins" userId="dc0330e0-31c2-4edd-913e-77b54d49d5b9" providerId="ADAL" clId="{EAC4E2D2-E95E-4DEB-A197-F2DEBCAEC698}" dt="2026-04-16T21:46:52.122" v="55" actId="1037"/>
          <ac:spMkLst>
            <pc:docMk/>
            <pc:sldMk cId="376030445" sldId="256"/>
            <ac:spMk id="45" creationId="{655C18A0-4A8D-048B-2D34-0C25DC377C39}"/>
          </ac:spMkLst>
        </pc:spChg>
        <pc:picChg chg="add mod modCrop">
          <ac:chgData name="Evan Perkins" userId="dc0330e0-31c2-4edd-913e-77b54d49d5b9" providerId="ADAL" clId="{EAC4E2D2-E95E-4DEB-A197-F2DEBCAEC698}" dt="2026-04-16T21:47:29.690" v="60" actId="1076"/>
          <ac:picMkLst>
            <pc:docMk/>
            <pc:sldMk cId="376030445" sldId="256"/>
            <ac:picMk id="39" creationId="{FF393F2D-1D7A-F31D-5BE9-CF641991CF2A}"/>
          </ac:picMkLst>
        </pc:picChg>
        <pc:picChg chg="del">
          <ac:chgData name="Evan Perkins" userId="dc0330e0-31c2-4edd-913e-77b54d49d5b9" providerId="ADAL" clId="{EAC4E2D2-E95E-4DEB-A197-F2DEBCAEC698}" dt="2026-04-16T21:45:55.510" v="14" actId="478"/>
          <ac:picMkLst>
            <pc:docMk/>
            <pc:sldMk cId="376030445" sldId="256"/>
            <ac:picMk id="43" creationId="{5A0C27BF-FE1F-B08A-C397-A4BDFCC3A8D9}"/>
          </ac:picMkLst>
        </pc:picChg>
        <pc:picChg chg="mod">
          <ac:chgData name="Evan Perkins" userId="dc0330e0-31c2-4edd-913e-77b54d49d5b9" providerId="ADAL" clId="{EAC4E2D2-E95E-4DEB-A197-F2DEBCAEC698}" dt="2026-04-16T21:46:52.122" v="55" actId="1037"/>
          <ac:picMkLst>
            <pc:docMk/>
            <pc:sldMk cId="376030445" sldId="256"/>
            <ac:picMk id="44" creationId="{7FA54F81-3B54-EB99-3B1E-31F8C68ED23F}"/>
          </ac:picMkLst>
        </pc:picChg>
      </pc:sldChg>
      <pc:sldChg chg="addSp delSp modSp mod">
        <pc:chgData name="Evan Perkins" userId="dc0330e0-31c2-4edd-913e-77b54d49d5b9" providerId="ADAL" clId="{EAC4E2D2-E95E-4DEB-A197-F2DEBCAEC698}" dt="2026-04-16T21:58:09.976" v="114" actId="255"/>
        <pc:sldMkLst>
          <pc:docMk/>
          <pc:sldMk cId="1696084291" sldId="258"/>
        </pc:sldMkLst>
        <pc:spChg chg="mod">
          <ac:chgData name="Evan Perkins" userId="dc0330e0-31c2-4edd-913e-77b54d49d5b9" providerId="ADAL" clId="{EAC4E2D2-E95E-4DEB-A197-F2DEBCAEC698}" dt="2026-04-16T21:57:17.261" v="82" actId="255"/>
          <ac:spMkLst>
            <pc:docMk/>
            <pc:sldMk cId="1696084291" sldId="258"/>
            <ac:spMk id="5" creationId="{7B80903E-CA49-6C75-9148-21D5C13507B0}"/>
          </ac:spMkLst>
        </pc:spChg>
        <pc:spChg chg="mod">
          <ac:chgData name="Evan Perkins" userId="dc0330e0-31c2-4edd-913e-77b54d49d5b9" providerId="ADAL" clId="{EAC4E2D2-E95E-4DEB-A197-F2DEBCAEC698}" dt="2026-04-16T21:57:30.201" v="88" actId="1036"/>
          <ac:spMkLst>
            <pc:docMk/>
            <pc:sldMk cId="1696084291" sldId="258"/>
            <ac:spMk id="10" creationId="{FFD79557-A564-DB23-19FD-B27689AE3F6B}"/>
          </ac:spMkLst>
        </pc:spChg>
        <pc:spChg chg="add mod">
          <ac:chgData name="Evan Perkins" userId="dc0330e0-31c2-4edd-913e-77b54d49d5b9" providerId="ADAL" clId="{EAC4E2D2-E95E-4DEB-A197-F2DEBCAEC698}" dt="2026-04-16T21:49:05.811" v="62"/>
          <ac:spMkLst>
            <pc:docMk/>
            <pc:sldMk cId="1696084291" sldId="258"/>
            <ac:spMk id="22" creationId="{D3C37062-0DCC-F6B8-F3B2-28E396D57DF1}"/>
          </ac:spMkLst>
        </pc:spChg>
        <pc:spChg chg="add mod">
          <ac:chgData name="Evan Perkins" userId="dc0330e0-31c2-4edd-913e-77b54d49d5b9" providerId="ADAL" clId="{EAC4E2D2-E95E-4DEB-A197-F2DEBCAEC698}" dt="2026-04-16T21:49:05.811" v="62"/>
          <ac:spMkLst>
            <pc:docMk/>
            <pc:sldMk cId="1696084291" sldId="258"/>
            <ac:spMk id="24" creationId="{D28493BB-C5B6-AE5B-0D52-F2CCE4579CA1}"/>
          </ac:spMkLst>
        </pc:spChg>
        <pc:spChg chg="del">
          <ac:chgData name="Evan Perkins" userId="dc0330e0-31c2-4edd-913e-77b54d49d5b9" providerId="ADAL" clId="{EAC4E2D2-E95E-4DEB-A197-F2DEBCAEC698}" dt="2026-04-16T21:48:58.241" v="61" actId="478"/>
          <ac:spMkLst>
            <pc:docMk/>
            <pc:sldMk cId="1696084291" sldId="258"/>
            <ac:spMk id="26" creationId="{DD34BC85-531D-54E3-DA5C-18EF54B1134E}"/>
          </ac:spMkLst>
        </pc:spChg>
        <pc:spChg chg="mod">
          <ac:chgData name="Evan Perkins" userId="dc0330e0-31c2-4edd-913e-77b54d49d5b9" providerId="ADAL" clId="{EAC4E2D2-E95E-4DEB-A197-F2DEBCAEC698}" dt="2026-04-16T21:55:19.701" v="79" actId="14100"/>
          <ac:spMkLst>
            <pc:docMk/>
            <pc:sldMk cId="1696084291" sldId="258"/>
            <ac:spMk id="35" creationId="{3F042383-A308-427E-AC35-724D237CA4AB}"/>
          </ac:spMkLst>
        </pc:spChg>
        <pc:spChg chg="add mod">
          <ac:chgData name="Evan Perkins" userId="dc0330e0-31c2-4edd-913e-77b54d49d5b9" providerId="ADAL" clId="{EAC4E2D2-E95E-4DEB-A197-F2DEBCAEC698}" dt="2026-04-16T21:49:05.811" v="62"/>
          <ac:spMkLst>
            <pc:docMk/>
            <pc:sldMk cId="1696084291" sldId="258"/>
            <ac:spMk id="39" creationId="{2B0F137A-E9FD-2434-F35E-ECA906DA8DA9}"/>
          </ac:spMkLst>
        </pc:spChg>
        <pc:spChg chg="mod">
          <ac:chgData name="Evan Perkins" userId="dc0330e0-31c2-4edd-913e-77b54d49d5b9" providerId="ADAL" clId="{EAC4E2D2-E95E-4DEB-A197-F2DEBCAEC698}" dt="2026-04-16T21:57:53.310" v="93" actId="20577"/>
          <ac:spMkLst>
            <pc:docMk/>
            <pc:sldMk cId="1696084291" sldId="258"/>
            <ac:spMk id="41" creationId="{F18A0B53-3184-D59A-30D3-08EDD3AD392A}"/>
          </ac:spMkLst>
        </pc:spChg>
        <pc:spChg chg="mod">
          <ac:chgData name="Evan Perkins" userId="dc0330e0-31c2-4edd-913e-77b54d49d5b9" providerId="ADAL" clId="{EAC4E2D2-E95E-4DEB-A197-F2DEBCAEC698}" dt="2026-04-16T21:58:09.976" v="114" actId="255"/>
          <ac:spMkLst>
            <pc:docMk/>
            <pc:sldMk cId="1696084291" sldId="258"/>
            <ac:spMk id="42" creationId="{2B101377-0439-6ECD-BC46-2A6D3E25CF89}"/>
          </ac:spMkLst>
        </pc:spChg>
        <pc:spChg chg="del">
          <ac:chgData name="Evan Perkins" userId="dc0330e0-31c2-4edd-913e-77b54d49d5b9" providerId="ADAL" clId="{EAC4E2D2-E95E-4DEB-A197-F2DEBCAEC698}" dt="2026-04-16T21:48:58.241" v="61" actId="478"/>
          <ac:spMkLst>
            <pc:docMk/>
            <pc:sldMk cId="1696084291" sldId="258"/>
            <ac:spMk id="45" creationId="{2256293D-A8E2-0B58-0702-30E768F164AB}"/>
          </ac:spMkLst>
        </pc:spChg>
        <pc:spChg chg="del">
          <ac:chgData name="Evan Perkins" userId="dc0330e0-31c2-4edd-913e-77b54d49d5b9" providerId="ADAL" clId="{EAC4E2D2-E95E-4DEB-A197-F2DEBCAEC698}" dt="2026-04-16T21:48:58.241" v="61" actId="478"/>
          <ac:spMkLst>
            <pc:docMk/>
            <pc:sldMk cId="1696084291" sldId="258"/>
            <ac:spMk id="103" creationId="{74AD2762-594E-D551-A080-5B7232E9DD9D}"/>
          </ac:spMkLst>
        </pc:spChg>
        <pc:picChg chg="mod">
          <ac:chgData name="Evan Perkins" userId="dc0330e0-31c2-4edd-913e-77b54d49d5b9" providerId="ADAL" clId="{EAC4E2D2-E95E-4DEB-A197-F2DEBCAEC698}" dt="2026-04-16T21:57:50.351" v="92" actId="14100"/>
          <ac:picMkLst>
            <pc:docMk/>
            <pc:sldMk cId="1696084291" sldId="258"/>
            <ac:picMk id="14" creationId="{DF129C40-6837-2FF6-2897-4E556C5F8F5B}"/>
          </ac:picMkLst>
        </pc:picChg>
        <pc:picChg chg="add mod">
          <ac:chgData name="Evan Perkins" userId="dc0330e0-31c2-4edd-913e-77b54d49d5b9" providerId="ADAL" clId="{EAC4E2D2-E95E-4DEB-A197-F2DEBCAEC698}" dt="2026-04-16T21:49:05.811" v="62"/>
          <ac:picMkLst>
            <pc:docMk/>
            <pc:sldMk cId="1696084291" sldId="258"/>
            <ac:picMk id="23" creationId="{B62A8E37-B735-1987-4284-E85D1329450A}"/>
          </ac:picMkLst>
        </pc:picChg>
        <pc:picChg chg="add mod">
          <ac:chgData name="Evan Perkins" userId="dc0330e0-31c2-4edd-913e-77b54d49d5b9" providerId="ADAL" clId="{EAC4E2D2-E95E-4DEB-A197-F2DEBCAEC698}" dt="2026-04-16T21:49:05.811" v="62"/>
          <ac:picMkLst>
            <pc:docMk/>
            <pc:sldMk cId="1696084291" sldId="258"/>
            <ac:picMk id="40" creationId="{92E7581D-D9BD-5060-1F3B-F0CBA88D0288}"/>
          </ac:picMkLst>
        </pc:picChg>
        <pc:picChg chg="del">
          <ac:chgData name="Evan Perkins" userId="dc0330e0-31c2-4edd-913e-77b54d49d5b9" providerId="ADAL" clId="{EAC4E2D2-E95E-4DEB-A197-F2DEBCAEC698}" dt="2026-04-16T21:48:58.241" v="61" actId="478"/>
          <ac:picMkLst>
            <pc:docMk/>
            <pc:sldMk cId="1696084291" sldId="258"/>
            <ac:picMk id="43" creationId="{D8E8637E-911E-B5FA-E4A2-67C676E97D98}"/>
          </ac:picMkLst>
        </pc:picChg>
        <pc:picChg chg="del">
          <ac:chgData name="Evan Perkins" userId="dc0330e0-31c2-4edd-913e-77b54d49d5b9" providerId="ADAL" clId="{EAC4E2D2-E95E-4DEB-A197-F2DEBCAEC698}" dt="2026-04-16T21:48:58.241" v="61" actId="478"/>
          <ac:picMkLst>
            <pc:docMk/>
            <pc:sldMk cId="1696084291" sldId="258"/>
            <ac:picMk id="44" creationId="{72D98B4F-D14B-4C53-9972-F86D8F964C03}"/>
          </ac:picMkLst>
        </pc:picChg>
      </pc:sldChg>
    </pc:docChg>
  </pc:docChgLst>
  <pc:docChgLst>
    <pc:chgData name="Alexia Garcia" userId="S::aeg1102@usnh.edu::57e5a67a-ff0c-4cae-9f32-a26d967e0aba" providerId="AD" clId="Web-{18D9C8C6-6913-5B38-84F3-3CD2290758F5}"/>
    <pc:docChg chg="modSld">
      <pc:chgData name="Alexia Garcia" userId="S::aeg1102@usnh.edu::57e5a67a-ff0c-4cae-9f32-a26d967e0aba" providerId="AD" clId="Web-{18D9C8C6-6913-5B38-84F3-3CD2290758F5}" dt="2026-04-16T22:01:35.046" v="624" actId="20577"/>
      <pc:docMkLst>
        <pc:docMk/>
      </pc:docMkLst>
      <pc:sldChg chg="addSp delSp modSp">
        <pc:chgData name="Alexia Garcia" userId="S::aeg1102@usnh.edu::57e5a67a-ff0c-4cae-9f32-a26d967e0aba" providerId="AD" clId="Web-{18D9C8C6-6913-5B38-84F3-3CD2290758F5}" dt="2026-04-16T21:31:06.024" v="21" actId="1076"/>
        <pc:sldMkLst>
          <pc:docMk/>
          <pc:sldMk cId="376030445" sldId="256"/>
        </pc:sldMkLst>
        <pc:spChg chg="mod">
          <ac:chgData name="Alexia Garcia" userId="S::aeg1102@usnh.edu::57e5a67a-ff0c-4cae-9f32-a26d967e0aba" providerId="AD" clId="Web-{18D9C8C6-6913-5B38-84F3-3CD2290758F5}" dt="2026-04-16T21:31:06.024" v="21" actId="1076"/>
          <ac:spMkLst>
            <pc:docMk/>
            <pc:sldMk cId="376030445" sldId="256"/>
            <ac:spMk id="23" creationId="{F07A6FA7-286C-1BAB-AED8-52421C5D39BD}"/>
          </ac:spMkLst>
        </pc:spChg>
        <pc:spChg chg="mod">
          <ac:chgData name="Alexia Garcia" userId="S::aeg1102@usnh.edu::57e5a67a-ff0c-4cae-9f32-a26d967e0aba" providerId="AD" clId="Web-{18D9C8C6-6913-5B38-84F3-3CD2290758F5}" dt="2026-04-16T21:05:13.846" v="1" actId="20577"/>
          <ac:spMkLst>
            <pc:docMk/>
            <pc:sldMk cId="376030445" sldId="256"/>
            <ac:spMk id="24" creationId="{AB0B7230-240B-CF17-202E-627E4546FCC5}"/>
          </ac:spMkLst>
        </pc:spChg>
        <pc:spChg chg="mod">
          <ac:chgData name="Alexia Garcia" userId="S::aeg1102@usnh.edu::57e5a67a-ff0c-4cae-9f32-a26d967e0aba" providerId="AD" clId="Web-{18D9C8C6-6913-5B38-84F3-3CD2290758F5}" dt="2026-04-16T21:22:47.362" v="15" actId="20577"/>
          <ac:spMkLst>
            <pc:docMk/>
            <pc:sldMk cId="376030445" sldId="256"/>
            <ac:spMk id="25" creationId="{EE1593C1-9276-4884-65C4-DC25AE311056}"/>
          </ac:spMkLst>
        </pc:spChg>
        <pc:spChg chg="mod">
          <ac:chgData name="Alexia Garcia" userId="S::aeg1102@usnh.edu::57e5a67a-ff0c-4cae-9f32-a26d967e0aba" providerId="AD" clId="Web-{18D9C8C6-6913-5B38-84F3-3CD2290758F5}" dt="2026-04-16T21:23:47.472" v="19" actId="1076"/>
          <ac:spMkLst>
            <pc:docMk/>
            <pc:sldMk cId="376030445" sldId="256"/>
            <ac:spMk id="100" creationId="{00000000-0000-0000-0000-000000000000}"/>
          </ac:spMkLst>
        </pc:spChg>
        <pc:spChg chg="mod">
          <ac:chgData name="Alexia Garcia" userId="S::aeg1102@usnh.edu::57e5a67a-ff0c-4cae-9f32-a26d967e0aba" providerId="AD" clId="Web-{18D9C8C6-6913-5B38-84F3-3CD2290758F5}" dt="2026-04-16T21:23:43.222" v="18" actId="1076"/>
          <ac:spMkLst>
            <pc:docMk/>
            <pc:sldMk cId="376030445" sldId="256"/>
            <ac:spMk id="103" creationId="{00000000-0000-0000-0000-000000000000}"/>
          </ac:spMkLst>
        </pc:spChg>
        <pc:picChg chg="add del">
          <ac:chgData name="Alexia Garcia" userId="S::aeg1102@usnh.edu::57e5a67a-ff0c-4cae-9f32-a26d967e0aba" providerId="AD" clId="Web-{18D9C8C6-6913-5B38-84F3-3CD2290758F5}" dt="2026-04-16T21:23:29.222" v="17"/>
          <ac:picMkLst>
            <pc:docMk/>
            <pc:sldMk cId="376030445" sldId="256"/>
            <ac:picMk id="22" creationId="{E51D4C6B-2132-C860-ED2F-DCBCB28AE954}"/>
          </ac:picMkLst>
        </pc:picChg>
      </pc:sldChg>
      <pc:sldChg chg="addSp delSp modSp">
        <pc:chgData name="Alexia Garcia" userId="S::aeg1102@usnh.edu::57e5a67a-ff0c-4cae-9f32-a26d967e0aba" providerId="AD" clId="Web-{18D9C8C6-6913-5B38-84F3-3CD2290758F5}" dt="2026-04-16T21:42:31.912" v="353" actId="20577"/>
        <pc:sldMkLst>
          <pc:docMk/>
          <pc:sldMk cId="1291357234" sldId="257"/>
        </pc:sldMkLst>
        <pc:spChg chg="add del mod">
          <ac:chgData name="Alexia Garcia" userId="S::aeg1102@usnh.edu::57e5a67a-ff0c-4cae-9f32-a26d967e0aba" providerId="AD" clId="Web-{18D9C8C6-6913-5B38-84F3-3CD2290758F5}" dt="2026-04-16T21:42:31.912" v="353" actId="20577"/>
          <ac:spMkLst>
            <pc:docMk/>
            <pc:sldMk cId="1291357234" sldId="257"/>
            <ac:spMk id="34" creationId="{01C9C854-5412-A7EA-F85B-F169DB767F7D}"/>
          </ac:spMkLst>
        </pc:spChg>
        <pc:spChg chg="del mod">
          <ac:chgData name="Alexia Garcia" userId="S::aeg1102@usnh.edu::57e5a67a-ff0c-4cae-9f32-a26d967e0aba" providerId="AD" clId="Web-{18D9C8C6-6913-5B38-84F3-3CD2290758F5}" dt="2026-04-16T21:40:01.692" v="320"/>
          <ac:spMkLst>
            <pc:docMk/>
            <pc:sldMk cId="1291357234" sldId="257"/>
            <ac:spMk id="100" creationId="{2CF62D29-ED61-EF3F-7522-298B0DFB8408}"/>
          </ac:spMkLst>
        </pc:spChg>
        <pc:spChg chg="mod">
          <ac:chgData name="Alexia Garcia" userId="S::aeg1102@usnh.edu::57e5a67a-ff0c-4cae-9f32-a26d967e0aba" providerId="AD" clId="Web-{18D9C8C6-6913-5B38-84F3-3CD2290758F5}" dt="2026-04-16T21:33:10.825" v="22" actId="1076"/>
          <ac:spMkLst>
            <pc:docMk/>
            <pc:sldMk cId="1291357234" sldId="257"/>
            <ac:spMk id="103" creationId="{FDEF6872-B566-6B0A-E872-E3828A3A1072}"/>
          </ac:spMkLst>
        </pc:spChg>
      </pc:sldChg>
      <pc:sldChg chg="addSp delSp modSp">
        <pc:chgData name="Alexia Garcia" userId="S::aeg1102@usnh.edu::57e5a67a-ff0c-4cae-9f32-a26d967e0aba" providerId="AD" clId="Web-{18D9C8C6-6913-5B38-84F3-3CD2290758F5}" dt="2026-04-16T22:01:35.046" v="624" actId="20577"/>
        <pc:sldMkLst>
          <pc:docMk/>
          <pc:sldMk cId="1696084291" sldId="258"/>
        </pc:sldMkLst>
        <pc:spChg chg="del mod">
          <ac:chgData name="Alexia Garcia" userId="S::aeg1102@usnh.edu::57e5a67a-ff0c-4cae-9f32-a26d967e0aba" providerId="AD" clId="Web-{18D9C8C6-6913-5B38-84F3-3CD2290758F5}" dt="2026-04-16T21:54:25.065" v="598"/>
          <ac:spMkLst>
            <pc:docMk/>
            <pc:sldMk cId="1696084291" sldId="258"/>
            <ac:spMk id="12" creationId="{1DD137D3-9458-273E-A5AC-E3895DD37347}"/>
          </ac:spMkLst>
        </pc:spChg>
        <pc:spChg chg="mod">
          <ac:chgData name="Alexia Garcia" userId="S::aeg1102@usnh.edu::57e5a67a-ff0c-4cae-9f32-a26d967e0aba" providerId="AD" clId="Web-{18D9C8C6-6913-5B38-84F3-3CD2290758F5}" dt="2026-04-16T21:45:52.722" v="369" actId="1076"/>
          <ac:spMkLst>
            <pc:docMk/>
            <pc:sldMk cId="1696084291" sldId="258"/>
            <ac:spMk id="26" creationId="{DD34BC85-531D-54E3-DA5C-18EF54B1134E}"/>
          </ac:spMkLst>
        </pc:spChg>
        <pc:spChg chg="add mod">
          <ac:chgData name="Alexia Garcia" userId="S::aeg1102@usnh.edu::57e5a67a-ff0c-4cae-9f32-a26d967e0aba" providerId="AD" clId="Web-{18D9C8C6-6913-5B38-84F3-3CD2290758F5}" dt="2026-04-16T21:58:49.960" v="618" actId="20577"/>
          <ac:spMkLst>
            <pc:docMk/>
            <pc:sldMk cId="1696084291" sldId="258"/>
            <ac:spMk id="34" creationId="{79DFC2B6-BB37-63AD-AB25-2375EDE469BD}"/>
          </ac:spMkLst>
        </pc:spChg>
        <pc:spChg chg="mod">
          <ac:chgData name="Alexia Garcia" userId="S::aeg1102@usnh.edu::57e5a67a-ff0c-4cae-9f32-a26d967e0aba" providerId="AD" clId="Web-{18D9C8C6-6913-5B38-84F3-3CD2290758F5}" dt="2026-04-16T21:49:38.887" v="500" actId="20577"/>
          <ac:spMkLst>
            <pc:docMk/>
            <pc:sldMk cId="1696084291" sldId="258"/>
            <ac:spMk id="41" creationId="{F18A0B53-3184-D59A-30D3-08EDD3AD392A}"/>
          </ac:spMkLst>
        </pc:spChg>
        <pc:spChg chg="mod">
          <ac:chgData name="Alexia Garcia" userId="S::aeg1102@usnh.edu::57e5a67a-ff0c-4cae-9f32-a26d967e0aba" providerId="AD" clId="Web-{18D9C8C6-6913-5B38-84F3-3CD2290758F5}" dt="2026-04-16T21:50:07.122" v="515" actId="1076"/>
          <ac:spMkLst>
            <pc:docMk/>
            <pc:sldMk cId="1696084291" sldId="258"/>
            <ac:spMk id="42" creationId="{2B101377-0439-6ECD-BC46-2A6D3E25CF89}"/>
          </ac:spMkLst>
        </pc:spChg>
        <pc:spChg chg="mod">
          <ac:chgData name="Alexia Garcia" userId="S::aeg1102@usnh.edu::57e5a67a-ff0c-4cae-9f32-a26d967e0aba" providerId="AD" clId="Web-{18D9C8C6-6913-5B38-84F3-3CD2290758F5}" dt="2026-04-16T21:45:57.081" v="370" actId="1076"/>
          <ac:spMkLst>
            <pc:docMk/>
            <pc:sldMk cId="1696084291" sldId="258"/>
            <ac:spMk id="45" creationId="{2256293D-A8E2-0B58-0702-30E768F164AB}"/>
          </ac:spMkLst>
        </pc:spChg>
        <pc:spChg chg="mod">
          <ac:chgData name="Alexia Garcia" userId="S::aeg1102@usnh.edu::57e5a67a-ff0c-4cae-9f32-a26d967e0aba" providerId="AD" clId="Web-{18D9C8C6-6913-5B38-84F3-3CD2290758F5}" dt="2026-04-16T22:01:35.046" v="624" actId="20577"/>
          <ac:spMkLst>
            <pc:docMk/>
            <pc:sldMk cId="1696084291" sldId="258"/>
            <ac:spMk id="62" creationId="{ED2CEDED-8B01-CB39-DD74-6CC4C9470E78}"/>
          </ac:spMkLst>
        </pc:spChg>
        <pc:spChg chg="del">
          <ac:chgData name="Alexia Garcia" userId="S::aeg1102@usnh.edu::57e5a67a-ff0c-4cae-9f32-a26d967e0aba" providerId="AD" clId="Web-{18D9C8C6-6913-5B38-84F3-3CD2290758F5}" dt="2026-04-16T21:44:44.577" v="354"/>
          <ac:spMkLst>
            <pc:docMk/>
            <pc:sldMk cId="1696084291" sldId="258"/>
            <ac:spMk id="100" creationId="{02B78963-D10B-717F-FF72-2220CCEA39B6}"/>
          </ac:spMkLst>
        </pc:spChg>
        <pc:spChg chg="mod">
          <ac:chgData name="Alexia Garcia" userId="S::aeg1102@usnh.edu::57e5a67a-ff0c-4cae-9f32-a26d967e0aba" providerId="AD" clId="Web-{18D9C8C6-6913-5B38-84F3-3CD2290758F5}" dt="2026-04-16T21:46:43.053" v="376"/>
          <ac:spMkLst>
            <pc:docMk/>
            <pc:sldMk cId="1696084291" sldId="258"/>
            <ac:spMk id="103" creationId="{74AD2762-594E-D551-A080-5B7232E9DD9D}"/>
          </ac:spMkLst>
        </pc:spChg>
        <pc:picChg chg="mod modCrop">
          <ac:chgData name="Alexia Garcia" userId="S::aeg1102@usnh.edu::57e5a67a-ff0c-4cae-9f32-a26d967e0aba" providerId="AD" clId="Web-{18D9C8C6-6913-5B38-84F3-3CD2290758F5}" dt="2026-04-16T21:54:44.987" v="604" actId="1076"/>
          <ac:picMkLst>
            <pc:docMk/>
            <pc:sldMk cId="1696084291" sldId="258"/>
            <ac:picMk id="14" creationId="{DF129C40-6837-2FF6-2897-4E556C5F8F5B}"/>
          </ac:picMkLst>
        </pc:picChg>
        <pc:picChg chg="mod">
          <ac:chgData name="Alexia Garcia" userId="S::aeg1102@usnh.edu::57e5a67a-ff0c-4cae-9f32-a26d967e0aba" providerId="AD" clId="Web-{18D9C8C6-6913-5B38-84F3-3CD2290758F5}" dt="2026-04-16T21:45:04.281" v="362" actId="1076"/>
          <ac:picMkLst>
            <pc:docMk/>
            <pc:sldMk cId="1696084291" sldId="258"/>
            <ac:picMk id="43" creationId="{D8E8637E-911E-B5FA-E4A2-67C676E97D98}"/>
          </ac:picMkLst>
        </pc:picChg>
        <pc:picChg chg="mod">
          <ac:chgData name="Alexia Garcia" userId="S::aeg1102@usnh.edu::57e5a67a-ff0c-4cae-9f32-a26d967e0aba" providerId="AD" clId="Web-{18D9C8C6-6913-5B38-84F3-3CD2290758F5}" dt="2026-04-16T21:45:04.344" v="363" actId="1076"/>
          <ac:picMkLst>
            <pc:docMk/>
            <pc:sldMk cId="1696084291" sldId="258"/>
            <ac:picMk id="44" creationId="{72D98B4F-D14B-4C53-9972-F86D8F964C03}"/>
          </ac:picMkLst>
        </pc:picChg>
      </pc:sldChg>
    </pc:docChg>
  </pc:docChgLst>
  <pc:docChgLst>
    <pc:chgData name="Mitchell Berry" userId="58911c26-b815-4e74-a366-705211abf4e6" providerId="ADAL" clId="{5597683A-5C03-4887-94CF-33D6A25CE972}"/>
    <pc:docChg chg="undo custSel modSld">
      <pc:chgData name="Mitchell Berry" userId="58911c26-b815-4e74-a366-705211abf4e6" providerId="ADAL" clId="{5597683A-5C03-4887-94CF-33D6A25CE972}" dt="2026-04-16T21:57:03.670" v="150"/>
      <pc:docMkLst>
        <pc:docMk/>
      </pc:docMkLst>
      <pc:sldChg chg="addSp delSp modSp mod">
        <pc:chgData name="Mitchell Berry" userId="58911c26-b815-4e74-a366-705211abf4e6" providerId="ADAL" clId="{5597683A-5C03-4887-94CF-33D6A25CE972}" dt="2026-04-16T21:55:41.113" v="144" actId="478"/>
        <pc:sldMkLst>
          <pc:docMk/>
          <pc:sldMk cId="376030445" sldId="256"/>
        </pc:sldMkLst>
        <pc:spChg chg="del">
          <ac:chgData name="Mitchell Berry" userId="58911c26-b815-4e74-a366-705211abf4e6" providerId="ADAL" clId="{5597683A-5C03-4887-94CF-33D6A25CE972}" dt="2026-04-16T21:47:53.038" v="51" actId="478"/>
          <ac:spMkLst>
            <pc:docMk/>
            <pc:sldMk cId="376030445" sldId="256"/>
            <ac:spMk id="4" creationId="{00000000-0000-0000-0000-000000000000}"/>
          </ac:spMkLst>
        </pc:spChg>
        <pc:spChg chg="mod ord">
          <ac:chgData name="Mitchell Berry" userId="58911c26-b815-4e74-a366-705211abf4e6" providerId="ADAL" clId="{5597683A-5C03-4887-94CF-33D6A25CE972}" dt="2026-04-16T21:49:49.690" v="57" actId="1076"/>
          <ac:spMkLst>
            <pc:docMk/>
            <pc:sldMk cId="376030445" sldId="256"/>
            <ac:spMk id="19" creationId="{00000000-0000-0000-0000-000000000000}"/>
          </ac:spMkLst>
        </pc:spChg>
        <pc:spChg chg="mod">
          <ac:chgData name="Mitchell Berry" userId="58911c26-b815-4e74-a366-705211abf4e6" providerId="ADAL" clId="{5597683A-5C03-4887-94CF-33D6A25CE972}" dt="2026-04-16T21:53:28.196" v="141" actId="20577"/>
          <ac:spMkLst>
            <pc:docMk/>
            <pc:sldMk cId="376030445" sldId="256"/>
            <ac:spMk id="29" creationId="{25A23A47-2FD6-897E-C01D-44789BDE2125}"/>
          </ac:spMkLst>
        </pc:spChg>
        <pc:spChg chg="mod">
          <ac:chgData name="Mitchell Berry" userId="58911c26-b815-4e74-a366-705211abf4e6" providerId="ADAL" clId="{5597683A-5C03-4887-94CF-33D6A25CE972}" dt="2026-04-16T21:53:59.873" v="143" actId="20577"/>
          <ac:spMkLst>
            <pc:docMk/>
            <pc:sldMk cId="376030445" sldId="256"/>
            <ac:spMk id="107" creationId="{00000000-0000-0000-0000-000000000000}"/>
          </ac:spMkLst>
        </pc:spChg>
        <pc:picChg chg="add del mod modCrop">
          <ac:chgData name="Mitchell Berry" userId="58911c26-b815-4e74-a366-705211abf4e6" providerId="ADAL" clId="{5597683A-5C03-4887-94CF-33D6A25CE972}" dt="2026-04-16T21:55:41.113" v="144" actId="478"/>
          <ac:picMkLst>
            <pc:docMk/>
            <pc:sldMk cId="376030445" sldId="256"/>
            <ac:picMk id="20" creationId="{77BE4DDB-238F-1620-6DE7-8A185D1131A7}"/>
          </ac:picMkLst>
        </pc:picChg>
        <pc:picChg chg="add mod modCrop">
          <ac:chgData name="Mitchell Berry" userId="58911c26-b815-4e74-a366-705211abf4e6" providerId="ADAL" clId="{5597683A-5C03-4887-94CF-33D6A25CE972}" dt="2026-04-16T21:49:44.033" v="56" actId="1076"/>
          <ac:picMkLst>
            <pc:docMk/>
            <pc:sldMk cId="376030445" sldId="256"/>
            <ac:picMk id="36" creationId="{55524804-376F-73CD-4B38-B199A2D08DF4}"/>
          </ac:picMkLst>
        </pc:picChg>
        <pc:picChg chg="add mod modCrop">
          <ac:chgData name="Mitchell Berry" userId="58911c26-b815-4e74-a366-705211abf4e6" providerId="ADAL" clId="{5597683A-5C03-4887-94CF-33D6A25CE972}" dt="2026-04-16T21:51:55.362" v="65" actId="14100"/>
          <ac:picMkLst>
            <pc:docMk/>
            <pc:sldMk cId="376030445" sldId="256"/>
            <ac:picMk id="40" creationId="{5080D4EA-066A-2C18-EF86-7E88FB34E915}"/>
          </ac:picMkLst>
        </pc:picChg>
        <pc:picChg chg="mod">
          <ac:chgData name="Mitchell Berry" userId="58911c26-b815-4e74-a366-705211abf4e6" providerId="ADAL" clId="{5597683A-5C03-4887-94CF-33D6A25CE972}" dt="2026-04-16T21:49:44.033" v="56" actId="1076"/>
          <ac:picMkLst>
            <pc:docMk/>
            <pc:sldMk cId="376030445" sldId="256"/>
            <ac:picMk id="47" creationId="{5BE47FF8-AA85-2FCD-0E31-98F9E4220209}"/>
          </ac:picMkLst>
        </pc:picChg>
        <pc:picChg chg="mod">
          <ac:chgData name="Mitchell Berry" userId="58911c26-b815-4e74-a366-705211abf4e6" providerId="ADAL" clId="{5597683A-5C03-4887-94CF-33D6A25CE972}" dt="2026-04-16T21:49:59.779" v="59" actId="1076"/>
          <ac:picMkLst>
            <pc:docMk/>
            <pc:sldMk cId="376030445" sldId="256"/>
            <ac:picMk id="48" creationId="{05D15F81-BE83-D8CE-0D02-5E65C55EFEC9}"/>
          </ac:picMkLst>
        </pc:picChg>
      </pc:sldChg>
      <pc:sldChg chg="addSp delSp modSp mod">
        <pc:chgData name="Mitchell Berry" userId="58911c26-b815-4e74-a366-705211abf4e6" providerId="ADAL" clId="{5597683A-5C03-4887-94CF-33D6A25CE972}" dt="2026-04-16T21:57:03.670" v="150"/>
        <pc:sldMkLst>
          <pc:docMk/>
          <pc:sldMk cId="1696084291" sldId="258"/>
        </pc:sldMkLst>
        <pc:spChg chg="del">
          <ac:chgData name="Mitchell Berry" userId="58911c26-b815-4e74-a366-705211abf4e6" providerId="ADAL" clId="{5597683A-5C03-4887-94CF-33D6A25CE972}" dt="2026-04-16T21:57:02.404" v="149" actId="478"/>
          <ac:spMkLst>
            <pc:docMk/>
            <pc:sldMk cId="1696084291" sldId="258"/>
            <ac:spMk id="29" creationId="{4B06F553-1419-9386-2E32-D73862AF1C1B}"/>
          </ac:spMkLst>
        </pc:spChg>
        <pc:spChg chg="add mod">
          <ac:chgData name="Mitchell Berry" userId="58911c26-b815-4e74-a366-705211abf4e6" providerId="ADAL" clId="{5597683A-5C03-4887-94CF-33D6A25CE972}" dt="2026-04-16T21:56:58.231" v="148"/>
          <ac:spMkLst>
            <pc:docMk/>
            <pc:sldMk cId="1696084291" sldId="258"/>
            <ac:spMk id="49" creationId="{117EDA90-8831-BC29-8BEE-33B04A2BADE0}"/>
          </ac:spMkLst>
        </pc:spChg>
        <pc:spChg chg="add mod">
          <ac:chgData name="Mitchell Berry" userId="58911c26-b815-4e74-a366-705211abf4e6" providerId="ADAL" clId="{5597683A-5C03-4887-94CF-33D6A25CE972}" dt="2026-04-16T21:56:58.231" v="148"/>
          <ac:spMkLst>
            <pc:docMk/>
            <pc:sldMk cId="1696084291" sldId="258"/>
            <ac:spMk id="51" creationId="{1F58F2E0-3E2D-830A-959D-0E036141E28F}"/>
          </ac:spMkLst>
        </pc:spChg>
        <pc:spChg chg="add mod">
          <ac:chgData name="Mitchell Berry" userId="58911c26-b815-4e74-a366-705211abf4e6" providerId="ADAL" clId="{5597683A-5C03-4887-94CF-33D6A25CE972}" dt="2026-04-16T21:57:03.670" v="150"/>
          <ac:spMkLst>
            <pc:docMk/>
            <pc:sldMk cId="1696084291" sldId="258"/>
            <ac:spMk id="57" creationId="{2D80D974-D252-154F-1E85-2520D1EFF456}"/>
          </ac:spMkLst>
        </pc:spChg>
        <pc:spChg chg="add mod">
          <ac:chgData name="Mitchell Berry" userId="58911c26-b815-4e74-a366-705211abf4e6" providerId="ADAL" clId="{5597683A-5C03-4887-94CF-33D6A25CE972}" dt="2026-04-16T21:57:03.670" v="150"/>
          <ac:spMkLst>
            <pc:docMk/>
            <pc:sldMk cId="1696084291" sldId="258"/>
            <ac:spMk id="59" creationId="{C2D79F79-F3AA-A59A-9400-DD5BAF0FC8B3}"/>
          </ac:spMkLst>
        </pc:spChg>
        <pc:spChg chg="del mod">
          <ac:chgData name="Mitchell Berry" userId="58911c26-b815-4e74-a366-705211abf4e6" providerId="ADAL" clId="{5597683A-5C03-4887-94CF-33D6A25CE972}" dt="2026-04-16T21:57:02.404" v="149" actId="478"/>
          <ac:spMkLst>
            <pc:docMk/>
            <pc:sldMk cId="1696084291" sldId="258"/>
            <ac:spMk id="107" creationId="{BA908685-CE00-937E-B376-8DD5E5FF77F5}"/>
          </ac:spMkLst>
        </pc:spChg>
        <pc:picChg chg="del">
          <ac:chgData name="Mitchell Berry" userId="58911c26-b815-4e74-a366-705211abf4e6" providerId="ADAL" clId="{5597683A-5C03-4887-94CF-33D6A25CE972}" dt="2026-04-16T21:56:51.375" v="146" actId="478"/>
          <ac:picMkLst>
            <pc:docMk/>
            <pc:sldMk cId="1696084291" sldId="258"/>
            <ac:picMk id="20" creationId="{B0A9F76D-1FA4-7477-C6FC-1E83600569EA}"/>
          </ac:picMkLst>
        </pc:picChg>
        <pc:picChg chg="del mod">
          <ac:chgData name="Mitchell Berry" userId="58911c26-b815-4e74-a366-705211abf4e6" providerId="ADAL" clId="{5597683A-5C03-4887-94CF-33D6A25CE972}" dt="2026-04-16T21:57:02.404" v="149" actId="478"/>
          <ac:picMkLst>
            <pc:docMk/>
            <pc:sldMk cId="1696084291" sldId="258"/>
            <ac:picMk id="36" creationId="{0EC36803-3DF6-D403-6998-7E6CBD4DE8A6}"/>
          </ac:picMkLst>
        </pc:picChg>
        <pc:picChg chg="add mod">
          <ac:chgData name="Mitchell Berry" userId="58911c26-b815-4e74-a366-705211abf4e6" providerId="ADAL" clId="{5597683A-5C03-4887-94CF-33D6A25CE972}" dt="2026-04-16T21:56:58.231" v="148"/>
          <ac:picMkLst>
            <pc:docMk/>
            <pc:sldMk cId="1696084291" sldId="258"/>
            <ac:picMk id="46" creationId="{8BDD35C6-14BC-A399-0F75-6D4145CC9891}"/>
          </ac:picMkLst>
        </pc:picChg>
        <pc:picChg chg="del">
          <ac:chgData name="Mitchell Berry" userId="58911c26-b815-4e74-a366-705211abf4e6" providerId="ADAL" clId="{5597683A-5C03-4887-94CF-33D6A25CE972}" dt="2026-04-16T21:56:50.764" v="145" actId="478"/>
          <ac:picMkLst>
            <pc:docMk/>
            <pc:sldMk cId="1696084291" sldId="258"/>
            <ac:picMk id="47" creationId="{3B4681C1-23DC-3A33-B3B5-B2D1F87C0E2A}"/>
          </ac:picMkLst>
        </pc:picChg>
        <pc:picChg chg="del">
          <ac:chgData name="Mitchell Berry" userId="58911c26-b815-4e74-a366-705211abf4e6" providerId="ADAL" clId="{5597683A-5C03-4887-94CF-33D6A25CE972}" dt="2026-04-16T21:57:02.404" v="149" actId="478"/>
          <ac:picMkLst>
            <pc:docMk/>
            <pc:sldMk cId="1696084291" sldId="258"/>
            <ac:picMk id="48" creationId="{E30C0266-4EB9-50AC-DF12-90F910264C88}"/>
          </ac:picMkLst>
        </pc:picChg>
        <pc:picChg chg="add mod">
          <ac:chgData name="Mitchell Berry" userId="58911c26-b815-4e74-a366-705211abf4e6" providerId="ADAL" clId="{5597683A-5C03-4887-94CF-33D6A25CE972}" dt="2026-04-16T21:56:58.231" v="148"/>
          <ac:picMkLst>
            <pc:docMk/>
            <pc:sldMk cId="1696084291" sldId="258"/>
            <ac:picMk id="50" creationId="{A17223CB-5D75-3A73-3A1E-2200F02D12C8}"/>
          </ac:picMkLst>
        </pc:picChg>
        <pc:picChg chg="add mod">
          <ac:chgData name="Mitchell Berry" userId="58911c26-b815-4e74-a366-705211abf4e6" providerId="ADAL" clId="{5597683A-5C03-4887-94CF-33D6A25CE972}" dt="2026-04-16T21:56:58.231" v="148"/>
          <ac:picMkLst>
            <pc:docMk/>
            <pc:sldMk cId="1696084291" sldId="258"/>
            <ac:picMk id="52" creationId="{D13E9432-39EA-2D3A-6FDB-AD3BBAC0C6FE}"/>
          </ac:picMkLst>
        </pc:picChg>
        <pc:picChg chg="add mod">
          <ac:chgData name="Mitchell Berry" userId="58911c26-b815-4e74-a366-705211abf4e6" providerId="ADAL" clId="{5597683A-5C03-4887-94CF-33D6A25CE972}" dt="2026-04-16T21:56:58.231" v="148"/>
          <ac:picMkLst>
            <pc:docMk/>
            <pc:sldMk cId="1696084291" sldId="258"/>
            <ac:picMk id="54" creationId="{8B48DACB-8B48-382C-CA19-8321B17C09B8}"/>
          </ac:picMkLst>
        </pc:picChg>
        <pc:picChg chg="add mod">
          <ac:chgData name="Mitchell Berry" userId="58911c26-b815-4e74-a366-705211abf4e6" providerId="ADAL" clId="{5597683A-5C03-4887-94CF-33D6A25CE972}" dt="2026-04-16T21:57:03.670" v="150"/>
          <ac:picMkLst>
            <pc:docMk/>
            <pc:sldMk cId="1696084291" sldId="258"/>
            <ac:picMk id="56" creationId="{455BD236-90A4-0BBC-9587-BCD48095B82F}"/>
          </ac:picMkLst>
        </pc:picChg>
        <pc:picChg chg="add mod">
          <ac:chgData name="Mitchell Berry" userId="58911c26-b815-4e74-a366-705211abf4e6" providerId="ADAL" clId="{5597683A-5C03-4887-94CF-33D6A25CE972}" dt="2026-04-16T21:57:03.670" v="150"/>
          <ac:picMkLst>
            <pc:docMk/>
            <pc:sldMk cId="1696084291" sldId="258"/>
            <ac:picMk id="58" creationId="{A22975D5-7577-31A5-DC4D-0D6EB91BB2CD}"/>
          </ac:picMkLst>
        </pc:picChg>
        <pc:picChg chg="add mod">
          <ac:chgData name="Mitchell Berry" userId="58911c26-b815-4e74-a366-705211abf4e6" providerId="ADAL" clId="{5597683A-5C03-4887-94CF-33D6A25CE972}" dt="2026-04-16T21:57:03.670" v="150"/>
          <ac:picMkLst>
            <pc:docMk/>
            <pc:sldMk cId="1696084291" sldId="258"/>
            <ac:picMk id="60" creationId="{66463B53-3E85-1AAE-4754-BBE2A6EE7440}"/>
          </ac:picMkLst>
        </pc:picChg>
        <pc:picChg chg="add mod">
          <ac:chgData name="Mitchell Berry" userId="58911c26-b815-4e74-a366-705211abf4e6" providerId="ADAL" clId="{5597683A-5C03-4887-94CF-33D6A25CE972}" dt="2026-04-16T21:57:03.670" v="150"/>
          <ac:picMkLst>
            <pc:docMk/>
            <pc:sldMk cId="1696084291" sldId="258"/>
            <ac:picMk id="61" creationId="{FC3796AD-8C7F-BBBF-1626-6810564DE048}"/>
          </ac:picMkLst>
        </pc:picChg>
      </pc:sldChg>
    </pc:docChg>
  </pc:docChgLst>
  <pc:docChgLst>
    <pc:chgData name="Lindsey Beck" userId="e5dbf2e6-d070-4f83-9ae6-a254908424c7" providerId="ADAL" clId="{7209D78C-E852-427E-B58E-67F7CA2A21EB}"/>
    <pc:docChg chg="undo custSel addSld delSld modSld">
      <pc:chgData name="Lindsey Beck" userId="e5dbf2e6-d070-4f83-9ae6-a254908424c7" providerId="ADAL" clId="{7209D78C-E852-427E-B58E-67F7CA2A21EB}" dt="2026-04-20T20:16:10.337" v="2845" actId="47"/>
      <pc:docMkLst>
        <pc:docMk/>
      </pc:docMkLst>
      <pc:sldChg chg="addSp delSp modSp del mod">
        <pc:chgData name="Lindsey Beck" userId="e5dbf2e6-d070-4f83-9ae6-a254908424c7" providerId="ADAL" clId="{7209D78C-E852-427E-B58E-67F7CA2A21EB}" dt="2026-04-20T20:16:07.753" v="2844" actId="47"/>
        <pc:sldMkLst>
          <pc:docMk/>
          <pc:sldMk cId="376030445" sldId="256"/>
        </pc:sldMkLst>
      </pc:sldChg>
      <pc:sldChg chg="modSp add del mod">
        <pc:chgData name="Lindsey Beck" userId="e5dbf2e6-d070-4f83-9ae6-a254908424c7" providerId="ADAL" clId="{7209D78C-E852-427E-B58E-67F7CA2A21EB}" dt="2026-04-20T20:16:10.337" v="2845" actId="47"/>
        <pc:sldMkLst>
          <pc:docMk/>
          <pc:sldMk cId="1291357234" sldId="257"/>
        </pc:sldMkLst>
        <pc:spChg chg="mod">
          <ac:chgData name="Lindsey Beck" userId="e5dbf2e6-d070-4f83-9ae6-a254908424c7" providerId="ADAL" clId="{7209D78C-E852-427E-B58E-67F7CA2A21EB}" dt="2026-04-16T21:20:47.505" v="2651" actId="1076"/>
          <ac:spMkLst>
            <pc:docMk/>
            <pc:sldMk cId="1291357234" sldId="257"/>
            <ac:spMk id="3" creationId="{83583C50-BA8E-7261-CE8C-CB0AD48A0FE4}"/>
          </ac:spMkLst>
        </pc:spChg>
        <pc:spChg chg="mod">
          <ac:chgData name="Lindsey Beck" userId="e5dbf2e6-d070-4f83-9ae6-a254908424c7" providerId="ADAL" clId="{7209D78C-E852-427E-B58E-67F7CA2A21EB}" dt="2026-04-16T21:19:30.792" v="2647" actId="1076"/>
          <ac:spMkLst>
            <pc:docMk/>
            <pc:sldMk cId="1291357234" sldId="257"/>
            <ac:spMk id="5" creationId="{D010A74C-2638-6A67-0819-FA67AA34C47B}"/>
          </ac:spMkLst>
        </pc:spChg>
        <pc:spChg chg="mod">
          <ac:chgData name="Lindsey Beck" userId="e5dbf2e6-d070-4f83-9ae6-a254908424c7" providerId="ADAL" clId="{7209D78C-E852-427E-B58E-67F7CA2A21EB}" dt="2026-04-16T21:19:30.792" v="2647" actId="1076"/>
          <ac:spMkLst>
            <pc:docMk/>
            <pc:sldMk cId="1291357234" sldId="257"/>
            <ac:spMk id="7" creationId="{1109BDEE-02C0-A5FD-162A-5ADE06315FB3}"/>
          </ac:spMkLst>
        </pc:spChg>
        <pc:spChg chg="mod">
          <ac:chgData name="Lindsey Beck" userId="e5dbf2e6-d070-4f83-9ae6-a254908424c7" providerId="ADAL" clId="{7209D78C-E852-427E-B58E-67F7CA2A21EB}" dt="2026-04-16T21:20:28.884" v="2650" actId="1076"/>
          <ac:spMkLst>
            <pc:docMk/>
            <pc:sldMk cId="1291357234" sldId="257"/>
            <ac:spMk id="8" creationId="{D99AE37E-AB7A-4F8F-1E3F-DB2D3E339D56}"/>
          </ac:spMkLst>
        </pc:spChg>
        <pc:spChg chg="mod">
          <ac:chgData name="Lindsey Beck" userId="e5dbf2e6-d070-4f83-9ae6-a254908424c7" providerId="ADAL" clId="{7209D78C-E852-427E-B58E-67F7CA2A21EB}" dt="2026-04-16T21:19:02.040" v="2645" actId="1076"/>
          <ac:spMkLst>
            <pc:docMk/>
            <pc:sldMk cId="1291357234" sldId="257"/>
            <ac:spMk id="9" creationId="{004E4005-9C8E-F0AB-9260-7F8E4AA7F2A5}"/>
          </ac:spMkLst>
        </pc:spChg>
        <pc:spChg chg="mod">
          <ac:chgData name="Lindsey Beck" userId="e5dbf2e6-d070-4f83-9ae6-a254908424c7" providerId="ADAL" clId="{7209D78C-E852-427E-B58E-67F7CA2A21EB}" dt="2026-04-16T21:19:30.792" v="2647" actId="1076"/>
          <ac:spMkLst>
            <pc:docMk/>
            <pc:sldMk cId="1291357234" sldId="257"/>
            <ac:spMk id="10" creationId="{4C387A31-E389-6CC6-4258-0CA5CD37771B}"/>
          </ac:spMkLst>
        </pc:spChg>
        <pc:spChg chg="mod">
          <ac:chgData name="Lindsey Beck" userId="e5dbf2e6-d070-4f83-9ae6-a254908424c7" providerId="ADAL" clId="{7209D78C-E852-427E-B58E-67F7CA2A21EB}" dt="2026-04-16T21:19:57.603" v="2649" actId="1076"/>
          <ac:spMkLst>
            <pc:docMk/>
            <pc:sldMk cId="1291357234" sldId="257"/>
            <ac:spMk id="11" creationId="{2AE1C26B-17CC-4A21-5A1E-539491D1C931}"/>
          </ac:spMkLst>
        </pc:spChg>
        <pc:spChg chg="mod">
          <ac:chgData name="Lindsey Beck" userId="e5dbf2e6-d070-4f83-9ae6-a254908424c7" providerId="ADAL" clId="{7209D78C-E852-427E-B58E-67F7CA2A21EB}" dt="2026-04-16T21:21:11.382" v="2653" actId="1076"/>
          <ac:spMkLst>
            <pc:docMk/>
            <pc:sldMk cId="1291357234" sldId="257"/>
            <ac:spMk id="15" creationId="{A9BE3A76-4E63-261C-6BD3-23D54BC3D235}"/>
          </ac:spMkLst>
        </pc:spChg>
        <pc:spChg chg="mod">
          <ac:chgData name="Lindsey Beck" userId="e5dbf2e6-d070-4f83-9ae6-a254908424c7" providerId="ADAL" clId="{7209D78C-E852-427E-B58E-67F7CA2A21EB}" dt="2026-04-16T21:19:02.040" v="2645" actId="1076"/>
          <ac:spMkLst>
            <pc:docMk/>
            <pc:sldMk cId="1291357234" sldId="257"/>
            <ac:spMk id="16" creationId="{89770734-A586-06F2-42B8-691CB3B29AEC}"/>
          </ac:spMkLst>
        </pc:spChg>
        <pc:spChg chg="mod">
          <ac:chgData name="Lindsey Beck" userId="e5dbf2e6-d070-4f83-9ae6-a254908424c7" providerId="ADAL" clId="{7209D78C-E852-427E-B58E-67F7CA2A21EB}" dt="2026-04-16T21:19:02.040" v="2645" actId="1076"/>
          <ac:spMkLst>
            <pc:docMk/>
            <pc:sldMk cId="1291357234" sldId="257"/>
            <ac:spMk id="17" creationId="{913AFD4B-00C4-8A84-B6B2-4D66C628C723}"/>
          </ac:spMkLst>
        </pc:spChg>
        <pc:spChg chg="mod">
          <ac:chgData name="Lindsey Beck" userId="e5dbf2e6-d070-4f83-9ae6-a254908424c7" providerId="ADAL" clId="{7209D78C-E852-427E-B58E-67F7CA2A21EB}" dt="2026-04-16T21:20:47.505" v="2651" actId="1076"/>
          <ac:spMkLst>
            <pc:docMk/>
            <pc:sldMk cId="1291357234" sldId="257"/>
            <ac:spMk id="18" creationId="{F481F4FF-A791-4496-27C7-82B43D2B0250}"/>
          </ac:spMkLst>
        </pc:spChg>
        <pc:spChg chg="mod">
          <ac:chgData name="Lindsey Beck" userId="e5dbf2e6-d070-4f83-9ae6-a254908424c7" providerId="ADAL" clId="{7209D78C-E852-427E-B58E-67F7CA2A21EB}" dt="2026-04-16T21:21:11.382" v="2653" actId="1076"/>
          <ac:spMkLst>
            <pc:docMk/>
            <pc:sldMk cId="1291357234" sldId="257"/>
            <ac:spMk id="19" creationId="{EA4FC9D4-2342-D118-0839-51526DD8718D}"/>
          </ac:spMkLst>
        </pc:spChg>
        <pc:spChg chg="mod">
          <ac:chgData name="Lindsey Beck" userId="e5dbf2e6-d070-4f83-9ae6-a254908424c7" providerId="ADAL" clId="{7209D78C-E852-427E-B58E-67F7CA2A21EB}" dt="2026-04-16T21:19:02.040" v="2645" actId="1076"/>
          <ac:spMkLst>
            <pc:docMk/>
            <pc:sldMk cId="1291357234" sldId="257"/>
            <ac:spMk id="21" creationId="{048DBFBC-DA83-6261-9121-47A7A3A2FDB9}"/>
          </ac:spMkLst>
        </pc:spChg>
        <pc:spChg chg="mod">
          <ac:chgData name="Lindsey Beck" userId="e5dbf2e6-d070-4f83-9ae6-a254908424c7" providerId="ADAL" clId="{7209D78C-E852-427E-B58E-67F7CA2A21EB}" dt="2026-04-16T21:20:28.884" v="2650" actId="1076"/>
          <ac:spMkLst>
            <pc:docMk/>
            <pc:sldMk cId="1291357234" sldId="257"/>
            <ac:spMk id="23" creationId="{622539CB-E276-67B6-20B9-B2DACCEB1AD1}"/>
          </ac:spMkLst>
        </pc:spChg>
        <pc:spChg chg="mod">
          <ac:chgData name="Lindsey Beck" userId="e5dbf2e6-d070-4f83-9ae6-a254908424c7" providerId="ADAL" clId="{7209D78C-E852-427E-B58E-67F7CA2A21EB}" dt="2026-04-16T21:20:28.884" v="2650" actId="1076"/>
          <ac:spMkLst>
            <pc:docMk/>
            <pc:sldMk cId="1291357234" sldId="257"/>
            <ac:spMk id="24" creationId="{8D9C768F-669C-9746-5539-CFE66DF0ABF1}"/>
          </ac:spMkLst>
        </pc:spChg>
        <pc:spChg chg="mod">
          <ac:chgData name="Lindsey Beck" userId="e5dbf2e6-d070-4f83-9ae6-a254908424c7" providerId="ADAL" clId="{7209D78C-E852-427E-B58E-67F7CA2A21EB}" dt="2026-04-16T21:20:55.870" v="2652" actId="1076"/>
          <ac:spMkLst>
            <pc:docMk/>
            <pc:sldMk cId="1291357234" sldId="257"/>
            <ac:spMk id="27" creationId="{056562FE-13EA-7BB9-3EDC-B8ECD4C41ABB}"/>
          </ac:spMkLst>
        </pc:spChg>
        <pc:spChg chg="mod">
          <ac:chgData name="Lindsey Beck" userId="e5dbf2e6-d070-4f83-9ae6-a254908424c7" providerId="ADAL" clId="{7209D78C-E852-427E-B58E-67F7CA2A21EB}" dt="2026-04-16T21:32:58.516" v="2704" actId="255"/>
          <ac:spMkLst>
            <pc:docMk/>
            <pc:sldMk cId="1291357234" sldId="257"/>
            <ac:spMk id="29" creationId="{278C897D-6C48-5043-E3F3-64D20D65EF1C}"/>
          </ac:spMkLst>
        </pc:spChg>
        <pc:spChg chg="mod">
          <ac:chgData name="Lindsey Beck" userId="e5dbf2e6-d070-4f83-9ae6-a254908424c7" providerId="ADAL" clId="{7209D78C-E852-427E-B58E-67F7CA2A21EB}" dt="2026-04-16T21:20:55.870" v="2652" actId="1076"/>
          <ac:spMkLst>
            <pc:docMk/>
            <pc:sldMk cId="1291357234" sldId="257"/>
            <ac:spMk id="32" creationId="{6662D4B6-918D-32D0-FB84-C9A61E31CA5E}"/>
          </ac:spMkLst>
        </pc:spChg>
        <pc:spChg chg="mod">
          <ac:chgData name="Lindsey Beck" userId="e5dbf2e6-d070-4f83-9ae6-a254908424c7" providerId="ADAL" clId="{7209D78C-E852-427E-B58E-67F7CA2A21EB}" dt="2026-04-16T21:20:55.870" v="2652" actId="1076"/>
          <ac:spMkLst>
            <pc:docMk/>
            <pc:sldMk cId="1291357234" sldId="257"/>
            <ac:spMk id="33" creationId="{BDAA7235-C0AB-BAB3-234F-EF3347D2E863}"/>
          </ac:spMkLst>
        </pc:spChg>
        <pc:spChg chg="mod">
          <ac:chgData name="Lindsey Beck" userId="e5dbf2e6-d070-4f83-9ae6-a254908424c7" providerId="ADAL" clId="{7209D78C-E852-427E-B58E-67F7CA2A21EB}" dt="2026-04-16T21:20:47.505" v="2651" actId="1076"/>
          <ac:spMkLst>
            <pc:docMk/>
            <pc:sldMk cId="1291357234" sldId="257"/>
            <ac:spMk id="35" creationId="{77959FBB-8D82-9A01-7F7F-BA15C65302F0}"/>
          </ac:spMkLst>
        </pc:spChg>
        <pc:spChg chg="mod">
          <ac:chgData name="Lindsey Beck" userId="e5dbf2e6-d070-4f83-9ae6-a254908424c7" providerId="ADAL" clId="{7209D78C-E852-427E-B58E-67F7CA2A21EB}" dt="2026-04-16T21:20:47.505" v="2651" actId="1076"/>
          <ac:spMkLst>
            <pc:docMk/>
            <pc:sldMk cId="1291357234" sldId="257"/>
            <ac:spMk id="85" creationId="{4C0344FD-B5B1-6376-8EDF-2501BD7A0677}"/>
          </ac:spMkLst>
        </pc:spChg>
        <pc:spChg chg="mod">
          <ac:chgData name="Lindsey Beck" userId="e5dbf2e6-d070-4f83-9ae6-a254908424c7" providerId="ADAL" clId="{7209D78C-E852-427E-B58E-67F7CA2A21EB}" dt="2026-04-16T21:20:47.505" v="2651" actId="1076"/>
          <ac:spMkLst>
            <pc:docMk/>
            <pc:sldMk cId="1291357234" sldId="257"/>
            <ac:spMk id="93" creationId="{A5684C1F-0CD6-6308-28A0-184831EB443C}"/>
          </ac:spMkLst>
        </pc:spChg>
        <pc:spChg chg="mod">
          <ac:chgData name="Lindsey Beck" userId="e5dbf2e6-d070-4f83-9ae6-a254908424c7" providerId="ADAL" clId="{7209D78C-E852-427E-B58E-67F7CA2A21EB}" dt="2026-04-16T21:20:28.884" v="2650" actId="1076"/>
          <ac:spMkLst>
            <pc:docMk/>
            <pc:sldMk cId="1291357234" sldId="257"/>
            <ac:spMk id="98" creationId="{977AEE1A-8AD1-9468-2F92-64C38ED6B026}"/>
          </ac:spMkLst>
        </pc:spChg>
        <pc:spChg chg="mod">
          <ac:chgData name="Lindsey Beck" userId="e5dbf2e6-d070-4f83-9ae6-a254908424c7" providerId="ADAL" clId="{7209D78C-E852-427E-B58E-67F7CA2A21EB}" dt="2026-04-16T21:19:47.613" v="2648" actId="14100"/>
          <ac:spMkLst>
            <pc:docMk/>
            <pc:sldMk cId="1291357234" sldId="257"/>
            <ac:spMk id="99" creationId="{1DF0F9F7-9036-3BBE-E54B-3454CDFB1267}"/>
          </ac:spMkLst>
        </pc:spChg>
        <pc:spChg chg="mod">
          <ac:chgData name="Lindsey Beck" userId="e5dbf2e6-d070-4f83-9ae6-a254908424c7" providerId="ADAL" clId="{7209D78C-E852-427E-B58E-67F7CA2A21EB}" dt="2026-04-16T21:32:50.747" v="2703" actId="255"/>
          <ac:spMkLst>
            <pc:docMk/>
            <pc:sldMk cId="1291357234" sldId="257"/>
            <ac:spMk id="107" creationId="{AF124363-D67C-86F4-80F7-FCF0A2991A0B}"/>
          </ac:spMkLst>
        </pc:spChg>
        <pc:spChg chg="mod">
          <ac:chgData name="Lindsey Beck" userId="e5dbf2e6-d070-4f83-9ae6-a254908424c7" providerId="ADAL" clId="{7209D78C-E852-427E-B58E-67F7CA2A21EB}" dt="2026-04-16T21:20:47.505" v="2651" actId="1076"/>
          <ac:spMkLst>
            <pc:docMk/>
            <pc:sldMk cId="1291357234" sldId="257"/>
            <ac:spMk id="108" creationId="{72923042-32F0-C995-47D8-E679DF820AD5}"/>
          </ac:spMkLst>
        </pc:spChg>
        <pc:picChg chg="mod">
          <ac:chgData name="Lindsey Beck" userId="e5dbf2e6-d070-4f83-9ae6-a254908424c7" providerId="ADAL" clId="{7209D78C-E852-427E-B58E-67F7CA2A21EB}" dt="2026-04-16T21:21:11.382" v="2653" actId="1076"/>
          <ac:picMkLst>
            <pc:docMk/>
            <pc:sldMk cId="1291357234" sldId="257"/>
            <ac:picMk id="20" creationId="{70B6ACDD-81BF-A8D6-B676-34753CB2421F}"/>
          </ac:picMkLst>
        </pc:picChg>
        <pc:picChg chg="mod">
          <ac:chgData name="Lindsey Beck" userId="e5dbf2e6-d070-4f83-9ae6-a254908424c7" providerId="ADAL" clId="{7209D78C-E852-427E-B58E-67F7CA2A21EB}" dt="2026-04-16T21:20:28.884" v="2650" actId="1076"/>
          <ac:picMkLst>
            <pc:docMk/>
            <pc:sldMk cId="1291357234" sldId="257"/>
            <ac:picMk id="22" creationId="{FC1AC313-C8EA-91C5-4412-C6C05799C780}"/>
          </ac:picMkLst>
        </pc:picChg>
        <pc:picChg chg="mod">
          <ac:chgData name="Lindsey Beck" userId="e5dbf2e6-d070-4f83-9ae6-a254908424c7" providerId="ADAL" clId="{7209D78C-E852-427E-B58E-67F7CA2A21EB}" dt="2026-04-16T21:19:30.792" v="2647" actId="1076"/>
          <ac:picMkLst>
            <pc:docMk/>
            <pc:sldMk cId="1291357234" sldId="257"/>
            <ac:picMk id="28" creationId="{A0BDF958-5B80-EFC5-424F-B3AC92937538}"/>
          </ac:picMkLst>
        </pc:picChg>
        <pc:picChg chg="mod">
          <ac:chgData name="Lindsey Beck" userId="e5dbf2e6-d070-4f83-9ae6-a254908424c7" providerId="ADAL" clId="{7209D78C-E852-427E-B58E-67F7CA2A21EB}" dt="2026-04-16T21:20:55.870" v="2652" actId="1076"/>
          <ac:picMkLst>
            <pc:docMk/>
            <pc:sldMk cId="1291357234" sldId="257"/>
            <ac:picMk id="37" creationId="{C1506EB0-02FA-690B-CF1D-5BE5DF0AAF29}"/>
          </ac:picMkLst>
        </pc:picChg>
        <pc:picChg chg="mod">
          <ac:chgData name="Lindsey Beck" userId="e5dbf2e6-d070-4f83-9ae6-a254908424c7" providerId="ADAL" clId="{7209D78C-E852-427E-B58E-67F7CA2A21EB}" dt="2026-04-16T21:20:55.870" v="2652" actId="1076"/>
          <ac:picMkLst>
            <pc:docMk/>
            <pc:sldMk cId="1291357234" sldId="257"/>
            <ac:picMk id="38" creationId="{5F52B6FA-1BF9-9BCC-AC14-3319978B3365}"/>
          </ac:picMkLst>
        </pc:picChg>
        <pc:picChg chg="mod">
          <ac:chgData name="Lindsey Beck" userId="e5dbf2e6-d070-4f83-9ae6-a254908424c7" providerId="ADAL" clId="{7209D78C-E852-427E-B58E-67F7CA2A21EB}" dt="2026-04-16T21:21:11.382" v="2653" actId="1076"/>
          <ac:picMkLst>
            <pc:docMk/>
            <pc:sldMk cId="1291357234" sldId="257"/>
            <ac:picMk id="48" creationId="{078743CF-937A-AE9B-63D6-B43183B62F05}"/>
          </ac:picMkLst>
        </pc:picChg>
        <pc:picChg chg="mod">
          <ac:chgData name="Lindsey Beck" userId="e5dbf2e6-d070-4f83-9ae6-a254908424c7" providerId="ADAL" clId="{7209D78C-E852-427E-B58E-67F7CA2A21EB}" dt="2026-04-16T21:19:02.040" v="2645" actId="1076"/>
          <ac:picMkLst>
            <pc:docMk/>
            <pc:sldMk cId="1291357234" sldId="257"/>
            <ac:picMk id="53" creationId="{37F071A2-4C1B-1297-3664-4CD14BACE56E}"/>
          </ac:picMkLst>
        </pc:picChg>
        <pc:picChg chg="mod">
          <ac:chgData name="Lindsey Beck" userId="e5dbf2e6-d070-4f83-9ae6-a254908424c7" providerId="ADAL" clId="{7209D78C-E852-427E-B58E-67F7CA2A21EB}" dt="2026-04-16T21:19:02.040" v="2645" actId="1076"/>
          <ac:picMkLst>
            <pc:docMk/>
            <pc:sldMk cId="1291357234" sldId="257"/>
            <ac:picMk id="55" creationId="{B67C6781-0355-27BF-8596-5F1B8005F8FB}"/>
          </ac:picMkLst>
        </pc:picChg>
        <pc:picChg chg="mod">
          <ac:chgData name="Lindsey Beck" userId="e5dbf2e6-d070-4f83-9ae6-a254908424c7" providerId="ADAL" clId="{7209D78C-E852-427E-B58E-67F7CA2A21EB}" dt="2026-04-16T21:19:02.040" v="2645" actId="1076"/>
          <ac:picMkLst>
            <pc:docMk/>
            <pc:sldMk cId="1291357234" sldId="257"/>
            <ac:picMk id="63" creationId="{0378133B-9775-45E3-51CD-9CF5DF124C93}"/>
          </ac:picMkLst>
        </pc:picChg>
      </pc:sldChg>
      <pc:sldChg chg="delSp modSp add mod">
        <pc:chgData name="Lindsey Beck" userId="e5dbf2e6-d070-4f83-9ae6-a254908424c7" providerId="ADAL" clId="{7209D78C-E852-427E-B58E-67F7CA2A21EB}" dt="2026-04-17T15:50:54.258" v="2843" actId="1076"/>
        <pc:sldMkLst>
          <pc:docMk/>
          <pc:sldMk cId="1696084291" sldId="258"/>
        </pc:sldMkLst>
        <pc:spChg chg="mod">
          <ac:chgData name="Lindsey Beck" userId="e5dbf2e6-d070-4f83-9ae6-a254908424c7" providerId="ADAL" clId="{7209D78C-E852-427E-B58E-67F7CA2A21EB}" dt="2026-04-16T21:44:21.742" v="2782" actId="14100"/>
          <ac:spMkLst>
            <pc:docMk/>
            <pc:sldMk cId="1696084291" sldId="258"/>
            <ac:spMk id="6" creationId="{9A22DEF4-5C07-5EE6-AE54-1B8B17EA06EE}"/>
          </ac:spMkLst>
        </pc:spChg>
        <pc:spChg chg="mod">
          <ac:chgData name="Lindsey Beck" userId="e5dbf2e6-d070-4f83-9ae6-a254908424c7" providerId="ADAL" clId="{7209D78C-E852-427E-B58E-67F7CA2A21EB}" dt="2026-04-16T21:45:10.455" v="2786" actId="14100"/>
          <ac:spMkLst>
            <pc:docMk/>
            <pc:sldMk cId="1696084291" sldId="258"/>
            <ac:spMk id="7" creationId="{C8E30E3C-0E6B-5D48-65B1-A3591E4000E2}"/>
          </ac:spMkLst>
        </pc:spChg>
        <pc:spChg chg="mod">
          <ac:chgData name="Lindsey Beck" userId="e5dbf2e6-d070-4f83-9ae6-a254908424c7" providerId="ADAL" clId="{7209D78C-E852-427E-B58E-67F7CA2A21EB}" dt="2026-04-16T21:52:25.301" v="2798" actId="14100"/>
          <ac:spMkLst>
            <pc:docMk/>
            <pc:sldMk cId="1696084291" sldId="258"/>
            <ac:spMk id="8" creationId="{94FB38F3-3DD9-FE3F-7315-C8D1A588D3E6}"/>
          </ac:spMkLst>
        </pc:spChg>
        <pc:spChg chg="mod">
          <ac:chgData name="Lindsey Beck" userId="e5dbf2e6-d070-4f83-9ae6-a254908424c7" providerId="ADAL" clId="{7209D78C-E852-427E-B58E-67F7CA2A21EB}" dt="2026-04-16T21:54:00.976" v="2803" actId="1076"/>
          <ac:spMkLst>
            <pc:docMk/>
            <pc:sldMk cId="1696084291" sldId="258"/>
            <ac:spMk id="10" creationId="{FFD79557-A564-DB23-19FD-B27689AE3F6B}"/>
          </ac:spMkLst>
        </pc:spChg>
        <pc:spChg chg="mod">
          <ac:chgData name="Lindsey Beck" userId="e5dbf2e6-d070-4f83-9ae6-a254908424c7" providerId="ADAL" clId="{7209D78C-E852-427E-B58E-67F7CA2A21EB}" dt="2026-04-16T21:44:30.985" v="2783" actId="14100"/>
          <ac:spMkLst>
            <pc:docMk/>
            <pc:sldMk cId="1696084291" sldId="258"/>
            <ac:spMk id="13" creationId="{160F8B5F-9A5F-FA66-3929-2D099E8F87D9}"/>
          </ac:spMkLst>
        </pc:spChg>
        <pc:spChg chg="mod">
          <ac:chgData name="Lindsey Beck" userId="e5dbf2e6-d070-4f83-9ae6-a254908424c7" providerId="ADAL" clId="{7209D78C-E852-427E-B58E-67F7CA2A21EB}" dt="2026-04-17T15:50:54.258" v="2843" actId="1076"/>
          <ac:spMkLst>
            <pc:docMk/>
            <pc:sldMk cId="1696084291" sldId="258"/>
            <ac:spMk id="17" creationId="{80D67263-C71A-BE20-36A1-C2DFC985AB00}"/>
          </ac:spMkLst>
        </pc:spChg>
        <pc:spChg chg="mod">
          <ac:chgData name="Lindsey Beck" userId="e5dbf2e6-d070-4f83-9ae6-a254908424c7" providerId="ADAL" clId="{7209D78C-E852-427E-B58E-67F7CA2A21EB}" dt="2026-04-16T21:48:09.063" v="2793" actId="1076"/>
          <ac:spMkLst>
            <pc:docMk/>
            <pc:sldMk cId="1696084291" sldId="258"/>
            <ac:spMk id="21" creationId="{DBE90E28-29B8-CA84-1BE4-4FC8BCD1BA91}"/>
          </ac:spMkLst>
        </pc:spChg>
        <pc:spChg chg="mod">
          <ac:chgData name="Lindsey Beck" userId="e5dbf2e6-d070-4f83-9ae6-a254908424c7" providerId="ADAL" clId="{7209D78C-E852-427E-B58E-67F7CA2A21EB}" dt="2026-04-17T15:50:10.690" v="2837" actId="120"/>
          <ac:spMkLst>
            <pc:docMk/>
            <pc:sldMk cId="1696084291" sldId="258"/>
            <ac:spMk id="27" creationId="{121AF2B8-E073-2F68-9647-55DBF4078353}"/>
          </ac:spMkLst>
        </pc:spChg>
        <pc:spChg chg="mod">
          <ac:chgData name="Lindsey Beck" userId="e5dbf2e6-d070-4f83-9ae6-a254908424c7" providerId="ADAL" clId="{7209D78C-E852-427E-B58E-67F7CA2A21EB}" dt="2026-04-16T21:43:38.185" v="2778" actId="14100"/>
          <ac:spMkLst>
            <pc:docMk/>
            <pc:sldMk cId="1696084291" sldId="258"/>
            <ac:spMk id="31" creationId="{9B64C2BB-7D95-93EE-8316-7B9E199CB1DE}"/>
          </ac:spMkLst>
        </pc:spChg>
        <pc:spChg chg="mod">
          <ac:chgData name="Lindsey Beck" userId="e5dbf2e6-d070-4f83-9ae6-a254908424c7" providerId="ADAL" clId="{7209D78C-E852-427E-B58E-67F7CA2A21EB}" dt="2026-04-16T21:52:43.917" v="2801" actId="14100"/>
          <ac:spMkLst>
            <pc:docMk/>
            <pc:sldMk cId="1696084291" sldId="258"/>
            <ac:spMk id="32" creationId="{93E33E60-5FC0-6206-2456-D122EB414CE0}"/>
          </ac:spMkLst>
        </pc:spChg>
        <pc:spChg chg="mod">
          <ac:chgData name="Lindsey Beck" userId="e5dbf2e6-d070-4f83-9ae6-a254908424c7" providerId="ADAL" clId="{7209D78C-E852-427E-B58E-67F7CA2A21EB}" dt="2026-04-16T21:52:33.553" v="2799" actId="14100"/>
          <ac:spMkLst>
            <pc:docMk/>
            <pc:sldMk cId="1696084291" sldId="258"/>
            <ac:spMk id="33" creationId="{EABA3964-3F0F-69AE-AD47-B0BA3735998E}"/>
          </ac:spMkLst>
        </pc:spChg>
        <pc:spChg chg="mod">
          <ac:chgData name="Lindsey Beck" userId="e5dbf2e6-d070-4f83-9ae6-a254908424c7" providerId="ADAL" clId="{7209D78C-E852-427E-B58E-67F7CA2A21EB}" dt="2026-04-17T15:49:51.280" v="2833" actId="120"/>
          <ac:spMkLst>
            <pc:docMk/>
            <pc:sldMk cId="1696084291" sldId="258"/>
            <ac:spMk id="41" creationId="{F18A0B53-3184-D59A-30D3-08EDD3AD392A}"/>
          </ac:spMkLst>
        </pc:spChg>
        <pc:spChg chg="mod">
          <ac:chgData name="Lindsey Beck" userId="e5dbf2e6-d070-4f83-9ae6-a254908424c7" providerId="ADAL" clId="{7209D78C-E852-427E-B58E-67F7CA2A21EB}" dt="2026-04-17T15:49:41.820" v="2832" actId="120"/>
          <ac:spMkLst>
            <pc:docMk/>
            <pc:sldMk cId="1696084291" sldId="258"/>
            <ac:spMk id="42" creationId="{2B101377-0439-6ECD-BC46-2A6D3E25CF89}"/>
          </ac:spMkLst>
        </pc:spChg>
        <pc:spChg chg="mod">
          <ac:chgData name="Lindsey Beck" userId="e5dbf2e6-d070-4f83-9ae6-a254908424c7" providerId="ADAL" clId="{7209D78C-E852-427E-B58E-67F7CA2A21EB}" dt="2026-04-17T15:50:14.619" v="2838" actId="120"/>
          <ac:spMkLst>
            <pc:docMk/>
            <pc:sldMk cId="1696084291" sldId="258"/>
            <ac:spMk id="57" creationId="{2D80D974-D252-154F-1E85-2520D1EFF456}"/>
          </ac:spMkLst>
        </pc:spChg>
        <pc:spChg chg="mod">
          <ac:chgData name="Lindsey Beck" userId="e5dbf2e6-d070-4f83-9ae6-a254908424c7" providerId="ADAL" clId="{7209D78C-E852-427E-B58E-67F7CA2A21EB}" dt="2026-04-17T15:50:19.080" v="2839" actId="120"/>
          <ac:spMkLst>
            <pc:docMk/>
            <pc:sldMk cId="1696084291" sldId="258"/>
            <ac:spMk id="59" creationId="{C2D79F79-F3AA-A59A-9400-DD5BAF0FC8B3}"/>
          </ac:spMkLst>
        </pc:spChg>
        <pc:spChg chg="mod">
          <ac:chgData name="Lindsey Beck" userId="e5dbf2e6-d070-4f83-9ae6-a254908424c7" providerId="ADAL" clId="{7209D78C-E852-427E-B58E-67F7CA2A21EB}" dt="2026-04-17T15:48:53.096" v="2829" actId="20577"/>
          <ac:spMkLst>
            <pc:docMk/>
            <pc:sldMk cId="1696084291" sldId="258"/>
            <ac:spMk id="62" creationId="{ED2CEDED-8B01-CB39-DD74-6CC4C9470E78}"/>
          </ac:spMkLst>
        </pc:spChg>
        <pc:spChg chg="mod">
          <ac:chgData name="Lindsey Beck" userId="e5dbf2e6-d070-4f83-9ae6-a254908424c7" providerId="ADAL" clId="{7209D78C-E852-427E-B58E-67F7CA2A21EB}" dt="2026-04-16T21:52:21.430" v="2797" actId="1076"/>
          <ac:spMkLst>
            <pc:docMk/>
            <pc:sldMk cId="1696084291" sldId="258"/>
            <ac:spMk id="98" creationId="{5B1B0A01-F7FF-DE8C-09F2-F14E7F5608CF}"/>
          </ac:spMkLst>
        </pc:spChg>
        <pc:spChg chg="mod">
          <ac:chgData name="Lindsey Beck" userId="e5dbf2e6-d070-4f83-9ae6-a254908424c7" providerId="ADAL" clId="{7209D78C-E852-427E-B58E-67F7CA2A21EB}" dt="2026-04-16T21:44:18.249" v="2781" actId="14100"/>
          <ac:spMkLst>
            <pc:docMk/>
            <pc:sldMk cId="1696084291" sldId="258"/>
            <ac:spMk id="99" creationId="{42518C0F-D185-3393-4889-2A658869A08B}"/>
          </ac:spMkLst>
        </pc:spChg>
        <pc:picChg chg="mod">
          <ac:chgData name="Lindsey Beck" userId="e5dbf2e6-d070-4f83-9ae6-a254908424c7" providerId="ADAL" clId="{7209D78C-E852-427E-B58E-67F7CA2A21EB}" dt="2026-04-16T21:47:17.061" v="2787" actId="1076"/>
          <ac:picMkLst>
            <pc:docMk/>
            <pc:sldMk cId="1696084291" sldId="258"/>
            <ac:picMk id="37" creationId="{F98E6B7A-1884-56C5-CEDB-2E4A293143E5}"/>
          </ac:picMkLst>
        </pc:picChg>
        <pc:picChg chg="mod">
          <ac:chgData name="Lindsey Beck" userId="e5dbf2e6-d070-4f83-9ae6-a254908424c7" providerId="ADAL" clId="{7209D78C-E852-427E-B58E-67F7CA2A21EB}" dt="2026-04-16T21:48:16.701" v="2794" actId="1076"/>
          <ac:picMkLst>
            <pc:docMk/>
            <pc:sldMk cId="1696084291" sldId="258"/>
            <ac:picMk id="38" creationId="{EFF79261-36FF-711D-0610-91BBCF671047}"/>
          </ac:picMkLst>
        </pc:picChg>
        <pc:picChg chg="mod">
          <ac:chgData name="Lindsey Beck" userId="e5dbf2e6-d070-4f83-9ae6-a254908424c7" providerId="ADAL" clId="{7209D78C-E852-427E-B58E-67F7CA2A21EB}" dt="2026-04-17T15:50:42.430" v="2842" actId="1076"/>
          <ac:picMkLst>
            <pc:docMk/>
            <pc:sldMk cId="1696084291" sldId="258"/>
            <ac:picMk id="53" creationId="{B6EE2539-95A6-C61C-B7D4-58A0CC2C047C}"/>
          </ac:picMkLst>
        </pc:picChg>
        <pc:picChg chg="mod">
          <ac:chgData name="Lindsey Beck" userId="e5dbf2e6-d070-4f83-9ae6-a254908424c7" providerId="ADAL" clId="{7209D78C-E852-427E-B58E-67F7CA2A21EB}" dt="2026-04-16T21:48:09.063" v="2793" actId="1076"/>
          <ac:picMkLst>
            <pc:docMk/>
            <pc:sldMk cId="1696084291" sldId="258"/>
            <ac:picMk id="55" creationId="{341B3645-5524-556B-53D6-99AF634739BE}"/>
          </ac:picMkLst>
        </pc:picChg>
        <pc:picChg chg="mod">
          <ac:chgData name="Lindsey Beck" userId="e5dbf2e6-d070-4f83-9ae6-a254908424c7" providerId="ADAL" clId="{7209D78C-E852-427E-B58E-67F7CA2A21EB}" dt="2026-04-16T21:48:22.493" v="2795" actId="1076"/>
          <ac:picMkLst>
            <pc:docMk/>
            <pc:sldMk cId="1696084291" sldId="258"/>
            <ac:picMk id="63" creationId="{E12118EA-E37B-102D-7B28-CABC28C0FC25}"/>
          </ac:picMkLst>
        </pc:picChg>
      </pc:sldChg>
    </pc:docChg>
  </pc:docChgLst>
  <pc:docChgLst>
    <pc:chgData name="Dylan Nutting" userId="8d5a0f7d-f28f-4c0c-9205-f48d4592893a" providerId="ADAL" clId="{6D388704-6105-46A4-88C1-AE49027BDB4B}"/>
    <pc:docChg chg="undo custSel delSld modSld">
      <pc:chgData name="Dylan Nutting" userId="8d5a0f7d-f28f-4c0c-9205-f48d4592893a" providerId="ADAL" clId="{6D388704-6105-46A4-88C1-AE49027BDB4B}" dt="2026-04-17T18:13:11.533" v="7287" actId="14100"/>
      <pc:docMkLst>
        <pc:docMk/>
      </pc:docMkLst>
      <pc:sldChg chg="addSp delSp modSp mod">
        <pc:chgData name="Dylan Nutting" userId="8d5a0f7d-f28f-4c0c-9205-f48d4592893a" providerId="ADAL" clId="{6D388704-6105-46A4-88C1-AE49027BDB4B}" dt="2026-04-16T21:38:33.417" v="6279" actId="1076"/>
        <pc:sldMkLst>
          <pc:docMk/>
          <pc:sldMk cId="376030445" sldId="256"/>
        </pc:sldMkLst>
        <pc:spChg chg="add del mod">
          <ac:chgData name="Dylan Nutting" userId="8d5a0f7d-f28f-4c0c-9205-f48d4592893a" providerId="ADAL" clId="{6D388704-6105-46A4-88C1-AE49027BDB4B}" dt="2026-04-16T20:05:38.665" v="6188" actId="1076"/>
          <ac:spMkLst>
            <pc:docMk/>
            <pc:sldMk cId="376030445" sldId="256"/>
            <ac:spMk id="3" creationId="{0C48A1D1-8A74-675D-A854-B98B86D6C9C7}"/>
          </ac:spMkLst>
        </pc:spChg>
        <pc:spChg chg="add mod">
          <ac:chgData name="Dylan Nutting" userId="8d5a0f7d-f28f-4c0c-9205-f48d4592893a" providerId="ADAL" clId="{6D388704-6105-46A4-88C1-AE49027BDB4B}" dt="2026-04-16T16:56:02.802" v="2843" actId="20577"/>
          <ac:spMkLst>
            <pc:docMk/>
            <pc:sldMk cId="376030445" sldId="256"/>
            <ac:spMk id="5" creationId="{EFEE5FD5-8365-9ED3-AF57-8ABF2E4B0712}"/>
          </ac:spMkLst>
        </pc:spChg>
        <pc:spChg chg="mod">
          <ac:chgData name="Dylan Nutting" userId="8d5a0f7d-f28f-4c0c-9205-f48d4592893a" providerId="ADAL" clId="{6D388704-6105-46A4-88C1-AE49027BDB4B}" dt="2026-04-16T15:36:26.452" v="1785" actId="20577"/>
          <ac:spMkLst>
            <pc:docMk/>
            <pc:sldMk cId="376030445" sldId="256"/>
            <ac:spMk id="6" creationId="{00000000-0000-0000-0000-000000000000}"/>
          </ac:spMkLst>
        </pc:spChg>
        <pc:spChg chg="mod">
          <ac:chgData name="Dylan Nutting" userId="8d5a0f7d-f28f-4c0c-9205-f48d4592893a" providerId="ADAL" clId="{6D388704-6105-46A4-88C1-AE49027BDB4B}" dt="2026-04-16T15:41:48.974" v="2209" actId="20577"/>
          <ac:spMkLst>
            <pc:docMk/>
            <pc:sldMk cId="376030445" sldId="256"/>
            <ac:spMk id="7" creationId="{00000000-0000-0000-0000-000000000000}"/>
          </ac:spMkLst>
        </pc:spChg>
        <pc:spChg chg="mod">
          <ac:chgData name="Dylan Nutting" userId="8d5a0f7d-f28f-4c0c-9205-f48d4592893a" providerId="ADAL" clId="{6D388704-6105-46A4-88C1-AE49027BDB4B}" dt="2026-04-16T15:05:44.348" v="1017" actId="14100"/>
          <ac:spMkLst>
            <pc:docMk/>
            <pc:sldMk cId="376030445" sldId="256"/>
            <ac:spMk id="8" creationId="{00000000-0000-0000-0000-000000000000}"/>
          </ac:spMkLst>
        </pc:spChg>
        <pc:spChg chg="mod">
          <ac:chgData name="Dylan Nutting" userId="8d5a0f7d-f28f-4c0c-9205-f48d4592893a" providerId="ADAL" clId="{6D388704-6105-46A4-88C1-AE49027BDB4B}" dt="2026-04-16T19:17:49.751" v="4695" actId="255"/>
          <ac:spMkLst>
            <pc:docMk/>
            <pc:sldMk cId="376030445" sldId="256"/>
            <ac:spMk id="9" creationId="{00000000-0000-0000-0000-000000000000}"/>
          </ac:spMkLst>
        </pc:spChg>
        <pc:spChg chg="add mod">
          <ac:chgData name="Dylan Nutting" userId="8d5a0f7d-f28f-4c0c-9205-f48d4592893a" providerId="ADAL" clId="{6D388704-6105-46A4-88C1-AE49027BDB4B}" dt="2026-04-16T16:57:04.392" v="2949" actId="20577"/>
          <ac:spMkLst>
            <pc:docMk/>
            <pc:sldMk cId="376030445" sldId="256"/>
            <ac:spMk id="10" creationId="{B5CF2E1A-CEC4-A48D-A35F-DC66B92BDB98}"/>
          </ac:spMkLst>
        </pc:spChg>
        <pc:spChg chg="add mod">
          <ac:chgData name="Dylan Nutting" userId="8d5a0f7d-f28f-4c0c-9205-f48d4592893a" providerId="ADAL" clId="{6D388704-6105-46A4-88C1-AE49027BDB4B}" dt="2026-04-16T17:23:32.839" v="3144" actId="1076"/>
          <ac:spMkLst>
            <pc:docMk/>
            <pc:sldMk cId="376030445" sldId="256"/>
            <ac:spMk id="11" creationId="{511E11BB-5E70-78BC-9888-A02D3BCE69C4}"/>
          </ac:spMkLst>
        </pc:spChg>
        <pc:spChg chg="del mod">
          <ac:chgData name="Dylan Nutting" userId="8d5a0f7d-f28f-4c0c-9205-f48d4592893a" providerId="ADAL" clId="{6D388704-6105-46A4-88C1-AE49027BDB4B}" dt="2026-04-16T14:46:42.423" v="545" actId="478"/>
          <ac:spMkLst>
            <pc:docMk/>
            <pc:sldMk cId="376030445" sldId="256"/>
            <ac:spMk id="12" creationId="{00000000-0000-0000-0000-000000000000}"/>
          </ac:spMkLst>
        </pc:spChg>
        <pc:spChg chg="add mod">
          <ac:chgData name="Dylan Nutting" userId="8d5a0f7d-f28f-4c0c-9205-f48d4592893a" providerId="ADAL" clId="{6D388704-6105-46A4-88C1-AE49027BDB4B}" dt="2026-04-16T20:12:04.352" v="6274" actId="1076"/>
          <ac:spMkLst>
            <pc:docMk/>
            <pc:sldMk cId="376030445" sldId="256"/>
            <ac:spMk id="12" creationId="{EC80F991-B662-36B6-9380-6EC2386F4657}"/>
          </ac:spMkLst>
        </pc:spChg>
        <pc:spChg chg="mod">
          <ac:chgData name="Dylan Nutting" userId="8d5a0f7d-f28f-4c0c-9205-f48d4592893a" providerId="ADAL" clId="{6D388704-6105-46A4-88C1-AE49027BDB4B}" dt="2026-04-16T15:34:56.676" v="1628" actId="20577"/>
          <ac:spMkLst>
            <pc:docMk/>
            <pc:sldMk cId="376030445" sldId="256"/>
            <ac:spMk id="13" creationId="{00000000-0000-0000-0000-000000000000}"/>
          </ac:spMkLst>
        </pc:spChg>
        <pc:spChg chg="mod">
          <ac:chgData name="Dylan Nutting" userId="8d5a0f7d-f28f-4c0c-9205-f48d4592893a" providerId="ADAL" clId="{6D388704-6105-46A4-88C1-AE49027BDB4B}" dt="2026-04-16T15:04:19.523" v="988" actId="1076"/>
          <ac:spMkLst>
            <pc:docMk/>
            <pc:sldMk cId="376030445" sldId="256"/>
            <ac:spMk id="15" creationId="{00000000-0000-0000-0000-000000000000}"/>
          </ac:spMkLst>
        </pc:spChg>
        <pc:spChg chg="mod">
          <ac:chgData name="Dylan Nutting" userId="8d5a0f7d-f28f-4c0c-9205-f48d4592893a" providerId="ADAL" clId="{6D388704-6105-46A4-88C1-AE49027BDB4B}" dt="2026-04-16T15:04:24.708" v="989" actId="14100"/>
          <ac:spMkLst>
            <pc:docMk/>
            <pc:sldMk cId="376030445" sldId="256"/>
            <ac:spMk id="16" creationId="{00000000-0000-0000-0000-000000000000}"/>
          </ac:spMkLst>
        </pc:spChg>
        <pc:spChg chg="del mod">
          <ac:chgData name="Dylan Nutting" userId="8d5a0f7d-f28f-4c0c-9205-f48d4592893a" providerId="ADAL" clId="{6D388704-6105-46A4-88C1-AE49027BDB4B}" dt="2026-04-16T14:46:40.988" v="544" actId="478"/>
          <ac:spMkLst>
            <pc:docMk/>
            <pc:sldMk cId="376030445" sldId="256"/>
            <ac:spMk id="17" creationId="{00000000-0000-0000-0000-000000000000}"/>
          </ac:spMkLst>
        </pc:spChg>
        <pc:spChg chg="add mod">
          <ac:chgData name="Dylan Nutting" userId="8d5a0f7d-f28f-4c0c-9205-f48d4592893a" providerId="ADAL" clId="{6D388704-6105-46A4-88C1-AE49027BDB4B}" dt="2026-04-16T21:38:26.844" v="6278" actId="1076"/>
          <ac:spMkLst>
            <pc:docMk/>
            <pc:sldMk cId="376030445" sldId="256"/>
            <ac:spMk id="17" creationId="{B8A2BA4F-E87B-3DE3-F164-A2FB3907F4B4}"/>
          </ac:spMkLst>
        </pc:spChg>
        <pc:spChg chg="mod">
          <ac:chgData name="Dylan Nutting" userId="8d5a0f7d-f28f-4c0c-9205-f48d4592893a" providerId="ADAL" clId="{6D388704-6105-46A4-88C1-AE49027BDB4B}" dt="2026-04-16T20:06:02.452" v="6193" actId="1076"/>
          <ac:spMkLst>
            <pc:docMk/>
            <pc:sldMk cId="376030445" sldId="256"/>
            <ac:spMk id="18" creationId="{00000000-0000-0000-0000-000000000000}"/>
          </ac:spMkLst>
        </pc:spChg>
        <pc:spChg chg="mod">
          <ac:chgData name="Dylan Nutting" userId="8d5a0f7d-f28f-4c0c-9205-f48d4592893a" providerId="ADAL" clId="{6D388704-6105-46A4-88C1-AE49027BDB4B}" dt="2026-04-16T20:06:12.679" v="6194" actId="14100"/>
          <ac:spMkLst>
            <pc:docMk/>
            <pc:sldMk cId="376030445" sldId="256"/>
            <ac:spMk id="19" creationId="{00000000-0000-0000-0000-000000000000}"/>
          </ac:spMkLst>
        </pc:spChg>
        <pc:spChg chg="add mod">
          <ac:chgData name="Dylan Nutting" userId="8d5a0f7d-f28f-4c0c-9205-f48d4592893a" providerId="ADAL" clId="{6D388704-6105-46A4-88C1-AE49027BDB4B}" dt="2026-04-16T17:32:25.231" v="3875"/>
          <ac:spMkLst>
            <pc:docMk/>
            <pc:sldMk cId="376030445" sldId="256"/>
            <ac:spMk id="20" creationId="{23F176C2-3256-CDF5-D68D-ED6AE786268E}"/>
          </ac:spMkLst>
        </pc:spChg>
        <pc:spChg chg="add mod">
          <ac:chgData name="Dylan Nutting" userId="8d5a0f7d-f28f-4c0c-9205-f48d4592893a" providerId="ADAL" clId="{6D388704-6105-46A4-88C1-AE49027BDB4B}" dt="2026-04-16T17:32:53.547" v="3915" actId="1076"/>
          <ac:spMkLst>
            <pc:docMk/>
            <pc:sldMk cId="376030445" sldId="256"/>
            <ac:spMk id="21" creationId="{60CF6161-AB46-40A4-53E2-C8E7B2DDB248}"/>
          </ac:spMkLst>
        </pc:spChg>
        <pc:spChg chg="add mod">
          <ac:chgData name="Dylan Nutting" userId="8d5a0f7d-f28f-4c0c-9205-f48d4592893a" providerId="ADAL" clId="{6D388704-6105-46A4-88C1-AE49027BDB4B}" dt="2026-04-16T19:43:33.662" v="5206" actId="20577"/>
          <ac:spMkLst>
            <pc:docMk/>
            <pc:sldMk cId="376030445" sldId="256"/>
            <ac:spMk id="23" creationId="{F07A6FA7-286C-1BAB-AED8-52421C5D39BD}"/>
          </ac:spMkLst>
        </pc:spChg>
        <pc:spChg chg="add mod">
          <ac:chgData name="Dylan Nutting" userId="8d5a0f7d-f28f-4c0c-9205-f48d4592893a" providerId="ADAL" clId="{6D388704-6105-46A4-88C1-AE49027BDB4B}" dt="2026-04-16T19:44:12.116" v="5224" actId="20577"/>
          <ac:spMkLst>
            <pc:docMk/>
            <pc:sldMk cId="376030445" sldId="256"/>
            <ac:spMk id="24" creationId="{AB0B7230-240B-CF17-202E-627E4546FCC5}"/>
          </ac:spMkLst>
        </pc:spChg>
        <pc:spChg chg="add mod">
          <ac:chgData name="Dylan Nutting" userId="8d5a0f7d-f28f-4c0c-9205-f48d4592893a" providerId="ADAL" clId="{6D388704-6105-46A4-88C1-AE49027BDB4B}" dt="2026-04-16T19:25:26.430" v="4964" actId="20577"/>
          <ac:spMkLst>
            <pc:docMk/>
            <pc:sldMk cId="376030445" sldId="256"/>
            <ac:spMk id="25" creationId="{EE1593C1-9276-4884-65C4-DC25AE311056}"/>
          </ac:spMkLst>
        </pc:spChg>
        <pc:spChg chg="add mod ord">
          <ac:chgData name="Dylan Nutting" userId="8d5a0f7d-f28f-4c0c-9205-f48d4592893a" providerId="ADAL" clId="{6D388704-6105-46A4-88C1-AE49027BDB4B}" dt="2026-04-16T19:38:03.922" v="5007" actId="1076"/>
          <ac:spMkLst>
            <pc:docMk/>
            <pc:sldMk cId="376030445" sldId="256"/>
            <ac:spMk id="26" creationId="{51B0D628-B475-DB48-9814-F7AB4131E3E2}"/>
          </ac:spMkLst>
        </pc:spChg>
        <pc:spChg chg="del">
          <ac:chgData name="Dylan Nutting" userId="8d5a0f7d-f28f-4c0c-9205-f48d4592893a" providerId="ADAL" clId="{6D388704-6105-46A4-88C1-AE49027BDB4B}" dt="2026-04-16T16:12:39.991" v="2419" actId="478"/>
          <ac:spMkLst>
            <pc:docMk/>
            <pc:sldMk cId="376030445" sldId="256"/>
            <ac:spMk id="27" creationId="{00000000-0000-0000-0000-000000000000}"/>
          </ac:spMkLst>
        </pc:spChg>
        <pc:spChg chg="add mod">
          <ac:chgData name="Dylan Nutting" userId="8d5a0f7d-f28f-4c0c-9205-f48d4592893a" providerId="ADAL" clId="{6D388704-6105-46A4-88C1-AE49027BDB4B}" dt="2026-04-16T19:50:44.975" v="5232"/>
          <ac:spMkLst>
            <pc:docMk/>
            <pc:sldMk cId="376030445" sldId="256"/>
            <ac:spMk id="27" creationId="{876F3C13-87E4-A608-1258-6D6C53FEF55E}"/>
          </ac:spMkLst>
        </pc:spChg>
        <pc:spChg chg="add mod">
          <ac:chgData name="Dylan Nutting" userId="8d5a0f7d-f28f-4c0c-9205-f48d4592893a" providerId="ADAL" clId="{6D388704-6105-46A4-88C1-AE49027BDB4B}" dt="2026-04-16T20:08:43.802" v="6247" actId="1076"/>
          <ac:spMkLst>
            <pc:docMk/>
            <pc:sldMk cId="376030445" sldId="256"/>
            <ac:spMk id="29" creationId="{25A23A47-2FD6-897E-C01D-44789BDE2125}"/>
          </ac:spMkLst>
        </pc:spChg>
        <pc:spChg chg="mod">
          <ac:chgData name="Dylan Nutting" userId="8d5a0f7d-f28f-4c0c-9205-f48d4592893a" providerId="ADAL" clId="{6D388704-6105-46A4-88C1-AE49027BDB4B}" dt="2026-04-16T19:17:45.176" v="4694" actId="255"/>
          <ac:spMkLst>
            <pc:docMk/>
            <pc:sldMk cId="376030445" sldId="256"/>
            <ac:spMk id="30" creationId="{00000000-0000-0000-0000-000000000000}"/>
          </ac:spMkLst>
        </pc:spChg>
        <pc:spChg chg="mod">
          <ac:chgData name="Dylan Nutting" userId="8d5a0f7d-f28f-4c0c-9205-f48d4592893a" providerId="ADAL" clId="{6D388704-6105-46A4-88C1-AE49027BDB4B}" dt="2026-04-16T17:20:06.834" v="2952" actId="1076"/>
          <ac:spMkLst>
            <pc:docMk/>
            <pc:sldMk cId="376030445" sldId="256"/>
            <ac:spMk id="31" creationId="{00000000-0000-0000-0000-000000000000}"/>
          </ac:spMkLst>
        </pc:spChg>
        <pc:spChg chg="mod">
          <ac:chgData name="Dylan Nutting" userId="8d5a0f7d-f28f-4c0c-9205-f48d4592893a" providerId="ADAL" clId="{6D388704-6105-46A4-88C1-AE49027BDB4B}" dt="2026-04-16T19:17:54.293" v="4696" actId="255"/>
          <ac:spMkLst>
            <pc:docMk/>
            <pc:sldMk cId="376030445" sldId="256"/>
            <ac:spMk id="32" creationId="{00000000-0000-0000-0000-000000000000}"/>
          </ac:spMkLst>
        </pc:spChg>
        <pc:spChg chg="mod">
          <ac:chgData name="Dylan Nutting" userId="8d5a0f7d-f28f-4c0c-9205-f48d4592893a" providerId="ADAL" clId="{6D388704-6105-46A4-88C1-AE49027BDB4B}" dt="2026-04-16T15:05:34.576" v="1015" actId="14100"/>
          <ac:spMkLst>
            <pc:docMk/>
            <pc:sldMk cId="376030445" sldId="256"/>
            <ac:spMk id="33" creationId="{00000000-0000-0000-0000-000000000000}"/>
          </ac:spMkLst>
        </pc:spChg>
        <pc:spChg chg="add del mod">
          <ac:chgData name="Dylan Nutting" userId="8d5a0f7d-f28f-4c0c-9205-f48d4592893a" providerId="ADAL" clId="{6D388704-6105-46A4-88C1-AE49027BDB4B}" dt="2026-04-16T14:51:17.836" v="716" actId="22"/>
          <ac:spMkLst>
            <pc:docMk/>
            <pc:sldMk cId="376030445" sldId="256"/>
            <ac:spMk id="34" creationId="{4EE37561-7459-B74A-4538-DBD2C7AE4BAB}"/>
          </ac:spMkLst>
        </pc:spChg>
        <pc:spChg chg="add mod">
          <ac:chgData name="Dylan Nutting" userId="8d5a0f7d-f28f-4c0c-9205-f48d4592893a" providerId="ADAL" clId="{6D388704-6105-46A4-88C1-AE49027BDB4B}" dt="2026-04-16T20:04:59.641" v="6178" actId="571"/>
          <ac:spMkLst>
            <pc:docMk/>
            <pc:sldMk cId="376030445" sldId="256"/>
            <ac:spMk id="34" creationId="{CAC23BE8-3C71-2B19-9632-07B3D68956CD}"/>
          </ac:spMkLst>
        </pc:spChg>
        <pc:spChg chg="add mod">
          <ac:chgData name="Dylan Nutting" userId="8d5a0f7d-f28f-4c0c-9205-f48d4592893a" providerId="ADAL" clId="{6D388704-6105-46A4-88C1-AE49027BDB4B}" dt="2026-04-16T20:05:43.393" v="6189" actId="1076"/>
          <ac:spMkLst>
            <pc:docMk/>
            <pc:sldMk cId="376030445" sldId="256"/>
            <ac:spMk id="35" creationId="{35C5011A-1E45-0A9C-1E15-C55BD96C652D}"/>
          </ac:spMkLst>
        </pc:spChg>
        <pc:spChg chg="add del mod">
          <ac:chgData name="Dylan Nutting" userId="8d5a0f7d-f28f-4c0c-9205-f48d4592893a" providerId="ADAL" clId="{6D388704-6105-46A4-88C1-AE49027BDB4B}" dt="2026-04-16T15:41:50.215" v="2211"/>
          <ac:spMkLst>
            <pc:docMk/>
            <pc:sldMk cId="376030445" sldId="256"/>
            <ac:spMk id="35" creationId="{C2FC5FAC-286F-371F-807E-96C365F0C691}"/>
          </ac:spMkLst>
        </pc:spChg>
        <pc:spChg chg="add del mod">
          <ac:chgData name="Dylan Nutting" userId="8d5a0f7d-f28f-4c0c-9205-f48d4592893a" providerId="ADAL" clId="{6D388704-6105-46A4-88C1-AE49027BDB4B}" dt="2026-04-16T19:19:22.946" v="4701" actId="478"/>
          <ac:spMkLst>
            <pc:docMk/>
            <pc:sldMk cId="376030445" sldId="256"/>
            <ac:spMk id="39" creationId="{0A7C9D19-EC3B-FCC5-5808-C47DCDA089AB}"/>
          </ac:spMkLst>
        </pc:spChg>
        <pc:spChg chg="add del mod">
          <ac:chgData name="Dylan Nutting" userId="8d5a0f7d-f28f-4c0c-9205-f48d4592893a" providerId="ADAL" clId="{6D388704-6105-46A4-88C1-AE49027BDB4B}" dt="2026-04-16T19:19:22.952" v="4703"/>
          <ac:spMkLst>
            <pc:docMk/>
            <pc:sldMk cId="376030445" sldId="256"/>
            <ac:spMk id="40" creationId="{0DA1EEBF-DDE5-373C-CD90-0BE02266AFDC}"/>
          </ac:spMkLst>
        </pc:spChg>
        <pc:spChg chg="add mod">
          <ac:chgData name="Dylan Nutting" userId="8d5a0f7d-f28f-4c0c-9205-f48d4592893a" providerId="ADAL" clId="{6D388704-6105-46A4-88C1-AE49027BDB4B}" dt="2026-04-16T20:10:27.018" v="6254" actId="21"/>
          <ac:spMkLst>
            <pc:docMk/>
            <pc:sldMk cId="376030445" sldId="256"/>
            <ac:spMk id="41" creationId="{F3CE4DB8-576B-F86F-6752-DD40ECAA5E46}"/>
          </ac:spMkLst>
        </pc:spChg>
        <pc:spChg chg="add mod">
          <ac:chgData name="Dylan Nutting" userId="8d5a0f7d-f28f-4c0c-9205-f48d4592893a" providerId="ADAL" clId="{6D388704-6105-46A4-88C1-AE49027BDB4B}" dt="2026-04-16T20:10:54.128" v="6261" actId="1076"/>
          <ac:spMkLst>
            <pc:docMk/>
            <pc:sldMk cId="376030445" sldId="256"/>
            <ac:spMk id="42" creationId="{9D4DA954-FADB-47ED-CC57-06B57E82135F}"/>
          </ac:spMkLst>
        </pc:spChg>
        <pc:spChg chg="add mod">
          <ac:chgData name="Dylan Nutting" userId="8d5a0f7d-f28f-4c0c-9205-f48d4592893a" providerId="ADAL" clId="{6D388704-6105-46A4-88C1-AE49027BDB4B}" dt="2026-04-16T19:38:02.110" v="5006" actId="1076"/>
          <ac:spMkLst>
            <pc:docMk/>
            <pc:sldMk cId="376030445" sldId="256"/>
            <ac:spMk id="45" creationId="{655C18A0-4A8D-048B-2D34-0C25DC377C39}"/>
          </ac:spMkLst>
        </pc:spChg>
        <pc:spChg chg="add mod">
          <ac:chgData name="Dylan Nutting" userId="8d5a0f7d-f28f-4c0c-9205-f48d4592893a" providerId="ADAL" clId="{6D388704-6105-46A4-88C1-AE49027BDB4B}" dt="2026-04-16T16:28:20.341" v="2425"/>
          <ac:spMkLst>
            <pc:docMk/>
            <pc:sldMk cId="376030445" sldId="256"/>
            <ac:spMk id="57" creationId="{DDAC6AE3-963D-7228-36CD-E121C9BFE4E8}"/>
          </ac:spMkLst>
        </pc:spChg>
        <pc:spChg chg="add mod">
          <ac:chgData name="Dylan Nutting" userId="8d5a0f7d-f28f-4c0c-9205-f48d4592893a" providerId="ADAL" clId="{6D388704-6105-46A4-88C1-AE49027BDB4B}" dt="2026-04-16T16:28:31.005" v="2431"/>
          <ac:spMkLst>
            <pc:docMk/>
            <pc:sldMk cId="376030445" sldId="256"/>
            <ac:spMk id="59" creationId="{958CF39D-91EE-1531-1DC4-607821AF371D}"/>
          </ac:spMkLst>
        </pc:spChg>
        <pc:spChg chg="del">
          <ac:chgData name="Dylan Nutting" userId="8d5a0f7d-f28f-4c0c-9205-f48d4592893a" providerId="ADAL" clId="{6D388704-6105-46A4-88C1-AE49027BDB4B}" dt="2026-04-16T16:00:44.686" v="2305" actId="478"/>
          <ac:spMkLst>
            <pc:docMk/>
            <pc:sldMk cId="376030445" sldId="256"/>
            <ac:spMk id="60" creationId="{00000000-0000-0000-0000-000000000000}"/>
          </ac:spMkLst>
        </pc:spChg>
        <pc:spChg chg="del">
          <ac:chgData name="Dylan Nutting" userId="8d5a0f7d-f28f-4c0c-9205-f48d4592893a" providerId="ADAL" clId="{6D388704-6105-46A4-88C1-AE49027BDB4B}" dt="2026-04-16T16:00:51.102" v="2308" actId="478"/>
          <ac:spMkLst>
            <pc:docMk/>
            <pc:sldMk cId="376030445" sldId="256"/>
            <ac:spMk id="62" creationId="{00000000-0000-0000-0000-000000000000}"/>
          </ac:spMkLst>
        </pc:spChg>
        <pc:spChg chg="del mod">
          <ac:chgData name="Dylan Nutting" userId="8d5a0f7d-f28f-4c0c-9205-f48d4592893a" providerId="ADAL" clId="{6D388704-6105-46A4-88C1-AE49027BDB4B}" dt="2026-04-16T16:00:48.923" v="2307" actId="478"/>
          <ac:spMkLst>
            <pc:docMk/>
            <pc:sldMk cId="376030445" sldId="256"/>
            <ac:spMk id="64" creationId="{00000000-0000-0000-0000-000000000000}"/>
          </ac:spMkLst>
        </pc:spChg>
        <pc:spChg chg="add del mod">
          <ac:chgData name="Dylan Nutting" userId="8d5a0f7d-f28f-4c0c-9205-f48d4592893a" providerId="ADAL" clId="{6D388704-6105-46A4-88C1-AE49027BDB4B}" dt="2026-04-16T20:05:46.816" v="6190" actId="14100"/>
          <ac:spMkLst>
            <pc:docMk/>
            <pc:sldMk cId="376030445" sldId="256"/>
            <ac:spMk id="85" creationId="{00000000-0000-0000-0000-000000000000}"/>
          </ac:spMkLst>
        </pc:spChg>
        <pc:spChg chg="mod">
          <ac:chgData name="Dylan Nutting" userId="8d5a0f7d-f28f-4c0c-9205-f48d4592893a" providerId="ADAL" clId="{6D388704-6105-46A4-88C1-AE49027BDB4B}" dt="2026-04-16T20:05:52.153" v="6191" actId="1076"/>
          <ac:spMkLst>
            <pc:docMk/>
            <pc:sldMk cId="376030445" sldId="256"/>
            <ac:spMk id="93" creationId="{00000000-0000-0000-0000-000000000000}"/>
          </ac:spMkLst>
        </pc:spChg>
        <pc:spChg chg="del">
          <ac:chgData name="Dylan Nutting" userId="8d5a0f7d-f28f-4c0c-9205-f48d4592893a" providerId="ADAL" clId="{6D388704-6105-46A4-88C1-AE49027BDB4B}" dt="2026-04-16T16:00:47.415" v="2306" actId="478"/>
          <ac:spMkLst>
            <pc:docMk/>
            <pc:sldMk cId="376030445" sldId="256"/>
            <ac:spMk id="97" creationId="{00000000-0000-0000-0000-000000000000}"/>
          </ac:spMkLst>
        </pc:spChg>
        <pc:spChg chg="mod">
          <ac:chgData name="Dylan Nutting" userId="8d5a0f7d-f28f-4c0c-9205-f48d4592893a" providerId="ADAL" clId="{6D388704-6105-46A4-88C1-AE49027BDB4B}" dt="2026-04-16T20:07:59.001" v="6212" actId="20577"/>
          <ac:spMkLst>
            <pc:docMk/>
            <pc:sldMk cId="376030445" sldId="256"/>
            <ac:spMk id="98" creationId="{00000000-0000-0000-0000-000000000000}"/>
          </ac:spMkLst>
        </pc:spChg>
        <pc:spChg chg="mod">
          <ac:chgData name="Dylan Nutting" userId="8d5a0f7d-f28f-4c0c-9205-f48d4592893a" providerId="ADAL" clId="{6D388704-6105-46A4-88C1-AE49027BDB4B}" dt="2026-04-16T18:50:46.055" v="4328" actId="1076"/>
          <ac:spMkLst>
            <pc:docMk/>
            <pc:sldMk cId="376030445" sldId="256"/>
            <ac:spMk id="99" creationId="{00000000-0000-0000-0000-000000000000}"/>
          </ac:spMkLst>
        </pc:spChg>
        <pc:spChg chg="mod">
          <ac:chgData name="Dylan Nutting" userId="8d5a0f7d-f28f-4c0c-9205-f48d4592893a" providerId="ADAL" clId="{6D388704-6105-46A4-88C1-AE49027BDB4B}" dt="2026-04-16T19:41:46.838" v="5126" actId="1076"/>
          <ac:spMkLst>
            <pc:docMk/>
            <pc:sldMk cId="376030445" sldId="256"/>
            <ac:spMk id="100" creationId="{00000000-0000-0000-0000-000000000000}"/>
          </ac:spMkLst>
        </pc:spChg>
        <pc:spChg chg="del mod">
          <ac:chgData name="Dylan Nutting" userId="8d5a0f7d-f28f-4c0c-9205-f48d4592893a" providerId="ADAL" clId="{6D388704-6105-46A4-88C1-AE49027BDB4B}" dt="2026-04-16T18:46:30.107" v="4283" actId="478"/>
          <ac:spMkLst>
            <pc:docMk/>
            <pc:sldMk cId="376030445" sldId="256"/>
            <ac:spMk id="101" creationId="{00000000-0000-0000-0000-000000000000}"/>
          </ac:spMkLst>
        </pc:spChg>
        <pc:spChg chg="del mod">
          <ac:chgData name="Dylan Nutting" userId="8d5a0f7d-f28f-4c0c-9205-f48d4592893a" providerId="ADAL" clId="{6D388704-6105-46A4-88C1-AE49027BDB4B}" dt="2026-04-16T18:44:14.702" v="4005" actId="478"/>
          <ac:spMkLst>
            <pc:docMk/>
            <pc:sldMk cId="376030445" sldId="256"/>
            <ac:spMk id="102" creationId="{00000000-0000-0000-0000-000000000000}"/>
          </ac:spMkLst>
        </pc:spChg>
        <pc:spChg chg="mod">
          <ac:chgData name="Dylan Nutting" userId="8d5a0f7d-f28f-4c0c-9205-f48d4592893a" providerId="ADAL" clId="{6D388704-6105-46A4-88C1-AE49027BDB4B}" dt="2026-04-16T18:47:38.190" v="4293" actId="1076"/>
          <ac:spMkLst>
            <pc:docMk/>
            <pc:sldMk cId="376030445" sldId="256"/>
            <ac:spMk id="103" creationId="{00000000-0000-0000-0000-000000000000}"/>
          </ac:spMkLst>
        </pc:spChg>
        <pc:spChg chg="del mod">
          <ac:chgData name="Dylan Nutting" userId="8d5a0f7d-f28f-4c0c-9205-f48d4592893a" providerId="ADAL" clId="{6D388704-6105-46A4-88C1-AE49027BDB4B}" dt="2026-04-16T14:55:31.067" v="965" actId="478"/>
          <ac:spMkLst>
            <pc:docMk/>
            <pc:sldMk cId="376030445" sldId="256"/>
            <ac:spMk id="104" creationId="{00000000-0000-0000-0000-000000000000}"/>
          </ac:spMkLst>
        </pc:spChg>
        <pc:spChg chg="del">
          <ac:chgData name="Dylan Nutting" userId="8d5a0f7d-f28f-4c0c-9205-f48d4592893a" providerId="ADAL" clId="{6D388704-6105-46A4-88C1-AE49027BDB4B}" dt="2026-04-16T15:03:33.092" v="982" actId="478"/>
          <ac:spMkLst>
            <pc:docMk/>
            <pc:sldMk cId="376030445" sldId="256"/>
            <ac:spMk id="105" creationId="{00000000-0000-0000-0000-000000000000}"/>
          </ac:spMkLst>
        </pc:spChg>
        <pc:spChg chg="del mod">
          <ac:chgData name="Dylan Nutting" userId="8d5a0f7d-f28f-4c0c-9205-f48d4592893a" providerId="ADAL" clId="{6D388704-6105-46A4-88C1-AE49027BDB4B}" dt="2026-04-16T15:03:38.008" v="984" actId="478"/>
          <ac:spMkLst>
            <pc:docMk/>
            <pc:sldMk cId="376030445" sldId="256"/>
            <ac:spMk id="106" creationId="{00000000-0000-0000-0000-000000000000}"/>
          </ac:spMkLst>
        </pc:spChg>
        <pc:spChg chg="mod">
          <ac:chgData name="Dylan Nutting" userId="8d5a0f7d-f28f-4c0c-9205-f48d4592893a" providerId="ADAL" clId="{6D388704-6105-46A4-88C1-AE49027BDB4B}" dt="2026-04-16T20:06:38.408" v="6201" actId="1076"/>
          <ac:spMkLst>
            <pc:docMk/>
            <pc:sldMk cId="376030445" sldId="256"/>
            <ac:spMk id="107" creationId="{00000000-0000-0000-0000-000000000000}"/>
          </ac:spMkLst>
        </pc:spChg>
        <pc:spChg chg="mod">
          <ac:chgData name="Dylan Nutting" userId="8d5a0f7d-f28f-4c0c-9205-f48d4592893a" providerId="ADAL" clId="{6D388704-6105-46A4-88C1-AE49027BDB4B}" dt="2026-04-16T20:05:57.352" v="6192" actId="1076"/>
          <ac:spMkLst>
            <pc:docMk/>
            <pc:sldMk cId="376030445" sldId="256"/>
            <ac:spMk id="108" creationId="{00000000-0000-0000-0000-000000000000}"/>
          </ac:spMkLst>
        </pc:spChg>
        <pc:spChg chg="del mod">
          <ac:chgData name="Dylan Nutting" userId="8d5a0f7d-f28f-4c0c-9205-f48d4592893a" providerId="ADAL" clId="{6D388704-6105-46A4-88C1-AE49027BDB4B}" dt="2026-04-16T15:05:21.943" v="1001" actId="478"/>
          <ac:spMkLst>
            <pc:docMk/>
            <pc:sldMk cId="376030445" sldId="256"/>
            <ac:spMk id="149" creationId="{00000000-0000-0000-0000-000000000000}"/>
          </ac:spMkLst>
        </pc:spChg>
        <pc:graphicFrameChg chg="add mod">
          <ac:chgData name="Dylan Nutting" userId="8d5a0f7d-f28f-4c0c-9205-f48d4592893a" providerId="ADAL" clId="{6D388704-6105-46A4-88C1-AE49027BDB4B}" dt="2026-04-16T16:28:19.233" v="2424"/>
          <ac:graphicFrameMkLst>
            <pc:docMk/>
            <pc:sldMk cId="376030445" sldId="256"/>
            <ac:graphicFrameMk id="56" creationId="{770DD38D-C5FA-76CE-C59C-3052EC88F3BD}"/>
          </ac:graphicFrameMkLst>
        </pc:graphicFrameChg>
        <pc:graphicFrameChg chg="add mod">
          <ac:chgData name="Dylan Nutting" userId="8d5a0f7d-f28f-4c0c-9205-f48d4592893a" providerId="ADAL" clId="{6D388704-6105-46A4-88C1-AE49027BDB4B}" dt="2026-04-16T16:28:29.938" v="2430" actId="1076"/>
          <ac:graphicFrameMkLst>
            <pc:docMk/>
            <pc:sldMk cId="376030445" sldId="256"/>
            <ac:graphicFrameMk id="58" creationId="{73FA5DE1-6750-0CB6-F3CE-72324E8DEBDC}"/>
          </ac:graphicFrameMkLst>
        </pc:graphicFrameChg>
        <pc:picChg chg="del">
          <ac:chgData name="Dylan Nutting" userId="8d5a0f7d-f28f-4c0c-9205-f48d4592893a" providerId="ADAL" clId="{6D388704-6105-46A4-88C1-AE49027BDB4B}" dt="2026-04-16T14:42:45.302" v="303" actId="478"/>
          <ac:picMkLst>
            <pc:docMk/>
            <pc:sldMk cId="376030445" sldId="256"/>
            <ac:picMk id="3" creationId="{00000000-0000-0000-0000-000000000000}"/>
          </ac:picMkLst>
        </pc:picChg>
        <pc:picChg chg="del mod">
          <ac:chgData name="Dylan Nutting" userId="8d5a0f7d-f28f-4c0c-9205-f48d4592893a" providerId="ADAL" clId="{6D388704-6105-46A4-88C1-AE49027BDB4B}" dt="2026-04-16T15:43:23.969" v="2219" actId="478"/>
          <ac:picMkLst>
            <pc:docMk/>
            <pc:sldMk cId="376030445" sldId="256"/>
            <ac:picMk id="5" creationId="{00000000-0000-0000-0000-000000000000}"/>
          </ac:picMkLst>
        </pc:picChg>
        <pc:picChg chg="del">
          <ac:chgData name="Dylan Nutting" userId="8d5a0f7d-f28f-4c0c-9205-f48d4592893a" providerId="ADAL" clId="{6D388704-6105-46A4-88C1-AE49027BDB4B}" dt="2026-04-16T14:55:20.517" v="963" actId="478"/>
          <ac:picMkLst>
            <pc:docMk/>
            <pc:sldMk cId="376030445" sldId="256"/>
            <ac:picMk id="10" creationId="{00000000-0000-0000-0000-000000000000}"/>
          </ac:picMkLst>
        </pc:picChg>
        <pc:picChg chg="del">
          <ac:chgData name="Dylan Nutting" userId="8d5a0f7d-f28f-4c0c-9205-f48d4592893a" providerId="ADAL" clId="{6D388704-6105-46A4-88C1-AE49027BDB4B}" dt="2026-04-16T15:03:20.616" v="977" actId="478"/>
          <ac:picMkLst>
            <pc:docMk/>
            <pc:sldMk cId="376030445" sldId="256"/>
            <ac:picMk id="11" creationId="{00000000-0000-0000-0000-000000000000}"/>
          </ac:picMkLst>
        </pc:picChg>
        <pc:picChg chg="add mod">
          <ac:chgData name="Dylan Nutting" userId="8d5a0f7d-f28f-4c0c-9205-f48d4592893a" providerId="ADAL" clId="{6D388704-6105-46A4-88C1-AE49027BDB4B}" dt="2026-04-16T20:11:05.052" v="6263" actId="14100"/>
          <ac:picMkLst>
            <pc:docMk/>
            <pc:sldMk cId="376030445" sldId="256"/>
            <ac:picMk id="14" creationId="{B5896E94-CFC8-A588-BE6E-6C0A15BDB710}"/>
          </ac:picMkLst>
        </pc:picChg>
        <pc:picChg chg="add del mod">
          <ac:chgData name="Dylan Nutting" userId="8d5a0f7d-f28f-4c0c-9205-f48d4592893a" providerId="ADAL" clId="{6D388704-6105-46A4-88C1-AE49027BDB4B}" dt="2026-04-16T15:42:48.802" v="2212" actId="478"/>
          <ac:picMkLst>
            <pc:docMk/>
            <pc:sldMk cId="376030445" sldId="256"/>
            <ac:picMk id="20" creationId="{9C88C369-767B-813D-54D6-6327C9171888}"/>
          </ac:picMkLst>
        </pc:picChg>
        <pc:picChg chg="del mod">
          <ac:chgData name="Dylan Nutting" userId="8d5a0f7d-f28f-4c0c-9205-f48d4592893a" providerId="ADAL" clId="{6D388704-6105-46A4-88C1-AE49027BDB4B}" dt="2026-04-16T15:02:55.317" v="971" actId="478"/>
          <ac:picMkLst>
            <pc:docMk/>
            <pc:sldMk cId="376030445" sldId="256"/>
            <ac:picMk id="22" creationId="{0C0EF168-93AD-E88E-5DE8-D020C198C9D9}"/>
          </ac:picMkLst>
        </pc:picChg>
        <pc:picChg chg="add mod">
          <ac:chgData name="Dylan Nutting" userId="8d5a0f7d-f28f-4c0c-9205-f48d4592893a" providerId="ADAL" clId="{6D388704-6105-46A4-88C1-AE49027BDB4B}" dt="2026-04-16T18:50:39.342" v="4325" actId="1076"/>
          <ac:picMkLst>
            <pc:docMk/>
            <pc:sldMk cId="376030445" sldId="256"/>
            <ac:picMk id="22" creationId="{E51D4C6B-2132-C860-ED2F-DCBCB28AE954}"/>
          </ac:picMkLst>
        </pc:picChg>
        <pc:picChg chg="del mod modCrop">
          <ac:chgData name="Dylan Nutting" userId="8d5a0f7d-f28f-4c0c-9205-f48d4592893a" providerId="ADAL" clId="{6D388704-6105-46A4-88C1-AE49027BDB4B}" dt="2026-04-16T15:03:25.302" v="979" actId="478"/>
          <ac:picMkLst>
            <pc:docMk/>
            <pc:sldMk cId="376030445" sldId="256"/>
            <ac:picMk id="24" creationId="{3AE0A7F7-801C-2F34-6D74-DA1F4781AD6A}"/>
          </ac:picMkLst>
        </pc:picChg>
        <pc:picChg chg="add mod modCrop">
          <ac:chgData name="Dylan Nutting" userId="8d5a0f7d-f28f-4c0c-9205-f48d4592893a" providerId="ADAL" clId="{6D388704-6105-46A4-88C1-AE49027BDB4B}" dt="2026-04-16T17:23:17.421" v="3141" actId="1076"/>
          <ac:picMkLst>
            <pc:docMk/>
            <pc:sldMk cId="376030445" sldId="256"/>
            <ac:picMk id="28" creationId="{32C0CEDF-A493-EE5D-F067-99510B935DFB}"/>
          </ac:picMkLst>
        </pc:picChg>
        <pc:picChg chg="add mod">
          <ac:chgData name="Dylan Nutting" userId="8d5a0f7d-f28f-4c0c-9205-f48d4592893a" providerId="ADAL" clId="{6D388704-6105-46A4-88C1-AE49027BDB4B}" dt="2026-04-16T19:19:57.172" v="4715" actId="1076"/>
          <ac:picMkLst>
            <pc:docMk/>
            <pc:sldMk cId="376030445" sldId="256"/>
            <ac:picMk id="37" creationId="{D63EAD6B-861D-6AF9-3E57-A25A061F508B}"/>
          </ac:picMkLst>
        </pc:picChg>
        <pc:picChg chg="add mod">
          <ac:chgData name="Dylan Nutting" userId="8d5a0f7d-f28f-4c0c-9205-f48d4592893a" providerId="ADAL" clId="{6D388704-6105-46A4-88C1-AE49027BDB4B}" dt="2026-04-16T19:26:17.286" v="4967" actId="1076"/>
          <ac:picMkLst>
            <pc:docMk/>
            <pc:sldMk cId="376030445" sldId="256"/>
            <ac:picMk id="38" creationId="{0B85E66B-3ECC-3475-B987-80B14292312A}"/>
          </ac:picMkLst>
        </pc:picChg>
        <pc:picChg chg="add mod">
          <ac:chgData name="Dylan Nutting" userId="8d5a0f7d-f28f-4c0c-9205-f48d4592893a" providerId="ADAL" clId="{6D388704-6105-46A4-88C1-AE49027BDB4B}" dt="2026-04-16T18:47:21.987" v="4292" actId="1076"/>
          <ac:picMkLst>
            <pc:docMk/>
            <pc:sldMk cId="376030445" sldId="256"/>
            <ac:picMk id="43" creationId="{5A0C27BF-FE1F-B08A-C397-A4BDFCC3A8D9}"/>
          </ac:picMkLst>
        </pc:picChg>
        <pc:picChg chg="add mod">
          <ac:chgData name="Dylan Nutting" userId="8d5a0f7d-f28f-4c0c-9205-f48d4592893a" providerId="ADAL" clId="{6D388704-6105-46A4-88C1-AE49027BDB4B}" dt="2026-04-16T18:47:17.860" v="4291" actId="1076"/>
          <ac:picMkLst>
            <pc:docMk/>
            <pc:sldMk cId="376030445" sldId="256"/>
            <ac:picMk id="44" creationId="{7FA54F81-3B54-EB99-3B1E-31F8C68ED23F}"/>
          </ac:picMkLst>
        </pc:picChg>
        <pc:picChg chg="add del mod">
          <ac:chgData name="Dylan Nutting" userId="8d5a0f7d-f28f-4c0c-9205-f48d4592893a" providerId="ADAL" clId="{6D388704-6105-46A4-88C1-AE49027BDB4B}" dt="2026-04-16T15:46:36.803" v="2284" actId="478"/>
          <ac:picMkLst>
            <pc:docMk/>
            <pc:sldMk cId="376030445" sldId="256"/>
            <ac:picMk id="46" creationId="{FAF8B8E5-37A7-5AC8-694C-C74AB5B668CB}"/>
          </ac:picMkLst>
        </pc:picChg>
        <pc:picChg chg="add del mod ord">
          <ac:chgData name="Dylan Nutting" userId="8d5a0f7d-f28f-4c0c-9205-f48d4592893a" providerId="ADAL" clId="{6D388704-6105-46A4-88C1-AE49027BDB4B}" dt="2026-04-16T20:06:57.467" v="6203" actId="167"/>
          <ac:picMkLst>
            <pc:docMk/>
            <pc:sldMk cId="376030445" sldId="256"/>
            <ac:picMk id="47" creationId="{5BE47FF8-AA85-2FCD-0E31-98F9E4220209}"/>
          </ac:picMkLst>
        </pc:picChg>
        <pc:picChg chg="add mod">
          <ac:chgData name="Dylan Nutting" userId="8d5a0f7d-f28f-4c0c-9205-f48d4592893a" providerId="ADAL" clId="{6D388704-6105-46A4-88C1-AE49027BDB4B}" dt="2026-04-16T20:08:39.132" v="6245" actId="14100"/>
          <ac:picMkLst>
            <pc:docMk/>
            <pc:sldMk cId="376030445" sldId="256"/>
            <ac:picMk id="48" creationId="{05D15F81-BE83-D8CE-0D02-5E65C55EFEC9}"/>
          </ac:picMkLst>
        </pc:picChg>
        <pc:picChg chg="add del mod">
          <ac:chgData name="Dylan Nutting" userId="8d5a0f7d-f28f-4c0c-9205-f48d4592893a" providerId="ADAL" clId="{6D388704-6105-46A4-88C1-AE49027BDB4B}" dt="2026-04-16T16:06:11.984" v="2310" actId="478"/>
          <ac:picMkLst>
            <pc:docMk/>
            <pc:sldMk cId="376030445" sldId="256"/>
            <ac:picMk id="51" creationId="{8769435B-F95F-19D4-3337-141408A445F8}"/>
          </ac:picMkLst>
        </pc:picChg>
        <pc:picChg chg="add mod">
          <ac:chgData name="Dylan Nutting" userId="8d5a0f7d-f28f-4c0c-9205-f48d4592893a" providerId="ADAL" clId="{6D388704-6105-46A4-88C1-AE49027BDB4B}" dt="2026-04-16T16:40:16.967" v="2455" actId="14100"/>
          <ac:picMkLst>
            <pc:docMk/>
            <pc:sldMk cId="376030445" sldId="256"/>
            <ac:picMk id="53" creationId="{3FE217AE-B39B-AFF4-4CF2-7583ABC4DD4A}"/>
          </ac:picMkLst>
        </pc:picChg>
        <pc:picChg chg="add mod">
          <ac:chgData name="Dylan Nutting" userId="8d5a0f7d-f28f-4c0c-9205-f48d4592893a" providerId="ADAL" clId="{6D388704-6105-46A4-88C1-AE49027BDB4B}" dt="2026-04-16T21:38:33.417" v="6279" actId="1076"/>
          <ac:picMkLst>
            <pc:docMk/>
            <pc:sldMk cId="376030445" sldId="256"/>
            <ac:picMk id="55" creationId="{66FC7602-622C-F9F5-E102-29BC81C815A8}"/>
          </ac:picMkLst>
        </pc:picChg>
        <pc:picChg chg="add mod">
          <ac:chgData name="Dylan Nutting" userId="8d5a0f7d-f28f-4c0c-9205-f48d4592893a" providerId="ADAL" clId="{6D388704-6105-46A4-88C1-AE49027BDB4B}" dt="2026-04-16T16:40:52.886" v="2462" actId="1076"/>
          <ac:picMkLst>
            <pc:docMk/>
            <pc:sldMk cId="376030445" sldId="256"/>
            <ac:picMk id="63" creationId="{20F6967C-1EAE-73F1-A37B-38A019FC0C72}"/>
          </ac:picMkLst>
        </pc:picChg>
        <pc:cxnChg chg="del">
          <ac:chgData name="Dylan Nutting" userId="8d5a0f7d-f28f-4c0c-9205-f48d4592893a" providerId="ADAL" clId="{6D388704-6105-46A4-88C1-AE49027BDB4B}" dt="2026-04-16T14:42:39.867" v="302" actId="478"/>
          <ac:cxnSpMkLst>
            <pc:docMk/>
            <pc:sldMk cId="376030445" sldId="256"/>
            <ac:cxnSpMk id="23" creationId="{DA8AB2DB-9C9E-177D-7996-48F9AAFDB182}"/>
          </ac:cxnSpMkLst>
        </pc:cxnChg>
        <pc:cxnChg chg="del">
          <ac:chgData name="Dylan Nutting" userId="8d5a0f7d-f28f-4c0c-9205-f48d4592893a" providerId="ADAL" clId="{6D388704-6105-46A4-88C1-AE49027BDB4B}" dt="2026-04-16T14:35:48.057" v="16" actId="478"/>
          <ac:cxnSpMkLst>
            <pc:docMk/>
            <pc:sldMk cId="376030445" sldId="256"/>
            <ac:cxnSpMk id="25" creationId="{2C9D1413-07BA-C96A-ABEF-0581A36084FC}"/>
          </ac:cxnSpMkLst>
        </pc:cxnChg>
        <pc:cxnChg chg="del">
          <ac:chgData name="Dylan Nutting" userId="8d5a0f7d-f28f-4c0c-9205-f48d4592893a" providerId="ADAL" clId="{6D388704-6105-46A4-88C1-AE49027BDB4B}" dt="2026-04-16T15:03:05.568" v="975" actId="478"/>
          <ac:cxnSpMkLst>
            <pc:docMk/>
            <pc:sldMk cId="376030445" sldId="256"/>
            <ac:cxnSpMk id="75" creationId="{00000000-0000-0000-0000-000000000000}"/>
          </ac:cxnSpMkLst>
        </pc:cxnChg>
      </pc:sldChg>
      <pc:sldChg chg="modSp mod">
        <pc:chgData name="Dylan Nutting" userId="8d5a0f7d-f28f-4c0c-9205-f48d4592893a" providerId="ADAL" clId="{6D388704-6105-46A4-88C1-AE49027BDB4B}" dt="2026-04-16T21:28:04.614" v="6275" actId="1076"/>
        <pc:sldMkLst>
          <pc:docMk/>
          <pc:sldMk cId="1291357234" sldId="257"/>
        </pc:sldMkLst>
        <pc:spChg chg="mod">
          <ac:chgData name="Dylan Nutting" userId="8d5a0f7d-f28f-4c0c-9205-f48d4592893a" providerId="ADAL" clId="{6D388704-6105-46A4-88C1-AE49027BDB4B}" dt="2026-04-16T21:28:04.614" v="6275" actId="1076"/>
          <ac:spMkLst>
            <pc:docMk/>
            <pc:sldMk cId="1291357234" sldId="257"/>
            <ac:spMk id="17" creationId="{913AFD4B-00C4-8A84-B6B2-4D66C628C723}"/>
          </ac:spMkLst>
        </pc:spChg>
      </pc:sldChg>
      <pc:sldChg chg="addSp delSp modSp mod">
        <pc:chgData name="Dylan Nutting" userId="8d5a0f7d-f28f-4c0c-9205-f48d4592893a" providerId="ADAL" clId="{6D388704-6105-46A4-88C1-AE49027BDB4B}" dt="2026-04-17T18:13:11.533" v="7287" actId="14100"/>
        <pc:sldMkLst>
          <pc:docMk/>
          <pc:sldMk cId="1696084291" sldId="258"/>
        </pc:sldMkLst>
        <pc:spChg chg="mod">
          <ac:chgData name="Dylan Nutting" userId="8d5a0f7d-f28f-4c0c-9205-f48d4592893a" providerId="ADAL" clId="{6D388704-6105-46A4-88C1-AE49027BDB4B}" dt="2026-04-16T21:58:43.929" v="6286" actId="1076"/>
          <ac:spMkLst>
            <pc:docMk/>
            <pc:sldMk cId="1696084291" sldId="258"/>
            <ac:spMk id="11" creationId="{3246CC33-A628-7866-2CBC-213C988E8635}"/>
          </ac:spMkLst>
        </pc:spChg>
        <pc:spChg chg="add mod">
          <ac:chgData name="Dylan Nutting" userId="8d5a0f7d-f28f-4c0c-9205-f48d4592893a" providerId="ADAL" clId="{6D388704-6105-46A4-88C1-AE49027BDB4B}" dt="2026-04-17T18:13:11.533" v="7287" actId="14100"/>
          <ac:spMkLst>
            <pc:docMk/>
            <pc:sldMk cId="1696084291" sldId="258"/>
            <ac:spMk id="12" creationId="{1DAAB38A-4EA5-F0B9-42C4-A05484EB8709}"/>
          </ac:spMkLst>
        </pc:spChg>
        <pc:spChg chg="del">
          <ac:chgData name="Dylan Nutting" userId="8d5a0f7d-f28f-4c0c-9205-f48d4592893a" providerId="ADAL" clId="{6D388704-6105-46A4-88C1-AE49027BDB4B}" dt="2026-04-17T18:11:21.607" v="7158" actId="478"/>
          <ac:spMkLst>
            <pc:docMk/>
            <pc:sldMk cId="1696084291" sldId="258"/>
            <ac:spMk id="22" creationId="{D3C37062-0DCC-F6B8-F3B2-28E396D57DF1}"/>
          </ac:spMkLst>
        </pc:spChg>
        <pc:spChg chg="mod">
          <ac:chgData name="Dylan Nutting" userId="8d5a0f7d-f28f-4c0c-9205-f48d4592893a" providerId="ADAL" clId="{6D388704-6105-46A4-88C1-AE49027BDB4B}" dt="2026-04-17T18:11:32.947" v="7161" actId="1076"/>
          <ac:spMkLst>
            <pc:docMk/>
            <pc:sldMk cId="1696084291" sldId="258"/>
            <ac:spMk id="24" creationId="{D28493BB-C5B6-AE5B-0D52-F2CCE4579CA1}"/>
          </ac:spMkLst>
        </pc:spChg>
        <pc:spChg chg="mod">
          <ac:chgData name="Dylan Nutting" userId="8d5a0f7d-f28f-4c0c-9205-f48d4592893a" providerId="ADAL" clId="{6D388704-6105-46A4-88C1-AE49027BDB4B}" dt="2026-04-17T17:58:56.051" v="6398" actId="20577"/>
          <ac:spMkLst>
            <pc:docMk/>
            <pc:sldMk cId="1696084291" sldId="258"/>
            <ac:spMk id="27" creationId="{121AF2B8-E073-2F68-9647-55DBF4078353}"/>
          </ac:spMkLst>
        </pc:spChg>
        <pc:spChg chg="del mod">
          <ac:chgData name="Dylan Nutting" userId="8d5a0f7d-f28f-4c0c-9205-f48d4592893a" providerId="ADAL" clId="{6D388704-6105-46A4-88C1-AE49027BDB4B}" dt="2026-04-16T21:59:17.501" v="6296" actId="478"/>
          <ac:spMkLst>
            <pc:docMk/>
            <pc:sldMk cId="1696084291" sldId="258"/>
            <ac:spMk id="34" creationId="{79DFC2B6-BB37-63AD-AB25-2375EDE469BD}"/>
          </ac:spMkLst>
        </pc:spChg>
        <pc:spChg chg="mod">
          <ac:chgData name="Dylan Nutting" userId="8d5a0f7d-f28f-4c0c-9205-f48d4592893a" providerId="ADAL" clId="{6D388704-6105-46A4-88C1-AE49027BDB4B}" dt="2026-04-17T18:11:35.861" v="7162" actId="1076"/>
          <ac:spMkLst>
            <pc:docMk/>
            <pc:sldMk cId="1696084291" sldId="258"/>
            <ac:spMk id="39" creationId="{2B0F137A-E9FD-2434-F35E-ECA906DA8DA9}"/>
          </ac:spMkLst>
        </pc:spChg>
        <pc:spChg chg="mod">
          <ac:chgData name="Dylan Nutting" userId="8d5a0f7d-f28f-4c0c-9205-f48d4592893a" providerId="ADAL" clId="{6D388704-6105-46A4-88C1-AE49027BDB4B}" dt="2026-04-17T18:09:21.722" v="7048" actId="20577"/>
          <ac:spMkLst>
            <pc:docMk/>
            <pc:sldMk cId="1696084291" sldId="258"/>
            <ac:spMk id="41" creationId="{F18A0B53-3184-D59A-30D3-08EDD3AD392A}"/>
          </ac:spMkLst>
        </pc:spChg>
        <pc:spChg chg="mod">
          <ac:chgData name="Dylan Nutting" userId="8d5a0f7d-f28f-4c0c-9205-f48d4592893a" providerId="ADAL" clId="{6D388704-6105-46A4-88C1-AE49027BDB4B}" dt="2026-04-17T18:09:50.910" v="7085" actId="20577"/>
          <ac:spMkLst>
            <pc:docMk/>
            <pc:sldMk cId="1696084291" sldId="258"/>
            <ac:spMk id="42" creationId="{2B101377-0439-6ECD-BC46-2A6D3E25CF89}"/>
          </ac:spMkLst>
        </pc:spChg>
        <pc:spChg chg="add mod">
          <ac:chgData name="Dylan Nutting" userId="8d5a0f7d-f28f-4c0c-9205-f48d4592893a" providerId="ADAL" clId="{6D388704-6105-46A4-88C1-AE49027BDB4B}" dt="2026-04-17T18:05:12.969" v="6831" actId="20577"/>
          <ac:spMkLst>
            <pc:docMk/>
            <pc:sldMk cId="1696084291" sldId="258"/>
            <ac:spMk id="62" creationId="{ED2CEDED-8B01-CB39-DD74-6CC4C9470E78}"/>
          </ac:spMkLst>
        </pc:spChg>
        <pc:picChg chg="mod">
          <ac:chgData name="Dylan Nutting" userId="8d5a0f7d-f28f-4c0c-9205-f48d4592893a" providerId="ADAL" clId="{6D388704-6105-46A4-88C1-AE49027BDB4B}" dt="2026-04-17T18:11:25.519" v="7159" actId="1076"/>
          <ac:picMkLst>
            <pc:docMk/>
            <pc:sldMk cId="1696084291" sldId="258"/>
            <ac:picMk id="23" creationId="{B62A8E37-B735-1987-4284-E85D1329450A}"/>
          </ac:picMkLst>
        </pc:picChg>
        <pc:picChg chg="mod">
          <ac:chgData name="Dylan Nutting" userId="8d5a0f7d-f28f-4c0c-9205-f48d4592893a" providerId="ADAL" clId="{6D388704-6105-46A4-88C1-AE49027BDB4B}" dt="2026-04-16T21:58:32.626" v="6285" actId="14100"/>
          <ac:picMkLst>
            <pc:docMk/>
            <pc:sldMk cId="1696084291" sldId="258"/>
            <ac:picMk id="28" creationId="{E56364D5-A9B6-7803-53C4-91B194C23DA7}"/>
          </ac:picMkLst>
        </pc:picChg>
        <pc:picChg chg="mod">
          <ac:chgData name="Dylan Nutting" userId="8d5a0f7d-f28f-4c0c-9205-f48d4592893a" providerId="ADAL" clId="{6D388704-6105-46A4-88C1-AE49027BDB4B}" dt="2026-04-17T18:11:28.957" v="7160" actId="1076"/>
          <ac:picMkLst>
            <pc:docMk/>
            <pc:sldMk cId="1696084291" sldId="258"/>
            <ac:picMk id="40" creationId="{92E7581D-D9BD-5060-1F3B-F0CBA88D0288}"/>
          </ac:picMkLst>
        </pc:picChg>
        <pc:picChg chg="mod">
          <ac:chgData name="Dylan Nutting" userId="8d5a0f7d-f28f-4c0c-9205-f48d4592893a" providerId="ADAL" clId="{6D388704-6105-46A4-88C1-AE49027BDB4B}" dt="2026-04-16T22:00:55.646" v="6374" actId="1076"/>
          <ac:picMkLst>
            <pc:docMk/>
            <pc:sldMk cId="1696084291" sldId="258"/>
            <ac:picMk id="53" creationId="{B6EE2539-95A6-C61C-B7D4-58A0CC2C047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3"/>
            <a:ext cx="37307520" cy="11460480"/>
          </a:xfrm>
        </p:spPr>
        <p:txBody>
          <a:bodyPr anchor="b"/>
          <a:lstStyle>
            <a:lvl1pPr algn="ctr">
              <a:defRPr sz="29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3"/>
            <a:ext cx="32918400" cy="7947657"/>
          </a:xfrm>
        </p:spPr>
        <p:txBody>
          <a:bodyPr/>
          <a:lstStyle>
            <a:lvl1pPr marL="0" indent="0" algn="ctr">
              <a:buNone/>
              <a:defRPr sz="11800"/>
            </a:lvl1pPr>
            <a:lvl2pPr marL="2240152" indent="0" algn="ctr">
              <a:buNone/>
              <a:defRPr sz="9800"/>
            </a:lvl2pPr>
            <a:lvl3pPr marL="4480304" indent="0" algn="ctr">
              <a:buNone/>
              <a:defRPr sz="8800"/>
            </a:lvl3pPr>
            <a:lvl4pPr marL="6720456" indent="0" algn="ctr">
              <a:buNone/>
              <a:defRPr sz="7800"/>
            </a:lvl4pPr>
            <a:lvl5pPr marL="8960608" indent="0" algn="ctr">
              <a:buNone/>
              <a:defRPr sz="7800"/>
            </a:lvl5pPr>
            <a:lvl6pPr marL="11200760" indent="0" algn="ctr">
              <a:buNone/>
              <a:defRPr sz="7800"/>
            </a:lvl6pPr>
            <a:lvl7pPr marL="13440912" indent="0" algn="ctr">
              <a:buNone/>
              <a:defRPr sz="7800"/>
            </a:lvl7pPr>
            <a:lvl8pPr marL="15681064" indent="0" algn="ctr">
              <a:buNone/>
              <a:defRPr sz="7800"/>
            </a:lvl8pPr>
            <a:lvl9pPr marL="17921216" indent="0" algn="ctr">
              <a:buNone/>
              <a:defRPr sz="7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3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9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4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51"/>
            <a:ext cx="37856160" cy="13693137"/>
          </a:xfrm>
        </p:spPr>
        <p:txBody>
          <a:bodyPr anchor="b"/>
          <a:lstStyle>
            <a:lvl1pPr>
              <a:defRPr sz="29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31"/>
            <a:ext cx="37856160" cy="7200897"/>
          </a:xfrm>
        </p:spPr>
        <p:txBody>
          <a:bodyPr/>
          <a:lstStyle>
            <a:lvl1pPr marL="0" indent="0">
              <a:buNone/>
              <a:defRPr sz="11800">
                <a:solidFill>
                  <a:schemeClr val="tx1"/>
                </a:solidFill>
              </a:defRPr>
            </a:lvl1pPr>
            <a:lvl2pPr marL="2240152" indent="0">
              <a:buNone/>
              <a:defRPr sz="9800">
                <a:solidFill>
                  <a:schemeClr val="tx1">
                    <a:tint val="75000"/>
                  </a:schemeClr>
                </a:solidFill>
              </a:defRPr>
            </a:lvl2pPr>
            <a:lvl3pPr marL="4480304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3pPr>
            <a:lvl4pPr marL="672045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4pPr>
            <a:lvl5pPr marL="8960608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5pPr>
            <a:lvl6pPr marL="1120076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6pPr>
            <a:lvl7pPr marL="13440912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7pPr>
            <a:lvl8pPr marL="15681064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8pPr>
            <a:lvl9pPr marL="1792121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2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0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4"/>
            <a:ext cx="18568032" cy="395477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4"/>
            <a:ext cx="18659477" cy="395477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0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5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8"/>
            <a:ext cx="22219920" cy="23393400"/>
          </a:xfrm>
        </p:spPr>
        <p:txBody>
          <a:bodyPr/>
          <a:lstStyle>
            <a:lvl1pPr>
              <a:defRPr sz="15700"/>
            </a:lvl1pPr>
            <a:lvl2pPr>
              <a:defRPr sz="13700"/>
            </a:lvl2pPr>
            <a:lvl3pPr>
              <a:defRPr sz="118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3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1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8"/>
            <a:ext cx="22219920" cy="23393400"/>
          </a:xfrm>
        </p:spPr>
        <p:txBody>
          <a:bodyPr anchor="t"/>
          <a:lstStyle>
            <a:lvl1pPr marL="0" indent="0">
              <a:buNone/>
              <a:defRPr sz="15700"/>
            </a:lvl1pPr>
            <a:lvl2pPr marL="2240152" indent="0">
              <a:buNone/>
              <a:defRPr sz="13700"/>
            </a:lvl2pPr>
            <a:lvl3pPr marL="4480304" indent="0">
              <a:buNone/>
              <a:defRPr sz="11800"/>
            </a:lvl3pPr>
            <a:lvl4pPr marL="6720456" indent="0">
              <a:buNone/>
              <a:defRPr sz="9800"/>
            </a:lvl4pPr>
            <a:lvl5pPr marL="8960608" indent="0">
              <a:buNone/>
              <a:defRPr sz="9800"/>
            </a:lvl5pPr>
            <a:lvl6pPr marL="11200760" indent="0">
              <a:buNone/>
              <a:defRPr sz="9800"/>
            </a:lvl6pPr>
            <a:lvl7pPr marL="13440912" indent="0">
              <a:buNone/>
              <a:defRPr sz="9800"/>
            </a:lvl7pPr>
            <a:lvl8pPr marL="15681064" indent="0">
              <a:buNone/>
              <a:defRPr sz="9800"/>
            </a:lvl8pPr>
            <a:lvl9pPr marL="17921216" indent="0">
              <a:buNone/>
              <a:defRPr sz="9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3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8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3"/>
          </a:xfrm>
          <a:prstGeom prst="rect">
            <a:avLst/>
          </a:prstGeom>
        </p:spPr>
        <p:txBody>
          <a:bodyPr vert="horz" lIns="106674" tIns="53337" rIns="106674" bIns="5333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3"/>
          </a:xfrm>
          <a:prstGeom prst="rect">
            <a:avLst/>
          </a:prstGeom>
        </p:spPr>
        <p:txBody>
          <a:bodyPr vert="horz" lIns="106674" tIns="53337" rIns="106674" bIns="5333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1BC7-D5A5-445F-BF4D-797F02B50EB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8"/>
            <a:ext cx="1481328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7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480304" rtl="0" eaLnBrk="1" latinLnBrk="0" hangingPunct="1">
        <a:lnSpc>
          <a:spcPct val="90000"/>
        </a:lnSpc>
        <a:spcBef>
          <a:spcPct val="0"/>
        </a:spcBef>
        <a:buNone/>
        <a:defRPr sz="2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20076" indent="-1120076" algn="l" defTabSz="4480304" rtl="0" eaLnBrk="1" latinLnBrk="0" hangingPunct="1">
        <a:lnSpc>
          <a:spcPct val="90000"/>
        </a:lnSpc>
        <a:spcBef>
          <a:spcPts val="4900"/>
        </a:spcBef>
        <a:buFont typeface="Arial" panose="020B0604020202020204" pitchFamily="34" charset="0"/>
        <a:buChar char="•"/>
        <a:defRPr sz="13700" kern="1200">
          <a:solidFill>
            <a:schemeClr val="tx1"/>
          </a:solidFill>
          <a:latin typeface="+mn-lt"/>
          <a:ea typeface="+mn-ea"/>
          <a:cs typeface="+mn-cs"/>
        </a:defRPr>
      </a:lvl1pPr>
      <a:lvl2pPr marL="336022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1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0038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784053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84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2320836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456098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680114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904129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24015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30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45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0608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120076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344091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568106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121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00957-358C-9655-C83F-03766DB3F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>
            <a:extLst>
              <a:ext uri="{FF2B5EF4-FFF2-40B4-BE49-F238E27FC236}">
                <a16:creationId xmlns:a16="http://schemas.microsoft.com/office/drawing/2014/main" id="{901D2004-DB11-CBE5-84A6-8A7E12CFD487}"/>
              </a:ext>
            </a:extLst>
          </p:cNvPr>
          <p:cNvSpPr txBox="1">
            <a:spLocks/>
          </p:cNvSpPr>
          <p:nvPr/>
        </p:nvSpPr>
        <p:spPr>
          <a:xfrm>
            <a:off x="32572096" y="5858198"/>
            <a:ext cx="10914743" cy="2185821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370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4400">
              <a:latin typeface="Cambria" panose="020405030504060302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B051F-3CA6-A6FE-FD73-BF5FEB034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597" y="522514"/>
            <a:ext cx="43136594" cy="3947886"/>
          </a:xfrm>
          <a:solidFill>
            <a:srgbClr val="002060"/>
          </a:solidFill>
          <a:ln w="1016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840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Hampton Academy Gymnasium and Site Improvements</a:t>
            </a:r>
            <a:br>
              <a:rPr lang="en-US" sz="840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5600" u="sng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Evan Perkins, Lindsey Beck, Mitchell Berry, Alexia Garcia, Dylan Nutting</a:t>
            </a:r>
            <a:br>
              <a:rPr lang="en-US" sz="560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5600" i="1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Civil and Environmental Engineering, University of New Hampshire, Durham, NH 03824</a:t>
            </a:r>
            <a:endParaRPr lang="en-US" sz="9300" i="1">
              <a:solidFill>
                <a:schemeClr val="bg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A22DEF4-5C07-5EE6-AE54-1B8B17EA06EE}"/>
              </a:ext>
            </a:extLst>
          </p:cNvPr>
          <p:cNvSpPr txBox="1">
            <a:spLocks/>
          </p:cNvSpPr>
          <p:nvPr/>
        </p:nvSpPr>
        <p:spPr>
          <a:xfrm>
            <a:off x="369597" y="5781868"/>
            <a:ext cx="10914743" cy="752849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§"/>
            </a:pPr>
            <a:endParaRPr lang="en-US" sz="3700">
              <a:latin typeface="Cambria" panose="02040503050406030204" pitchFamily="18" charset="0"/>
            </a:endParaRPr>
          </a:p>
          <a:p>
            <a:pPr algn="l"/>
            <a:endParaRPr lang="en-US" sz="3700">
              <a:latin typeface="Cambria" panose="02040503050406030204" pitchFamily="18" charset="0"/>
            </a:endParaRPr>
          </a:p>
          <a:p>
            <a:pPr algn="l"/>
            <a:endParaRPr lang="en-US" sz="3700">
              <a:latin typeface="Cambria" panose="02040503050406030204" pitchFamily="18" charset="0"/>
            </a:endParaRPr>
          </a:p>
          <a:p>
            <a:pPr marL="571500" indent="-571500" algn="l">
              <a:buFont typeface="Wingdings" panose="05000000000000000000" pitchFamily="2" charset="2"/>
              <a:buChar char="§"/>
            </a:pPr>
            <a:endParaRPr lang="en-US" sz="3700">
              <a:latin typeface="Cambria" panose="020405030504060302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8E30E3C-0E6B-5D48-65B1-A3591E4000E2}"/>
              </a:ext>
            </a:extLst>
          </p:cNvPr>
          <p:cNvSpPr txBox="1">
            <a:spLocks/>
          </p:cNvSpPr>
          <p:nvPr/>
        </p:nvSpPr>
        <p:spPr>
          <a:xfrm>
            <a:off x="369596" y="13440323"/>
            <a:ext cx="10949509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300">
                <a:solidFill>
                  <a:schemeClr val="bg1"/>
                </a:solidFill>
                <a:latin typeface="Cambria" panose="02040503050406030204" pitchFamily="18" charset="0"/>
              </a:rPr>
              <a:t>Objectives</a:t>
            </a:r>
            <a:endParaRPr lang="en-US" sz="580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4FB38F3-3DD9-FE3F-7315-C8D1A588D3E6}"/>
              </a:ext>
            </a:extLst>
          </p:cNvPr>
          <p:cNvSpPr txBox="1">
            <a:spLocks/>
          </p:cNvSpPr>
          <p:nvPr/>
        </p:nvSpPr>
        <p:spPr>
          <a:xfrm>
            <a:off x="369597" y="23443467"/>
            <a:ext cx="10914743" cy="867741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>
              <a:latin typeface="Cambria" panose="02040503050406030204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23952E2-19EE-320C-BB18-23E5281A7337}"/>
              </a:ext>
            </a:extLst>
          </p:cNvPr>
          <p:cNvSpPr txBox="1">
            <a:spLocks/>
          </p:cNvSpPr>
          <p:nvPr/>
        </p:nvSpPr>
        <p:spPr>
          <a:xfrm>
            <a:off x="12333504" y="4687470"/>
            <a:ext cx="19641782" cy="70088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300">
                <a:solidFill>
                  <a:schemeClr val="bg1"/>
                </a:solidFill>
                <a:latin typeface="Cambria" panose="02040503050406030204" pitchFamily="18" charset="0"/>
              </a:rPr>
              <a:t>Structural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60F8B5F-9A5F-FA66-3929-2D099E8F87D9}"/>
              </a:ext>
            </a:extLst>
          </p:cNvPr>
          <p:cNvSpPr txBox="1">
            <a:spLocks/>
          </p:cNvSpPr>
          <p:nvPr/>
        </p:nvSpPr>
        <p:spPr>
          <a:xfrm>
            <a:off x="369596" y="4691209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>
                <a:solidFill>
                  <a:schemeClr val="bg1"/>
                </a:solidFill>
                <a:latin typeface="Cambria" panose="02040503050406030204" pitchFamily="18" charset="0"/>
              </a:rPr>
              <a:t>Project Overview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3C406CF-D48C-FBE3-06B3-106CE8B37135}"/>
              </a:ext>
            </a:extLst>
          </p:cNvPr>
          <p:cNvSpPr txBox="1">
            <a:spLocks/>
          </p:cNvSpPr>
          <p:nvPr/>
        </p:nvSpPr>
        <p:spPr>
          <a:xfrm>
            <a:off x="32591448" y="4687470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>
                <a:solidFill>
                  <a:schemeClr val="bg1"/>
                </a:solidFill>
                <a:latin typeface="Cambria" panose="02040503050406030204" pitchFamily="18" charset="0"/>
              </a:rPr>
              <a:t>Site Design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3FBCA630-318A-F975-0E4B-0996E96F1AC3}"/>
              </a:ext>
            </a:extLst>
          </p:cNvPr>
          <p:cNvSpPr txBox="1">
            <a:spLocks/>
          </p:cNvSpPr>
          <p:nvPr/>
        </p:nvSpPr>
        <p:spPr>
          <a:xfrm>
            <a:off x="12300593" y="5589549"/>
            <a:ext cx="19641782" cy="759348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700">
              <a:latin typeface="Cambria" panose="02040503050406030204" pitchFamily="18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3C10C26F-ABFE-3A0D-4446-D0B1766E61F9}"/>
              </a:ext>
            </a:extLst>
          </p:cNvPr>
          <p:cNvSpPr txBox="1">
            <a:spLocks/>
          </p:cNvSpPr>
          <p:nvPr/>
        </p:nvSpPr>
        <p:spPr>
          <a:xfrm>
            <a:off x="32591448" y="27889716"/>
            <a:ext cx="10914743" cy="6336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fontScale="92500"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00">
                <a:solidFill>
                  <a:schemeClr val="bg1"/>
                </a:solidFill>
                <a:latin typeface="Cambria" panose="02040503050406030204" pitchFamily="18" charset="0"/>
              </a:rPr>
              <a:t>Acknowledgements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6FFF18D6-7FFA-6CC9-A19D-DE916673ED81}"/>
              </a:ext>
            </a:extLst>
          </p:cNvPr>
          <p:cNvSpPr txBox="1">
            <a:spLocks/>
          </p:cNvSpPr>
          <p:nvPr/>
        </p:nvSpPr>
        <p:spPr>
          <a:xfrm>
            <a:off x="12269310" y="13329829"/>
            <a:ext cx="19641782" cy="86832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300">
                <a:solidFill>
                  <a:schemeClr val="bg1"/>
                </a:solidFill>
                <a:latin typeface="Cambria" panose="02040503050406030204" pitchFamily="18" charset="0"/>
              </a:rPr>
              <a:t>Geotechnical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93E33E60-5FC0-6206-2456-D122EB414CE0}"/>
              </a:ext>
            </a:extLst>
          </p:cNvPr>
          <p:cNvSpPr txBox="1">
            <a:spLocks/>
          </p:cNvSpPr>
          <p:nvPr/>
        </p:nvSpPr>
        <p:spPr>
          <a:xfrm>
            <a:off x="12333504" y="22366239"/>
            <a:ext cx="19641782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300">
                <a:solidFill>
                  <a:schemeClr val="bg1"/>
                </a:solidFill>
                <a:latin typeface="Cambria" panose="02040503050406030204" pitchFamily="18" charset="0"/>
              </a:rPr>
              <a:t>Final Design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ABA3964-3F0F-69AE-AD47-B0BA3735998E}"/>
              </a:ext>
            </a:extLst>
          </p:cNvPr>
          <p:cNvSpPr txBox="1">
            <a:spLocks/>
          </p:cNvSpPr>
          <p:nvPr/>
        </p:nvSpPr>
        <p:spPr>
          <a:xfrm>
            <a:off x="12314092" y="23443466"/>
            <a:ext cx="19641782" cy="868972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700">
              <a:latin typeface="Cambria" panose="02040503050406030204" pitchFamily="18" charset="0"/>
            </a:endParaRP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9B64C2BB-7D95-93EE-8316-7B9E199CB1DE}"/>
              </a:ext>
            </a:extLst>
          </p:cNvPr>
          <p:cNvSpPr txBox="1">
            <a:spLocks/>
          </p:cNvSpPr>
          <p:nvPr/>
        </p:nvSpPr>
        <p:spPr>
          <a:xfrm>
            <a:off x="12269310" y="14370337"/>
            <a:ext cx="19641782" cy="785721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700">
              <a:latin typeface="Cambria" panose="02040503050406030204" pitchFamily="18" charset="0"/>
            </a:endParaRPr>
          </a:p>
        </p:txBody>
      </p:sp>
      <p:pic>
        <p:nvPicPr>
          <p:cNvPr id="161" name="Picture 160">
            <a:extLst>
              <a:ext uri="{FF2B5EF4-FFF2-40B4-BE49-F238E27FC236}">
                <a16:creationId xmlns:a16="http://schemas.microsoft.com/office/drawing/2014/main" id="{0636268E-3EA0-F0EE-5D8A-08F495661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39" y="1168998"/>
            <a:ext cx="2298576" cy="3042233"/>
          </a:xfrm>
          <a:prstGeom prst="rect">
            <a:avLst/>
          </a:prstGeom>
        </p:spPr>
      </p:pic>
      <p:sp>
        <p:nvSpPr>
          <p:cNvPr id="85" name="Subtitle 2">
            <a:extLst>
              <a:ext uri="{FF2B5EF4-FFF2-40B4-BE49-F238E27FC236}">
                <a16:creationId xmlns:a16="http://schemas.microsoft.com/office/drawing/2014/main" id="{371DE59F-EB13-7E29-4CD3-6E69BD961D54}"/>
              </a:ext>
            </a:extLst>
          </p:cNvPr>
          <p:cNvSpPr txBox="1">
            <a:spLocks/>
          </p:cNvSpPr>
          <p:nvPr/>
        </p:nvSpPr>
        <p:spPr>
          <a:xfrm>
            <a:off x="32552335" y="30813691"/>
            <a:ext cx="10914743" cy="127788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lang="en-US" sz="3700">
              <a:latin typeface="Cambria" panose="02040503050406030204" pitchFamily="18" charset="0"/>
            </a:endParaRPr>
          </a:p>
        </p:txBody>
      </p:sp>
      <p:sp>
        <p:nvSpPr>
          <p:cNvPr id="93" name="Subtitle 2">
            <a:extLst>
              <a:ext uri="{FF2B5EF4-FFF2-40B4-BE49-F238E27FC236}">
                <a16:creationId xmlns:a16="http://schemas.microsoft.com/office/drawing/2014/main" id="{2D2D5F24-2361-7A5E-01AD-65A69CCD9C03}"/>
              </a:ext>
            </a:extLst>
          </p:cNvPr>
          <p:cNvSpPr txBox="1">
            <a:spLocks/>
          </p:cNvSpPr>
          <p:nvPr/>
        </p:nvSpPr>
        <p:spPr>
          <a:xfrm>
            <a:off x="32552334" y="30006767"/>
            <a:ext cx="10914743" cy="6336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fontScale="92500"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00">
                <a:solidFill>
                  <a:schemeClr val="bg1"/>
                </a:solidFill>
                <a:latin typeface="Cambria" panose="02040503050406030204" pitchFamily="18" charset="0"/>
              </a:rPr>
              <a:t>References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5A0682-A503-F5A0-9E95-5E079E05FB32}"/>
              </a:ext>
            </a:extLst>
          </p:cNvPr>
          <p:cNvSpPr txBox="1"/>
          <p:nvPr/>
        </p:nvSpPr>
        <p:spPr>
          <a:xfrm>
            <a:off x="32984920" y="12216858"/>
            <a:ext cx="5657401" cy="553992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endParaRPr lang="en-US" sz="2900">
              <a:latin typeface="Cambria" panose="02040503050406030204" pitchFamily="18" charset="0"/>
            </a:endParaRPr>
          </a:p>
        </p:txBody>
      </p:sp>
      <p:sp>
        <p:nvSpPr>
          <p:cNvPr id="98" name="Subtitle 2">
            <a:extLst>
              <a:ext uri="{FF2B5EF4-FFF2-40B4-BE49-F238E27FC236}">
                <a16:creationId xmlns:a16="http://schemas.microsoft.com/office/drawing/2014/main" id="{5B1B0A01-F7FF-DE8C-09F2-F14E7F5608CF}"/>
              </a:ext>
            </a:extLst>
          </p:cNvPr>
          <p:cNvSpPr txBox="1">
            <a:spLocks/>
          </p:cNvSpPr>
          <p:nvPr/>
        </p:nvSpPr>
        <p:spPr>
          <a:xfrm>
            <a:off x="369596" y="22366239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>
                <a:solidFill>
                  <a:schemeClr val="bg1"/>
                </a:solidFill>
                <a:latin typeface="Cambria" panose="02040503050406030204" pitchFamily="18" charset="0"/>
              </a:rPr>
              <a:t>Structural</a:t>
            </a:r>
          </a:p>
        </p:txBody>
      </p:sp>
      <p:sp>
        <p:nvSpPr>
          <p:cNvPr id="99" name="Subtitle 2">
            <a:extLst>
              <a:ext uri="{FF2B5EF4-FFF2-40B4-BE49-F238E27FC236}">
                <a16:creationId xmlns:a16="http://schemas.microsoft.com/office/drawing/2014/main" id="{42518C0F-D185-3393-4889-2A658869A08B}"/>
              </a:ext>
            </a:extLst>
          </p:cNvPr>
          <p:cNvSpPr txBox="1">
            <a:spLocks/>
          </p:cNvSpPr>
          <p:nvPr/>
        </p:nvSpPr>
        <p:spPr>
          <a:xfrm>
            <a:off x="369597" y="14483438"/>
            <a:ext cx="10914743" cy="771873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en-US" sz="2900">
              <a:latin typeface="Cambria" panose="02040503050406030204" pitchFamily="18" charset="0"/>
            </a:endParaRPr>
          </a:p>
        </p:txBody>
      </p:sp>
      <p:sp>
        <p:nvSpPr>
          <p:cNvPr id="108" name="Subtitle 2">
            <a:extLst>
              <a:ext uri="{FF2B5EF4-FFF2-40B4-BE49-F238E27FC236}">
                <a16:creationId xmlns:a16="http://schemas.microsoft.com/office/drawing/2014/main" id="{B8FAE153-4D13-0390-5589-1EC3C8E19685}"/>
              </a:ext>
            </a:extLst>
          </p:cNvPr>
          <p:cNvSpPr txBox="1">
            <a:spLocks/>
          </p:cNvSpPr>
          <p:nvPr/>
        </p:nvSpPr>
        <p:spPr>
          <a:xfrm>
            <a:off x="32572096" y="28696640"/>
            <a:ext cx="10914743" cy="122347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3700">
                <a:latin typeface="Cambria" panose="02040503050406030204" pitchFamily="18" charset="0"/>
              </a:rPr>
              <a:t>The project team would like to thank our sponsor The Turner Group and our Faculty advisor Dr. Azam</a:t>
            </a:r>
          </a:p>
          <a:p>
            <a:pPr algn="l">
              <a:spcBef>
                <a:spcPts val="0"/>
              </a:spcBef>
            </a:pPr>
            <a:endParaRPr lang="en-US" sz="3700">
              <a:latin typeface="Cambria" panose="02040503050406030204" pitchFamily="18" charset="0"/>
            </a:endParaRPr>
          </a:p>
        </p:txBody>
      </p:sp>
      <p:pic>
        <p:nvPicPr>
          <p:cNvPr id="14" name="Picture 13" descr="Aerial view of a neighborhood&#10;&#10;AI-generated content may be incorrect.">
            <a:extLst>
              <a:ext uri="{FF2B5EF4-FFF2-40B4-BE49-F238E27FC236}">
                <a16:creationId xmlns:a16="http://schemas.microsoft.com/office/drawing/2014/main" id="{DF129C40-6837-2FF6-2897-4E556C5F8F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05" t="2644" r="3250" b="10122"/>
          <a:stretch>
            <a:fillRect/>
          </a:stretch>
        </p:blipFill>
        <p:spPr>
          <a:xfrm>
            <a:off x="5248879" y="7858580"/>
            <a:ext cx="5889158" cy="5380401"/>
          </a:xfrm>
          <a:prstGeom prst="rect">
            <a:avLst/>
          </a:prstGeom>
        </p:spPr>
      </p:pic>
      <p:pic>
        <p:nvPicPr>
          <p:cNvPr id="28" name="Picture 27" descr="A basketball court floor plan&#10;&#10;AI-generated content may be incorrect.">
            <a:extLst>
              <a:ext uri="{FF2B5EF4-FFF2-40B4-BE49-F238E27FC236}">
                <a16:creationId xmlns:a16="http://schemas.microsoft.com/office/drawing/2014/main" id="{E56364D5-A9B6-7803-53C4-91B194C23D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0" t="9585" r="8703" b="16440"/>
          <a:stretch>
            <a:fillRect/>
          </a:stretch>
        </p:blipFill>
        <p:spPr bwMode="auto">
          <a:xfrm rot="16200000">
            <a:off x="5347834" y="15997907"/>
            <a:ext cx="5188920" cy="60320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98E6B7A-1884-56C5-CEDB-2E4A293143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5408" y="24506484"/>
            <a:ext cx="8909446" cy="67239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FF79261-36FF-711D-0610-91BBCF6710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3" t="3213" r="2097" b="4833"/>
          <a:stretch>
            <a:fillRect/>
          </a:stretch>
        </p:blipFill>
        <p:spPr>
          <a:xfrm>
            <a:off x="13021954" y="6117934"/>
            <a:ext cx="8255370" cy="660486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18A0B53-3184-D59A-30D3-08EDD3AD392A}"/>
              </a:ext>
            </a:extLst>
          </p:cNvPr>
          <p:cNvSpPr txBox="1"/>
          <p:nvPr/>
        </p:nvSpPr>
        <p:spPr>
          <a:xfrm>
            <a:off x="424578" y="5858646"/>
            <a:ext cx="10662930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Cambria"/>
                <a:ea typeface="Cambria"/>
              </a:rPr>
              <a:t>Hampton Academy Middle School located in Hampton, NH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Cambria"/>
                <a:ea typeface="Cambria"/>
              </a:rPr>
              <a:t>Original building constructed in 1940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>
              <a:latin typeface="Cambria"/>
              <a:ea typeface="Cambria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B101377-0439-6ECD-BC46-2A6D3E25CF89}"/>
              </a:ext>
            </a:extLst>
          </p:cNvPr>
          <p:cNvSpPr txBox="1"/>
          <p:nvPr/>
        </p:nvSpPr>
        <p:spPr>
          <a:xfrm>
            <a:off x="1110130" y="7797031"/>
            <a:ext cx="4382126" cy="25083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>
                <a:latin typeface="Cambria"/>
                <a:ea typeface="Cambria"/>
              </a:rPr>
              <a:t>(additions in 1963 &amp; 1975)</a:t>
            </a:r>
          </a:p>
          <a:p>
            <a:endParaRPr lang="en-US" sz="4000">
              <a:latin typeface="Cambria"/>
              <a:ea typeface="Cambria"/>
            </a:endParaRPr>
          </a:p>
          <a:p>
            <a:endParaRPr lang="en-US" sz="37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B6EE2539-95A6-C61C-B7D4-58A0CC2C04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785" y="29830348"/>
            <a:ext cx="10533723" cy="115682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41B3645-5524-556B-53D6-99AF634739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4733" y="5895109"/>
            <a:ext cx="6128304" cy="289770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12118EA-E37B-102D-7B28-CABC28C0FC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79949" y="9031121"/>
            <a:ext cx="7487234" cy="39006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605D08-FD83-6DCB-F284-1314A3BCDE8F}"/>
              </a:ext>
            </a:extLst>
          </p:cNvPr>
          <p:cNvSpPr txBox="1"/>
          <p:nvPr/>
        </p:nvSpPr>
        <p:spPr>
          <a:xfrm>
            <a:off x="32591448" y="30860469"/>
            <a:ext cx="5054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700">
                <a:latin typeface="Cambria" panose="02040503050406030204" pitchFamily="18" charset="0"/>
                <a:ea typeface="Cambria" panose="02040503050406030204" pitchFamily="18" charset="0"/>
              </a:rPr>
              <a:t>ASCE 7-16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700">
                <a:latin typeface="Cambria" panose="02040503050406030204" pitchFamily="18" charset="0"/>
                <a:ea typeface="Cambria" panose="02040503050406030204" pitchFamily="18" charset="0"/>
              </a:rPr>
              <a:t>IBC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80903E-CA49-6C75-9148-21D5C13507B0}"/>
              </a:ext>
            </a:extLst>
          </p:cNvPr>
          <p:cNvSpPr txBox="1"/>
          <p:nvPr/>
        </p:nvSpPr>
        <p:spPr>
          <a:xfrm>
            <a:off x="449551" y="14581776"/>
            <a:ext cx="109147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Provide column-free athletic space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Improve traffic circulation (bus vs parent)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Increase parking + ADA compliance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D79557-A564-DB23-19FD-B27689AE3F6B}"/>
              </a:ext>
            </a:extLst>
          </p:cNvPr>
          <p:cNvSpPr txBox="1"/>
          <p:nvPr/>
        </p:nvSpPr>
        <p:spPr>
          <a:xfrm>
            <a:off x="424578" y="16450424"/>
            <a:ext cx="49052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Enhance pedestrian safety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Design efficient structural + foundation systems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4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46CC33-A628-7866-2CBC-213C988E8635}"/>
              </a:ext>
            </a:extLst>
          </p:cNvPr>
          <p:cNvSpPr txBox="1"/>
          <p:nvPr/>
        </p:nvSpPr>
        <p:spPr>
          <a:xfrm>
            <a:off x="5492256" y="21340395"/>
            <a:ext cx="49052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>
                <a:latin typeface="Cambria" panose="02040503050406030204" pitchFamily="18" charset="0"/>
                <a:ea typeface="Cambria" panose="02040503050406030204" pitchFamily="18" charset="0"/>
              </a:rPr>
              <a:t>Architectural rendering of new gymnasium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D67263-C71A-BE20-36A1-C2DFC985AB00}"/>
              </a:ext>
            </a:extLst>
          </p:cNvPr>
          <p:cNvSpPr txBox="1"/>
          <p:nvPr/>
        </p:nvSpPr>
        <p:spPr>
          <a:xfrm>
            <a:off x="594878" y="24078157"/>
            <a:ext cx="11420809" cy="5032141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4000">
                <a:latin typeface="Cambria" panose="02040503050406030204" pitchFamily="18" charset="0"/>
              </a:rPr>
              <a:t>Benefits of Steel: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Cambria" panose="02040503050406030204" pitchFamily="18" charset="0"/>
              </a:rPr>
              <a:t>Long-span capability (80 ft clear)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Cambria" panose="02040503050406030204" pitchFamily="18" charset="0"/>
              </a:rPr>
              <a:t>High strength-to-weight efficiency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Cambria" panose="02040503050406030204" pitchFamily="18" charset="0"/>
              </a:rPr>
              <a:t>Fast construction</a:t>
            </a:r>
          </a:p>
          <a:p>
            <a:r>
              <a:rPr lang="en-US" sz="4000">
                <a:latin typeface="Cambria" panose="02040503050406030204" pitchFamily="18" charset="0"/>
              </a:rPr>
              <a:t>Member Selection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Cambria" panose="02040503050406030204" pitchFamily="18" charset="0"/>
              </a:rPr>
              <a:t>40LH15 Joists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Cambria" panose="02040503050406030204" pitchFamily="18" charset="0"/>
              </a:rPr>
              <a:t>W18x97 Beams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Cambria" panose="02040503050406030204" pitchFamily="18" charset="0"/>
              </a:rPr>
              <a:t>W14x53 Columns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E90E28-29B8-CA84-1BE4-4FC8BCD1BA91}"/>
              </a:ext>
            </a:extLst>
          </p:cNvPr>
          <p:cNvSpPr txBox="1"/>
          <p:nvPr/>
        </p:nvSpPr>
        <p:spPr>
          <a:xfrm>
            <a:off x="27903749" y="6858535"/>
            <a:ext cx="35804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>
                <a:latin typeface="Cambria" panose="02040503050406030204" pitchFamily="18" charset="0"/>
                <a:ea typeface="Cambria" panose="02040503050406030204" pitchFamily="18" charset="0"/>
              </a:rPr>
              <a:t>Long-span open web joist (40LH15)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1AF2B8-E073-2F68-9647-55DBF4078353}"/>
              </a:ext>
            </a:extLst>
          </p:cNvPr>
          <p:cNvSpPr txBox="1"/>
          <p:nvPr/>
        </p:nvSpPr>
        <p:spPr>
          <a:xfrm>
            <a:off x="21894352" y="24429067"/>
            <a:ext cx="9852517" cy="6878800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Cambria" panose="02040503050406030204" pitchFamily="18" charset="0"/>
              </a:rPr>
              <a:t>1.5” type B LH-Series Metal Roof Deck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Cambria" panose="02040503050406030204" pitchFamily="18" charset="0"/>
              </a:rPr>
              <a:t>(15) 40LH15 @ 6.5’ spacing spanning 80’ clear span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Cambria" panose="02040503050406030204" pitchFamily="18" charset="0"/>
              </a:rPr>
              <a:t>(12) W18x97 beam system w/ 26’ span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Cambria" panose="02040503050406030204" pitchFamily="18" charset="0"/>
              </a:rPr>
              <a:t>(12) W14x53 columns w/ 20’ height</a:t>
            </a:r>
          </a:p>
          <a:p>
            <a:endParaRPr lang="en-US" sz="4000">
              <a:latin typeface="Cambria" panose="020405030504060302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Cambria" panose="02040503050406030204" pitchFamily="18" charset="0"/>
              </a:rPr>
              <a:t>Spread footing + Pier foundation design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Cambria"/>
                <a:ea typeface="Cambria"/>
              </a:rPr>
              <a:t>20” x 20” x 6’ Pier with 5’ x 5’ x 1’ footing underneath each steel column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Cambria" panose="02040503050406030204" pitchFamily="18" charset="0"/>
              </a:rPr>
              <a:t>6’ deep wall with 3’ x 1’ footing around entire gym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042383-A308-427E-AC35-724D237CA4AB}"/>
              </a:ext>
            </a:extLst>
          </p:cNvPr>
          <p:cNvSpPr txBox="1"/>
          <p:nvPr/>
        </p:nvSpPr>
        <p:spPr>
          <a:xfrm>
            <a:off x="37355269" y="30813691"/>
            <a:ext cx="69713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700">
                <a:latin typeface="Cambria" panose="02040503050406030204" pitchFamily="18" charset="0"/>
                <a:ea typeface="Cambria" panose="02040503050406030204" pitchFamily="18" charset="0"/>
              </a:rPr>
              <a:t>AISC Steel Manual 16</a:t>
            </a:r>
            <a:r>
              <a:rPr lang="en-US" sz="3700" baseline="30000"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3700">
                <a:latin typeface="Cambria" panose="02040503050406030204" pitchFamily="18" charset="0"/>
                <a:ea typeface="Cambria" panose="02040503050406030204" pitchFamily="18" charset="0"/>
              </a:rPr>
              <a:t> 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700">
                <a:latin typeface="Cambria" panose="02040503050406030204" pitchFamily="18" charset="0"/>
                <a:ea typeface="Cambria" panose="02040503050406030204" pitchFamily="18" charset="0"/>
              </a:rPr>
              <a:t>AASHTO Guidelines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62A8E37-B735-1987-4284-E85D1329450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2" t="47543" r="41673" b="4002"/>
          <a:stretch>
            <a:fillRect/>
          </a:stretch>
        </p:blipFill>
        <p:spPr bwMode="auto">
          <a:xfrm>
            <a:off x="23454747" y="15079088"/>
            <a:ext cx="3393143" cy="58241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28493BB-C5B6-AE5B-0D52-F2CCE4579CA1}"/>
              </a:ext>
            </a:extLst>
          </p:cNvPr>
          <p:cNvSpPr txBox="1"/>
          <p:nvPr/>
        </p:nvSpPr>
        <p:spPr>
          <a:xfrm>
            <a:off x="23849521" y="21063867"/>
            <a:ext cx="3752429" cy="477048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</a:rPr>
              <a:t>Strip footing design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B0F137A-E9FD-2434-F35E-ECA906DA8DA9}"/>
              </a:ext>
            </a:extLst>
          </p:cNvPr>
          <p:cNvSpPr txBox="1"/>
          <p:nvPr/>
        </p:nvSpPr>
        <p:spPr>
          <a:xfrm>
            <a:off x="28130723" y="21072600"/>
            <a:ext cx="3752429" cy="477048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</a:rPr>
              <a:t>Pier design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2E7581D-D9BD-5060-1F3B-F0CBA88D02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9" t="50117" r="40952" b="-3046"/>
          <a:stretch>
            <a:fillRect/>
          </a:stretch>
        </p:blipFill>
        <p:spPr>
          <a:xfrm>
            <a:off x="27223566" y="15081911"/>
            <a:ext cx="4479670" cy="581851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55" descr="A map of a building&#10;&#10;AI-generated content may be incorrect.">
            <a:extLst>
              <a:ext uri="{FF2B5EF4-FFF2-40B4-BE49-F238E27FC236}">
                <a16:creationId xmlns:a16="http://schemas.microsoft.com/office/drawing/2014/main" id="{455BD236-90A4-0BBC-9587-BCD48095B82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6904" y="6084675"/>
            <a:ext cx="6243031" cy="5601386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2D80D974-D252-154F-1E85-2520D1EFF456}"/>
              </a:ext>
            </a:extLst>
          </p:cNvPr>
          <p:cNvSpPr txBox="1"/>
          <p:nvPr/>
        </p:nvSpPr>
        <p:spPr>
          <a:xfrm>
            <a:off x="32734531" y="11716073"/>
            <a:ext cx="10550347" cy="4416588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Cambria" panose="02040503050406030204" pitchFamily="18" charset="0"/>
              </a:rPr>
              <a:t>Parent Loop has 28 ft total width (two 12-ft lanes) and a curb return radius of 30 ft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Cambria" panose="02040503050406030204" pitchFamily="18" charset="0"/>
              </a:rPr>
              <a:t>Bus/Emergency Vehicle loop has 30 ft total width (two 12-ft lanes) and a curb return radius of 62 ft.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Cambria" panose="02040503050406030204" pitchFamily="18" charset="0"/>
              </a:rPr>
              <a:t>69 standard parking spaces and 3 ADA-compliant spaces</a:t>
            </a:r>
          </a:p>
        </p:txBody>
      </p:sp>
      <p:pic>
        <p:nvPicPr>
          <p:cNvPr id="58" name="Picture 57" descr="A map of a building&#10;&#10;AI-generated content may be incorrect.">
            <a:extLst>
              <a:ext uri="{FF2B5EF4-FFF2-40B4-BE49-F238E27FC236}">
                <a16:creationId xmlns:a16="http://schemas.microsoft.com/office/drawing/2014/main" id="{A22975D5-7577-31A5-DC4D-0D6EB91BB2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614" y="16305960"/>
            <a:ext cx="6243030" cy="5412419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C2D79F79-F3AA-A59A-9400-DD5BAF0FC8B3}"/>
              </a:ext>
            </a:extLst>
          </p:cNvPr>
          <p:cNvSpPr txBox="1"/>
          <p:nvPr/>
        </p:nvSpPr>
        <p:spPr>
          <a:xfrm>
            <a:off x="32734530" y="21718379"/>
            <a:ext cx="10550347" cy="5032141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Cambria" panose="02040503050406030204" pitchFamily="18" charset="0"/>
              </a:rPr>
              <a:t>Total drainage area of 498,931 sf (11.45 ac)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Cambria" panose="02040503050406030204" pitchFamily="18" charset="0"/>
              </a:rPr>
              <a:t>Impervious area: 34.34%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Cambria" panose="02040503050406030204" pitchFamily="18" charset="0"/>
              </a:rPr>
              <a:t>Pervious area: 65.66%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Cambria" panose="02040503050406030204" pitchFamily="18" charset="0"/>
              </a:rPr>
              <a:t>Longest hydraulic flow path of 605 ft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Cambria" panose="02040503050406030204" pitchFamily="18" charset="0"/>
              </a:rPr>
              <a:t>Total runoff volume of 108,500 </a:t>
            </a:r>
            <a:r>
              <a:rPr lang="en-US" sz="4000" err="1">
                <a:latin typeface="Cambria" panose="02040503050406030204" pitchFamily="18" charset="0"/>
              </a:rPr>
              <a:t>cf</a:t>
            </a:r>
            <a:r>
              <a:rPr lang="en-US" sz="4000">
                <a:latin typeface="Cambria" panose="02040503050406030204" pitchFamily="18" charset="0"/>
              </a:rPr>
              <a:t> (10-yr, 24 </a:t>
            </a:r>
            <a:r>
              <a:rPr lang="en-US" sz="4000" err="1">
                <a:latin typeface="Cambria" panose="02040503050406030204" pitchFamily="18" charset="0"/>
              </a:rPr>
              <a:t>hr</a:t>
            </a:r>
            <a:r>
              <a:rPr lang="en-US" sz="4000">
                <a:latin typeface="Cambria" panose="02040503050406030204" pitchFamily="18" charset="0"/>
              </a:rPr>
              <a:t> storm)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Cambria" panose="02040503050406030204" pitchFamily="18" charset="0"/>
              </a:rPr>
              <a:t>Peak discharge of the entire site is 26.23 </a:t>
            </a:r>
            <a:r>
              <a:rPr lang="en-US" sz="4000" err="1">
                <a:latin typeface="Cambria" panose="02040503050406030204" pitchFamily="18" charset="0"/>
              </a:rPr>
              <a:t>cfs</a:t>
            </a:r>
            <a:endParaRPr lang="en-US" sz="4000">
              <a:latin typeface="Cambria" panose="020405030504060302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Cambria" panose="02040503050406030204" pitchFamily="18" charset="0"/>
              </a:rPr>
              <a:t>Peak Discharge of the parking lot is 8.55 </a:t>
            </a:r>
            <a:r>
              <a:rPr lang="en-US" sz="4000" err="1">
                <a:latin typeface="Cambria" panose="02040503050406030204" pitchFamily="18" charset="0"/>
              </a:rPr>
              <a:t>cfs</a:t>
            </a:r>
            <a:endParaRPr lang="en-US" sz="4000">
              <a:latin typeface="Cambria" panose="02040503050406030204" pitchFamily="18" charset="0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66463B53-3E85-1AAE-4754-BBE2A6EE7440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t="44565" r="42478"/>
          <a:stretch>
            <a:fillRect/>
          </a:stretch>
        </p:blipFill>
        <p:spPr>
          <a:xfrm>
            <a:off x="32697464" y="6745724"/>
            <a:ext cx="4318268" cy="466739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FC3796AD-8C7F-BBBF-1626-6810564DE048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4750" t="8272" r="8809" b="4215"/>
          <a:stretch>
            <a:fillRect/>
          </a:stretch>
        </p:blipFill>
        <p:spPr>
          <a:xfrm>
            <a:off x="32896062" y="16676735"/>
            <a:ext cx="4119670" cy="4660379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ED2CEDED-8B01-CB39-DD74-6CC4C9470E78}"/>
              </a:ext>
            </a:extLst>
          </p:cNvPr>
          <p:cNvSpPr txBox="1"/>
          <p:nvPr/>
        </p:nvSpPr>
        <p:spPr>
          <a:xfrm>
            <a:off x="12600751" y="14559459"/>
            <a:ext cx="11095888" cy="68634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lvl="0" indent="-571500">
              <a:buFont typeface="Arial,Sans-Serif"/>
              <a:buChar char="•"/>
            </a:pPr>
            <a:r>
              <a:rPr lang="en-US" sz="4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Subsurface conditions evaluated using borings</a:t>
            </a:r>
          </a:p>
          <a:p>
            <a:pPr marL="571500" lvl="0" indent="-571500">
              <a:buFont typeface="Arial,Sans-Serif"/>
              <a:buChar char="•"/>
            </a:pPr>
            <a:r>
              <a:rPr lang="en-US" sz="4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Near-surface soils consist of loose sand at gym footprint</a:t>
            </a:r>
          </a:p>
          <a:p>
            <a:pPr marL="571500" lvl="0" indent="-571500">
              <a:buFont typeface="Arial,Sans-Serif"/>
              <a:buChar char="•"/>
            </a:pPr>
            <a:r>
              <a:rPr lang="en-US" sz="4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Loose material to be removed and replaced with compacted engineering fill</a:t>
            </a:r>
          </a:p>
          <a:p>
            <a:pPr marL="571500" lvl="0" indent="-571500">
              <a:buFont typeface="Arial,Sans-Serif"/>
              <a:buChar char="•"/>
            </a:pPr>
            <a:r>
              <a:rPr lang="en-US" sz="4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All footings satisfy bearing capacity requirements(90 </a:t>
            </a:r>
            <a:r>
              <a:rPr lang="en-US" sz="400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ksf</a:t>
            </a:r>
            <a:r>
              <a:rPr lang="en-US" sz="4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 &lt; 457 </a:t>
            </a:r>
            <a:r>
              <a:rPr lang="en-US" sz="400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ksf</a:t>
            </a:r>
            <a:r>
              <a:rPr lang="en-US" sz="4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) ​</a:t>
            </a:r>
          </a:p>
          <a:p>
            <a:pPr marL="571500" lvl="0" indent="-571500">
              <a:buFont typeface="Arial,Sans-Serif"/>
              <a:buChar char="•"/>
            </a:pPr>
            <a:r>
              <a:rPr lang="en-US" sz="4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Settlement to remain within allowable limits</a:t>
            </a:r>
          </a:p>
          <a:p>
            <a:pPr marL="571500" lvl="0" indent="-571500">
              <a:buFont typeface="Arial,Sans-Serif"/>
              <a:buChar char="•"/>
            </a:pPr>
            <a:r>
              <a:rPr lang="en-US" sz="4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Typical column footing: 5 ft x 5 ft</a:t>
            </a:r>
          </a:p>
          <a:p>
            <a:pPr marL="571500" lvl="0" indent="-571500">
              <a:buFont typeface="Arial,Sans-Serif"/>
              <a:buChar char="•"/>
            </a:pPr>
            <a:r>
              <a:rPr lang="en-US" sz="4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Perimeter wall supported by continuous 3 ft wide strip footing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AAB38A-4EA5-F0B9-42C4-A05484EB8709}"/>
              </a:ext>
            </a:extLst>
          </p:cNvPr>
          <p:cNvSpPr txBox="1"/>
          <p:nvPr/>
        </p:nvSpPr>
        <p:spPr>
          <a:xfrm>
            <a:off x="480409" y="9065926"/>
            <a:ext cx="4671566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Proposed addition: 8,320 sf gym (104’ x 80’)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Designed for 80 ft clear span and 20 ft clear height</a:t>
            </a:r>
          </a:p>
        </p:txBody>
      </p:sp>
    </p:spTree>
    <p:extLst>
      <p:ext uri="{BB962C8B-B14F-4D97-AF65-F5344CB8AC3E}">
        <p14:creationId xmlns:p14="http://schemas.microsoft.com/office/powerpoint/2010/main" val="1696084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90A218B4D20A45BFB572648A8E60F8" ma:contentTypeVersion="10" ma:contentTypeDescription="Create a new document." ma:contentTypeScope="" ma:versionID="18bc74522c56f9790d200016a8745147">
  <xsd:schema xmlns:xsd="http://www.w3.org/2001/XMLSchema" xmlns:xs="http://www.w3.org/2001/XMLSchema" xmlns:p="http://schemas.microsoft.com/office/2006/metadata/properties" xmlns:ns2="00e78546-5ced-4773-9d86-247a620ae2ed" xmlns:ns3="baf3a818-eb05-4a85-a5d6-9cc5c76b7452" targetNamespace="http://schemas.microsoft.com/office/2006/metadata/properties" ma:root="true" ma:fieldsID="833f86022d2b6d7ca7a3c467ccc99904" ns2:_="" ns3:_="">
    <xsd:import namespace="00e78546-5ced-4773-9d86-247a620ae2ed"/>
    <xsd:import namespace="baf3a818-eb05-4a85-a5d6-9cc5c76b74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78546-5ced-4773-9d86-247a620ae2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04022ad-ef34-4d1e-9200-18c9974f96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f3a818-eb05-4a85-a5d6-9cc5c76b745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81f6cb2-c0f4-4959-b08e-4b96813b8423}" ma:internalName="TaxCatchAll" ma:showField="CatchAllData" ma:web="baf3a818-eb05-4a85-a5d6-9cc5c76b74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f3a818-eb05-4a85-a5d6-9cc5c76b7452" xsi:nil="true"/>
    <lcf76f155ced4ddcb4097134ff3c332f xmlns="00e78546-5ced-4773-9d86-247a620ae2ed">
      <Terms xmlns="http://schemas.microsoft.com/office/infopath/2007/PartnerControls"/>
    </lcf76f155ced4ddcb4097134ff3c332f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0151B7-7016-4502-A70A-F45F58B7EDA5}">
  <ds:schemaRefs>
    <ds:schemaRef ds:uri="00e78546-5ced-4773-9d86-247a620ae2ed"/>
    <ds:schemaRef ds:uri="baf3a818-eb05-4a85-a5d6-9cc5c76b745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966D790-D06C-4361-94B8-8BED25FA40AD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E8B49EBC-8012-49EB-A634-9AC004CF8E85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D169EE54-C382-4A06-A3DD-DFB413FC929E}">
  <ds:schemaRefs>
    <ds:schemaRef ds:uri="00e78546-5ced-4773-9d86-247a620ae2ed"/>
    <ds:schemaRef ds:uri="baf3a818-eb05-4a85-a5d6-9cc5c76b745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B1BBBE2C-43A6-4538-A083-FB1B6DE9B3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Hampton Academy Gymnasium and Site Improvements Evan Perkins, Lindsey Beck, Mitchell Berry, Alexia Garcia, Dylan Nutting Civil and Environmental Engineering, University of New Hampshire, Durham, NH 03824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Jacobs</dc:creator>
  <cp:revision>1</cp:revision>
  <dcterms:created xsi:type="dcterms:W3CDTF">2016-03-05T16:55:12Z</dcterms:created>
  <dcterms:modified xsi:type="dcterms:W3CDTF">2026-04-20T20:17:03Z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0x010100DD90A218B4D20A45BFB572648A8E60F8</vt:lpwstr>
  </property>
  <property fmtid="{D5CDD505-2E9C-101B-9397-08002B2CF9AE}" pid="3" name="MediaServiceImageTags">
    <vt:lpwstr/>
  </property>
</Properties>
</file>