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386B8-0A20-41D0-8F02-C1193A9AF017}" v="3167" dt="2026-04-20T17:12:07.097"/>
    <p1510:client id="{7BD6CBF1-11ED-495D-AB0F-59095ACA41B7}" v="117" dt="2026-04-20T19:47:37.553"/>
    <p1510:client id="{7FE5A3BB-6716-4B58-A998-8B49E177517A}" v="178" dt="2026-04-20T20:31:00.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3" d="100"/>
          <a:sy n="23" d="100"/>
        </p:scale>
        <p:origin x="8" y="-166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Evans" userId="080909c8b807fba2" providerId="Windows Live" clId="Web-{DBB66A05-96EB-E303-4349-345CA7FC288B}"/>
    <pc:docChg chg="modSld">
      <pc:chgData name="Edward Evans" userId="080909c8b807fba2" providerId="Windows Live" clId="Web-{DBB66A05-96EB-E303-4349-345CA7FC288B}" dt="2026-04-02T21:57:40.962" v="26"/>
      <pc:docMkLst>
        <pc:docMk/>
      </pc:docMkLst>
      <pc:sldChg chg="delSp modSp">
        <pc:chgData name="Edward Evans" userId="080909c8b807fba2" providerId="Windows Live" clId="Web-{DBB66A05-96EB-E303-4349-345CA7FC288B}" dt="2026-04-02T21:57:40.962" v="26"/>
        <pc:sldMkLst>
          <pc:docMk/>
          <pc:sldMk cId="376030445" sldId="256"/>
        </pc:sldMkLst>
        <pc:spChg chg="mod">
          <ac:chgData name="Edward Evans" userId="080909c8b807fba2" providerId="Windows Live" clId="Web-{DBB66A05-96EB-E303-4349-345CA7FC288B}" dt="2026-04-02T21:56:36.351" v="5" actId="20577"/>
          <ac:spMkLst>
            <pc:docMk/>
            <pc:sldMk cId="376030445" sldId="256"/>
            <ac:spMk id="108" creationId="{00000000-0000-0000-0000-000000000000}"/>
          </ac:spMkLst>
        </pc:spChg>
        <pc:spChg chg="mod">
          <ac:chgData name="Edward Evans" userId="080909c8b807fba2" providerId="Windows Live" clId="Web-{DBB66A05-96EB-E303-4349-345CA7FC288B}" dt="2026-04-02T21:57:37.275" v="24" actId="20577"/>
          <ac:spMkLst>
            <pc:docMk/>
            <pc:sldMk cId="376030445" sldId="256"/>
            <ac:spMk id="149" creationId="{00000000-0000-0000-0000-000000000000}"/>
          </ac:spMkLst>
        </pc:spChg>
      </pc:sldChg>
    </pc:docChg>
  </pc:docChgLst>
  <pc:docChgLst>
    <pc:chgData name="Seb Roberts" userId="73c9f1ff1610c315" providerId="LiveId" clId="{D28DC4B2-CEF7-48CE-801A-86F3137E3091}"/>
    <pc:docChg chg="modSld">
      <pc:chgData name="Seb Roberts" userId="73c9f1ff1610c315" providerId="LiveId" clId="{D28DC4B2-CEF7-48CE-801A-86F3137E3091}" dt="2026-04-20T19:47:37.553" v="116" actId="20577"/>
      <pc:docMkLst>
        <pc:docMk/>
      </pc:docMkLst>
      <pc:sldChg chg="modSp mod">
        <pc:chgData name="Seb Roberts" userId="73c9f1ff1610c315" providerId="LiveId" clId="{D28DC4B2-CEF7-48CE-801A-86F3137E3091}" dt="2026-04-20T19:47:37.553" v="116" actId="20577"/>
        <pc:sldMkLst>
          <pc:docMk/>
          <pc:sldMk cId="376030445" sldId="256"/>
        </pc:sldMkLst>
        <pc:spChg chg="mod">
          <ac:chgData name="Seb Roberts" userId="73c9f1ff1610c315" providerId="LiveId" clId="{D28DC4B2-CEF7-48CE-801A-86F3137E3091}" dt="2026-04-20T19:47:37.553" v="116" actId="20577"/>
          <ac:spMkLst>
            <pc:docMk/>
            <pc:sldMk cId="376030445" sldId="256"/>
            <ac:spMk id="25" creationId="{0B4E7836-80CF-32AD-6CDF-97B6FA3E1B80}"/>
          </ac:spMkLst>
        </pc:spChg>
      </pc:sldChg>
    </pc:docChg>
  </pc:docChgLst>
  <pc:docChgLst>
    <pc:chgData name="Madeline Eaton" userId="8ff294da91f0970f" providerId="LiveId" clId="{C0F62EF8-9CF4-4751-B66C-DC36E7A0FD6F}"/>
    <pc:docChg chg="undo custSel delSld modSld">
      <pc:chgData name="Madeline Eaton" userId="8ff294da91f0970f" providerId="LiveId" clId="{C0F62EF8-9CF4-4751-B66C-DC36E7A0FD6F}" dt="2026-04-20T20:31:00.921" v="8652" actId="20577"/>
      <pc:docMkLst>
        <pc:docMk/>
      </pc:docMkLst>
      <pc:sldChg chg="addSp delSp modSp mod">
        <pc:chgData name="Madeline Eaton" userId="8ff294da91f0970f" providerId="LiveId" clId="{C0F62EF8-9CF4-4751-B66C-DC36E7A0FD6F}" dt="2026-04-20T20:31:00.921" v="8652" actId="20577"/>
        <pc:sldMkLst>
          <pc:docMk/>
          <pc:sldMk cId="376030445" sldId="256"/>
        </pc:sldMkLst>
        <pc:spChg chg="mod">
          <ac:chgData name="Madeline Eaton" userId="8ff294da91f0970f" providerId="LiveId" clId="{C0F62EF8-9CF4-4751-B66C-DC36E7A0FD6F}" dt="2026-04-20T18:59:10.968" v="8474" actId="20577"/>
          <ac:spMkLst>
            <pc:docMk/>
            <pc:sldMk cId="376030445" sldId="256"/>
            <ac:spMk id="2" creationId="{00000000-0000-0000-0000-000000000000}"/>
          </ac:spMkLst>
        </pc:spChg>
        <pc:spChg chg="add mod">
          <ac:chgData name="Madeline Eaton" userId="8ff294da91f0970f" providerId="LiveId" clId="{C0F62EF8-9CF4-4751-B66C-DC36E7A0FD6F}" dt="2026-04-20T18:11:03.916" v="8368" actId="20577"/>
          <ac:spMkLst>
            <pc:docMk/>
            <pc:sldMk cId="376030445" sldId="256"/>
            <ac:spMk id="3" creationId="{C6AB2D43-ECAD-CA1A-3B64-67CB2C7F5F30}"/>
          </ac:spMkLst>
        </pc:spChg>
        <pc:spChg chg="mod">
          <ac:chgData name="Madeline Eaton" userId="8ff294da91f0970f" providerId="LiveId" clId="{C0F62EF8-9CF4-4751-B66C-DC36E7A0FD6F}" dt="2026-04-18T21:20:46.428" v="7863" actId="20577"/>
          <ac:spMkLst>
            <pc:docMk/>
            <pc:sldMk cId="376030445" sldId="256"/>
            <ac:spMk id="6" creationId="{00000000-0000-0000-0000-000000000000}"/>
          </ac:spMkLst>
        </pc:spChg>
        <pc:spChg chg="mod">
          <ac:chgData name="Madeline Eaton" userId="8ff294da91f0970f" providerId="LiveId" clId="{C0F62EF8-9CF4-4751-B66C-DC36E7A0FD6F}" dt="2026-04-18T21:15:25.599" v="7827" actId="255"/>
          <ac:spMkLst>
            <pc:docMk/>
            <pc:sldMk cId="376030445" sldId="256"/>
            <ac:spMk id="7" creationId="{00000000-0000-0000-0000-000000000000}"/>
          </ac:spMkLst>
        </pc:spChg>
        <pc:spChg chg="add del mod">
          <ac:chgData name="Madeline Eaton" userId="8ff294da91f0970f" providerId="LiveId" clId="{C0F62EF8-9CF4-4751-B66C-DC36E7A0FD6F}" dt="2026-04-20T20:26:45.035" v="8478" actId="20577"/>
          <ac:spMkLst>
            <pc:docMk/>
            <pc:sldMk cId="376030445" sldId="256"/>
            <ac:spMk id="8" creationId="{00000000-0000-0000-0000-000000000000}"/>
          </ac:spMkLst>
        </pc:spChg>
        <pc:spChg chg="mod">
          <ac:chgData name="Madeline Eaton" userId="8ff294da91f0970f" providerId="LiveId" clId="{C0F62EF8-9CF4-4751-B66C-DC36E7A0FD6F}" dt="2026-04-18T21:15:43.955" v="7830" actId="255"/>
          <ac:spMkLst>
            <pc:docMk/>
            <pc:sldMk cId="376030445" sldId="256"/>
            <ac:spMk id="9" creationId="{00000000-0000-0000-0000-000000000000}"/>
          </ac:spMkLst>
        </pc:spChg>
        <pc:spChg chg="add mod">
          <ac:chgData name="Madeline Eaton" userId="8ff294da91f0970f" providerId="LiveId" clId="{C0F62EF8-9CF4-4751-B66C-DC36E7A0FD6F}" dt="2026-04-15T23:26:38.103" v="7191" actId="20577"/>
          <ac:spMkLst>
            <pc:docMk/>
            <pc:sldMk cId="376030445" sldId="256"/>
            <ac:spMk id="11" creationId="{73D5EB52-B416-5101-65EF-06F985CDA821}"/>
          </ac:spMkLst>
        </pc:spChg>
        <pc:spChg chg="mod">
          <ac:chgData name="Madeline Eaton" userId="8ff294da91f0970f" providerId="LiveId" clId="{C0F62EF8-9CF4-4751-B66C-DC36E7A0FD6F}" dt="2026-04-20T18:11:58.175" v="8371" actId="12"/>
          <ac:spMkLst>
            <pc:docMk/>
            <pc:sldMk cId="376030445" sldId="256"/>
            <ac:spMk id="12" creationId="{00000000-0000-0000-0000-000000000000}"/>
          </ac:spMkLst>
        </pc:spChg>
        <pc:spChg chg="mod">
          <ac:chgData name="Madeline Eaton" userId="8ff294da91f0970f" providerId="LiveId" clId="{C0F62EF8-9CF4-4751-B66C-DC36E7A0FD6F}" dt="2026-04-02T21:29:39.265" v="1" actId="207"/>
          <ac:spMkLst>
            <pc:docMk/>
            <pc:sldMk cId="376030445" sldId="256"/>
            <ac:spMk id="13" creationId="{00000000-0000-0000-0000-000000000000}"/>
          </ac:spMkLst>
        </pc:spChg>
        <pc:spChg chg="mod">
          <ac:chgData name="Madeline Eaton" userId="8ff294da91f0970f" providerId="LiveId" clId="{C0F62EF8-9CF4-4751-B66C-DC36E7A0FD6F}" dt="2026-04-18T21:13:59.482" v="7821" actId="1076"/>
          <ac:spMkLst>
            <pc:docMk/>
            <pc:sldMk cId="376030445" sldId="256"/>
            <ac:spMk id="16" creationId="{00000000-0000-0000-0000-000000000000}"/>
          </ac:spMkLst>
        </pc:spChg>
        <pc:spChg chg="mod">
          <ac:chgData name="Madeline Eaton" userId="8ff294da91f0970f" providerId="LiveId" clId="{C0F62EF8-9CF4-4751-B66C-DC36E7A0FD6F}" dt="2026-04-18T21:19:00.284" v="7856" actId="14100"/>
          <ac:spMkLst>
            <pc:docMk/>
            <pc:sldMk cId="376030445" sldId="256"/>
            <ac:spMk id="17" creationId="{00000000-0000-0000-0000-000000000000}"/>
          </ac:spMkLst>
        </pc:spChg>
        <pc:spChg chg="mod">
          <ac:chgData name="Madeline Eaton" userId="8ff294da91f0970f" providerId="LiveId" clId="{C0F62EF8-9CF4-4751-B66C-DC36E7A0FD6F}" dt="2026-04-02T21:29:56.106" v="9" actId="207"/>
          <ac:spMkLst>
            <pc:docMk/>
            <pc:sldMk cId="376030445" sldId="256"/>
            <ac:spMk id="18" creationId="{00000000-0000-0000-0000-000000000000}"/>
          </ac:spMkLst>
        </pc:spChg>
        <pc:spChg chg="add del mod">
          <ac:chgData name="Madeline Eaton" userId="8ff294da91f0970f" providerId="LiveId" clId="{C0F62EF8-9CF4-4751-B66C-DC36E7A0FD6F}" dt="2026-04-18T21:21:21.297" v="7864" actId="1076"/>
          <ac:spMkLst>
            <pc:docMk/>
            <pc:sldMk cId="376030445" sldId="256"/>
            <ac:spMk id="24" creationId="{1E089249-B704-D916-0C56-24E5FC5486F8}"/>
          </ac:spMkLst>
        </pc:spChg>
        <pc:spChg chg="mod">
          <ac:chgData name="Madeline Eaton" userId="8ff294da91f0970f" providerId="LiveId" clId="{C0F62EF8-9CF4-4751-B66C-DC36E7A0FD6F}" dt="2026-04-20T20:31:00.921" v="8652" actId="20577"/>
          <ac:spMkLst>
            <pc:docMk/>
            <pc:sldMk cId="376030445" sldId="256"/>
            <ac:spMk id="25" creationId="{0B4E7836-80CF-32AD-6CDF-97B6FA3E1B80}"/>
          </ac:spMkLst>
        </pc:spChg>
        <pc:spChg chg="add del mod">
          <ac:chgData name="Madeline Eaton" userId="8ff294da91f0970f" providerId="LiveId" clId="{C0F62EF8-9CF4-4751-B66C-DC36E7A0FD6F}" dt="2026-04-18T21:18:00.060" v="7851" actId="20577"/>
          <ac:spMkLst>
            <pc:docMk/>
            <pc:sldMk cId="376030445" sldId="256"/>
            <ac:spMk id="30" creationId="{00000000-0000-0000-0000-000000000000}"/>
          </ac:spMkLst>
        </pc:spChg>
        <pc:spChg chg="mod">
          <ac:chgData name="Madeline Eaton" userId="8ff294da91f0970f" providerId="LiveId" clId="{C0F62EF8-9CF4-4751-B66C-DC36E7A0FD6F}" dt="2026-04-18T21:15:36.595" v="7828" actId="255"/>
          <ac:spMkLst>
            <pc:docMk/>
            <pc:sldMk cId="376030445" sldId="256"/>
            <ac:spMk id="36" creationId="{0C40084E-E9FF-281F-1273-3E4B61665EC4}"/>
          </ac:spMkLst>
        </pc:spChg>
        <pc:spChg chg="mod">
          <ac:chgData name="Madeline Eaton" userId="8ff294da91f0970f" providerId="LiveId" clId="{C0F62EF8-9CF4-4751-B66C-DC36E7A0FD6F}" dt="2026-04-15T23:26:32.984" v="7190" actId="20577"/>
          <ac:spMkLst>
            <pc:docMk/>
            <pc:sldMk cId="376030445" sldId="256"/>
            <ac:spMk id="62" creationId="{00000000-0000-0000-0000-000000000000}"/>
          </ac:spMkLst>
        </pc:spChg>
        <pc:spChg chg="mod">
          <ac:chgData name="Madeline Eaton" userId="8ff294da91f0970f" providerId="LiveId" clId="{C0F62EF8-9CF4-4751-B66C-DC36E7A0FD6F}" dt="2026-04-15T23:26:42.483" v="7192" actId="20577"/>
          <ac:spMkLst>
            <pc:docMk/>
            <pc:sldMk cId="376030445" sldId="256"/>
            <ac:spMk id="64" creationId="{00000000-0000-0000-0000-000000000000}"/>
          </ac:spMkLst>
        </pc:spChg>
        <pc:spChg chg="mod">
          <ac:chgData name="Madeline Eaton" userId="8ff294da91f0970f" providerId="LiveId" clId="{C0F62EF8-9CF4-4751-B66C-DC36E7A0FD6F}" dt="2026-04-18T21:18:22.760" v="7852" actId="14100"/>
          <ac:spMkLst>
            <pc:docMk/>
            <pc:sldMk cId="376030445" sldId="256"/>
            <ac:spMk id="93" creationId="{00000000-0000-0000-0000-000000000000}"/>
          </ac:spMkLst>
        </pc:spChg>
        <pc:spChg chg="mod">
          <ac:chgData name="Madeline Eaton" userId="8ff294da91f0970f" providerId="LiveId" clId="{C0F62EF8-9CF4-4751-B66C-DC36E7A0FD6F}" dt="2026-04-15T22:24:30.427" v="4245" actId="20577"/>
          <ac:spMkLst>
            <pc:docMk/>
            <pc:sldMk cId="376030445" sldId="256"/>
            <ac:spMk id="98" creationId="{00000000-0000-0000-0000-000000000000}"/>
          </ac:spMkLst>
        </pc:spChg>
        <pc:spChg chg="mod">
          <ac:chgData name="Madeline Eaton" userId="8ff294da91f0970f" providerId="LiveId" clId="{C0F62EF8-9CF4-4751-B66C-DC36E7A0FD6F}" dt="2026-04-20T18:01:54.331" v="8120" actId="12"/>
          <ac:spMkLst>
            <pc:docMk/>
            <pc:sldMk cId="376030445" sldId="256"/>
            <ac:spMk id="99" creationId="{00000000-0000-0000-0000-000000000000}"/>
          </ac:spMkLst>
        </pc:spChg>
        <pc:spChg chg="mod">
          <ac:chgData name="Madeline Eaton" userId="8ff294da91f0970f" providerId="LiveId" clId="{C0F62EF8-9CF4-4751-B66C-DC36E7A0FD6F}" dt="2026-04-20T18:05:31.882" v="8134" actId="20577"/>
          <ac:spMkLst>
            <pc:docMk/>
            <pc:sldMk cId="376030445" sldId="256"/>
            <ac:spMk id="108" creationId="{00000000-0000-0000-0000-000000000000}"/>
          </ac:spMkLst>
        </pc:spChg>
        <pc:spChg chg="mod">
          <ac:chgData name="Madeline Eaton" userId="8ff294da91f0970f" providerId="LiveId" clId="{C0F62EF8-9CF4-4751-B66C-DC36E7A0FD6F}" dt="2026-04-18T21:14:05.050" v="7822" actId="255"/>
          <ac:spMkLst>
            <pc:docMk/>
            <pc:sldMk cId="376030445" sldId="256"/>
            <ac:spMk id="149" creationId="{00000000-0000-0000-0000-000000000000}"/>
          </ac:spMkLst>
        </pc:spChg>
        <pc:picChg chg="mod">
          <ac:chgData name="Madeline Eaton" userId="8ff294da91f0970f" providerId="LiveId" clId="{C0F62EF8-9CF4-4751-B66C-DC36E7A0FD6F}" dt="2026-04-02T21:32:51.633" v="240" actId="14100"/>
          <ac:picMkLst>
            <pc:docMk/>
            <pc:sldMk cId="376030445" sldId="256"/>
            <ac:picMk id="14" creationId="{00000000-0000-0000-0000-000000000000}"/>
          </ac:picMkLst>
        </pc:picChg>
        <pc:picChg chg="mod">
          <ac:chgData name="Madeline Eaton" userId="8ff294da91f0970f" providerId="LiveId" clId="{C0F62EF8-9CF4-4751-B66C-DC36E7A0FD6F}" dt="2026-04-02T21:32:45.676" v="238" actId="1076"/>
          <ac:picMkLst>
            <pc:docMk/>
            <pc:sldMk cId="376030445" sldId="256"/>
            <ac:picMk id="20" creationId="{00000000-0000-0000-0000-000000000000}"/>
          </ac:picMkLst>
        </pc:picChg>
      </pc:sldChg>
    </pc:docChg>
  </pc:docChgLst>
  <pc:docChgLst>
    <pc:chgData name="Guest User" providerId="Windows Live" clId="Web-{A9569DA5-FC32-88E9-550D-E79BBC3A9961}"/>
    <pc:docChg chg="modSld">
      <pc:chgData name="Guest User" userId="" providerId="Windows Live" clId="Web-{A9569DA5-FC32-88E9-550D-E79BBC3A9961}" dt="2026-04-06T21:32:12.861" v="67" actId="14100"/>
      <pc:docMkLst>
        <pc:docMk/>
      </pc:docMkLst>
      <pc:sldChg chg="addSp delSp modSp">
        <pc:chgData name="Guest User" userId="" providerId="Windows Live" clId="Web-{A9569DA5-FC32-88E9-550D-E79BBC3A9961}" dt="2026-04-06T21:32:12.861" v="67" actId="14100"/>
        <pc:sldMkLst>
          <pc:docMk/>
          <pc:sldMk cId="376030445" sldId="256"/>
        </pc:sldMkLst>
        <pc:spChg chg="add mod">
          <ac:chgData name="Guest User" userId="" providerId="Windows Live" clId="Web-{A9569DA5-FC32-88E9-550D-E79BBC3A9961}" dt="2026-04-06T21:32:12.861" v="67" actId="14100"/>
          <ac:spMkLst>
            <pc:docMk/>
            <pc:sldMk cId="376030445" sldId="256"/>
            <ac:spMk id="19" creationId="{88EDE024-7924-2BC1-645F-1A186FF82A13}"/>
          </ac:spMkLst>
        </pc:spChg>
        <pc:spChg chg="mod">
          <ac:chgData name="Guest User" userId="" providerId="Windows Live" clId="Web-{A9569DA5-FC32-88E9-550D-E79BBC3A9961}" dt="2026-04-06T21:29:44.999" v="14" actId="1076"/>
          <ac:spMkLst>
            <pc:docMk/>
            <pc:sldMk cId="376030445" sldId="256"/>
            <ac:spMk id="62" creationId="{00000000-0000-0000-0000-000000000000}"/>
          </ac:spMkLst>
        </pc:spChg>
        <pc:spChg chg="mod">
          <ac:chgData name="Guest User" userId="" providerId="Windows Live" clId="Web-{A9569DA5-FC32-88E9-550D-E79BBC3A9961}" dt="2026-04-06T21:30:04.374" v="20" actId="1076"/>
          <ac:spMkLst>
            <pc:docMk/>
            <pc:sldMk cId="376030445" sldId="256"/>
            <ac:spMk id="64" creationId="{00000000-0000-0000-0000-000000000000}"/>
          </ac:spMkLst>
        </pc:spChg>
        <pc:picChg chg="add mod">
          <ac:chgData name="Guest User" userId="" providerId="Windows Live" clId="Web-{A9569DA5-FC32-88E9-550D-E79BBC3A9961}" dt="2026-04-06T21:30:10.171" v="21" actId="1076"/>
          <ac:picMkLst>
            <pc:docMk/>
            <pc:sldMk cId="376030445" sldId="256"/>
            <ac:picMk id="5" creationId="{301175E8-E27F-3809-B047-06130AD58E87}"/>
          </ac:picMkLst>
        </pc:picChg>
        <pc:picChg chg="mod">
          <ac:chgData name="Guest User" userId="" providerId="Windows Live" clId="Web-{A9569DA5-FC32-88E9-550D-E79BBC3A9961}" dt="2026-04-06T21:29:39.233" v="12" actId="1076"/>
          <ac:picMkLst>
            <pc:docMk/>
            <pc:sldMk cId="376030445" sldId="256"/>
            <ac:picMk id="14" creationId="{00000000-0000-0000-0000-000000000000}"/>
          </ac:picMkLst>
        </pc:picChg>
        <pc:picChg chg="mod">
          <ac:chgData name="Guest User" userId="" providerId="Windows Live" clId="Web-{A9569DA5-FC32-88E9-550D-E79BBC3A9961}" dt="2026-04-06T21:29:53.765" v="18" actId="1076"/>
          <ac:picMkLst>
            <pc:docMk/>
            <pc:sldMk cId="376030445" sldId="256"/>
            <ac:picMk id="20" creationId="{00000000-0000-0000-0000-000000000000}"/>
          </ac:picMkLst>
        </pc:picChg>
      </pc:sldChg>
    </pc:docChg>
  </pc:docChgLst>
  <pc:docChgLst>
    <pc:chgData name="Edward Evans" userId="080909c8b807fba2" providerId="Windows Live" clId="Web-{F2AC8B25-3958-DFF9-521B-909DC581A279}"/>
    <pc:docChg chg="modSld">
      <pc:chgData name="Edward Evans" userId="080909c8b807fba2" providerId="Windows Live" clId="Web-{F2AC8B25-3958-DFF9-521B-909DC581A279}" dt="2026-04-02T21:54:56.607" v="224" actId="20577"/>
      <pc:docMkLst>
        <pc:docMk/>
      </pc:docMkLst>
      <pc:sldChg chg="addSp delSp modSp">
        <pc:chgData name="Edward Evans" userId="080909c8b807fba2" providerId="Windows Live" clId="Web-{F2AC8B25-3958-DFF9-521B-909DC581A279}" dt="2026-04-02T21:54:56.607" v="224" actId="20577"/>
        <pc:sldMkLst>
          <pc:docMk/>
          <pc:sldMk cId="376030445" sldId="256"/>
        </pc:sldMkLst>
        <pc:spChg chg="mod">
          <ac:chgData name="Edward Evans" userId="080909c8b807fba2" providerId="Windows Live" clId="Web-{F2AC8B25-3958-DFF9-521B-909DC581A279}" dt="2026-04-02T21:32:44.495" v="7" actId="20577"/>
          <ac:spMkLst>
            <pc:docMk/>
            <pc:sldMk cId="376030445" sldId="256"/>
            <ac:spMk id="6" creationId="{00000000-0000-0000-0000-000000000000}"/>
          </ac:spMkLst>
        </pc:spChg>
        <pc:spChg chg="mod">
          <ac:chgData name="Edward Evans" userId="080909c8b807fba2" providerId="Windows Live" clId="Web-{F2AC8B25-3958-DFF9-521B-909DC581A279}" dt="2026-04-02T21:33:53.715" v="18" actId="20577"/>
          <ac:spMkLst>
            <pc:docMk/>
            <pc:sldMk cId="376030445" sldId="256"/>
            <ac:spMk id="99" creationId="{00000000-0000-0000-0000-000000000000}"/>
          </ac:spMkLst>
        </pc:spChg>
        <pc:spChg chg="mod">
          <ac:chgData name="Edward Evans" userId="080909c8b807fba2" providerId="Windows Live" clId="Web-{F2AC8B25-3958-DFF9-521B-909DC581A279}" dt="2026-04-02T21:44:56.932" v="202" actId="20577"/>
          <ac:spMkLst>
            <pc:docMk/>
            <pc:sldMk cId="376030445" sldId="256"/>
            <ac:spMk id="108" creationId="{00000000-0000-0000-0000-000000000000}"/>
          </ac:spMkLst>
        </pc:spChg>
        <pc:picChg chg="add mod">
          <ac:chgData name="Edward Evans" userId="080909c8b807fba2" providerId="Windows Live" clId="Web-{F2AC8B25-3958-DFF9-521B-909DC581A279}" dt="2026-04-02T21:30:59.010" v="5" actId="1076"/>
          <ac:picMkLst>
            <pc:docMk/>
            <pc:sldMk cId="376030445" sldId="256"/>
            <ac:picMk id="21" creationId="{39092DA1-E3F1-DBFB-6566-9A60180EA834}"/>
          </ac:picMkLst>
        </pc:picChg>
      </pc:sldChg>
    </pc:docChg>
  </pc:docChgLst>
  <pc:docChgLst>
    <pc:chgData name="Edward Evans" userId="080909c8b807fba2" providerId="LiveId" clId="{A8D7AED2-CF5C-4491-BDD5-E0C4736E52D6}"/>
    <pc:docChg chg="undo custSel modSld">
      <pc:chgData name="Edward Evans" userId="080909c8b807fba2" providerId="LiveId" clId="{A8D7AED2-CF5C-4491-BDD5-E0C4736E52D6}" dt="2026-04-18T23:33:02.715" v="162" actId="1038"/>
      <pc:docMkLst>
        <pc:docMk/>
      </pc:docMkLst>
      <pc:sldChg chg="addSp delSp modSp mod">
        <pc:chgData name="Edward Evans" userId="080909c8b807fba2" providerId="LiveId" clId="{A8D7AED2-CF5C-4491-BDD5-E0C4736E52D6}" dt="2026-04-18T23:33:02.715" v="162" actId="1038"/>
        <pc:sldMkLst>
          <pc:docMk/>
          <pc:sldMk cId="376030445" sldId="256"/>
        </pc:sldMkLst>
        <pc:spChg chg="mod">
          <ac:chgData name="Edward Evans" userId="080909c8b807fba2" providerId="LiveId" clId="{A8D7AED2-CF5C-4491-BDD5-E0C4736E52D6}" dt="2026-04-18T23:33:02.715" v="162" actId="1038"/>
          <ac:spMkLst>
            <pc:docMk/>
            <pc:sldMk cId="376030445" sldId="256"/>
            <ac:spMk id="12" creationId="{00000000-0000-0000-0000-000000000000}"/>
          </ac:spMkLst>
        </pc:spChg>
        <pc:spChg chg="mod">
          <ac:chgData name="Edward Evans" userId="080909c8b807fba2" providerId="LiveId" clId="{A8D7AED2-CF5C-4491-BDD5-E0C4736E52D6}" dt="2026-04-18T21:15:27.389" v="150" actId="255"/>
          <ac:spMkLst>
            <pc:docMk/>
            <pc:sldMk cId="376030445" sldId="256"/>
            <ac:spMk id="17" creationId="{00000000-0000-0000-0000-000000000000}"/>
          </ac:spMkLst>
        </pc:spChg>
        <pc:spChg chg="mod">
          <ac:chgData name="Edward Evans" userId="080909c8b807fba2" providerId="LiveId" clId="{A8D7AED2-CF5C-4491-BDD5-E0C4736E52D6}" dt="2026-04-18T21:15:39.463" v="152" actId="255"/>
          <ac:spMkLst>
            <pc:docMk/>
            <pc:sldMk cId="376030445" sldId="256"/>
            <ac:spMk id="18" creationId="{00000000-0000-0000-0000-000000000000}"/>
          </ac:spMkLst>
        </pc:spChg>
        <pc:spChg chg="mod">
          <ac:chgData name="Edward Evans" userId="080909c8b807fba2" providerId="LiveId" clId="{A8D7AED2-CF5C-4491-BDD5-E0C4736E52D6}" dt="2026-04-18T21:15:32.380" v="151" actId="255"/>
          <ac:spMkLst>
            <pc:docMk/>
            <pc:sldMk cId="376030445" sldId="256"/>
            <ac:spMk id="30" creationId="{00000000-0000-0000-0000-000000000000}"/>
          </ac:spMkLst>
        </pc:spChg>
        <pc:spChg chg="mod">
          <ac:chgData name="Edward Evans" userId="080909c8b807fba2" providerId="LiveId" clId="{A8D7AED2-CF5C-4491-BDD5-E0C4736E52D6}" dt="2026-04-05T19:24:39.688" v="86" actId="14100"/>
          <ac:spMkLst>
            <pc:docMk/>
            <pc:sldMk cId="376030445" sldId="256"/>
            <ac:spMk id="31" creationId="{00000000-0000-0000-0000-000000000000}"/>
          </ac:spMkLst>
        </pc:spChg>
        <pc:spChg chg="mod">
          <ac:chgData name="Edward Evans" userId="080909c8b807fba2" providerId="LiveId" clId="{A8D7AED2-CF5C-4491-BDD5-E0C4736E52D6}" dt="2026-04-05T19:25:58.023" v="94" actId="14100"/>
          <ac:spMkLst>
            <pc:docMk/>
            <pc:sldMk cId="376030445" sldId="256"/>
            <ac:spMk id="33" creationId="{00000000-0000-0000-0000-000000000000}"/>
          </ac:spMkLst>
        </pc:spChg>
        <pc:spChg chg="add mod">
          <ac:chgData name="Edward Evans" userId="080909c8b807fba2" providerId="LiveId" clId="{A8D7AED2-CF5C-4491-BDD5-E0C4736E52D6}" dt="2026-04-05T19:26:56.205" v="120" actId="20577"/>
          <ac:spMkLst>
            <pc:docMk/>
            <pc:sldMk cId="376030445" sldId="256"/>
            <ac:spMk id="36" creationId="{0C40084E-E9FF-281F-1273-3E4B61665EC4}"/>
          </ac:spMkLst>
        </pc:spChg>
        <pc:spChg chg="mod">
          <ac:chgData name="Edward Evans" userId="080909c8b807fba2" providerId="LiveId" clId="{A8D7AED2-CF5C-4491-BDD5-E0C4736E52D6}" dt="2026-04-18T21:23:00.865" v="161" actId="1038"/>
          <ac:spMkLst>
            <pc:docMk/>
            <pc:sldMk cId="376030445" sldId="256"/>
            <ac:spMk id="64" creationId="{00000000-0000-0000-0000-000000000000}"/>
          </ac:spMkLst>
        </pc:spChg>
        <pc:spChg chg="mod">
          <ac:chgData name="Edward Evans" userId="080909c8b807fba2" providerId="LiveId" clId="{A8D7AED2-CF5C-4491-BDD5-E0C4736E52D6}" dt="2026-04-05T19:20:23.722" v="54" actId="1076"/>
          <ac:spMkLst>
            <pc:docMk/>
            <pc:sldMk cId="376030445" sldId="256"/>
            <ac:spMk id="93" creationId="{00000000-0000-0000-0000-000000000000}"/>
          </ac:spMkLst>
        </pc:spChg>
        <pc:spChg chg="mod">
          <ac:chgData name="Edward Evans" userId="080909c8b807fba2" providerId="LiveId" clId="{A8D7AED2-CF5C-4491-BDD5-E0C4736E52D6}" dt="2026-04-05T19:20:23.722" v="54" actId="1076"/>
          <ac:spMkLst>
            <pc:docMk/>
            <pc:sldMk cId="376030445" sldId="256"/>
            <ac:spMk id="108" creationId="{00000000-0000-0000-0000-000000000000}"/>
          </ac:spMkLst>
        </pc:spChg>
        <pc:spChg chg="mod">
          <ac:chgData name="Edward Evans" userId="080909c8b807fba2" providerId="LiveId" clId="{A8D7AED2-CF5C-4491-BDD5-E0C4736E52D6}" dt="2026-04-18T21:15:48.121" v="153" actId="255"/>
          <ac:spMkLst>
            <pc:docMk/>
            <pc:sldMk cId="376030445" sldId="256"/>
            <ac:spMk id="149" creationId="{00000000-0000-0000-0000-000000000000}"/>
          </ac:spMkLst>
        </pc:spChg>
        <pc:cxnChg chg="add del">
          <ac:chgData name="Edward Evans" userId="080909c8b807fba2" providerId="LiveId" clId="{A8D7AED2-CF5C-4491-BDD5-E0C4736E52D6}" dt="2026-04-05T19:25:57.699" v="93" actId="478"/>
          <ac:cxnSpMkLst>
            <pc:docMk/>
            <pc:sldMk cId="376030445" sldId="256"/>
            <ac:cxnSpMk id="75" creationId="{00000000-0000-0000-0000-000000000000}"/>
          </ac:cxnSpMkLst>
        </pc:cxnChg>
      </pc:sldChg>
    </pc:docChg>
  </pc:docChgLst>
  <pc:docChgLst>
    <pc:chgData name="Seb Roberts" userId="73c9f1ff1610c315" providerId="LiveId" clId="{7DC0FF68-C555-4023-A22C-FF867C958CF2}"/>
    <pc:docChg chg="undo custSel modSld">
      <pc:chgData name="Seb Roberts" userId="73c9f1ff1610c315" providerId="LiveId" clId="{7DC0FF68-C555-4023-A22C-FF867C958CF2}" dt="2026-04-20T17:12:10.063" v="3180" actId="20577"/>
      <pc:docMkLst>
        <pc:docMk/>
      </pc:docMkLst>
      <pc:sldChg chg="addSp delSp modSp mod">
        <pc:chgData name="Seb Roberts" userId="73c9f1ff1610c315" providerId="LiveId" clId="{7DC0FF68-C555-4023-A22C-FF867C958CF2}" dt="2026-04-20T17:12:10.063" v="3180" actId="20577"/>
        <pc:sldMkLst>
          <pc:docMk/>
          <pc:sldMk cId="376030445" sldId="256"/>
        </pc:sldMkLst>
        <pc:spChg chg="mod">
          <ac:chgData name="Seb Roberts" userId="73c9f1ff1610c315" providerId="LiveId" clId="{7DC0FF68-C555-4023-A22C-FF867C958CF2}" dt="2026-04-15T23:45:21.266" v="3049" actId="552"/>
          <ac:spMkLst>
            <pc:docMk/>
            <pc:sldMk cId="376030445" sldId="256"/>
            <ac:spMk id="3" creationId="{C6AB2D43-ECAD-CA1A-3B64-67CB2C7F5F30}"/>
          </ac:spMkLst>
        </pc:spChg>
        <pc:spChg chg="mod">
          <ac:chgData name="Seb Roberts" userId="73c9f1ff1610c315" providerId="LiveId" clId="{7DC0FF68-C555-4023-A22C-FF867C958CF2}" dt="2026-04-15T23:46:22.100" v="3054" actId="553"/>
          <ac:spMkLst>
            <pc:docMk/>
            <pc:sldMk cId="376030445" sldId="256"/>
            <ac:spMk id="6" creationId="{00000000-0000-0000-0000-000000000000}"/>
          </ac:spMkLst>
        </pc:spChg>
        <pc:spChg chg="mod">
          <ac:chgData name="Seb Roberts" userId="73c9f1ff1610c315" providerId="LiveId" clId="{7DC0FF68-C555-4023-A22C-FF867C958CF2}" dt="2026-04-15T23:46:58.886" v="3056" actId="552"/>
          <ac:spMkLst>
            <pc:docMk/>
            <pc:sldMk cId="376030445" sldId="256"/>
            <ac:spMk id="7" creationId="{00000000-0000-0000-0000-000000000000}"/>
          </ac:spMkLst>
        </pc:spChg>
        <pc:spChg chg="mod">
          <ac:chgData name="Seb Roberts" userId="73c9f1ff1610c315" providerId="LiveId" clId="{7DC0FF68-C555-4023-A22C-FF867C958CF2}" dt="2026-04-15T23:46:22.100" v="3054" actId="553"/>
          <ac:spMkLst>
            <pc:docMk/>
            <pc:sldMk cId="376030445" sldId="256"/>
            <ac:spMk id="8" creationId="{00000000-0000-0000-0000-000000000000}"/>
          </ac:spMkLst>
        </pc:spChg>
        <pc:spChg chg="mod">
          <ac:chgData name="Seb Roberts" userId="73c9f1ff1610c315" providerId="LiveId" clId="{7DC0FF68-C555-4023-A22C-FF867C958CF2}" dt="2026-04-15T23:46:37.989" v="3055" actId="554"/>
          <ac:spMkLst>
            <pc:docMk/>
            <pc:sldMk cId="376030445" sldId="256"/>
            <ac:spMk id="9" creationId="{00000000-0000-0000-0000-000000000000}"/>
          </ac:spMkLst>
        </pc:spChg>
        <pc:spChg chg="mod">
          <ac:chgData name="Seb Roberts" userId="73c9f1ff1610c315" providerId="LiveId" clId="{7DC0FF68-C555-4023-A22C-FF867C958CF2}" dt="2026-04-18T21:23:01.309" v="3124" actId="12788"/>
          <ac:spMkLst>
            <pc:docMk/>
            <pc:sldMk cId="376030445" sldId="256"/>
            <ac:spMk id="11" creationId="{73D5EB52-B416-5101-65EF-06F985CDA821}"/>
          </ac:spMkLst>
        </pc:spChg>
        <pc:spChg chg="mod">
          <ac:chgData name="Seb Roberts" userId="73c9f1ff1610c315" providerId="LiveId" clId="{7DC0FF68-C555-4023-A22C-FF867C958CF2}" dt="2026-04-15T23:51:55.662" v="3099" actId="120"/>
          <ac:spMkLst>
            <pc:docMk/>
            <pc:sldMk cId="376030445" sldId="256"/>
            <ac:spMk id="12" creationId="{00000000-0000-0000-0000-000000000000}"/>
          </ac:spMkLst>
        </pc:spChg>
        <pc:spChg chg="mod">
          <ac:chgData name="Seb Roberts" userId="73c9f1ff1610c315" providerId="LiveId" clId="{7DC0FF68-C555-4023-A22C-FF867C958CF2}" dt="2026-04-18T21:15:35.640" v="3108" actId="255"/>
          <ac:spMkLst>
            <pc:docMk/>
            <pc:sldMk cId="376030445" sldId="256"/>
            <ac:spMk id="13" creationId="{00000000-0000-0000-0000-000000000000}"/>
          </ac:spMkLst>
        </pc:spChg>
        <pc:spChg chg="mod">
          <ac:chgData name="Seb Roberts" userId="73c9f1ff1610c315" providerId="LiveId" clId="{7DC0FF68-C555-4023-A22C-FF867C958CF2}" dt="2026-04-15T23:45:59.804" v="3053" actId="554"/>
          <ac:spMkLst>
            <pc:docMk/>
            <pc:sldMk cId="376030445" sldId="256"/>
            <ac:spMk id="16" creationId="{00000000-0000-0000-0000-000000000000}"/>
          </ac:spMkLst>
        </pc:spChg>
        <pc:spChg chg="mod">
          <ac:chgData name="Seb Roberts" userId="73c9f1ff1610c315" providerId="LiveId" clId="{7DC0FF68-C555-4023-A22C-FF867C958CF2}" dt="2026-04-15T23:49:42.997" v="3065" actId="552"/>
          <ac:spMkLst>
            <pc:docMk/>
            <pc:sldMk cId="376030445" sldId="256"/>
            <ac:spMk id="17" creationId="{00000000-0000-0000-0000-000000000000}"/>
          </ac:spMkLst>
        </pc:spChg>
        <pc:spChg chg="mod">
          <ac:chgData name="Seb Roberts" userId="73c9f1ff1610c315" providerId="LiveId" clId="{7DC0FF68-C555-4023-A22C-FF867C958CF2}" dt="2026-04-15T23:49:42.997" v="3065" actId="552"/>
          <ac:spMkLst>
            <pc:docMk/>
            <pc:sldMk cId="376030445" sldId="256"/>
            <ac:spMk id="18" creationId="{00000000-0000-0000-0000-000000000000}"/>
          </ac:spMkLst>
        </pc:spChg>
        <pc:spChg chg="mod">
          <ac:chgData name="Seb Roberts" userId="73c9f1ff1610c315" providerId="LiveId" clId="{7DC0FF68-C555-4023-A22C-FF867C958CF2}" dt="2026-04-18T21:13:21.452" v="3103" actId="14100"/>
          <ac:spMkLst>
            <pc:docMk/>
            <pc:sldMk cId="376030445" sldId="256"/>
            <ac:spMk id="23" creationId="{8F75A94D-17F2-E6BC-88DC-17255171BC08}"/>
          </ac:spMkLst>
        </pc:spChg>
        <pc:spChg chg="add del mod">
          <ac:chgData name="Seb Roberts" userId="73c9f1ff1610c315" providerId="LiveId" clId="{7DC0FF68-C555-4023-A22C-FF867C958CF2}" dt="2026-04-20T17:12:10.063" v="3180" actId="20577"/>
          <ac:spMkLst>
            <pc:docMk/>
            <pc:sldMk cId="376030445" sldId="256"/>
            <ac:spMk id="25" creationId="{0B4E7836-80CF-32AD-6CDF-97B6FA3E1B80}"/>
          </ac:spMkLst>
        </pc:spChg>
        <pc:spChg chg="mod">
          <ac:chgData name="Seb Roberts" userId="73c9f1ff1610c315" providerId="LiveId" clId="{7DC0FF68-C555-4023-A22C-FF867C958CF2}" dt="2026-04-15T23:45:45.554" v="3052" actId="554"/>
          <ac:spMkLst>
            <pc:docMk/>
            <pc:sldMk cId="376030445" sldId="256"/>
            <ac:spMk id="31" creationId="{00000000-0000-0000-0000-000000000000}"/>
          </ac:spMkLst>
        </pc:spChg>
        <pc:spChg chg="mod">
          <ac:chgData name="Seb Roberts" userId="73c9f1ff1610c315" providerId="LiveId" clId="{7DC0FF68-C555-4023-A22C-FF867C958CF2}" dt="2026-04-18T21:23:32.228" v="3128" actId="12788"/>
          <ac:spMkLst>
            <pc:docMk/>
            <pc:sldMk cId="376030445" sldId="256"/>
            <ac:spMk id="62" creationId="{00000000-0000-0000-0000-000000000000}"/>
          </ac:spMkLst>
        </pc:spChg>
        <pc:spChg chg="mod">
          <ac:chgData name="Seb Roberts" userId="73c9f1ff1610c315" providerId="LiveId" clId="{7DC0FF68-C555-4023-A22C-FF867C958CF2}" dt="2026-04-18T21:23:08.171" v="3125" actId="12788"/>
          <ac:spMkLst>
            <pc:docMk/>
            <pc:sldMk cId="376030445" sldId="256"/>
            <ac:spMk id="64" creationId="{00000000-0000-0000-0000-000000000000}"/>
          </ac:spMkLst>
        </pc:spChg>
        <pc:spChg chg="mod">
          <ac:chgData name="Seb Roberts" userId="73c9f1ff1610c315" providerId="LiveId" clId="{7DC0FF68-C555-4023-A22C-FF867C958CF2}" dt="2026-04-18T21:16:23.445" v="3114" actId="255"/>
          <ac:spMkLst>
            <pc:docMk/>
            <pc:sldMk cId="376030445" sldId="256"/>
            <ac:spMk id="93" creationId="{00000000-0000-0000-0000-000000000000}"/>
          </ac:spMkLst>
        </pc:spChg>
        <pc:spChg chg="mod">
          <ac:chgData name="Seb Roberts" userId="73c9f1ff1610c315" providerId="LiveId" clId="{7DC0FF68-C555-4023-A22C-FF867C958CF2}" dt="2026-04-15T23:46:58.886" v="3056" actId="552"/>
          <ac:spMkLst>
            <pc:docMk/>
            <pc:sldMk cId="376030445" sldId="256"/>
            <ac:spMk id="98" creationId="{00000000-0000-0000-0000-000000000000}"/>
          </ac:spMkLst>
        </pc:spChg>
        <pc:spChg chg="mod">
          <ac:chgData name="Seb Roberts" userId="73c9f1ff1610c315" providerId="LiveId" clId="{7DC0FF68-C555-4023-A22C-FF867C958CF2}" dt="2026-04-15T23:50:36.368" v="3088" actId="33524"/>
          <ac:spMkLst>
            <pc:docMk/>
            <pc:sldMk cId="376030445" sldId="256"/>
            <ac:spMk id="99" creationId="{00000000-0000-0000-0000-000000000000}"/>
          </ac:spMkLst>
        </pc:spChg>
        <pc:spChg chg="mod">
          <ac:chgData name="Seb Roberts" userId="73c9f1ff1610c315" providerId="LiveId" clId="{7DC0FF68-C555-4023-A22C-FF867C958CF2}" dt="2026-04-15T23:45:59.804" v="3053" actId="554"/>
          <ac:spMkLst>
            <pc:docMk/>
            <pc:sldMk cId="376030445" sldId="256"/>
            <ac:spMk id="108" creationId="{00000000-0000-0000-0000-000000000000}"/>
          </ac:spMkLst>
        </pc:spChg>
        <pc:spChg chg="mod">
          <ac:chgData name="Seb Roberts" userId="73c9f1ff1610c315" providerId="LiveId" clId="{7DC0FF68-C555-4023-A22C-FF867C958CF2}" dt="2026-04-18T21:14:39.163" v="3105" actId="1076"/>
          <ac:spMkLst>
            <pc:docMk/>
            <pc:sldMk cId="376030445" sldId="256"/>
            <ac:spMk id="149" creationId="{00000000-0000-0000-0000-000000000000}"/>
          </ac:spMkLst>
        </pc:spChg>
        <pc:picChg chg="mod">
          <ac:chgData name="Seb Roberts" userId="73c9f1ff1610c315" providerId="LiveId" clId="{7DC0FF68-C555-4023-A22C-FF867C958CF2}" dt="2026-04-15T22:18:41.523" v="1563" actId="1076"/>
          <ac:picMkLst>
            <pc:docMk/>
            <pc:sldMk cId="376030445" sldId="256"/>
            <ac:picMk id="5" creationId="{301175E8-E27F-3809-B047-06130AD58E87}"/>
          </ac:picMkLst>
        </pc:picChg>
        <pc:picChg chg="mod">
          <ac:chgData name="Seb Roberts" userId="73c9f1ff1610c315" providerId="LiveId" clId="{7DC0FF68-C555-4023-A22C-FF867C958CF2}" dt="2026-04-18T21:23:32.228" v="3128" actId="12788"/>
          <ac:picMkLst>
            <pc:docMk/>
            <pc:sldMk cId="376030445" sldId="256"/>
            <ac:picMk id="14" creationId="{00000000-0000-0000-0000-000000000000}"/>
          </ac:picMkLst>
        </pc:picChg>
        <pc:picChg chg="add del mod">
          <ac:chgData name="Seb Roberts" userId="73c9f1ff1610c315" providerId="LiveId" clId="{7DC0FF68-C555-4023-A22C-FF867C958CF2}" dt="2026-04-18T21:23:01.309" v="3124" actId="12788"/>
          <ac:picMkLst>
            <pc:docMk/>
            <pc:sldMk cId="376030445" sldId="256"/>
            <ac:picMk id="20" creationId="{00000000-0000-0000-0000-000000000000}"/>
          </ac:picMkLst>
        </pc:picChg>
        <pc:picChg chg="add mod">
          <ac:chgData name="Seb Roberts" userId="73c9f1ff1610c315" providerId="LiveId" clId="{7DC0FF68-C555-4023-A22C-FF867C958CF2}" dt="2026-04-18T21:23:08.171" v="3125" actId="12788"/>
          <ac:picMkLst>
            <pc:docMk/>
            <pc:sldMk cId="376030445" sldId="256"/>
            <ac:picMk id="22" creationId="{4C27867F-F15F-BD10-3870-B038B429EE09}"/>
          </ac:picMkLst>
        </pc:picChg>
        <pc:picChg chg="mod">
          <ac:chgData name="Seb Roberts" userId="73c9f1ff1610c315" providerId="LiveId" clId="{7DC0FF68-C555-4023-A22C-FF867C958CF2}" dt="2026-04-18T21:13:09.693" v="3101" actId="12788"/>
          <ac:picMkLst>
            <pc:docMk/>
            <pc:sldMk cId="376030445" sldId="256"/>
            <ac:picMk id="26" creationId="{2FDFFAEA-1D9B-ECE5-4D25-2F39FF162663}"/>
          </ac:picMkLst>
        </pc:picChg>
        <pc:picChg chg="add">
          <ac:chgData name="Seb Roberts" userId="73c9f1ff1610c315" providerId="LiveId" clId="{7DC0FF68-C555-4023-A22C-FF867C958CF2}" dt="2026-04-15T22:25:46.829" v="1570"/>
          <ac:picMkLst>
            <pc:docMk/>
            <pc:sldMk cId="376030445" sldId="256"/>
            <ac:picMk id="1026" creationId="{89C7790A-92E1-7DF3-01C9-AA79C123AF97}"/>
          </ac:picMkLst>
        </pc:picChg>
        <pc:picChg chg="add">
          <ac:chgData name="Seb Roberts" userId="73c9f1ff1610c315" providerId="LiveId" clId="{7DC0FF68-C555-4023-A22C-FF867C958CF2}" dt="2026-04-15T22:25:46.829" v="1570"/>
          <ac:picMkLst>
            <pc:docMk/>
            <pc:sldMk cId="376030445" sldId="256"/>
            <ac:picMk id="1027" creationId="{BDC558E3-FBB7-C230-9830-358DA10708EA}"/>
          </ac:picMkLst>
        </pc:picChg>
        <pc:picChg chg="add mod">
          <ac:chgData name="Seb Roberts" userId="73c9f1ff1610c315" providerId="LiveId" clId="{7DC0FF68-C555-4023-A22C-FF867C958CF2}" dt="2026-04-15T22:26:03.293" v="1571"/>
          <ac:picMkLst>
            <pc:docMk/>
            <pc:sldMk cId="376030445" sldId="256"/>
            <ac:picMk id="1029" creationId="{EDD163DC-C7C0-1AC4-4FC7-FAFED6B4972E}"/>
          </ac:picMkLst>
        </pc:picChg>
        <pc:picChg chg="add mod">
          <ac:chgData name="Seb Roberts" userId="73c9f1ff1610c315" providerId="LiveId" clId="{7DC0FF68-C555-4023-A22C-FF867C958CF2}" dt="2026-04-15T22:26:03.293" v="1571"/>
          <ac:picMkLst>
            <pc:docMk/>
            <pc:sldMk cId="376030445" sldId="256"/>
            <ac:picMk id="1030" creationId="{A8357BA8-C733-EDC5-D50C-6CAD5632678A}"/>
          </ac:picMkLst>
        </pc:picChg>
        <pc:picChg chg="add">
          <ac:chgData name="Seb Roberts" userId="73c9f1ff1610c315" providerId="LiveId" clId="{7DC0FF68-C555-4023-A22C-FF867C958CF2}" dt="2026-04-15T22:26:34.787" v="1572"/>
          <ac:picMkLst>
            <pc:docMk/>
            <pc:sldMk cId="376030445" sldId="256"/>
            <ac:picMk id="1032" creationId="{708F97BE-38D9-C51D-9DB3-BD452EAA61CC}"/>
          </ac:picMkLst>
        </pc:picChg>
        <pc:picChg chg="add">
          <ac:chgData name="Seb Roberts" userId="73c9f1ff1610c315" providerId="LiveId" clId="{7DC0FF68-C555-4023-A22C-FF867C958CF2}" dt="2026-04-15T22:26:34.787" v="1572"/>
          <ac:picMkLst>
            <pc:docMk/>
            <pc:sldMk cId="376030445" sldId="256"/>
            <ac:picMk id="1033" creationId="{1301D205-B507-ED32-27E6-B0A39B988866}"/>
          </ac:picMkLst>
        </pc:picChg>
      </pc:sldChg>
    </pc:docChg>
  </pc:docChgLst>
  <pc:docChgLst>
    <pc:chgData name="Edward Evans" userId="080909c8b807fba2" providerId="LiveId" clId="{568C4780-1CC8-4B4E-BB4E-495CA7ED0233}"/>
    <pc:docChg chg="undo custSel modSld">
      <pc:chgData name="Edward Evans" userId="080909c8b807fba2" providerId="LiveId" clId="{568C4780-1CC8-4B4E-BB4E-495CA7ED0233}" dt="2026-04-15T23:50:13.076" v="1290" actId="20577"/>
      <pc:docMkLst>
        <pc:docMk/>
      </pc:docMkLst>
      <pc:sldChg chg="addSp delSp modSp mod">
        <pc:chgData name="Edward Evans" userId="080909c8b807fba2" providerId="LiveId" clId="{568C4780-1CC8-4B4E-BB4E-495CA7ED0233}" dt="2026-04-15T23:50:13.076" v="1290" actId="20577"/>
        <pc:sldMkLst>
          <pc:docMk/>
          <pc:sldMk cId="376030445" sldId="256"/>
        </pc:sldMkLst>
        <pc:spChg chg="mod">
          <ac:chgData name="Edward Evans" userId="080909c8b807fba2" providerId="LiveId" clId="{568C4780-1CC8-4B4E-BB4E-495CA7ED0233}" dt="2026-04-15T23:47:14.647" v="1278" actId="2711"/>
          <ac:spMkLst>
            <pc:docMk/>
            <pc:sldMk cId="376030445" sldId="256"/>
            <ac:spMk id="3" creationId="{C6AB2D43-ECAD-CA1A-3B64-67CB2C7F5F30}"/>
          </ac:spMkLst>
        </pc:spChg>
        <pc:spChg chg="mod">
          <ac:chgData name="Edward Evans" userId="080909c8b807fba2" providerId="LiveId" clId="{568C4780-1CC8-4B4E-BB4E-495CA7ED0233}" dt="2026-04-04T02:52:21.278" v="570" actId="255"/>
          <ac:spMkLst>
            <pc:docMk/>
            <pc:sldMk cId="376030445" sldId="256"/>
            <ac:spMk id="6" creationId="{00000000-0000-0000-0000-000000000000}"/>
          </ac:spMkLst>
        </pc:spChg>
        <pc:spChg chg="mod">
          <ac:chgData name="Edward Evans" userId="080909c8b807fba2" providerId="LiveId" clId="{568C4780-1CC8-4B4E-BB4E-495CA7ED0233}" dt="2026-04-15T23:35:31.613" v="1245" actId="14100"/>
          <ac:spMkLst>
            <pc:docMk/>
            <pc:sldMk cId="376030445" sldId="256"/>
            <ac:spMk id="9" creationId="{00000000-0000-0000-0000-000000000000}"/>
          </ac:spMkLst>
        </pc:spChg>
        <pc:spChg chg="mod">
          <ac:chgData name="Edward Evans" userId="080909c8b807fba2" providerId="LiveId" clId="{568C4780-1CC8-4B4E-BB4E-495CA7ED0233}" dt="2026-04-15T23:24:37.649" v="1155" actId="179"/>
          <ac:spMkLst>
            <pc:docMk/>
            <pc:sldMk cId="376030445" sldId="256"/>
            <ac:spMk id="12" creationId="{00000000-0000-0000-0000-000000000000}"/>
          </ac:spMkLst>
        </pc:spChg>
        <pc:spChg chg="mod">
          <ac:chgData name="Edward Evans" userId="080909c8b807fba2" providerId="LiveId" clId="{568C4780-1CC8-4B4E-BB4E-495CA7ED0233}" dt="2026-04-15T23:35:38.854" v="1246" actId="14100"/>
          <ac:spMkLst>
            <pc:docMk/>
            <pc:sldMk cId="376030445" sldId="256"/>
            <ac:spMk id="16" creationId="{00000000-0000-0000-0000-000000000000}"/>
          </ac:spMkLst>
        </pc:spChg>
        <pc:spChg chg="mod">
          <ac:chgData name="Edward Evans" userId="080909c8b807fba2" providerId="LiveId" clId="{568C4780-1CC8-4B4E-BB4E-495CA7ED0233}" dt="2026-04-15T23:34:34.404" v="1238" actId="14100"/>
          <ac:spMkLst>
            <pc:docMk/>
            <pc:sldMk cId="376030445" sldId="256"/>
            <ac:spMk id="17" creationId="{00000000-0000-0000-0000-000000000000}"/>
          </ac:spMkLst>
        </pc:spChg>
        <pc:spChg chg="mod">
          <ac:chgData name="Edward Evans" userId="080909c8b807fba2" providerId="LiveId" clId="{568C4780-1CC8-4B4E-BB4E-495CA7ED0233}" dt="2026-04-15T23:13:11.718" v="1138" actId="27636"/>
          <ac:spMkLst>
            <pc:docMk/>
            <pc:sldMk cId="376030445" sldId="256"/>
            <ac:spMk id="18" creationId="{00000000-0000-0000-0000-000000000000}"/>
          </ac:spMkLst>
        </pc:spChg>
        <pc:spChg chg="mod">
          <ac:chgData name="Edward Evans" userId="080909c8b807fba2" providerId="LiveId" clId="{568C4780-1CC8-4B4E-BB4E-495CA7ED0233}" dt="2026-04-15T23:47:38.950" v="1280" actId="3626"/>
          <ac:spMkLst>
            <pc:docMk/>
            <pc:sldMk cId="376030445" sldId="256"/>
            <ac:spMk id="19" creationId="{88EDE024-7924-2BC1-645F-1A186FF82A13}"/>
          </ac:spMkLst>
        </pc:spChg>
        <pc:spChg chg="mod">
          <ac:chgData name="Edward Evans" userId="080909c8b807fba2" providerId="LiveId" clId="{568C4780-1CC8-4B4E-BB4E-495CA7ED0233}" dt="2026-04-15T23:48:06.957" v="1282" actId="2711"/>
          <ac:spMkLst>
            <pc:docMk/>
            <pc:sldMk cId="376030445" sldId="256"/>
            <ac:spMk id="23" creationId="{8F75A94D-17F2-E6BC-88DC-17255171BC08}"/>
          </ac:spMkLst>
        </pc:spChg>
        <pc:spChg chg="add mod">
          <ac:chgData name="Edward Evans" userId="080909c8b807fba2" providerId="LiveId" clId="{568C4780-1CC8-4B4E-BB4E-495CA7ED0233}" dt="2026-04-15T23:34:05.677" v="1224" actId="14100"/>
          <ac:spMkLst>
            <pc:docMk/>
            <pc:sldMk cId="376030445" sldId="256"/>
            <ac:spMk id="24" creationId="{1E089249-B704-D916-0C56-24E5FC5486F8}"/>
          </ac:spMkLst>
        </pc:spChg>
        <pc:spChg chg="add mod">
          <ac:chgData name="Edward Evans" userId="080909c8b807fba2" providerId="LiveId" clId="{568C4780-1CC8-4B4E-BB4E-495CA7ED0233}" dt="2026-04-15T23:49:26.867" v="1288" actId="20577"/>
          <ac:spMkLst>
            <pc:docMk/>
            <pc:sldMk cId="376030445" sldId="256"/>
            <ac:spMk id="25" creationId="{0B4E7836-80CF-32AD-6CDF-97B6FA3E1B80}"/>
          </ac:spMkLst>
        </pc:spChg>
        <pc:spChg chg="mod">
          <ac:chgData name="Edward Evans" userId="080909c8b807fba2" providerId="LiveId" clId="{568C4780-1CC8-4B4E-BB4E-495CA7ED0233}" dt="2026-04-15T23:35:02.368" v="1242" actId="14100"/>
          <ac:spMkLst>
            <pc:docMk/>
            <pc:sldMk cId="376030445" sldId="256"/>
            <ac:spMk id="30" creationId="{00000000-0000-0000-0000-000000000000}"/>
          </ac:spMkLst>
        </pc:spChg>
        <pc:spChg chg="mod">
          <ac:chgData name="Edward Evans" userId="080909c8b807fba2" providerId="LiveId" clId="{568C4780-1CC8-4B4E-BB4E-495CA7ED0233}" dt="2026-04-15T23:34:47.613" v="1240" actId="14100"/>
          <ac:spMkLst>
            <pc:docMk/>
            <pc:sldMk cId="376030445" sldId="256"/>
            <ac:spMk id="31" creationId="{00000000-0000-0000-0000-000000000000}"/>
          </ac:spMkLst>
        </pc:spChg>
        <pc:spChg chg="mod">
          <ac:chgData name="Edward Evans" userId="080909c8b807fba2" providerId="LiveId" clId="{568C4780-1CC8-4B4E-BB4E-495CA7ED0233}" dt="2026-04-15T23:35:57.193" v="1248" actId="14100"/>
          <ac:spMkLst>
            <pc:docMk/>
            <pc:sldMk cId="376030445" sldId="256"/>
            <ac:spMk id="33" creationId="{00000000-0000-0000-0000-000000000000}"/>
          </ac:spMkLst>
        </pc:spChg>
        <pc:spChg chg="mod">
          <ac:chgData name="Edward Evans" userId="080909c8b807fba2" providerId="LiveId" clId="{568C4780-1CC8-4B4E-BB4E-495CA7ED0233}" dt="2026-04-15T23:35:13.905" v="1243" actId="14100"/>
          <ac:spMkLst>
            <pc:docMk/>
            <pc:sldMk cId="376030445" sldId="256"/>
            <ac:spMk id="36" creationId="{0C40084E-E9FF-281F-1273-3E4B61665EC4}"/>
          </ac:spMkLst>
        </pc:spChg>
        <pc:spChg chg="mod">
          <ac:chgData name="Edward Evans" userId="080909c8b807fba2" providerId="LiveId" clId="{568C4780-1CC8-4B4E-BB4E-495CA7ED0233}" dt="2026-04-15T23:30:41.300" v="1220" actId="1036"/>
          <ac:spMkLst>
            <pc:docMk/>
            <pc:sldMk cId="376030445" sldId="256"/>
            <ac:spMk id="64" creationId="{00000000-0000-0000-0000-000000000000}"/>
          </ac:spMkLst>
        </pc:spChg>
        <pc:spChg chg="mod">
          <ac:chgData name="Edward Evans" userId="080909c8b807fba2" providerId="LiveId" clId="{568C4780-1CC8-4B4E-BB4E-495CA7ED0233}" dt="2026-04-15T22:15:48.086" v="655" actId="20577"/>
          <ac:spMkLst>
            <pc:docMk/>
            <pc:sldMk cId="376030445" sldId="256"/>
            <ac:spMk id="98" creationId="{00000000-0000-0000-0000-000000000000}"/>
          </ac:spMkLst>
        </pc:spChg>
        <pc:spChg chg="mod">
          <ac:chgData name="Edward Evans" userId="080909c8b807fba2" providerId="LiveId" clId="{568C4780-1CC8-4B4E-BB4E-495CA7ED0233}" dt="2026-04-15T23:50:13.076" v="1290" actId="20577"/>
          <ac:spMkLst>
            <pc:docMk/>
            <pc:sldMk cId="376030445" sldId="256"/>
            <ac:spMk id="99" creationId="{00000000-0000-0000-0000-000000000000}"/>
          </ac:spMkLst>
        </pc:spChg>
        <pc:spChg chg="mod">
          <ac:chgData name="Edward Evans" userId="080909c8b807fba2" providerId="LiveId" clId="{568C4780-1CC8-4B4E-BB4E-495CA7ED0233}" dt="2026-04-15T23:42:46.016" v="1253" actId="14100"/>
          <ac:spMkLst>
            <pc:docMk/>
            <pc:sldMk cId="376030445" sldId="256"/>
            <ac:spMk id="108" creationId="{00000000-0000-0000-0000-000000000000}"/>
          </ac:spMkLst>
        </pc:spChg>
        <pc:spChg chg="mod">
          <ac:chgData name="Edward Evans" userId="080909c8b807fba2" providerId="LiveId" clId="{568C4780-1CC8-4B4E-BB4E-495CA7ED0233}" dt="2026-04-15T23:35:45.383" v="1247" actId="14100"/>
          <ac:spMkLst>
            <pc:docMk/>
            <pc:sldMk cId="376030445" sldId="256"/>
            <ac:spMk id="149" creationId="{00000000-0000-0000-0000-000000000000}"/>
          </ac:spMkLst>
        </pc:spChg>
        <pc:picChg chg="mod">
          <ac:chgData name="Edward Evans" userId="080909c8b807fba2" providerId="LiveId" clId="{568C4780-1CC8-4B4E-BB4E-495CA7ED0233}" dt="2026-04-15T22:20:57.498" v="657" actId="1076"/>
          <ac:picMkLst>
            <pc:docMk/>
            <pc:sldMk cId="376030445" sldId="256"/>
            <ac:picMk id="5" creationId="{301175E8-E27F-3809-B047-06130AD58E87}"/>
          </ac:picMkLst>
        </pc:picChg>
        <pc:picChg chg="mod">
          <ac:chgData name="Edward Evans" userId="080909c8b807fba2" providerId="LiveId" clId="{568C4780-1CC8-4B4E-BB4E-495CA7ED0233}" dt="2026-04-04T02:52:46.919" v="571" actId="14861"/>
          <ac:picMkLst>
            <pc:docMk/>
            <pc:sldMk cId="376030445" sldId="256"/>
            <ac:picMk id="14" creationId="{00000000-0000-0000-0000-000000000000}"/>
          </ac:picMkLst>
        </pc:picChg>
        <pc:picChg chg="mod">
          <ac:chgData name="Edward Evans" userId="080909c8b807fba2" providerId="LiveId" clId="{568C4780-1CC8-4B4E-BB4E-495CA7ED0233}" dt="2026-04-04T02:52:52.128" v="572" actId="14861"/>
          <ac:picMkLst>
            <pc:docMk/>
            <pc:sldMk cId="376030445" sldId="256"/>
            <ac:picMk id="20" creationId="{00000000-0000-0000-0000-000000000000}"/>
          </ac:picMkLst>
        </pc:picChg>
      </pc:sldChg>
    </pc:docChg>
  </pc:docChgLst>
  <pc:docChgLst>
    <pc:chgData name="Guest User" providerId="Windows Live" clId="Web-{EA074B50-FEED-6A96-38C4-AC1E94896341}"/>
    <pc:docChg chg="modSld">
      <pc:chgData name="Guest User" userId="" providerId="Windows Live" clId="Web-{EA074B50-FEED-6A96-38C4-AC1E94896341}" dt="2026-04-15T23:37:22.711" v="585" actId="1076"/>
      <pc:docMkLst>
        <pc:docMk/>
      </pc:docMkLst>
      <pc:sldChg chg="addSp delSp modSp">
        <pc:chgData name="Guest User" userId="" providerId="Windows Live" clId="Web-{EA074B50-FEED-6A96-38C4-AC1E94896341}" dt="2026-04-15T23:37:22.711" v="585" actId="1076"/>
        <pc:sldMkLst>
          <pc:docMk/>
          <pc:sldMk cId="376030445" sldId="256"/>
        </pc:sldMkLst>
        <pc:spChg chg="mod">
          <ac:chgData name="Guest User" userId="" providerId="Windows Live" clId="Web-{EA074B50-FEED-6A96-38C4-AC1E94896341}" dt="2026-04-15T22:45:03.775" v="516" actId="14100"/>
          <ac:spMkLst>
            <pc:docMk/>
            <pc:sldMk cId="376030445" sldId="256"/>
            <ac:spMk id="8" creationId="{00000000-0000-0000-0000-000000000000}"/>
          </ac:spMkLst>
        </pc:spChg>
        <pc:spChg chg="mod">
          <ac:chgData name="Guest User" userId="" providerId="Windows Live" clId="Web-{EA074B50-FEED-6A96-38C4-AC1E94896341}" dt="2026-04-15T23:11:18.113" v="569" actId="1076"/>
          <ac:spMkLst>
            <pc:docMk/>
            <pc:sldMk cId="376030445" sldId="256"/>
            <ac:spMk id="9" creationId="{00000000-0000-0000-0000-000000000000}"/>
          </ac:spMkLst>
        </pc:spChg>
        <pc:spChg chg="mod">
          <ac:chgData name="Guest User" userId="" providerId="Windows Live" clId="Web-{EA074B50-FEED-6A96-38C4-AC1E94896341}" dt="2026-04-15T23:09:22.748" v="538" actId="1076"/>
          <ac:spMkLst>
            <pc:docMk/>
            <pc:sldMk cId="376030445" sldId="256"/>
            <ac:spMk id="11" creationId="{73D5EB52-B416-5101-65EF-06F985CDA821}"/>
          </ac:spMkLst>
        </pc:spChg>
        <pc:spChg chg="mod">
          <ac:chgData name="Guest User" userId="" providerId="Windows Live" clId="Web-{EA074B50-FEED-6A96-38C4-AC1E94896341}" dt="2026-04-15T23:09:55.141" v="554" actId="1076"/>
          <ac:spMkLst>
            <pc:docMk/>
            <pc:sldMk cId="376030445" sldId="256"/>
            <ac:spMk id="12" creationId="{00000000-0000-0000-0000-000000000000}"/>
          </ac:spMkLst>
        </pc:spChg>
        <pc:spChg chg="mod">
          <ac:chgData name="Guest User" userId="" providerId="Windows Live" clId="Web-{EA074B50-FEED-6A96-38C4-AC1E94896341}" dt="2026-04-15T23:09:21.826" v="531" actId="1076"/>
          <ac:spMkLst>
            <pc:docMk/>
            <pc:sldMk cId="376030445" sldId="256"/>
            <ac:spMk id="16" creationId="{00000000-0000-0000-0000-000000000000}"/>
          </ac:spMkLst>
        </pc:spChg>
        <pc:spChg chg="mod">
          <ac:chgData name="Guest User" userId="" providerId="Windows Live" clId="Web-{EA074B50-FEED-6A96-38C4-AC1E94896341}" dt="2026-04-15T23:09:55.266" v="555" actId="1076"/>
          <ac:spMkLst>
            <pc:docMk/>
            <pc:sldMk cId="376030445" sldId="256"/>
            <ac:spMk id="18" creationId="{00000000-0000-0000-0000-000000000000}"/>
          </ac:spMkLst>
        </pc:spChg>
        <pc:spChg chg="mod">
          <ac:chgData name="Guest User" userId="" providerId="Windows Live" clId="Web-{EA074B50-FEED-6A96-38C4-AC1E94896341}" dt="2026-04-15T23:10:20.736" v="565" actId="1076"/>
          <ac:spMkLst>
            <pc:docMk/>
            <pc:sldMk cId="376030445" sldId="256"/>
            <ac:spMk id="19" creationId="{88EDE024-7924-2BC1-645F-1A186FF82A13}"/>
          </ac:spMkLst>
        </pc:spChg>
        <pc:spChg chg="add mod">
          <ac:chgData name="Guest User" userId="" providerId="Windows Live" clId="Web-{EA074B50-FEED-6A96-38C4-AC1E94896341}" dt="2026-04-15T23:10:29.877" v="567" actId="1076"/>
          <ac:spMkLst>
            <pc:docMk/>
            <pc:sldMk cId="376030445" sldId="256"/>
            <ac:spMk id="23" creationId="{8F75A94D-17F2-E6BC-88DC-17255171BC08}"/>
          </ac:spMkLst>
        </pc:spChg>
        <pc:spChg chg="add del mod">
          <ac:chgData name="Guest User" userId="" providerId="Windows Live" clId="Web-{EA074B50-FEED-6A96-38C4-AC1E94896341}" dt="2026-04-15T22:42:33.045" v="490" actId="20577"/>
          <ac:spMkLst>
            <pc:docMk/>
            <pc:sldMk cId="376030445" sldId="256"/>
            <ac:spMk id="24" creationId="{1E089249-B704-D916-0C56-24E5FC5486F8}"/>
          </ac:spMkLst>
        </pc:spChg>
        <pc:spChg chg="mod">
          <ac:chgData name="Guest User" userId="" providerId="Windows Live" clId="Web-{EA074B50-FEED-6A96-38C4-AC1E94896341}" dt="2026-04-15T23:25:58.879" v="584" actId="14100"/>
          <ac:spMkLst>
            <pc:docMk/>
            <pc:sldMk cId="376030445" sldId="256"/>
            <ac:spMk id="25" creationId="{0B4E7836-80CF-32AD-6CDF-97B6FA3E1B80}"/>
          </ac:spMkLst>
        </pc:spChg>
        <pc:spChg chg="mod">
          <ac:chgData name="Guest User" userId="" providerId="Windows Live" clId="Web-{EA074B50-FEED-6A96-38C4-AC1E94896341}" dt="2026-04-15T23:10:12.220" v="563" actId="1076"/>
          <ac:spMkLst>
            <pc:docMk/>
            <pc:sldMk cId="376030445" sldId="256"/>
            <ac:spMk id="30" creationId="{00000000-0000-0000-0000-000000000000}"/>
          </ac:spMkLst>
        </pc:spChg>
        <pc:spChg chg="mod">
          <ac:chgData name="Guest User" userId="" providerId="Windows Live" clId="Web-{EA074B50-FEED-6A96-38C4-AC1E94896341}" dt="2026-04-15T23:10:09.470" v="562" actId="1076"/>
          <ac:spMkLst>
            <pc:docMk/>
            <pc:sldMk cId="376030445" sldId="256"/>
            <ac:spMk id="31" creationId="{00000000-0000-0000-0000-000000000000}"/>
          </ac:spMkLst>
        </pc:spChg>
        <pc:spChg chg="add del mod">
          <ac:chgData name="Guest User" userId="" providerId="Windows Live" clId="Web-{EA074B50-FEED-6A96-38C4-AC1E94896341}" dt="2026-04-15T22:44:09.430" v="514" actId="20577"/>
          <ac:spMkLst>
            <pc:docMk/>
            <pc:sldMk cId="376030445" sldId="256"/>
            <ac:spMk id="36" creationId="{0C40084E-E9FF-281F-1273-3E4B61665EC4}"/>
          </ac:spMkLst>
        </pc:spChg>
        <pc:spChg chg="mod">
          <ac:chgData name="Guest User" userId="" providerId="Windows Live" clId="Web-{EA074B50-FEED-6A96-38C4-AC1E94896341}" dt="2026-04-15T23:09:22.201" v="534" actId="1076"/>
          <ac:spMkLst>
            <pc:docMk/>
            <pc:sldMk cId="376030445" sldId="256"/>
            <ac:spMk id="62" creationId="{00000000-0000-0000-0000-000000000000}"/>
          </ac:spMkLst>
        </pc:spChg>
        <pc:spChg chg="mod">
          <ac:chgData name="Guest User" userId="" providerId="Windows Live" clId="Web-{EA074B50-FEED-6A96-38C4-AC1E94896341}" dt="2026-04-15T23:09:22.076" v="533" actId="1076"/>
          <ac:spMkLst>
            <pc:docMk/>
            <pc:sldMk cId="376030445" sldId="256"/>
            <ac:spMk id="64" creationId="{00000000-0000-0000-0000-000000000000}"/>
          </ac:spMkLst>
        </pc:spChg>
        <pc:spChg chg="mod">
          <ac:chgData name="Guest User" userId="" providerId="Windows Live" clId="Web-{EA074B50-FEED-6A96-38C4-AC1E94896341}" dt="2026-04-15T22:45:40.042" v="521" actId="1076"/>
          <ac:spMkLst>
            <pc:docMk/>
            <pc:sldMk cId="376030445" sldId="256"/>
            <ac:spMk id="98" creationId="{00000000-0000-0000-0000-000000000000}"/>
          </ac:spMkLst>
        </pc:spChg>
        <pc:spChg chg="mod">
          <ac:chgData name="Guest User" userId="" providerId="Windows Live" clId="Web-{EA074B50-FEED-6A96-38C4-AC1E94896341}" dt="2026-04-15T22:45:36.323" v="520" actId="14100"/>
          <ac:spMkLst>
            <pc:docMk/>
            <pc:sldMk cId="376030445" sldId="256"/>
            <ac:spMk id="99" creationId="{00000000-0000-0000-0000-000000000000}"/>
          </ac:spMkLst>
        </pc:spChg>
        <pc:spChg chg="mod">
          <ac:chgData name="Guest User" userId="" providerId="Windows Live" clId="Web-{EA074B50-FEED-6A96-38C4-AC1E94896341}" dt="2026-04-15T23:37:22.711" v="585" actId="1076"/>
          <ac:spMkLst>
            <pc:docMk/>
            <pc:sldMk cId="376030445" sldId="256"/>
            <ac:spMk id="108" creationId="{00000000-0000-0000-0000-000000000000}"/>
          </ac:spMkLst>
        </pc:spChg>
        <pc:spChg chg="add del mod">
          <ac:chgData name="Guest User" userId="" providerId="Windows Live" clId="Web-{EA074B50-FEED-6A96-38C4-AC1E94896341}" dt="2026-04-15T22:43:55.195" v="502" actId="20577"/>
          <ac:spMkLst>
            <pc:docMk/>
            <pc:sldMk cId="376030445" sldId="256"/>
            <ac:spMk id="149" creationId="{00000000-0000-0000-0000-000000000000}"/>
          </ac:spMkLst>
        </pc:spChg>
        <pc:picChg chg="mod">
          <ac:chgData name="Guest User" userId="" providerId="Windows Live" clId="Web-{EA074B50-FEED-6A96-38C4-AC1E94896341}" dt="2026-04-15T23:10:16.970" v="564" actId="1076"/>
          <ac:picMkLst>
            <pc:docMk/>
            <pc:sldMk cId="376030445" sldId="256"/>
            <ac:picMk id="5" creationId="{301175E8-E27F-3809-B047-06130AD58E87}"/>
          </ac:picMkLst>
        </pc:picChg>
        <pc:picChg chg="mod">
          <ac:chgData name="Guest User" userId="" providerId="Windows Live" clId="Web-{EA074B50-FEED-6A96-38C4-AC1E94896341}" dt="2026-04-15T23:09:22.342" v="535" actId="1076"/>
          <ac:picMkLst>
            <pc:docMk/>
            <pc:sldMk cId="376030445" sldId="256"/>
            <ac:picMk id="14" creationId="{00000000-0000-0000-0000-000000000000}"/>
          </ac:picMkLst>
        </pc:picChg>
        <pc:picChg chg="mod">
          <ac:chgData name="Guest User" userId="" providerId="Windows Live" clId="Web-{EA074B50-FEED-6A96-38C4-AC1E94896341}" dt="2026-04-15T23:09:22.483" v="536" actId="1076"/>
          <ac:picMkLst>
            <pc:docMk/>
            <pc:sldMk cId="376030445" sldId="256"/>
            <ac:picMk id="20" creationId="{00000000-0000-0000-0000-000000000000}"/>
          </ac:picMkLst>
        </pc:picChg>
        <pc:picChg chg="mod">
          <ac:chgData name="Guest User" userId="" providerId="Windows Live" clId="Web-{EA074B50-FEED-6A96-38C4-AC1E94896341}" dt="2026-04-15T23:09:22.623" v="537" actId="1076"/>
          <ac:picMkLst>
            <pc:docMk/>
            <pc:sldMk cId="376030445" sldId="256"/>
            <ac:picMk id="22" creationId="{4C27867F-F15F-BD10-3870-B038B429EE09}"/>
          </ac:picMkLst>
        </pc:picChg>
        <pc:picChg chg="add mod">
          <ac:chgData name="Guest User" userId="" providerId="Windows Live" clId="Web-{EA074B50-FEED-6A96-38C4-AC1E94896341}" dt="2026-04-15T23:10:35.049" v="568" actId="1076"/>
          <ac:picMkLst>
            <pc:docMk/>
            <pc:sldMk cId="376030445" sldId="256"/>
            <ac:picMk id="26" creationId="{2FDFFAEA-1D9B-ECE5-4D25-2F39FF162663}"/>
          </ac:picMkLst>
        </pc:picChg>
        <pc:cxnChg chg="mod">
          <ac:chgData name="Guest User" userId="" providerId="Windows Live" clId="Web-{EA074B50-FEED-6A96-38C4-AC1E94896341}" dt="2026-04-15T23:09:21.951" v="532" actId="1076"/>
          <ac:cxnSpMkLst>
            <pc:docMk/>
            <pc:sldMk cId="376030445" sldId="256"/>
            <ac:cxnSpMk id="50" creationId="{00000000-0000-0000-0000-000000000000}"/>
          </ac:cxnSpMkLst>
        </pc:cxnChg>
      </pc:sldChg>
    </pc:docChg>
  </pc:docChgLst>
  <pc:docChgLst>
    <pc:chgData name="Guest User" providerId="Windows Live" clId="Web-{FE3F5D74-41BB-F2E7-4488-96EC00D9BB60}"/>
    <pc:docChg chg="modSld">
      <pc:chgData name="Guest User" userId="" providerId="Windows Live" clId="Web-{FE3F5D74-41BB-F2E7-4488-96EC00D9BB60}" dt="2026-04-18T21:16:30.416" v="25" actId="14100"/>
      <pc:docMkLst>
        <pc:docMk/>
      </pc:docMkLst>
    </pc:docChg>
  </pc:docChgLst>
  <pc:docChgLst>
    <pc:chgData name="Edward Evans" userId="080909c8b807fba2" providerId="Windows Live" clId="Web-{56B85DD1-24A6-D54F-06E8-AB3304194E7D}"/>
    <pc:docChg chg="modSld">
      <pc:chgData name="Edward Evans" userId="080909c8b807fba2" providerId="Windows Live" clId="Web-{56B85DD1-24A6-D54F-06E8-AB3304194E7D}" dt="2026-04-03T00:49:34.779" v="26" actId="20577"/>
      <pc:docMkLst>
        <pc:docMk/>
      </pc:docMkLst>
      <pc:sldChg chg="addSp delSp modSp">
        <pc:chgData name="Edward Evans" userId="080909c8b807fba2" providerId="Windows Live" clId="Web-{56B85DD1-24A6-D54F-06E8-AB3304194E7D}" dt="2026-04-03T00:49:34.779" v="26" actId="20577"/>
        <pc:sldMkLst>
          <pc:docMk/>
          <pc:sldMk cId="376030445"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9AD63C6-A561-4E86-979E-E332A52BA189}" type="datetimeFigureOut">
              <a:rPr lang="en-US" smtClean="0"/>
              <a:t>4/20/2026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7BE5F7C-E257-4798-B445-B6CC79FACC93}" type="slidenum">
              <a:rPr lang="en-US" smtClean="0"/>
              <a:t>‹#›</a:t>
            </a:fld>
            <a:endParaRPr lang="en-US"/>
          </a:p>
        </p:txBody>
      </p:sp>
    </p:spTree>
    <p:extLst>
      <p:ext uri="{BB962C8B-B14F-4D97-AF65-F5344CB8AC3E}">
        <p14:creationId xmlns:p14="http://schemas.microsoft.com/office/powerpoint/2010/main" val="239875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BE5F7C-E257-4798-B445-B6CC79FACC93}" type="slidenum">
              <a:rPr lang="en-US" smtClean="0"/>
              <a:t>1</a:t>
            </a:fld>
            <a:endParaRPr lang="en-US"/>
          </a:p>
        </p:txBody>
      </p:sp>
    </p:spTree>
    <p:extLst>
      <p:ext uri="{BB962C8B-B14F-4D97-AF65-F5344CB8AC3E}">
        <p14:creationId xmlns:p14="http://schemas.microsoft.com/office/powerpoint/2010/main" val="1656098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4/20/2026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chemeClr val="accent6">
              <a:lumMod val="75000"/>
            </a:schemeClr>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Experimental Window-Type Photobioreactor to Grow Algae</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Madeline Eaton, Edward Evans, Vivian Oliver, Sebastian Roberts</a:t>
            </a:r>
            <a:br>
              <a:rPr lang="en-US" sz="5600" u="sng" dirty="0">
                <a:solidFill>
                  <a:schemeClr val="bg1"/>
                </a:solidFill>
                <a:latin typeface="Cambria" panose="02040503050406030204" pitchFamily="18" charset="0"/>
                <a:cs typeface="Arial" panose="020B0604020202020204" pitchFamily="34" charset="0"/>
              </a:rPr>
            </a:br>
            <a:r>
              <a:rPr lang="en-US" sz="4400" u="sng" dirty="0">
                <a:solidFill>
                  <a:schemeClr val="bg1"/>
                </a:solidFill>
                <a:latin typeface="Cambria" panose="02040503050406030204" pitchFamily="18" charset="0"/>
                <a:cs typeface="Arial" panose="020B0604020202020204" pitchFamily="34" charset="0"/>
              </a:rPr>
              <a:t>Advisors: M.D. Sazan Rahman (Agriculture, Nutrition, and Food Systems) and M.S. Felix DeVito (Civil and Environmental Engineering)</a:t>
            </a:r>
            <a:br>
              <a:rPr lang="en-US" sz="44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Earth and Environmental Sciences,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Subtitle 2"/>
              <p:cNvSpPr txBox="1">
                <a:spLocks/>
              </p:cNvSpPr>
              <p:nvPr/>
            </p:nvSpPr>
            <p:spPr>
              <a:xfrm>
                <a:off x="369597" y="6318586"/>
                <a:ext cx="10914743" cy="6991779"/>
              </a:xfrm>
              <a:prstGeom prst="rect">
                <a:avLst/>
              </a:prstGeom>
              <a:noFill/>
              <a:ln>
                <a:solidFill>
                  <a:srgbClr val="002060"/>
                </a:solidFill>
              </a:ln>
            </p:spPr>
            <p:txBody>
              <a:bodyPr vert="horz" lIns="106674" tIns="53337" rIns="106674" bIns="53337"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indent="457200" algn="l"/>
                <a:r>
                  <a:rPr lang="en-US" sz="3700">
                    <a:latin typeface="Cambria" panose="02040503050406030204" pitchFamily="18" charset="0"/>
                  </a:rPr>
                  <a:t>Growing algae for use as biofuel is a current research topic in green building design. Photobioreactors allow algae to be grown directly on a building, converting sunlight and </a:t>
                </a:r>
                <a14:m>
                  <m:oMath xmlns:m="http://schemas.openxmlformats.org/officeDocument/2006/math">
                    <m:sSub>
                      <m:sSubPr>
                        <m:ctrlPr>
                          <a:rPr lang="en-US" sz="3700" i="1" smtClean="0">
                            <a:latin typeface="Cambria Math" panose="02040503050406030204" pitchFamily="18" charset="0"/>
                          </a:rPr>
                        </m:ctrlPr>
                      </m:sSubPr>
                      <m:e>
                        <m:r>
                          <a:rPr lang="en-US" sz="3700" b="0" i="1" smtClean="0">
                            <a:latin typeface="Cambria Math" panose="02040503050406030204" pitchFamily="18" charset="0"/>
                          </a:rPr>
                          <m:t>𝐶𝑂</m:t>
                        </m:r>
                      </m:e>
                      <m:sub>
                        <m:r>
                          <a:rPr lang="en-US" sz="3700" b="0" i="1" smtClean="0">
                            <a:latin typeface="Cambria Math" panose="02040503050406030204" pitchFamily="18" charset="0"/>
                          </a:rPr>
                          <m:t>2</m:t>
                        </m:r>
                      </m:sub>
                    </m:sSub>
                  </m:oMath>
                </a14:m>
                <a:r>
                  <a:rPr lang="en-US" sz="3700">
                    <a:latin typeface="Cambria" panose="02040503050406030204" pitchFamily="18" charset="0"/>
                  </a:rPr>
                  <a:t> into biomass to be used for electricity and heat generation. In addition to providing a source of renewable energy, the oxygen produced during photosynthesis can improve the health of indoor building spaces, provided that the photobioreactor is ventilated into the building’s interior. In this project, a prototype of a window photobioreactor was designed and built with the goal of tracking the increased oxygen concentration produced as the algae photosynthesize. This data could be used to quantify how window photobioreactors can improve the air quality of the interior of a building. </a:t>
                </a:r>
              </a:p>
            </p:txBody>
          </p:sp>
        </mc:Choice>
        <mc:Fallback>
          <p:sp>
            <p:nvSpPr>
              <p:cNvPr id="6" name="Subtitle 2"/>
              <p:cNvSpPr txBox="1">
                <a:spLocks noRot="1" noChangeAspect="1" noMove="1" noResize="1" noEditPoints="1" noAdjustHandles="1" noChangeArrowheads="1" noChangeShapeType="1" noTextEdit="1"/>
              </p:cNvSpPr>
              <p:nvPr/>
            </p:nvSpPr>
            <p:spPr>
              <a:xfrm>
                <a:off x="369597" y="6318586"/>
                <a:ext cx="10914743" cy="6991779"/>
              </a:xfrm>
              <a:prstGeom prst="rect">
                <a:avLst/>
              </a:prstGeom>
              <a:blipFill>
                <a:blip r:embed="rId3"/>
                <a:stretch>
                  <a:fillRect l="-1395" t="-1829" r="-1842"/>
                </a:stretch>
              </a:blipFill>
              <a:ln>
                <a:solidFill>
                  <a:srgbClr val="002060"/>
                </a:solidFill>
              </a:ln>
            </p:spPr>
            <p:txBody>
              <a:bodyPr/>
              <a:lstStyle/>
              <a:p>
                <a:r>
                  <a:rPr lang="en-US">
                    <a:noFill/>
                  </a:rPr>
                  <a:t> </a:t>
                </a:r>
              </a:p>
            </p:txBody>
          </p:sp>
        </mc:Fallback>
      </mc:AlternateContent>
      <p:sp>
        <p:nvSpPr>
          <p:cNvPr id="7" name="Subtitle 2"/>
          <p:cNvSpPr txBox="1">
            <a:spLocks/>
          </p:cNvSpPr>
          <p:nvPr/>
        </p:nvSpPr>
        <p:spPr>
          <a:xfrm>
            <a:off x="405106" y="13761535"/>
            <a:ext cx="10914743" cy="913158"/>
          </a:xfrm>
          <a:prstGeom prst="rect">
            <a:avLst/>
          </a:prstGeom>
          <a:solidFill>
            <a:schemeClr val="accent6">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800">
                <a:solidFill>
                  <a:schemeClr val="bg1"/>
                </a:solidFill>
                <a:latin typeface="Cambria" panose="02040503050406030204" pitchFamily="18" charset="0"/>
              </a:rPr>
              <a:t> </a:t>
            </a:r>
            <a:r>
              <a:rPr lang="en-US" sz="5000">
                <a:solidFill>
                  <a:schemeClr val="bg1"/>
                </a:solidFill>
                <a:latin typeface="Cambria" panose="02040503050406030204" pitchFamily="18" charset="0"/>
              </a:rPr>
              <a:t>Methods</a:t>
            </a:r>
          </a:p>
        </p:txBody>
      </p:sp>
      <p:sp>
        <p:nvSpPr>
          <p:cNvPr id="8" name="Subtitle 2"/>
          <p:cNvSpPr txBox="1">
            <a:spLocks/>
          </p:cNvSpPr>
          <p:nvPr/>
        </p:nvSpPr>
        <p:spPr>
          <a:xfrm>
            <a:off x="369597" y="26027572"/>
            <a:ext cx="10914743" cy="5583857"/>
          </a:xfrm>
          <a:prstGeom prst="rect">
            <a:avLst/>
          </a:prstGeom>
          <a:ln>
            <a:solidFill>
              <a:srgbClr val="002060"/>
            </a:solidFill>
          </a:ln>
        </p:spPr>
        <p:txBody>
          <a:bodyPr vert="horz" lIns="106674" tIns="53337" rIns="106674" bIns="53337" rtlCol="0" anchor="t">
            <a:normAutofit fontScale="850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indent="457200" algn="l">
              <a:lnSpc>
                <a:spcPct val="110000"/>
              </a:lnSpc>
              <a:spcBef>
                <a:spcPts val="0"/>
              </a:spcBef>
            </a:pPr>
            <a:r>
              <a:rPr lang="en-US" sz="3700" dirty="0">
                <a:latin typeface="Cambria"/>
                <a:ea typeface="Cambria"/>
              </a:rPr>
              <a:t>The final result of this project was a completed photobioreactor tank that functioned with passive airflow. The tank successfully held 8963.25 cm</a:t>
            </a:r>
            <a:r>
              <a:rPr lang="en-US" sz="3700" baseline="30000" dirty="0">
                <a:latin typeface="Cambria"/>
                <a:ea typeface="Cambria"/>
              </a:rPr>
              <a:t>3</a:t>
            </a:r>
            <a:r>
              <a:rPr lang="en-US" sz="3700" dirty="0">
                <a:latin typeface="Cambria"/>
                <a:ea typeface="Cambria"/>
              </a:rPr>
              <a:t> of </a:t>
            </a:r>
            <a:r>
              <a:rPr lang="en-US" sz="3700" dirty="0" err="1">
                <a:latin typeface="Cambria"/>
                <a:ea typeface="Cambria"/>
              </a:rPr>
              <a:t>tetraselmis</a:t>
            </a:r>
            <a:r>
              <a:rPr lang="en-US" sz="3700" dirty="0">
                <a:latin typeface="Cambria"/>
                <a:ea typeface="Cambria"/>
              </a:rPr>
              <a:t>-inoculated water sourced from a local estuary during the algae’s growing cycle. These results show that the photobioreactor was able to withstand the pressure imposed by the water volume, shown in equation 2. Collecting data on the concentration of oxygen in the tank’s airspace is likely to show an increase in percent by volume as the algae grows, due to the fact that higher concentrations of algae yield greater oxygen output during photosynthesis.</a:t>
            </a:r>
            <a:endParaRPr lang="en-US" dirty="0"/>
          </a:p>
          <a:p>
            <a:pPr indent="457200" algn="just">
              <a:lnSpc>
                <a:spcPct val="110000"/>
              </a:lnSpc>
              <a:spcBef>
                <a:spcPts val="0"/>
              </a:spcBef>
            </a:pPr>
            <a:endParaRPr lang="en-US" sz="3700" dirty="0">
              <a:latin typeface="Cambria" panose="02040503050406030204" pitchFamily="18" charset="0"/>
            </a:endParaRPr>
          </a:p>
          <a:p>
            <a:pPr indent="457200" algn="just">
              <a:lnSpc>
                <a:spcPct val="110000"/>
              </a:lnSpc>
              <a:spcBef>
                <a:spcPts val="0"/>
              </a:spcBef>
            </a:pPr>
            <a:endParaRPr lang="en-US" sz="3700" dirty="0">
              <a:latin typeface="Cambria" panose="02040503050406030204" pitchFamily="18" charset="0"/>
            </a:endParaRPr>
          </a:p>
          <a:p>
            <a:pPr marL="400027" indent="-400027" algn="just">
              <a:lnSpc>
                <a:spcPct val="110000"/>
              </a:lnSpc>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lnSpc>
                <a:spcPct val="110000"/>
              </a:lnSpc>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lnSpc>
                <a:spcPct val="110000"/>
              </a:lnSpc>
              <a:spcBef>
                <a:spcPts val="0"/>
              </a:spcBef>
              <a:buFont typeface="Arial" panose="020B0604020202020204" pitchFamily="34" charset="0"/>
              <a:buChar char="•"/>
            </a:pPr>
            <a:endParaRPr lang="en-US" sz="2900" dirty="0">
              <a:latin typeface="Cambria" panose="02040503050406030204" pitchFamily="18" charset="0"/>
            </a:endParaRPr>
          </a:p>
          <a:p>
            <a:pPr algn="just">
              <a:lnSpc>
                <a:spcPct val="110000"/>
              </a:lnSpc>
              <a:spcBef>
                <a:spcPts val="0"/>
              </a:spcBef>
            </a:pPr>
            <a:endParaRPr lang="en-US" sz="2900" dirty="0">
              <a:latin typeface="Cambria" panose="02040503050406030204" pitchFamily="18" charset="0"/>
            </a:endParaRPr>
          </a:p>
          <a:p>
            <a:pPr algn="just">
              <a:lnSpc>
                <a:spcPct val="110000"/>
              </a:lnSpc>
              <a:spcBef>
                <a:spcPts val="0"/>
              </a:spcBef>
            </a:pPr>
            <a:endParaRPr lang="en-US" sz="2900" dirty="0">
              <a:latin typeface="Cambria" panose="02040503050406030204" pitchFamily="18" charset="0"/>
            </a:endParaRPr>
          </a:p>
          <a:p>
            <a:pPr algn="just">
              <a:lnSpc>
                <a:spcPct val="110000"/>
              </a:lnSpc>
              <a:spcBef>
                <a:spcPts val="0"/>
              </a:spcBef>
            </a:pPr>
            <a:endParaRPr lang="en-US" sz="2900" dirty="0">
              <a:latin typeface="Cambria" panose="02040503050406030204" pitchFamily="18" charset="0"/>
            </a:endParaRPr>
          </a:p>
          <a:p>
            <a:pPr marL="400027" indent="-400027" algn="just">
              <a:lnSpc>
                <a:spcPct val="110000"/>
              </a:lnSpc>
              <a:spcBef>
                <a:spcPts val="0"/>
              </a:spcBef>
              <a:buFont typeface="Arial" panose="020B0604020202020204" pitchFamily="34" charset="0"/>
              <a:buChar char="•"/>
            </a:pPr>
            <a:endParaRPr lang="en-US" sz="2900" dirty="0">
              <a:latin typeface="Cambria" panose="02040503050406030204" pitchFamily="18" charset="0"/>
            </a:endParaRPr>
          </a:p>
          <a:p>
            <a:pPr algn="just">
              <a:lnSpc>
                <a:spcPct val="110000"/>
              </a:lnSpc>
              <a:spcBef>
                <a:spcPts val="0"/>
              </a:spcBef>
            </a:pPr>
            <a:endParaRPr lang="en-US" sz="2900" dirty="0">
              <a:latin typeface="Cambria" panose="02040503050406030204" pitchFamily="18" charset="0"/>
            </a:endParaRPr>
          </a:p>
          <a:p>
            <a:pPr marL="400027" indent="-400027" algn="just">
              <a:lnSpc>
                <a:spcPct val="110000"/>
              </a:lnSpc>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lnSpc>
                <a:spcPct val="110000"/>
              </a:lnSpc>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lnSpc>
                <a:spcPct val="110000"/>
              </a:lnSpc>
              <a:spcBef>
                <a:spcPts val="0"/>
              </a:spcBef>
              <a:buFont typeface="Arial" panose="020B0604020202020204" pitchFamily="34" charset="0"/>
              <a:buChar char="•"/>
            </a:pPr>
            <a:endParaRPr lang="en-US" sz="2900" dirty="0">
              <a:latin typeface="Cambria" panose="02040503050406030204" pitchFamily="18" charset="0"/>
            </a:endParaRPr>
          </a:p>
          <a:p>
            <a:pPr algn="l">
              <a:lnSpc>
                <a:spcPct val="110000"/>
              </a:lnSpc>
              <a:spcBef>
                <a:spcPts val="0"/>
              </a:spcBef>
            </a:pPr>
            <a:endParaRPr lang="en-US" sz="2900" dirty="0">
              <a:latin typeface="Cambria" panose="02040503050406030204" pitchFamily="18" charset="0"/>
            </a:endParaRPr>
          </a:p>
          <a:p>
            <a:pPr algn="just">
              <a:lnSpc>
                <a:spcPct val="110000"/>
              </a:lnSpc>
              <a:spcBef>
                <a:spcPts val="0"/>
              </a:spcBef>
            </a:pPr>
            <a:endParaRPr lang="en-US" sz="2900" dirty="0">
              <a:latin typeface="Cambria" panose="02040503050406030204" pitchFamily="18" charset="0"/>
            </a:endParaRPr>
          </a:p>
          <a:p>
            <a:pPr algn="l">
              <a:lnSpc>
                <a:spcPct val="110000"/>
              </a:lnSpc>
              <a:spcBef>
                <a:spcPts val="0"/>
              </a:spcBef>
            </a:pPr>
            <a:endParaRPr lang="en-US" sz="2900" dirty="0">
              <a:latin typeface="Cambria" panose="02040503050406030204" pitchFamily="18" charset="0"/>
            </a:endParaRPr>
          </a:p>
          <a:p>
            <a:pPr algn="l">
              <a:lnSpc>
                <a:spcPct val="110000"/>
              </a:lnSpc>
              <a:spcBef>
                <a:spcPts val="0"/>
              </a:spcBef>
            </a:pPr>
            <a:endParaRPr lang="en-US" sz="2900" dirty="0">
              <a:latin typeface="Cambria" panose="02040503050406030204" pitchFamily="18" charset="0"/>
            </a:endParaRPr>
          </a:p>
          <a:p>
            <a:pPr algn="l">
              <a:lnSpc>
                <a:spcPct val="110000"/>
              </a:lnSpc>
              <a:spcBef>
                <a:spcPts val="0"/>
              </a:spcBef>
            </a:pPr>
            <a:endParaRPr lang="en-US" sz="2900" dirty="0">
              <a:latin typeface="Cambria" panose="02040503050406030204" pitchFamily="18" charset="0"/>
            </a:endParaRPr>
          </a:p>
        </p:txBody>
      </p:sp>
      <p:sp>
        <p:nvSpPr>
          <p:cNvPr id="9" name="Subtitle 2"/>
          <p:cNvSpPr txBox="1">
            <a:spLocks/>
          </p:cNvSpPr>
          <p:nvPr/>
        </p:nvSpPr>
        <p:spPr>
          <a:xfrm>
            <a:off x="12074930" y="13777877"/>
            <a:ext cx="19900353" cy="896816"/>
          </a:xfrm>
          <a:prstGeom prst="rect">
            <a:avLst/>
          </a:prstGeom>
          <a:solidFill>
            <a:schemeClr val="accent6">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Photos</a:t>
            </a:r>
          </a:p>
        </p:txBody>
      </p:sp>
      <p:sp>
        <p:nvSpPr>
          <p:cNvPr id="12" name="Subtitle 2"/>
          <p:cNvSpPr txBox="1">
            <a:spLocks/>
          </p:cNvSpPr>
          <p:nvPr/>
        </p:nvSpPr>
        <p:spPr>
          <a:xfrm>
            <a:off x="32679615" y="6469726"/>
            <a:ext cx="10902560" cy="6873332"/>
          </a:xfrm>
          <a:prstGeom prst="rect">
            <a:avLst/>
          </a:prstGeom>
          <a:noFill/>
          <a:ln>
            <a:solidFill>
              <a:srgbClr val="002060"/>
            </a:solidFill>
          </a:ln>
        </p:spPr>
        <p:txBody>
          <a:bodyPr vert="horz" lIns="106674" tIns="53337" rIns="106674" bIns="5333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indent="517525" algn="l">
              <a:spcBef>
                <a:spcPts val="0"/>
              </a:spcBef>
            </a:pPr>
            <a:r>
              <a:rPr lang="en-US" sz="3100" dirty="0">
                <a:latin typeface="Cambria" panose="02040503050406030204" pitchFamily="18" charset="0"/>
                <a:ea typeface="Cambria" panose="02040503050406030204" pitchFamily="18" charset="0"/>
                <a:cs typeface="Calibri" panose="020F0502020204030204"/>
              </a:rPr>
              <a:t>During the construction of the Window-Type Photobioreactor several errors occurred which affected performance and reliability.  </a:t>
            </a:r>
          </a:p>
          <a:p>
            <a:pPr marL="457200" indent="-457200" algn="l">
              <a:spcBef>
                <a:spcPts val="0"/>
              </a:spcBef>
              <a:buFont typeface="Arial" panose="020B0604020202020204" pitchFamily="34" charset="0"/>
              <a:buChar char="•"/>
            </a:pPr>
            <a:r>
              <a:rPr lang="en-US" sz="3100" dirty="0">
                <a:latin typeface="Cambria" panose="02040503050406030204" pitchFamily="18" charset="0"/>
                <a:ea typeface="Cambria" panose="02040503050406030204" pitchFamily="18" charset="0"/>
                <a:cs typeface="Calibri" panose="020F0502020204030204"/>
              </a:rPr>
              <a:t>Performance errors included significant difficulty containing the water. The water, when about a quarter foot deep, imposes about 7.76lbs of force on each side wall. This causes the acrylic to bulge out and create small cracks between the wood, acrylic, and sealant. To prevent this from happening clamps were used as a temporary solution. Then additional fasteners were applied with washers to better distribute force from the acrylic to the wood. </a:t>
            </a:r>
          </a:p>
          <a:p>
            <a:pPr marL="457200" indent="-457200" algn="l">
              <a:spcBef>
                <a:spcPts val="0"/>
              </a:spcBef>
              <a:buFont typeface="Arial" panose="020B0604020202020204" pitchFamily="34" charset="0"/>
              <a:buChar char="•"/>
            </a:pPr>
            <a:r>
              <a:rPr lang="en-US" sz="3100" dirty="0">
                <a:latin typeface="Cambria" panose="02040503050406030204" pitchFamily="18" charset="0"/>
                <a:ea typeface="Cambria" panose="02040503050406030204" pitchFamily="18" charset="0"/>
              </a:rPr>
              <a:t>The water used in the photobioreactor came from the Piscataqua River, which has a salinity of 2.5% to 3.4% or about 20 ppt to 35 ppt. The optimal salinity for growth of </a:t>
            </a:r>
            <a:r>
              <a:rPr lang="en-US" sz="3100" dirty="0" err="1">
                <a:latin typeface="Cambria" panose="02040503050406030204" pitchFamily="18" charset="0"/>
                <a:ea typeface="Cambria" panose="02040503050406030204" pitchFamily="18" charset="0"/>
              </a:rPr>
              <a:t>tetraselmis</a:t>
            </a:r>
            <a:r>
              <a:rPr lang="en-US" sz="3100" dirty="0">
                <a:latin typeface="Cambria" panose="02040503050406030204" pitchFamily="18" charset="0"/>
                <a:ea typeface="Cambria" panose="02040503050406030204" pitchFamily="18" charset="0"/>
              </a:rPr>
              <a:t> is 25% to 35% salinity. </a:t>
            </a:r>
            <a:r>
              <a:rPr lang="en-US" sz="3100" dirty="0" err="1">
                <a:latin typeface="Cambria" panose="02040503050406030204" pitchFamily="18" charset="0"/>
                <a:ea typeface="Cambria" panose="02040503050406030204" pitchFamily="18" charset="0"/>
              </a:rPr>
              <a:t>Tetraselmis</a:t>
            </a:r>
            <a:r>
              <a:rPr lang="en-US" sz="3100" dirty="0">
                <a:latin typeface="Cambria" panose="02040503050406030204" pitchFamily="18" charset="0"/>
                <a:ea typeface="Cambria" panose="02040503050406030204" pitchFamily="18" charset="0"/>
              </a:rPr>
              <a:t> are still able to grow in low salinity, although the results may be reduced.</a:t>
            </a:r>
            <a:endParaRPr lang="en-US" sz="3100" dirty="0">
              <a:latin typeface="Cambria" panose="02040503050406030204" pitchFamily="18" charset="0"/>
              <a:ea typeface="Cambria" panose="02040503050406030204" pitchFamily="18" charset="0"/>
              <a:cs typeface="Calibri" panose="020F0502020204030204"/>
            </a:endParaRPr>
          </a:p>
        </p:txBody>
      </p:sp>
      <p:sp>
        <p:nvSpPr>
          <p:cNvPr id="13" name="Subtitle 2"/>
          <p:cNvSpPr txBox="1">
            <a:spLocks/>
          </p:cNvSpPr>
          <p:nvPr/>
        </p:nvSpPr>
        <p:spPr>
          <a:xfrm>
            <a:off x="341389" y="4927623"/>
            <a:ext cx="10914743" cy="913158"/>
          </a:xfrm>
          <a:prstGeom prst="rect">
            <a:avLst/>
          </a:prstGeom>
          <a:solidFill>
            <a:schemeClr val="accent6">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Introduction</a:t>
            </a:r>
          </a:p>
        </p:txBody>
      </p:sp>
      <p:sp>
        <p:nvSpPr>
          <p:cNvPr id="16" name="Subtitle 2"/>
          <p:cNvSpPr txBox="1">
            <a:spLocks/>
          </p:cNvSpPr>
          <p:nvPr/>
        </p:nvSpPr>
        <p:spPr>
          <a:xfrm>
            <a:off x="12074930" y="14962436"/>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627997" y="4894441"/>
            <a:ext cx="10902560" cy="935441"/>
          </a:xfrm>
          <a:prstGeom prst="rect">
            <a:avLst/>
          </a:prstGeom>
          <a:solidFill>
            <a:schemeClr val="accent6">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Error Analysis</a:t>
            </a:r>
            <a:endParaRPr lang="en-US" sz="5000">
              <a:solidFill>
                <a:schemeClr val="bg1"/>
              </a:solidFill>
              <a:latin typeface="Cambria" panose="02040503050406030204" pitchFamily="18" charset="0"/>
              <a:ea typeface="Cambria"/>
            </a:endParaRPr>
          </a:p>
        </p:txBody>
      </p:sp>
      <p:sp>
        <p:nvSpPr>
          <p:cNvPr id="18" name="Subtitle 2"/>
          <p:cNvSpPr txBox="1">
            <a:spLocks/>
          </p:cNvSpPr>
          <p:nvPr/>
        </p:nvSpPr>
        <p:spPr>
          <a:xfrm>
            <a:off x="32627997" y="13777877"/>
            <a:ext cx="10957018" cy="913158"/>
          </a:xfrm>
          <a:prstGeom prst="rect">
            <a:avLst/>
          </a:prstGeom>
          <a:solidFill>
            <a:schemeClr val="accent6">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Acknowledgements</a:t>
            </a:r>
          </a:p>
        </p:txBody>
      </p:sp>
      <p:sp>
        <p:nvSpPr>
          <p:cNvPr id="30" name="Subtitle 2"/>
          <p:cNvSpPr txBox="1">
            <a:spLocks/>
          </p:cNvSpPr>
          <p:nvPr/>
        </p:nvSpPr>
        <p:spPr>
          <a:xfrm>
            <a:off x="12074931" y="4892446"/>
            <a:ext cx="19900353" cy="937436"/>
          </a:xfrm>
          <a:prstGeom prst="rect">
            <a:avLst/>
          </a:prstGeom>
          <a:solidFill>
            <a:schemeClr val="accent6">
              <a:lumMod val="75000"/>
            </a:schemeClr>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ea typeface="Cambria"/>
              </a:rPr>
              <a:t>Motivation</a:t>
            </a:r>
          </a:p>
        </p:txBody>
      </p:sp>
      <p:sp>
        <p:nvSpPr>
          <p:cNvPr id="33" name="Subtitle 2"/>
          <p:cNvSpPr txBox="1">
            <a:spLocks/>
          </p:cNvSpPr>
          <p:nvPr/>
        </p:nvSpPr>
        <p:spPr>
          <a:xfrm>
            <a:off x="12074930" y="23688042"/>
            <a:ext cx="19880944"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50" name="Straight Connector 49"/>
          <p:cNvCxnSpPr/>
          <p:nvPr/>
        </p:nvCxnSpPr>
        <p:spPr>
          <a:xfrm>
            <a:off x="21724277" y="15787754"/>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4" name="TextBox 63"/>
          <p:cNvSpPr txBox="1"/>
          <p:nvPr/>
        </p:nvSpPr>
        <p:spPr>
          <a:xfrm>
            <a:off x="24250604" y="20819916"/>
            <a:ext cx="7222622" cy="477048"/>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The completed prototype with algae.</a:t>
            </a:r>
          </a:p>
        </p:txBody>
      </p:sp>
      <p:sp>
        <p:nvSpPr>
          <p:cNvPr id="62" name="TextBox 61"/>
          <p:cNvSpPr txBox="1"/>
          <p:nvPr/>
        </p:nvSpPr>
        <p:spPr>
          <a:xfrm>
            <a:off x="12715181" y="20880876"/>
            <a:ext cx="3487701" cy="846379"/>
          </a:xfrm>
          <a:prstGeom prst="rect">
            <a:avLst/>
          </a:prstGeom>
          <a:noFill/>
        </p:spPr>
        <p:txBody>
          <a:bodyPr wrap="square" lIns="106674" tIns="53337" rIns="106674" bIns="53337" rtlCol="0">
            <a:spAutoFit/>
          </a:bodyPr>
          <a:lstStyle/>
          <a:p>
            <a:pPr algn="ctr"/>
            <a:r>
              <a:rPr lang="en-US" sz="2400">
                <a:latin typeface="Cambria" panose="02040503050406030204" pitchFamily="18" charset="0"/>
              </a:rPr>
              <a:t>Applying  sealant to the photobioreactor.</a:t>
            </a:r>
          </a:p>
        </p:txBody>
      </p:sp>
      <p:cxnSp>
        <p:nvCxnSpPr>
          <p:cNvPr id="75" name="Straight Connector 74"/>
          <p:cNvCxnSpPr/>
          <p:nvPr/>
        </p:nvCxnSpPr>
        <p:spPr>
          <a:xfrm>
            <a:off x="21946330" y="24594277"/>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22149480" y="22523435"/>
            <a:ext cx="9825805" cy="786570"/>
          </a:xfrm>
          <a:prstGeom prst="rect">
            <a:avLst/>
          </a:prstGeom>
          <a:solidFill>
            <a:schemeClr val="accent6">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Conclusions</a:t>
            </a:r>
            <a:endParaRPr lang="en-US" sz="5000">
              <a:solidFill>
                <a:schemeClr val="bg1"/>
              </a:solidFill>
              <a:latin typeface="Cambria" panose="02040503050406030204" pitchFamily="18" charset="0"/>
              <a:ea typeface="Cambria"/>
            </a:endParaRPr>
          </a:p>
        </p:txBody>
      </p:sp>
      <p:sp>
        <p:nvSpPr>
          <p:cNvPr id="31" name="Subtitle 2"/>
          <p:cNvSpPr txBox="1">
            <a:spLocks/>
          </p:cNvSpPr>
          <p:nvPr/>
        </p:nvSpPr>
        <p:spPr>
          <a:xfrm>
            <a:off x="12074931" y="6318586"/>
            <a:ext cx="19900354" cy="6480367"/>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pic>
        <p:nvPicPr>
          <p:cNvPr id="161" name="Picture 1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93" name="Subtitle 2"/>
          <p:cNvSpPr txBox="1">
            <a:spLocks/>
          </p:cNvSpPr>
          <p:nvPr/>
        </p:nvSpPr>
        <p:spPr>
          <a:xfrm>
            <a:off x="32627997" y="17733109"/>
            <a:ext cx="10914743" cy="913157"/>
          </a:xfrm>
          <a:prstGeom prst="rect">
            <a:avLst/>
          </a:prstGeom>
          <a:solidFill>
            <a:schemeClr val="accent6">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panose="02040503050406030204" pitchFamily="18" charset="0"/>
              </a:rPr>
              <a:t>References</a:t>
            </a:r>
          </a:p>
        </p:txBody>
      </p:sp>
      <p:sp>
        <p:nvSpPr>
          <p:cNvPr id="98" name="Subtitle 2"/>
          <p:cNvSpPr txBox="1">
            <a:spLocks/>
          </p:cNvSpPr>
          <p:nvPr/>
        </p:nvSpPr>
        <p:spPr>
          <a:xfrm>
            <a:off x="341389" y="24601089"/>
            <a:ext cx="10914743" cy="913158"/>
          </a:xfrm>
          <a:prstGeom prst="rect">
            <a:avLst/>
          </a:prstGeom>
          <a:solidFill>
            <a:schemeClr val="accent6">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 Expected Results</a:t>
            </a:r>
            <a:endParaRPr lang="en-US" sz="5000">
              <a:solidFill>
                <a:schemeClr val="bg1"/>
              </a:solidFill>
              <a:latin typeface="Cambria"/>
              <a:ea typeface="Cambria"/>
              <a:cs typeface="Calibri"/>
            </a:endParaRPr>
          </a:p>
        </p:txBody>
      </p:sp>
      <p:sp>
        <p:nvSpPr>
          <p:cNvPr id="99" name="Subtitle 2"/>
          <p:cNvSpPr txBox="1">
            <a:spLocks/>
          </p:cNvSpPr>
          <p:nvPr/>
        </p:nvSpPr>
        <p:spPr>
          <a:xfrm>
            <a:off x="369597" y="14893755"/>
            <a:ext cx="10914743" cy="9182665"/>
          </a:xfrm>
          <a:prstGeom prst="rect">
            <a:avLst/>
          </a:prstGeom>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400" dirty="0">
                <a:latin typeface="Cambria"/>
                <a:ea typeface="Cambria"/>
              </a:rPr>
              <a:t>     Materials used in this project included wood, acrylic plates, two different types of silicone sealant, construction adhesive, screws, brackish water, </a:t>
            </a:r>
            <a:r>
              <a:rPr lang="en-US" sz="3400" dirty="0" err="1">
                <a:latin typeface="Cambria"/>
                <a:ea typeface="Cambria"/>
              </a:rPr>
              <a:t>tetraselmis</a:t>
            </a:r>
            <a:r>
              <a:rPr lang="en-US" sz="3400" dirty="0">
                <a:latin typeface="Cambria"/>
                <a:ea typeface="Cambria"/>
              </a:rPr>
              <a:t>, a light sensor, and an oxygen meter. The general process involved trying several photobioreactor designs and making necessary structural changes before a final enclosure was achieved. </a:t>
            </a:r>
          </a:p>
          <a:p>
            <a:pPr marL="457200" indent="-457200" algn="l">
              <a:spcBef>
                <a:spcPts val="0"/>
              </a:spcBef>
              <a:buFont typeface="Arial" panose="020B0604020202020204" pitchFamily="34" charset="0"/>
              <a:buChar char="•"/>
            </a:pPr>
            <a:r>
              <a:rPr lang="en-US" sz="3400" dirty="0">
                <a:latin typeface="Cambria"/>
                <a:ea typeface="Cambria"/>
              </a:rPr>
              <a:t>Initially, a vertically oriented tank was created out of acrylic pieces and sealant without any structural supports. </a:t>
            </a:r>
          </a:p>
          <a:p>
            <a:pPr marL="457200" indent="-457200" algn="l">
              <a:spcBef>
                <a:spcPts val="0"/>
              </a:spcBef>
              <a:buFont typeface="Arial" panose="020B0604020202020204" pitchFamily="34" charset="0"/>
              <a:buChar char="•"/>
            </a:pPr>
            <a:r>
              <a:rPr lang="en-US" sz="3400" dirty="0">
                <a:latin typeface="Cambria"/>
                <a:ea typeface="Cambria"/>
              </a:rPr>
              <a:t>This was adjusted to include a wooden frame and stronger adhesive in addition to horizontally orienting the tank to reduce the pressure on the acrylic plates. </a:t>
            </a:r>
          </a:p>
          <a:p>
            <a:pPr marL="457200" indent="-457200" algn="l">
              <a:spcBef>
                <a:spcPts val="0"/>
              </a:spcBef>
              <a:buFont typeface="Arial" panose="020B0604020202020204" pitchFamily="34" charset="0"/>
              <a:buChar char="•"/>
            </a:pPr>
            <a:r>
              <a:rPr lang="en-US" sz="3400" dirty="0">
                <a:latin typeface="Cambria"/>
                <a:ea typeface="Cambria"/>
              </a:rPr>
              <a:t>The tank was tested several times and additional sealant, and screws were added to increase its structural integrity. </a:t>
            </a:r>
          </a:p>
          <a:p>
            <a:pPr marL="457200" indent="-457200" algn="l">
              <a:spcBef>
                <a:spcPts val="0"/>
              </a:spcBef>
              <a:buFont typeface="Arial" panose="020B0604020202020204" pitchFamily="34" charset="0"/>
              <a:buChar char="•"/>
            </a:pPr>
            <a:r>
              <a:rPr lang="en-US" sz="3400" dirty="0">
                <a:latin typeface="Cambria"/>
                <a:ea typeface="Cambria"/>
              </a:rPr>
              <a:t>Once the photobioreactor was completed with an acrylic cover, it was inoculated with algae with the intent of measuring the concentration of oxygen above the waterline over the period of an algae growing cycle. </a:t>
            </a:r>
            <a:endParaRPr lang="en-US" dirty="0">
              <a:latin typeface="Cambria"/>
            </a:endParaRPr>
          </a:p>
        </p:txBody>
      </p:sp>
      <p:sp>
        <p:nvSpPr>
          <p:cNvPr id="108" name="Subtitle 2"/>
          <p:cNvSpPr txBox="1">
            <a:spLocks/>
          </p:cNvSpPr>
          <p:nvPr/>
        </p:nvSpPr>
        <p:spPr>
          <a:xfrm>
            <a:off x="32649135" y="14893755"/>
            <a:ext cx="10903650"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indent="457200" algn="l">
              <a:spcBef>
                <a:spcPts val="0"/>
              </a:spcBef>
            </a:pPr>
            <a:r>
              <a:rPr lang="en-US" sz="3700" dirty="0">
                <a:latin typeface="Cambria"/>
                <a:ea typeface="Cambria"/>
                <a:cs typeface="Calibri"/>
              </a:rPr>
              <a:t>We thank M.S. Felix DeVito and M.D. Sazan Rahman for their substantial contributions to all phases of this project. Their guidance and hands-on support were critical, especially during the planning and construction process.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12534729" y="15443202"/>
            <a:ext cx="3848605" cy="5206234"/>
          </a:xfrm>
          <a:prstGeom prst="rect">
            <a:avLst/>
          </a:prstGeom>
          <a:effectLst>
            <a:softEdge rad="63500"/>
          </a:effectLst>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p:blipFill>
        <p:spPr>
          <a:xfrm>
            <a:off x="16714330" y="15456673"/>
            <a:ext cx="7221729" cy="5252396"/>
          </a:xfrm>
          <a:prstGeom prst="rect">
            <a:avLst/>
          </a:prstGeom>
          <a:effectLst>
            <a:softEdge rad="63500"/>
          </a:effectLst>
        </p:spPr>
      </p:pic>
      <p:pic>
        <p:nvPicPr>
          <p:cNvPr id="21" name="Picture 20" descr="Engineering for Agri-Environment (EAE) Lab">
            <a:extLst>
              <a:ext uri="{FF2B5EF4-FFF2-40B4-BE49-F238E27FC236}">
                <a16:creationId xmlns:a16="http://schemas.microsoft.com/office/drawing/2014/main" id="{39092DA1-E3F1-DBFB-6566-9A60180EA834}"/>
              </a:ext>
            </a:extLst>
          </p:cNvPr>
          <p:cNvPicPr>
            <a:picLocks noChangeAspect="1"/>
          </p:cNvPicPr>
          <p:nvPr/>
        </p:nvPicPr>
        <p:blipFill>
          <a:blip r:embed="rId7"/>
          <a:stretch>
            <a:fillRect/>
          </a:stretch>
        </p:blipFill>
        <p:spPr>
          <a:xfrm>
            <a:off x="37940320" y="967102"/>
            <a:ext cx="3587568" cy="2996304"/>
          </a:xfrm>
          <a:prstGeom prst="rect">
            <a:avLst/>
          </a:prstGeom>
        </p:spPr>
      </p:pic>
      <p:sp>
        <p:nvSpPr>
          <p:cNvPr id="36" name="Subtitle 2">
            <a:extLst>
              <a:ext uri="{FF2B5EF4-FFF2-40B4-BE49-F238E27FC236}">
                <a16:creationId xmlns:a16="http://schemas.microsoft.com/office/drawing/2014/main" id="{0C40084E-E9FF-281F-1273-3E4B61665EC4}"/>
              </a:ext>
            </a:extLst>
          </p:cNvPr>
          <p:cNvSpPr txBox="1">
            <a:spLocks/>
          </p:cNvSpPr>
          <p:nvPr/>
        </p:nvSpPr>
        <p:spPr>
          <a:xfrm>
            <a:off x="12032563" y="22551820"/>
            <a:ext cx="9508501" cy="758185"/>
          </a:xfrm>
          <a:prstGeom prst="rect">
            <a:avLst/>
          </a:prstGeom>
          <a:solidFill>
            <a:schemeClr val="accent6">
              <a:lumMod val="75000"/>
            </a:schemeClr>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00">
                <a:solidFill>
                  <a:schemeClr val="bg1"/>
                </a:solidFill>
                <a:latin typeface="Cambria"/>
                <a:ea typeface="Cambria"/>
              </a:rPr>
              <a:t>Calculations</a:t>
            </a:r>
            <a:endParaRPr lang="en-US" sz="5000">
              <a:solidFill>
                <a:schemeClr val="bg1"/>
              </a:solidFill>
              <a:latin typeface="Cambria" panose="02040503050406030204" pitchFamily="18" charset="0"/>
              <a:ea typeface="Cambria"/>
            </a:endParaRPr>
          </a:p>
        </p:txBody>
      </p:sp>
      <p:pic>
        <p:nvPicPr>
          <p:cNvPr id="5" name="Picture 4" descr="A building with many windows&#10;&#10;AI-generated content may be incorrect.">
            <a:extLst>
              <a:ext uri="{FF2B5EF4-FFF2-40B4-BE49-F238E27FC236}">
                <a16:creationId xmlns:a16="http://schemas.microsoft.com/office/drawing/2014/main" id="{301175E8-E27F-3809-B047-06130AD58E87}"/>
              </a:ext>
            </a:extLst>
          </p:cNvPr>
          <p:cNvPicPr>
            <a:picLocks noChangeAspect="1"/>
          </p:cNvPicPr>
          <p:nvPr/>
        </p:nvPicPr>
        <p:blipFill>
          <a:blip r:embed="rId8"/>
          <a:stretch>
            <a:fillRect/>
          </a:stretch>
        </p:blipFill>
        <p:spPr>
          <a:xfrm>
            <a:off x="13528432" y="6622757"/>
            <a:ext cx="6671488" cy="3867715"/>
          </a:xfrm>
          <a:prstGeom prst="rect">
            <a:avLst/>
          </a:prstGeom>
        </p:spPr>
      </p:pic>
      <p:sp>
        <p:nvSpPr>
          <p:cNvPr id="19" name="TextBox 18">
            <a:extLst>
              <a:ext uri="{FF2B5EF4-FFF2-40B4-BE49-F238E27FC236}">
                <a16:creationId xmlns:a16="http://schemas.microsoft.com/office/drawing/2014/main" id="{88EDE024-7924-2BC1-645F-1A186FF82A13}"/>
              </a:ext>
            </a:extLst>
          </p:cNvPr>
          <p:cNvSpPr txBox="1"/>
          <p:nvPr/>
        </p:nvSpPr>
        <p:spPr>
          <a:xfrm>
            <a:off x="13508158" y="10858281"/>
            <a:ext cx="6684785"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mbria" panose="02040503050406030204" pitchFamily="18" charset="0"/>
                <a:ea typeface="Cambria" panose="02040503050406030204" pitchFamily="18" charset="0"/>
                <a:cs typeface="Calibri"/>
              </a:rPr>
              <a:t>BIQ Building in Hamburg Germany</a:t>
            </a:r>
          </a:p>
          <a:p>
            <a:r>
              <a:rPr lang="en-US" sz="2400" i="1">
                <a:latin typeface="Cambria" panose="02040503050406030204" pitchFamily="18" charset="0"/>
                <a:ea typeface="Cambria" panose="02040503050406030204" pitchFamily="18" charset="0"/>
                <a:cs typeface="+mn-lt"/>
              </a:rPr>
              <a:t>“Algae-powered” building opens in Germany</a:t>
            </a:r>
            <a:r>
              <a:rPr lang="en-US" sz="2400">
                <a:latin typeface="Cambria" panose="02040503050406030204" pitchFamily="18" charset="0"/>
                <a:ea typeface="Cambria" panose="02040503050406030204" pitchFamily="18" charset="0"/>
                <a:cs typeface="+mn-lt"/>
              </a:rPr>
              <a:t>. (2013, April 17). New Atlas. https://newatlas.com/algae-powered-building/27118/</a:t>
            </a:r>
            <a:endParaRPr lang="en-US">
              <a:latin typeface="Cambria" panose="02040503050406030204" pitchFamily="18" charset="0"/>
              <a:ea typeface="Cambria" panose="02040503050406030204" pitchFamily="18" charset="0"/>
            </a:endParaRPr>
          </a:p>
          <a:p>
            <a:endParaRPr lang="en-US" sz="2400">
              <a:latin typeface="Cambria" panose="02040503050406030204" pitchFamily="18" charset="0"/>
              <a:ea typeface="Cambria" panose="02040503050406030204" pitchFamily="18" charset="0"/>
              <a:cs typeface="Calibri"/>
            </a:endParaRPr>
          </a:p>
        </p:txBody>
      </p:sp>
      <p:pic>
        <p:nvPicPr>
          <p:cNvPr id="22" name="Picture 21">
            <a:extLst>
              <a:ext uri="{FF2B5EF4-FFF2-40B4-BE49-F238E27FC236}">
                <a16:creationId xmlns:a16="http://schemas.microsoft.com/office/drawing/2014/main" id="{4C27867F-F15F-BD10-3870-B038B429EE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800000">
            <a:off x="24362812" y="15443202"/>
            <a:ext cx="6998208" cy="5248656"/>
          </a:xfrm>
          <a:prstGeom prst="rect">
            <a:avLst/>
          </a:prstGeom>
        </p:spPr>
      </p:pic>
      <p:sp>
        <p:nvSpPr>
          <p:cNvPr id="11" name="TextBox 10">
            <a:extLst>
              <a:ext uri="{FF2B5EF4-FFF2-40B4-BE49-F238E27FC236}">
                <a16:creationId xmlns:a16="http://schemas.microsoft.com/office/drawing/2014/main" id="{73D5EB52-B416-5101-65EF-06F985CDA821}"/>
              </a:ext>
            </a:extLst>
          </p:cNvPr>
          <p:cNvSpPr txBox="1"/>
          <p:nvPr/>
        </p:nvSpPr>
        <p:spPr>
          <a:xfrm>
            <a:off x="17623710" y="20842131"/>
            <a:ext cx="5402969" cy="461665"/>
          </a:xfrm>
          <a:prstGeom prst="rect">
            <a:avLst/>
          </a:prstGeom>
          <a:noFill/>
        </p:spPr>
        <p:txBody>
          <a:bodyPr wrap="square" rtlCol="0">
            <a:spAutoFit/>
          </a:bodyPr>
          <a:lstStyle/>
          <a:p>
            <a:r>
              <a:rPr lang="en-US" sz="2400"/>
              <a:t>The photobioreactor during construction.</a:t>
            </a:r>
          </a:p>
        </p:txBody>
      </p:sp>
      <p:sp>
        <p:nvSpPr>
          <p:cNvPr id="23" name="TextBox 22">
            <a:extLst>
              <a:ext uri="{FF2B5EF4-FFF2-40B4-BE49-F238E27FC236}">
                <a16:creationId xmlns:a16="http://schemas.microsoft.com/office/drawing/2014/main" id="{8F75A94D-17F2-E6BC-88DC-17255171BC08}"/>
              </a:ext>
            </a:extLst>
          </p:cNvPr>
          <p:cNvSpPr txBox="1"/>
          <p:nvPr/>
        </p:nvSpPr>
        <p:spPr>
          <a:xfrm>
            <a:off x="22270101" y="11447007"/>
            <a:ext cx="9312281" cy="25083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mbria" panose="02040503050406030204" pitchFamily="18" charset="0"/>
                <a:ea typeface="Cambria" panose="02040503050406030204" pitchFamily="18" charset="0"/>
              </a:rPr>
              <a:t>Author, T. (n.d.). </a:t>
            </a:r>
            <a:r>
              <a:rPr lang="en-US" sz="2400" i="1">
                <a:latin typeface="Cambria" panose="02040503050406030204" pitchFamily="18" charset="0"/>
                <a:ea typeface="Cambria" panose="02040503050406030204" pitchFamily="18" charset="0"/>
              </a:rPr>
              <a:t>Algae haus | </a:t>
            </a:r>
            <a:r>
              <a:rPr lang="en-US" sz="2400" i="1" err="1">
                <a:latin typeface="Cambria" panose="02040503050406030204" pitchFamily="18" charset="0"/>
                <a:ea typeface="Cambria" panose="02040503050406030204" pitchFamily="18" charset="0"/>
              </a:rPr>
              <a:t>sierra</a:t>
            </a:r>
            <a:r>
              <a:rPr lang="en-US" sz="2400" i="1">
                <a:latin typeface="Cambria" panose="02040503050406030204" pitchFamily="18" charset="0"/>
                <a:ea typeface="Cambria" panose="02040503050406030204" pitchFamily="18" charset="0"/>
              </a:rPr>
              <a:t> club</a:t>
            </a:r>
            <a:r>
              <a:rPr lang="en-US" sz="2400">
                <a:latin typeface="Cambria" panose="02040503050406030204" pitchFamily="18" charset="0"/>
                <a:ea typeface="Cambria" panose="02040503050406030204" pitchFamily="18" charset="0"/>
              </a:rPr>
              <a:t>. Retrieved April 15, 2026, from https://www.sierraclub.org/sierra/2013-6-november-december/innovate/algae-haus </a:t>
            </a:r>
            <a:endParaRPr lang="en-US" sz="2400">
              <a:latin typeface="Cambria" panose="02040503050406030204" pitchFamily="18" charset="0"/>
              <a:ea typeface="Cambria" panose="02040503050406030204" pitchFamily="18" charset="0"/>
              <a:cs typeface="Calibri"/>
            </a:endParaRPr>
          </a:p>
          <a:p>
            <a:pPr algn="ctr"/>
            <a:endParaRPr lang="en-US">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1E089249-B704-D916-0C56-24E5FC5486F8}"/>
              </a:ext>
            </a:extLst>
          </p:cNvPr>
          <p:cNvSpPr txBox="1"/>
          <p:nvPr/>
        </p:nvSpPr>
        <p:spPr>
          <a:xfrm>
            <a:off x="22270101" y="23766070"/>
            <a:ext cx="9446609" cy="8479238"/>
          </a:xfrm>
          <a:prstGeom prst="rect">
            <a:avLst/>
          </a:prstGeom>
          <a:noFill/>
        </p:spPr>
        <p:txBody>
          <a:bodyPr wrap="square" lIns="106674" tIns="53337" rIns="106674" bIns="53337" rtlCol="0" anchor="t">
            <a:spAutoFit/>
          </a:bodyPr>
          <a:lstStyle/>
          <a:p>
            <a:pPr indent="457200"/>
            <a:r>
              <a:rPr lang="en-US" sz="3400" dirty="0">
                <a:latin typeface="Cambria"/>
                <a:ea typeface="Cambria"/>
              </a:rPr>
              <a:t>The inspiration for this project was the BIQ Building in Hamburg Germany, which was built to be a fully self-sustaining building, using energy provided from the photobioreactors built into the exterior walls of the building.  In this project a similar photobioreactor was built that could be placed in a window and used to quantify the oxygen input into the living space. Once developed further, this model was designed to be an aesthetically pleasing, environmentally healthy way to bring biofuel production into office buildings and work as a display for future projects. The introduction of biofuel in buildings would reduce fossil fuel use, ultimately increasing the sustainability of the building and decreasing long-term costs.</a:t>
            </a:r>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0B4E7836-80CF-32AD-6CDF-97B6FA3E1B80}"/>
                  </a:ext>
                </a:extLst>
              </p:cNvPr>
              <p:cNvSpPr txBox="1"/>
              <p:nvPr/>
            </p:nvSpPr>
            <p:spPr>
              <a:xfrm>
                <a:off x="12067872" y="23428704"/>
                <a:ext cx="9284755" cy="8783552"/>
              </a:xfrm>
              <a:prstGeom prst="rect">
                <a:avLst/>
              </a:prstGeom>
              <a:noFill/>
            </p:spPr>
            <p:txBody>
              <a:bodyPr wrap="square" lIns="106674" tIns="53337" rIns="106674" bIns="53337" rtlCol="0">
                <a:spAutoFit/>
              </a:bodyPr>
              <a:lstStyle/>
              <a:p>
                <a:r>
                  <a:rPr lang="en-US" sz="3100" dirty="0">
                    <a:solidFill>
                      <a:schemeClr val="tx1"/>
                    </a:solidFill>
                    <a:latin typeface="Cambria" panose="02040503050406030204" pitchFamily="18" charset="0"/>
                    <a:ea typeface="Cambria" panose="02040503050406030204" pitchFamily="18" charset="0"/>
                  </a:rPr>
                  <a:t>      </a:t>
                </a:r>
                <a:r>
                  <a:rPr lang="en-US" sz="3100" dirty="0" err="1">
                    <a:solidFill>
                      <a:schemeClr val="tx1"/>
                    </a:solidFill>
                    <a:latin typeface="Cambria" panose="02040503050406030204" pitchFamily="18" charset="0"/>
                    <a:ea typeface="Cambria" panose="02040503050406030204" pitchFamily="18" charset="0"/>
                  </a:rPr>
                  <a:t>Tetraselmis</a:t>
                </a:r>
                <a:r>
                  <a:rPr lang="en-US" sz="3100" dirty="0">
                    <a:solidFill>
                      <a:schemeClr val="tx1"/>
                    </a:solidFill>
                    <a:latin typeface="Cambria" panose="02040503050406030204" pitchFamily="18" charset="0"/>
                    <a:ea typeface="Cambria" panose="02040503050406030204" pitchFamily="18" charset="0"/>
                  </a:rPr>
                  <a:t> growth rate is represented by equation 1 below</a:t>
                </a:r>
                <a:r>
                  <a:rPr lang="en-US" sz="3100" dirty="0">
                    <a:latin typeface="Cambria" panose="02040503050406030204" pitchFamily="18" charset="0"/>
                    <a:ea typeface="Cambria" panose="02040503050406030204" pitchFamily="18" charset="0"/>
                  </a:rPr>
                  <a:t>.</a:t>
                </a:r>
                <a:endParaRPr lang="en-US" sz="3100" dirty="0">
                  <a:solidFill>
                    <a:schemeClr val="tx1"/>
                  </a:solidFill>
                  <a:latin typeface="Cambria" panose="02040503050406030204" pitchFamily="18" charset="0"/>
                  <a:ea typeface="Cambria" panose="02040503050406030204" pitchFamily="18" charset="0"/>
                </a:endParaRPr>
              </a:p>
              <a:p>
                <a:pPr marL="457200" indent="-457200">
                  <a:buFont typeface="Arial" panose="020B0604020202020204" pitchFamily="34" charset="0"/>
                  <a:buChar char="•"/>
                </a:pPr>
                <a:r>
                  <a:rPr lang="en-US" sz="3100" dirty="0">
                    <a:solidFill>
                      <a:schemeClr val="tx1"/>
                    </a:solidFill>
                    <a:latin typeface="Cambria" panose="02040503050406030204" pitchFamily="18" charset="0"/>
                    <a:ea typeface="Cambria" panose="02040503050406030204" pitchFamily="18" charset="0"/>
                  </a:rPr>
                  <a:t> µ=</a:t>
                </a:r>
                <a14:m>
                  <m:oMath xmlns:m="http://schemas.openxmlformats.org/officeDocument/2006/math">
                    <m:f>
                      <m:fPr>
                        <m:ctrlPr>
                          <a:rPr lang="en-US" sz="3100" i="1" smtClean="0">
                            <a:solidFill>
                              <a:schemeClr val="tx1"/>
                            </a:solidFill>
                            <a:latin typeface="Cambria Math" panose="02040503050406030204" pitchFamily="18" charset="0"/>
                          </a:rPr>
                        </m:ctrlPr>
                      </m:fPr>
                      <m:num>
                        <m:func>
                          <m:funcPr>
                            <m:ctrlPr>
                              <a:rPr lang="en-US" sz="3100" i="1" smtClean="0">
                                <a:solidFill>
                                  <a:schemeClr val="tx1"/>
                                </a:solidFill>
                                <a:latin typeface="Cambria Math" panose="02040503050406030204" pitchFamily="18" charset="0"/>
                              </a:rPr>
                            </m:ctrlPr>
                          </m:funcPr>
                          <m:fName>
                            <m:r>
                              <a:rPr lang="en-US" sz="3100" b="0" i="0" smtClean="0">
                                <a:solidFill>
                                  <a:schemeClr val="tx1"/>
                                </a:solidFill>
                                <a:latin typeface="Cambria Math" panose="02040503050406030204" pitchFamily="18" charset="0"/>
                              </a:rPr>
                              <m:t>(</m:t>
                            </m:r>
                            <m:r>
                              <m:rPr>
                                <m:sty m:val="p"/>
                              </m:rPr>
                              <a:rPr lang="en-US" sz="3100" b="0" i="0" smtClean="0">
                                <a:solidFill>
                                  <a:schemeClr val="tx1"/>
                                </a:solidFill>
                                <a:latin typeface="Cambria Math" panose="02040503050406030204" pitchFamily="18" charset="0"/>
                              </a:rPr>
                              <m:t>ln</m:t>
                            </m:r>
                          </m:fName>
                          <m:e>
                            <m:d>
                              <m:dPr>
                                <m:ctrlPr>
                                  <a:rPr lang="en-US" sz="3100" i="1" smtClean="0">
                                    <a:solidFill>
                                      <a:schemeClr val="tx1"/>
                                    </a:solidFill>
                                    <a:latin typeface="Cambria Math" panose="02040503050406030204" pitchFamily="18" charset="0"/>
                                  </a:rPr>
                                </m:ctrlPr>
                              </m:dPr>
                              <m:e>
                                <m:f>
                                  <m:fPr>
                                    <m:ctrlPr>
                                      <a:rPr lang="en-US" sz="3100" i="1" smtClean="0">
                                        <a:solidFill>
                                          <a:schemeClr val="tx1"/>
                                        </a:solidFill>
                                        <a:latin typeface="Cambria Math" panose="02040503050406030204" pitchFamily="18" charset="0"/>
                                      </a:rPr>
                                    </m:ctrlPr>
                                  </m:fPr>
                                  <m:num>
                                    <m:sSub>
                                      <m:sSubPr>
                                        <m:ctrlPr>
                                          <a:rPr lang="en-US" sz="3100" i="1" smtClean="0">
                                            <a:solidFill>
                                              <a:schemeClr val="tx1"/>
                                            </a:solidFill>
                                            <a:latin typeface="Cambria Math" panose="02040503050406030204" pitchFamily="18" charset="0"/>
                                          </a:rPr>
                                        </m:ctrlPr>
                                      </m:sSubPr>
                                      <m:e>
                                        <m:r>
                                          <a:rPr lang="en-US" sz="3100" b="0" i="1" smtClean="0">
                                            <a:solidFill>
                                              <a:schemeClr val="tx1"/>
                                            </a:solidFill>
                                            <a:latin typeface="Cambria Math" panose="02040503050406030204" pitchFamily="18" charset="0"/>
                                          </a:rPr>
                                          <m:t>𝑁</m:t>
                                        </m:r>
                                      </m:e>
                                      <m:sub>
                                        <m:r>
                                          <a:rPr lang="en-US" sz="3100" b="0" i="1" smtClean="0">
                                            <a:solidFill>
                                              <a:schemeClr val="tx1"/>
                                            </a:solidFill>
                                            <a:latin typeface="Cambria Math" panose="02040503050406030204" pitchFamily="18" charset="0"/>
                                          </a:rPr>
                                          <m:t>2</m:t>
                                        </m:r>
                                      </m:sub>
                                    </m:sSub>
                                  </m:num>
                                  <m:den>
                                    <m:sSub>
                                      <m:sSubPr>
                                        <m:ctrlPr>
                                          <a:rPr lang="en-US" sz="3100" i="1" smtClean="0">
                                            <a:solidFill>
                                              <a:schemeClr val="tx1"/>
                                            </a:solidFill>
                                            <a:latin typeface="Cambria Math" panose="02040503050406030204" pitchFamily="18" charset="0"/>
                                          </a:rPr>
                                        </m:ctrlPr>
                                      </m:sSubPr>
                                      <m:e>
                                        <m:r>
                                          <a:rPr lang="en-US" sz="3100" b="0" i="1" smtClean="0">
                                            <a:solidFill>
                                              <a:schemeClr val="tx1"/>
                                            </a:solidFill>
                                            <a:latin typeface="Cambria Math" panose="02040503050406030204" pitchFamily="18" charset="0"/>
                                          </a:rPr>
                                          <m:t>𝑁</m:t>
                                        </m:r>
                                      </m:e>
                                      <m:sub>
                                        <m:r>
                                          <a:rPr lang="en-US" sz="3100" b="0" i="1" smtClean="0">
                                            <a:solidFill>
                                              <a:schemeClr val="tx1"/>
                                            </a:solidFill>
                                            <a:latin typeface="Cambria Math" panose="02040503050406030204" pitchFamily="18" charset="0"/>
                                          </a:rPr>
                                          <m:t>1</m:t>
                                        </m:r>
                                      </m:sub>
                                    </m:sSub>
                                  </m:den>
                                </m:f>
                              </m:e>
                            </m:d>
                            <m:r>
                              <a:rPr lang="en-US" sz="3100" b="0" i="1" smtClean="0">
                                <a:solidFill>
                                  <a:schemeClr val="tx1"/>
                                </a:solidFill>
                                <a:latin typeface="Cambria Math" panose="02040503050406030204" pitchFamily="18" charset="0"/>
                              </a:rPr>
                              <m:t>)</m:t>
                            </m:r>
                          </m:e>
                        </m:func>
                      </m:num>
                      <m:den>
                        <m:sSub>
                          <m:sSubPr>
                            <m:ctrlPr>
                              <a:rPr lang="en-US" sz="3100" i="1" smtClean="0">
                                <a:solidFill>
                                  <a:schemeClr val="tx1"/>
                                </a:solidFill>
                                <a:latin typeface="Cambria Math" panose="02040503050406030204" pitchFamily="18" charset="0"/>
                              </a:rPr>
                            </m:ctrlPr>
                          </m:sSubPr>
                          <m:e>
                            <m:r>
                              <a:rPr lang="en-US" sz="3100" b="0" i="1" smtClean="0">
                                <a:solidFill>
                                  <a:schemeClr val="tx1"/>
                                </a:solidFill>
                                <a:latin typeface="Cambria Math" panose="02040503050406030204" pitchFamily="18" charset="0"/>
                              </a:rPr>
                              <m:t>𝑡</m:t>
                            </m:r>
                          </m:e>
                          <m:sub>
                            <m:r>
                              <a:rPr lang="en-US" sz="3100" b="0" i="1" smtClean="0">
                                <a:solidFill>
                                  <a:schemeClr val="tx1"/>
                                </a:solidFill>
                                <a:latin typeface="Cambria Math" panose="02040503050406030204" pitchFamily="18" charset="0"/>
                              </a:rPr>
                              <m:t>2</m:t>
                            </m:r>
                          </m:sub>
                        </m:sSub>
                        <m:r>
                          <a:rPr lang="en-US" sz="3100" b="0" i="1" smtClean="0">
                            <a:solidFill>
                              <a:schemeClr val="tx1"/>
                            </a:solidFill>
                            <a:latin typeface="Cambria Math" panose="02040503050406030204" pitchFamily="18" charset="0"/>
                          </a:rPr>
                          <m:t>−</m:t>
                        </m:r>
                        <m:sSub>
                          <m:sSubPr>
                            <m:ctrlPr>
                              <a:rPr lang="en-US" sz="3100" i="1" smtClean="0">
                                <a:solidFill>
                                  <a:schemeClr val="tx1"/>
                                </a:solidFill>
                                <a:latin typeface="Cambria Math" panose="02040503050406030204" pitchFamily="18" charset="0"/>
                              </a:rPr>
                            </m:ctrlPr>
                          </m:sSubPr>
                          <m:e>
                            <m:r>
                              <a:rPr lang="en-US" sz="3100" b="0" i="1" smtClean="0">
                                <a:solidFill>
                                  <a:schemeClr val="tx1"/>
                                </a:solidFill>
                                <a:latin typeface="Cambria Math" panose="02040503050406030204" pitchFamily="18" charset="0"/>
                              </a:rPr>
                              <m:t>𝑡</m:t>
                            </m:r>
                          </m:e>
                          <m:sub>
                            <m:r>
                              <a:rPr lang="en-US" sz="3100" b="0" i="1" smtClean="0">
                                <a:solidFill>
                                  <a:schemeClr val="tx1"/>
                                </a:solidFill>
                                <a:latin typeface="Cambria Math" panose="02040503050406030204" pitchFamily="18" charset="0"/>
                              </a:rPr>
                              <m:t>1</m:t>
                            </m:r>
                          </m:sub>
                        </m:sSub>
                      </m:den>
                    </m:f>
                    <m:r>
                      <a:rPr lang="en-US" sz="3100" b="0" i="1" smtClean="0">
                        <a:solidFill>
                          <a:schemeClr val="tx1"/>
                        </a:solidFill>
                        <a:latin typeface="Cambria Math" panose="02040503050406030204" pitchFamily="18" charset="0"/>
                      </a:rPr>
                      <m:t> </m:t>
                    </m:r>
                  </m:oMath>
                </a14:m>
                <a:r>
                  <a:rPr lang="en-US" sz="3100" dirty="0">
                    <a:solidFill>
                      <a:schemeClr val="tx1"/>
                    </a:solidFill>
                    <a:latin typeface="Cambria" panose="02040503050406030204" pitchFamily="18" charset="0"/>
                    <a:ea typeface="Cambria" panose="02040503050406030204" pitchFamily="18" charset="0"/>
                  </a:rPr>
                  <a:t>       (1) </a:t>
                </a:r>
                <a14:m>
                  <m:oMath xmlns:m="http://schemas.openxmlformats.org/officeDocument/2006/math">
                    <m:sSub>
                      <m:sSubPr>
                        <m:ctrlPr>
                          <a:rPr lang="en-US" sz="3100" i="1" dirty="0" smtClean="0">
                            <a:solidFill>
                              <a:schemeClr val="tx1"/>
                            </a:solidFill>
                            <a:latin typeface="Cambria Math" panose="02040503050406030204" pitchFamily="18" charset="0"/>
                          </a:rPr>
                        </m:ctrlPr>
                      </m:sSubPr>
                      <m:e>
                        <m:r>
                          <a:rPr lang="en-US" sz="3100" b="0" i="1" dirty="0" smtClean="0">
                            <a:solidFill>
                              <a:schemeClr val="tx1"/>
                            </a:solidFill>
                            <a:latin typeface="Cambria Math" panose="02040503050406030204" pitchFamily="18" charset="0"/>
                          </a:rPr>
                          <m:t>𝑁</m:t>
                        </m:r>
                      </m:e>
                      <m:sub>
                        <m:r>
                          <a:rPr lang="en-US" sz="3100" b="0" i="1" dirty="0" smtClean="0">
                            <a:solidFill>
                              <a:schemeClr val="tx1"/>
                            </a:solidFill>
                            <a:latin typeface="Cambria Math" panose="02040503050406030204" pitchFamily="18" charset="0"/>
                          </a:rPr>
                          <m:t>2</m:t>
                        </m:r>
                      </m:sub>
                    </m:sSub>
                    <m:r>
                      <a:rPr lang="en-US" sz="3100" b="0" i="0" dirty="0" smtClean="0">
                        <a:solidFill>
                          <a:schemeClr val="tx1"/>
                        </a:solidFill>
                        <a:latin typeface="Cambria Math" panose="02040503050406030204" pitchFamily="18" charset="0"/>
                      </a:rPr>
                      <m:t> </m:t>
                    </m:r>
                    <m:r>
                      <m:rPr>
                        <m:sty m:val="p"/>
                      </m:rPr>
                      <a:rPr lang="en-US" sz="3100" b="0" i="0" dirty="0" smtClean="0">
                        <a:solidFill>
                          <a:schemeClr val="tx1"/>
                        </a:solidFill>
                        <a:latin typeface="Cambria Math" panose="02040503050406030204" pitchFamily="18" charset="0"/>
                      </a:rPr>
                      <m:t>and</m:t>
                    </m:r>
                    <m:r>
                      <a:rPr lang="en-US" sz="3100" b="0" i="0" dirty="0" smtClean="0">
                        <a:solidFill>
                          <a:schemeClr val="tx1"/>
                        </a:solidFill>
                        <a:latin typeface="Cambria Math" panose="02040503050406030204" pitchFamily="18" charset="0"/>
                      </a:rPr>
                      <m:t> </m:t>
                    </m:r>
                    <m:sSub>
                      <m:sSubPr>
                        <m:ctrlPr>
                          <a:rPr lang="en-US" sz="3100" i="1" dirty="0" smtClean="0">
                            <a:solidFill>
                              <a:schemeClr val="tx1"/>
                            </a:solidFill>
                            <a:latin typeface="Cambria Math" panose="02040503050406030204" pitchFamily="18" charset="0"/>
                          </a:rPr>
                        </m:ctrlPr>
                      </m:sSubPr>
                      <m:e>
                        <m:r>
                          <a:rPr lang="en-US" sz="3100" b="0" i="1" dirty="0" smtClean="0">
                            <a:solidFill>
                              <a:schemeClr val="tx1"/>
                            </a:solidFill>
                            <a:latin typeface="Cambria Math" panose="02040503050406030204" pitchFamily="18" charset="0"/>
                          </a:rPr>
                          <m:t>𝑁</m:t>
                        </m:r>
                      </m:e>
                      <m:sub>
                        <m:r>
                          <a:rPr lang="en-US" sz="3100" b="0" i="1" dirty="0" smtClean="0">
                            <a:solidFill>
                              <a:schemeClr val="tx1"/>
                            </a:solidFill>
                            <a:latin typeface="Cambria Math" panose="02040503050406030204" pitchFamily="18" charset="0"/>
                          </a:rPr>
                          <m:t>1</m:t>
                        </m:r>
                      </m:sub>
                    </m:sSub>
                    <m:r>
                      <a:rPr lang="en-US" sz="3100" b="0" i="1" dirty="0" smtClean="0">
                        <a:solidFill>
                          <a:schemeClr val="tx1"/>
                        </a:solidFill>
                        <a:latin typeface="Cambria Math" panose="02040503050406030204" pitchFamily="18" charset="0"/>
                      </a:rPr>
                      <m:t> </m:t>
                    </m:r>
                    <m:r>
                      <m:rPr>
                        <m:sty m:val="p"/>
                      </m:rPr>
                      <a:rPr lang="en-US" sz="3100" b="0" i="0" dirty="0" smtClean="0">
                        <a:solidFill>
                          <a:schemeClr val="tx1"/>
                        </a:solidFill>
                        <a:latin typeface="Cambria Math" panose="02040503050406030204" pitchFamily="18" charset="0"/>
                      </a:rPr>
                      <m:t>are</m:t>
                    </m:r>
                    <m:r>
                      <a:rPr lang="en-US" sz="3100" b="0" i="0" dirty="0" smtClean="0">
                        <a:solidFill>
                          <a:schemeClr val="tx1"/>
                        </a:solidFill>
                        <a:latin typeface="Cambria Math" panose="02040503050406030204" pitchFamily="18" charset="0"/>
                      </a:rPr>
                      <m:t> </m:t>
                    </m:r>
                    <m:r>
                      <m:rPr>
                        <m:sty m:val="p"/>
                      </m:rPr>
                      <a:rPr lang="en-US" sz="3100" b="0" i="0" dirty="0" smtClean="0">
                        <a:solidFill>
                          <a:schemeClr val="tx1"/>
                        </a:solidFill>
                        <a:latin typeface="Cambria Math" panose="02040503050406030204" pitchFamily="18" charset="0"/>
                      </a:rPr>
                      <m:t>the</m:t>
                    </m:r>
                    <m:r>
                      <a:rPr lang="en-US" sz="3100" b="0" i="0" dirty="0" smtClean="0">
                        <a:solidFill>
                          <a:schemeClr val="tx1"/>
                        </a:solidFill>
                        <a:latin typeface="Cambria Math" panose="02040503050406030204" pitchFamily="18" charset="0"/>
                      </a:rPr>
                      <m:t> </m:t>
                    </m:r>
                    <m:r>
                      <m:rPr>
                        <m:sty m:val="p"/>
                      </m:rPr>
                      <a:rPr lang="en-US" sz="3100" b="0" i="0" dirty="0" smtClean="0">
                        <a:solidFill>
                          <a:schemeClr val="tx1"/>
                        </a:solidFill>
                        <a:latin typeface="Cambria Math" panose="02040503050406030204" pitchFamily="18" charset="0"/>
                      </a:rPr>
                      <m:t>cell</m:t>
                    </m:r>
                    <m:r>
                      <a:rPr lang="en-US" sz="3100" b="0" i="0" dirty="0" smtClean="0">
                        <a:solidFill>
                          <a:schemeClr val="tx1"/>
                        </a:solidFill>
                        <a:latin typeface="Cambria Math" panose="02040503050406030204" pitchFamily="18" charset="0"/>
                      </a:rPr>
                      <m:t> </m:t>
                    </m:r>
                    <m:r>
                      <m:rPr>
                        <m:sty m:val="p"/>
                      </m:rPr>
                      <a:rPr lang="en-US" sz="3100" b="0" i="0" dirty="0" smtClean="0">
                        <a:solidFill>
                          <a:schemeClr val="tx1"/>
                        </a:solidFill>
                        <a:latin typeface="Cambria Math" panose="02040503050406030204" pitchFamily="18" charset="0"/>
                      </a:rPr>
                      <m:t>concentrations</m:t>
                    </m:r>
                    <m:r>
                      <a:rPr lang="en-US" sz="3100" b="0" i="0" dirty="0" smtClean="0">
                        <a:solidFill>
                          <a:schemeClr val="tx1"/>
                        </a:solidFill>
                        <a:latin typeface="Cambria Math" panose="02040503050406030204" pitchFamily="18" charset="0"/>
                      </a:rPr>
                      <m:t> </m:t>
                    </m:r>
                    <m:r>
                      <m:rPr>
                        <m:sty m:val="p"/>
                      </m:rPr>
                      <a:rPr lang="en-US" sz="3100" b="0" i="0" dirty="0" smtClean="0">
                        <a:solidFill>
                          <a:schemeClr val="tx1"/>
                        </a:solidFill>
                        <a:latin typeface="Cambria Math" panose="02040503050406030204" pitchFamily="18" charset="0"/>
                      </a:rPr>
                      <m:t>at</m:t>
                    </m:r>
                    <m:r>
                      <a:rPr lang="en-US" sz="3100" b="0" i="0" dirty="0" smtClean="0">
                        <a:solidFill>
                          <a:schemeClr val="tx1"/>
                        </a:solidFill>
                        <a:latin typeface="Cambria Math" panose="02040503050406030204" pitchFamily="18" charset="0"/>
                      </a:rPr>
                      <m:t> </m:t>
                    </m:r>
                    <m:r>
                      <m:rPr>
                        <m:sty m:val="p"/>
                      </m:rPr>
                      <a:rPr lang="en-US" sz="3100" b="0" i="0" dirty="0" smtClean="0">
                        <a:solidFill>
                          <a:schemeClr val="tx1"/>
                        </a:solidFill>
                        <a:latin typeface="Cambria Math" panose="02040503050406030204" pitchFamily="18" charset="0"/>
                      </a:rPr>
                      <m:t>times</m:t>
                    </m:r>
                    <m:r>
                      <a:rPr lang="en-US" sz="3100" b="0" i="0" dirty="0" smtClean="0">
                        <a:solidFill>
                          <a:schemeClr val="tx1"/>
                        </a:solidFill>
                        <a:latin typeface="Cambria Math" panose="02040503050406030204" pitchFamily="18" charset="0"/>
                      </a:rPr>
                      <m:t> </m:t>
                    </m:r>
                    <m:sSub>
                      <m:sSubPr>
                        <m:ctrlPr>
                          <a:rPr lang="en-US" sz="3100" i="1" dirty="0" smtClean="0">
                            <a:solidFill>
                              <a:schemeClr val="tx1"/>
                            </a:solidFill>
                            <a:latin typeface="Cambria Math" panose="02040503050406030204" pitchFamily="18" charset="0"/>
                          </a:rPr>
                        </m:ctrlPr>
                      </m:sSubPr>
                      <m:e>
                        <m:r>
                          <a:rPr lang="en-US" sz="3100" b="0" i="1" dirty="0" smtClean="0">
                            <a:solidFill>
                              <a:schemeClr val="tx1"/>
                            </a:solidFill>
                            <a:latin typeface="Cambria Math" panose="02040503050406030204" pitchFamily="18" charset="0"/>
                          </a:rPr>
                          <m:t>𝑡</m:t>
                        </m:r>
                      </m:e>
                      <m:sub>
                        <m:r>
                          <a:rPr lang="en-US" sz="3100" b="0" i="1" dirty="0" smtClean="0">
                            <a:solidFill>
                              <a:schemeClr val="tx1"/>
                            </a:solidFill>
                            <a:latin typeface="Cambria Math" panose="02040503050406030204" pitchFamily="18" charset="0"/>
                          </a:rPr>
                          <m:t>2</m:t>
                        </m:r>
                      </m:sub>
                    </m:sSub>
                    <m:r>
                      <a:rPr lang="en-US" sz="3100" b="0" i="1" dirty="0" smtClean="0">
                        <a:solidFill>
                          <a:schemeClr val="tx1"/>
                        </a:solidFill>
                        <a:latin typeface="Cambria Math" panose="02040503050406030204" pitchFamily="18" charset="0"/>
                      </a:rPr>
                      <m:t> </m:t>
                    </m:r>
                  </m:oMath>
                </a14:m>
                <a:endParaRPr lang="en-US" sz="3100" b="0" i="1" dirty="0">
                  <a:solidFill>
                    <a:schemeClr val="tx1"/>
                  </a:solidFill>
                  <a:latin typeface="Cambria Math" panose="02040503050406030204" pitchFamily="18" charset="0"/>
                </a:endParaRPr>
              </a:p>
              <a:p>
                <a:r>
                  <a:rPr lang="en-US" sz="3100" dirty="0"/>
                  <a:t>     </a:t>
                </a:r>
                <a14:m>
                  <m:oMath xmlns:m="http://schemas.openxmlformats.org/officeDocument/2006/math">
                    <m:r>
                      <m:rPr>
                        <m:sty m:val="p"/>
                      </m:rPr>
                      <a:rPr lang="en-US" sz="3100" b="0" i="0" dirty="0" smtClean="0">
                        <a:solidFill>
                          <a:schemeClr val="tx1"/>
                        </a:solidFill>
                        <a:latin typeface="Cambria Math" panose="02040503050406030204" pitchFamily="18" charset="0"/>
                      </a:rPr>
                      <m:t>and</m:t>
                    </m:r>
                    <m:r>
                      <a:rPr lang="en-US" sz="3100" b="0" i="0" dirty="0" smtClean="0">
                        <a:solidFill>
                          <a:schemeClr val="tx1"/>
                        </a:solidFill>
                        <a:latin typeface="Cambria Math" panose="02040503050406030204" pitchFamily="18" charset="0"/>
                      </a:rPr>
                      <m:t> </m:t>
                    </m:r>
                    <m:sSub>
                      <m:sSubPr>
                        <m:ctrlPr>
                          <a:rPr lang="en-US" sz="3100" i="1" dirty="0" smtClean="0">
                            <a:solidFill>
                              <a:schemeClr val="tx1"/>
                            </a:solidFill>
                            <a:latin typeface="Cambria Math" panose="02040503050406030204" pitchFamily="18" charset="0"/>
                          </a:rPr>
                        </m:ctrlPr>
                      </m:sSubPr>
                      <m:e>
                        <m:r>
                          <a:rPr lang="en-US" sz="3100" b="0" i="1" dirty="0" smtClean="0">
                            <a:solidFill>
                              <a:schemeClr val="tx1"/>
                            </a:solidFill>
                            <a:latin typeface="Cambria Math" panose="02040503050406030204" pitchFamily="18" charset="0"/>
                          </a:rPr>
                          <m:t>𝑡</m:t>
                        </m:r>
                      </m:e>
                      <m:sub>
                        <m:r>
                          <a:rPr lang="en-US" sz="3100" b="0" i="1" dirty="0" smtClean="0">
                            <a:solidFill>
                              <a:schemeClr val="tx1"/>
                            </a:solidFill>
                            <a:latin typeface="Cambria Math" panose="02040503050406030204" pitchFamily="18" charset="0"/>
                          </a:rPr>
                          <m:t>1</m:t>
                        </m:r>
                      </m:sub>
                    </m:sSub>
                    <m:r>
                      <a:rPr lang="en-US" sz="3100" b="0" i="0" dirty="0" smtClean="0">
                        <a:solidFill>
                          <a:schemeClr val="tx1"/>
                        </a:solidFill>
                        <a:latin typeface="Cambria Math" panose="02040503050406030204" pitchFamily="18" charset="0"/>
                      </a:rPr>
                      <m:t>.  </m:t>
                    </m:r>
                  </m:oMath>
                </a14:m>
                <a:r>
                  <a:rPr lang="en-US" sz="3100" dirty="0">
                    <a:solidFill>
                      <a:schemeClr val="tx1"/>
                    </a:solidFill>
                    <a:latin typeface="Cambria" panose="02040503050406030204" pitchFamily="18" charset="0"/>
                    <a:ea typeface="Cambria" panose="02040503050406030204" pitchFamily="18" charset="0"/>
                  </a:rPr>
                  <a:t> </a:t>
                </a:r>
              </a:p>
              <a:p>
                <a:pPr marL="457200" indent="-457200">
                  <a:buFont typeface="Arial" panose="020B0604020202020204" pitchFamily="34" charset="0"/>
                  <a:buChar char="•"/>
                </a:pPr>
                <a:r>
                  <a:rPr lang="en-US" sz="3100" dirty="0">
                    <a:latin typeface="Cambria" panose="02040503050406030204" pitchFamily="18" charset="0"/>
                    <a:ea typeface="Cambria" panose="02040503050406030204" pitchFamily="18" charset="0"/>
                  </a:rPr>
                  <a:t>E</a:t>
                </a:r>
                <a:r>
                  <a:rPr lang="en-US" sz="3100" dirty="0">
                    <a:solidFill>
                      <a:schemeClr val="tx1"/>
                    </a:solidFill>
                    <a:latin typeface="Cambria" panose="02040503050406030204" pitchFamily="18" charset="0"/>
                    <a:ea typeface="Cambria" panose="02040503050406030204" pitchFamily="18" charset="0"/>
                  </a:rPr>
                  <a:t>xpected specific growth rate in 25% salinity is about 0.41 </a:t>
                </a:r>
                <a:r>
                  <a:rPr lang="en-US" sz="3100" dirty="0">
                    <a:latin typeface="Cambria" panose="02040503050406030204" pitchFamily="18" charset="0"/>
                    <a:ea typeface="Cambria" panose="02040503050406030204" pitchFamily="18" charset="0"/>
                  </a:rPr>
                  <a:t>to ~</a:t>
                </a:r>
                <a:r>
                  <a:rPr lang="en-US" sz="3100" dirty="0">
                    <a:solidFill>
                      <a:schemeClr val="tx1"/>
                    </a:solidFill>
                    <a:latin typeface="Cambria" panose="02040503050406030204" pitchFamily="18" charset="0"/>
                    <a:ea typeface="Cambria" panose="02040503050406030204" pitchFamily="18" charset="0"/>
                  </a:rPr>
                  <a:t>1.51 doublings per day in 12 hours of light.  </a:t>
                </a:r>
              </a:p>
              <a:p>
                <a:pPr marL="457200" indent="-457200">
                  <a:buFont typeface="Arial" panose="020B0604020202020204" pitchFamily="34" charset="0"/>
                  <a:buChar char="•"/>
                </a:pPr>
                <a:r>
                  <a:rPr lang="en-US" sz="3100" dirty="0">
                    <a:solidFill>
                      <a:schemeClr val="tx1"/>
                    </a:solidFill>
                    <a:latin typeface="Cambria" panose="02040503050406030204" pitchFamily="18" charset="0"/>
                    <a:ea typeface="Cambria" panose="02040503050406030204" pitchFamily="18" charset="0"/>
                  </a:rPr>
                  <a:t>This is in a Walne Medium. </a:t>
                </a:r>
              </a:p>
              <a:p>
                <a:pPr marL="457200" indent="-457200">
                  <a:buFont typeface="Arial" panose="020B0604020202020204" pitchFamily="34" charset="0"/>
                  <a:buChar char="•"/>
                </a:pPr>
                <a:r>
                  <a:rPr lang="en-US" sz="3100" dirty="0">
                    <a:solidFill>
                      <a:schemeClr val="tx1"/>
                    </a:solidFill>
                    <a:latin typeface="Cambria" panose="02040503050406030204" pitchFamily="18" charset="0"/>
                    <a:ea typeface="Cambria" panose="02040503050406030204" pitchFamily="18" charset="0"/>
                  </a:rPr>
                  <a:t>Walne medium is made up of </a:t>
                </a:r>
                <a14:m>
                  <m:oMath xmlns:m="http://schemas.openxmlformats.org/officeDocument/2006/math">
                    <m:r>
                      <a:rPr lang="en-US" sz="3100" b="0" i="1" smtClean="0">
                        <a:solidFill>
                          <a:schemeClr val="tx1"/>
                        </a:solidFill>
                        <a:latin typeface="Cambria Math" panose="02040503050406030204" pitchFamily="18" charset="0"/>
                      </a:rPr>
                      <m:t>𝑁𝑎𝑁</m:t>
                    </m:r>
                    <m:sSub>
                      <m:sSubPr>
                        <m:ctrlPr>
                          <a:rPr lang="en-US" sz="3100" i="1" smtClean="0">
                            <a:solidFill>
                              <a:schemeClr val="tx1"/>
                            </a:solidFill>
                            <a:latin typeface="Cambria Math" panose="02040503050406030204" pitchFamily="18" charset="0"/>
                          </a:rPr>
                        </m:ctrlPr>
                      </m:sSubPr>
                      <m:e>
                        <m:r>
                          <a:rPr lang="en-US" sz="3100" b="0" i="1" smtClean="0">
                            <a:solidFill>
                              <a:schemeClr val="tx1"/>
                            </a:solidFill>
                            <a:latin typeface="Cambria Math" panose="02040503050406030204" pitchFamily="18" charset="0"/>
                          </a:rPr>
                          <m:t>𝑂</m:t>
                        </m:r>
                      </m:e>
                      <m:sub>
                        <m:r>
                          <a:rPr lang="en-US" sz="3100" b="0" i="1" smtClean="0">
                            <a:solidFill>
                              <a:schemeClr val="tx1"/>
                            </a:solidFill>
                            <a:latin typeface="Cambria Math" panose="02040503050406030204" pitchFamily="18" charset="0"/>
                          </a:rPr>
                          <m:t>3</m:t>
                        </m:r>
                      </m:sub>
                    </m:sSub>
                    <m:r>
                      <a:rPr lang="en-US" sz="3100" b="0" i="1" smtClean="0">
                        <a:solidFill>
                          <a:schemeClr val="tx1"/>
                        </a:solidFill>
                        <a:latin typeface="Cambria Math" panose="02040503050406030204" pitchFamily="18" charset="0"/>
                      </a:rPr>
                      <m:t> </m:t>
                    </m:r>
                    <m:r>
                      <m:rPr>
                        <m:sty m:val="p"/>
                      </m:rPr>
                      <a:rPr lang="en-US" sz="3100" b="0" i="0" smtClean="0">
                        <a:solidFill>
                          <a:schemeClr val="tx1"/>
                        </a:solidFill>
                        <a:latin typeface="Cambria Math" panose="02040503050406030204" pitchFamily="18" charset="0"/>
                      </a:rPr>
                      <m:t>and</m:t>
                    </m:r>
                    <m:r>
                      <a:rPr lang="en-US" sz="3100" b="0" i="1" smtClean="0">
                        <a:solidFill>
                          <a:schemeClr val="tx1"/>
                        </a:solidFill>
                        <a:latin typeface="Cambria Math" panose="02040503050406030204" pitchFamily="18" charset="0"/>
                      </a:rPr>
                      <m:t> </m:t>
                    </m:r>
                    <m:r>
                      <a:rPr lang="en-US" sz="3100" b="0" i="1" smtClean="0">
                        <a:solidFill>
                          <a:schemeClr val="tx1"/>
                        </a:solidFill>
                        <a:latin typeface="Cambria Math" panose="02040503050406030204" pitchFamily="18" charset="0"/>
                      </a:rPr>
                      <m:t>𝑁𝑎</m:t>
                    </m:r>
                    <m:sSub>
                      <m:sSubPr>
                        <m:ctrlPr>
                          <a:rPr lang="en-US" sz="3100" i="1" smtClean="0">
                            <a:solidFill>
                              <a:schemeClr val="tx1"/>
                            </a:solidFill>
                            <a:latin typeface="Cambria Math" panose="02040503050406030204" pitchFamily="18" charset="0"/>
                          </a:rPr>
                        </m:ctrlPr>
                      </m:sSubPr>
                      <m:e>
                        <m:r>
                          <a:rPr lang="en-US" sz="3100" b="0" i="1" smtClean="0">
                            <a:solidFill>
                              <a:schemeClr val="tx1"/>
                            </a:solidFill>
                            <a:latin typeface="Cambria Math" panose="02040503050406030204" pitchFamily="18" charset="0"/>
                          </a:rPr>
                          <m:t>𝐻</m:t>
                        </m:r>
                      </m:e>
                      <m:sub>
                        <m:r>
                          <a:rPr lang="en-US" sz="3100" b="0" i="1" smtClean="0">
                            <a:solidFill>
                              <a:schemeClr val="tx1"/>
                            </a:solidFill>
                            <a:latin typeface="Cambria Math" panose="02040503050406030204" pitchFamily="18" charset="0"/>
                          </a:rPr>
                          <m:t>2</m:t>
                        </m:r>
                      </m:sub>
                    </m:sSub>
                    <m:r>
                      <a:rPr lang="en-US" sz="3100" b="0" i="1" smtClean="0">
                        <a:solidFill>
                          <a:schemeClr val="tx1"/>
                        </a:solidFill>
                        <a:latin typeface="Cambria Math" panose="02040503050406030204" pitchFamily="18" charset="0"/>
                      </a:rPr>
                      <m:t>𝑃</m:t>
                    </m:r>
                    <m:sSub>
                      <m:sSubPr>
                        <m:ctrlPr>
                          <a:rPr lang="en-US" sz="3100" i="1" smtClean="0">
                            <a:solidFill>
                              <a:schemeClr val="tx1"/>
                            </a:solidFill>
                            <a:latin typeface="Cambria Math" panose="02040503050406030204" pitchFamily="18" charset="0"/>
                          </a:rPr>
                        </m:ctrlPr>
                      </m:sSubPr>
                      <m:e>
                        <m:r>
                          <a:rPr lang="en-US" sz="3100" b="0" i="1" smtClean="0">
                            <a:solidFill>
                              <a:schemeClr val="tx1"/>
                            </a:solidFill>
                            <a:latin typeface="Cambria Math" panose="02040503050406030204" pitchFamily="18" charset="0"/>
                          </a:rPr>
                          <m:t>𝑂</m:t>
                        </m:r>
                      </m:e>
                      <m:sub>
                        <m:r>
                          <a:rPr lang="en-US" sz="3100" b="0" i="1" smtClean="0">
                            <a:solidFill>
                              <a:schemeClr val="tx1"/>
                            </a:solidFill>
                            <a:latin typeface="Cambria Math" panose="02040503050406030204" pitchFamily="18" charset="0"/>
                          </a:rPr>
                          <m:t>4</m:t>
                        </m:r>
                      </m:sub>
                    </m:sSub>
                  </m:oMath>
                </a14:m>
                <a:r>
                  <a:rPr lang="en-US" sz="3100" dirty="0">
                    <a:solidFill>
                      <a:schemeClr val="tx1"/>
                    </a:solidFill>
                    <a:latin typeface="Cambria" panose="02040503050406030204" pitchFamily="18" charset="0"/>
                    <a:ea typeface="Cambria" panose="02040503050406030204" pitchFamily="18" charset="0"/>
                  </a:rPr>
                  <a:t> </a:t>
                </a:r>
              </a:p>
              <a:p>
                <a:pPr marL="457200" indent="-457200">
                  <a:buFont typeface="Arial" panose="020B0604020202020204" pitchFamily="34" charset="0"/>
                  <a:buChar char="•"/>
                </a:pPr>
                <a:r>
                  <a:rPr lang="en-US" sz="3100" dirty="0">
                    <a:solidFill>
                      <a:schemeClr val="tx1"/>
                    </a:solidFill>
                    <a:latin typeface="Cambria" panose="02040503050406030204" pitchFamily="18" charset="0"/>
                    <a:ea typeface="Cambria" panose="02040503050406030204" pitchFamily="18" charset="0"/>
                  </a:rPr>
                  <a:t>In the 2mL sample there were about 1.3 x </a:t>
                </a:r>
                <a14:m>
                  <m:oMath xmlns:m="http://schemas.openxmlformats.org/officeDocument/2006/math">
                    <m:sSup>
                      <m:sSupPr>
                        <m:ctrlPr>
                          <a:rPr lang="en-US" sz="3100" i="1" smtClean="0">
                            <a:solidFill>
                              <a:schemeClr val="tx1"/>
                            </a:solidFill>
                            <a:latin typeface="Cambria Math" panose="02040503050406030204" pitchFamily="18" charset="0"/>
                          </a:rPr>
                        </m:ctrlPr>
                      </m:sSupPr>
                      <m:e>
                        <m:r>
                          <a:rPr lang="en-US" sz="3100" b="0" i="1" smtClean="0">
                            <a:solidFill>
                              <a:schemeClr val="tx1"/>
                            </a:solidFill>
                            <a:latin typeface="Cambria Math" panose="02040503050406030204" pitchFamily="18" charset="0"/>
                          </a:rPr>
                          <m:t>10</m:t>
                        </m:r>
                      </m:e>
                      <m:sup>
                        <m:r>
                          <a:rPr lang="en-US" sz="3100" b="0" i="1" smtClean="0">
                            <a:solidFill>
                              <a:schemeClr val="tx1"/>
                            </a:solidFill>
                            <a:latin typeface="Cambria Math" panose="02040503050406030204" pitchFamily="18" charset="0"/>
                          </a:rPr>
                          <m:t>6</m:t>
                        </m:r>
                      </m:sup>
                    </m:sSup>
                  </m:oMath>
                </a14:m>
                <a:r>
                  <a:rPr lang="en-US" sz="3100" dirty="0">
                    <a:solidFill>
                      <a:schemeClr val="tx1"/>
                    </a:solidFill>
                    <a:latin typeface="Cambria" panose="02040503050406030204" pitchFamily="18" charset="0"/>
                    <a:ea typeface="Cambria" panose="02040503050406030204" pitchFamily="18" charset="0"/>
                  </a:rPr>
                  <a:t> cells of </a:t>
                </a:r>
                <a:r>
                  <a:rPr lang="en-US" sz="3100" dirty="0" err="1">
                    <a:solidFill>
                      <a:schemeClr val="tx1"/>
                    </a:solidFill>
                    <a:latin typeface="Cambria" panose="02040503050406030204" pitchFamily="18" charset="0"/>
                    <a:ea typeface="Cambria" panose="02040503050406030204" pitchFamily="18" charset="0"/>
                  </a:rPr>
                  <a:t>tetraselmis</a:t>
                </a:r>
                <a:r>
                  <a:rPr lang="en-US" sz="3100" dirty="0">
                    <a:solidFill>
                      <a:schemeClr val="tx1"/>
                    </a:solidFill>
                    <a:latin typeface="Cambria" panose="02040503050406030204" pitchFamily="18" charset="0"/>
                    <a:ea typeface="Cambria" panose="02040503050406030204" pitchFamily="18" charset="0"/>
                  </a:rPr>
                  <a:t>. </a:t>
                </a:r>
              </a:p>
              <a:p>
                <a:pPr marL="457200" indent="-457200">
                  <a:buFont typeface="Arial" panose="020B0604020202020204" pitchFamily="34" charset="0"/>
                  <a:buChar char="•"/>
                </a:pPr>
                <a:r>
                  <a:rPr lang="en-US" sz="3100" dirty="0">
                    <a:solidFill>
                      <a:schemeClr val="tx1"/>
                    </a:solidFill>
                    <a:latin typeface="Cambria" panose="02040503050406030204" pitchFamily="18" charset="0"/>
                    <a:ea typeface="Cambria" panose="02040503050406030204" pitchFamily="18" charset="0"/>
                  </a:rPr>
                  <a:t>After </a:t>
                </a:r>
                <a:r>
                  <a:rPr lang="en-US" sz="3100" dirty="0">
                    <a:latin typeface="Cambria" panose="02040503050406030204" pitchFamily="18" charset="0"/>
                    <a:ea typeface="Cambria" panose="02040503050406030204" pitchFamily="18" charset="0"/>
                  </a:rPr>
                  <a:t>~ a week </a:t>
                </a:r>
                <a:r>
                  <a:rPr lang="en-US" sz="3100" dirty="0">
                    <a:solidFill>
                      <a:schemeClr val="tx1"/>
                    </a:solidFill>
                    <a:latin typeface="Cambria" panose="02040503050406030204" pitchFamily="18" charset="0"/>
                    <a:ea typeface="Cambria" panose="02040503050406030204" pitchFamily="18" charset="0"/>
                  </a:rPr>
                  <a:t>2.22 x </a:t>
                </a:r>
                <a14:m>
                  <m:oMath xmlns:m="http://schemas.openxmlformats.org/officeDocument/2006/math">
                    <m:sSup>
                      <m:sSupPr>
                        <m:ctrlPr>
                          <a:rPr lang="en-US" sz="3100" i="1" smtClean="0">
                            <a:solidFill>
                              <a:schemeClr val="tx1"/>
                            </a:solidFill>
                            <a:latin typeface="Cambria Math" panose="02040503050406030204" pitchFamily="18" charset="0"/>
                          </a:rPr>
                        </m:ctrlPr>
                      </m:sSupPr>
                      <m:e>
                        <m:r>
                          <a:rPr lang="en-US" sz="3100" b="0" i="1" smtClean="0">
                            <a:solidFill>
                              <a:schemeClr val="tx1"/>
                            </a:solidFill>
                            <a:latin typeface="Cambria Math" panose="02040503050406030204" pitchFamily="18" charset="0"/>
                          </a:rPr>
                          <m:t>10</m:t>
                        </m:r>
                      </m:e>
                      <m:sup>
                        <m:r>
                          <a:rPr lang="en-US" sz="3100" b="0" i="1" smtClean="0">
                            <a:solidFill>
                              <a:schemeClr val="tx1"/>
                            </a:solidFill>
                            <a:latin typeface="Cambria Math" panose="02040503050406030204" pitchFamily="18" charset="0"/>
                          </a:rPr>
                          <m:t>7</m:t>
                        </m:r>
                      </m:sup>
                    </m:sSup>
                    <m:r>
                      <a:rPr lang="en-US" sz="3100" b="0" i="1" smtClean="0">
                        <a:solidFill>
                          <a:schemeClr val="tx1"/>
                        </a:solidFill>
                        <a:latin typeface="Cambria Math" panose="02040503050406030204" pitchFamily="18" charset="0"/>
                      </a:rPr>
                      <m:t> </m:t>
                    </m:r>
                    <m:r>
                      <m:rPr>
                        <m:sty m:val="p"/>
                      </m:rPr>
                      <a:rPr lang="en-US" sz="3100" b="0" i="0" smtClean="0">
                        <a:solidFill>
                          <a:schemeClr val="tx1"/>
                        </a:solidFill>
                        <a:latin typeface="Cambria Math" panose="02040503050406030204" pitchFamily="18" charset="0"/>
                      </a:rPr>
                      <m:t>cells</m:t>
                    </m:r>
                  </m:oMath>
                </a14:m>
                <a:r>
                  <a:rPr lang="en-US" sz="3100" dirty="0">
                    <a:solidFill>
                      <a:schemeClr val="tx1"/>
                    </a:solidFill>
                    <a:latin typeface="Cambria" panose="02040503050406030204" pitchFamily="18" charset="0"/>
                    <a:ea typeface="Cambria" panose="02040503050406030204" pitchFamily="18" charset="0"/>
                  </a:rPr>
                  <a:t> are expected.</a:t>
                </a:r>
              </a:p>
              <a:p>
                <a:pPr marL="457200" indent="-457200">
                  <a:buFont typeface="Arial" panose="020B0604020202020204" pitchFamily="34" charset="0"/>
                  <a:buChar char="•"/>
                </a:pPr>
                <a:r>
                  <a:rPr lang="en-US" sz="3100" dirty="0">
                    <a:latin typeface="Cambria" panose="02040503050406030204" pitchFamily="18" charset="0"/>
                    <a:ea typeface="Cambria" panose="02040503050406030204" pitchFamily="18" charset="0"/>
                  </a:rPr>
                  <a:t>Total Pressure = </a:t>
                </a:r>
                <a14:m>
                  <m:oMath xmlns:m="http://schemas.openxmlformats.org/officeDocument/2006/math">
                    <m:r>
                      <a:rPr lang="el-GR" sz="3100" i="1">
                        <a:latin typeface="Cambria Math" panose="02040503050406030204" pitchFamily="18" charset="0"/>
                      </a:rPr>
                      <m:t>𝜌</m:t>
                    </m:r>
                    <m:r>
                      <a:rPr lang="en-US" sz="3100" b="0" i="1" smtClean="0">
                        <a:latin typeface="Cambria Math" panose="02040503050406030204" pitchFamily="18" charset="0"/>
                      </a:rPr>
                      <m:t>𝑔h</m:t>
                    </m:r>
                    <m:r>
                      <a:rPr lang="en-US" sz="3100" b="0" i="1" smtClean="0">
                        <a:latin typeface="Cambria Math" panose="02040503050406030204" pitchFamily="18" charset="0"/>
                      </a:rPr>
                      <m:t> </m:t>
                    </m:r>
                  </m:oMath>
                </a14:m>
                <a:r>
                  <a:rPr lang="en-US" sz="3100" dirty="0">
                    <a:solidFill>
                      <a:schemeClr val="tx1"/>
                    </a:solidFill>
                    <a:latin typeface="Cambria" panose="02040503050406030204" pitchFamily="18" charset="0"/>
                    <a:ea typeface="Cambria" panose="02040503050406030204" pitchFamily="18" charset="0"/>
                  </a:rPr>
                  <a:t>   (2)</a:t>
                </a:r>
              </a:p>
              <a:p>
                <a:r>
                  <a:rPr lang="en-US" sz="3100" dirty="0">
                    <a:latin typeface="Cambria" panose="02040503050406030204" pitchFamily="18" charset="0"/>
                    <a:ea typeface="Cambria" panose="02040503050406030204" pitchFamily="18" charset="0"/>
                  </a:rPr>
                  <a:t>      P = </a:t>
                </a:r>
                <a:r>
                  <a:rPr lang="en-US" sz="3100" dirty="0">
                    <a:solidFill>
                      <a:schemeClr val="tx1"/>
                    </a:solidFill>
                    <a:latin typeface="Cambria" panose="02040503050406030204" pitchFamily="18" charset="0"/>
                    <a:ea typeface="Cambria" panose="02040503050406030204" pitchFamily="18" charset="0"/>
                  </a:rPr>
                  <a:t>784 Pascal </a:t>
                </a:r>
                <a:r>
                  <a:rPr lang="en-US" sz="3100">
                    <a:solidFill>
                      <a:schemeClr val="tx1"/>
                    </a:solidFill>
                    <a:latin typeface="Cambria" panose="02040503050406030204" pitchFamily="18" charset="0"/>
                    <a:ea typeface="Cambria" panose="02040503050406030204" pitchFamily="18" charset="0"/>
                  </a:rPr>
                  <a:t>= 0.1 </a:t>
                </a:r>
                <a:r>
                  <a:rPr lang="en-US" sz="3100" dirty="0" err="1">
                    <a:solidFill>
                      <a:schemeClr val="tx1"/>
                    </a:solidFill>
                    <a:latin typeface="Cambria" panose="02040503050406030204" pitchFamily="18" charset="0"/>
                    <a:ea typeface="Cambria" panose="02040503050406030204" pitchFamily="18" charset="0"/>
                  </a:rPr>
                  <a:t>lbs</a:t>
                </a:r>
                <a:r>
                  <a:rPr lang="en-US" sz="3100" dirty="0">
                    <a:solidFill>
                      <a:schemeClr val="tx1"/>
                    </a:solidFill>
                    <a:latin typeface="Cambria" panose="02040503050406030204" pitchFamily="18" charset="0"/>
                    <a:ea typeface="Cambria" panose="02040503050406030204" pitchFamily="18" charset="0"/>
                  </a:rPr>
                  <a:t>/</a:t>
                </a:r>
                <a14:m>
                  <m:oMath xmlns:m="http://schemas.openxmlformats.org/officeDocument/2006/math">
                    <m:sSup>
                      <m:sSupPr>
                        <m:ctrlPr>
                          <a:rPr lang="en-US" sz="3100" i="1" smtClean="0">
                            <a:solidFill>
                              <a:schemeClr val="tx1"/>
                            </a:solidFill>
                            <a:latin typeface="Cambria Math" panose="02040503050406030204" pitchFamily="18" charset="0"/>
                            <a:ea typeface="Cambria" panose="02040503050406030204" pitchFamily="18" charset="0"/>
                          </a:rPr>
                        </m:ctrlPr>
                      </m:sSupPr>
                      <m:e>
                        <m:r>
                          <m:rPr>
                            <m:sty m:val="p"/>
                          </m:rPr>
                          <a:rPr lang="en-US" sz="3100" b="0" i="0" smtClean="0">
                            <a:solidFill>
                              <a:schemeClr val="tx1"/>
                            </a:solidFill>
                            <a:latin typeface="Cambria Math" panose="02040503050406030204" pitchFamily="18" charset="0"/>
                            <a:ea typeface="Cambria" panose="02040503050406030204" pitchFamily="18" charset="0"/>
                          </a:rPr>
                          <m:t>in</m:t>
                        </m:r>
                      </m:e>
                      <m:sup>
                        <m:r>
                          <a:rPr lang="en-US" sz="3100" b="0" i="0" smtClean="0">
                            <a:solidFill>
                              <a:schemeClr val="tx1"/>
                            </a:solidFill>
                            <a:latin typeface="Cambria Math" panose="02040503050406030204" pitchFamily="18" charset="0"/>
                            <a:ea typeface="Cambria" panose="02040503050406030204" pitchFamily="18" charset="0"/>
                          </a:rPr>
                          <m:t>2</m:t>
                        </m:r>
                      </m:sup>
                    </m:sSup>
                  </m:oMath>
                </a14:m>
                <a:endParaRPr lang="en-US" sz="3100" dirty="0">
                  <a:solidFill>
                    <a:schemeClr val="tx1"/>
                  </a:solidFill>
                  <a:latin typeface="Cambria" panose="02040503050406030204" pitchFamily="18" charset="0"/>
                  <a:ea typeface="Cambria" panose="02040503050406030204" pitchFamily="18" charset="0"/>
                </a:endParaRPr>
              </a:p>
              <a:p>
                <a:endParaRPr lang="en-US" sz="3100" dirty="0">
                  <a:solidFill>
                    <a:schemeClr val="tx1"/>
                  </a:solidFill>
                  <a:latin typeface="Cambria" panose="02040503050406030204" pitchFamily="18" charset="0"/>
                  <a:ea typeface="Cambria" panose="02040503050406030204" pitchFamily="18" charset="0"/>
                </a:endParaRPr>
              </a:p>
            </p:txBody>
          </p:sp>
        </mc:Choice>
        <mc:Fallback>
          <p:sp>
            <p:nvSpPr>
              <p:cNvPr id="25" name="TextBox 24">
                <a:extLst>
                  <a:ext uri="{FF2B5EF4-FFF2-40B4-BE49-F238E27FC236}">
                    <a16:creationId xmlns:a16="http://schemas.microsoft.com/office/drawing/2014/main" id="{0B4E7836-80CF-32AD-6CDF-97B6FA3E1B80}"/>
                  </a:ext>
                </a:extLst>
              </p:cNvPr>
              <p:cNvSpPr txBox="1">
                <a:spLocks noRot="1" noChangeAspect="1" noMove="1" noResize="1" noEditPoints="1" noAdjustHandles="1" noChangeArrowheads="1" noChangeShapeType="1" noTextEdit="1"/>
              </p:cNvSpPr>
              <p:nvPr/>
            </p:nvSpPr>
            <p:spPr>
              <a:xfrm>
                <a:off x="12067872" y="23428704"/>
                <a:ext cx="9284755" cy="8783552"/>
              </a:xfrm>
              <a:prstGeom prst="rect">
                <a:avLst/>
              </a:prstGeom>
              <a:blipFill>
                <a:blip r:embed="rId10"/>
                <a:stretch>
                  <a:fillRect l="-1445" t="-833" r="-1116"/>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2FDFFAEA-1D9B-ECE5-4D25-2F39FF162663}"/>
              </a:ext>
            </a:extLst>
          </p:cNvPr>
          <p:cNvPicPr>
            <a:picLocks noChangeAspect="1"/>
          </p:cNvPicPr>
          <p:nvPr/>
        </p:nvPicPr>
        <p:blipFill>
          <a:blip r:embed="rId11"/>
          <a:stretch>
            <a:fillRect/>
          </a:stretch>
        </p:blipFill>
        <p:spPr>
          <a:xfrm>
            <a:off x="22290233" y="6584692"/>
            <a:ext cx="9020097" cy="4839724"/>
          </a:xfrm>
          <a:prstGeom prst="rect">
            <a:avLst/>
          </a:prstGeom>
        </p:spPr>
      </p:pic>
      <p:pic>
        <p:nvPicPr>
          <p:cNvPr id="1026" name="Picture 2">
            <a:extLst>
              <a:ext uri="{FF2B5EF4-FFF2-40B4-BE49-F238E27FC236}">
                <a16:creationId xmlns:a16="http://schemas.microsoft.com/office/drawing/2014/main" id="{89C7790A-92E1-7DF3-01C9-AA79C123AF9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675" y="-10366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BDC558E3-FBB7-C230-9830-358DA10708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675" y="4873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EDD163DC-C7C0-1AC4-4FC7-FAFED6B4972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075" y="-88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8357BA8-C733-EDC5-D50C-6CAD5632678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075" y="6397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08F97BE-38D9-C51D-9DB3-BD452EAA61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675" y="-17065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301D205-B507-ED32-27E6-B0A39B98886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675" y="-18256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AB2D43-ECAD-CA1A-3B64-67CB2C7F5F30}"/>
              </a:ext>
            </a:extLst>
          </p:cNvPr>
          <p:cNvSpPr txBox="1"/>
          <p:nvPr/>
        </p:nvSpPr>
        <p:spPr>
          <a:xfrm>
            <a:off x="32528452" y="18716254"/>
            <a:ext cx="10823736" cy="13973056"/>
          </a:xfrm>
          <a:prstGeom prst="rect">
            <a:avLst/>
          </a:prstGeom>
          <a:noFill/>
        </p:spPr>
        <p:txBody>
          <a:bodyPr wrap="square" rtlCol="0">
            <a:spAutoFit/>
          </a:bodyPr>
          <a:lstStyle/>
          <a:p>
            <a:pPr marL="457200" indent="-457200" fontAlgn="base"/>
            <a:r>
              <a:rPr lang="en-US" sz="2200" dirty="0">
                <a:latin typeface="Cambria" panose="02040503050406030204" pitchFamily="18" charset="0"/>
                <a:ea typeface="Cambria" panose="02040503050406030204" pitchFamily="18" charset="0"/>
              </a:rPr>
              <a:t>1. Algae-Powered Buildings: A Review of an Innovative, Sustainable Approach in the Built Environment. </a:t>
            </a:r>
            <a:r>
              <a:rPr lang="en-US" sz="2200" i="1" dirty="0">
                <a:latin typeface="Cambria" panose="02040503050406030204" pitchFamily="18" charset="0"/>
                <a:ea typeface="Cambria" panose="02040503050406030204" pitchFamily="18" charset="0"/>
              </a:rPr>
              <a:t>Sustainability</a:t>
            </a:r>
            <a:r>
              <a:rPr lang="en-US" sz="2200" dirty="0">
                <a:latin typeface="Cambria" panose="02040503050406030204" pitchFamily="18" charset="0"/>
                <a:ea typeface="Cambria" panose="02040503050406030204" pitchFamily="18" charset="0"/>
              </a:rPr>
              <a:t>, </a:t>
            </a:r>
            <a:r>
              <a:rPr lang="en-US" sz="2200" i="1" dirty="0">
                <a:latin typeface="Cambria" panose="02040503050406030204" pitchFamily="18" charset="0"/>
                <a:ea typeface="Cambria" panose="02040503050406030204" pitchFamily="18" charset="0"/>
              </a:rPr>
              <a:t>15</a:t>
            </a:r>
            <a:r>
              <a:rPr lang="en-US" sz="2200" dirty="0">
                <a:latin typeface="Cambria" panose="02040503050406030204" pitchFamily="18" charset="0"/>
                <a:ea typeface="Cambria" panose="02040503050406030204" pitchFamily="18" charset="0"/>
              </a:rPr>
              <a:t>(4), 3729. https://doi.org/10.3390/su15043729BIQ        </a:t>
            </a:r>
          </a:p>
          <a:p>
            <a:pPr marL="457200" indent="-457200" fontAlgn="base"/>
            <a:r>
              <a:rPr lang="en-US" sz="2200" i="1" dirty="0">
                <a:latin typeface="Cambria" panose="02040503050406030204" pitchFamily="18" charset="0"/>
                <a:ea typeface="Cambria" panose="02040503050406030204" pitchFamily="18" charset="0"/>
              </a:rPr>
              <a:t>2. “Algae-powered” building opens in Germany</a:t>
            </a:r>
            <a:r>
              <a:rPr lang="en-US" sz="2200" dirty="0">
                <a:latin typeface="Cambria" panose="02040503050406030204" pitchFamily="18" charset="0"/>
                <a:ea typeface="Cambria" panose="02040503050406030204" pitchFamily="18" charset="0"/>
              </a:rPr>
              <a:t>. New Atlas. https://newatlas.com/algae-powered-building/27118/ </a:t>
            </a:r>
          </a:p>
          <a:p>
            <a:pPr marL="457200" indent="-457200" fontAlgn="base"/>
            <a:r>
              <a:rPr lang="en-US" sz="2200" dirty="0">
                <a:latin typeface="Cambria" panose="02040503050406030204" pitchFamily="18" charset="0"/>
                <a:ea typeface="Cambria" panose="02040503050406030204" pitchFamily="18" charset="0"/>
              </a:rPr>
              <a:t>3. ÇELEKLİ, A., YEŞİLDAĞ, I., &amp; ZARİÇ, Ö. E. (2024, April 19). </a:t>
            </a:r>
            <a:r>
              <a:rPr lang="en-US" sz="2200" i="1" dirty="0">
                <a:latin typeface="Cambria" panose="02040503050406030204" pitchFamily="18" charset="0"/>
                <a:ea typeface="Cambria" panose="02040503050406030204" pitchFamily="18" charset="0"/>
              </a:rPr>
              <a:t>Green building future: Algal application technology</a:t>
            </a:r>
            <a:r>
              <a:rPr lang="en-US" sz="2200" dirty="0">
                <a:latin typeface="Cambria" panose="02040503050406030204" pitchFamily="18" charset="0"/>
                <a:ea typeface="Cambria" panose="02040503050406030204" pitchFamily="18" charset="0"/>
              </a:rPr>
              <a:t>. Journal of Sustainable Construction Materials and Technologies. https://dergipark.org.tr/en/download/article-file/3355000 </a:t>
            </a:r>
          </a:p>
          <a:p>
            <a:pPr marL="457200" indent="-457200" fontAlgn="base"/>
            <a:r>
              <a:rPr lang="en-US" sz="2200" dirty="0">
                <a:latin typeface="Cambria" panose="02040503050406030204" pitchFamily="18" charset="0"/>
                <a:ea typeface="Cambria" panose="02040503050406030204" pitchFamily="18" charset="0"/>
              </a:rPr>
              <a:t>4. Ferris, D. (2014, May 2). </a:t>
            </a:r>
            <a:r>
              <a:rPr lang="en-US" sz="2200" i="1" dirty="0">
                <a:latin typeface="Cambria" panose="02040503050406030204" pitchFamily="18" charset="0"/>
                <a:ea typeface="Cambria" panose="02040503050406030204" pitchFamily="18" charset="0"/>
              </a:rPr>
              <a:t>Algae Haus</a:t>
            </a:r>
            <a:r>
              <a:rPr lang="en-US" sz="2200" dirty="0">
                <a:latin typeface="Cambria" panose="02040503050406030204" pitchFamily="18" charset="0"/>
                <a:ea typeface="Cambria" panose="02040503050406030204" pitchFamily="18" charset="0"/>
              </a:rPr>
              <a:t>. Sierra Club. https://www.sierraclub.org/sierra/2013-6-november-december/innovate/algae-haus </a:t>
            </a:r>
          </a:p>
          <a:p>
            <a:pPr marL="457200" indent="-457200" fontAlgn="base"/>
            <a:r>
              <a:rPr lang="en-US" sz="2200" dirty="0">
                <a:latin typeface="Cambria" panose="02040503050406030204" pitchFamily="18" charset="0"/>
                <a:ea typeface="Cambria" panose="02040503050406030204" pitchFamily="18" charset="0"/>
              </a:rPr>
              <a:t>5. Fakhiri, Muhammad, et al. </a:t>
            </a:r>
            <a:r>
              <a:rPr lang="en-US" sz="2200" i="1" dirty="0">
                <a:latin typeface="Cambria" panose="02040503050406030204" pitchFamily="18" charset="0"/>
                <a:ea typeface="Cambria" panose="02040503050406030204" pitchFamily="18" charset="0"/>
              </a:rPr>
              <a:t>Effect of Salinity and Photoperiod on Growth of Microalgae </a:t>
            </a:r>
            <a:r>
              <a:rPr lang="en-US" sz="2200" i="1" dirty="0" err="1">
                <a:latin typeface="Cambria" panose="02040503050406030204" pitchFamily="18" charset="0"/>
                <a:ea typeface="Cambria" panose="02040503050406030204" pitchFamily="18" charset="0"/>
              </a:rPr>
              <a:t>Nannochloropsis</a:t>
            </a:r>
            <a:r>
              <a:rPr lang="en-US" sz="2200" i="1" dirty="0">
                <a:latin typeface="Cambria" panose="02040503050406030204" pitchFamily="18" charset="0"/>
                <a:ea typeface="Cambria" panose="02040503050406030204" pitchFamily="18" charset="0"/>
              </a:rPr>
              <a:t> sp. and </a:t>
            </a:r>
            <a:r>
              <a:rPr lang="en-US" sz="2200" i="1" dirty="0" err="1">
                <a:latin typeface="Cambria" panose="02040503050406030204" pitchFamily="18" charset="0"/>
                <a:ea typeface="Cambria" panose="02040503050406030204" pitchFamily="18" charset="0"/>
              </a:rPr>
              <a:t>Tetraselmis</a:t>
            </a:r>
            <a:r>
              <a:rPr lang="en-US" sz="2200" i="1" dirty="0">
                <a:latin typeface="Cambria" panose="02040503050406030204" pitchFamily="18" charset="0"/>
                <a:ea typeface="Cambria" panose="02040503050406030204" pitchFamily="18" charset="0"/>
              </a:rPr>
              <a:t> sp. Nature Environment and Pollution Technology</a:t>
            </a:r>
            <a:r>
              <a:rPr lang="en-US" sz="2200" dirty="0">
                <a:latin typeface="Cambria" panose="02040503050406030204" pitchFamily="18" charset="0"/>
                <a:ea typeface="Cambria" panose="02040503050406030204" pitchFamily="18" charset="0"/>
              </a:rPr>
              <a:t>. University of </a:t>
            </a:r>
            <a:r>
              <a:rPr lang="en-US" sz="2200" dirty="0" err="1">
                <a:latin typeface="Cambria" panose="02040503050406030204" pitchFamily="18" charset="0"/>
                <a:ea typeface="Cambria" panose="02040503050406030204" pitchFamily="18" charset="0"/>
              </a:rPr>
              <a:t>Brawijaya</a:t>
            </a:r>
            <a:r>
              <a:rPr lang="en-US" sz="2200" dirty="0">
                <a:latin typeface="Cambria" panose="02040503050406030204" pitchFamily="18" charset="0"/>
                <a:ea typeface="Cambria" panose="02040503050406030204" pitchFamily="18" charset="0"/>
              </a:rPr>
              <a:t>. Malang: University of </a:t>
            </a:r>
            <a:r>
              <a:rPr lang="en-US" sz="2200" dirty="0" err="1">
                <a:latin typeface="Cambria" panose="02040503050406030204" pitchFamily="18" charset="0"/>
                <a:ea typeface="Cambria" panose="02040503050406030204" pitchFamily="18" charset="0"/>
              </a:rPr>
              <a:t>Brawijaya</a:t>
            </a:r>
            <a:r>
              <a:rPr lang="en-US" sz="2200" dirty="0">
                <a:latin typeface="Cambria" panose="02040503050406030204" pitchFamily="18" charset="0"/>
                <a:ea typeface="Cambria" panose="02040503050406030204" pitchFamily="18" charset="0"/>
              </a:rPr>
              <a:t>, 2015. Website. 15 4 2026. &lt;https://www.researchgate.net/publication/281457074_Effect_of_Salinity_and_Photoperiod_on_Growth_of_Microalgae_Nannochloropsis_sp_and_Tetraselmis_sp_Nature_Environment_and_Pollution_Technology#pf2&gt;. </a:t>
            </a:r>
          </a:p>
          <a:p>
            <a:pPr marL="457200" indent="-457200" fontAlgn="base"/>
            <a:r>
              <a:rPr lang="en-US" sz="2200" dirty="0">
                <a:latin typeface="Cambria" panose="02040503050406030204" pitchFamily="18" charset="0"/>
                <a:ea typeface="Cambria" panose="02040503050406030204" pitchFamily="18" charset="0"/>
              </a:rPr>
              <a:t>6. </a:t>
            </a:r>
            <a:r>
              <a:rPr lang="en-US" sz="2200" dirty="0" err="1">
                <a:latin typeface="Cambria" panose="02040503050406030204" pitchFamily="18" charset="0"/>
                <a:ea typeface="Cambria" panose="02040503050406030204" pitchFamily="18" charset="0"/>
              </a:rPr>
              <a:t>Hotos</a:t>
            </a:r>
            <a:r>
              <a:rPr lang="en-US" sz="2200" dirty="0">
                <a:latin typeface="Cambria" panose="02040503050406030204" pitchFamily="18" charset="0"/>
                <a:ea typeface="Cambria" panose="02040503050406030204" pitchFamily="18" charset="0"/>
              </a:rPr>
              <a:t>, George N. “The Effect of Various Salinities and Light Intensities on the Growth Performance of Five Locally Isolated Microalgae [</a:t>
            </a:r>
            <a:r>
              <a:rPr lang="en-US" sz="2200" dirty="0" err="1">
                <a:latin typeface="Cambria" panose="02040503050406030204" pitchFamily="18" charset="0"/>
                <a:ea typeface="Cambria" panose="02040503050406030204" pitchFamily="18" charset="0"/>
              </a:rPr>
              <a:t>Amphidinium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carterae</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Nephroselmis</a:t>
            </a:r>
            <a:r>
              <a:rPr lang="en-US" sz="2200" dirty="0">
                <a:latin typeface="Cambria" panose="02040503050406030204" pitchFamily="18" charset="0"/>
                <a:ea typeface="Cambria" panose="02040503050406030204" pitchFamily="18" charset="0"/>
              </a:rPr>
              <a:t> sp., </a:t>
            </a:r>
            <a:r>
              <a:rPr lang="en-US" sz="2200" dirty="0" err="1">
                <a:latin typeface="Cambria" panose="02040503050406030204" pitchFamily="18" charset="0"/>
                <a:ea typeface="Cambria" panose="02040503050406030204" pitchFamily="18" charset="0"/>
              </a:rPr>
              <a:t>Tetraselmis</a:t>
            </a:r>
            <a:r>
              <a:rPr lang="en-US" sz="2200" dirty="0">
                <a:latin typeface="Cambria" panose="02040503050406030204" pitchFamily="18" charset="0"/>
                <a:ea typeface="Cambria" panose="02040503050406030204" pitchFamily="18" charset="0"/>
              </a:rPr>
              <a:t> sp. (var. red pappas), </a:t>
            </a:r>
            <a:r>
              <a:rPr lang="en-US" sz="2200" dirty="0" err="1">
                <a:latin typeface="Cambria" panose="02040503050406030204" pitchFamily="18" charset="0"/>
                <a:ea typeface="Cambria" panose="02040503050406030204" pitchFamily="18" charset="0"/>
              </a:rPr>
              <a:t>Asteromonas</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gracilis</a:t>
            </a:r>
            <a:r>
              <a:rPr lang="en-US" sz="2200" dirty="0">
                <a:latin typeface="Cambria" panose="02040503050406030204" pitchFamily="18" charset="0"/>
                <a:ea typeface="Cambria" panose="02040503050406030204" pitchFamily="18" charset="0"/>
              </a:rPr>
              <a:t> and </a:t>
            </a:r>
            <a:r>
              <a:rPr lang="en-US" sz="2200" dirty="0" err="1">
                <a:latin typeface="Cambria" panose="02040503050406030204" pitchFamily="18" charset="0"/>
                <a:ea typeface="Cambria" panose="02040503050406030204" pitchFamily="18" charset="0"/>
              </a:rPr>
              <a:t>Dunaliella</a:t>
            </a:r>
            <a:r>
              <a:rPr lang="en-US" sz="2200" dirty="0">
                <a:latin typeface="Cambria" panose="02040503050406030204" pitchFamily="18" charset="0"/>
                <a:ea typeface="Cambria" panose="02040503050406030204" pitchFamily="18" charset="0"/>
              </a:rPr>
              <a:t> sp.] in Laboratory Batch Cu." 2021. Website. 15 April 2026. &lt;https://www.researchgate.net/publication/356054511_The_Effect_of_Various_Salinities_and_Light_Intensities_on_the_Growth_Performance_of_Five_Locally_Isolated_Microalgae_Amphidinium_carterae_Nephroselmis_sp_Tetraselmis_sp_var_red_pappas_Asteromonas_grac&gt;. </a:t>
            </a:r>
          </a:p>
          <a:p>
            <a:pPr marL="457200" indent="-457200" fontAlgn="base"/>
            <a:r>
              <a:rPr lang="en-US" sz="2200" dirty="0">
                <a:latin typeface="Cambria" panose="02040503050406030204" pitchFamily="18" charset="0"/>
                <a:ea typeface="Cambria" panose="02040503050406030204" pitchFamily="18" charset="0"/>
              </a:rPr>
              <a:t>7. Hydrostatic force on plane surface. (n.d.-a). https://c23434.net/resources/SEMM2313/Note-for-2313/0-Note-for-hydrostatic-force-plane.pdf </a:t>
            </a:r>
          </a:p>
          <a:p>
            <a:pPr marL="457200" indent="-457200" fontAlgn="base"/>
            <a:r>
              <a:rPr lang="en-US" sz="2200" dirty="0">
                <a:latin typeface="Cambria" panose="02040503050406030204" pitchFamily="18" charset="0"/>
                <a:ea typeface="Cambria" panose="02040503050406030204" pitchFamily="18" charset="0"/>
              </a:rPr>
              <a:t>8. M., Melissa. </a:t>
            </a:r>
            <a:r>
              <a:rPr lang="en-US" sz="2200" i="1" dirty="0">
                <a:latin typeface="Cambria" panose="02040503050406030204" pitchFamily="18" charset="0"/>
                <a:ea typeface="Cambria" panose="02040503050406030204" pitchFamily="18" charset="0"/>
              </a:rPr>
              <a:t>The Piscataqua River: A description</a:t>
            </a:r>
            <a:r>
              <a:rPr lang="en-US" sz="2200" dirty="0">
                <a:latin typeface="Cambria" panose="02040503050406030204" pitchFamily="18" charset="0"/>
                <a:ea typeface="Cambria" panose="02040503050406030204" pitchFamily="18" charset="0"/>
              </a:rPr>
              <a:t>. n.d. 15 April 2026. &lt;https://gaudet.info/LEARNIN1/WHRYWEB/DEADWOOD/MONK/PISCATQU.HTM#:~:text=The%20salinity%20in%20the%20river,river%2C%20the%20lower%20the%20salinity.&gt;. </a:t>
            </a:r>
          </a:p>
          <a:p>
            <a:pPr marL="457200" indent="-457200" fontAlgn="base"/>
            <a:r>
              <a:rPr lang="en-US" sz="2200" dirty="0">
                <a:latin typeface="Cambria" panose="02040503050406030204" pitchFamily="18" charset="0"/>
                <a:ea typeface="Cambria" panose="02040503050406030204" pitchFamily="18" charset="0"/>
              </a:rPr>
              <a:t>9. </a:t>
            </a:r>
            <a:r>
              <a:rPr lang="en-US" sz="2200" dirty="0" err="1">
                <a:latin typeface="Cambria" panose="02040503050406030204" pitchFamily="18" charset="0"/>
                <a:ea typeface="Cambria" panose="02040503050406030204" pitchFamily="18" charset="0"/>
              </a:rPr>
              <a:t>Patrinou</a:t>
            </a:r>
            <a:r>
              <a:rPr lang="en-US" sz="2200" dirty="0">
                <a:latin typeface="Cambria" panose="02040503050406030204" pitchFamily="18" charset="0"/>
                <a:ea typeface="Cambria" panose="02040503050406030204" pitchFamily="18" charset="0"/>
              </a:rPr>
              <a:t>, V., Daskalaki, A., </a:t>
            </a:r>
            <a:r>
              <a:rPr lang="en-US" sz="2200" dirty="0" err="1">
                <a:latin typeface="Cambria" panose="02040503050406030204" pitchFamily="18" charset="0"/>
                <a:ea typeface="Cambria" panose="02040503050406030204" pitchFamily="18" charset="0"/>
              </a:rPr>
              <a:t>Kampantais</a:t>
            </a:r>
            <a:r>
              <a:rPr lang="en-US" sz="2200" dirty="0">
                <a:latin typeface="Cambria" panose="02040503050406030204" pitchFamily="18" charset="0"/>
                <a:ea typeface="Cambria" panose="02040503050406030204" pitchFamily="18" charset="0"/>
              </a:rPr>
              <a:t>, D., Kanakis, D. C., Economou, C. N., </a:t>
            </a:r>
            <a:r>
              <a:rPr lang="en-US" sz="2200" dirty="0" err="1">
                <a:latin typeface="Cambria" panose="02040503050406030204" pitchFamily="18" charset="0"/>
                <a:ea typeface="Cambria" panose="02040503050406030204" pitchFamily="18" charset="0"/>
              </a:rPr>
              <a:t>Bokas</a:t>
            </a:r>
            <a:r>
              <a:rPr lang="en-US" sz="2200" dirty="0">
                <a:latin typeface="Cambria" panose="02040503050406030204" pitchFamily="18" charset="0"/>
                <a:ea typeface="Cambria" panose="02040503050406030204" pitchFamily="18" charset="0"/>
              </a:rPr>
              <a:t>, D., </a:t>
            </a:r>
            <a:r>
              <a:rPr lang="en-US" sz="2200" dirty="0" err="1">
                <a:latin typeface="Cambria" panose="02040503050406030204" pitchFamily="18" charset="0"/>
                <a:ea typeface="Cambria" panose="02040503050406030204" pitchFamily="18" charset="0"/>
              </a:rPr>
              <a:t>Kotzamanis</a:t>
            </a:r>
            <a:r>
              <a:rPr lang="en-US" sz="2200" dirty="0">
                <a:latin typeface="Cambria" panose="02040503050406030204" pitchFamily="18" charset="0"/>
                <a:ea typeface="Cambria" panose="02040503050406030204" pitchFamily="18" charset="0"/>
              </a:rPr>
              <a:t>, Y., </a:t>
            </a:r>
            <a:r>
              <a:rPr lang="en-US" sz="2200" dirty="0" err="1">
                <a:latin typeface="Cambria" panose="02040503050406030204" pitchFamily="18" charset="0"/>
                <a:ea typeface="Cambria" panose="02040503050406030204" pitchFamily="18" charset="0"/>
              </a:rPr>
              <a:t>Aggelis</a:t>
            </a:r>
            <a:r>
              <a:rPr lang="en-US" sz="2200" dirty="0">
                <a:latin typeface="Cambria" panose="02040503050406030204" pitchFamily="18" charset="0"/>
                <a:ea typeface="Cambria" panose="02040503050406030204" pitchFamily="18" charset="0"/>
              </a:rPr>
              <a:t>, G., </a:t>
            </a:r>
            <a:r>
              <a:rPr lang="en-US" sz="2200" dirty="0" err="1">
                <a:latin typeface="Cambria" panose="02040503050406030204" pitchFamily="18" charset="0"/>
                <a:ea typeface="Cambria" panose="02040503050406030204" pitchFamily="18" charset="0"/>
              </a:rPr>
              <a:t>Vayenas</a:t>
            </a:r>
            <a:r>
              <a:rPr lang="en-US" sz="2200" dirty="0">
                <a:latin typeface="Cambria" panose="02040503050406030204" pitchFamily="18" charset="0"/>
                <a:ea typeface="Cambria" panose="02040503050406030204" pitchFamily="18" charset="0"/>
              </a:rPr>
              <a:t>, D. V., &amp; </a:t>
            </a:r>
            <a:r>
              <a:rPr lang="en-US" sz="2200" dirty="0" err="1">
                <a:latin typeface="Cambria" panose="02040503050406030204" pitchFamily="18" charset="0"/>
                <a:ea typeface="Cambria" panose="02040503050406030204" pitchFamily="18" charset="0"/>
              </a:rPr>
              <a:t>Tekerlekopoulou</a:t>
            </a:r>
            <a:r>
              <a:rPr lang="en-US" sz="2200" dirty="0">
                <a:latin typeface="Cambria" panose="02040503050406030204" pitchFamily="18" charset="0"/>
                <a:ea typeface="Cambria" panose="02040503050406030204" pitchFamily="18" charset="0"/>
              </a:rPr>
              <a:t>, A. G. (2022). Optimization of Cultivation Conditions for </a:t>
            </a:r>
            <a:r>
              <a:rPr lang="en-US" sz="2200" dirty="0" err="1">
                <a:latin typeface="Cambria" panose="02040503050406030204" pitchFamily="18" charset="0"/>
                <a:ea typeface="Cambria" panose="02040503050406030204" pitchFamily="18" charset="0"/>
              </a:rPr>
              <a:t>Tetraselmis</a:t>
            </a:r>
            <a:r>
              <a:rPr lang="en-US" sz="2200" dirty="0">
                <a:latin typeface="Cambria" panose="02040503050406030204" pitchFamily="18" charset="0"/>
                <a:ea typeface="Cambria" panose="02040503050406030204" pitchFamily="18" charset="0"/>
              </a:rPr>
              <a:t> striata and Biomass Quality Evaluation for Fish Feed Production. </a:t>
            </a:r>
            <a:r>
              <a:rPr lang="en-US" sz="2200" i="1" dirty="0">
                <a:latin typeface="Cambria" panose="02040503050406030204" pitchFamily="18" charset="0"/>
                <a:ea typeface="Cambria" panose="02040503050406030204" pitchFamily="18" charset="0"/>
              </a:rPr>
              <a:t>Water</a:t>
            </a:r>
            <a:r>
              <a:rPr lang="en-US" sz="2200" dirty="0">
                <a:latin typeface="Cambria" panose="02040503050406030204" pitchFamily="18" charset="0"/>
                <a:ea typeface="Cambria" panose="02040503050406030204" pitchFamily="18" charset="0"/>
              </a:rPr>
              <a:t>, </a:t>
            </a:r>
            <a:r>
              <a:rPr lang="en-US" sz="2200" i="1" dirty="0">
                <a:latin typeface="Cambria" panose="02040503050406030204" pitchFamily="18" charset="0"/>
                <a:ea typeface="Cambria" panose="02040503050406030204" pitchFamily="18" charset="0"/>
              </a:rPr>
              <a:t>14</a:t>
            </a:r>
            <a:r>
              <a:rPr lang="en-US" sz="2200" dirty="0">
                <a:latin typeface="Cambria" panose="02040503050406030204" pitchFamily="18" charset="0"/>
                <a:ea typeface="Cambria" panose="02040503050406030204" pitchFamily="18" charset="0"/>
              </a:rPr>
              <a:t>(19), 3162. https://doi.org/10.3390/w14193162 </a:t>
            </a:r>
          </a:p>
          <a:p>
            <a:pPr marL="457200" indent="-457200" fontAlgn="base"/>
            <a:r>
              <a:rPr lang="en-US" sz="2200" dirty="0">
                <a:latin typeface="Cambria" panose="02040503050406030204" pitchFamily="18" charset="0"/>
                <a:ea typeface="Cambria" panose="02040503050406030204" pitchFamily="18" charset="0"/>
              </a:rPr>
              <a:t>10. Sedighi, M., </a:t>
            </a:r>
            <a:r>
              <a:rPr lang="en-US" sz="2200" dirty="0" err="1">
                <a:latin typeface="Cambria" panose="02040503050406030204" pitchFamily="18" charset="0"/>
                <a:ea typeface="Cambria" panose="02040503050406030204" pitchFamily="18" charset="0"/>
              </a:rPr>
              <a:t>Pourmoghaddam</a:t>
            </a:r>
            <a:r>
              <a:rPr lang="en-US" sz="2200" dirty="0">
                <a:latin typeface="Cambria" panose="02040503050406030204" pitchFamily="18" charset="0"/>
                <a:ea typeface="Cambria" panose="02040503050406030204" pitchFamily="18" charset="0"/>
              </a:rPr>
              <a:t> </a:t>
            </a:r>
            <a:r>
              <a:rPr lang="en-US" sz="2200" dirty="0" err="1">
                <a:latin typeface="Cambria" panose="02040503050406030204" pitchFamily="18" charset="0"/>
                <a:ea typeface="Cambria" panose="02040503050406030204" pitchFamily="18" charset="0"/>
              </a:rPr>
              <a:t>Qhazvini</a:t>
            </a:r>
            <a:r>
              <a:rPr lang="en-US" sz="2200" dirty="0">
                <a:latin typeface="Cambria" panose="02040503050406030204" pitchFamily="18" charset="0"/>
                <a:ea typeface="Cambria" panose="02040503050406030204" pitchFamily="18" charset="0"/>
              </a:rPr>
              <a:t>, P., &amp; </a:t>
            </a:r>
            <a:r>
              <a:rPr lang="en-US" sz="2200" dirty="0" err="1">
                <a:latin typeface="Cambria" panose="02040503050406030204" pitchFamily="18" charset="0"/>
                <a:ea typeface="Cambria" panose="02040503050406030204" pitchFamily="18" charset="0"/>
              </a:rPr>
              <a:t>Amidpour</a:t>
            </a:r>
            <a:r>
              <a:rPr lang="en-US" sz="2200" dirty="0">
                <a:latin typeface="Cambria" panose="02040503050406030204" pitchFamily="18" charset="0"/>
                <a:ea typeface="Cambria" panose="02040503050406030204" pitchFamily="18" charset="0"/>
              </a:rPr>
              <a:t>, M. (2023). </a:t>
            </a:r>
          </a:p>
          <a:p>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53</TotalTime>
  <Words>1566</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Cambria</vt:lpstr>
      <vt:lpstr>Cambria Math</vt:lpstr>
      <vt:lpstr>Office Theme</vt:lpstr>
      <vt:lpstr>Experimental Window-Type Photobioreactor to Grow Algae Madeline Eaton, Edward Evans, Vivian Oliver, Sebastian Roberts Advisors: M.D. Sazan Rahman (Agriculture, Nutrition, and Food Systems) and M.S. Felix DeVito (Civil and Environmental Engineering) Earth and Environmental Sciences,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Madeline Eaton</cp:lastModifiedBy>
  <cp:revision>1</cp:revision>
  <dcterms:created xsi:type="dcterms:W3CDTF">2016-03-05T16:55:12Z</dcterms:created>
  <dcterms:modified xsi:type="dcterms:W3CDTF">2026-04-20T20:31:10Z</dcterms:modified>
</cp:coreProperties>
</file>