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"/>
  </p:notesMasterIdLst>
  <p:sldIdLst>
    <p:sldId id="261" r:id="rId2"/>
  </p:sldIdLst>
  <p:sldSz cx="43891200" cy="3291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1B4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C1F5075-5DDC-4595-AC43-0D0906BACEF4}" v="23" dt="2026-04-20T15:14:25.80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054" autoAdjust="0"/>
    <p:restoredTop sz="94660"/>
  </p:normalViewPr>
  <p:slideViewPr>
    <p:cSldViewPr snapToGrid="0">
      <p:cViewPr varScale="1">
        <p:scale>
          <a:sx n="19" d="100"/>
          <a:sy n="19" d="100"/>
        </p:scale>
        <p:origin x="1363" y="11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ichael Wentzel" userId="c8e5dda4-0704-4de1-b65e-8d2a4c1fbe49" providerId="ADAL" clId="{3E98B679-8A71-4C7C-AE56-D59C5593758A}"/>
    <pc:docChg chg="undo custSel mod addSld delSld modSld modMainMaster modNotesMaster">
      <pc:chgData name="Michael Wentzel" userId="c8e5dda4-0704-4de1-b65e-8d2a4c1fbe49" providerId="ADAL" clId="{3E98B679-8A71-4C7C-AE56-D59C5593758A}" dt="2026-04-20T15:14:11.235" v="9326"/>
      <pc:docMkLst>
        <pc:docMk/>
      </pc:docMkLst>
      <pc:sldChg chg="addSp delSp modSp mod modNotes">
        <pc:chgData name="Michael Wentzel" userId="c8e5dda4-0704-4de1-b65e-8d2a4c1fbe49" providerId="ADAL" clId="{3E98B679-8A71-4C7C-AE56-D59C5593758A}" dt="2026-04-20T15:14:11.235" v="9326"/>
        <pc:sldMkLst>
          <pc:docMk/>
          <pc:sldMk cId="1828954015" sldId="261"/>
        </pc:sldMkLst>
        <pc:spChg chg="mod">
          <ac:chgData name="Michael Wentzel" userId="c8e5dda4-0704-4de1-b65e-8d2a4c1fbe49" providerId="ADAL" clId="{3E98B679-8A71-4C7C-AE56-D59C5593758A}" dt="2026-04-16T16:46:57.122" v="2832" actId="20577"/>
          <ac:spMkLst>
            <pc:docMk/>
            <pc:sldMk cId="1828954015" sldId="261"/>
            <ac:spMk id="2" creationId="{F3DFC06F-587E-F036-E85F-65BA1266B853}"/>
          </ac:spMkLst>
        </pc:spChg>
        <pc:spChg chg="mod">
          <ac:chgData name="Michael Wentzel" userId="c8e5dda4-0704-4de1-b65e-8d2a4c1fbe49" providerId="ADAL" clId="{3E98B679-8A71-4C7C-AE56-D59C5593758A}" dt="2026-04-20T12:47:56.810" v="9289" actId="20577"/>
          <ac:spMkLst>
            <pc:docMk/>
            <pc:sldMk cId="1828954015" sldId="261"/>
            <ac:spMk id="6" creationId="{26BF1401-0C59-D4E7-3BA7-A0B285000E71}"/>
          </ac:spMkLst>
        </pc:spChg>
        <pc:spChg chg="mod">
          <ac:chgData name="Michael Wentzel" userId="c8e5dda4-0704-4de1-b65e-8d2a4c1fbe49" providerId="ADAL" clId="{3E98B679-8A71-4C7C-AE56-D59C5593758A}" dt="2026-04-19T18:47:42.534" v="9234" actId="20577"/>
          <ac:spMkLst>
            <pc:docMk/>
            <pc:sldMk cId="1828954015" sldId="261"/>
            <ac:spMk id="8" creationId="{53BB4FDE-6BB8-F24E-7F5F-3DDCFA617042}"/>
          </ac:spMkLst>
        </pc:spChg>
        <pc:spChg chg="mod">
          <ac:chgData name="Michael Wentzel" userId="c8e5dda4-0704-4de1-b65e-8d2a4c1fbe49" providerId="ADAL" clId="{3E98B679-8A71-4C7C-AE56-D59C5593758A}" dt="2026-04-19T18:18:18.324" v="9214" actId="20577"/>
          <ac:spMkLst>
            <pc:docMk/>
            <pc:sldMk cId="1828954015" sldId="261"/>
            <ac:spMk id="9" creationId="{AA20A629-9429-6ADD-A030-7095910C3848}"/>
          </ac:spMkLst>
        </pc:spChg>
        <pc:spChg chg="mod">
          <ac:chgData name="Michael Wentzel" userId="c8e5dda4-0704-4de1-b65e-8d2a4c1fbe49" providerId="ADAL" clId="{3E98B679-8A71-4C7C-AE56-D59C5593758A}" dt="2026-04-17T16:23:05.150" v="7852" actId="20577"/>
          <ac:spMkLst>
            <pc:docMk/>
            <pc:sldMk cId="1828954015" sldId="261"/>
            <ac:spMk id="12" creationId="{F85F3FC4-58E0-200C-6D7A-30C350ED5E11}"/>
          </ac:spMkLst>
        </pc:spChg>
        <pc:spChg chg="mod">
          <ac:chgData name="Michael Wentzel" userId="c8e5dda4-0704-4de1-b65e-8d2a4c1fbe49" providerId="ADAL" clId="{3E98B679-8A71-4C7C-AE56-D59C5593758A}" dt="2026-04-20T15:14:11.235" v="9326"/>
          <ac:spMkLst>
            <pc:docMk/>
            <pc:sldMk cId="1828954015" sldId="261"/>
            <ac:spMk id="13" creationId="{2B95182C-F409-095C-462A-971E5810DD06}"/>
          </ac:spMkLst>
        </pc:spChg>
        <pc:spChg chg="mod">
          <ac:chgData name="Michael Wentzel" userId="c8e5dda4-0704-4de1-b65e-8d2a4c1fbe49" providerId="ADAL" clId="{3E98B679-8A71-4C7C-AE56-D59C5593758A}" dt="2026-04-20T15:14:11.235" v="9326"/>
          <ac:spMkLst>
            <pc:docMk/>
            <pc:sldMk cId="1828954015" sldId="261"/>
            <ac:spMk id="15" creationId="{ADB4AEEA-B6C5-6E8C-0925-51ED5EF4B05C}"/>
          </ac:spMkLst>
        </pc:spChg>
        <pc:spChg chg="mod">
          <ac:chgData name="Michael Wentzel" userId="c8e5dda4-0704-4de1-b65e-8d2a4c1fbe49" providerId="ADAL" clId="{3E98B679-8A71-4C7C-AE56-D59C5593758A}" dt="2026-04-20T15:14:11.235" v="9326"/>
          <ac:spMkLst>
            <pc:docMk/>
            <pc:sldMk cId="1828954015" sldId="261"/>
            <ac:spMk id="16" creationId="{A3F17723-A912-8135-EC96-7614EF78E5B0}"/>
          </ac:spMkLst>
        </pc:spChg>
        <pc:spChg chg="mod">
          <ac:chgData name="Michael Wentzel" userId="c8e5dda4-0704-4de1-b65e-8d2a4c1fbe49" providerId="ADAL" clId="{3E98B679-8A71-4C7C-AE56-D59C5593758A}" dt="2026-04-20T15:14:11.235" v="9326"/>
          <ac:spMkLst>
            <pc:docMk/>
            <pc:sldMk cId="1828954015" sldId="261"/>
            <ac:spMk id="17" creationId="{010DFCA1-65E6-D38E-340E-ACDC0219E954}"/>
          </ac:spMkLst>
        </pc:spChg>
        <pc:spChg chg="mod">
          <ac:chgData name="Michael Wentzel" userId="c8e5dda4-0704-4de1-b65e-8d2a4c1fbe49" providerId="ADAL" clId="{3E98B679-8A71-4C7C-AE56-D59C5593758A}" dt="2026-04-20T15:14:11.235" v="9326"/>
          <ac:spMkLst>
            <pc:docMk/>
            <pc:sldMk cId="1828954015" sldId="261"/>
            <ac:spMk id="18" creationId="{80362F2E-D36E-88F9-BC1B-A73FDB7615C8}"/>
          </ac:spMkLst>
        </pc:spChg>
        <pc:spChg chg="mod">
          <ac:chgData name="Michael Wentzel" userId="c8e5dda4-0704-4de1-b65e-8d2a4c1fbe49" providerId="ADAL" clId="{3E98B679-8A71-4C7C-AE56-D59C5593758A}" dt="2026-04-20T12:55:02.541" v="9324" actId="20577"/>
          <ac:spMkLst>
            <pc:docMk/>
            <pc:sldMk cId="1828954015" sldId="261"/>
            <ac:spMk id="19" creationId="{AB244795-7EDE-C46B-EEF5-D6F00FD2E864}"/>
          </ac:spMkLst>
        </pc:spChg>
        <pc:spChg chg="add del mod">
          <ac:chgData name="Michael Wentzel" userId="c8e5dda4-0704-4de1-b65e-8d2a4c1fbe49" providerId="ADAL" clId="{3E98B679-8A71-4C7C-AE56-D59C5593758A}" dt="2026-04-19T17:51:24.209" v="8756" actId="478"/>
          <ac:spMkLst>
            <pc:docMk/>
            <pc:sldMk cId="1828954015" sldId="261"/>
            <ac:spMk id="25" creationId="{589B9B00-6F1D-ACD9-788F-B3BF92453446}"/>
          </ac:spMkLst>
        </pc:spChg>
        <pc:spChg chg="add mod">
          <ac:chgData name="Michael Wentzel" userId="c8e5dda4-0704-4de1-b65e-8d2a4c1fbe49" providerId="ADAL" clId="{3E98B679-8A71-4C7C-AE56-D59C5593758A}" dt="2026-04-19T18:47:45.130" v="9236" actId="20577"/>
          <ac:spMkLst>
            <pc:docMk/>
            <pc:sldMk cId="1828954015" sldId="261"/>
            <ac:spMk id="29" creationId="{01472DFB-31FF-F606-3B9B-518B39536323}"/>
          </ac:spMkLst>
        </pc:spChg>
        <pc:spChg chg="mod">
          <ac:chgData name="Michael Wentzel" userId="c8e5dda4-0704-4de1-b65e-8d2a4c1fbe49" providerId="ADAL" clId="{3E98B679-8A71-4C7C-AE56-D59C5593758A}" dt="2026-04-20T15:14:11.235" v="9326"/>
          <ac:spMkLst>
            <pc:docMk/>
            <pc:sldMk cId="1828954015" sldId="261"/>
            <ac:spMk id="30" creationId="{0861307C-3B7C-D568-37DC-FC201710384C}"/>
          </ac:spMkLst>
        </pc:spChg>
        <pc:spChg chg="mod">
          <ac:chgData name="Michael Wentzel" userId="c8e5dda4-0704-4de1-b65e-8d2a4c1fbe49" providerId="ADAL" clId="{3E98B679-8A71-4C7C-AE56-D59C5593758A}" dt="2026-04-16T14:28:51.722" v="2130" actId="1076"/>
          <ac:spMkLst>
            <pc:docMk/>
            <pc:sldMk cId="1828954015" sldId="261"/>
            <ac:spMk id="31" creationId="{8F2A8755-6C60-F5A1-BB89-22E3AC916969}"/>
          </ac:spMkLst>
        </pc:spChg>
        <pc:spChg chg="mod">
          <ac:chgData name="Michael Wentzel" userId="c8e5dda4-0704-4de1-b65e-8d2a4c1fbe49" providerId="ADAL" clId="{3E98B679-8A71-4C7C-AE56-D59C5593758A}" dt="2026-04-20T15:14:11.235" v="9326"/>
          <ac:spMkLst>
            <pc:docMk/>
            <pc:sldMk cId="1828954015" sldId="261"/>
            <ac:spMk id="35" creationId="{767B5E1A-1995-BA8F-2992-C1114A8DABC4}"/>
          </ac:spMkLst>
        </pc:spChg>
        <pc:spChg chg="add del mod">
          <ac:chgData name="Michael Wentzel" userId="c8e5dda4-0704-4de1-b65e-8d2a4c1fbe49" providerId="ADAL" clId="{3E98B679-8A71-4C7C-AE56-D59C5593758A}" dt="2026-04-19T18:08:51.953" v="9132" actId="20577"/>
          <ac:spMkLst>
            <pc:docMk/>
            <pc:sldMk cId="1828954015" sldId="261"/>
            <ac:spMk id="36" creationId="{E4FF2FA0-2ECB-7DAD-A150-AE54052DFB39}"/>
          </ac:spMkLst>
        </pc:spChg>
        <pc:spChg chg="mod">
          <ac:chgData name="Michael Wentzel" userId="c8e5dda4-0704-4de1-b65e-8d2a4c1fbe49" providerId="ADAL" clId="{3E98B679-8A71-4C7C-AE56-D59C5593758A}" dt="2026-04-20T15:14:11.235" v="9326"/>
          <ac:spMkLst>
            <pc:docMk/>
            <pc:sldMk cId="1828954015" sldId="261"/>
            <ac:spMk id="60" creationId="{02B088F3-B715-27AF-8751-37344F3BC6FF}"/>
          </ac:spMkLst>
        </pc:spChg>
        <pc:spChg chg="mod">
          <ac:chgData name="Michael Wentzel" userId="c8e5dda4-0704-4de1-b65e-8d2a4c1fbe49" providerId="ADAL" clId="{3E98B679-8A71-4C7C-AE56-D59C5593758A}" dt="2026-04-20T15:14:11.235" v="9326"/>
          <ac:spMkLst>
            <pc:docMk/>
            <pc:sldMk cId="1828954015" sldId="261"/>
            <ac:spMk id="62" creationId="{9D771882-844A-1D4D-7E2E-3ED6216B6CCB}"/>
          </ac:spMkLst>
        </pc:spChg>
        <pc:spChg chg="mod">
          <ac:chgData name="Michael Wentzel" userId="c8e5dda4-0704-4de1-b65e-8d2a4c1fbe49" providerId="ADAL" clId="{3E98B679-8A71-4C7C-AE56-D59C5593758A}" dt="2026-04-19T18:48:57.937" v="9273" actId="20577"/>
          <ac:spMkLst>
            <pc:docMk/>
            <pc:sldMk cId="1828954015" sldId="261"/>
            <ac:spMk id="85" creationId="{357C8549-83F1-9EE9-568B-68A458742D0C}"/>
          </ac:spMkLst>
        </pc:spChg>
        <pc:spChg chg="mod">
          <ac:chgData name="Michael Wentzel" userId="c8e5dda4-0704-4de1-b65e-8d2a4c1fbe49" providerId="ADAL" clId="{3E98B679-8A71-4C7C-AE56-D59C5593758A}" dt="2026-04-20T15:14:11.235" v="9326"/>
          <ac:spMkLst>
            <pc:docMk/>
            <pc:sldMk cId="1828954015" sldId="261"/>
            <ac:spMk id="98" creationId="{67348172-F6B6-683F-82CA-6156CA064B0E}"/>
          </ac:spMkLst>
        </pc:spChg>
        <pc:spChg chg="mod">
          <ac:chgData name="Michael Wentzel" userId="c8e5dda4-0704-4de1-b65e-8d2a4c1fbe49" providerId="ADAL" clId="{3E98B679-8A71-4C7C-AE56-D59C5593758A}" dt="2026-04-16T14:33:34.892" v="2151" actId="1076"/>
          <ac:spMkLst>
            <pc:docMk/>
            <pc:sldMk cId="1828954015" sldId="261"/>
            <ac:spMk id="100" creationId="{9BE9D8E2-53C4-99E5-BD34-DBAC2E2F3FC1}"/>
          </ac:spMkLst>
        </pc:spChg>
        <pc:spChg chg="mod">
          <ac:chgData name="Michael Wentzel" userId="c8e5dda4-0704-4de1-b65e-8d2a4c1fbe49" providerId="ADAL" clId="{3E98B679-8A71-4C7C-AE56-D59C5593758A}" dt="2026-04-19T18:08:56.022" v="9136" actId="20577"/>
          <ac:spMkLst>
            <pc:docMk/>
            <pc:sldMk cId="1828954015" sldId="261"/>
            <ac:spMk id="101" creationId="{7D5ADA8F-0DB4-9B9C-E08F-42B2ADCAA897}"/>
          </ac:spMkLst>
        </pc:spChg>
        <pc:spChg chg="mod">
          <ac:chgData name="Michael Wentzel" userId="c8e5dda4-0704-4de1-b65e-8d2a4c1fbe49" providerId="ADAL" clId="{3E98B679-8A71-4C7C-AE56-D59C5593758A}" dt="2026-04-19T18:47:48.149" v="9238" actId="20577"/>
          <ac:spMkLst>
            <pc:docMk/>
            <pc:sldMk cId="1828954015" sldId="261"/>
            <ac:spMk id="102" creationId="{B741AC81-9963-E058-F702-AB4C42E308F3}"/>
          </ac:spMkLst>
        </pc:spChg>
        <pc:spChg chg="mod">
          <ac:chgData name="Michael Wentzel" userId="c8e5dda4-0704-4de1-b65e-8d2a4c1fbe49" providerId="ADAL" clId="{3E98B679-8A71-4C7C-AE56-D59C5593758A}" dt="2026-04-16T14:44:23.417" v="2488" actId="20577"/>
          <ac:spMkLst>
            <pc:docMk/>
            <pc:sldMk cId="1828954015" sldId="261"/>
            <ac:spMk id="103" creationId="{606081A8-8487-A952-2592-47B58CFFB809}"/>
          </ac:spMkLst>
        </pc:spChg>
        <pc:spChg chg="mod">
          <ac:chgData name="Michael Wentzel" userId="c8e5dda4-0704-4de1-b65e-8d2a4c1fbe49" providerId="ADAL" clId="{3E98B679-8A71-4C7C-AE56-D59C5593758A}" dt="2026-04-19T18:09:00.359" v="9140" actId="20577"/>
          <ac:spMkLst>
            <pc:docMk/>
            <pc:sldMk cId="1828954015" sldId="261"/>
            <ac:spMk id="105" creationId="{E218DB67-5587-0F3A-752D-C54DABDABABE}"/>
          </ac:spMkLst>
        </pc:spChg>
        <pc:spChg chg="mod">
          <ac:chgData name="Michael Wentzel" userId="c8e5dda4-0704-4de1-b65e-8d2a4c1fbe49" providerId="ADAL" clId="{3E98B679-8A71-4C7C-AE56-D59C5593758A}" dt="2026-04-19T18:47:50.514" v="9240" actId="20577"/>
          <ac:spMkLst>
            <pc:docMk/>
            <pc:sldMk cId="1828954015" sldId="261"/>
            <ac:spMk id="106" creationId="{4211085B-EB6B-BC22-75F0-1F902866A62C}"/>
          </ac:spMkLst>
        </pc:spChg>
        <pc:spChg chg="mod">
          <ac:chgData name="Michael Wentzel" userId="c8e5dda4-0704-4de1-b65e-8d2a4c1fbe49" providerId="ADAL" clId="{3E98B679-8A71-4C7C-AE56-D59C5593758A}" dt="2026-04-16T17:56:43.574" v="5708" actId="20577"/>
          <ac:spMkLst>
            <pc:docMk/>
            <pc:sldMk cId="1828954015" sldId="261"/>
            <ac:spMk id="108" creationId="{2E9A4D2B-FC44-DCA1-377D-83A96A408ACD}"/>
          </ac:spMkLst>
        </pc:spChg>
        <pc:picChg chg="add mod">
          <ac:chgData name="Michael Wentzel" userId="c8e5dda4-0704-4de1-b65e-8d2a4c1fbe49" providerId="ADAL" clId="{3E98B679-8A71-4C7C-AE56-D59C5593758A}" dt="2026-04-16T14:33:18.728" v="2149" actId="1076"/>
          <ac:picMkLst>
            <pc:docMk/>
            <pc:sldMk cId="1828954015" sldId="261"/>
            <ac:picMk id="3" creationId="{CAFF58BF-9838-5DC0-7C87-BCF40D1C7A83}"/>
          </ac:picMkLst>
        </pc:picChg>
        <pc:picChg chg="add del mod">
          <ac:chgData name="Michael Wentzel" userId="c8e5dda4-0704-4de1-b65e-8d2a4c1fbe49" providerId="ADAL" clId="{3E98B679-8A71-4C7C-AE56-D59C5593758A}" dt="2026-04-19T17:51:09.919" v="8751" actId="478"/>
          <ac:picMkLst>
            <pc:docMk/>
            <pc:sldMk cId="1828954015" sldId="261"/>
            <ac:picMk id="5" creationId="{1019395A-3D1F-DFB6-3E40-5D4EE5F8B9BE}"/>
          </ac:picMkLst>
        </pc:picChg>
        <pc:picChg chg="add mod">
          <ac:chgData name="Michael Wentzel" userId="c8e5dda4-0704-4de1-b65e-8d2a4c1fbe49" providerId="ADAL" clId="{3E98B679-8A71-4C7C-AE56-D59C5593758A}" dt="2026-04-16T14:33:31.028" v="2150" actId="1076"/>
          <ac:picMkLst>
            <pc:docMk/>
            <pc:sldMk cId="1828954015" sldId="261"/>
            <ac:picMk id="10" creationId="{40C4A029-119D-7339-43F5-76C36060B2A9}"/>
          </ac:picMkLst>
        </pc:picChg>
        <pc:picChg chg="add mod">
          <ac:chgData name="Michael Wentzel" userId="c8e5dda4-0704-4de1-b65e-8d2a4c1fbe49" providerId="ADAL" clId="{3E98B679-8A71-4C7C-AE56-D59C5593758A}" dt="2026-04-19T17:52:05.064" v="8763" actId="1076"/>
          <ac:picMkLst>
            <pc:docMk/>
            <pc:sldMk cId="1828954015" sldId="261"/>
            <ac:picMk id="11" creationId="{48CBD4E8-BCD6-2899-2713-9138B2F9D29F}"/>
          </ac:picMkLst>
        </pc:picChg>
        <pc:picChg chg="add mod">
          <ac:chgData name="Michael Wentzel" userId="c8e5dda4-0704-4de1-b65e-8d2a4c1fbe49" providerId="ADAL" clId="{3E98B679-8A71-4C7C-AE56-D59C5593758A}" dt="2026-04-16T14:34:16.942" v="2161" actId="1076"/>
          <ac:picMkLst>
            <pc:docMk/>
            <pc:sldMk cId="1828954015" sldId="261"/>
            <ac:picMk id="14" creationId="{89F9E935-38FF-0960-97DB-0F84E32BB511}"/>
          </ac:picMkLst>
        </pc:picChg>
        <pc:picChg chg="add mod">
          <ac:chgData name="Michael Wentzel" userId="c8e5dda4-0704-4de1-b65e-8d2a4c1fbe49" providerId="ADAL" clId="{3E98B679-8A71-4C7C-AE56-D59C5593758A}" dt="2026-04-19T17:53:53.519" v="8833" actId="1076"/>
          <ac:picMkLst>
            <pc:docMk/>
            <pc:sldMk cId="1828954015" sldId="261"/>
            <ac:picMk id="22" creationId="{6D1CF18F-EDF4-3DB0-786B-AC20E68D436D}"/>
          </ac:picMkLst>
        </pc:picChg>
        <pc:picChg chg="add del mod">
          <ac:chgData name="Michael Wentzel" userId="c8e5dda4-0704-4de1-b65e-8d2a4c1fbe49" providerId="ADAL" clId="{3E98B679-8A71-4C7C-AE56-D59C5593758A}" dt="2026-04-19T18:05:30.754" v="8959" actId="22"/>
          <ac:picMkLst>
            <pc:docMk/>
            <pc:sldMk cId="1828954015" sldId="261"/>
            <ac:picMk id="24" creationId="{D99070B6-D664-F41C-28DE-E906F6B8A683}"/>
          </ac:picMkLst>
        </pc:picChg>
        <pc:picChg chg="add del mod">
          <ac:chgData name="Michael Wentzel" userId="c8e5dda4-0704-4de1-b65e-8d2a4c1fbe49" providerId="ADAL" clId="{3E98B679-8A71-4C7C-AE56-D59C5593758A}" dt="2026-04-19T17:05:10.567" v="8749" actId="478"/>
          <ac:picMkLst>
            <pc:docMk/>
            <pc:sldMk cId="1828954015" sldId="261"/>
            <ac:picMk id="27" creationId="{FED22B15-2649-CA57-B012-F19F28634F62}"/>
          </ac:picMkLst>
        </pc:picChg>
        <pc:picChg chg="add mod">
          <ac:chgData name="Michael Wentzel" userId="c8e5dda4-0704-4de1-b65e-8d2a4c1fbe49" providerId="ADAL" clId="{3E98B679-8A71-4C7C-AE56-D59C5593758A}" dt="2026-04-19T18:17:21.784" v="9203" actId="1076"/>
          <ac:picMkLst>
            <pc:docMk/>
            <pc:sldMk cId="1828954015" sldId="261"/>
            <ac:picMk id="28" creationId="{4629F3F1-EE2C-4484-10A7-F18CCCA8BB52}"/>
          </ac:picMkLst>
        </pc:picChg>
        <pc:picChg chg="add mod">
          <ac:chgData name="Michael Wentzel" userId="c8e5dda4-0704-4de1-b65e-8d2a4c1fbe49" providerId="ADAL" clId="{3E98B679-8A71-4C7C-AE56-D59C5593758A}" dt="2026-04-16T14:35:08.642" v="2169" actId="1076"/>
          <ac:picMkLst>
            <pc:docMk/>
            <pc:sldMk cId="1828954015" sldId="261"/>
            <ac:picMk id="1027" creationId="{3FD6100A-F75A-F13C-6C8C-791516F6F288}"/>
          </ac:picMkLst>
        </pc:picChg>
        <pc:cxnChg chg="add del mod">
          <ac:chgData name="Michael Wentzel" userId="c8e5dda4-0704-4de1-b65e-8d2a4c1fbe49" providerId="ADAL" clId="{3E98B679-8A71-4C7C-AE56-D59C5593758A}" dt="2026-04-19T18:23:17.989" v="9215" actId="478"/>
          <ac:cxnSpMkLst>
            <pc:docMk/>
            <pc:sldMk cId="1828954015" sldId="261"/>
            <ac:cxnSpMk id="32" creationId="{1724D0AE-30A1-0289-1D44-EF343E5AD82F}"/>
          </ac:cxnSpMkLst>
        </pc:cxnChg>
        <pc:cxnChg chg="mod">
          <ac:chgData name="Michael Wentzel" userId="c8e5dda4-0704-4de1-b65e-8d2a4c1fbe49" providerId="ADAL" clId="{3E98B679-8A71-4C7C-AE56-D59C5593758A}" dt="2026-04-16T14:35:33.818" v="2174" actId="14100"/>
          <ac:cxnSpMkLst>
            <pc:docMk/>
            <pc:sldMk cId="1828954015" sldId="261"/>
            <ac:cxnSpMk id="159" creationId="{3F42BD74-C1DA-27B8-A746-8136EA09A768}"/>
          </ac:cxnSpMkLst>
        </pc:cxnChg>
      </pc:sldChg>
      <pc:sldMasterChg chg="modSp modSldLayout">
        <pc:chgData name="Michael Wentzel" userId="c8e5dda4-0704-4de1-b65e-8d2a4c1fbe49" providerId="ADAL" clId="{3E98B679-8A71-4C7C-AE56-D59C5593758A}" dt="2026-04-20T15:14:11.235" v="9326"/>
        <pc:sldMasterMkLst>
          <pc:docMk/>
          <pc:sldMasterMk cId="2115314347" sldId="2147483660"/>
        </pc:sldMasterMkLst>
        <pc:spChg chg="mod">
          <ac:chgData name="Michael Wentzel" userId="c8e5dda4-0704-4de1-b65e-8d2a4c1fbe49" providerId="ADAL" clId="{3E98B679-8A71-4C7C-AE56-D59C5593758A}" dt="2026-04-20T15:14:11.235" v="9326"/>
          <ac:spMkLst>
            <pc:docMk/>
            <pc:sldMasterMk cId="2115314347" sldId="2147483660"/>
            <ac:spMk id="2" creationId="{00000000-0000-0000-0000-000000000000}"/>
          </ac:spMkLst>
        </pc:spChg>
        <pc:spChg chg="mod">
          <ac:chgData name="Michael Wentzel" userId="c8e5dda4-0704-4de1-b65e-8d2a4c1fbe49" providerId="ADAL" clId="{3E98B679-8A71-4C7C-AE56-D59C5593758A}" dt="2026-04-20T15:14:11.235" v="9326"/>
          <ac:spMkLst>
            <pc:docMk/>
            <pc:sldMasterMk cId="2115314347" sldId="2147483660"/>
            <ac:spMk id="3" creationId="{00000000-0000-0000-0000-000000000000}"/>
          </ac:spMkLst>
        </pc:spChg>
        <pc:spChg chg="mod">
          <ac:chgData name="Michael Wentzel" userId="c8e5dda4-0704-4de1-b65e-8d2a4c1fbe49" providerId="ADAL" clId="{3E98B679-8A71-4C7C-AE56-D59C5593758A}" dt="2026-04-20T15:14:11.235" v="9326"/>
          <ac:spMkLst>
            <pc:docMk/>
            <pc:sldMasterMk cId="2115314347" sldId="2147483660"/>
            <ac:spMk id="4" creationId="{00000000-0000-0000-0000-000000000000}"/>
          </ac:spMkLst>
        </pc:spChg>
        <pc:spChg chg="mod">
          <ac:chgData name="Michael Wentzel" userId="c8e5dda4-0704-4de1-b65e-8d2a4c1fbe49" providerId="ADAL" clId="{3E98B679-8A71-4C7C-AE56-D59C5593758A}" dt="2026-04-20T15:14:11.235" v="9326"/>
          <ac:spMkLst>
            <pc:docMk/>
            <pc:sldMasterMk cId="2115314347" sldId="2147483660"/>
            <ac:spMk id="5" creationId="{00000000-0000-0000-0000-000000000000}"/>
          </ac:spMkLst>
        </pc:spChg>
        <pc:spChg chg="mod">
          <ac:chgData name="Michael Wentzel" userId="c8e5dda4-0704-4de1-b65e-8d2a4c1fbe49" providerId="ADAL" clId="{3E98B679-8A71-4C7C-AE56-D59C5593758A}" dt="2026-04-20T15:14:11.235" v="9326"/>
          <ac:spMkLst>
            <pc:docMk/>
            <pc:sldMasterMk cId="2115314347" sldId="2147483660"/>
            <ac:spMk id="6" creationId="{00000000-0000-0000-0000-000000000000}"/>
          </ac:spMkLst>
        </pc:spChg>
        <pc:sldLayoutChg chg="modSp">
          <pc:chgData name="Michael Wentzel" userId="c8e5dda4-0704-4de1-b65e-8d2a4c1fbe49" providerId="ADAL" clId="{3E98B679-8A71-4C7C-AE56-D59C5593758A}" dt="2026-04-20T15:14:11.235" v="9326"/>
          <pc:sldLayoutMkLst>
            <pc:docMk/>
            <pc:sldMasterMk cId="2115314347" sldId="2147483660"/>
            <pc:sldLayoutMk cId="3422503854" sldId="2147483661"/>
          </pc:sldLayoutMkLst>
          <pc:spChg chg="mod">
            <ac:chgData name="Michael Wentzel" userId="c8e5dda4-0704-4de1-b65e-8d2a4c1fbe49" providerId="ADAL" clId="{3E98B679-8A71-4C7C-AE56-D59C5593758A}" dt="2026-04-20T15:14:11.235" v="9326"/>
            <ac:spMkLst>
              <pc:docMk/>
              <pc:sldMasterMk cId="2115314347" sldId="2147483660"/>
              <pc:sldLayoutMk cId="3422503854" sldId="2147483661"/>
              <ac:spMk id="2" creationId="{00000000-0000-0000-0000-000000000000}"/>
            </ac:spMkLst>
          </pc:spChg>
          <pc:spChg chg="mod">
            <ac:chgData name="Michael Wentzel" userId="c8e5dda4-0704-4de1-b65e-8d2a4c1fbe49" providerId="ADAL" clId="{3E98B679-8A71-4C7C-AE56-D59C5593758A}" dt="2026-04-20T15:14:11.235" v="9326"/>
            <ac:spMkLst>
              <pc:docMk/>
              <pc:sldMasterMk cId="2115314347" sldId="2147483660"/>
              <pc:sldLayoutMk cId="3422503854" sldId="2147483661"/>
              <ac:spMk id="3" creationId="{00000000-0000-0000-0000-000000000000}"/>
            </ac:spMkLst>
          </pc:spChg>
        </pc:sldLayoutChg>
        <pc:sldLayoutChg chg="modSp">
          <pc:chgData name="Michael Wentzel" userId="c8e5dda4-0704-4de1-b65e-8d2a4c1fbe49" providerId="ADAL" clId="{3E98B679-8A71-4C7C-AE56-D59C5593758A}" dt="2026-04-20T15:14:11.235" v="9326"/>
          <pc:sldLayoutMkLst>
            <pc:docMk/>
            <pc:sldMasterMk cId="2115314347" sldId="2147483660"/>
            <pc:sldLayoutMk cId="1589018760" sldId="2147483663"/>
          </pc:sldLayoutMkLst>
          <pc:spChg chg="mod">
            <ac:chgData name="Michael Wentzel" userId="c8e5dda4-0704-4de1-b65e-8d2a4c1fbe49" providerId="ADAL" clId="{3E98B679-8A71-4C7C-AE56-D59C5593758A}" dt="2026-04-20T15:14:11.235" v="9326"/>
            <ac:spMkLst>
              <pc:docMk/>
              <pc:sldMasterMk cId="2115314347" sldId="2147483660"/>
              <pc:sldLayoutMk cId="1589018760" sldId="2147483663"/>
              <ac:spMk id="2" creationId="{00000000-0000-0000-0000-000000000000}"/>
            </ac:spMkLst>
          </pc:spChg>
          <pc:spChg chg="mod">
            <ac:chgData name="Michael Wentzel" userId="c8e5dda4-0704-4de1-b65e-8d2a4c1fbe49" providerId="ADAL" clId="{3E98B679-8A71-4C7C-AE56-D59C5593758A}" dt="2026-04-20T15:14:11.235" v="9326"/>
            <ac:spMkLst>
              <pc:docMk/>
              <pc:sldMasterMk cId="2115314347" sldId="2147483660"/>
              <pc:sldLayoutMk cId="1589018760" sldId="2147483663"/>
              <ac:spMk id="3" creationId="{00000000-0000-0000-0000-000000000000}"/>
            </ac:spMkLst>
          </pc:spChg>
        </pc:sldLayoutChg>
        <pc:sldLayoutChg chg="modSp">
          <pc:chgData name="Michael Wentzel" userId="c8e5dda4-0704-4de1-b65e-8d2a4c1fbe49" providerId="ADAL" clId="{3E98B679-8A71-4C7C-AE56-D59C5593758A}" dt="2026-04-20T15:14:11.235" v="9326"/>
          <pc:sldLayoutMkLst>
            <pc:docMk/>
            <pc:sldMasterMk cId="2115314347" sldId="2147483660"/>
            <pc:sldLayoutMk cId="1136781280" sldId="2147483664"/>
          </pc:sldLayoutMkLst>
          <pc:spChg chg="mod">
            <ac:chgData name="Michael Wentzel" userId="c8e5dda4-0704-4de1-b65e-8d2a4c1fbe49" providerId="ADAL" clId="{3E98B679-8A71-4C7C-AE56-D59C5593758A}" dt="2026-04-20T15:14:11.235" v="9326"/>
            <ac:spMkLst>
              <pc:docMk/>
              <pc:sldMasterMk cId="2115314347" sldId="2147483660"/>
              <pc:sldLayoutMk cId="1136781280" sldId="2147483664"/>
              <ac:spMk id="3" creationId="{00000000-0000-0000-0000-000000000000}"/>
            </ac:spMkLst>
          </pc:spChg>
          <pc:spChg chg="mod">
            <ac:chgData name="Michael Wentzel" userId="c8e5dda4-0704-4de1-b65e-8d2a4c1fbe49" providerId="ADAL" clId="{3E98B679-8A71-4C7C-AE56-D59C5593758A}" dt="2026-04-20T15:14:11.235" v="9326"/>
            <ac:spMkLst>
              <pc:docMk/>
              <pc:sldMasterMk cId="2115314347" sldId="2147483660"/>
              <pc:sldLayoutMk cId="1136781280" sldId="2147483664"/>
              <ac:spMk id="4" creationId="{00000000-0000-0000-0000-000000000000}"/>
            </ac:spMkLst>
          </pc:spChg>
        </pc:sldLayoutChg>
        <pc:sldLayoutChg chg="modSp">
          <pc:chgData name="Michael Wentzel" userId="c8e5dda4-0704-4de1-b65e-8d2a4c1fbe49" providerId="ADAL" clId="{3E98B679-8A71-4C7C-AE56-D59C5593758A}" dt="2026-04-20T15:14:11.235" v="9326"/>
          <pc:sldLayoutMkLst>
            <pc:docMk/>
            <pc:sldMasterMk cId="2115314347" sldId="2147483660"/>
            <pc:sldLayoutMk cId="2490233042" sldId="2147483665"/>
          </pc:sldLayoutMkLst>
          <pc:spChg chg="mod">
            <ac:chgData name="Michael Wentzel" userId="c8e5dda4-0704-4de1-b65e-8d2a4c1fbe49" providerId="ADAL" clId="{3E98B679-8A71-4C7C-AE56-D59C5593758A}" dt="2026-04-20T15:14:11.235" v="9326"/>
            <ac:spMkLst>
              <pc:docMk/>
              <pc:sldMasterMk cId="2115314347" sldId="2147483660"/>
              <pc:sldLayoutMk cId="2490233042" sldId="2147483665"/>
              <ac:spMk id="2" creationId="{00000000-0000-0000-0000-000000000000}"/>
            </ac:spMkLst>
          </pc:spChg>
          <pc:spChg chg="mod">
            <ac:chgData name="Michael Wentzel" userId="c8e5dda4-0704-4de1-b65e-8d2a4c1fbe49" providerId="ADAL" clId="{3E98B679-8A71-4C7C-AE56-D59C5593758A}" dt="2026-04-20T15:14:11.235" v="9326"/>
            <ac:spMkLst>
              <pc:docMk/>
              <pc:sldMasterMk cId="2115314347" sldId="2147483660"/>
              <pc:sldLayoutMk cId="2490233042" sldId="2147483665"/>
              <ac:spMk id="3" creationId="{00000000-0000-0000-0000-000000000000}"/>
            </ac:spMkLst>
          </pc:spChg>
          <pc:spChg chg="mod">
            <ac:chgData name="Michael Wentzel" userId="c8e5dda4-0704-4de1-b65e-8d2a4c1fbe49" providerId="ADAL" clId="{3E98B679-8A71-4C7C-AE56-D59C5593758A}" dt="2026-04-20T15:14:11.235" v="9326"/>
            <ac:spMkLst>
              <pc:docMk/>
              <pc:sldMasterMk cId="2115314347" sldId="2147483660"/>
              <pc:sldLayoutMk cId="2490233042" sldId="2147483665"/>
              <ac:spMk id="4" creationId="{00000000-0000-0000-0000-000000000000}"/>
            </ac:spMkLst>
          </pc:spChg>
          <pc:spChg chg="mod">
            <ac:chgData name="Michael Wentzel" userId="c8e5dda4-0704-4de1-b65e-8d2a4c1fbe49" providerId="ADAL" clId="{3E98B679-8A71-4C7C-AE56-D59C5593758A}" dt="2026-04-20T15:14:11.235" v="9326"/>
            <ac:spMkLst>
              <pc:docMk/>
              <pc:sldMasterMk cId="2115314347" sldId="2147483660"/>
              <pc:sldLayoutMk cId="2490233042" sldId="2147483665"/>
              <ac:spMk id="5" creationId="{00000000-0000-0000-0000-000000000000}"/>
            </ac:spMkLst>
          </pc:spChg>
          <pc:spChg chg="mod">
            <ac:chgData name="Michael Wentzel" userId="c8e5dda4-0704-4de1-b65e-8d2a4c1fbe49" providerId="ADAL" clId="{3E98B679-8A71-4C7C-AE56-D59C5593758A}" dt="2026-04-20T15:14:11.235" v="9326"/>
            <ac:spMkLst>
              <pc:docMk/>
              <pc:sldMasterMk cId="2115314347" sldId="2147483660"/>
              <pc:sldLayoutMk cId="2490233042" sldId="2147483665"/>
              <ac:spMk id="6" creationId="{00000000-0000-0000-0000-000000000000}"/>
            </ac:spMkLst>
          </pc:spChg>
        </pc:sldLayoutChg>
        <pc:sldLayoutChg chg="modSp">
          <pc:chgData name="Michael Wentzel" userId="c8e5dda4-0704-4de1-b65e-8d2a4c1fbe49" providerId="ADAL" clId="{3E98B679-8A71-4C7C-AE56-D59C5593758A}" dt="2026-04-20T15:14:11.235" v="9326"/>
          <pc:sldLayoutMkLst>
            <pc:docMk/>
            <pc:sldMasterMk cId="2115314347" sldId="2147483660"/>
            <pc:sldLayoutMk cId="499858598" sldId="2147483668"/>
          </pc:sldLayoutMkLst>
          <pc:spChg chg="mod">
            <ac:chgData name="Michael Wentzel" userId="c8e5dda4-0704-4de1-b65e-8d2a4c1fbe49" providerId="ADAL" clId="{3E98B679-8A71-4C7C-AE56-D59C5593758A}" dt="2026-04-20T15:14:11.235" v="9326"/>
            <ac:spMkLst>
              <pc:docMk/>
              <pc:sldMasterMk cId="2115314347" sldId="2147483660"/>
              <pc:sldLayoutMk cId="499858598" sldId="2147483668"/>
              <ac:spMk id="2" creationId="{00000000-0000-0000-0000-000000000000}"/>
            </ac:spMkLst>
          </pc:spChg>
          <pc:spChg chg="mod">
            <ac:chgData name="Michael Wentzel" userId="c8e5dda4-0704-4de1-b65e-8d2a4c1fbe49" providerId="ADAL" clId="{3E98B679-8A71-4C7C-AE56-D59C5593758A}" dt="2026-04-20T15:14:11.235" v="9326"/>
            <ac:spMkLst>
              <pc:docMk/>
              <pc:sldMasterMk cId="2115314347" sldId="2147483660"/>
              <pc:sldLayoutMk cId="499858598" sldId="2147483668"/>
              <ac:spMk id="3" creationId="{00000000-0000-0000-0000-000000000000}"/>
            </ac:spMkLst>
          </pc:spChg>
          <pc:spChg chg="mod">
            <ac:chgData name="Michael Wentzel" userId="c8e5dda4-0704-4de1-b65e-8d2a4c1fbe49" providerId="ADAL" clId="{3E98B679-8A71-4C7C-AE56-D59C5593758A}" dt="2026-04-20T15:14:11.235" v="9326"/>
            <ac:spMkLst>
              <pc:docMk/>
              <pc:sldMasterMk cId="2115314347" sldId="2147483660"/>
              <pc:sldLayoutMk cId="499858598" sldId="2147483668"/>
              <ac:spMk id="4" creationId="{00000000-0000-0000-0000-000000000000}"/>
            </ac:spMkLst>
          </pc:spChg>
        </pc:sldLayoutChg>
        <pc:sldLayoutChg chg="modSp">
          <pc:chgData name="Michael Wentzel" userId="c8e5dda4-0704-4de1-b65e-8d2a4c1fbe49" providerId="ADAL" clId="{3E98B679-8A71-4C7C-AE56-D59C5593758A}" dt="2026-04-20T15:14:11.235" v="9326"/>
          <pc:sldLayoutMkLst>
            <pc:docMk/>
            <pc:sldMasterMk cId="2115314347" sldId="2147483660"/>
            <pc:sldLayoutMk cId="427689449" sldId="2147483669"/>
          </pc:sldLayoutMkLst>
          <pc:spChg chg="mod">
            <ac:chgData name="Michael Wentzel" userId="c8e5dda4-0704-4de1-b65e-8d2a4c1fbe49" providerId="ADAL" clId="{3E98B679-8A71-4C7C-AE56-D59C5593758A}" dt="2026-04-20T15:14:11.235" v="9326"/>
            <ac:spMkLst>
              <pc:docMk/>
              <pc:sldMasterMk cId="2115314347" sldId="2147483660"/>
              <pc:sldLayoutMk cId="427689449" sldId="2147483669"/>
              <ac:spMk id="2" creationId="{00000000-0000-0000-0000-000000000000}"/>
            </ac:spMkLst>
          </pc:spChg>
          <pc:spChg chg="mod">
            <ac:chgData name="Michael Wentzel" userId="c8e5dda4-0704-4de1-b65e-8d2a4c1fbe49" providerId="ADAL" clId="{3E98B679-8A71-4C7C-AE56-D59C5593758A}" dt="2026-04-20T15:14:11.235" v="9326"/>
            <ac:spMkLst>
              <pc:docMk/>
              <pc:sldMasterMk cId="2115314347" sldId="2147483660"/>
              <pc:sldLayoutMk cId="427689449" sldId="2147483669"/>
              <ac:spMk id="3" creationId="{00000000-0000-0000-0000-000000000000}"/>
            </ac:spMkLst>
          </pc:spChg>
          <pc:spChg chg="mod">
            <ac:chgData name="Michael Wentzel" userId="c8e5dda4-0704-4de1-b65e-8d2a4c1fbe49" providerId="ADAL" clId="{3E98B679-8A71-4C7C-AE56-D59C5593758A}" dt="2026-04-20T15:14:11.235" v="9326"/>
            <ac:spMkLst>
              <pc:docMk/>
              <pc:sldMasterMk cId="2115314347" sldId="2147483660"/>
              <pc:sldLayoutMk cId="427689449" sldId="2147483669"/>
              <ac:spMk id="4" creationId="{00000000-0000-0000-0000-000000000000}"/>
            </ac:spMkLst>
          </pc:spChg>
        </pc:sldLayoutChg>
        <pc:sldLayoutChg chg="modSp">
          <pc:chgData name="Michael Wentzel" userId="c8e5dda4-0704-4de1-b65e-8d2a4c1fbe49" providerId="ADAL" clId="{3E98B679-8A71-4C7C-AE56-D59C5593758A}" dt="2026-04-20T15:14:11.235" v="9326"/>
          <pc:sldLayoutMkLst>
            <pc:docMk/>
            <pc:sldMasterMk cId="2115314347" sldId="2147483660"/>
            <pc:sldLayoutMk cId="1011442798" sldId="2147483671"/>
          </pc:sldLayoutMkLst>
          <pc:spChg chg="mod">
            <ac:chgData name="Michael Wentzel" userId="c8e5dda4-0704-4de1-b65e-8d2a4c1fbe49" providerId="ADAL" clId="{3E98B679-8A71-4C7C-AE56-D59C5593758A}" dt="2026-04-20T15:14:11.235" v="9326"/>
            <ac:spMkLst>
              <pc:docMk/>
              <pc:sldMasterMk cId="2115314347" sldId="2147483660"/>
              <pc:sldLayoutMk cId="1011442798" sldId="2147483671"/>
              <ac:spMk id="2" creationId="{00000000-0000-0000-0000-000000000000}"/>
            </ac:spMkLst>
          </pc:spChg>
          <pc:spChg chg="mod">
            <ac:chgData name="Michael Wentzel" userId="c8e5dda4-0704-4de1-b65e-8d2a4c1fbe49" providerId="ADAL" clId="{3E98B679-8A71-4C7C-AE56-D59C5593758A}" dt="2026-04-20T15:14:11.235" v="9326"/>
            <ac:spMkLst>
              <pc:docMk/>
              <pc:sldMasterMk cId="2115314347" sldId="2147483660"/>
              <pc:sldLayoutMk cId="1011442798" sldId="2147483671"/>
              <ac:spMk id="3" creationId="{00000000-0000-0000-0000-000000000000}"/>
            </ac:spMkLst>
          </pc:spChg>
        </pc:sldLayoutChg>
      </pc:sldMasterChg>
    </pc:docChg>
  </pc:docChgLst>
  <pc:docChgLst>
    <pc:chgData name="Per Berglund" userId="S::perb@usnh.edu::d3093b88-b420-4bc0-b943-7bdfbdcab928" providerId="AD" clId="Web-{FA903B69-F47C-73E6-9D17-C8492AFD490D}"/>
    <pc:docChg chg="modSld">
      <pc:chgData name="Per Berglund" userId="S::perb@usnh.edu::d3093b88-b420-4bc0-b943-7bdfbdcab928" providerId="AD" clId="Web-{FA903B69-F47C-73E6-9D17-C8492AFD490D}" dt="2026-04-18T21:11:37.433" v="0" actId="20577"/>
      <pc:docMkLst>
        <pc:docMk/>
      </pc:docMkLst>
      <pc:sldChg chg="modSp">
        <pc:chgData name="Per Berglund" userId="S::perb@usnh.edu::d3093b88-b420-4bc0-b943-7bdfbdcab928" providerId="AD" clId="Web-{FA903B69-F47C-73E6-9D17-C8492AFD490D}" dt="2026-04-18T21:11:37.433" v="0" actId="20577"/>
        <pc:sldMkLst>
          <pc:docMk/>
          <pc:sldMk cId="1828954015" sldId="261"/>
        </pc:sldMkLst>
        <pc:spChg chg="mod">
          <ac:chgData name="Per Berglund" userId="S::perb@usnh.edu::d3093b88-b420-4bc0-b943-7bdfbdcab928" providerId="AD" clId="Web-{FA903B69-F47C-73E6-9D17-C8492AFD490D}" dt="2026-04-18T21:11:37.433" v="0" actId="20577"/>
          <ac:spMkLst>
            <pc:docMk/>
            <pc:sldMk cId="1828954015" sldId="261"/>
            <ac:spMk id="85" creationId="{357C8549-83F1-9EE9-568B-68A458742D0C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07562F6-7700-4C59-9798-6925B0DDD1C4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FA2CB47-1AEA-44F5-82A9-ABFC8E22AC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68359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387718" rtl="0" eaLnBrk="1" latinLnBrk="0" hangingPunct="1">
      <a:defRPr sz="5760" kern="1200">
        <a:solidFill>
          <a:schemeClr val="tx1"/>
        </a:solidFill>
        <a:latin typeface="+mn-lt"/>
        <a:ea typeface="+mn-ea"/>
        <a:cs typeface="+mn-cs"/>
      </a:defRPr>
    </a:lvl1pPr>
    <a:lvl2pPr marL="2193859" algn="l" defTabSz="4387718" rtl="0" eaLnBrk="1" latinLnBrk="0" hangingPunct="1">
      <a:defRPr sz="5760" kern="1200">
        <a:solidFill>
          <a:schemeClr val="tx1"/>
        </a:solidFill>
        <a:latin typeface="+mn-lt"/>
        <a:ea typeface="+mn-ea"/>
        <a:cs typeface="+mn-cs"/>
      </a:defRPr>
    </a:lvl2pPr>
    <a:lvl3pPr marL="4387718" algn="l" defTabSz="4387718" rtl="0" eaLnBrk="1" latinLnBrk="0" hangingPunct="1">
      <a:defRPr sz="5760" kern="1200">
        <a:solidFill>
          <a:schemeClr val="tx1"/>
        </a:solidFill>
        <a:latin typeface="+mn-lt"/>
        <a:ea typeface="+mn-ea"/>
        <a:cs typeface="+mn-cs"/>
      </a:defRPr>
    </a:lvl3pPr>
    <a:lvl4pPr marL="6581578" algn="l" defTabSz="4387718" rtl="0" eaLnBrk="1" latinLnBrk="0" hangingPunct="1">
      <a:defRPr sz="5760" kern="1200">
        <a:solidFill>
          <a:schemeClr val="tx1"/>
        </a:solidFill>
        <a:latin typeface="+mn-lt"/>
        <a:ea typeface="+mn-ea"/>
        <a:cs typeface="+mn-cs"/>
      </a:defRPr>
    </a:lvl4pPr>
    <a:lvl5pPr marL="8775432" algn="l" defTabSz="4387718" rtl="0" eaLnBrk="1" latinLnBrk="0" hangingPunct="1">
      <a:defRPr sz="5760" kern="1200">
        <a:solidFill>
          <a:schemeClr val="tx1"/>
        </a:solidFill>
        <a:latin typeface="+mn-lt"/>
        <a:ea typeface="+mn-ea"/>
        <a:cs typeface="+mn-cs"/>
      </a:defRPr>
    </a:lvl5pPr>
    <a:lvl6pPr marL="10969286" algn="l" defTabSz="4387718" rtl="0" eaLnBrk="1" latinLnBrk="0" hangingPunct="1">
      <a:defRPr sz="5760" kern="1200">
        <a:solidFill>
          <a:schemeClr val="tx1"/>
        </a:solidFill>
        <a:latin typeface="+mn-lt"/>
        <a:ea typeface="+mn-ea"/>
        <a:cs typeface="+mn-cs"/>
      </a:defRPr>
    </a:lvl6pPr>
    <a:lvl7pPr marL="13163146" algn="l" defTabSz="4387718" rtl="0" eaLnBrk="1" latinLnBrk="0" hangingPunct="1">
      <a:defRPr sz="5760" kern="1200">
        <a:solidFill>
          <a:schemeClr val="tx1"/>
        </a:solidFill>
        <a:latin typeface="+mn-lt"/>
        <a:ea typeface="+mn-ea"/>
        <a:cs typeface="+mn-cs"/>
      </a:defRPr>
    </a:lvl7pPr>
    <a:lvl8pPr marL="15357005" algn="l" defTabSz="4387718" rtl="0" eaLnBrk="1" latinLnBrk="0" hangingPunct="1">
      <a:defRPr sz="5760" kern="1200">
        <a:solidFill>
          <a:schemeClr val="tx1"/>
        </a:solidFill>
        <a:latin typeface="+mn-lt"/>
        <a:ea typeface="+mn-ea"/>
        <a:cs typeface="+mn-cs"/>
      </a:defRPr>
    </a:lvl8pPr>
    <a:lvl9pPr marL="17550864" algn="l" defTabSz="4387718" rtl="0" eaLnBrk="1" latinLnBrk="0" hangingPunct="1">
      <a:defRPr sz="576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FA2CB47-1AEA-44F5-82A9-ABFC8E22AC4C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94876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91840" y="5387342"/>
            <a:ext cx="37307520" cy="11460480"/>
          </a:xfrm>
        </p:spPr>
        <p:txBody>
          <a:bodyPr anchor="b"/>
          <a:lstStyle>
            <a:lvl1pPr algn="ctr">
              <a:defRPr sz="28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486400" y="17289782"/>
            <a:ext cx="32918400" cy="7947658"/>
          </a:xfrm>
        </p:spPr>
        <p:txBody>
          <a:bodyPr/>
          <a:lstStyle>
            <a:lvl1pPr marL="0" indent="0" algn="ctr">
              <a:buNone/>
              <a:defRPr sz="11520"/>
            </a:lvl1pPr>
            <a:lvl2pPr marL="2194560" indent="0" algn="ctr">
              <a:buNone/>
              <a:defRPr sz="9600"/>
            </a:lvl2pPr>
            <a:lvl3pPr marL="4389120" indent="0" algn="ctr">
              <a:buNone/>
              <a:defRPr sz="8640"/>
            </a:lvl3pPr>
            <a:lvl4pPr marL="6583680" indent="0" algn="ctr">
              <a:buNone/>
              <a:defRPr sz="7680"/>
            </a:lvl4pPr>
            <a:lvl5pPr marL="8778240" indent="0" algn="ctr">
              <a:buNone/>
              <a:defRPr sz="7680"/>
            </a:lvl5pPr>
            <a:lvl6pPr marL="10972800" indent="0" algn="ctr">
              <a:buNone/>
              <a:defRPr sz="7680"/>
            </a:lvl6pPr>
            <a:lvl7pPr marL="13167360" indent="0" algn="ctr">
              <a:buNone/>
              <a:defRPr sz="7680"/>
            </a:lvl7pPr>
            <a:lvl8pPr marL="15361920" indent="0" algn="ctr">
              <a:buNone/>
              <a:defRPr sz="7680"/>
            </a:lvl8pPr>
            <a:lvl9pPr marL="17556480" indent="0" algn="ctr">
              <a:buNone/>
              <a:defRPr sz="768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068876-9D89-40C8-A0A5-C8008F67E0BA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4020D-E3C9-4D92-B3D0-E7B1731395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08953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068876-9D89-40C8-A0A5-C8008F67E0BA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4020D-E3C9-4D92-B3D0-E7B1731395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79560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1409642" y="1752600"/>
            <a:ext cx="9464040" cy="2789682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17522" y="1752600"/>
            <a:ext cx="27843480" cy="2789682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068876-9D89-40C8-A0A5-C8008F67E0BA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4020D-E3C9-4D92-B3D0-E7B1731395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36960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068876-9D89-40C8-A0A5-C8008F67E0BA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4020D-E3C9-4D92-B3D0-E7B1731395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40669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94662" y="8206749"/>
            <a:ext cx="37856160" cy="13693138"/>
          </a:xfrm>
        </p:spPr>
        <p:txBody>
          <a:bodyPr anchor="b"/>
          <a:lstStyle>
            <a:lvl1pPr>
              <a:defRPr sz="28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94662" y="22029429"/>
            <a:ext cx="37856160" cy="7200898"/>
          </a:xfrm>
        </p:spPr>
        <p:txBody>
          <a:bodyPr/>
          <a:lstStyle>
            <a:lvl1pPr marL="0" indent="0">
              <a:buNone/>
              <a:defRPr sz="11520">
                <a:solidFill>
                  <a:schemeClr val="tx1">
                    <a:tint val="82000"/>
                  </a:schemeClr>
                </a:solidFill>
              </a:defRPr>
            </a:lvl1pPr>
            <a:lvl2pPr marL="2194560" indent="0">
              <a:buNone/>
              <a:defRPr sz="9600">
                <a:solidFill>
                  <a:schemeClr val="tx1">
                    <a:tint val="82000"/>
                  </a:schemeClr>
                </a:solidFill>
              </a:defRPr>
            </a:lvl2pPr>
            <a:lvl3pPr marL="4389120" indent="0">
              <a:buNone/>
              <a:defRPr sz="8640">
                <a:solidFill>
                  <a:schemeClr val="tx1">
                    <a:tint val="82000"/>
                  </a:schemeClr>
                </a:solidFill>
              </a:defRPr>
            </a:lvl3pPr>
            <a:lvl4pPr marL="6583680" indent="0">
              <a:buNone/>
              <a:defRPr sz="7680">
                <a:solidFill>
                  <a:schemeClr val="tx1">
                    <a:tint val="82000"/>
                  </a:schemeClr>
                </a:solidFill>
              </a:defRPr>
            </a:lvl4pPr>
            <a:lvl5pPr marL="8778240" indent="0">
              <a:buNone/>
              <a:defRPr sz="7680">
                <a:solidFill>
                  <a:schemeClr val="tx1">
                    <a:tint val="82000"/>
                  </a:schemeClr>
                </a:solidFill>
              </a:defRPr>
            </a:lvl5pPr>
            <a:lvl6pPr marL="10972800" indent="0">
              <a:buNone/>
              <a:defRPr sz="7680">
                <a:solidFill>
                  <a:schemeClr val="tx1">
                    <a:tint val="82000"/>
                  </a:schemeClr>
                </a:solidFill>
              </a:defRPr>
            </a:lvl6pPr>
            <a:lvl7pPr marL="13167360" indent="0">
              <a:buNone/>
              <a:defRPr sz="7680">
                <a:solidFill>
                  <a:schemeClr val="tx1">
                    <a:tint val="82000"/>
                  </a:schemeClr>
                </a:solidFill>
              </a:defRPr>
            </a:lvl7pPr>
            <a:lvl8pPr marL="15361920" indent="0">
              <a:buNone/>
              <a:defRPr sz="7680">
                <a:solidFill>
                  <a:schemeClr val="tx1">
                    <a:tint val="82000"/>
                  </a:schemeClr>
                </a:solidFill>
              </a:defRPr>
            </a:lvl8pPr>
            <a:lvl9pPr marL="17556480" indent="0">
              <a:buNone/>
              <a:defRPr sz="768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068876-9D89-40C8-A0A5-C8008F67E0BA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4020D-E3C9-4D92-B3D0-E7B1731395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66372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17520" y="8763000"/>
            <a:ext cx="18653760" cy="208864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219920" y="8763000"/>
            <a:ext cx="18653760" cy="208864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068876-9D89-40C8-A0A5-C8008F67E0BA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4020D-E3C9-4D92-B3D0-E7B1731395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63391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23237" y="1752607"/>
            <a:ext cx="37856160" cy="6362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23242" y="8069582"/>
            <a:ext cx="18568032" cy="3954778"/>
          </a:xfrm>
        </p:spPr>
        <p:txBody>
          <a:bodyPr anchor="b"/>
          <a:lstStyle>
            <a:lvl1pPr marL="0" indent="0">
              <a:buNone/>
              <a:defRPr sz="11520" b="1"/>
            </a:lvl1pPr>
            <a:lvl2pPr marL="2194560" indent="0">
              <a:buNone/>
              <a:defRPr sz="9600" b="1"/>
            </a:lvl2pPr>
            <a:lvl3pPr marL="4389120" indent="0">
              <a:buNone/>
              <a:defRPr sz="8640" b="1"/>
            </a:lvl3pPr>
            <a:lvl4pPr marL="6583680" indent="0">
              <a:buNone/>
              <a:defRPr sz="7680" b="1"/>
            </a:lvl4pPr>
            <a:lvl5pPr marL="8778240" indent="0">
              <a:buNone/>
              <a:defRPr sz="7680" b="1"/>
            </a:lvl5pPr>
            <a:lvl6pPr marL="10972800" indent="0">
              <a:buNone/>
              <a:defRPr sz="7680" b="1"/>
            </a:lvl6pPr>
            <a:lvl7pPr marL="13167360" indent="0">
              <a:buNone/>
              <a:defRPr sz="7680" b="1"/>
            </a:lvl7pPr>
            <a:lvl8pPr marL="15361920" indent="0">
              <a:buNone/>
              <a:defRPr sz="7680" b="1"/>
            </a:lvl8pPr>
            <a:lvl9pPr marL="17556480" indent="0">
              <a:buNone/>
              <a:defRPr sz="768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023242" y="12024360"/>
            <a:ext cx="18568032" cy="176860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2219922" y="8069582"/>
            <a:ext cx="18659477" cy="3954778"/>
          </a:xfrm>
        </p:spPr>
        <p:txBody>
          <a:bodyPr anchor="b"/>
          <a:lstStyle>
            <a:lvl1pPr marL="0" indent="0">
              <a:buNone/>
              <a:defRPr sz="11520" b="1"/>
            </a:lvl1pPr>
            <a:lvl2pPr marL="2194560" indent="0">
              <a:buNone/>
              <a:defRPr sz="9600" b="1"/>
            </a:lvl2pPr>
            <a:lvl3pPr marL="4389120" indent="0">
              <a:buNone/>
              <a:defRPr sz="8640" b="1"/>
            </a:lvl3pPr>
            <a:lvl4pPr marL="6583680" indent="0">
              <a:buNone/>
              <a:defRPr sz="7680" b="1"/>
            </a:lvl4pPr>
            <a:lvl5pPr marL="8778240" indent="0">
              <a:buNone/>
              <a:defRPr sz="7680" b="1"/>
            </a:lvl5pPr>
            <a:lvl6pPr marL="10972800" indent="0">
              <a:buNone/>
              <a:defRPr sz="7680" b="1"/>
            </a:lvl6pPr>
            <a:lvl7pPr marL="13167360" indent="0">
              <a:buNone/>
              <a:defRPr sz="7680" b="1"/>
            </a:lvl7pPr>
            <a:lvl8pPr marL="15361920" indent="0">
              <a:buNone/>
              <a:defRPr sz="7680" b="1"/>
            </a:lvl8pPr>
            <a:lvl9pPr marL="17556480" indent="0">
              <a:buNone/>
              <a:defRPr sz="768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2219922" y="12024360"/>
            <a:ext cx="18659477" cy="176860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068876-9D89-40C8-A0A5-C8008F67E0BA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4020D-E3C9-4D92-B3D0-E7B1731395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24737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068876-9D89-40C8-A0A5-C8008F67E0BA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4020D-E3C9-4D92-B3D0-E7B1731395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69651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068876-9D89-40C8-A0A5-C8008F67E0BA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4020D-E3C9-4D92-B3D0-E7B1731395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18165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23237" y="2194560"/>
            <a:ext cx="14156054" cy="7680960"/>
          </a:xfrm>
        </p:spPr>
        <p:txBody>
          <a:bodyPr anchor="b"/>
          <a:lstStyle>
            <a:lvl1pPr>
              <a:defRPr sz="1536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659477" y="4739647"/>
            <a:ext cx="22219920" cy="23393400"/>
          </a:xfrm>
        </p:spPr>
        <p:txBody>
          <a:bodyPr/>
          <a:lstStyle>
            <a:lvl1pPr>
              <a:defRPr sz="15360"/>
            </a:lvl1pPr>
            <a:lvl2pPr>
              <a:defRPr sz="13440"/>
            </a:lvl2pPr>
            <a:lvl3pPr>
              <a:defRPr sz="11520"/>
            </a:lvl3pPr>
            <a:lvl4pPr>
              <a:defRPr sz="9600"/>
            </a:lvl4pPr>
            <a:lvl5pPr>
              <a:defRPr sz="9600"/>
            </a:lvl5pPr>
            <a:lvl6pPr>
              <a:defRPr sz="9600"/>
            </a:lvl6pPr>
            <a:lvl7pPr>
              <a:defRPr sz="9600"/>
            </a:lvl7pPr>
            <a:lvl8pPr>
              <a:defRPr sz="9600"/>
            </a:lvl8pPr>
            <a:lvl9pPr>
              <a:defRPr sz="9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23237" y="9875520"/>
            <a:ext cx="14156054" cy="18295622"/>
          </a:xfrm>
        </p:spPr>
        <p:txBody>
          <a:bodyPr/>
          <a:lstStyle>
            <a:lvl1pPr marL="0" indent="0">
              <a:buNone/>
              <a:defRPr sz="7680"/>
            </a:lvl1pPr>
            <a:lvl2pPr marL="2194560" indent="0">
              <a:buNone/>
              <a:defRPr sz="6720"/>
            </a:lvl2pPr>
            <a:lvl3pPr marL="4389120" indent="0">
              <a:buNone/>
              <a:defRPr sz="5760"/>
            </a:lvl3pPr>
            <a:lvl4pPr marL="6583680" indent="0">
              <a:buNone/>
              <a:defRPr sz="4800"/>
            </a:lvl4pPr>
            <a:lvl5pPr marL="8778240" indent="0">
              <a:buNone/>
              <a:defRPr sz="4800"/>
            </a:lvl5pPr>
            <a:lvl6pPr marL="10972800" indent="0">
              <a:buNone/>
              <a:defRPr sz="4800"/>
            </a:lvl6pPr>
            <a:lvl7pPr marL="13167360" indent="0">
              <a:buNone/>
              <a:defRPr sz="4800"/>
            </a:lvl7pPr>
            <a:lvl8pPr marL="15361920" indent="0">
              <a:buNone/>
              <a:defRPr sz="4800"/>
            </a:lvl8pPr>
            <a:lvl9pPr marL="17556480" indent="0">
              <a:buNone/>
              <a:defRPr sz="48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068876-9D89-40C8-A0A5-C8008F67E0BA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4020D-E3C9-4D92-B3D0-E7B1731395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97497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23237" y="2194560"/>
            <a:ext cx="14156054" cy="7680960"/>
          </a:xfrm>
        </p:spPr>
        <p:txBody>
          <a:bodyPr anchor="b"/>
          <a:lstStyle>
            <a:lvl1pPr>
              <a:defRPr sz="1536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8659477" y="4739647"/>
            <a:ext cx="22219920" cy="23393400"/>
          </a:xfrm>
        </p:spPr>
        <p:txBody>
          <a:bodyPr anchor="t"/>
          <a:lstStyle>
            <a:lvl1pPr marL="0" indent="0">
              <a:buNone/>
              <a:defRPr sz="15360"/>
            </a:lvl1pPr>
            <a:lvl2pPr marL="2194560" indent="0">
              <a:buNone/>
              <a:defRPr sz="13440"/>
            </a:lvl2pPr>
            <a:lvl3pPr marL="4389120" indent="0">
              <a:buNone/>
              <a:defRPr sz="11520"/>
            </a:lvl3pPr>
            <a:lvl4pPr marL="6583680" indent="0">
              <a:buNone/>
              <a:defRPr sz="9600"/>
            </a:lvl4pPr>
            <a:lvl5pPr marL="8778240" indent="0">
              <a:buNone/>
              <a:defRPr sz="9600"/>
            </a:lvl5pPr>
            <a:lvl6pPr marL="10972800" indent="0">
              <a:buNone/>
              <a:defRPr sz="9600"/>
            </a:lvl6pPr>
            <a:lvl7pPr marL="13167360" indent="0">
              <a:buNone/>
              <a:defRPr sz="9600"/>
            </a:lvl7pPr>
            <a:lvl8pPr marL="15361920" indent="0">
              <a:buNone/>
              <a:defRPr sz="9600"/>
            </a:lvl8pPr>
            <a:lvl9pPr marL="17556480" indent="0">
              <a:buNone/>
              <a:defRPr sz="9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23237" y="9875520"/>
            <a:ext cx="14156054" cy="18295622"/>
          </a:xfrm>
        </p:spPr>
        <p:txBody>
          <a:bodyPr/>
          <a:lstStyle>
            <a:lvl1pPr marL="0" indent="0">
              <a:buNone/>
              <a:defRPr sz="7680"/>
            </a:lvl1pPr>
            <a:lvl2pPr marL="2194560" indent="0">
              <a:buNone/>
              <a:defRPr sz="6720"/>
            </a:lvl2pPr>
            <a:lvl3pPr marL="4389120" indent="0">
              <a:buNone/>
              <a:defRPr sz="5760"/>
            </a:lvl3pPr>
            <a:lvl4pPr marL="6583680" indent="0">
              <a:buNone/>
              <a:defRPr sz="4800"/>
            </a:lvl4pPr>
            <a:lvl5pPr marL="8778240" indent="0">
              <a:buNone/>
              <a:defRPr sz="4800"/>
            </a:lvl5pPr>
            <a:lvl6pPr marL="10972800" indent="0">
              <a:buNone/>
              <a:defRPr sz="4800"/>
            </a:lvl6pPr>
            <a:lvl7pPr marL="13167360" indent="0">
              <a:buNone/>
              <a:defRPr sz="4800"/>
            </a:lvl7pPr>
            <a:lvl8pPr marL="15361920" indent="0">
              <a:buNone/>
              <a:defRPr sz="4800"/>
            </a:lvl8pPr>
            <a:lvl9pPr marL="17556480" indent="0">
              <a:buNone/>
              <a:defRPr sz="48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068876-9D89-40C8-A0A5-C8008F67E0BA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4020D-E3C9-4D92-B3D0-E7B1731395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49082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017520" y="1752607"/>
            <a:ext cx="37856160" cy="6362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0" y="8763000"/>
            <a:ext cx="37856160" cy="2088642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017520" y="30510487"/>
            <a:ext cx="9875520" cy="1752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57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A068876-9D89-40C8-A0A5-C8008F67E0BA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38960" y="30510487"/>
            <a:ext cx="14813280" cy="1752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57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0998160" y="30510487"/>
            <a:ext cx="9875520" cy="1752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57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D14020D-E3C9-4D92-B3D0-E7B1731395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63311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4389120" rtl="0" eaLnBrk="1" latinLnBrk="0" hangingPunct="1">
        <a:lnSpc>
          <a:spcPct val="90000"/>
        </a:lnSpc>
        <a:spcBef>
          <a:spcPct val="0"/>
        </a:spcBef>
        <a:buNone/>
        <a:defRPr sz="211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097280" indent="-1097280" algn="l" defTabSz="4389120" rtl="0" eaLnBrk="1" latinLnBrk="0" hangingPunct="1">
        <a:lnSpc>
          <a:spcPct val="90000"/>
        </a:lnSpc>
        <a:spcBef>
          <a:spcPts val="4800"/>
        </a:spcBef>
        <a:buFont typeface="Arial" panose="020B0604020202020204" pitchFamily="34" charset="0"/>
        <a:buChar char="•"/>
        <a:defRPr sz="13440" kern="1200">
          <a:solidFill>
            <a:schemeClr val="tx1"/>
          </a:solidFill>
          <a:latin typeface="+mn-lt"/>
          <a:ea typeface="+mn-ea"/>
          <a:cs typeface="+mn-cs"/>
        </a:defRPr>
      </a:lvl1pPr>
      <a:lvl2pPr marL="329184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11520" kern="1200">
          <a:solidFill>
            <a:schemeClr val="tx1"/>
          </a:solidFill>
          <a:latin typeface="+mn-lt"/>
          <a:ea typeface="+mn-ea"/>
          <a:cs typeface="+mn-cs"/>
        </a:defRPr>
      </a:lvl2pPr>
      <a:lvl3pPr marL="548640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3pPr>
      <a:lvl4pPr marL="768096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4pPr>
      <a:lvl5pPr marL="987552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5pPr>
      <a:lvl6pPr marL="1207008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6pPr>
      <a:lvl7pPr marL="1426464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7pPr>
      <a:lvl8pPr marL="1645920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8pPr>
      <a:lvl9pPr marL="1865376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1pPr>
      <a:lvl2pPr marL="219456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2pPr>
      <a:lvl3pPr marL="438912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3pPr>
      <a:lvl4pPr marL="658368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4pPr>
      <a:lvl5pPr marL="877824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6pPr>
      <a:lvl7pPr marL="1316736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7pPr>
      <a:lvl8pPr marL="1536192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8pPr>
      <a:lvl9pPr marL="1755648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0" Type="http://schemas.openxmlformats.org/officeDocument/2006/relationships/image" Target="../media/image8.png"/><Relationship Id="rId4" Type="http://schemas.openxmlformats.org/officeDocument/2006/relationships/image" Target="../media/image2.png"/><Relationship Id="rId9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3102D6E-C568-099B-E63E-ECFF5014FC2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DFC06F-587E-F036-E85F-65BA1266B85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69600" y="522514"/>
            <a:ext cx="43136592" cy="3947885"/>
          </a:xfrm>
          <a:solidFill>
            <a:srgbClr val="001B43"/>
          </a:solidFill>
          <a:ln w="101600">
            <a:solidFill>
              <a:srgbClr val="001B43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>
            <a:normAutofit/>
          </a:bodyPr>
          <a:lstStyle/>
          <a:p>
            <a:r>
              <a:rPr lang="en-US" sz="8400" dirty="0">
                <a:solidFill>
                  <a:schemeClr val="bg1"/>
                </a:solidFill>
                <a:latin typeface="Cambria"/>
                <a:ea typeface="Cambria"/>
                <a:cs typeface="Arial"/>
              </a:rPr>
              <a:t>Improving Accuracy of Scattering Predictions with Machine Learning</a:t>
            </a:r>
            <a:br>
              <a:rPr lang="en-US" sz="8400" dirty="0">
                <a:latin typeface="Cambria" panose="02040503050406030204" pitchFamily="18" charset="0"/>
                <a:cs typeface="Arial" panose="020B0604020202020204" pitchFamily="34" charset="0"/>
              </a:rPr>
            </a:br>
            <a:r>
              <a:rPr lang="en-US" sz="5597" u="sng" dirty="0">
                <a:solidFill>
                  <a:schemeClr val="bg1"/>
                </a:solidFill>
                <a:latin typeface="Cambria"/>
                <a:ea typeface="Cambria"/>
                <a:cs typeface="Arial"/>
              </a:rPr>
              <a:t>Michael Wentzel, Advisor: Prof. Per Berglund</a:t>
            </a:r>
            <a:br>
              <a:rPr lang="en-US" sz="5597" dirty="0">
                <a:latin typeface="Cambria" panose="02040503050406030204" pitchFamily="18" charset="0"/>
                <a:cs typeface="Arial" panose="020B0604020202020204" pitchFamily="34" charset="0"/>
              </a:rPr>
            </a:br>
            <a:r>
              <a:rPr lang="en-US" sz="5597" i="1" dirty="0">
                <a:solidFill>
                  <a:schemeClr val="bg1"/>
                </a:solidFill>
                <a:latin typeface="Cambria"/>
                <a:ea typeface="Cambria"/>
                <a:cs typeface="Arial"/>
              </a:rPr>
              <a:t>Department of Physics, University of New Hampshire, Durham, NH 03824</a:t>
            </a:r>
            <a:endParaRPr lang="en-US" sz="9298" i="1" dirty="0">
              <a:solidFill>
                <a:schemeClr val="bg1"/>
              </a:solidFill>
              <a:latin typeface="Cambria"/>
              <a:ea typeface="Cambria"/>
              <a:cs typeface="Arial"/>
            </a:endParaRPr>
          </a:p>
        </p:txBody>
      </p:sp>
      <p:sp>
        <p:nvSpPr>
          <p:cNvPr id="6" name="Subtitle 2">
            <a:extLst>
              <a:ext uri="{FF2B5EF4-FFF2-40B4-BE49-F238E27FC236}">
                <a16:creationId xmlns:a16="http://schemas.microsoft.com/office/drawing/2014/main" id="{26BF1401-0C59-D4E7-3BA7-A0B285000E71}"/>
              </a:ext>
            </a:extLst>
          </p:cNvPr>
          <p:cNvSpPr txBox="1">
            <a:spLocks/>
          </p:cNvSpPr>
          <p:nvPr/>
        </p:nvSpPr>
        <p:spPr>
          <a:xfrm>
            <a:off x="369612" y="6000089"/>
            <a:ext cx="11681726" cy="16291474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txBody>
          <a:bodyPr vert="horz" lIns="106675" tIns="53338" rIns="106675" bIns="53338" rtlCol="0" anchor="t">
            <a:noAutofit/>
          </a:bodyPr>
          <a:lstStyle>
            <a:lvl1pPr marL="0" indent="0" algn="ctr" defTabSz="3840480" rtl="0" eaLnBrk="1" latinLnBrk="0" hangingPunct="1">
              <a:lnSpc>
                <a:spcPct val="90000"/>
              </a:lnSpc>
              <a:spcBef>
                <a:spcPts val="4200"/>
              </a:spcBef>
              <a:buFont typeface="Arial" panose="020B0604020202020204" pitchFamily="34" charset="0"/>
              <a:buNone/>
              <a:defRPr sz="100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92024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8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84048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75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76072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68096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60120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152144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344168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536192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spcBef>
                <a:spcPts val="0"/>
              </a:spcBef>
            </a:pPr>
            <a:r>
              <a:rPr lang="en-US" sz="3000" dirty="0">
                <a:latin typeface="Cambria"/>
                <a:ea typeface="Cambria"/>
              </a:rPr>
              <a:t>The Scattering Matrix (S-Matrix) is a matrix representation of the probability amplitudes of particles scattering off each other</a:t>
            </a:r>
          </a:p>
          <a:p>
            <a:pPr marL="457166" indent="-457166" algn="just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3000" dirty="0">
                <a:latin typeface="Cambria"/>
                <a:ea typeface="Cambria"/>
              </a:rPr>
              <a:t>The S-Matrix is a fundamental part of Quantum Field Theory</a:t>
            </a:r>
          </a:p>
          <a:p>
            <a:pPr marL="457166" indent="-457166" algn="just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3000" dirty="0">
                <a:latin typeface="Cambria"/>
                <a:ea typeface="Cambria"/>
              </a:rPr>
              <a:t>The S-Matrix contains all possible ways that particles can scatter off each other</a:t>
            </a:r>
          </a:p>
          <a:p>
            <a:pPr marL="457166" indent="-457166" algn="just"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en-US" sz="3000" dirty="0">
              <a:latin typeface="Cambria"/>
              <a:ea typeface="Cambria"/>
            </a:endParaRPr>
          </a:p>
          <a:p>
            <a:pPr marL="457166" indent="-457166" algn="just"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en-US" sz="3000" dirty="0">
              <a:latin typeface="Cambria"/>
              <a:ea typeface="Cambria"/>
            </a:endParaRPr>
          </a:p>
          <a:p>
            <a:pPr marL="457166" indent="-457166" algn="just"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en-US" sz="3000" dirty="0">
              <a:latin typeface="Cambria"/>
              <a:ea typeface="Cambria"/>
            </a:endParaRPr>
          </a:p>
          <a:p>
            <a:pPr marL="457166" indent="-457166" algn="just"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en-US" sz="3000" dirty="0">
              <a:latin typeface="Cambria"/>
              <a:ea typeface="Cambria"/>
            </a:endParaRPr>
          </a:p>
          <a:p>
            <a:pPr marL="457166" indent="-457166" algn="just"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en-US" sz="3000" dirty="0">
              <a:latin typeface="Cambria"/>
              <a:ea typeface="Cambria"/>
            </a:endParaRPr>
          </a:p>
          <a:p>
            <a:pPr marL="457166" indent="-457166" algn="just"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en-US" sz="3000" dirty="0">
              <a:latin typeface="Cambria"/>
              <a:ea typeface="Cambria"/>
            </a:endParaRPr>
          </a:p>
          <a:p>
            <a:pPr algn="just">
              <a:spcBef>
                <a:spcPts val="0"/>
              </a:spcBef>
            </a:pPr>
            <a:endParaRPr lang="en-US" sz="3000" dirty="0">
              <a:latin typeface="Cambria"/>
              <a:ea typeface="Cambria"/>
            </a:endParaRPr>
          </a:p>
          <a:p>
            <a:pPr marL="457166" indent="-457166" algn="just"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en-US" sz="3000" dirty="0">
              <a:latin typeface="Cambria"/>
              <a:ea typeface="Cambria"/>
            </a:endParaRPr>
          </a:p>
          <a:p>
            <a:pPr marL="457166" indent="-457166" algn="just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3000" dirty="0">
                <a:latin typeface="Cambria"/>
                <a:ea typeface="Cambria"/>
              </a:rPr>
              <a:t>In the 1970’s D. Atkinson solved for families of solutions with nontrivial phase shift ambiguities [1]</a:t>
            </a:r>
          </a:p>
          <a:p>
            <a:pPr marL="457166" indent="-457166" algn="just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3000" dirty="0">
                <a:latin typeface="Cambria"/>
                <a:ea typeface="Cambria"/>
              </a:rPr>
              <a:t>Atkinson solved for a parameter called </a:t>
            </a:r>
            <a:r>
              <a:rPr lang="en-US" sz="3000" dirty="0" err="1">
                <a:latin typeface="Cambria"/>
                <a:ea typeface="Cambria"/>
              </a:rPr>
              <a:t>sinμ</a:t>
            </a:r>
            <a:r>
              <a:rPr lang="en-US" sz="3000" dirty="0">
                <a:latin typeface="Cambria"/>
                <a:ea typeface="Cambria"/>
              </a:rPr>
              <a:t>, which determines if solutions have ambiguous phase shifts</a:t>
            </a:r>
          </a:p>
          <a:p>
            <a:pPr marL="457166" indent="-457166" algn="just"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en-US" sz="3000" dirty="0">
              <a:latin typeface="Cambria"/>
              <a:ea typeface="Cambria"/>
            </a:endParaRPr>
          </a:p>
          <a:p>
            <a:pPr marL="457166" indent="-457166" algn="just"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en-US" sz="3000" dirty="0">
              <a:latin typeface="Cambria"/>
              <a:ea typeface="Cambria"/>
            </a:endParaRPr>
          </a:p>
          <a:p>
            <a:pPr marL="457166" indent="-457166" algn="just"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en-US" sz="3000" dirty="0">
              <a:latin typeface="Cambria"/>
              <a:ea typeface="Cambria"/>
            </a:endParaRPr>
          </a:p>
          <a:p>
            <a:pPr marL="457166" indent="-457166" algn="just"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en-US" sz="3000" dirty="0">
              <a:latin typeface="Cambria"/>
              <a:ea typeface="Cambria"/>
            </a:endParaRPr>
          </a:p>
          <a:p>
            <a:pPr marL="457166" indent="-457166" algn="just"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en-US" sz="3000" dirty="0">
              <a:latin typeface="Cambria"/>
              <a:ea typeface="Cambria"/>
            </a:endParaRPr>
          </a:p>
          <a:p>
            <a:pPr marL="457166" indent="-457166" algn="just"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en-US" sz="3000" dirty="0">
              <a:latin typeface="Cambria"/>
              <a:ea typeface="Cambria"/>
            </a:endParaRPr>
          </a:p>
          <a:p>
            <a:pPr marL="457166" indent="-457166" algn="just"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en-US" sz="3000" dirty="0">
              <a:latin typeface="Cambria"/>
              <a:ea typeface="Cambria"/>
            </a:endParaRPr>
          </a:p>
          <a:p>
            <a:pPr marL="457166" indent="-457166" algn="just"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en-US" sz="3000" dirty="0">
              <a:latin typeface="Cambria"/>
              <a:ea typeface="Cambria"/>
            </a:endParaRPr>
          </a:p>
          <a:p>
            <a:pPr marL="457166" indent="-457166" algn="just"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en-US" sz="3000" dirty="0">
              <a:latin typeface="Cambria"/>
              <a:ea typeface="Cambria"/>
            </a:endParaRPr>
          </a:p>
          <a:p>
            <a:pPr marL="457166" indent="-457166" algn="just"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en-US" sz="3000" dirty="0">
              <a:latin typeface="Cambria"/>
              <a:ea typeface="Cambria"/>
            </a:endParaRPr>
          </a:p>
          <a:p>
            <a:pPr marL="457166" indent="-457166" algn="just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3000" dirty="0">
                <a:latin typeface="Cambria"/>
                <a:ea typeface="Cambria"/>
              </a:rPr>
              <a:t>Atkinson solved for a lowest </a:t>
            </a:r>
            <a:r>
              <a:rPr lang="en-US" sz="3000" dirty="0" err="1">
                <a:latin typeface="Cambria"/>
                <a:ea typeface="Cambria"/>
              </a:rPr>
              <a:t>sinμ</a:t>
            </a:r>
            <a:r>
              <a:rPr lang="en-US" sz="3000" dirty="0">
                <a:latin typeface="Cambria"/>
                <a:ea typeface="Cambria"/>
              </a:rPr>
              <a:t> value of 2.15, which remained the low until 2023 [2]</a:t>
            </a:r>
          </a:p>
          <a:p>
            <a:pPr marL="457166" indent="-457166" algn="just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3000" dirty="0">
                <a:latin typeface="Cambria"/>
                <a:ea typeface="Cambria"/>
              </a:rPr>
              <a:t>In 2023 </a:t>
            </a:r>
            <a:r>
              <a:rPr lang="en-US" sz="3000" dirty="0" err="1">
                <a:latin typeface="Cambria"/>
                <a:ea typeface="Cambria"/>
              </a:rPr>
              <a:t>Dersy</a:t>
            </a:r>
            <a:r>
              <a:rPr lang="en-US" sz="3000" dirty="0">
                <a:latin typeface="Cambria"/>
                <a:ea typeface="Cambria"/>
              </a:rPr>
              <a:t>, Schwartz, and </a:t>
            </a:r>
            <a:r>
              <a:rPr lang="en-US" sz="3000" dirty="0" err="1">
                <a:latin typeface="Cambria"/>
                <a:ea typeface="Cambria"/>
              </a:rPr>
              <a:t>Zhiboedov</a:t>
            </a:r>
            <a:r>
              <a:rPr lang="en-US" sz="3000" dirty="0">
                <a:latin typeface="Cambria"/>
                <a:ea typeface="Cambria"/>
              </a:rPr>
              <a:t> published a paper using machine learning to solve for a new lowest sin</a:t>
            </a:r>
            <a:r>
              <a:rPr lang="el-GR" sz="3000" dirty="0">
                <a:latin typeface="Cambria"/>
                <a:ea typeface="Cambria"/>
              </a:rPr>
              <a:t>μ</a:t>
            </a:r>
            <a:r>
              <a:rPr lang="en-US" sz="3000" dirty="0">
                <a:latin typeface="Cambria"/>
                <a:ea typeface="Cambria"/>
              </a:rPr>
              <a:t> value of 1.67</a:t>
            </a:r>
          </a:p>
          <a:p>
            <a:pPr marL="457166" indent="-457166" algn="just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3000" dirty="0" err="1">
                <a:latin typeface="Cambria"/>
                <a:ea typeface="Cambria"/>
              </a:rPr>
              <a:t>Dersy</a:t>
            </a:r>
            <a:r>
              <a:rPr lang="en-US" sz="3000" dirty="0">
                <a:latin typeface="Cambria"/>
                <a:ea typeface="Cambria"/>
              </a:rPr>
              <a:t> et al. published their S-Matrix Bootstrap program with their paper [2]</a:t>
            </a:r>
          </a:p>
          <a:p>
            <a:pPr marL="457166" indent="-457166" algn="just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3000" dirty="0">
                <a:latin typeface="Cambria"/>
                <a:ea typeface="Cambria"/>
              </a:rPr>
              <a:t>Last year, we were able to modify the S-Matrix Bootstrap to achieve a lower value of 1.447, and were able to achieve overall better results using more integration points in the integral estimation and Adaptive Fourier Features</a:t>
            </a:r>
          </a:p>
          <a:p>
            <a:pPr marL="457166" indent="-457166" algn="just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3000" dirty="0">
                <a:latin typeface="Cambria"/>
                <a:ea typeface="Cambria"/>
              </a:rPr>
              <a:t>We have continued to try to improve results using Kolmogorov-Arnold Networks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8" name="Subtitle 2">
                <a:extLst>
                  <a:ext uri="{FF2B5EF4-FFF2-40B4-BE49-F238E27FC236}">
                    <a16:creationId xmlns:a16="http://schemas.microsoft.com/office/drawing/2014/main" id="{53BB4FDE-6BB8-F24E-7F5F-3DDCFA617042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369612" y="23456832"/>
                <a:ext cx="11681726" cy="8664048"/>
              </a:xfrm>
              <a:prstGeom prst="rect">
                <a:avLst/>
              </a:prstGeom>
              <a:ln>
                <a:solidFill>
                  <a:srgbClr val="002060"/>
                </a:solidFill>
              </a:ln>
            </p:spPr>
            <p:txBody>
              <a:bodyPr vert="horz" lIns="106675" tIns="53338" rIns="106675" bIns="53338" rtlCol="0" anchor="t">
                <a:noAutofit/>
              </a:bodyPr>
              <a:lstStyle>
                <a:lvl1pPr marL="0" indent="0" algn="ctr" defTabSz="3840480" rtl="0" eaLnBrk="1" latinLnBrk="0" hangingPunct="1">
                  <a:lnSpc>
                    <a:spcPct val="90000"/>
                  </a:lnSpc>
                  <a:spcBef>
                    <a:spcPts val="4200"/>
                  </a:spcBef>
                  <a:buFont typeface="Arial" panose="020B0604020202020204" pitchFamily="34" charset="0"/>
                  <a:buNone/>
                  <a:defRPr sz="1008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1920240" indent="0" algn="ctr" defTabSz="3840480" rtl="0" eaLnBrk="1" latinLnBrk="0" hangingPunct="1">
                  <a:lnSpc>
                    <a:spcPct val="90000"/>
                  </a:lnSpc>
                  <a:spcBef>
                    <a:spcPts val="2100"/>
                  </a:spcBef>
                  <a:buFont typeface="Arial" panose="020B0604020202020204" pitchFamily="34" charset="0"/>
                  <a:buNone/>
                  <a:defRPr sz="8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3840480" indent="0" algn="ctr" defTabSz="3840480" rtl="0" eaLnBrk="1" latinLnBrk="0" hangingPunct="1">
                  <a:lnSpc>
                    <a:spcPct val="90000"/>
                  </a:lnSpc>
                  <a:spcBef>
                    <a:spcPts val="2100"/>
                  </a:spcBef>
                  <a:buFont typeface="Arial" panose="020B0604020202020204" pitchFamily="34" charset="0"/>
                  <a:buNone/>
                  <a:defRPr sz="756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5760720" indent="0" algn="ctr" defTabSz="3840480" rtl="0" eaLnBrk="1" latinLnBrk="0" hangingPunct="1">
                  <a:lnSpc>
                    <a:spcPct val="90000"/>
                  </a:lnSpc>
                  <a:spcBef>
                    <a:spcPts val="2100"/>
                  </a:spcBef>
                  <a:buFont typeface="Arial" panose="020B0604020202020204" pitchFamily="34" charset="0"/>
                  <a:buNone/>
                  <a:defRPr sz="672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7680960" indent="0" algn="ctr" defTabSz="3840480" rtl="0" eaLnBrk="1" latinLnBrk="0" hangingPunct="1">
                  <a:lnSpc>
                    <a:spcPct val="90000"/>
                  </a:lnSpc>
                  <a:spcBef>
                    <a:spcPts val="2100"/>
                  </a:spcBef>
                  <a:buFont typeface="Arial" panose="020B0604020202020204" pitchFamily="34" charset="0"/>
                  <a:buNone/>
                  <a:defRPr sz="672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9601200" indent="0" algn="ctr" defTabSz="3840480" rtl="0" eaLnBrk="1" latinLnBrk="0" hangingPunct="1">
                  <a:lnSpc>
                    <a:spcPct val="90000"/>
                  </a:lnSpc>
                  <a:spcBef>
                    <a:spcPts val="2100"/>
                  </a:spcBef>
                  <a:buFont typeface="Arial" panose="020B0604020202020204" pitchFamily="34" charset="0"/>
                  <a:buNone/>
                  <a:defRPr sz="672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1521440" indent="0" algn="ctr" defTabSz="3840480" rtl="0" eaLnBrk="1" latinLnBrk="0" hangingPunct="1">
                  <a:lnSpc>
                    <a:spcPct val="90000"/>
                  </a:lnSpc>
                  <a:spcBef>
                    <a:spcPts val="2100"/>
                  </a:spcBef>
                  <a:buFont typeface="Arial" panose="020B0604020202020204" pitchFamily="34" charset="0"/>
                  <a:buNone/>
                  <a:defRPr sz="672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3441680" indent="0" algn="ctr" defTabSz="3840480" rtl="0" eaLnBrk="1" latinLnBrk="0" hangingPunct="1">
                  <a:lnSpc>
                    <a:spcPct val="90000"/>
                  </a:lnSpc>
                  <a:spcBef>
                    <a:spcPts val="2100"/>
                  </a:spcBef>
                  <a:buFont typeface="Arial" panose="020B0604020202020204" pitchFamily="34" charset="0"/>
                  <a:buNone/>
                  <a:defRPr sz="672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15361920" indent="0" algn="ctr" defTabSz="3840480" rtl="0" eaLnBrk="1" latinLnBrk="0" hangingPunct="1">
                  <a:lnSpc>
                    <a:spcPct val="90000"/>
                  </a:lnSpc>
                  <a:spcBef>
                    <a:spcPts val="2100"/>
                  </a:spcBef>
                  <a:buFont typeface="Arial" panose="020B0604020202020204" pitchFamily="34" charset="0"/>
                  <a:buNone/>
                  <a:defRPr sz="672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457166" indent="-457166" algn="just">
                  <a:spcBef>
                    <a:spcPts val="0"/>
                  </a:spcBef>
                  <a:buChar char="•"/>
                </a:pPr>
                <a:r>
                  <a:rPr lang="en-US" sz="3000" dirty="0">
                    <a:latin typeface="Cambria"/>
                    <a:ea typeface="Cambria"/>
                    <a:cs typeface="Calibri"/>
                  </a:rPr>
                  <a:t>Kolmogorov-Arnold Networks (KANs) are based off Kolmogorov-Arnold Representation Theorem and fit splines to data instead of weighted activation functions</a:t>
                </a:r>
              </a:p>
              <a:p>
                <a:pPr marL="457166" indent="-457166" algn="just">
                  <a:spcBef>
                    <a:spcPts val="0"/>
                  </a:spcBef>
                  <a:buChar char="•"/>
                </a:pPr>
                <a:r>
                  <a:rPr lang="en-US" sz="3000" dirty="0">
                    <a:latin typeface="Cambria"/>
                    <a:ea typeface="Cambria"/>
                    <a:cs typeface="Calibri"/>
                  </a:rPr>
                  <a:t>Kolmogorov-Arnold Representation Theorem – if </a:t>
                </a:r>
                <a:r>
                  <a:rPr lang="en-US" sz="3000" i="1" dirty="0">
                    <a:latin typeface="Cambria"/>
                    <a:ea typeface="Cambria"/>
                    <a:cs typeface="Calibri"/>
                  </a:rPr>
                  <a:t>f</a:t>
                </a:r>
                <a:r>
                  <a:rPr lang="en-US" sz="3000" dirty="0">
                    <a:latin typeface="Cambria"/>
                    <a:ea typeface="Cambria"/>
                    <a:cs typeface="Calibri"/>
                  </a:rPr>
                  <a:t> is a multivariate continuous function on a bounded domain, then </a:t>
                </a:r>
                <a:r>
                  <a:rPr lang="en-US" sz="3000" i="1" dirty="0">
                    <a:latin typeface="Cambria"/>
                    <a:ea typeface="Cambria"/>
                    <a:cs typeface="Calibri"/>
                  </a:rPr>
                  <a:t>f</a:t>
                </a:r>
                <a:r>
                  <a:rPr lang="en-US" sz="3000" dirty="0">
                    <a:latin typeface="Cambria"/>
                    <a:ea typeface="Cambria"/>
                    <a:cs typeface="Calibri"/>
                  </a:rPr>
                  <a:t> can be written as a finite composition of continuous functions of a single variable and the binary operator of addition [3]</a:t>
                </a:r>
              </a:p>
              <a:p>
                <a:pPr marL="457166" indent="-457166" algn="just">
                  <a:spcBef>
                    <a:spcPts val="0"/>
                  </a:spcBef>
                  <a:buChar char="•"/>
                </a:pPr>
                <a:endParaRPr lang="en-US" sz="960" dirty="0">
                  <a:latin typeface="Cambria"/>
                  <a:ea typeface="Cambria"/>
                  <a:cs typeface="Calibri"/>
                </a:endParaRPr>
              </a:p>
              <a:p>
                <a:pPr algn="just">
                  <a:spcBef>
                    <a:spcPts val="0"/>
                  </a:spcBef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000" i="1">
                          <a:latin typeface="Cambria Math" panose="02040503050406030204" pitchFamily="18" charset="0"/>
                          <a:ea typeface="Cambria"/>
                          <a:cs typeface="Calibri"/>
                        </a:rPr>
                        <m:t>𝑓</m:t>
                      </m:r>
                      <m:d>
                        <m:dPr>
                          <m:ctrlPr>
                            <a:rPr lang="en-US" sz="3000" i="1">
                              <a:latin typeface="Cambria Math" panose="02040503050406030204" pitchFamily="18" charset="0"/>
                              <a:ea typeface="Cambria"/>
                              <a:cs typeface="Calibri"/>
                            </a:rPr>
                          </m:ctrlPr>
                        </m:dPr>
                        <m:e>
                          <m:r>
                            <a:rPr lang="en-US" sz="3000" b="1" i="1">
                              <a:latin typeface="Cambria Math" panose="02040503050406030204" pitchFamily="18" charset="0"/>
                              <a:ea typeface="Cambria"/>
                              <a:cs typeface="Calibri"/>
                            </a:rPr>
                            <m:t>𝒙</m:t>
                          </m:r>
                        </m:e>
                      </m:d>
                      <m:r>
                        <a:rPr lang="en-US" sz="3000" i="1">
                          <a:latin typeface="Cambria Math" panose="02040503050406030204" pitchFamily="18" charset="0"/>
                          <a:ea typeface="Cambria"/>
                          <a:cs typeface="Calibri"/>
                        </a:rPr>
                        <m:t>=</m:t>
                      </m:r>
                      <m:r>
                        <a:rPr lang="en-US" sz="3000" i="1">
                          <a:latin typeface="Cambria Math" panose="02040503050406030204" pitchFamily="18" charset="0"/>
                          <a:ea typeface="Cambria"/>
                          <a:cs typeface="Calibri"/>
                        </a:rPr>
                        <m:t>𝑓</m:t>
                      </m:r>
                      <m:d>
                        <m:dPr>
                          <m:ctrlPr>
                            <a:rPr lang="en-US" sz="3000" i="1">
                              <a:latin typeface="Cambria Math" panose="02040503050406030204" pitchFamily="18" charset="0"/>
                              <a:ea typeface="Cambria"/>
                              <a:cs typeface="Calibri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3000" i="1">
                                  <a:latin typeface="Cambria Math" panose="02040503050406030204" pitchFamily="18" charset="0"/>
                                  <a:ea typeface="Cambria"/>
                                  <a:cs typeface="Calibri"/>
                                </a:rPr>
                              </m:ctrlPr>
                            </m:sSubPr>
                            <m:e>
                              <m:r>
                                <a:rPr lang="en-US" sz="3000" i="1">
                                  <a:latin typeface="Cambria Math" panose="02040503050406030204" pitchFamily="18" charset="0"/>
                                  <a:ea typeface="Cambria"/>
                                  <a:cs typeface="Calibri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sz="3000" i="1">
                                  <a:latin typeface="Cambria Math" panose="02040503050406030204" pitchFamily="18" charset="0"/>
                                  <a:ea typeface="Cambria"/>
                                  <a:cs typeface="Calibri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3000" i="1">
                              <a:latin typeface="Cambria Math" panose="02040503050406030204" pitchFamily="18" charset="0"/>
                              <a:ea typeface="Cambria"/>
                              <a:cs typeface="Calibri"/>
                            </a:rPr>
                            <m:t>, …, </m:t>
                          </m:r>
                          <m:sSub>
                            <m:sSubPr>
                              <m:ctrlPr>
                                <a:rPr lang="en-US" sz="3000" i="1">
                                  <a:latin typeface="Cambria Math" panose="02040503050406030204" pitchFamily="18" charset="0"/>
                                  <a:ea typeface="Cambria"/>
                                  <a:cs typeface="Calibri"/>
                                </a:rPr>
                              </m:ctrlPr>
                            </m:sSubPr>
                            <m:e>
                              <m:r>
                                <a:rPr lang="en-US" sz="3000" i="1">
                                  <a:latin typeface="Cambria Math" panose="02040503050406030204" pitchFamily="18" charset="0"/>
                                  <a:ea typeface="Cambria"/>
                                  <a:cs typeface="Calibri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sz="3000" i="1">
                                  <a:latin typeface="Cambria Math" panose="02040503050406030204" pitchFamily="18" charset="0"/>
                                  <a:ea typeface="Cambria"/>
                                  <a:cs typeface="Calibri"/>
                                </a:rPr>
                                <m:t>𝑛</m:t>
                              </m:r>
                            </m:sub>
                          </m:sSub>
                        </m:e>
                      </m:d>
                      <m:r>
                        <a:rPr lang="en-US" sz="3000" i="1">
                          <a:latin typeface="Cambria Math" panose="02040503050406030204" pitchFamily="18" charset="0"/>
                          <a:ea typeface="Cambria"/>
                          <a:cs typeface="Calibri"/>
                        </a:rPr>
                        <m:t>=</m:t>
                      </m:r>
                      <m:nary>
                        <m:naryPr>
                          <m:chr m:val="∑"/>
                          <m:ctrlPr>
                            <a:rPr lang="en-US" sz="3000" i="1">
                              <a:latin typeface="Cambria Math" panose="02040503050406030204" pitchFamily="18" charset="0"/>
                              <a:ea typeface="Cambria"/>
                              <a:cs typeface="Calibri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3000" i="1">
                              <a:latin typeface="Cambria Math" panose="02040503050406030204" pitchFamily="18" charset="0"/>
                              <a:ea typeface="Cambria"/>
                              <a:cs typeface="Calibri"/>
                            </a:rPr>
                            <m:t>𝑞</m:t>
                          </m:r>
                          <m:r>
                            <a:rPr lang="en-US" sz="3000" i="1">
                              <a:latin typeface="Cambria Math" panose="02040503050406030204" pitchFamily="18" charset="0"/>
                              <a:ea typeface="Cambria"/>
                              <a:cs typeface="Calibri"/>
                            </a:rPr>
                            <m:t>=1</m:t>
                          </m:r>
                        </m:sub>
                        <m:sup>
                          <m:r>
                            <a:rPr lang="en-US" sz="3000" i="1">
                              <a:latin typeface="Cambria Math" panose="02040503050406030204" pitchFamily="18" charset="0"/>
                              <a:ea typeface="Cambria"/>
                              <a:cs typeface="Calibri"/>
                            </a:rPr>
                            <m:t>2</m:t>
                          </m:r>
                          <m:r>
                            <a:rPr lang="en-US" sz="3000" i="1">
                              <a:latin typeface="Cambria Math" panose="02040503050406030204" pitchFamily="18" charset="0"/>
                              <a:ea typeface="Cambria"/>
                              <a:cs typeface="Calibri"/>
                            </a:rPr>
                            <m:t>𝑛</m:t>
                          </m:r>
                          <m:r>
                            <a:rPr lang="en-US" sz="3000" i="1">
                              <a:latin typeface="Cambria Math" panose="02040503050406030204" pitchFamily="18" charset="0"/>
                              <a:ea typeface="Cambria"/>
                              <a:cs typeface="Calibri"/>
                            </a:rPr>
                            <m:t>+1</m:t>
                          </m:r>
                        </m:sup>
                        <m:e>
                          <m:sSub>
                            <m:sSubPr>
                              <m:ctrlPr>
                                <a:rPr lang="en-US" sz="3000" i="1">
                                  <a:latin typeface="Cambria Math" panose="02040503050406030204" pitchFamily="18" charset="0"/>
                                  <a:ea typeface="Cambria"/>
                                  <a:cs typeface="Calibri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 sz="3000">
                                  <a:latin typeface="Cambria Math" panose="02040503050406030204" pitchFamily="18" charset="0"/>
                                  <a:ea typeface="Cambria"/>
                                  <a:cs typeface="Calibri"/>
                                </a:rPr>
                                <m:t>Φ</m:t>
                              </m:r>
                            </m:e>
                            <m:sub>
                              <m:r>
                                <a:rPr lang="en-US" sz="3000" i="1">
                                  <a:latin typeface="Cambria Math" panose="02040503050406030204" pitchFamily="18" charset="0"/>
                                  <a:ea typeface="Cambria"/>
                                  <a:cs typeface="Calibri"/>
                                </a:rPr>
                                <m:t>𝑞</m:t>
                              </m:r>
                            </m:sub>
                          </m:sSub>
                          <m:d>
                            <m:dPr>
                              <m:begChr m:val=""/>
                              <m:ctrlPr>
                                <a:rPr lang="en-US" sz="3000" i="1">
                                  <a:latin typeface="Cambria Math" panose="02040503050406030204" pitchFamily="18" charset="0"/>
                                  <a:ea typeface="Cambria"/>
                                  <a:cs typeface="Calibri"/>
                                </a:rPr>
                              </m:ctrlPr>
                            </m:dPr>
                            <m:e>
                              <m:d>
                                <m:dPr>
                                  <m:endChr m:val=""/>
                                  <m:ctrlPr>
                                    <a:rPr lang="en-US" sz="3000" i="1">
                                      <a:latin typeface="Cambria Math" panose="02040503050406030204" pitchFamily="18" charset="0"/>
                                      <a:ea typeface="Cambria"/>
                                      <a:cs typeface="Calibri"/>
                                    </a:rPr>
                                  </m:ctrlPr>
                                </m:dPr>
                                <m:e>
                                  <m:nary>
                                    <m:naryPr>
                                      <m:chr m:val="∑"/>
                                      <m:ctrlPr>
                                        <a:rPr lang="en-US" sz="3000" i="1">
                                          <a:latin typeface="Cambria Math" panose="02040503050406030204" pitchFamily="18" charset="0"/>
                                          <a:ea typeface="Cambria"/>
                                          <a:cs typeface="Calibri"/>
                                        </a:rPr>
                                      </m:ctrlPr>
                                    </m:naryPr>
                                    <m:sub>
                                      <m:r>
                                        <m:rPr>
                                          <m:brk m:alnAt="23"/>
                                        </m:rPr>
                                        <a:rPr lang="en-US" sz="3000" i="1">
                                          <a:latin typeface="Cambria Math" panose="02040503050406030204" pitchFamily="18" charset="0"/>
                                          <a:ea typeface="Cambria"/>
                                          <a:cs typeface="Calibri"/>
                                        </a:rPr>
                                        <m:t>𝑝</m:t>
                                      </m:r>
                                      <m:r>
                                        <a:rPr lang="en-US" sz="3000" i="1">
                                          <a:latin typeface="Cambria Math" panose="02040503050406030204" pitchFamily="18" charset="0"/>
                                          <a:ea typeface="Cambria"/>
                                          <a:cs typeface="Calibri"/>
                                        </a:rPr>
                                        <m:t>=1</m:t>
                                      </m:r>
                                    </m:sub>
                                    <m:sup>
                                      <m:r>
                                        <a:rPr lang="en-US" sz="3000" i="1">
                                          <a:latin typeface="Cambria Math" panose="02040503050406030204" pitchFamily="18" charset="0"/>
                                          <a:ea typeface="Cambria"/>
                                          <a:cs typeface="Calibri"/>
                                        </a:rPr>
                                        <m:t>𝑛</m:t>
                                      </m:r>
                                    </m:sup>
                                    <m:e>
                                      <m:sSub>
                                        <m:sSubPr>
                                          <m:ctrlPr>
                                            <a:rPr lang="en-US" sz="3000" i="1">
                                              <a:latin typeface="Cambria Math" panose="02040503050406030204" pitchFamily="18" charset="0"/>
                                              <a:ea typeface="Cambria"/>
                                              <a:cs typeface="Calibri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sz="3000" i="1">
                                              <a:latin typeface="Cambria Math" panose="02040503050406030204" pitchFamily="18" charset="0"/>
                                              <a:ea typeface="Cambria"/>
                                              <a:cs typeface="Calibri"/>
                                            </a:rPr>
                                            <m:t>𝜙</m:t>
                                          </m:r>
                                        </m:e>
                                        <m:sub>
                                          <m:r>
                                            <a:rPr lang="en-US" sz="3000" i="1">
                                              <a:latin typeface="Cambria Math" panose="02040503050406030204" pitchFamily="18" charset="0"/>
                                              <a:ea typeface="Cambria"/>
                                              <a:cs typeface="Calibri"/>
                                            </a:rPr>
                                            <m:t>𝑞</m:t>
                                          </m:r>
                                          <m:r>
                                            <a:rPr lang="en-US" sz="3000" i="1">
                                              <a:latin typeface="Cambria Math" panose="02040503050406030204" pitchFamily="18" charset="0"/>
                                              <a:ea typeface="Cambria"/>
                                              <a:cs typeface="Calibri"/>
                                            </a:rPr>
                                            <m:t>,</m:t>
                                          </m:r>
                                          <m:r>
                                            <a:rPr lang="en-US" sz="3000" i="1">
                                              <a:latin typeface="Cambria Math" panose="02040503050406030204" pitchFamily="18" charset="0"/>
                                              <a:ea typeface="Cambria"/>
                                              <a:cs typeface="Calibri"/>
                                            </a:rPr>
                                            <m:t>𝑝</m:t>
                                          </m:r>
                                        </m:sub>
                                      </m:sSub>
                                      <m:d>
                                        <m:dPr>
                                          <m:ctrlPr>
                                            <a:rPr lang="en-US" sz="3000" i="1">
                                              <a:latin typeface="Cambria Math" panose="02040503050406030204" pitchFamily="18" charset="0"/>
                                              <a:ea typeface="Cambria"/>
                                              <a:cs typeface="Calibri"/>
                                            </a:rPr>
                                          </m:ctrlPr>
                                        </m:dPr>
                                        <m:e>
                                          <m:sSub>
                                            <m:sSubPr>
                                              <m:ctrlPr>
                                                <a:rPr lang="en-US" sz="3000" i="1">
                                                  <a:latin typeface="Cambria Math" panose="02040503050406030204" pitchFamily="18" charset="0"/>
                                                  <a:ea typeface="Cambria"/>
                                                  <a:cs typeface="Calibri"/>
                                                </a:rPr>
                                              </m:ctrlPr>
                                            </m:sSubPr>
                                            <m:e>
                                              <m:r>
                                                <a:rPr lang="en-US" sz="3000" i="1">
                                                  <a:latin typeface="Cambria Math" panose="02040503050406030204" pitchFamily="18" charset="0"/>
                                                  <a:ea typeface="Cambria"/>
                                                  <a:cs typeface="Calibri"/>
                                                </a:rPr>
                                                <m:t>𝑥</m:t>
                                              </m:r>
                                            </m:e>
                                            <m:sub>
                                              <m:r>
                                                <a:rPr lang="en-US" sz="3000" i="1">
                                                  <a:latin typeface="Cambria Math" panose="02040503050406030204" pitchFamily="18" charset="0"/>
                                                  <a:ea typeface="Cambria"/>
                                                  <a:cs typeface="Calibri"/>
                                                </a:rPr>
                                                <m:t>𝑝</m:t>
                                              </m:r>
                                            </m:sub>
                                          </m:sSub>
                                        </m:e>
                                      </m:d>
                                    </m:e>
                                  </m:nary>
                                </m:e>
                              </m:d>
                            </m:e>
                          </m:d>
                        </m:e>
                      </m:nary>
                    </m:oMath>
                  </m:oMathPara>
                </a14:m>
                <a:endParaRPr lang="en-US" sz="3000" dirty="0">
                  <a:latin typeface="Cambria"/>
                  <a:ea typeface="Cambria"/>
                  <a:cs typeface="Calibri"/>
                </a:endParaRPr>
              </a:p>
            </p:txBody>
          </p:sp>
        </mc:Choice>
        <mc:Fallback>
          <p:sp>
            <p:nvSpPr>
              <p:cNvPr id="8" name="Subtitle 2">
                <a:extLst>
                  <a:ext uri="{FF2B5EF4-FFF2-40B4-BE49-F238E27FC236}">
                    <a16:creationId xmlns:a16="http://schemas.microsoft.com/office/drawing/2014/main" id="{53BB4FDE-6BB8-F24E-7F5F-3DDCFA61704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9612" y="23456832"/>
                <a:ext cx="11681726" cy="8664048"/>
              </a:xfrm>
              <a:prstGeom prst="rect">
                <a:avLst/>
              </a:prstGeom>
              <a:blipFill>
                <a:blip r:embed="rId3"/>
                <a:stretch>
                  <a:fillRect l="-886" t="-1335" r="-1043"/>
                </a:stretch>
              </a:blipFill>
              <a:ln>
                <a:solidFill>
                  <a:srgbClr val="002060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Subtitle 2">
            <a:extLst>
              <a:ext uri="{FF2B5EF4-FFF2-40B4-BE49-F238E27FC236}">
                <a16:creationId xmlns:a16="http://schemas.microsoft.com/office/drawing/2014/main" id="{AA20A629-9429-6ADD-A030-7095910C3848}"/>
              </a:ext>
            </a:extLst>
          </p:cNvPr>
          <p:cNvSpPr txBox="1">
            <a:spLocks/>
          </p:cNvSpPr>
          <p:nvPr/>
        </p:nvSpPr>
        <p:spPr>
          <a:xfrm>
            <a:off x="12314093" y="4937914"/>
            <a:ext cx="19641782" cy="900038"/>
          </a:xfrm>
          <a:prstGeom prst="rect">
            <a:avLst/>
          </a:prstGeom>
          <a:solidFill>
            <a:srgbClr val="001B43"/>
          </a:solidFill>
          <a:ln>
            <a:solidFill>
              <a:srgbClr val="002060"/>
            </a:solidFill>
          </a:ln>
        </p:spPr>
        <p:txBody>
          <a:bodyPr vert="horz" lIns="106675" tIns="53338" rIns="106675" bIns="53338" rtlCol="0" anchor="ctr">
            <a:noAutofit/>
          </a:bodyPr>
          <a:lstStyle>
            <a:lvl1pPr marL="0" indent="0" algn="ctr" defTabSz="3840480" rtl="0" eaLnBrk="1" latinLnBrk="0" hangingPunct="1">
              <a:lnSpc>
                <a:spcPct val="90000"/>
              </a:lnSpc>
              <a:spcBef>
                <a:spcPts val="4200"/>
              </a:spcBef>
              <a:buFont typeface="Arial" panose="020B0604020202020204" pitchFamily="34" charset="0"/>
              <a:buNone/>
              <a:defRPr sz="100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92024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8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84048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75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76072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68096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60120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152144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344168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536192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5798" dirty="0">
                <a:solidFill>
                  <a:schemeClr val="bg1"/>
                </a:solidFill>
                <a:latin typeface="Cambria" panose="02040503050406030204" pitchFamily="18" charset="0"/>
              </a:rPr>
              <a:t>Training Comparison</a:t>
            </a:r>
          </a:p>
        </p:txBody>
      </p:sp>
      <p:sp>
        <p:nvSpPr>
          <p:cNvPr id="12" name="Subtitle 2">
            <a:extLst>
              <a:ext uri="{FF2B5EF4-FFF2-40B4-BE49-F238E27FC236}">
                <a16:creationId xmlns:a16="http://schemas.microsoft.com/office/drawing/2014/main" id="{F85F3FC4-58E0-200C-6D7A-30C350ED5E11}"/>
              </a:ext>
            </a:extLst>
          </p:cNvPr>
          <p:cNvSpPr txBox="1">
            <a:spLocks/>
          </p:cNvSpPr>
          <p:nvPr/>
        </p:nvSpPr>
        <p:spPr>
          <a:xfrm>
            <a:off x="32238053" y="17003141"/>
            <a:ext cx="11322029" cy="7152816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txBody>
          <a:bodyPr vert="horz" lIns="106675" tIns="53338" rIns="106675" bIns="53338" rtlCol="0" anchor="t">
            <a:normAutofit lnSpcReduction="10000"/>
          </a:bodyPr>
          <a:lstStyle>
            <a:lvl1pPr marL="0" indent="0" algn="ctr" defTabSz="3840480" rtl="0" eaLnBrk="1" latinLnBrk="0" hangingPunct="1">
              <a:lnSpc>
                <a:spcPct val="90000"/>
              </a:lnSpc>
              <a:spcBef>
                <a:spcPts val="4200"/>
              </a:spcBef>
              <a:buFont typeface="Arial" panose="020B0604020202020204" pitchFamily="34" charset="0"/>
              <a:buNone/>
              <a:defRPr sz="100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92024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8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84048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75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76072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68096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60120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152144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344168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536192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spcBef>
                <a:spcPts val="0"/>
              </a:spcBef>
            </a:pPr>
            <a:endParaRPr lang="en-US" sz="3000" dirty="0">
              <a:latin typeface="Cambria" panose="02040503050406030204" pitchFamily="18" charset="0"/>
            </a:endParaRPr>
          </a:p>
          <a:p>
            <a:pPr algn="l">
              <a:spcBef>
                <a:spcPts val="0"/>
              </a:spcBef>
            </a:pPr>
            <a:r>
              <a:rPr lang="en-US" sz="3000" dirty="0">
                <a:latin typeface="Cambria" panose="02040503050406030204" pitchFamily="18" charset="0"/>
              </a:rPr>
              <a:t>KANs can reach solutions with lower overall loss in shorter amounts of time</a:t>
            </a:r>
          </a:p>
          <a:p>
            <a:pPr algn="l">
              <a:spcBef>
                <a:spcPts val="0"/>
              </a:spcBef>
            </a:pPr>
            <a:endParaRPr lang="en-US" sz="3000" dirty="0">
              <a:latin typeface="Cambria" panose="02040503050406030204" pitchFamily="18" charset="0"/>
            </a:endParaRPr>
          </a:p>
          <a:p>
            <a:pPr algn="l">
              <a:spcBef>
                <a:spcPts val="0"/>
              </a:spcBef>
            </a:pPr>
            <a:r>
              <a:rPr lang="en-US" sz="3000" dirty="0">
                <a:latin typeface="Cambria" panose="02040503050406030204" pitchFamily="18" charset="0"/>
              </a:rPr>
              <a:t>In areas where we are guaranteed to have a single solution KANs are able to learn said solution with lower loss</a:t>
            </a:r>
          </a:p>
          <a:p>
            <a:pPr algn="l">
              <a:spcBef>
                <a:spcPts val="0"/>
              </a:spcBef>
            </a:pPr>
            <a:endParaRPr lang="en-US" sz="3000" dirty="0">
              <a:latin typeface="Cambria" panose="02040503050406030204" pitchFamily="18" charset="0"/>
            </a:endParaRPr>
          </a:p>
          <a:p>
            <a:pPr algn="l">
              <a:spcBef>
                <a:spcPts val="0"/>
              </a:spcBef>
            </a:pPr>
            <a:r>
              <a:rPr lang="en-US" sz="3000" dirty="0">
                <a:latin typeface="Cambria" panose="02040503050406030204" pitchFamily="18" charset="0"/>
              </a:rPr>
              <a:t>Where more than one solution is expected the KAN model loses accuracy very quickly</a:t>
            </a:r>
          </a:p>
          <a:p>
            <a:pPr algn="l">
              <a:spcBef>
                <a:spcPts val="0"/>
              </a:spcBef>
            </a:pPr>
            <a:endParaRPr lang="en-US" sz="3000" dirty="0">
              <a:latin typeface="Cambria" panose="02040503050406030204" pitchFamily="18" charset="0"/>
            </a:endParaRPr>
          </a:p>
          <a:p>
            <a:pPr algn="l">
              <a:spcBef>
                <a:spcPts val="0"/>
              </a:spcBef>
            </a:pPr>
            <a:r>
              <a:rPr lang="en-US" sz="3000" dirty="0">
                <a:latin typeface="Cambria" panose="02040503050406030204" pitchFamily="18" charset="0"/>
              </a:rPr>
              <a:t>After many weeks of attempts we were unable to implement a KAN model that was able to effectively learn both the B(z) modulus and two-phase solutions </a:t>
            </a:r>
            <a:r>
              <a:rPr lang="el-GR" sz="3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φ</a:t>
            </a:r>
            <a:r>
              <a:rPr lang="en-US" sz="3000" dirty="0">
                <a:latin typeface="Cambria" panose="02040503050406030204" pitchFamily="18" charset="0"/>
              </a:rPr>
              <a:t>(z)</a:t>
            </a:r>
          </a:p>
          <a:p>
            <a:pPr algn="l">
              <a:spcBef>
                <a:spcPts val="0"/>
              </a:spcBef>
            </a:pPr>
            <a:endParaRPr lang="en-US" sz="3000" dirty="0">
              <a:latin typeface="Cambria" panose="02040503050406030204" pitchFamily="18" charset="0"/>
            </a:endParaRPr>
          </a:p>
          <a:p>
            <a:pPr algn="l">
              <a:spcBef>
                <a:spcPts val="0"/>
              </a:spcBef>
            </a:pPr>
            <a:r>
              <a:rPr lang="en-US" sz="3000" dirty="0">
                <a:latin typeface="Cambria" panose="02040503050406030204" pitchFamily="18" charset="0"/>
              </a:rPr>
              <a:t>Future work could include finding a way to implement two-phase solutions and solving for the B(z) modulus to compare the efficiency of KANs vs. MLPs at solving this problem, and compare the solutions for the sin</a:t>
            </a:r>
            <a:r>
              <a:rPr lang="el-GR" sz="3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μ</a:t>
            </a:r>
            <a:r>
              <a:rPr lang="en-US" sz="3000" dirty="0">
                <a:latin typeface="Cambria" panose="02040503050406030204" pitchFamily="18" charset="0"/>
              </a:rPr>
              <a:t> value	</a:t>
            </a:r>
          </a:p>
        </p:txBody>
      </p:sp>
      <p:sp>
        <p:nvSpPr>
          <p:cNvPr id="13" name="Subtitle 2">
            <a:extLst>
              <a:ext uri="{FF2B5EF4-FFF2-40B4-BE49-F238E27FC236}">
                <a16:creationId xmlns:a16="http://schemas.microsoft.com/office/drawing/2014/main" id="{2B95182C-F409-095C-462A-971E5810DD06}"/>
              </a:ext>
            </a:extLst>
          </p:cNvPr>
          <p:cNvSpPr txBox="1">
            <a:spLocks/>
          </p:cNvSpPr>
          <p:nvPr/>
        </p:nvSpPr>
        <p:spPr>
          <a:xfrm>
            <a:off x="369612" y="4937909"/>
            <a:ext cx="11681726" cy="902870"/>
          </a:xfrm>
          <a:prstGeom prst="rect">
            <a:avLst/>
          </a:prstGeom>
          <a:solidFill>
            <a:srgbClr val="001B43"/>
          </a:solidFill>
          <a:ln>
            <a:solidFill>
              <a:srgbClr val="002060"/>
            </a:solidFill>
          </a:ln>
        </p:spPr>
        <p:txBody>
          <a:bodyPr vert="horz" lIns="106675" tIns="53338" rIns="106675" bIns="53338" rtlCol="0" anchor="ctr">
            <a:normAutofit/>
          </a:bodyPr>
          <a:lstStyle>
            <a:lvl1pPr marL="0" indent="0" algn="ctr" defTabSz="3840480" rtl="0" eaLnBrk="1" latinLnBrk="0" hangingPunct="1">
              <a:lnSpc>
                <a:spcPct val="90000"/>
              </a:lnSpc>
              <a:spcBef>
                <a:spcPts val="4200"/>
              </a:spcBef>
              <a:buFont typeface="Arial" panose="020B0604020202020204" pitchFamily="34" charset="0"/>
              <a:buNone/>
              <a:defRPr sz="100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92024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8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84048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75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76072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68096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60120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152144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344168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536192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5798">
                <a:solidFill>
                  <a:schemeClr val="bg1"/>
                </a:solidFill>
                <a:latin typeface="Cambria" panose="02040503050406030204" pitchFamily="18" charset="0"/>
              </a:rPr>
              <a:t>Introduction</a:t>
            </a:r>
          </a:p>
        </p:txBody>
      </p:sp>
      <p:sp>
        <p:nvSpPr>
          <p:cNvPr id="15" name="Subtitle 2">
            <a:extLst>
              <a:ext uri="{FF2B5EF4-FFF2-40B4-BE49-F238E27FC236}">
                <a16:creationId xmlns:a16="http://schemas.microsoft.com/office/drawing/2014/main" id="{ADB4AEEA-B6C5-6E8C-0925-51ED5EF4B05C}"/>
              </a:ext>
            </a:extLst>
          </p:cNvPr>
          <p:cNvSpPr txBox="1">
            <a:spLocks/>
          </p:cNvSpPr>
          <p:nvPr/>
        </p:nvSpPr>
        <p:spPr>
          <a:xfrm>
            <a:off x="32218659" y="4927639"/>
            <a:ext cx="11287550" cy="913157"/>
          </a:xfrm>
          <a:prstGeom prst="rect">
            <a:avLst/>
          </a:prstGeom>
          <a:solidFill>
            <a:srgbClr val="001B43"/>
          </a:solidFill>
          <a:ln>
            <a:solidFill>
              <a:srgbClr val="002060"/>
            </a:solidFill>
          </a:ln>
        </p:spPr>
        <p:txBody>
          <a:bodyPr vert="horz" lIns="106675" tIns="53338" rIns="106675" bIns="53338" rtlCol="0" anchor="ctr">
            <a:normAutofit/>
          </a:bodyPr>
          <a:lstStyle>
            <a:lvl1pPr marL="0" indent="0" algn="ctr" defTabSz="3840480" rtl="0" eaLnBrk="1" latinLnBrk="0" hangingPunct="1">
              <a:lnSpc>
                <a:spcPct val="90000"/>
              </a:lnSpc>
              <a:spcBef>
                <a:spcPts val="4200"/>
              </a:spcBef>
              <a:buFont typeface="Arial" panose="020B0604020202020204" pitchFamily="34" charset="0"/>
              <a:buNone/>
              <a:defRPr sz="100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92024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8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84048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75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76072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68096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60120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152144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344168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536192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5798" dirty="0">
                <a:solidFill>
                  <a:schemeClr val="bg1"/>
                </a:solidFill>
                <a:latin typeface="Cambria" panose="02040503050406030204" pitchFamily="18" charset="0"/>
              </a:rPr>
              <a:t>Data &amp; Results</a:t>
            </a:r>
          </a:p>
        </p:txBody>
      </p:sp>
      <p:sp>
        <p:nvSpPr>
          <p:cNvPr id="16" name="Subtitle 2">
            <a:extLst>
              <a:ext uri="{FF2B5EF4-FFF2-40B4-BE49-F238E27FC236}">
                <a16:creationId xmlns:a16="http://schemas.microsoft.com/office/drawing/2014/main" id="{A3F17723-A912-8135-EC96-7614EF78E5B0}"/>
              </a:ext>
            </a:extLst>
          </p:cNvPr>
          <p:cNvSpPr txBox="1">
            <a:spLocks/>
          </p:cNvSpPr>
          <p:nvPr/>
        </p:nvSpPr>
        <p:spPr>
          <a:xfrm>
            <a:off x="12300595" y="6000072"/>
            <a:ext cx="19641782" cy="7311427"/>
          </a:xfrm>
          <a:prstGeom prst="rect">
            <a:avLst/>
          </a:prstGeom>
          <a:ln>
            <a:solidFill>
              <a:srgbClr val="002060"/>
            </a:solidFill>
          </a:ln>
        </p:spPr>
        <p:txBody>
          <a:bodyPr vert="horz" lIns="106675" tIns="53338" rIns="106675" bIns="53338" rtlCol="0" anchor="ctr">
            <a:normAutofit/>
          </a:bodyPr>
          <a:lstStyle>
            <a:lvl1pPr marL="0" indent="0" algn="ctr" defTabSz="3840480" rtl="0" eaLnBrk="1" latinLnBrk="0" hangingPunct="1">
              <a:lnSpc>
                <a:spcPct val="90000"/>
              </a:lnSpc>
              <a:spcBef>
                <a:spcPts val="4200"/>
              </a:spcBef>
              <a:buFont typeface="Arial" panose="020B0604020202020204" pitchFamily="34" charset="0"/>
              <a:buNone/>
              <a:defRPr sz="100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92024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8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84048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75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76072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68096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60120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152144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344168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536192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3701">
              <a:latin typeface="Cambria" panose="02040503050406030204" pitchFamily="18" charset="0"/>
            </a:endParaRPr>
          </a:p>
        </p:txBody>
      </p:sp>
      <p:sp>
        <p:nvSpPr>
          <p:cNvPr id="17" name="Subtitle 2">
            <a:extLst>
              <a:ext uri="{FF2B5EF4-FFF2-40B4-BE49-F238E27FC236}">
                <a16:creationId xmlns:a16="http://schemas.microsoft.com/office/drawing/2014/main" id="{010DFCA1-65E6-D38E-340E-ACDC0219E954}"/>
              </a:ext>
            </a:extLst>
          </p:cNvPr>
          <p:cNvSpPr txBox="1">
            <a:spLocks/>
          </p:cNvSpPr>
          <p:nvPr/>
        </p:nvSpPr>
        <p:spPr>
          <a:xfrm>
            <a:off x="32218663" y="15860191"/>
            <a:ext cx="11341435" cy="913157"/>
          </a:xfrm>
          <a:prstGeom prst="rect">
            <a:avLst/>
          </a:prstGeom>
          <a:solidFill>
            <a:srgbClr val="001B43"/>
          </a:solidFill>
          <a:ln>
            <a:solidFill>
              <a:srgbClr val="002060"/>
            </a:solidFill>
          </a:ln>
        </p:spPr>
        <p:txBody>
          <a:bodyPr vert="horz" lIns="106675" tIns="53338" rIns="106675" bIns="53338" rtlCol="0" anchor="ctr">
            <a:normAutofit/>
          </a:bodyPr>
          <a:lstStyle>
            <a:lvl1pPr marL="0" indent="0" algn="ctr" defTabSz="3840480" rtl="0" eaLnBrk="1" latinLnBrk="0" hangingPunct="1">
              <a:lnSpc>
                <a:spcPct val="90000"/>
              </a:lnSpc>
              <a:spcBef>
                <a:spcPts val="4200"/>
              </a:spcBef>
              <a:buFont typeface="Arial" panose="020B0604020202020204" pitchFamily="34" charset="0"/>
              <a:buNone/>
              <a:defRPr sz="100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92024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8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84048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75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76072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68096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60120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152144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344168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536192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5798">
                <a:solidFill>
                  <a:schemeClr val="bg1"/>
                </a:solidFill>
                <a:latin typeface="Cambria" panose="02040503050406030204" pitchFamily="18" charset="0"/>
              </a:rPr>
              <a:t>Conclusions</a:t>
            </a:r>
          </a:p>
        </p:txBody>
      </p:sp>
      <p:sp>
        <p:nvSpPr>
          <p:cNvPr id="18" name="Subtitle 2">
            <a:extLst>
              <a:ext uri="{FF2B5EF4-FFF2-40B4-BE49-F238E27FC236}">
                <a16:creationId xmlns:a16="http://schemas.microsoft.com/office/drawing/2014/main" id="{80362F2E-D36E-88F9-BC1B-A73FDB7615C8}"/>
              </a:ext>
            </a:extLst>
          </p:cNvPr>
          <p:cNvSpPr txBox="1">
            <a:spLocks/>
          </p:cNvSpPr>
          <p:nvPr/>
        </p:nvSpPr>
        <p:spPr>
          <a:xfrm>
            <a:off x="32218642" y="24390634"/>
            <a:ext cx="11341440" cy="602966"/>
          </a:xfrm>
          <a:prstGeom prst="rect">
            <a:avLst/>
          </a:prstGeom>
          <a:solidFill>
            <a:srgbClr val="001B43"/>
          </a:solidFill>
          <a:ln>
            <a:solidFill>
              <a:srgbClr val="002060"/>
            </a:solidFill>
          </a:ln>
        </p:spPr>
        <p:txBody>
          <a:bodyPr vert="horz" lIns="106675" tIns="53338" rIns="106675" bIns="53338" rtlCol="0" anchor="ctr">
            <a:noAutofit/>
          </a:bodyPr>
          <a:lstStyle>
            <a:lvl1pPr marL="0" indent="0" algn="ctr" defTabSz="3840480" rtl="0" eaLnBrk="1" latinLnBrk="0" hangingPunct="1">
              <a:lnSpc>
                <a:spcPct val="90000"/>
              </a:lnSpc>
              <a:spcBef>
                <a:spcPts val="4200"/>
              </a:spcBef>
              <a:buFont typeface="Arial" panose="020B0604020202020204" pitchFamily="34" charset="0"/>
              <a:buNone/>
              <a:defRPr sz="100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92024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8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84048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75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76072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68096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60120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152144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344168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536192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5798" dirty="0">
                <a:solidFill>
                  <a:schemeClr val="bg1"/>
                </a:solidFill>
                <a:latin typeface="Cambria" panose="02040503050406030204" pitchFamily="18" charset="0"/>
              </a:rPr>
              <a:t>Acknowledgements</a:t>
            </a:r>
          </a:p>
        </p:txBody>
      </p:sp>
      <p:sp>
        <p:nvSpPr>
          <p:cNvPr id="19" name="Subtitle 2">
            <a:extLst>
              <a:ext uri="{FF2B5EF4-FFF2-40B4-BE49-F238E27FC236}">
                <a16:creationId xmlns:a16="http://schemas.microsoft.com/office/drawing/2014/main" id="{AB244795-7EDE-C46B-EEF5-D6F00FD2E864}"/>
              </a:ext>
            </a:extLst>
          </p:cNvPr>
          <p:cNvSpPr txBox="1">
            <a:spLocks/>
          </p:cNvSpPr>
          <p:nvPr/>
        </p:nvSpPr>
        <p:spPr>
          <a:xfrm>
            <a:off x="32218658" y="6000072"/>
            <a:ext cx="11268197" cy="9601718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txBody>
          <a:bodyPr vert="horz" lIns="106675" tIns="53338" rIns="106675" bIns="53338" rtlCol="0" anchor="t">
            <a:noAutofit/>
          </a:bodyPr>
          <a:lstStyle>
            <a:lvl1pPr marL="0" indent="0" algn="ctr" defTabSz="3840480" rtl="0" eaLnBrk="1" latinLnBrk="0" hangingPunct="1">
              <a:lnSpc>
                <a:spcPct val="90000"/>
              </a:lnSpc>
              <a:spcBef>
                <a:spcPts val="4200"/>
              </a:spcBef>
              <a:buFont typeface="Arial" panose="020B0604020202020204" pitchFamily="34" charset="0"/>
              <a:buNone/>
              <a:defRPr sz="100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92024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8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84048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75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76072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68096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60120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152144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344168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536192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spcBef>
                <a:spcPts val="0"/>
              </a:spcBef>
            </a:pPr>
            <a:r>
              <a:rPr lang="en-US" sz="3000" dirty="0">
                <a:latin typeface="Cambria"/>
                <a:ea typeface="Cambria"/>
              </a:rPr>
              <a:t>On the family of linear and quadratic B(z) we have a  been able to improve results for solutions to </a:t>
            </a:r>
            <a:r>
              <a:rPr lang="el-GR" sz="3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φ</a:t>
            </a:r>
            <a:r>
              <a:rPr lang="en-US" sz="3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</a:t>
            </a:r>
            <a:r>
              <a:rPr lang="en-US" sz="3000" dirty="0">
                <a:latin typeface="Cambria"/>
                <a:ea typeface="Cambria"/>
              </a:rPr>
              <a:t>z</a:t>
            </a:r>
            <a:r>
              <a:rPr lang="en-US" sz="3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)</a:t>
            </a:r>
            <a:r>
              <a:rPr lang="en-US" sz="3000" dirty="0">
                <a:latin typeface="Cambria"/>
                <a:ea typeface="Cambria"/>
              </a:rPr>
              <a:t> for sin</a:t>
            </a:r>
            <a:r>
              <a:rPr lang="el-GR" sz="3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μ</a:t>
            </a:r>
            <a:r>
              <a:rPr lang="en-US" sz="3000" dirty="0">
                <a:latin typeface="Cambria"/>
                <a:ea typeface="Cambria"/>
              </a:rPr>
              <a:t> &lt; 1</a:t>
            </a:r>
          </a:p>
          <a:p>
            <a:pPr marL="823027" indent="-823027" algn="l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3000" dirty="0">
                <a:latin typeface="Cambria"/>
                <a:ea typeface="Cambria"/>
              </a:rPr>
              <a:t>sin</a:t>
            </a:r>
            <a:r>
              <a:rPr lang="el-GR" sz="3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μ </a:t>
            </a:r>
            <a:r>
              <a:rPr lang="en-US" sz="3000" dirty="0">
                <a:latin typeface="Cambria"/>
                <a:ea typeface="Cambria"/>
              </a:rPr>
              <a:t>&lt; 1 (black loop in Figs. 4-7) is of interest because we are guaranteed a single-phase solution to </a:t>
            </a:r>
            <a:r>
              <a:rPr lang="el-GR" sz="3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φ</a:t>
            </a:r>
            <a:r>
              <a:rPr lang="en-US" sz="3000" dirty="0"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(z)</a:t>
            </a:r>
            <a:endParaRPr lang="en-US" sz="3000" dirty="0">
              <a:latin typeface="Cambria"/>
              <a:ea typeface="Cambria"/>
            </a:endParaRPr>
          </a:p>
          <a:p>
            <a:pPr marL="823027" indent="-823027" algn="l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3000" dirty="0">
                <a:latin typeface="Cambria"/>
                <a:ea typeface="Cambria"/>
              </a:rPr>
              <a:t>Inside the black loop for the KAN model our solutions are generally 2 orders of magnitude lower</a:t>
            </a:r>
          </a:p>
          <a:p>
            <a:pPr marL="823027" indent="-823027" algn="l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3000" dirty="0">
                <a:latin typeface="Cambria"/>
                <a:ea typeface="Cambria"/>
              </a:rPr>
              <a:t>Original MLP has smoother results, Figs. 4 &amp; 6 show less variation as you move to the boundary</a:t>
            </a:r>
          </a:p>
          <a:p>
            <a:pPr marL="823027" indent="-823027" algn="l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3000" dirty="0">
                <a:latin typeface="Cambria"/>
                <a:ea typeface="Cambria"/>
              </a:rPr>
              <a:t>The original MLP (Fig. 6) had low loss in two small regions where possible solutions existed that were not found by the KAN</a:t>
            </a:r>
          </a:p>
          <a:p>
            <a:pPr algn="l">
              <a:spcBef>
                <a:spcPts val="0"/>
              </a:spcBef>
            </a:pPr>
            <a:endParaRPr lang="en-US" sz="3000" dirty="0">
              <a:latin typeface="Cambria"/>
              <a:ea typeface="Cambria"/>
            </a:endParaRPr>
          </a:p>
          <a:p>
            <a:pPr algn="l">
              <a:spcBef>
                <a:spcPts val="0"/>
              </a:spcBef>
            </a:pPr>
            <a:r>
              <a:rPr lang="en-US" sz="3000" dirty="0">
                <a:latin typeface="Cambria"/>
                <a:ea typeface="Cambria"/>
              </a:rPr>
              <a:t>Time to get solutions is much quicker</a:t>
            </a:r>
          </a:p>
          <a:p>
            <a:pPr marL="823027" indent="-823027" algn="l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3000" dirty="0">
                <a:latin typeface="Cambria"/>
                <a:ea typeface="Cambria"/>
              </a:rPr>
              <a:t>For a single solution using MLPs it takes about 2-2.25 minutes</a:t>
            </a:r>
          </a:p>
          <a:p>
            <a:pPr marL="823027" indent="-823027" algn="l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3000" dirty="0">
                <a:latin typeface="Cambria"/>
                <a:ea typeface="Cambria"/>
              </a:rPr>
              <a:t>Using KANs solutions were reached </a:t>
            </a:r>
            <a:r>
              <a:rPr lang="en-US" sz="3000">
                <a:latin typeface="Cambria"/>
                <a:ea typeface="Cambria"/>
              </a:rPr>
              <a:t>in about </a:t>
            </a:r>
            <a:r>
              <a:rPr lang="en-US" sz="3000" dirty="0">
                <a:latin typeface="Cambria"/>
                <a:ea typeface="Cambria"/>
              </a:rPr>
              <a:t>45-50 seconds</a:t>
            </a:r>
          </a:p>
          <a:p>
            <a:pPr algn="l">
              <a:spcBef>
                <a:spcPts val="0"/>
              </a:spcBef>
            </a:pPr>
            <a:endParaRPr lang="en-US" sz="3000" dirty="0">
              <a:latin typeface="Cambria"/>
              <a:ea typeface="Cambria"/>
            </a:endParaRPr>
          </a:p>
          <a:p>
            <a:pPr algn="l">
              <a:spcBef>
                <a:spcPts val="0"/>
              </a:spcBef>
            </a:pPr>
            <a:r>
              <a:rPr lang="en-US" sz="3000" dirty="0">
                <a:latin typeface="Cambria"/>
                <a:ea typeface="Cambria"/>
              </a:rPr>
              <a:t>With KANs we are able to use better optimizers</a:t>
            </a:r>
          </a:p>
          <a:p>
            <a:pPr marL="823027" indent="-823027" algn="l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3000" dirty="0">
                <a:latin typeface="Cambria"/>
                <a:ea typeface="Cambria"/>
              </a:rPr>
              <a:t>The original MLP uses the Adam optimizer, which can iterate quickly and is memory efficient, but takes more iterations</a:t>
            </a:r>
          </a:p>
          <a:p>
            <a:pPr marL="823027" indent="-823027" algn="l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3000" dirty="0">
                <a:latin typeface="Cambria"/>
                <a:ea typeface="Cambria"/>
              </a:rPr>
              <a:t>With KANs we were able to use LBFGS, which is more memory intensive, but is can achieve results in fewer iterations</a:t>
            </a:r>
          </a:p>
          <a:p>
            <a:pPr marL="823027" indent="-823027" algn="l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3000" dirty="0">
                <a:latin typeface="Cambria"/>
                <a:ea typeface="Cambria"/>
              </a:rPr>
              <a:t>We tried using LBFGS with the original MLP, but it couldn’t reach solutions</a:t>
            </a:r>
          </a:p>
        </p:txBody>
      </p:sp>
      <p:sp>
        <p:nvSpPr>
          <p:cNvPr id="30" name="Subtitle 2">
            <a:extLst>
              <a:ext uri="{FF2B5EF4-FFF2-40B4-BE49-F238E27FC236}">
                <a16:creationId xmlns:a16="http://schemas.microsoft.com/office/drawing/2014/main" id="{0861307C-3B7C-D568-37DC-FC201710384C}"/>
              </a:ext>
            </a:extLst>
          </p:cNvPr>
          <p:cNvSpPr txBox="1">
            <a:spLocks/>
          </p:cNvSpPr>
          <p:nvPr/>
        </p:nvSpPr>
        <p:spPr>
          <a:xfrm>
            <a:off x="12327585" y="13499688"/>
            <a:ext cx="19674490" cy="868330"/>
          </a:xfrm>
          <a:prstGeom prst="rect">
            <a:avLst/>
          </a:prstGeom>
          <a:solidFill>
            <a:srgbClr val="001B43"/>
          </a:solidFill>
          <a:ln>
            <a:solidFill>
              <a:srgbClr val="002060"/>
            </a:solidFill>
          </a:ln>
        </p:spPr>
        <p:txBody>
          <a:bodyPr vert="horz" lIns="106675" tIns="53338" rIns="106675" bIns="53338" rtlCol="0" anchor="ctr">
            <a:noAutofit/>
          </a:bodyPr>
          <a:lstStyle>
            <a:lvl1pPr marL="0" indent="0" algn="ctr" defTabSz="3840480" rtl="0" eaLnBrk="1" latinLnBrk="0" hangingPunct="1">
              <a:lnSpc>
                <a:spcPct val="90000"/>
              </a:lnSpc>
              <a:spcBef>
                <a:spcPts val="4200"/>
              </a:spcBef>
              <a:buFont typeface="Arial" panose="020B0604020202020204" pitchFamily="34" charset="0"/>
              <a:buNone/>
              <a:defRPr sz="100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92024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8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84048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75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76072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68096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60120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152144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344168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536192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5798">
                <a:solidFill>
                  <a:schemeClr val="bg1"/>
                </a:solidFill>
                <a:latin typeface="Cambria" panose="02040503050406030204" pitchFamily="18" charset="0"/>
              </a:rPr>
              <a:t>Loss Landscape Comparison</a:t>
            </a: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02B088F3-B715-27AF-8751-37344F3BC6FF}"/>
              </a:ext>
            </a:extLst>
          </p:cNvPr>
          <p:cNvSpPr txBox="1"/>
          <p:nvPr/>
        </p:nvSpPr>
        <p:spPr>
          <a:xfrm>
            <a:off x="14878930" y="6163591"/>
            <a:ext cx="4754880" cy="722951"/>
          </a:xfrm>
          <a:prstGeom prst="rect">
            <a:avLst/>
          </a:prstGeom>
          <a:noFill/>
        </p:spPr>
        <p:txBody>
          <a:bodyPr wrap="square" lIns="106675" tIns="53338" rIns="106675" bIns="53338" rtlCol="0">
            <a:spAutoFit/>
          </a:bodyPr>
          <a:lstStyle/>
          <a:p>
            <a:pPr algn="ctr"/>
            <a:r>
              <a:rPr lang="en-US" sz="3998" dirty="0">
                <a:latin typeface="Cambria" panose="02040503050406030204" pitchFamily="18" charset="0"/>
              </a:rPr>
              <a:t>Learned Phases </a:t>
            </a:r>
            <a:r>
              <a:rPr lang="el-GR" sz="3998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φ</a:t>
            </a:r>
            <a:r>
              <a:rPr lang="en-US" sz="3998" dirty="0">
                <a:latin typeface="Cambria" panose="02040503050406030204" pitchFamily="18" charset="0"/>
              </a:rPr>
              <a:t>(z)</a:t>
            </a:r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9D771882-844A-1D4D-7E2E-3ED6216B6CCB}"/>
              </a:ext>
            </a:extLst>
          </p:cNvPr>
          <p:cNvSpPr txBox="1"/>
          <p:nvPr/>
        </p:nvSpPr>
        <p:spPr>
          <a:xfrm>
            <a:off x="13566631" y="12443791"/>
            <a:ext cx="7379496" cy="538285"/>
          </a:xfrm>
          <a:prstGeom prst="rect">
            <a:avLst/>
          </a:prstGeom>
          <a:noFill/>
        </p:spPr>
        <p:txBody>
          <a:bodyPr wrap="square" lIns="106675" tIns="53338" rIns="106675" bIns="53338" rtlCol="0">
            <a:spAutoFit/>
          </a:bodyPr>
          <a:lstStyle/>
          <a:p>
            <a:r>
              <a:rPr lang="en-US" sz="2798" b="1" i="1" dirty="0">
                <a:latin typeface="Cambria" panose="02040503050406030204" pitchFamily="18" charset="0"/>
              </a:rPr>
              <a:t>Figure 2:</a:t>
            </a:r>
            <a:r>
              <a:rPr lang="en-US" sz="2798" i="1" dirty="0">
                <a:latin typeface="Cambria" panose="02040503050406030204" pitchFamily="18" charset="0"/>
              </a:rPr>
              <a:t> Learned </a:t>
            </a:r>
            <a:r>
              <a:rPr lang="el-GR" sz="2798" i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φ</a:t>
            </a:r>
            <a:r>
              <a:rPr lang="en-US" sz="2798" i="1">
                <a:latin typeface="Cambria" panose="020405030504060302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’</a:t>
            </a:r>
            <a:r>
              <a:rPr lang="en-US" sz="2798" i="1">
                <a:latin typeface="Cambria" panose="02040503050406030204" pitchFamily="18" charset="0"/>
              </a:rPr>
              <a:t>s </a:t>
            </a:r>
            <a:r>
              <a:rPr lang="en-US" sz="2798" i="1" dirty="0">
                <a:latin typeface="Cambria" panose="02040503050406030204" pitchFamily="18" charset="0"/>
              </a:rPr>
              <a:t>for a Given B(z) Modulus</a:t>
            </a:r>
          </a:p>
        </p:txBody>
      </p:sp>
      <p:sp>
        <p:nvSpPr>
          <p:cNvPr id="31" name="Subtitle 2">
            <a:extLst>
              <a:ext uri="{FF2B5EF4-FFF2-40B4-BE49-F238E27FC236}">
                <a16:creationId xmlns:a16="http://schemas.microsoft.com/office/drawing/2014/main" id="{8F2A8755-6C60-F5A1-BB89-22E3AC916969}"/>
              </a:ext>
            </a:extLst>
          </p:cNvPr>
          <p:cNvSpPr txBox="1">
            <a:spLocks/>
          </p:cNvSpPr>
          <p:nvPr/>
        </p:nvSpPr>
        <p:spPr>
          <a:xfrm>
            <a:off x="12333504" y="14601295"/>
            <a:ext cx="19641782" cy="17490293"/>
          </a:xfrm>
          <a:prstGeom prst="rect">
            <a:avLst/>
          </a:prstGeom>
          <a:ln>
            <a:solidFill>
              <a:srgbClr val="002060"/>
            </a:solidFill>
          </a:ln>
        </p:spPr>
        <p:txBody>
          <a:bodyPr vert="horz" lIns="106675" tIns="53338" rIns="106675" bIns="53338" rtlCol="0" anchor="ctr">
            <a:normAutofit/>
          </a:bodyPr>
          <a:lstStyle>
            <a:lvl1pPr marL="0" indent="0" algn="ctr" defTabSz="3840480" rtl="0" eaLnBrk="1" latinLnBrk="0" hangingPunct="1">
              <a:lnSpc>
                <a:spcPct val="90000"/>
              </a:lnSpc>
              <a:spcBef>
                <a:spcPts val="4200"/>
              </a:spcBef>
              <a:buFont typeface="Arial" panose="020B0604020202020204" pitchFamily="34" charset="0"/>
              <a:buNone/>
              <a:defRPr sz="100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92024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8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84048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75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76072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68096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60120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152144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344168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536192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3701">
              <a:latin typeface="Cambria" panose="02040503050406030204" pitchFamily="18" charset="0"/>
            </a:endParaRPr>
          </a:p>
        </p:txBody>
      </p:sp>
      <p:cxnSp>
        <p:nvCxnSpPr>
          <p:cNvPr id="159" name="Straight Connector 158">
            <a:extLst>
              <a:ext uri="{FF2B5EF4-FFF2-40B4-BE49-F238E27FC236}">
                <a16:creationId xmlns:a16="http://schemas.microsoft.com/office/drawing/2014/main" id="{3F42BD74-C1DA-27B8-A746-8136EA09A768}"/>
              </a:ext>
            </a:extLst>
          </p:cNvPr>
          <p:cNvCxnSpPr>
            <a:cxnSpLocks/>
          </p:cNvCxnSpPr>
          <p:nvPr/>
        </p:nvCxnSpPr>
        <p:spPr>
          <a:xfrm>
            <a:off x="21937896" y="15140335"/>
            <a:ext cx="0" cy="16426526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  <a:prstDash val="soli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85" name="Subtitle 2">
            <a:extLst>
              <a:ext uri="{FF2B5EF4-FFF2-40B4-BE49-F238E27FC236}">
                <a16:creationId xmlns:a16="http://schemas.microsoft.com/office/drawing/2014/main" id="{357C8549-83F1-9EE9-568B-68A458742D0C}"/>
              </a:ext>
            </a:extLst>
          </p:cNvPr>
          <p:cNvSpPr txBox="1">
            <a:spLocks/>
          </p:cNvSpPr>
          <p:nvPr/>
        </p:nvSpPr>
        <p:spPr>
          <a:xfrm>
            <a:off x="32253413" y="28220578"/>
            <a:ext cx="11306669" cy="3870998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txBody>
          <a:bodyPr vert="horz" lIns="106675" tIns="53338" rIns="106675" bIns="53338" rtlCol="0" anchor="t">
            <a:noAutofit/>
          </a:bodyPr>
          <a:lstStyle>
            <a:lvl1pPr marL="0" indent="0" algn="ctr" defTabSz="3840480" rtl="0" eaLnBrk="1" latinLnBrk="0" hangingPunct="1">
              <a:lnSpc>
                <a:spcPct val="90000"/>
              </a:lnSpc>
              <a:spcBef>
                <a:spcPts val="4200"/>
              </a:spcBef>
              <a:buFont typeface="Arial" panose="020B0604020202020204" pitchFamily="34" charset="0"/>
              <a:buNone/>
              <a:defRPr sz="100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92024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8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84048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75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76072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68096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60120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152144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344168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536192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70019" indent="-570019" algn="l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736" dirty="0">
                <a:latin typeface="Cambria" panose="02040503050406030204" pitchFamily="18" charset="0"/>
                <a:ea typeface="Cambria" panose="02040503050406030204" pitchFamily="18" charset="0"/>
              </a:rPr>
              <a:t>[1]Atkinson, D., et al. “Crichton Ambiguities with Infinitely Many Partial Waves.” </a:t>
            </a:r>
            <a:r>
              <a:rPr lang="en-US" sz="2736" i="1" dirty="0">
                <a:latin typeface="Cambria" panose="02040503050406030204" pitchFamily="18" charset="0"/>
                <a:ea typeface="Cambria" panose="02040503050406030204" pitchFamily="18" charset="0"/>
              </a:rPr>
              <a:t>Physical Review D</a:t>
            </a:r>
            <a:r>
              <a:rPr lang="en-US" sz="2736" dirty="0">
                <a:latin typeface="Cambria" panose="02040503050406030204" pitchFamily="18" charset="0"/>
                <a:ea typeface="Cambria" panose="02040503050406030204" pitchFamily="18" charset="0"/>
              </a:rPr>
              <a:t>, vol. 17, no. 9, 1 May 1978, pp. 2492–2502.</a:t>
            </a:r>
          </a:p>
          <a:p>
            <a:pPr marL="570019" indent="-570019" algn="l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736" dirty="0">
                <a:latin typeface="Cambria" panose="02040503050406030204" pitchFamily="18" charset="0"/>
                <a:ea typeface="Cambria" panose="02040503050406030204" pitchFamily="18" charset="0"/>
              </a:rPr>
              <a:t>[2]</a:t>
            </a:r>
            <a:r>
              <a:rPr lang="en-US" sz="2736" dirty="0" err="1">
                <a:latin typeface="Cambria" panose="02040503050406030204" pitchFamily="18" charset="0"/>
                <a:ea typeface="Cambria" panose="02040503050406030204" pitchFamily="18" charset="0"/>
              </a:rPr>
              <a:t>Dersy</a:t>
            </a:r>
            <a:r>
              <a:rPr lang="en-US" sz="2736" dirty="0">
                <a:latin typeface="Cambria" panose="02040503050406030204" pitchFamily="18" charset="0"/>
                <a:ea typeface="Cambria" panose="02040503050406030204" pitchFamily="18" charset="0"/>
              </a:rPr>
              <a:t>, Aurélien, et al. “Reconstructing S-Matrix Phases with Machine Learning.” </a:t>
            </a:r>
            <a:r>
              <a:rPr lang="en-US" sz="2736" i="1" dirty="0">
                <a:latin typeface="Cambria" panose="02040503050406030204" pitchFamily="18" charset="0"/>
                <a:ea typeface="Cambria" panose="02040503050406030204" pitchFamily="18" charset="0"/>
              </a:rPr>
              <a:t>Journal of High Energy Physics</a:t>
            </a:r>
            <a:r>
              <a:rPr lang="en-US" sz="2736" dirty="0">
                <a:latin typeface="Cambria" panose="02040503050406030204" pitchFamily="18" charset="0"/>
                <a:ea typeface="Cambria" panose="02040503050406030204" pitchFamily="18" charset="0"/>
              </a:rPr>
              <a:t>, vol. 2024, no. 5, 16 May 2024, https://doi.org/10.1007/jhep05(2024)200.</a:t>
            </a:r>
            <a:endParaRPr lang="en-US" sz="48389" dirty="0"/>
          </a:p>
          <a:p>
            <a:pPr marL="571454" indent="-571454" algn="l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736" dirty="0">
                <a:latin typeface="Cambria" panose="02040503050406030204" pitchFamily="18" charset="0"/>
                <a:ea typeface="Cambria" panose="02040503050406030204" pitchFamily="18" charset="0"/>
              </a:rPr>
              <a:t>[3]Liu, Z., et al. “KAN: Kolmogorov-Arnold Networks.” </a:t>
            </a:r>
            <a:r>
              <a:rPr lang="en-US" sz="2736" i="1" dirty="0" err="1">
                <a:latin typeface="Cambria" panose="02040503050406030204" pitchFamily="18" charset="0"/>
                <a:ea typeface="Cambria" panose="02040503050406030204" pitchFamily="18" charset="0"/>
              </a:rPr>
              <a:t>arXiv</a:t>
            </a:r>
            <a:r>
              <a:rPr lang="en-US" sz="2736" dirty="0">
                <a:latin typeface="Cambria" panose="02040503050406030204" pitchFamily="18" charset="0"/>
                <a:ea typeface="Cambria" panose="02040503050406030204" pitchFamily="18" charset="0"/>
              </a:rPr>
              <a:t>, 30 April 2024, https://doi.org/10.48550/arXiv:2404.19756</a:t>
            </a:r>
            <a:endParaRPr lang="en-US" sz="2736" dirty="0">
              <a:latin typeface="Cambria"/>
              <a:ea typeface="Cambria"/>
            </a:endParaRPr>
          </a:p>
          <a:p>
            <a:pPr marL="571454" indent="-571454" algn="l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736" dirty="0">
                <a:latin typeface="Cambria"/>
                <a:ea typeface="Cambria"/>
              </a:rPr>
              <a:t>[4]Crichton, J H. “Phase-Shift Ambiguities for Spin-Independent Scattering.” </a:t>
            </a:r>
            <a:r>
              <a:rPr lang="en-US" sz="2736" i="1" dirty="0">
                <a:latin typeface="Cambria"/>
                <a:ea typeface="Cambria"/>
              </a:rPr>
              <a:t>Il Nuovo Cimento A</a:t>
            </a:r>
            <a:r>
              <a:rPr lang="en-US" sz="2736" dirty="0">
                <a:latin typeface="Cambria"/>
                <a:ea typeface="Cambria"/>
              </a:rPr>
              <a:t>, vol. 45, no. 1, 1 Sept. 1966, pp. 256–258.</a:t>
            </a:r>
            <a:br>
              <a:rPr lang="en-US" sz="3000" dirty="0">
                <a:latin typeface="Cambria" panose="02040503050406030204" pitchFamily="18" charset="0"/>
                <a:ea typeface="Cambria" panose="02040503050406030204" pitchFamily="18" charset="0"/>
              </a:rPr>
            </a:br>
            <a:endParaRPr lang="en-US" sz="30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algn="l"/>
            <a:endParaRPr lang="en-US" sz="3000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93" name="Subtitle 2">
            <a:extLst>
              <a:ext uri="{FF2B5EF4-FFF2-40B4-BE49-F238E27FC236}">
                <a16:creationId xmlns:a16="http://schemas.microsoft.com/office/drawing/2014/main" id="{19681B7C-90FD-7C66-DF93-D3A0287A580C}"/>
              </a:ext>
            </a:extLst>
          </p:cNvPr>
          <p:cNvSpPr txBox="1">
            <a:spLocks/>
          </p:cNvSpPr>
          <p:nvPr/>
        </p:nvSpPr>
        <p:spPr>
          <a:xfrm>
            <a:off x="32253425" y="27287513"/>
            <a:ext cx="11306674" cy="703282"/>
          </a:xfrm>
          <a:prstGeom prst="rect">
            <a:avLst/>
          </a:prstGeom>
          <a:solidFill>
            <a:srgbClr val="001B43"/>
          </a:solidFill>
          <a:ln>
            <a:solidFill>
              <a:srgbClr val="002060"/>
            </a:solidFill>
          </a:ln>
        </p:spPr>
        <p:txBody>
          <a:bodyPr vert="horz" lIns="106675" tIns="53338" rIns="106675" bIns="53338" rtlCol="0" anchor="ctr">
            <a:noAutofit/>
          </a:bodyPr>
          <a:lstStyle>
            <a:lvl1pPr marL="0" indent="0" algn="ctr" defTabSz="3840480" rtl="0" eaLnBrk="1" latinLnBrk="0" hangingPunct="1">
              <a:lnSpc>
                <a:spcPct val="90000"/>
              </a:lnSpc>
              <a:spcBef>
                <a:spcPts val="4200"/>
              </a:spcBef>
              <a:buFont typeface="Arial" panose="020B0604020202020204" pitchFamily="34" charset="0"/>
              <a:buNone/>
              <a:defRPr sz="100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92024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8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84048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75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76072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68096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60120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152144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344168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536192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5798" dirty="0">
                <a:solidFill>
                  <a:schemeClr val="bg1"/>
                </a:solidFill>
                <a:latin typeface="Cambria" panose="02040503050406030204" pitchFamily="18" charset="0"/>
              </a:rPr>
              <a:t>References</a:t>
            </a:r>
          </a:p>
        </p:txBody>
      </p:sp>
      <p:sp>
        <p:nvSpPr>
          <p:cNvPr id="98" name="Subtitle 2">
            <a:extLst>
              <a:ext uri="{FF2B5EF4-FFF2-40B4-BE49-F238E27FC236}">
                <a16:creationId xmlns:a16="http://schemas.microsoft.com/office/drawing/2014/main" id="{67348172-F6B6-683F-82CA-6156CA064B0E}"/>
              </a:ext>
            </a:extLst>
          </p:cNvPr>
          <p:cNvSpPr txBox="1">
            <a:spLocks/>
          </p:cNvSpPr>
          <p:nvPr/>
        </p:nvSpPr>
        <p:spPr>
          <a:xfrm>
            <a:off x="369612" y="22428631"/>
            <a:ext cx="11681726" cy="827477"/>
          </a:xfrm>
          <a:prstGeom prst="rect">
            <a:avLst/>
          </a:prstGeom>
          <a:solidFill>
            <a:srgbClr val="001B43"/>
          </a:solidFill>
          <a:ln>
            <a:solidFill>
              <a:srgbClr val="002060"/>
            </a:solidFill>
          </a:ln>
        </p:spPr>
        <p:txBody>
          <a:bodyPr vert="horz" lIns="106675" tIns="53338" rIns="106675" bIns="53338" rtlCol="0" anchor="ctr">
            <a:normAutofit fontScale="92500" lnSpcReduction="10000"/>
          </a:bodyPr>
          <a:lstStyle>
            <a:lvl1pPr marL="0" indent="0" algn="ctr" defTabSz="3840480" rtl="0" eaLnBrk="1" latinLnBrk="0" hangingPunct="1">
              <a:lnSpc>
                <a:spcPct val="90000"/>
              </a:lnSpc>
              <a:spcBef>
                <a:spcPts val="4200"/>
              </a:spcBef>
              <a:buFont typeface="Arial" panose="020B0604020202020204" pitchFamily="34" charset="0"/>
              <a:buNone/>
              <a:defRPr sz="100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92024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8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84048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75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76072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68096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60120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152144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344168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536192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6298" dirty="0">
                <a:solidFill>
                  <a:schemeClr val="bg1"/>
                </a:solidFill>
                <a:latin typeface="Cambria" panose="02040503050406030204" pitchFamily="18" charset="0"/>
              </a:rPr>
              <a:t>KAN Model</a:t>
            </a:r>
            <a:endParaRPr lang="en-US" sz="5798" dirty="0">
              <a:solidFill>
                <a:schemeClr val="bg1"/>
              </a:solidFill>
              <a:latin typeface="Cambria" panose="02040503050406030204" pitchFamily="18" charset="0"/>
            </a:endParaRPr>
          </a:p>
        </p:txBody>
      </p:sp>
      <p:sp>
        <p:nvSpPr>
          <p:cNvPr id="100" name="TextBox 99">
            <a:extLst>
              <a:ext uri="{FF2B5EF4-FFF2-40B4-BE49-F238E27FC236}">
                <a16:creationId xmlns:a16="http://schemas.microsoft.com/office/drawing/2014/main" id="{9BE9D8E2-53C4-99E5-BD34-DBAC2E2F3FC1}"/>
              </a:ext>
            </a:extLst>
          </p:cNvPr>
          <p:cNvSpPr txBox="1"/>
          <p:nvPr/>
        </p:nvSpPr>
        <p:spPr>
          <a:xfrm>
            <a:off x="13760146" y="14644298"/>
            <a:ext cx="5933453" cy="722951"/>
          </a:xfrm>
          <a:prstGeom prst="rect">
            <a:avLst/>
          </a:prstGeom>
          <a:noFill/>
        </p:spPr>
        <p:txBody>
          <a:bodyPr wrap="square" lIns="106675" tIns="53338" rIns="106675" bIns="53338" rtlCol="0">
            <a:spAutoFit/>
          </a:bodyPr>
          <a:lstStyle/>
          <a:p>
            <a:pPr algn="ctr"/>
            <a:r>
              <a:rPr lang="en-US" sz="3998" dirty="0">
                <a:latin typeface="Cambria" panose="02040503050406030204" pitchFamily="18" charset="0"/>
              </a:rPr>
              <a:t>Original Results</a:t>
            </a:r>
          </a:p>
        </p:txBody>
      </p:sp>
      <p:sp>
        <p:nvSpPr>
          <p:cNvPr id="102" name="TextBox 101">
            <a:extLst>
              <a:ext uri="{FF2B5EF4-FFF2-40B4-BE49-F238E27FC236}">
                <a16:creationId xmlns:a16="http://schemas.microsoft.com/office/drawing/2014/main" id="{B741AC81-9963-E058-F702-AB4C42E308F3}"/>
              </a:ext>
            </a:extLst>
          </p:cNvPr>
          <p:cNvSpPr txBox="1"/>
          <p:nvPr/>
        </p:nvSpPr>
        <p:spPr>
          <a:xfrm>
            <a:off x="12889879" y="22415031"/>
            <a:ext cx="8764056" cy="968851"/>
          </a:xfrm>
          <a:prstGeom prst="rect">
            <a:avLst/>
          </a:prstGeom>
          <a:noFill/>
        </p:spPr>
        <p:txBody>
          <a:bodyPr wrap="square" lIns="106675" tIns="53338" rIns="106675" bIns="53338" rtlCol="0">
            <a:spAutoFit/>
          </a:bodyPr>
          <a:lstStyle/>
          <a:p>
            <a:r>
              <a:rPr lang="en-US" sz="2798" b="1" i="1" dirty="0">
                <a:latin typeface="Cambria" panose="02040503050406030204" pitchFamily="18" charset="0"/>
              </a:rPr>
              <a:t>Figure 4:</a:t>
            </a:r>
            <a:r>
              <a:rPr lang="en-US" sz="2798" i="1" dirty="0">
                <a:latin typeface="Cambria" panose="02040503050406030204" pitchFamily="18" charset="0"/>
              </a:rPr>
              <a:t> Loss Landscape Using MLPs for the Solution Family B(z) = </a:t>
            </a:r>
            <a:r>
              <a:rPr lang="en-US" sz="2798" i="1" dirty="0" err="1">
                <a:latin typeface="Cambria" panose="02040503050406030204" pitchFamily="18" charset="0"/>
              </a:rPr>
              <a:t>az</a:t>
            </a:r>
            <a:r>
              <a:rPr lang="en-US" sz="2798" i="1" dirty="0">
                <a:latin typeface="Cambria" panose="02040503050406030204" pitchFamily="18" charset="0"/>
              </a:rPr>
              <a:t> + b [2]</a:t>
            </a:r>
            <a:endParaRPr lang="en-US" sz="2798" b="1" i="1" dirty="0">
              <a:latin typeface="Cambria" panose="02040503050406030204" pitchFamily="18" charset="0"/>
            </a:endParaRPr>
          </a:p>
        </p:txBody>
      </p:sp>
      <p:sp>
        <p:nvSpPr>
          <p:cNvPr id="103" name="TextBox 102">
            <a:extLst>
              <a:ext uri="{FF2B5EF4-FFF2-40B4-BE49-F238E27FC236}">
                <a16:creationId xmlns:a16="http://schemas.microsoft.com/office/drawing/2014/main" id="{606081A8-8487-A952-2592-47B58CFFB809}"/>
              </a:ext>
            </a:extLst>
          </p:cNvPr>
          <p:cNvSpPr txBox="1"/>
          <p:nvPr/>
        </p:nvSpPr>
        <p:spPr>
          <a:xfrm>
            <a:off x="23615062" y="14639559"/>
            <a:ext cx="6611640" cy="722951"/>
          </a:xfrm>
          <a:prstGeom prst="rect">
            <a:avLst/>
          </a:prstGeom>
          <a:noFill/>
        </p:spPr>
        <p:txBody>
          <a:bodyPr wrap="square" lIns="106675" tIns="53338" rIns="106675" bIns="53338" rtlCol="0">
            <a:spAutoFit/>
          </a:bodyPr>
          <a:lstStyle/>
          <a:p>
            <a:pPr algn="ctr"/>
            <a:r>
              <a:rPr lang="en-US" sz="3998" dirty="0">
                <a:latin typeface="Cambria" panose="02040503050406030204" pitchFamily="18" charset="0"/>
              </a:rPr>
              <a:t>KAN</a:t>
            </a:r>
          </a:p>
        </p:txBody>
      </p:sp>
      <p:sp>
        <p:nvSpPr>
          <p:cNvPr id="105" name="TextBox 104">
            <a:extLst>
              <a:ext uri="{FF2B5EF4-FFF2-40B4-BE49-F238E27FC236}">
                <a16:creationId xmlns:a16="http://schemas.microsoft.com/office/drawing/2014/main" id="{E218DB67-5587-0F3A-752D-C54DABDABABE}"/>
              </a:ext>
            </a:extLst>
          </p:cNvPr>
          <p:cNvSpPr txBox="1"/>
          <p:nvPr/>
        </p:nvSpPr>
        <p:spPr>
          <a:xfrm>
            <a:off x="22495915" y="31028554"/>
            <a:ext cx="9005050" cy="968851"/>
          </a:xfrm>
          <a:prstGeom prst="rect">
            <a:avLst/>
          </a:prstGeom>
          <a:noFill/>
        </p:spPr>
        <p:txBody>
          <a:bodyPr wrap="square" lIns="106675" tIns="53338" rIns="106675" bIns="53338" rtlCol="0" anchor="t">
            <a:spAutoFit/>
          </a:bodyPr>
          <a:lstStyle/>
          <a:p>
            <a:r>
              <a:rPr lang="en-US" sz="2798" b="1" i="1" dirty="0">
                <a:latin typeface="Cambria"/>
                <a:ea typeface="Cambria"/>
              </a:rPr>
              <a:t>Figure 7:</a:t>
            </a:r>
            <a:r>
              <a:rPr lang="en-US" sz="2798" i="1" dirty="0">
                <a:latin typeface="Cambria"/>
                <a:ea typeface="Cambria"/>
              </a:rPr>
              <a:t> Loss Landscape Using KANs for the Solution Family B(z) = cz</a:t>
            </a:r>
            <a:r>
              <a:rPr lang="en-US" sz="2798" i="1" baseline="30000" dirty="0">
                <a:latin typeface="Cambria"/>
                <a:ea typeface="Cambria"/>
              </a:rPr>
              <a:t>2</a:t>
            </a:r>
            <a:r>
              <a:rPr lang="en-US" sz="2798" i="1" dirty="0">
                <a:latin typeface="Cambria"/>
                <a:ea typeface="Cambria"/>
              </a:rPr>
              <a:t> + d</a:t>
            </a:r>
            <a:endParaRPr lang="en-US" sz="2798" i="1" dirty="0">
              <a:latin typeface="Cambria" panose="02040503050406030204" pitchFamily="18" charset="0"/>
              <a:ea typeface="Cambria"/>
            </a:endParaRPr>
          </a:p>
        </p:txBody>
      </p:sp>
      <p:sp>
        <p:nvSpPr>
          <p:cNvPr id="106" name="TextBox 105">
            <a:extLst>
              <a:ext uri="{FF2B5EF4-FFF2-40B4-BE49-F238E27FC236}">
                <a16:creationId xmlns:a16="http://schemas.microsoft.com/office/drawing/2014/main" id="{4211085B-EB6B-BC22-75F0-1F902866A62C}"/>
              </a:ext>
            </a:extLst>
          </p:cNvPr>
          <p:cNvSpPr txBox="1"/>
          <p:nvPr/>
        </p:nvSpPr>
        <p:spPr>
          <a:xfrm>
            <a:off x="13423015" y="30930473"/>
            <a:ext cx="7697784" cy="968851"/>
          </a:xfrm>
          <a:prstGeom prst="rect">
            <a:avLst/>
          </a:prstGeom>
          <a:noFill/>
        </p:spPr>
        <p:txBody>
          <a:bodyPr wrap="square" lIns="106675" tIns="53338" rIns="106675" bIns="53338" rtlCol="0">
            <a:spAutoFit/>
          </a:bodyPr>
          <a:lstStyle/>
          <a:p>
            <a:r>
              <a:rPr lang="en-US" sz="2798" b="1" i="1" dirty="0">
                <a:latin typeface="Cambria" panose="02040503050406030204" pitchFamily="18" charset="0"/>
              </a:rPr>
              <a:t>Figure 6: </a:t>
            </a:r>
            <a:r>
              <a:rPr lang="en-US" sz="2798" i="1" dirty="0">
                <a:latin typeface="Cambria" panose="02040503050406030204" pitchFamily="18" charset="0"/>
              </a:rPr>
              <a:t>Loss Landscape Using MLPs for the Solution Family B(z) = cz</a:t>
            </a:r>
            <a:r>
              <a:rPr lang="en-US" sz="2798" i="1" baseline="30000" dirty="0">
                <a:latin typeface="Cambria" panose="02040503050406030204" pitchFamily="18" charset="0"/>
              </a:rPr>
              <a:t>2</a:t>
            </a:r>
            <a:r>
              <a:rPr lang="en-US" sz="2798" i="1" dirty="0">
                <a:latin typeface="Cambria" panose="02040503050406030204" pitchFamily="18" charset="0"/>
              </a:rPr>
              <a:t> + d [2]</a:t>
            </a:r>
          </a:p>
        </p:txBody>
      </p:sp>
      <p:sp>
        <p:nvSpPr>
          <p:cNvPr id="108" name="Subtitle 2">
            <a:extLst>
              <a:ext uri="{FF2B5EF4-FFF2-40B4-BE49-F238E27FC236}">
                <a16:creationId xmlns:a16="http://schemas.microsoft.com/office/drawing/2014/main" id="{2E9A4D2B-FC44-DCA1-377D-83A96A408ACD}"/>
              </a:ext>
            </a:extLst>
          </p:cNvPr>
          <p:cNvSpPr txBox="1">
            <a:spLocks/>
          </p:cNvSpPr>
          <p:nvPr/>
        </p:nvSpPr>
        <p:spPr>
          <a:xfrm>
            <a:off x="32238070" y="25260797"/>
            <a:ext cx="11322024" cy="1796899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txBody>
          <a:bodyPr vert="horz" lIns="106675" tIns="53338" rIns="106675" bIns="53338" rtlCol="0" anchor="t">
            <a:normAutofit/>
          </a:bodyPr>
          <a:lstStyle>
            <a:lvl1pPr marL="0" indent="0" algn="ctr" defTabSz="3840480" rtl="0" eaLnBrk="1" latinLnBrk="0" hangingPunct="1">
              <a:lnSpc>
                <a:spcPct val="90000"/>
              </a:lnSpc>
              <a:spcBef>
                <a:spcPts val="4200"/>
              </a:spcBef>
              <a:buFont typeface="Arial" panose="020B0604020202020204" pitchFamily="34" charset="0"/>
              <a:buNone/>
              <a:defRPr sz="100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92024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8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84048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75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76072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68096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60120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152144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344168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536192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spcBef>
                <a:spcPts val="0"/>
              </a:spcBef>
            </a:pPr>
            <a:r>
              <a:rPr lang="en-US" sz="3000" dirty="0">
                <a:latin typeface="Cambria" panose="02040503050406030204" pitchFamily="18" charset="0"/>
              </a:rPr>
              <a:t>Thank you to Professor Per Berglund with help throughout the course of this project, and Giorgi Butbaia for introducing me to this project originally.</a:t>
            </a:r>
          </a:p>
        </p:txBody>
      </p:sp>
      <p:sp>
        <p:nvSpPr>
          <p:cNvPr id="101" name="TextBox 100">
            <a:extLst>
              <a:ext uri="{FF2B5EF4-FFF2-40B4-BE49-F238E27FC236}">
                <a16:creationId xmlns:a16="http://schemas.microsoft.com/office/drawing/2014/main" id="{7D5ADA8F-0DB4-9B9C-E08F-42B2ADCAA897}"/>
              </a:ext>
            </a:extLst>
          </p:cNvPr>
          <p:cNvSpPr txBox="1"/>
          <p:nvPr/>
        </p:nvSpPr>
        <p:spPr>
          <a:xfrm>
            <a:off x="22203360" y="22528675"/>
            <a:ext cx="9052886" cy="968851"/>
          </a:xfrm>
          <a:prstGeom prst="rect">
            <a:avLst/>
          </a:prstGeom>
          <a:noFill/>
        </p:spPr>
        <p:txBody>
          <a:bodyPr wrap="square" lIns="106675" tIns="53338" rIns="106675" bIns="53338" rtlCol="0">
            <a:spAutoFit/>
          </a:bodyPr>
          <a:lstStyle/>
          <a:p>
            <a:r>
              <a:rPr lang="en-US" sz="2798" b="1" i="1" dirty="0">
                <a:latin typeface="Cambria" panose="02040503050406030204" pitchFamily="18" charset="0"/>
              </a:rPr>
              <a:t>Figure 5: </a:t>
            </a:r>
            <a:r>
              <a:rPr lang="en-US" sz="2798" i="1" dirty="0">
                <a:latin typeface="Cambria" panose="02040503050406030204" pitchFamily="18" charset="0"/>
              </a:rPr>
              <a:t>Loss Landscape Using KANs for the Solution Family B(z) = </a:t>
            </a:r>
            <a:r>
              <a:rPr lang="en-US" sz="2798" i="1" dirty="0" err="1">
                <a:latin typeface="Cambria" panose="02040503050406030204" pitchFamily="18" charset="0"/>
              </a:rPr>
              <a:t>az</a:t>
            </a:r>
            <a:r>
              <a:rPr lang="en-US" sz="2798" i="1" dirty="0">
                <a:latin typeface="Cambria" panose="02040503050406030204" pitchFamily="18" charset="0"/>
              </a:rPr>
              <a:t> + b</a:t>
            </a:r>
            <a:endParaRPr lang="en-US" sz="2798" b="1" i="1" dirty="0">
              <a:latin typeface="Cambria" panose="02040503050406030204" pitchFamily="18" charset="0"/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767B5E1A-1995-BA8F-2992-C1114A8DABC4}"/>
              </a:ext>
            </a:extLst>
          </p:cNvPr>
          <p:cNvSpPr txBox="1"/>
          <p:nvPr/>
        </p:nvSpPr>
        <p:spPr>
          <a:xfrm>
            <a:off x="25567726" y="6171130"/>
            <a:ext cx="3963259" cy="722951"/>
          </a:xfrm>
          <a:prstGeom prst="rect">
            <a:avLst/>
          </a:prstGeom>
          <a:noFill/>
        </p:spPr>
        <p:txBody>
          <a:bodyPr wrap="square" lIns="106675" tIns="53338" rIns="106675" bIns="53338" rtlCol="0">
            <a:spAutoFit/>
          </a:bodyPr>
          <a:lstStyle/>
          <a:p>
            <a:pPr algn="ctr"/>
            <a:r>
              <a:rPr lang="en-US" sz="3998" dirty="0">
                <a:latin typeface="Cambria" panose="02040503050406030204" pitchFamily="18" charset="0"/>
              </a:rPr>
              <a:t>Loss Comparison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E4FF2FA0-2ECB-7DAD-A150-AE54052DFB39}"/>
              </a:ext>
            </a:extLst>
          </p:cNvPr>
          <p:cNvSpPr txBox="1"/>
          <p:nvPr/>
        </p:nvSpPr>
        <p:spPr>
          <a:xfrm>
            <a:off x="23419562" y="12425191"/>
            <a:ext cx="7498373" cy="538285"/>
          </a:xfrm>
          <a:prstGeom prst="rect">
            <a:avLst/>
          </a:prstGeom>
          <a:noFill/>
        </p:spPr>
        <p:txBody>
          <a:bodyPr wrap="square" lIns="106675" tIns="53338" rIns="106675" bIns="53338" rtlCol="0">
            <a:spAutoFit/>
          </a:bodyPr>
          <a:lstStyle/>
          <a:p>
            <a:r>
              <a:rPr lang="en-US" sz="2798" b="1" i="1" dirty="0">
                <a:latin typeface="Cambria" panose="02040503050406030204" pitchFamily="18" charset="0"/>
              </a:rPr>
              <a:t>Figure 3:</a:t>
            </a:r>
            <a:r>
              <a:rPr lang="en-US" sz="2798" i="1" dirty="0">
                <a:latin typeface="Cambria" panose="02040503050406030204" pitchFamily="18" charset="0"/>
              </a:rPr>
              <a:t> Loss Evolution of MLP vs KAN Models</a:t>
            </a:r>
          </a:p>
        </p:txBody>
      </p:sp>
      <p:pic>
        <p:nvPicPr>
          <p:cNvPr id="21" name="Picture 20">
            <a:extLst>
              <a:ext uri="{FF2B5EF4-FFF2-40B4-BE49-F238E27FC236}">
                <a16:creationId xmlns:a16="http://schemas.microsoft.com/office/drawing/2014/main" id="{BD34DCB4-2BD9-4465-F159-036E94F994D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09367" y="7615735"/>
            <a:ext cx="7435224" cy="3722376"/>
          </a:xfrm>
          <a:prstGeom prst="rect">
            <a:avLst/>
          </a:prstGeom>
        </p:spPr>
      </p:pic>
      <p:pic>
        <p:nvPicPr>
          <p:cNvPr id="23" name="Picture 22">
            <a:extLst>
              <a:ext uri="{FF2B5EF4-FFF2-40B4-BE49-F238E27FC236}">
                <a16:creationId xmlns:a16="http://schemas.microsoft.com/office/drawing/2014/main" id="{93A2EAFA-59C3-9892-472B-3C9CFAF6659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004190" y="13188334"/>
            <a:ext cx="7645579" cy="3904008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38B8EB35-6A74-02A9-BB87-E24B53B6C639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9612" y="276218"/>
            <a:ext cx="5859883" cy="4632101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CAFF58BF-9838-5DC0-7C87-BCF40D1C7A8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245054" y="15328188"/>
            <a:ext cx="7351656" cy="69633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40C4A029-119D-7339-43F5-76C36060B2A9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3159267" y="15367637"/>
            <a:ext cx="7216118" cy="6973152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89F9E935-38FF-0960-97DB-0F84E32BB511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3212809" y="23617157"/>
            <a:ext cx="7109064" cy="7068019"/>
          </a:xfrm>
          <a:prstGeom prst="rect">
            <a:avLst/>
          </a:prstGeom>
        </p:spPr>
      </p:pic>
      <p:pic>
        <p:nvPicPr>
          <p:cNvPr id="1027" name="Picture 3">
            <a:extLst>
              <a:ext uri="{FF2B5EF4-FFF2-40B4-BE49-F238E27FC236}">
                <a16:creationId xmlns:a16="http://schemas.microsoft.com/office/drawing/2014/main" id="{3FD6100A-F75A-F13C-6C8C-791516F6F28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111935" y="23456832"/>
            <a:ext cx="7697784" cy="7571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6D1CF18F-EDF4-3DB0-786B-AC20E68D436D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23527788" y="6880644"/>
            <a:ext cx="7281931" cy="5707118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48CBD4E8-BCD6-2899-2713-9138B2F9D29F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13212804" y="7050079"/>
            <a:ext cx="7281931" cy="5423784"/>
          </a:xfrm>
          <a:prstGeom prst="rect">
            <a:avLst/>
          </a:prstGeom>
        </p:spPr>
      </p:pic>
      <p:pic>
        <p:nvPicPr>
          <p:cNvPr id="28" name="Picture 27">
            <a:extLst>
              <a:ext uri="{FF2B5EF4-FFF2-40B4-BE49-F238E27FC236}">
                <a16:creationId xmlns:a16="http://schemas.microsoft.com/office/drawing/2014/main" id="{4629F3F1-EE2C-4484-10A7-F18CCCA8BB52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492885" y="27980503"/>
            <a:ext cx="11386354" cy="3199464"/>
          </a:xfrm>
          <a:prstGeom prst="rect">
            <a:avLst/>
          </a:prstGeom>
        </p:spPr>
      </p:pic>
      <p:sp>
        <p:nvSpPr>
          <p:cNvPr id="29" name="TextBox 28">
            <a:extLst>
              <a:ext uri="{FF2B5EF4-FFF2-40B4-BE49-F238E27FC236}">
                <a16:creationId xmlns:a16="http://schemas.microsoft.com/office/drawing/2014/main" id="{01472DFB-31FF-F606-3B9B-518B39536323}"/>
              </a:ext>
            </a:extLst>
          </p:cNvPr>
          <p:cNvSpPr txBox="1"/>
          <p:nvPr/>
        </p:nvSpPr>
        <p:spPr>
          <a:xfrm>
            <a:off x="2017942" y="31414788"/>
            <a:ext cx="8385048" cy="538285"/>
          </a:xfrm>
          <a:prstGeom prst="rect">
            <a:avLst/>
          </a:prstGeom>
          <a:noFill/>
        </p:spPr>
        <p:txBody>
          <a:bodyPr wrap="square" lIns="106675" tIns="53338" rIns="106675" bIns="53338" rtlCol="0">
            <a:spAutoFit/>
          </a:bodyPr>
          <a:lstStyle/>
          <a:p>
            <a:r>
              <a:rPr lang="en-US" sz="2798" b="1" i="1" dirty="0">
                <a:latin typeface="Cambria" panose="02040503050406030204" pitchFamily="18" charset="0"/>
              </a:rPr>
              <a:t>Figure 1:</a:t>
            </a:r>
            <a:r>
              <a:rPr lang="en-US" sz="2798" i="1" dirty="0">
                <a:latin typeface="Cambria" panose="02040503050406030204" pitchFamily="18" charset="0"/>
              </a:rPr>
              <a:t> Comparison of how MLPs and KANs Work [3]</a:t>
            </a:r>
          </a:p>
        </p:txBody>
      </p:sp>
    </p:spTree>
    <p:extLst>
      <p:ext uri="{BB962C8B-B14F-4D97-AF65-F5344CB8AC3E}">
        <p14:creationId xmlns:p14="http://schemas.microsoft.com/office/powerpoint/2010/main" val="18289540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983</TotalTime>
  <Words>955</Words>
  <Application>Microsoft Office PowerPoint</Application>
  <PresentationFormat>Custom</PresentationFormat>
  <Paragraphs>82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Aptos</vt:lpstr>
      <vt:lpstr>Aptos Display</vt:lpstr>
      <vt:lpstr>Arial</vt:lpstr>
      <vt:lpstr>Calibri</vt:lpstr>
      <vt:lpstr>Cambria</vt:lpstr>
      <vt:lpstr>Cambria Math</vt:lpstr>
      <vt:lpstr>Office Theme</vt:lpstr>
      <vt:lpstr>Improving Accuracy of Scattering Predictions with Machine Learning Michael Wentzel, Advisor: Prof. Per Berglund Department of Physics, University of New Hampshire, Durham, NH 03824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Michael Wentzel</dc:creator>
  <cp:lastModifiedBy>Michael Wentzel</cp:lastModifiedBy>
  <cp:revision>2</cp:revision>
  <dcterms:created xsi:type="dcterms:W3CDTF">2026-04-12T15:28:17Z</dcterms:created>
  <dcterms:modified xsi:type="dcterms:W3CDTF">2026-04-20T15:14:30Z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77aceb1d-dfa3-48bb-bc6e-cdb894bb3ae0_Enabled">
    <vt:lpwstr>true</vt:lpwstr>
  </property>
  <property fmtid="{D5CDD505-2E9C-101B-9397-08002B2CF9AE}" pid="3" name="MSIP_Label_77aceb1d-dfa3-48bb-bc6e-cdb894bb3ae0_SetDate">
    <vt:lpwstr>2026-04-16T20:18:16Z</vt:lpwstr>
  </property>
  <property fmtid="{D5CDD505-2E9C-101B-9397-08002B2CF9AE}" pid="4" name="MSIP_Label_77aceb1d-dfa3-48bb-bc6e-cdb894bb3ae0_Method">
    <vt:lpwstr>Privileged</vt:lpwstr>
  </property>
  <property fmtid="{D5CDD505-2E9C-101B-9397-08002B2CF9AE}" pid="5" name="MSIP_Label_77aceb1d-dfa3-48bb-bc6e-cdb894bb3ae0_Name">
    <vt:lpwstr>Public</vt:lpwstr>
  </property>
  <property fmtid="{D5CDD505-2E9C-101B-9397-08002B2CF9AE}" pid="6" name="MSIP_Label_77aceb1d-dfa3-48bb-bc6e-cdb894bb3ae0_SiteId">
    <vt:lpwstr>d6241893-512d-46dc-8d2b-be47e25f5666</vt:lpwstr>
  </property>
  <property fmtid="{D5CDD505-2E9C-101B-9397-08002B2CF9AE}" pid="7" name="MSIP_Label_77aceb1d-dfa3-48bb-bc6e-cdb894bb3ae0_ActionId">
    <vt:lpwstr>0ec41ab2-99ef-4463-a0a1-bad50df6266f</vt:lpwstr>
  </property>
  <property fmtid="{D5CDD505-2E9C-101B-9397-08002B2CF9AE}" pid="8" name="MSIP_Label_77aceb1d-dfa3-48bb-bc6e-cdb894bb3ae0_ContentBits">
    <vt:lpwstr>0</vt:lpwstr>
  </property>
  <property fmtid="{D5CDD505-2E9C-101B-9397-08002B2CF9AE}" pid="9" name="MSIP_Label_77aceb1d-dfa3-48bb-bc6e-cdb894bb3ae0_Tag">
    <vt:lpwstr>10, 0, 1, 1</vt:lpwstr>
  </property>
</Properties>
</file>