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6"/>
  </p:sldMasterIdLst>
  <p:notesMasterIdLst>
    <p:notesMasterId r:id="rId8"/>
  </p:notesMasterIdLst>
  <p:sldIdLst>
    <p:sldId id="256" r:id="rId7"/>
  </p:sldIdLst>
  <p:sldSz cx="43891200" cy="32918400"/>
  <p:notesSz cx="42954575" cy="31981775"/>
  <p:defaultTex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38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E5EB"/>
    <a:srgbClr val="292C35"/>
    <a:srgbClr val="6E82A0"/>
    <a:srgbClr val="BDC7D5"/>
    <a:srgbClr val="FFC000"/>
    <a:srgbClr val="ADB9CA"/>
    <a:srgbClr val="EDEFF3"/>
    <a:srgbClr val="C5CDD9"/>
    <a:srgbClr val="E9E2AD"/>
    <a:srgbClr val="DCAE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E4C2A5-E7DC-544B-0779-D4D29F4F2311}" v="240" dt="2026-04-19T23:23:46.889"/>
    <p1510:client id="{AA4476E1-4A97-D7AC-2334-FB5F5BC6056A}" v="44" dt="2026-04-20T19:02:57.610"/>
    <p1510:client id="{B5E42397-2313-CBC8-164D-0A3113B22EAC}" v="811" dt="2026-04-20T19:32:40.808"/>
    <p1510:client id="{D9CA9F71-039B-EE6C-3BA5-0F31C7F4796B}" v="158" dt="2026-04-20T19:23:16.190"/>
    <p1510:client id="{E594072F-D5CB-4892-9DF4-2D6851492835}" v="891" dt="2026-04-20T19:29:23.1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7" d="100"/>
          <a:sy n="17" d="100"/>
        </p:scale>
        <p:origin x="1311" y="117"/>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theme" Target="theme/theme1.xml"/><Relationship Id="rId5" Type="http://schemas.openxmlformats.org/officeDocument/2006/relationships/customXml" Target="../customXml/item5.xml"/><Relationship Id="rId1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universitysystemnh.sharepoint.com/teams/m365-fsae/UNH%20FSAE/UNH%20FSAE/2024-2026%20(2%20year%20car)/AERO/Master%20Data%20Shee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rgbClr val="ADADAD"/>
                </a:solidFill>
                <a:latin typeface="+mn-lt"/>
                <a:ea typeface="+mn-ea"/>
                <a:cs typeface="+mn-cs"/>
              </a:defRPr>
            </a:pPr>
            <a:r>
              <a:rPr lang="en-US"/>
              <a:t>AoA vs Drag at Max Speed (80mph)</a:t>
            </a:r>
          </a:p>
        </c:rich>
      </c:tx>
      <c:overlay val="0"/>
      <c:spPr>
        <a:noFill/>
        <a:ln>
          <a:noFill/>
        </a:ln>
        <a:effectLst/>
      </c:spPr>
      <c:txPr>
        <a:bodyPr rot="0" spcFirstLastPara="1" vertOverflow="ellipsis" vert="horz" wrap="square" anchor="ctr" anchorCtr="1"/>
        <a:lstStyle/>
        <a:p>
          <a:pPr>
            <a:defRPr sz="2400" b="1" i="0" u="none" strike="noStrike" kern="1200" spc="0" baseline="0">
              <a:solidFill>
                <a:srgbClr val="ADADAD"/>
              </a:solidFill>
              <a:latin typeface="+mn-lt"/>
              <a:ea typeface="+mn-ea"/>
              <a:cs typeface="+mn-cs"/>
            </a:defRPr>
          </a:pPr>
          <a:endParaRPr lang="en-US"/>
        </a:p>
      </c:txPr>
    </c:title>
    <c:autoTitleDeleted val="0"/>
    <c:plotArea>
      <c:layout/>
      <c:scatterChart>
        <c:scatterStyle val="lineMarker"/>
        <c:varyColors val="0"/>
        <c:ser>
          <c:idx val="0"/>
          <c:order val="0"/>
          <c:tx>
            <c:v>E423</c:v>
          </c:tx>
          <c:spPr>
            <a:ln w="19050" cap="rnd">
              <a:solidFill>
                <a:srgbClr val="637CEF"/>
              </a:solidFill>
              <a:round/>
            </a:ln>
            <a:effectLst/>
          </c:spPr>
          <c:marker>
            <c:symbol val="circle"/>
            <c:size val="9"/>
            <c:spPr>
              <a:solidFill>
                <a:srgbClr val="637CEF"/>
              </a:solidFill>
              <a:ln w="9525">
                <a:solidFill>
                  <a:srgbClr val="637CEF"/>
                </a:solidFill>
              </a:ln>
              <a:effectLst/>
            </c:spPr>
          </c:marker>
          <c:xVal>
            <c:numRef>
              <c:f>'Kings Windtunnel'!$L$19:$L$24</c:f>
              <c:numCache>
                <c:formatCode>General</c:formatCode>
                <c:ptCount val="6"/>
                <c:pt idx="0">
                  <c:v>0</c:v>
                </c:pt>
                <c:pt idx="1">
                  <c:v>-1</c:v>
                </c:pt>
                <c:pt idx="2">
                  <c:v>-2</c:v>
                </c:pt>
                <c:pt idx="3">
                  <c:v>-3</c:v>
                </c:pt>
                <c:pt idx="4">
                  <c:v>-4</c:v>
                </c:pt>
                <c:pt idx="5">
                  <c:v>-5</c:v>
                </c:pt>
              </c:numCache>
            </c:numRef>
          </c:xVal>
          <c:yVal>
            <c:numRef>
              <c:f>'Kings Windtunnel'!$N$19:$N$24</c:f>
              <c:numCache>
                <c:formatCode>General</c:formatCode>
                <c:ptCount val="6"/>
                <c:pt idx="0">
                  <c:v>1.82</c:v>
                </c:pt>
                <c:pt idx="1">
                  <c:v>1.86</c:v>
                </c:pt>
                <c:pt idx="2">
                  <c:v>1.9</c:v>
                </c:pt>
                <c:pt idx="3">
                  <c:v>1.98</c:v>
                </c:pt>
                <c:pt idx="4">
                  <c:v>2.12</c:v>
                </c:pt>
                <c:pt idx="5">
                  <c:v>2.2000000000000002</c:v>
                </c:pt>
              </c:numCache>
            </c:numRef>
          </c:yVal>
          <c:smooth val="0"/>
          <c:extLst>
            <c:ext xmlns:c16="http://schemas.microsoft.com/office/drawing/2014/chart" uri="{C3380CC4-5D6E-409C-BE32-E72D297353CC}">
              <c16:uniqueId val="{00000000-A709-486E-A42F-97E76BCD989F}"/>
            </c:ext>
          </c:extLst>
        </c:ser>
        <c:ser>
          <c:idx val="1"/>
          <c:order val="1"/>
          <c:tx>
            <c:v>GOE233</c:v>
          </c:tx>
          <c:spPr>
            <a:ln w="19050" cap="rnd">
              <a:solidFill>
                <a:srgbClr val="E3008C"/>
              </a:solidFill>
              <a:round/>
            </a:ln>
            <a:effectLst/>
          </c:spPr>
          <c:marker>
            <c:symbol val="circle"/>
            <c:size val="9"/>
            <c:spPr>
              <a:solidFill>
                <a:srgbClr val="E3008C"/>
              </a:solidFill>
              <a:ln w="9525">
                <a:solidFill>
                  <a:srgbClr val="E3008C"/>
                </a:solidFill>
              </a:ln>
              <a:effectLst/>
            </c:spPr>
          </c:marker>
          <c:xVal>
            <c:numRef>
              <c:f>'Kings Windtunnel'!$S$19:$S$24</c:f>
              <c:numCache>
                <c:formatCode>General</c:formatCode>
                <c:ptCount val="6"/>
                <c:pt idx="0">
                  <c:v>0</c:v>
                </c:pt>
                <c:pt idx="1">
                  <c:v>-1</c:v>
                </c:pt>
                <c:pt idx="2">
                  <c:v>-2</c:v>
                </c:pt>
                <c:pt idx="3">
                  <c:v>-3</c:v>
                </c:pt>
                <c:pt idx="4">
                  <c:v>-4</c:v>
                </c:pt>
                <c:pt idx="5">
                  <c:v>-5</c:v>
                </c:pt>
              </c:numCache>
            </c:numRef>
          </c:xVal>
          <c:yVal>
            <c:numRef>
              <c:f>'Kings Windtunnel'!$U$19:$U$24</c:f>
              <c:numCache>
                <c:formatCode>General</c:formatCode>
                <c:ptCount val="6"/>
                <c:pt idx="0">
                  <c:v>1.8</c:v>
                </c:pt>
                <c:pt idx="1">
                  <c:v>1.81</c:v>
                </c:pt>
                <c:pt idx="2">
                  <c:v>1.85</c:v>
                </c:pt>
                <c:pt idx="3">
                  <c:v>1.95</c:v>
                </c:pt>
                <c:pt idx="4">
                  <c:v>2.0499999999999998</c:v>
                </c:pt>
                <c:pt idx="5">
                  <c:v>2.17</c:v>
                </c:pt>
              </c:numCache>
            </c:numRef>
          </c:yVal>
          <c:smooth val="0"/>
          <c:extLst>
            <c:ext xmlns:c16="http://schemas.microsoft.com/office/drawing/2014/chart" uri="{C3380CC4-5D6E-409C-BE32-E72D297353CC}">
              <c16:uniqueId val="{00000001-A709-486E-A42F-97E76BCD989F}"/>
            </c:ext>
          </c:extLst>
        </c:ser>
        <c:ser>
          <c:idx val="2"/>
          <c:order val="2"/>
          <c:tx>
            <c:v>S1223</c:v>
          </c:tx>
          <c:spPr>
            <a:ln w="19050" cap="rnd">
              <a:solidFill>
                <a:srgbClr val="2AA0A4"/>
              </a:solidFill>
              <a:round/>
            </a:ln>
            <a:effectLst/>
          </c:spPr>
          <c:marker>
            <c:symbol val="circle"/>
            <c:size val="9"/>
            <c:spPr>
              <a:solidFill>
                <a:srgbClr val="2AA0A4"/>
              </a:solidFill>
              <a:ln w="9525">
                <a:solidFill>
                  <a:srgbClr val="2AA0A4"/>
                </a:solidFill>
              </a:ln>
              <a:effectLst/>
            </c:spPr>
          </c:marker>
          <c:xVal>
            <c:numRef>
              <c:f>'Kings Windtunnel'!$Z$19:$Z$24</c:f>
              <c:numCache>
                <c:formatCode>General</c:formatCode>
                <c:ptCount val="6"/>
                <c:pt idx="0">
                  <c:v>0</c:v>
                </c:pt>
                <c:pt idx="1">
                  <c:v>-1</c:v>
                </c:pt>
                <c:pt idx="2">
                  <c:v>-2</c:v>
                </c:pt>
                <c:pt idx="3">
                  <c:v>-3</c:v>
                </c:pt>
                <c:pt idx="4">
                  <c:v>-4</c:v>
                </c:pt>
                <c:pt idx="5">
                  <c:v>-5</c:v>
                </c:pt>
              </c:numCache>
            </c:numRef>
          </c:xVal>
          <c:yVal>
            <c:numRef>
              <c:f>'Kings Windtunnel'!$AB$19:$AB$24</c:f>
              <c:numCache>
                <c:formatCode>General</c:formatCode>
                <c:ptCount val="6"/>
                <c:pt idx="0">
                  <c:v>2.0099999999999998</c:v>
                </c:pt>
                <c:pt idx="1">
                  <c:v>2.1</c:v>
                </c:pt>
                <c:pt idx="2">
                  <c:v>2.13</c:v>
                </c:pt>
                <c:pt idx="3">
                  <c:v>2.2799999999999998</c:v>
                </c:pt>
                <c:pt idx="4">
                  <c:v>2.2999999999999998</c:v>
                </c:pt>
                <c:pt idx="5">
                  <c:v>2.31</c:v>
                </c:pt>
              </c:numCache>
            </c:numRef>
          </c:yVal>
          <c:smooth val="0"/>
          <c:extLst>
            <c:ext xmlns:c16="http://schemas.microsoft.com/office/drawing/2014/chart" uri="{C3380CC4-5D6E-409C-BE32-E72D297353CC}">
              <c16:uniqueId val="{00000002-A709-486E-A42F-97E76BCD989F}"/>
            </c:ext>
          </c:extLst>
        </c:ser>
        <c:dLbls>
          <c:showLegendKey val="0"/>
          <c:showVal val="0"/>
          <c:showCatName val="0"/>
          <c:showSerName val="0"/>
          <c:showPercent val="0"/>
          <c:showBubbleSize val="0"/>
        </c:dLbls>
        <c:axId val="1535703048"/>
        <c:axId val="1948196872"/>
      </c:scatterChart>
      <c:valAx>
        <c:axId val="1535703048"/>
        <c:scaling>
          <c:orientation val="minMax"/>
          <c:min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rgbClr val="ADADAD"/>
                    </a:solidFill>
                    <a:latin typeface="+mn-lt"/>
                    <a:ea typeface="+mn-ea"/>
                    <a:cs typeface="+mn-cs"/>
                  </a:defRPr>
                </a:pPr>
                <a:r>
                  <a:rPr lang="en-US"/>
                  <a:t>Angle of Attack</a:t>
                </a:r>
              </a:p>
            </c:rich>
          </c:tx>
          <c:overlay val="0"/>
          <c:spPr>
            <a:noFill/>
            <a:ln>
              <a:noFill/>
            </a:ln>
            <a:effectLst/>
          </c:spPr>
          <c:txPr>
            <a:bodyPr rot="0" spcFirstLastPara="1" vertOverflow="ellipsis" vert="horz" wrap="square" anchor="ctr" anchorCtr="1"/>
            <a:lstStyle/>
            <a:p>
              <a:pPr>
                <a:defRPr sz="1600" b="1" i="0" u="none" strike="noStrike" kern="1200" baseline="0">
                  <a:solidFill>
                    <a:srgbClr val="ADADAD"/>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1" i="0" u="none" strike="noStrike" kern="1200" baseline="0">
                <a:solidFill>
                  <a:srgbClr val="ADADAD"/>
                </a:solidFill>
                <a:latin typeface="+mn-lt"/>
                <a:ea typeface="+mn-ea"/>
                <a:cs typeface="+mn-cs"/>
              </a:defRPr>
            </a:pPr>
            <a:endParaRPr lang="en-US"/>
          </a:p>
        </c:txPr>
        <c:crossAx val="1948196872"/>
        <c:crosses val="autoZero"/>
        <c:crossBetween val="midCat"/>
      </c:valAx>
      <c:valAx>
        <c:axId val="1948196872"/>
        <c:scaling>
          <c:orientation val="minMax"/>
          <c:min val="1.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rgbClr val="ADADAD"/>
                    </a:solidFill>
                    <a:latin typeface="+mn-lt"/>
                    <a:ea typeface="+mn-ea"/>
                    <a:cs typeface="+mn-cs"/>
                  </a:defRPr>
                </a:pPr>
                <a:r>
                  <a:rPr lang="en-US"/>
                  <a:t>Drag (N)</a:t>
                </a:r>
              </a:p>
            </c:rich>
          </c:tx>
          <c:overlay val="0"/>
          <c:spPr>
            <a:noFill/>
            <a:ln>
              <a:noFill/>
            </a:ln>
            <a:effectLst/>
          </c:spPr>
          <c:txPr>
            <a:bodyPr rot="-5400000" spcFirstLastPara="1" vertOverflow="ellipsis" vert="horz" wrap="square" anchor="ctr" anchorCtr="1"/>
            <a:lstStyle/>
            <a:p>
              <a:pPr>
                <a:defRPr sz="1600" b="1" i="0" u="none" strike="noStrike" kern="1200" baseline="0">
                  <a:solidFill>
                    <a:srgbClr val="ADADAD"/>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1" i="0" u="none" strike="noStrike" kern="1200" baseline="0">
                <a:solidFill>
                  <a:srgbClr val="ADADAD"/>
                </a:solidFill>
                <a:latin typeface="+mn-lt"/>
                <a:ea typeface="+mn-ea"/>
                <a:cs typeface="+mn-cs"/>
              </a:defRPr>
            </a:pPr>
            <a:endParaRPr lang="en-US"/>
          </a:p>
        </c:txPr>
        <c:crossAx val="153570304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rgbClr val="ADADAD"/>
              </a:solidFill>
              <a:latin typeface="+mn-lt"/>
              <a:ea typeface="+mn-ea"/>
              <a:cs typeface="+mn-cs"/>
            </a:defRPr>
          </a:pPr>
          <a:endParaRPr lang="en-US"/>
        </a:p>
      </c:txPr>
    </c:legend>
    <c:plotVisOnly val="1"/>
    <c:dispBlanksAs val="gap"/>
    <c:showDLblsOverMax val="0"/>
  </c:chart>
  <c:spPr>
    <a:solidFill>
      <a:srgbClr val="262626"/>
    </a:solidFill>
    <a:ln w="9525" cap="flat" cmpd="sng" algn="ctr">
      <a:solidFill>
        <a:srgbClr val="262626"/>
      </a:solidFill>
      <a:prstDash val="solid"/>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000">
  <a:srgbClr val="637CEF"/>
  <a:srgbClr val="E3008C"/>
  <a:srgbClr val="2AA0A4"/>
  <a:srgbClr val="9373C0"/>
  <a:srgbClr val="13A10E"/>
  <a:srgbClr val="3A96DD"/>
  <a:srgbClr val="CA5010"/>
  <a:srgbClr val="57811B"/>
  <a:srgbClr val="B146C2"/>
  <a:srgbClr val="AE8C00"/>
  <a:srgbClr val="AE8C00"/>
  <a:srgbClr val="637CEF"/>
  <a:srgbClr val="EE5FB7"/>
  <a:srgbClr val="008B94"/>
  <a:srgbClr val="D77440"/>
  <a:srgbClr val="BA58C9"/>
  <a:srgbClr val="3A96DD"/>
  <a:srgbClr val="E3008C"/>
  <a:srgbClr val="C36BD1"/>
  <a:srgbClr val="D06228"/>
  <a:srgbClr val="57811B"/>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18613649" cy="1606492"/>
          </a:xfrm>
          <a:prstGeom prst="rect">
            <a:avLst/>
          </a:prstGeom>
        </p:spPr>
        <p:txBody>
          <a:bodyPr vert="horz" lIns="366842" tIns="183423" rIns="366842" bIns="183423" rtlCol="0"/>
          <a:lstStyle>
            <a:lvl1pPr algn="l">
              <a:defRPr sz="4800"/>
            </a:lvl1pPr>
          </a:lstStyle>
          <a:p>
            <a:endParaRPr lang="en-US"/>
          </a:p>
        </p:txBody>
      </p:sp>
      <p:sp>
        <p:nvSpPr>
          <p:cNvPr id="3" name="Date Placeholder 2"/>
          <p:cNvSpPr>
            <a:spLocks noGrp="1"/>
          </p:cNvSpPr>
          <p:nvPr>
            <p:ph type="dt" idx="1"/>
          </p:nvPr>
        </p:nvSpPr>
        <p:spPr>
          <a:xfrm>
            <a:off x="24333473" y="1"/>
            <a:ext cx="18613649" cy="1606492"/>
          </a:xfrm>
          <a:prstGeom prst="rect">
            <a:avLst/>
          </a:prstGeom>
        </p:spPr>
        <p:txBody>
          <a:bodyPr vert="horz" lIns="366842" tIns="183423" rIns="366842" bIns="183423" rtlCol="0"/>
          <a:lstStyle>
            <a:lvl1pPr algn="r">
              <a:defRPr sz="4800"/>
            </a:lvl1pPr>
          </a:lstStyle>
          <a:p>
            <a:fld id="{723D0AE4-CC00-4B36-A5AD-76C8A8D81C75}" type="datetimeFigureOut">
              <a:rPr lang="en-US" smtClean="0"/>
              <a:t>4/20/2026</a:t>
            </a:fld>
            <a:endParaRPr lang="en-US"/>
          </a:p>
        </p:txBody>
      </p:sp>
      <p:sp>
        <p:nvSpPr>
          <p:cNvPr id="4" name="Slide Image Placeholder 3"/>
          <p:cNvSpPr>
            <a:spLocks noGrp="1" noRot="1" noChangeAspect="1"/>
          </p:cNvSpPr>
          <p:nvPr>
            <p:ph type="sldImg" idx="2"/>
          </p:nvPr>
        </p:nvSpPr>
        <p:spPr>
          <a:xfrm>
            <a:off x="14284325" y="4000500"/>
            <a:ext cx="14385925" cy="10788650"/>
          </a:xfrm>
          <a:prstGeom prst="rect">
            <a:avLst/>
          </a:prstGeom>
          <a:noFill/>
          <a:ln w="12700">
            <a:solidFill>
              <a:prstClr val="black"/>
            </a:solidFill>
          </a:ln>
        </p:spPr>
        <p:txBody>
          <a:bodyPr vert="horz" lIns="366842" tIns="183423" rIns="366842" bIns="183423" rtlCol="0" anchor="ctr"/>
          <a:lstStyle/>
          <a:p>
            <a:endParaRPr lang="en-US"/>
          </a:p>
        </p:txBody>
      </p:sp>
      <p:sp>
        <p:nvSpPr>
          <p:cNvPr id="5" name="Notes Placeholder 4"/>
          <p:cNvSpPr>
            <a:spLocks noGrp="1"/>
          </p:cNvSpPr>
          <p:nvPr>
            <p:ph type="body" sz="quarter" idx="3"/>
          </p:nvPr>
        </p:nvSpPr>
        <p:spPr>
          <a:xfrm>
            <a:off x="4295460" y="15391246"/>
            <a:ext cx="34363658" cy="12592822"/>
          </a:xfrm>
          <a:prstGeom prst="rect">
            <a:avLst/>
          </a:prstGeom>
        </p:spPr>
        <p:txBody>
          <a:bodyPr vert="horz" lIns="366842" tIns="183423" rIns="366842" bIns="1834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30375299"/>
            <a:ext cx="18613649" cy="1606488"/>
          </a:xfrm>
          <a:prstGeom prst="rect">
            <a:avLst/>
          </a:prstGeom>
        </p:spPr>
        <p:txBody>
          <a:bodyPr vert="horz" lIns="366842" tIns="183423" rIns="366842" bIns="183423" rtlCol="0" anchor="b"/>
          <a:lstStyle>
            <a:lvl1pPr algn="l">
              <a:defRPr sz="4800"/>
            </a:lvl1pPr>
          </a:lstStyle>
          <a:p>
            <a:endParaRPr lang="en-US"/>
          </a:p>
        </p:txBody>
      </p:sp>
      <p:sp>
        <p:nvSpPr>
          <p:cNvPr id="7" name="Slide Number Placeholder 6"/>
          <p:cNvSpPr>
            <a:spLocks noGrp="1"/>
          </p:cNvSpPr>
          <p:nvPr>
            <p:ph type="sldNum" sz="quarter" idx="5"/>
          </p:nvPr>
        </p:nvSpPr>
        <p:spPr>
          <a:xfrm>
            <a:off x="24333473" y="30375299"/>
            <a:ext cx="18613649" cy="1606488"/>
          </a:xfrm>
          <a:prstGeom prst="rect">
            <a:avLst/>
          </a:prstGeom>
        </p:spPr>
        <p:txBody>
          <a:bodyPr vert="horz" lIns="366842" tIns="183423" rIns="366842" bIns="183423" rtlCol="0" anchor="b"/>
          <a:lstStyle>
            <a:lvl1pPr algn="r">
              <a:defRPr sz="4800"/>
            </a:lvl1pPr>
          </a:lstStyle>
          <a:p>
            <a:fld id="{578EFDD5-6FDE-42A0-9C43-832579EE7212}" type="slidenum">
              <a:rPr lang="en-US" smtClean="0"/>
              <a:t>‹#›</a:t>
            </a:fld>
            <a:endParaRPr lang="en-US"/>
          </a:p>
        </p:txBody>
      </p:sp>
    </p:spTree>
    <p:extLst>
      <p:ext uri="{BB962C8B-B14F-4D97-AF65-F5344CB8AC3E}">
        <p14:creationId xmlns:p14="http://schemas.microsoft.com/office/powerpoint/2010/main" val="3919222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4325" y="4000500"/>
            <a:ext cx="14385925" cy="1078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8EFDD5-6FDE-42A0-9C43-832579EE7212}" type="slidenum">
              <a:rPr lang="en-US" smtClean="0"/>
              <a:t>1</a:t>
            </a:fld>
            <a:endParaRPr lang="en-US"/>
          </a:p>
        </p:txBody>
      </p:sp>
    </p:spTree>
    <p:extLst>
      <p:ext uri="{BB962C8B-B14F-4D97-AF65-F5344CB8AC3E}">
        <p14:creationId xmlns:p14="http://schemas.microsoft.com/office/powerpoint/2010/main" val="4187850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3"/>
            <a:ext cx="37307520" cy="11460480"/>
          </a:xfrm>
        </p:spPr>
        <p:txBody>
          <a:bodyPr anchor="b"/>
          <a:lstStyle>
            <a:lvl1pPr algn="ctr">
              <a:defRPr sz="29399"/>
            </a:lvl1pPr>
          </a:lstStyle>
          <a:p>
            <a:r>
              <a:rPr lang="en-US"/>
              <a:t>Click to edit Master title style</a:t>
            </a:r>
          </a:p>
        </p:txBody>
      </p:sp>
      <p:sp>
        <p:nvSpPr>
          <p:cNvPr id="3" name="Subtitle 2"/>
          <p:cNvSpPr>
            <a:spLocks noGrp="1"/>
          </p:cNvSpPr>
          <p:nvPr>
            <p:ph type="subTitle" idx="1"/>
          </p:nvPr>
        </p:nvSpPr>
        <p:spPr>
          <a:xfrm>
            <a:off x="5486400" y="17289785"/>
            <a:ext cx="32918400" cy="7947657"/>
          </a:xfrm>
        </p:spPr>
        <p:txBody>
          <a:bodyPr/>
          <a:lstStyle>
            <a:lvl1pPr marL="0" indent="0" algn="ctr">
              <a:buNone/>
              <a:defRPr sz="11800"/>
            </a:lvl1pPr>
            <a:lvl2pPr marL="2240096" indent="0" algn="ctr">
              <a:buNone/>
              <a:defRPr sz="9800"/>
            </a:lvl2pPr>
            <a:lvl3pPr marL="4480192" indent="0" algn="ctr">
              <a:buNone/>
              <a:defRPr sz="8800"/>
            </a:lvl3pPr>
            <a:lvl4pPr marL="6720288" indent="0" algn="ctr">
              <a:buNone/>
              <a:defRPr sz="7800"/>
            </a:lvl4pPr>
            <a:lvl5pPr marL="8960384" indent="0" algn="ctr">
              <a:buNone/>
              <a:defRPr sz="7800"/>
            </a:lvl5pPr>
            <a:lvl6pPr marL="11200480" indent="0" algn="ctr">
              <a:buNone/>
              <a:defRPr sz="7800"/>
            </a:lvl6pPr>
            <a:lvl7pPr marL="13440576" indent="0" algn="ctr">
              <a:buNone/>
              <a:defRPr sz="7800"/>
            </a:lvl7pPr>
            <a:lvl8pPr marL="15680672" indent="0" algn="ctr">
              <a:buNone/>
              <a:defRPr sz="7800"/>
            </a:lvl8pPr>
            <a:lvl9pPr marL="17920768" indent="0" algn="ctr">
              <a:buNone/>
              <a:defRPr sz="7800"/>
            </a:lvl9pPr>
          </a:lstStyle>
          <a:p>
            <a:r>
              <a:rPr lang="en-US"/>
              <a:t>Click to edit Master subtitle style</a:t>
            </a:r>
          </a:p>
        </p:txBody>
      </p:sp>
      <p:sp>
        <p:nvSpPr>
          <p:cNvPr id="4" name="Date Placeholder 3"/>
          <p:cNvSpPr>
            <a:spLocks noGrp="1"/>
          </p:cNvSpPr>
          <p:nvPr>
            <p:ph type="dt" sz="half" idx="10"/>
          </p:nvPr>
        </p:nvSpPr>
        <p:spPr/>
        <p:txBody>
          <a:bodyPr/>
          <a:lstStyle/>
          <a:p>
            <a:fld id="{08E81BC7-D5A5-445F-BF4D-797F02B50EB4}"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5523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54749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3" y="1752602"/>
            <a:ext cx="9464040" cy="278968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3" y="1752602"/>
            <a:ext cx="27843480" cy="27896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679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37704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3" y="8206751"/>
            <a:ext cx="37856160" cy="13693137"/>
          </a:xfrm>
        </p:spPr>
        <p:txBody>
          <a:bodyPr anchor="b"/>
          <a:lstStyle>
            <a:lvl1pPr>
              <a:defRPr sz="29399"/>
            </a:lvl1pPr>
          </a:lstStyle>
          <a:p>
            <a:r>
              <a:rPr lang="en-US"/>
              <a:t>Click to edit Master title style</a:t>
            </a:r>
          </a:p>
        </p:txBody>
      </p:sp>
      <p:sp>
        <p:nvSpPr>
          <p:cNvPr id="3" name="Text Placeholder 2"/>
          <p:cNvSpPr>
            <a:spLocks noGrp="1"/>
          </p:cNvSpPr>
          <p:nvPr>
            <p:ph type="body" idx="1"/>
          </p:nvPr>
        </p:nvSpPr>
        <p:spPr>
          <a:xfrm>
            <a:off x="2994663" y="22029431"/>
            <a:ext cx="37856160" cy="7200897"/>
          </a:xfrm>
        </p:spPr>
        <p:txBody>
          <a:bodyPr/>
          <a:lstStyle>
            <a:lvl1pPr marL="0" indent="0">
              <a:buNone/>
              <a:defRPr sz="11800">
                <a:solidFill>
                  <a:schemeClr val="tx1"/>
                </a:solidFill>
              </a:defRPr>
            </a:lvl1pPr>
            <a:lvl2pPr marL="2240096" indent="0">
              <a:buNone/>
              <a:defRPr sz="9800">
                <a:solidFill>
                  <a:schemeClr val="tx1">
                    <a:tint val="75000"/>
                  </a:schemeClr>
                </a:solidFill>
              </a:defRPr>
            </a:lvl2pPr>
            <a:lvl3pPr marL="4480192" indent="0">
              <a:buNone/>
              <a:defRPr sz="8800">
                <a:solidFill>
                  <a:schemeClr val="tx1">
                    <a:tint val="75000"/>
                  </a:schemeClr>
                </a:solidFill>
              </a:defRPr>
            </a:lvl3pPr>
            <a:lvl4pPr marL="6720288" indent="0">
              <a:buNone/>
              <a:defRPr sz="7800">
                <a:solidFill>
                  <a:schemeClr val="tx1">
                    <a:tint val="75000"/>
                  </a:schemeClr>
                </a:solidFill>
              </a:defRPr>
            </a:lvl4pPr>
            <a:lvl5pPr marL="8960384" indent="0">
              <a:buNone/>
              <a:defRPr sz="7800">
                <a:solidFill>
                  <a:schemeClr val="tx1">
                    <a:tint val="75000"/>
                  </a:schemeClr>
                </a:solidFill>
              </a:defRPr>
            </a:lvl5pPr>
            <a:lvl6pPr marL="11200480" indent="0">
              <a:buNone/>
              <a:defRPr sz="7800">
                <a:solidFill>
                  <a:schemeClr val="tx1">
                    <a:tint val="75000"/>
                  </a:schemeClr>
                </a:solidFill>
              </a:defRPr>
            </a:lvl6pPr>
            <a:lvl7pPr marL="13440576" indent="0">
              <a:buNone/>
              <a:defRPr sz="7800">
                <a:solidFill>
                  <a:schemeClr val="tx1">
                    <a:tint val="75000"/>
                  </a:schemeClr>
                </a:solidFill>
              </a:defRPr>
            </a:lvl7pPr>
            <a:lvl8pPr marL="15680672" indent="0">
              <a:buNone/>
              <a:defRPr sz="7800">
                <a:solidFill>
                  <a:schemeClr val="tx1">
                    <a:tint val="75000"/>
                  </a:schemeClr>
                </a:solidFill>
              </a:defRPr>
            </a:lvl8pPr>
            <a:lvl9pPr marL="17920768" indent="0">
              <a:buNone/>
              <a:defRPr sz="7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E81BC7-D5A5-445F-BF4D-797F02B50EB4}" type="datetimeFigureOut">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26412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2"/>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2"/>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E81BC7-D5A5-445F-BF4D-797F02B50EB4}" type="datetimeFigureOut">
              <a:rPr lang="en-US" smtClean="0"/>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98905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8"/>
            <a:ext cx="37856160" cy="6362703"/>
          </a:xfrm>
        </p:spPr>
        <p:txBody>
          <a:bodyPr/>
          <a:lstStyle/>
          <a:p>
            <a:r>
              <a:rPr lang="en-US"/>
              <a:t>Click to edit Master title style</a:t>
            </a:r>
          </a:p>
        </p:txBody>
      </p:sp>
      <p:sp>
        <p:nvSpPr>
          <p:cNvPr id="3" name="Text Placeholder 2"/>
          <p:cNvSpPr>
            <a:spLocks noGrp="1"/>
          </p:cNvSpPr>
          <p:nvPr>
            <p:ph type="body" idx="1"/>
          </p:nvPr>
        </p:nvSpPr>
        <p:spPr>
          <a:xfrm>
            <a:off x="3023243" y="8069585"/>
            <a:ext cx="18568032" cy="3954777"/>
          </a:xfrm>
        </p:spPr>
        <p:txBody>
          <a:bodyPr anchor="b"/>
          <a:lstStyle>
            <a:lvl1pPr marL="0" indent="0">
              <a:buNone/>
              <a:defRPr sz="11800" b="1"/>
            </a:lvl1pPr>
            <a:lvl2pPr marL="2240096" indent="0">
              <a:buNone/>
              <a:defRPr sz="9800" b="1"/>
            </a:lvl2pPr>
            <a:lvl3pPr marL="4480192" indent="0">
              <a:buNone/>
              <a:defRPr sz="8800" b="1"/>
            </a:lvl3pPr>
            <a:lvl4pPr marL="6720288" indent="0">
              <a:buNone/>
              <a:defRPr sz="7800" b="1"/>
            </a:lvl4pPr>
            <a:lvl5pPr marL="8960384" indent="0">
              <a:buNone/>
              <a:defRPr sz="7800" b="1"/>
            </a:lvl5pPr>
            <a:lvl6pPr marL="11200480" indent="0">
              <a:buNone/>
              <a:defRPr sz="7800" b="1"/>
            </a:lvl6pPr>
            <a:lvl7pPr marL="13440576" indent="0">
              <a:buNone/>
              <a:defRPr sz="7800" b="1"/>
            </a:lvl7pPr>
            <a:lvl8pPr marL="15680672" indent="0">
              <a:buNone/>
              <a:defRPr sz="7800" b="1"/>
            </a:lvl8pPr>
            <a:lvl9pPr marL="17920768" indent="0">
              <a:buNone/>
              <a:defRPr sz="7800" b="1"/>
            </a:lvl9pPr>
          </a:lstStyle>
          <a:p>
            <a:pPr lvl="0"/>
            <a:r>
              <a:rPr lang="en-US"/>
              <a:t>Click to edit Master text styles</a:t>
            </a:r>
          </a:p>
        </p:txBody>
      </p:sp>
      <p:sp>
        <p:nvSpPr>
          <p:cNvPr id="4" name="Content Placeholder 3"/>
          <p:cNvSpPr>
            <a:spLocks noGrp="1"/>
          </p:cNvSpPr>
          <p:nvPr>
            <p:ph sz="half" idx="2"/>
          </p:nvPr>
        </p:nvSpPr>
        <p:spPr>
          <a:xfrm>
            <a:off x="3023243" y="12024362"/>
            <a:ext cx="18568032"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4" y="8069585"/>
            <a:ext cx="18659477" cy="3954777"/>
          </a:xfrm>
        </p:spPr>
        <p:txBody>
          <a:bodyPr anchor="b"/>
          <a:lstStyle>
            <a:lvl1pPr marL="0" indent="0">
              <a:buNone/>
              <a:defRPr sz="11800" b="1"/>
            </a:lvl1pPr>
            <a:lvl2pPr marL="2240096" indent="0">
              <a:buNone/>
              <a:defRPr sz="9800" b="1"/>
            </a:lvl2pPr>
            <a:lvl3pPr marL="4480192" indent="0">
              <a:buNone/>
              <a:defRPr sz="8800" b="1"/>
            </a:lvl3pPr>
            <a:lvl4pPr marL="6720288" indent="0">
              <a:buNone/>
              <a:defRPr sz="7800" b="1"/>
            </a:lvl4pPr>
            <a:lvl5pPr marL="8960384" indent="0">
              <a:buNone/>
              <a:defRPr sz="7800" b="1"/>
            </a:lvl5pPr>
            <a:lvl6pPr marL="11200480" indent="0">
              <a:buNone/>
              <a:defRPr sz="7800" b="1"/>
            </a:lvl6pPr>
            <a:lvl7pPr marL="13440576" indent="0">
              <a:buNone/>
              <a:defRPr sz="7800" b="1"/>
            </a:lvl7pPr>
            <a:lvl8pPr marL="15680672" indent="0">
              <a:buNone/>
              <a:defRPr sz="7800" b="1"/>
            </a:lvl8pPr>
            <a:lvl9pPr marL="17920768" indent="0">
              <a:buNone/>
              <a:defRPr sz="7800" b="1"/>
            </a:lvl9pPr>
          </a:lstStyle>
          <a:p>
            <a:pPr lvl="0"/>
            <a:r>
              <a:rPr lang="en-US"/>
              <a:t>Click to edit Master text styles</a:t>
            </a:r>
          </a:p>
        </p:txBody>
      </p:sp>
      <p:sp>
        <p:nvSpPr>
          <p:cNvPr id="6" name="Content Placeholder 5"/>
          <p:cNvSpPr>
            <a:spLocks noGrp="1"/>
          </p:cNvSpPr>
          <p:nvPr>
            <p:ph sz="quarter" idx="4"/>
          </p:nvPr>
        </p:nvSpPr>
        <p:spPr>
          <a:xfrm>
            <a:off x="22219924" y="12024362"/>
            <a:ext cx="18659477"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E81BC7-D5A5-445F-BF4D-797F02B50EB4}" type="datetimeFigureOut">
              <a:rPr lang="en-US" smtClean="0"/>
              <a:t>4/20/2026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87450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E81BC7-D5A5-445F-BF4D-797F02B50EB4}" type="datetimeFigureOut">
              <a:rPr lang="en-US" smtClean="0"/>
              <a:t>4/20/2026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70348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81BC7-D5A5-445F-BF4D-797F02B50EB4}" type="datetimeFigureOut">
              <a:rPr lang="en-US" smtClean="0"/>
              <a:t>4/20/2026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39455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41" y="2194560"/>
            <a:ext cx="14156055" cy="7680960"/>
          </a:xfrm>
        </p:spPr>
        <p:txBody>
          <a:bodyPr anchor="b"/>
          <a:lstStyle>
            <a:lvl1pPr>
              <a:defRPr sz="15700"/>
            </a:lvl1pPr>
          </a:lstStyle>
          <a:p>
            <a:r>
              <a:rPr lang="en-US"/>
              <a:t>Click to edit Master title style</a:t>
            </a:r>
          </a:p>
        </p:txBody>
      </p:sp>
      <p:sp>
        <p:nvSpPr>
          <p:cNvPr id="3" name="Content Placeholder 2"/>
          <p:cNvSpPr>
            <a:spLocks noGrp="1"/>
          </p:cNvSpPr>
          <p:nvPr>
            <p:ph idx="1"/>
          </p:nvPr>
        </p:nvSpPr>
        <p:spPr>
          <a:xfrm>
            <a:off x="18659477" y="4739648"/>
            <a:ext cx="22219920" cy="23393400"/>
          </a:xfrm>
        </p:spPr>
        <p:txBody>
          <a:bodyPr/>
          <a:lstStyle>
            <a:lvl1pPr>
              <a:defRPr sz="15700"/>
            </a:lvl1pPr>
            <a:lvl2pPr>
              <a:defRPr sz="13700"/>
            </a:lvl2pPr>
            <a:lvl3pPr>
              <a:defRPr sz="11800"/>
            </a:lvl3pPr>
            <a:lvl4pPr>
              <a:defRPr sz="9800"/>
            </a:lvl4pPr>
            <a:lvl5pPr>
              <a:defRPr sz="9800"/>
            </a:lvl5pPr>
            <a:lvl6pPr>
              <a:defRPr sz="9800"/>
            </a:lvl6pPr>
            <a:lvl7pPr>
              <a:defRPr sz="9800"/>
            </a:lvl7pPr>
            <a:lvl8pPr>
              <a:defRPr sz="9800"/>
            </a:lvl8pPr>
            <a:lvl9pPr>
              <a:defRPr sz="9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41" y="9875522"/>
            <a:ext cx="14156055" cy="18295623"/>
          </a:xfrm>
        </p:spPr>
        <p:txBody>
          <a:bodyPr/>
          <a:lstStyle>
            <a:lvl1pPr marL="0" indent="0">
              <a:buNone/>
              <a:defRPr sz="7800"/>
            </a:lvl1pPr>
            <a:lvl2pPr marL="2240096" indent="0">
              <a:buNone/>
              <a:defRPr sz="6900"/>
            </a:lvl2pPr>
            <a:lvl3pPr marL="4480192" indent="0">
              <a:buNone/>
              <a:defRPr sz="5900"/>
            </a:lvl3pPr>
            <a:lvl4pPr marL="6720288" indent="0">
              <a:buNone/>
              <a:defRPr sz="4900"/>
            </a:lvl4pPr>
            <a:lvl5pPr marL="8960384" indent="0">
              <a:buNone/>
              <a:defRPr sz="4900"/>
            </a:lvl5pPr>
            <a:lvl6pPr marL="11200480" indent="0">
              <a:buNone/>
              <a:defRPr sz="4900"/>
            </a:lvl6pPr>
            <a:lvl7pPr marL="13440576" indent="0">
              <a:buNone/>
              <a:defRPr sz="4900"/>
            </a:lvl7pPr>
            <a:lvl8pPr marL="15680672" indent="0">
              <a:buNone/>
              <a:defRPr sz="4900"/>
            </a:lvl8pPr>
            <a:lvl9pPr marL="17920768"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61361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41" y="2194560"/>
            <a:ext cx="14156055" cy="7680960"/>
          </a:xfrm>
        </p:spPr>
        <p:txBody>
          <a:bodyPr anchor="b"/>
          <a:lstStyle>
            <a:lvl1pPr>
              <a:defRPr sz="15700"/>
            </a:lvl1pPr>
          </a:lstStyle>
          <a:p>
            <a:r>
              <a:rPr lang="en-US"/>
              <a:t>Click to edit Master title style</a:t>
            </a:r>
          </a:p>
        </p:txBody>
      </p:sp>
      <p:sp>
        <p:nvSpPr>
          <p:cNvPr id="3" name="Picture Placeholder 2"/>
          <p:cNvSpPr>
            <a:spLocks noGrp="1" noChangeAspect="1"/>
          </p:cNvSpPr>
          <p:nvPr>
            <p:ph type="pic" idx="1"/>
          </p:nvPr>
        </p:nvSpPr>
        <p:spPr>
          <a:xfrm>
            <a:off x="18659477" y="4739648"/>
            <a:ext cx="22219920" cy="23393400"/>
          </a:xfrm>
        </p:spPr>
        <p:txBody>
          <a:bodyPr anchor="t"/>
          <a:lstStyle>
            <a:lvl1pPr marL="0" indent="0">
              <a:buNone/>
              <a:defRPr sz="15700"/>
            </a:lvl1pPr>
            <a:lvl2pPr marL="2240096" indent="0">
              <a:buNone/>
              <a:defRPr sz="13700"/>
            </a:lvl2pPr>
            <a:lvl3pPr marL="4480192" indent="0">
              <a:buNone/>
              <a:defRPr sz="11800"/>
            </a:lvl3pPr>
            <a:lvl4pPr marL="6720288" indent="0">
              <a:buNone/>
              <a:defRPr sz="9800"/>
            </a:lvl4pPr>
            <a:lvl5pPr marL="8960384" indent="0">
              <a:buNone/>
              <a:defRPr sz="9800"/>
            </a:lvl5pPr>
            <a:lvl6pPr marL="11200480" indent="0">
              <a:buNone/>
              <a:defRPr sz="9800"/>
            </a:lvl6pPr>
            <a:lvl7pPr marL="13440576" indent="0">
              <a:buNone/>
              <a:defRPr sz="9800"/>
            </a:lvl7pPr>
            <a:lvl8pPr marL="15680672" indent="0">
              <a:buNone/>
              <a:defRPr sz="9800"/>
            </a:lvl8pPr>
            <a:lvl9pPr marL="17920768" indent="0">
              <a:buNone/>
              <a:defRPr sz="9800"/>
            </a:lvl9pPr>
          </a:lstStyle>
          <a:p>
            <a:r>
              <a:rPr lang="en-US"/>
              <a:t>Click icon to add picture</a:t>
            </a:r>
          </a:p>
        </p:txBody>
      </p:sp>
      <p:sp>
        <p:nvSpPr>
          <p:cNvPr id="4" name="Text Placeholder 3"/>
          <p:cNvSpPr>
            <a:spLocks noGrp="1"/>
          </p:cNvSpPr>
          <p:nvPr>
            <p:ph type="body" sz="half" idx="2"/>
          </p:nvPr>
        </p:nvSpPr>
        <p:spPr>
          <a:xfrm>
            <a:off x="3023241" y="9875522"/>
            <a:ext cx="14156055" cy="18295623"/>
          </a:xfrm>
        </p:spPr>
        <p:txBody>
          <a:bodyPr/>
          <a:lstStyle>
            <a:lvl1pPr marL="0" indent="0">
              <a:buNone/>
              <a:defRPr sz="7800"/>
            </a:lvl1pPr>
            <a:lvl2pPr marL="2240096" indent="0">
              <a:buNone/>
              <a:defRPr sz="6900"/>
            </a:lvl2pPr>
            <a:lvl3pPr marL="4480192" indent="0">
              <a:buNone/>
              <a:defRPr sz="5900"/>
            </a:lvl3pPr>
            <a:lvl4pPr marL="6720288" indent="0">
              <a:buNone/>
              <a:defRPr sz="4900"/>
            </a:lvl4pPr>
            <a:lvl5pPr marL="8960384" indent="0">
              <a:buNone/>
              <a:defRPr sz="4900"/>
            </a:lvl5pPr>
            <a:lvl6pPr marL="11200480" indent="0">
              <a:buNone/>
              <a:defRPr sz="4900"/>
            </a:lvl6pPr>
            <a:lvl7pPr marL="13440576" indent="0">
              <a:buNone/>
              <a:defRPr sz="4900"/>
            </a:lvl7pPr>
            <a:lvl8pPr marL="15680672" indent="0">
              <a:buNone/>
              <a:defRPr sz="4900"/>
            </a:lvl8pPr>
            <a:lvl9pPr marL="17920768"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14468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8"/>
            <a:ext cx="37856160" cy="6362703"/>
          </a:xfrm>
          <a:prstGeom prst="rect">
            <a:avLst/>
          </a:prstGeom>
        </p:spPr>
        <p:txBody>
          <a:bodyPr vert="horz" lIns="106674" tIns="53337" rIns="106674" bIns="53337" rtlCol="0" anchor="ctr">
            <a:normAutofit/>
          </a:bodyPr>
          <a:lstStyle/>
          <a:p>
            <a:r>
              <a:rPr lang="en-US"/>
              <a:t>Click to edit Master title style</a:t>
            </a:r>
          </a:p>
        </p:txBody>
      </p:sp>
      <p:sp>
        <p:nvSpPr>
          <p:cNvPr id="3" name="Text Placeholder 2"/>
          <p:cNvSpPr>
            <a:spLocks noGrp="1"/>
          </p:cNvSpPr>
          <p:nvPr>
            <p:ph type="body" idx="1"/>
          </p:nvPr>
        </p:nvSpPr>
        <p:spPr>
          <a:xfrm>
            <a:off x="3017520" y="8763002"/>
            <a:ext cx="37856160" cy="20886423"/>
          </a:xfrm>
          <a:prstGeom prst="rect">
            <a:avLst/>
          </a:prstGeom>
        </p:spPr>
        <p:txBody>
          <a:bodyPr vert="horz" lIns="106674" tIns="53337" rIns="106674" bIns="5333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8"/>
            <a:ext cx="9875520" cy="1752600"/>
          </a:xfrm>
          <a:prstGeom prst="rect">
            <a:avLst/>
          </a:prstGeom>
        </p:spPr>
        <p:txBody>
          <a:bodyPr vert="horz" lIns="106674" tIns="53337" rIns="106674" bIns="53337" rtlCol="0" anchor="ctr"/>
          <a:lstStyle>
            <a:lvl1pPr algn="l">
              <a:defRPr sz="5900">
                <a:solidFill>
                  <a:schemeClr val="tx1">
                    <a:tint val="75000"/>
                  </a:schemeClr>
                </a:solidFill>
              </a:defRPr>
            </a:lvl1pPr>
          </a:lstStyle>
          <a:p>
            <a:fld id="{08E81BC7-D5A5-445F-BF4D-797F02B50EB4}" type="datetimeFigureOut">
              <a:rPr lang="en-US" smtClean="0"/>
              <a:t>4/20/2026</a:t>
            </a:fld>
            <a:endParaRPr lang="en-US"/>
          </a:p>
        </p:txBody>
      </p:sp>
      <p:sp>
        <p:nvSpPr>
          <p:cNvPr id="5" name="Footer Placeholder 4"/>
          <p:cNvSpPr>
            <a:spLocks noGrp="1"/>
          </p:cNvSpPr>
          <p:nvPr>
            <p:ph type="ftr" sz="quarter" idx="3"/>
          </p:nvPr>
        </p:nvSpPr>
        <p:spPr>
          <a:xfrm>
            <a:off x="14538960" y="30510488"/>
            <a:ext cx="14813280" cy="1752600"/>
          </a:xfrm>
          <a:prstGeom prst="rect">
            <a:avLst/>
          </a:prstGeom>
        </p:spPr>
        <p:txBody>
          <a:bodyPr vert="horz" lIns="106674" tIns="53337" rIns="106674" bIns="53337" rtlCol="0" anchor="ctr"/>
          <a:lstStyle>
            <a:lvl1pPr algn="ctr">
              <a:defRPr sz="5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8"/>
            <a:ext cx="9875520" cy="1752600"/>
          </a:xfrm>
          <a:prstGeom prst="rect">
            <a:avLst/>
          </a:prstGeom>
        </p:spPr>
        <p:txBody>
          <a:bodyPr vert="horz" lIns="106674" tIns="53337" rIns="106674" bIns="53337" rtlCol="0" anchor="ctr"/>
          <a:lstStyle>
            <a:lvl1pPr algn="r">
              <a:defRPr sz="5900">
                <a:solidFill>
                  <a:schemeClr val="tx1">
                    <a:tint val="75000"/>
                  </a:schemeClr>
                </a:solidFill>
              </a:defRPr>
            </a:lvl1pPr>
          </a:lstStyle>
          <a:p>
            <a:fld id="{59152990-41B8-4C7F-B873-1D5366E1EAB8}" type="slidenum">
              <a:rPr lang="en-US" smtClean="0"/>
              <a:t>‹#›</a:t>
            </a:fld>
            <a:endParaRPr lang="en-US"/>
          </a:p>
        </p:txBody>
      </p:sp>
    </p:spTree>
    <p:extLst>
      <p:ext uri="{BB962C8B-B14F-4D97-AF65-F5344CB8AC3E}">
        <p14:creationId xmlns:p14="http://schemas.microsoft.com/office/powerpoint/2010/main" val="41131729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480192" rtl="0" eaLnBrk="1" latinLnBrk="0" hangingPunct="1">
        <a:lnSpc>
          <a:spcPct val="90000"/>
        </a:lnSpc>
        <a:spcBef>
          <a:spcPct val="0"/>
        </a:spcBef>
        <a:buNone/>
        <a:defRPr sz="21599" kern="1200">
          <a:solidFill>
            <a:schemeClr val="tx1"/>
          </a:solidFill>
          <a:latin typeface="+mj-lt"/>
          <a:ea typeface="+mj-ea"/>
          <a:cs typeface="+mj-cs"/>
        </a:defRPr>
      </a:lvl1pPr>
    </p:titleStyle>
    <p:bodyStyle>
      <a:lvl1pPr marL="1120048" indent="-1120048" algn="l" defTabSz="4480192" rtl="0" eaLnBrk="1" latinLnBrk="0" hangingPunct="1">
        <a:lnSpc>
          <a:spcPct val="90000"/>
        </a:lnSpc>
        <a:spcBef>
          <a:spcPts val="4900"/>
        </a:spcBef>
        <a:buFont typeface="Arial" panose="020B0604020202020204" pitchFamily="34" charset="0"/>
        <a:buChar char="•"/>
        <a:defRPr sz="13700" kern="1200">
          <a:solidFill>
            <a:schemeClr val="tx1"/>
          </a:solidFill>
          <a:latin typeface="+mn-lt"/>
          <a:ea typeface="+mn-ea"/>
          <a:cs typeface="+mn-cs"/>
        </a:defRPr>
      </a:lvl1pPr>
      <a:lvl2pPr marL="3360144" indent="-1120048" algn="l" defTabSz="4480192" rtl="0" eaLnBrk="1" latinLnBrk="0" hangingPunct="1">
        <a:lnSpc>
          <a:spcPct val="90000"/>
        </a:lnSpc>
        <a:spcBef>
          <a:spcPts val="2451"/>
        </a:spcBef>
        <a:buFont typeface="Arial" panose="020B0604020202020204" pitchFamily="34" charset="0"/>
        <a:buChar char="•"/>
        <a:defRPr sz="11800" kern="1200">
          <a:solidFill>
            <a:schemeClr val="tx1"/>
          </a:solidFill>
          <a:latin typeface="+mn-lt"/>
          <a:ea typeface="+mn-ea"/>
          <a:cs typeface="+mn-cs"/>
        </a:defRPr>
      </a:lvl2pPr>
      <a:lvl3pPr marL="5600240" indent="-1120048" algn="l" defTabSz="4480192" rtl="0" eaLnBrk="1" latinLnBrk="0" hangingPunct="1">
        <a:lnSpc>
          <a:spcPct val="90000"/>
        </a:lnSpc>
        <a:spcBef>
          <a:spcPts val="2451"/>
        </a:spcBef>
        <a:buFont typeface="Arial" panose="020B0604020202020204" pitchFamily="34" charset="0"/>
        <a:buChar char="•"/>
        <a:defRPr sz="9800" kern="1200">
          <a:solidFill>
            <a:schemeClr val="tx1"/>
          </a:solidFill>
          <a:latin typeface="+mn-lt"/>
          <a:ea typeface="+mn-ea"/>
          <a:cs typeface="+mn-cs"/>
        </a:defRPr>
      </a:lvl3pPr>
      <a:lvl4pPr marL="7840336" indent="-1120048" algn="l" defTabSz="4480192" rtl="0" eaLnBrk="1" latinLnBrk="0" hangingPunct="1">
        <a:lnSpc>
          <a:spcPct val="90000"/>
        </a:lnSpc>
        <a:spcBef>
          <a:spcPts val="2451"/>
        </a:spcBef>
        <a:buFont typeface="Arial" panose="020B0604020202020204" pitchFamily="34" charset="0"/>
        <a:buChar char="•"/>
        <a:defRPr sz="8800" kern="1200">
          <a:solidFill>
            <a:schemeClr val="tx1"/>
          </a:solidFill>
          <a:latin typeface="+mn-lt"/>
          <a:ea typeface="+mn-ea"/>
          <a:cs typeface="+mn-cs"/>
        </a:defRPr>
      </a:lvl4pPr>
      <a:lvl5pPr marL="10080432" indent="-1120048" algn="l" defTabSz="4480192" rtl="0" eaLnBrk="1" latinLnBrk="0" hangingPunct="1">
        <a:lnSpc>
          <a:spcPct val="90000"/>
        </a:lnSpc>
        <a:spcBef>
          <a:spcPts val="2451"/>
        </a:spcBef>
        <a:buFont typeface="Arial" panose="020B0604020202020204" pitchFamily="34" charset="0"/>
        <a:buChar char="•"/>
        <a:defRPr sz="8800" kern="1200">
          <a:solidFill>
            <a:schemeClr val="tx1"/>
          </a:solidFill>
          <a:latin typeface="+mn-lt"/>
          <a:ea typeface="+mn-ea"/>
          <a:cs typeface="+mn-cs"/>
        </a:defRPr>
      </a:lvl5pPr>
      <a:lvl6pPr marL="12320528" indent="-1120048" algn="l" defTabSz="4480192" rtl="0" eaLnBrk="1" latinLnBrk="0" hangingPunct="1">
        <a:lnSpc>
          <a:spcPct val="90000"/>
        </a:lnSpc>
        <a:spcBef>
          <a:spcPts val="2451"/>
        </a:spcBef>
        <a:buFont typeface="Arial" panose="020B0604020202020204" pitchFamily="34" charset="0"/>
        <a:buChar char="•"/>
        <a:defRPr sz="8800" kern="1200">
          <a:solidFill>
            <a:schemeClr val="tx1"/>
          </a:solidFill>
          <a:latin typeface="+mn-lt"/>
          <a:ea typeface="+mn-ea"/>
          <a:cs typeface="+mn-cs"/>
        </a:defRPr>
      </a:lvl6pPr>
      <a:lvl7pPr marL="14560624" indent="-1120048" algn="l" defTabSz="4480192" rtl="0" eaLnBrk="1" latinLnBrk="0" hangingPunct="1">
        <a:lnSpc>
          <a:spcPct val="90000"/>
        </a:lnSpc>
        <a:spcBef>
          <a:spcPts val="2451"/>
        </a:spcBef>
        <a:buFont typeface="Arial" panose="020B0604020202020204" pitchFamily="34" charset="0"/>
        <a:buChar char="•"/>
        <a:defRPr sz="8800" kern="1200">
          <a:solidFill>
            <a:schemeClr val="tx1"/>
          </a:solidFill>
          <a:latin typeface="+mn-lt"/>
          <a:ea typeface="+mn-ea"/>
          <a:cs typeface="+mn-cs"/>
        </a:defRPr>
      </a:lvl7pPr>
      <a:lvl8pPr marL="16800720" indent="-1120048" algn="l" defTabSz="4480192" rtl="0" eaLnBrk="1" latinLnBrk="0" hangingPunct="1">
        <a:lnSpc>
          <a:spcPct val="90000"/>
        </a:lnSpc>
        <a:spcBef>
          <a:spcPts val="2451"/>
        </a:spcBef>
        <a:buFont typeface="Arial" panose="020B0604020202020204" pitchFamily="34" charset="0"/>
        <a:buChar char="•"/>
        <a:defRPr sz="8800" kern="1200">
          <a:solidFill>
            <a:schemeClr val="tx1"/>
          </a:solidFill>
          <a:latin typeface="+mn-lt"/>
          <a:ea typeface="+mn-ea"/>
          <a:cs typeface="+mn-cs"/>
        </a:defRPr>
      </a:lvl8pPr>
      <a:lvl9pPr marL="19040816" indent="-1120048" algn="l" defTabSz="4480192" rtl="0" eaLnBrk="1" latinLnBrk="0" hangingPunct="1">
        <a:lnSpc>
          <a:spcPct val="90000"/>
        </a:lnSpc>
        <a:spcBef>
          <a:spcPts val="2451"/>
        </a:spcBef>
        <a:buFont typeface="Arial" panose="020B0604020202020204" pitchFamily="34" charset="0"/>
        <a:buChar char="•"/>
        <a:defRPr sz="8800" kern="1200">
          <a:solidFill>
            <a:schemeClr val="tx1"/>
          </a:solidFill>
          <a:latin typeface="+mn-lt"/>
          <a:ea typeface="+mn-ea"/>
          <a:cs typeface="+mn-cs"/>
        </a:defRPr>
      </a:lvl9pPr>
    </p:bodyStyle>
    <p:otherStyle>
      <a:defPPr>
        <a:defRPr lang="en-US"/>
      </a:defPPr>
      <a:lvl1pPr marL="0" algn="l" defTabSz="4480192" rtl="0" eaLnBrk="1" latinLnBrk="0" hangingPunct="1">
        <a:defRPr sz="8800" kern="1200">
          <a:solidFill>
            <a:schemeClr val="tx1"/>
          </a:solidFill>
          <a:latin typeface="+mn-lt"/>
          <a:ea typeface="+mn-ea"/>
          <a:cs typeface="+mn-cs"/>
        </a:defRPr>
      </a:lvl1pPr>
      <a:lvl2pPr marL="2240096" algn="l" defTabSz="4480192" rtl="0" eaLnBrk="1" latinLnBrk="0" hangingPunct="1">
        <a:defRPr sz="8800" kern="1200">
          <a:solidFill>
            <a:schemeClr val="tx1"/>
          </a:solidFill>
          <a:latin typeface="+mn-lt"/>
          <a:ea typeface="+mn-ea"/>
          <a:cs typeface="+mn-cs"/>
        </a:defRPr>
      </a:lvl2pPr>
      <a:lvl3pPr marL="4480192" algn="l" defTabSz="4480192" rtl="0" eaLnBrk="1" latinLnBrk="0" hangingPunct="1">
        <a:defRPr sz="8800" kern="1200">
          <a:solidFill>
            <a:schemeClr val="tx1"/>
          </a:solidFill>
          <a:latin typeface="+mn-lt"/>
          <a:ea typeface="+mn-ea"/>
          <a:cs typeface="+mn-cs"/>
        </a:defRPr>
      </a:lvl3pPr>
      <a:lvl4pPr marL="6720288" algn="l" defTabSz="4480192" rtl="0" eaLnBrk="1" latinLnBrk="0" hangingPunct="1">
        <a:defRPr sz="8800" kern="1200">
          <a:solidFill>
            <a:schemeClr val="tx1"/>
          </a:solidFill>
          <a:latin typeface="+mn-lt"/>
          <a:ea typeface="+mn-ea"/>
          <a:cs typeface="+mn-cs"/>
        </a:defRPr>
      </a:lvl4pPr>
      <a:lvl5pPr marL="8960384" algn="l" defTabSz="4480192" rtl="0" eaLnBrk="1" latinLnBrk="0" hangingPunct="1">
        <a:defRPr sz="8800" kern="1200">
          <a:solidFill>
            <a:schemeClr val="tx1"/>
          </a:solidFill>
          <a:latin typeface="+mn-lt"/>
          <a:ea typeface="+mn-ea"/>
          <a:cs typeface="+mn-cs"/>
        </a:defRPr>
      </a:lvl5pPr>
      <a:lvl6pPr marL="11200480" algn="l" defTabSz="4480192" rtl="0" eaLnBrk="1" latinLnBrk="0" hangingPunct="1">
        <a:defRPr sz="8800" kern="1200">
          <a:solidFill>
            <a:schemeClr val="tx1"/>
          </a:solidFill>
          <a:latin typeface="+mn-lt"/>
          <a:ea typeface="+mn-ea"/>
          <a:cs typeface="+mn-cs"/>
        </a:defRPr>
      </a:lvl6pPr>
      <a:lvl7pPr marL="13440576" algn="l" defTabSz="4480192" rtl="0" eaLnBrk="1" latinLnBrk="0" hangingPunct="1">
        <a:defRPr sz="8800" kern="1200">
          <a:solidFill>
            <a:schemeClr val="tx1"/>
          </a:solidFill>
          <a:latin typeface="+mn-lt"/>
          <a:ea typeface="+mn-ea"/>
          <a:cs typeface="+mn-cs"/>
        </a:defRPr>
      </a:lvl7pPr>
      <a:lvl8pPr marL="15680672" algn="l" defTabSz="4480192" rtl="0" eaLnBrk="1" latinLnBrk="0" hangingPunct="1">
        <a:defRPr sz="8800" kern="1200">
          <a:solidFill>
            <a:schemeClr val="tx1"/>
          </a:solidFill>
          <a:latin typeface="+mn-lt"/>
          <a:ea typeface="+mn-ea"/>
          <a:cs typeface="+mn-cs"/>
        </a:defRPr>
      </a:lvl8pPr>
      <a:lvl9pPr marL="17920768" algn="l" defTabSz="4480192" rtl="0" eaLnBrk="1" latinLnBrk="0" hangingPunct="1">
        <a:defRPr sz="8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image" Target="../media/image12.png"/><Relationship Id="rId3" Type="http://schemas.openxmlformats.org/officeDocument/2006/relationships/image" Target="../media/image1.png"/><Relationship Id="rId21" Type="http://schemas.openxmlformats.org/officeDocument/2006/relationships/image" Target="../media/image15.png"/><Relationship Id="rId7" Type="http://schemas.openxmlformats.org/officeDocument/2006/relationships/image" Target="../media/image2.png"/><Relationship Id="rId12" Type="http://schemas.openxmlformats.org/officeDocument/2006/relationships/image" Target="../media/image7.png"/><Relationship Id="rId17" Type="http://schemas.openxmlformats.org/officeDocument/2006/relationships/chart" Target="../charts/chart1.xml"/><Relationship Id="rId2" Type="http://schemas.openxmlformats.org/officeDocument/2006/relationships/notesSlide" Target="../notesSlides/notesSlide1.xml"/><Relationship Id="rId16" Type="http://schemas.openxmlformats.org/officeDocument/2006/relationships/image" Target="../media/image11.png"/><Relationship Id="rId20"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hyperlink" Target="https://www.jkfaero.com/about/" TargetMode="External"/><Relationship Id="rId11" Type="http://schemas.openxmlformats.org/officeDocument/2006/relationships/image" Target="../media/image6.png"/><Relationship Id="rId24" Type="http://schemas.openxmlformats.org/officeDocument/2006/relationships/image" Target="../media/image18.png"/><Relationship Id="rId5" Type="http://schemas.openxmlformats.org/officeDocument/2006/relationships/hyperlink" Target="https://www.simscale.com" TargetMode="External"/><Relationship Id="rId15" Type="http://schemas.openxmlformats.org/officeDocument/2006/relationships/image" Target="../media/image10.jpeg"/><Relationship Id="rId23" Type="http://schemas.openxmlformats.org/officeDocument/2006/relationships/image" Target="../media/image17.png"/><Relationship Id="rId10" Type="http://schemas.openxmlformats.org/officeDocument/2006/relationships/image" Target="../media/image5.png"/><Relationship Id="rId19" Type="http://schemas.openxmlformats.org/officeDocument/2006/relationships/image" Target="../media/image13.png"/><Relationship Id="rId4" Type="http://schemas.openxmlformats.org/officeDocument/2006/relationships/hyperlink" Target="http://airfoiltools.com/" TargetMode="External"/><Relationship Id="rId9" Type="http://schemas.openxmlformats.org/officeDocument/2006/relationships/image" Target="../media/image4.png"/><Relationship Id="rId14" Type="http://schemas.openxmlformats.org/officeDocument/2006/relationships/image" Target="../media/image9.png"/><Relationship Id="rId2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DC7D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9597" y="522514"/>
            <a:ext cx="43136595" cy="3947887"/>
          </a:xfrm>
          <a:solidFill>
            <a:schemeClr val="accent5">
              <a:lumMod val="75000"/>
            </a:schemeClr>
          </a:solidFill>
          <a:ln w="101600">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8400" b="1">
                <a:solidFill>
                  <a:schemeClr val="bg1"/>
                </a:solidFill>
                <a:latin typeface="Cambria"/>
                <a:ea typeface="Cambria"/>
                <a:cs typeface="Arial"/>
              </a:rPr>
              <a:t>UNH Formula Student Aerodynamics</a:t>
            </a:r>
            <a:br>
              <a:rPr lang="en-US" sz="5600">
                <a:solidFill>
                  <a:schemeClr val="bg1"/>
                </a:solidFill>
                <a:latin typeface="Cambria" panose="02040503050406030204" pitchFamily="18" charset="0"/>
                <a:ea typeface="Cambria" panose="02040503050406030204" pitchFamily="18" charset="0"/>
                <a:cs typeface="Arial" panose="020B0604020202020204" pitchFamily="34" charset="0"/>
              </a:rPr>
            </a:br>
            <a:r>
              <a:rPr lang="en-US" sz="5600" u="sng">
                <a:solidFill>
                  <a:schemeClr val="bg1"/>
                </a:solidFill>
                <a:latin typeface="Cambria"/>
                <a:ea typeface="Cambria"/>
                <a:cs typeface="Arial"/>
              </a:rPr>
              <a:t>Kyle Foster, Jack Hamlin, Jake Mueller, Will </a:t>
            </a:r>
            <a:r>
              <a:rPr lang="en-US" sz="5600" u="sng" err="1">
                <a:solidFill>
                  <a:schemeClr val="bg1"/>
                </a:solidFill>
                <a:latin typeface="Cambria"/>
                <a:ea typeface="Cambria"/>
                <a:cs typeface="Arial"/>
              </a:rPr>
              <a:t>Sherts</a:t>
            </a:r>
            <a:br>
              <a:rPr lang="en-US" sz="5600">
                <a:solidFill>
                  <a:schemeClr val="bg1"/>
                </a:solidFill>
                <a:latin typeface="Cambria" panose="02040503050406030204" pitchFamily="18" charset="0"/>
                <a:ea typeface="Cambria" panose="02040503050406030204" pitchFamily="18" charset="0"/>
                <a:cs typeface="Arial" panose="020B0604020202020204" pitchFamily="34" charset="0"/>
              </a:rPr>
            </a:br>
            <a:r>
              <a:rPr lang="en-US" sz="5600" i="1">
                <a:solidFill>
                  <a:schemeClr val="bg1"/>
                </a:solidFill>
                <a:latin typeface="Cambria"/>
                <a:ea typeface="Cambria"/>
                <a:cs typeface="Arial"/>
              </a:rPr>
              <a:t>Department of Mechanical Engineering, University of New Hampshire, Durham, NH 03824</a:t>
            </a:r>
            <a:endParaRPr lang="en-US" sz="9300" i="1">
              <a:solidFill>
                <a:schemeClr val="bg1"/>
              </a:solidFill>
              <a:latin typeface="Cambria"/>
              <a:ea typeface="Cambria"/>
              <a:cs typeface="Arial"/>
            </a:endParaRPr>
          </a:p>
        </p:txBody>
      </p:sp>
      <p:sp>
        <p:nvSpPr>
          <p:cNvPr id="6" name="Subtitle 2"/>
          <p:cNvSpPr txBox="1">
            <a:spLocks/>
          </p:cNvSpPr>
          <p:nvPr/>
        </p:nvSpPr>
        <p:spPr>
          <a:xfrm>
            <a:off x="356830" y="6100282"/>
            <a:ext cx="10964847" cy="4257440"/>
          </a:xfrm>
          <a:prstGeom prst="rect">
            <a:avLst/>
          </a:prstGeom>
          <a:solidFill>
            <a:srgbClr val="E1E5EB"/>
          </a:solidFill>
          <a:ln w="38100">
            <a:solidFill>
              <a:srgbClr val="292C35"/>
            </a:solidFill>
          </a:ln>
        </p:spPr>
        <p:txBody>
          <a:bodyPr vert="horz" lIns="106675" tIns="53337" rIns="106675"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r>
              <a:rPr lang="en-US" sz="3200">
                <a:solidFill>
                  <a:srgbClr val="292C35"/>
                </a:solidFill>
                <a:latin typeface="Cambria"/>
                <a:ea typeface="Cambria"/>
                <a:cs typeface="+mn-lt"/>
              </a:rPr>
              <a:t>UNH Precision Racing competes in an international collegiate design competition hosted by the Society of Automotive Engineers (SAE). The aerodynamics sub-team designs external components including the front wing, rear wing, and bodywork, improving vehicle performance by increasing downforce, allowing for higher cornering speeds.  The team has not had front and rear wings in several years so their inclusion will help to the team make a large performance step over recent years.</a:t>
            </a:r>
            <a:endParaRPr lang="en-US" sz="3200">
              <a:solidFill>
                <a:srgbClr val="292C35"/>
              </a:solidFill>
              <a:latin typeface="Cambria"/>
              <a:ea typeface="Cambria"/>
              <a:cs typeface="Calibri"/>
            </a:endParaRPr>
          </a:p>
          <a:p>
            <a:pPr algn="just">
              <a:lnSpc>
                <a:spcPct val="100000"/>
              </a:lnSpc>
              <a:spcAft>
                <a:spcPts val="800"/>
              </a:spcAft>
            </a:pPr>
            <a:endParaRPr lang="en-US" sz="3200">
              <a:solidFill>
                <a:srgbClr val="292C35"/>
              </a:solidFill>
              <a:latin typeface="Cambria" panose="02040503050406030204" pitchFamily="18" charset="0"/>
              <a:ea typeface="Cambria" panose="02040503050406030204" pitchFamily="18" charset="0"/>
              <a:cs typeface="Calibri"/>
            </a:endParaRPr>
          </a:p>
        </p:txBody>
      </p:sp>
      <p:sp>
        <p:nvSpPr>
          <p:cNvPr id="7" name="Subtitle 2"/>
          <p:cNvSpPr txBox="1">
            <a:spLocks/>
          </p:cNvSpPr>
          <p:nvPr/>
        </p:nvSpPr>
        <p:spPr>
          <a:xfrm>
            <a:off x="369597" y="10629600"/>
            <a:ext cx="10882623" cy="913159"/>
          </a:xfrm>
          <a:prstGeom prst="rect">
            <a:avLst/>
          </a:prstGeom>
          <a:solidFill>
            <a:schemeClr val="accent5">
              <a:lumMod val="75000"/>
            </a:schemeClr>
          </a:solidFill>
          <a:ln>
            <a:solidFill>
              <a:schemeClr val="accent2">
                <a:lumMod val="60000"/>
                <a:lumOff val="40000"/>
              </a:schemeClr>
            </a:solidFill>
          </a:ln>
        </p:spPr>
        <p:txBody>
          <a:bodyPr vert="horz" lIns="106675" tIns="53337" rIns="106675"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6300">
                <a:solidFill>
                  <a:schemeClr val="bg1"/>
                </a:solidFill>
                <a:latin typeface="Cambria"/>
                <a:ea typeface="Cambria"/>
              </a:rPr>
              <a:t> </a:t>
            </a:r>
            <a:r>
              <a:rPr lang="en-US" sz="5800">
                <a:solidFill>
                  <a:schemeClr val="bg1"/>
                </a:solidFill>
                <a:latin typeface="Cambria"/>
                <a:ea typeface="Cambria"/>
              </a:rPr>
              <a:t>Analysis and Optimization</a:t>
            </a:r>
          </a:p>
        </p:txBody>
      </p:sp>
      <p:sp>
        <p:nvSpPr>
          <p:cNvPr id="12" name="Subtitle 2"/>
          <p:cNvSpPr txBox="1">
            <a:spLocks/>
          </p:cNvSpPr>
          <p:nvPr/>
        </p:nvSpPr>
        <p:spPr>
          <a:xfrm>
            <a:off x="32492937" y="19775904"/>
            <a:ext cx="11048870" cy="5244910"/>
          </a:xfrm>
          <a:prstGeom prst="rect">
            <a:avLst/>
          </a:prstGeom>
          <a:solidFill>
            <a:srgbClr val="E1E5EB"/>
          </a:solidFill>
          <a:ln w="38100">
            <a:solidFill>
              <a:srgbClr val="292C35"/>
            </a:solidFill>
          </a:ln>
        </p:spPr>
        <p:txBody>
          <a:bodyPr vert="horz" lIns="106675" tIns="53337" rIns="106675"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lnSpc>
                <a:spcPct val="100000"/>
              </a:lnSpc>
              <a:spcBef>
                <a:spcPts val="0"/>
              </a:spcBef>
              <a:spcAft>
                <a:spcPts val="200"/>
              </a:spcAft>
            </a:pPr>
            <a:r>
              <a:rPr lang="en-US" sz="3200">
                <a:solidFill>
                  <a:srgbClr val="292C35"/>
                </a:solidFill>
                <a:latin typeface="Cambria"/>
                <a:ea typeface="Cambria"/>
                <a:cs typeface="+mn-lt"/>
              </a:rPr>
              <a:t>We plan to document our findings from this year to pass down to future teams  to allow them to improve it year on year.  This will enable future teams to:</a:t>
            </a:r>
          </a:p>
          <a:p>
            <a:pPr marL="457200" indent="-457200" algn="l">
              <a:lnSpc>
                <a:spcPct val="100000"/>
              </a:lnSpc>
              <a:spcBef>
                <a:spcPts val="0"/>
              </a:spcBef>
              <a:spcAft>
                <a:spcPts val="200"/>
              </a:spcAft>
              <a:buFont typeface="Arial" panose="020B0604020202020204" pitchFamily="34" charset="0"/>
              <a:buChar char="•"/>
            </a:pPr>
            <a:r>
              <a:rPr lang="en-US" sz="3200">
                <a:solidFill>
                  <a:srgbClr val="292C35"/>
                </a:solidFill>
                <a:latin typeface="Cambria" panose="02040503050406030204" pitchFamily="18" charset="0"/>
                <a:ea typeface="Cambria" panose="02040503050406030204" pitchFamily="18" charset="0"/>
                <a:cs typeface="+mn-lt"/>
              </a:rPr>
              <a:t>Design additional components such as an undertray and side pods </a:t>
            </a:r>
          </a:p>
          <a:p>
            <a:pPr marL="457200" indent="-457200" algn="l">
              <a:lnSpc>
                <a:spcPct val="100000"/>
              </a:lnSpc>
              <a:spcBef>
                <a:spcPts val="0"/>
              </a:spcBef>
              <a:spcAft>
                <a:spcPts val="200"/>
              </a:spcAft>
              <a:buFont typeface="Arial" panose="020B0604020202020204" pitchFamily="34" charset="0"/>
              <a:buChar char="•"/>
            </a:pPr>
            <a:r>
              <a:rPr lang="en-US" sz="3200">
                <a:solidFill>
                  <a:srgbClr val="292C35"/>
                </a:solidFill>
                <a:latin typeface="Cambria" panose="02040503050406030204" pitchFamily="18" charset="0"/>
                <a:ea typeface="Cambria" panose="02040503050406030204" pitchFamily="18" charset="0"/>
                <a:cs typeface="+mn-lt"/>
              </a:rPr>
              <a:t>Improve ease and speed of manufacturing processes</a:t>
            </a:r>
          </a:p>
          <a:p>
            <a:pPr marL="457200" indent="-457200" algn="l">
              <a:lnSpc>
                <a:spcPct val="100000"/>
              </a:lnSpc>
              <a:spcBef>
                <a:spcPts val="0"/>
              </a:spcBef>
              <a:spcAft>
                <a:spcPts val="200"/>
              </a:spcAft>
              <a:buFont typeface="Arial" panose="020B0604020202020204" pitchFamily="34" charset="0"/>
              <a:buChar char="•"/>
            </a:pPr>
            <a:r>
              <a:rPr lang="en-US" sz="3200">
                <a:solidFill>
                  <a:srgbClr val="292C35"/>
                </a:solidFill>
                <a:latin typeface="Cambria" panose="02040503050406030204" pitchFamily="18" charset="0"/>
                <a:ea typeface="Cambria" panose="02040503050406030204" pitchFamily="18" charset="0"/>
                <a:cs typeface="+mn-lt"/>
              </a:rPr>
              <a:t>Be able to conduct more real-world testing such as in the UNH wind tunnel</a:t>
            </a:r>
          </a:p>
          <a:p>
            <a:pPr marL="457200" indent="-457200" algn="l">
              <a:lnSpc>
                <a:spcPct val="100000"/>
              </a:lnSpc>
              <a:spcBef>
                <a:spcPts val="0"/>
              </a:spcBef>
              <a:spcAft>
                <a:spcPts val="200"/>
              </a:spcAft>
              <a:buFont typeface="Arial" panose="020B0604020202020204" pitchFamily="34" charset="0"/>
              <a:buChar char="•"/>
            </a:pPr>
            <a:r>
              <a:rPr lang="en-US" sz="3200">
                <a:solidFill>
                  <a:srgbClr val="292C35"/>
                </a:solidFill>
                <a:latin typeface="Cambria" panose="02040503050406030204" pitchFamily="18" charset="0"/>
                <a:ea typeface="Cambria" panose="02040503050406030204" pitchFamily="18" charset="0"/>
                <a:cs typeface="+mn-lt"/>
              </a:rPr>
              <a:t>Improve overall car performance, leading to better competition results</a:t>
            </a:r>
          </a:p>
          <a:p>
            <a:pPr algn="l">
              <a:lnSpc>
                <a:spcPct val="100000"/>
              </a:lnSpc>
              <a:spcBef>
                <a:spcPts val="0"/>
              </a:spcBef>
            </a:pPr>
            <a:endParaRPr lang="en-US" sz="3000">
              <a:solidFill>
                <a:srgbClr val="292C35"/>
              </a:solidFill>
              <a:latin typeface="Cambria" panose="02040503050406030204" pitchFamily="18" charset="0"/>
              <a:ea typeface="Cambria" panose="02040503050406030204" pitchFamily="18" charset="0"/>
            </a:endParaRPr>
          </a:p>
        </p:txBody>
      </p:sp>
      <p:sp>
        <p:nvSpPr>
          <p:cNvPr id="13" name="Subtitle 2"/>
          <p:cNvSpPr txBox="1">
            <a:spLocks/>
          </p:cNvSpPr>
          <p:nvPr/>
        </p:nvSpPr>
        <p:spPr>
          <a:xfrm>
            <a:off x="369598" y="4927624"/>
            <a:ext cx="10901973" cy="913157"/>
          </a:xfrm>
          <a:prstGeom prst="rect">
            <a:avLst/>
          </a:prstGeom>
          <a:solidFill>
            <a:schemeClr val="accent5">
              <a:lumMod val="75000"/>
            </a:schemeClr>
          </a:solidFill>
          <a:ln>
            <a:solidFill>
              <a:schemeClr val="accent2">
                <a:lumMod val="60000"/>
                <a:lumOff val="40000"/>
              </a:schemeClr>
            </a:solidFill>
          </a:ln>
        </p:spPr>
        <p:txBody>
          <a:bodyPr vert="horz" lIns="106675" tIns="53337" rIns="106675"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Introduction</a:t>
            </a:r>
          </a:p>
        </p:txBody>
      </p:sp>
      <p:sp>
        <p:nvSpPr>
          <p:cNvPr id="15" name="Subtitle 2"/>
          <p:cNvSpPr txBox="1">
            <a:spLocks/>
          </p:cNvSpPr>
          <p:nvPr/>
        </p:nvSpPr>
        <p:spPr>
          <a:xfrm>
            <a:off x="32469562" y="4927625"/>
            <a:ext cx="11083381" cy="913159"/>
          </a:xfrm>
          <a:prstGeom prst="rect">
            <a:avLst/>
          </a:prstGeom>
          <a:solidFill>
            <a:schemeClr val="accent5">
              <a:lumMod val="75000"/>
            </a:schemeClr>
          </a:solidFill>
          <a:ln>
            <a:solidFill>
              <a:srgbClr val="292C35"/>
            </a:solidFill>
          </a:ln>
        </p:spPr>
        <p:txBody>
          <a:bodyPr vert="horz" lIns="106675" tIns="53337" rIns="106675"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Manufacturing and Fabrication</a:t>
            </a:r>
          </a:p>
        </p:txBody>
      </p:sp>
      <p:sp>
        <p:nvSpPr>
          <p:cNvPr id="17" name="Subtitle 2"/>
          <p:cNvSpPr txBox="1">
            <a:spLocks/>
          </p:cNvSpPr>
          <p:nvPr/>
        </p:nvSpPr>
        <p:spPr>
          <a:xfrm>
            <a:off x="32468874" y="18774965"/>
            <a:ext cx="11104707" cy="913159"/>
          </a:xfrm>
          <a:prstGeom prst="rect">
            <a:avLst/>
          </a:prstGeom>
          <a:solidFill>
            <a:schemeClr val="accent5">
              <a:lumMod val="75000"/>
            </a:schemeClr>
          </a:solidFill>
          <a:ln>
            <a:solidFill>
              <a:srgbClr val="ADB9CA"/>
            </a:solidFill>
          </a:ln>
        </p:spPr>
        <p:txBody>
          <a:bodyPr vert="horz" lIns="106675" tIns="53337" rIns="106675"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Conclusions &amp; Future Work</a:t>
            </a:r>
          </a:p>
        </p:txBody>
      </p:sp>
      <p:sp>
        <p:nvSpPr>
          <p:cNvPr id="19" name="Subtitle 2"/>
          <p:cNvSpPr txBox="1">
            <a:spLocks/>
          </p:cNvSpPr>
          <p:nvPr/>
        </p:nvSpPr>
        <p:spPr>
          <a:xfrm>
            <a:off x="32510673" y="6000076"/>
            <a:ext cx="11060007" cy="12552270"/>
          </a:xfrm>
          <a:prstGeom prst="rect">
            <a:avLst/>
          </a:prstGeom>
          <a:solidFill>
            <a:srgbClr val="E1E5EB"/>
          </a:solidFill>
          <a:ln w="38100">
            <a:solidFill>
              <a:srgbClr val="292C35"/>
            </a:solidFill>
          </a:ln>
        </p:spPr>
        <p:txBody>
          <a:bodyPr vert="horz" lIns="106675" tIns="53337" rIns="106675"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456565" indent="-456565" algn="l">
              <a:lnSpc>
                <a:spcPct val="100000"/>
              </a:lnSpc>
              <a:buFont typeface="Arial,Sans-Serif"/>
              <a:buChar char="•"/>
            </a:pPr>
            <a:endParaRPr lang="en-US" sz="3200">
              <a:ea typeface="Calibri"/>
              <a:cs typeface="Calibri"/>
            </a:endParaRPr>
          </a:p>
          <a:p>
            <a:pPr marL="456565" indent="-456565" algn="l">
              <a:lnSpc>
                <a:spcPct val="100000"/>
              </a:lnSpc>
              <a:buFont typeface="Arial,Sans-Serif"/>
              <a:buChar char="•"/>
            </a:pPr>
            <a:endParaRPr lang="en-US" sz="3200">
              <a:latin typeface="Calibri"/>
              <a:ea typeface="Calibri"/>
              <a:cs typeface="Calibri"/>
            </a:endParaRPr>
          </a:p>
          <a:p>
            <a:pPr marL="456565" indent="-456565" algn="l">
              <a:lnSpc>
                <a:spcPct val="100000"/>
              </a:lnSpc>
              <a:buFont typeface="Arial,Sans-Serif"/>
              <a:buChar char="•"/>
            </a:pPr>
            <a:endParaRPr lang="en-US" sz="3200">
              <a:latin typeface="Calibri"/>
              <a:ea typeface="Calibri"/>
              <a:cs typeface="Calibri"/>
            </a:endParaRPr>
          </a:p>
          <a:p>
            <a:pPr marL="456565" indent="-456565" algn="l">
              <a:lnSpc>
                <a:spcPct val="100000"/>
              </a:lnSpc>
              <a:buFont typeface="Arial,Sans-Serif"/>
              <a:buChar char="•"/>
            </a:pPr>
            <a:endParaRPr lang="en-US" sz="3200">
              <a:latin typeface="Calibri"/>
              <a:ea typeface="Calibri"/>
              <a:cs typeface="Calibri"/>
            </a:endParaRPr>
          </a:p>
          <a:p>
            <a:pPr marL="456565" indent="-456565" algn="l">
              <a:lnSpc>
                <a:spcPct val="100000"/>
              </a:lnSpc>
              <a:buFont typeface="Arial,Sans-Serif"/>
              <a:buChar char="•"/>
            </a:pPr>
            <a:endParaRPr lang="en-US" sz="3200">
              <a:latin typeface="Calibri"/>
              <a:ea typeface="Calibri"/>
              <a:cs typeface="Calibri"/>
            </a:endParaRPr>
          </a:p>
          <a:p>
            <a:pPr marL="456565" indent="-456565" algn="l">
              <a:lnSpc>
                <a:spcPct val="100000"/>
              </a:lnSpc>
              <a:buFont typeface="Arial,Sans-Serif"/>
              <a:buChar char="•"/>
            </a:pPr>
            <a:endParaRPr lang="en-US" sz="3200">
              <a:latin typeface="Calibri"/>
              <a:ea typeface="Calibri"/>
              <a:cs typeface="Calibri"/>
            </a:endParaRPr>
          </a:p>
          <a:p>
            <a:pPr marL="456565" indent="-456565" algn="l">
              <a:lnSpc>
                <a:spcPct val="100000"/>
              </a:lnSpc>
              <a:buFont typeface="Arial,Sans-Serif"/>
              <a:buChar char="•"/>
            </a:pPr>
            <a:endParaRPr lang="en-US" sz="3200">
              <a:latin typeface="Calibri"/>
              <a:ea typeface="Calibri"/>
              <a:cs typeface="Calibri"/>
            </a:endParaRPr>
          </a:p>
          <a:p>
            <a:pPr marL="456565" indent="-456565" algn="l">
              <a:buFont typeface="Arial,Sans-Serif"/>
              <a:buChar char="•"/>
            </a:pPr>
            <a:endParaRPr lang="en-US" sz="3200">
              <a:latin typeface="Calibri"/>
              <a:ea typeface="Calibri"/>
              <a:cs typeface="Calibri"/>
            </a:endParaRPr>
          </a:p>
          <a:p>
            <a:pPr marL="456565" indent="-456565" algn="l">
              <a:buFont typeface="Arial,Sans-Serif"/>
              <a:buChar char="•"/>
            </a:pPr>
            <a:endParaRPr lang="en-US" sz="3200">
              <a:latin typeface="Arial"/>
              <a:ea typeface="Cambria"/>
              <a:cs typeface="Arial"/>
            </a:endParaRPr>
          </a:p>
        </p:txBody>
      </p:sp>
      <p:pic>
        <p:nvPicPr>
          <p:cNvPr id="161" name="Picture 1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639" y="1169000"/>
            <a:ext cx="2298576" cy="3042233"/>
          </a:xfrm>
          <a:prstGeom prst="rect">
            <a:avLst/>
          </a:prstGeom>
        </p:spPr>
      </p:pic>
      <p:sp>
        <p:nvSpPr>
          <p:cNvPr id="85" name="Subtitle 2"/>
          <p:cNvSpPr txBox="1">
            <a:spLocks/>
          </p:cNvSpPr>
          <p:nvPr/>
        </p:nvSpPr>
        <p:spPr>
          <a:xfrm>
            <a:off x="32572935" y="28933672"/>
            <a:ext cx="11060005" cy="3199521"/>
          </a:xfrm>
          <a:prstGeom prst="rect">
            <a:avLst/>
          </a:prstGeom>
          <a:solidFill>
            <a:srgbClr val="E1E5EB"/>
          </a:solidFill>
          <a:ln w="38100">
            <a:solidFill>
              <a:srgbClr val="292C35"/>
            </a:solidFill>
          </a:ln>
        </p:spPr>
        <p:txBody>
          <a:bodyPr vert="horz" lIns="106675" tIns="53337" rIns="106675"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r>
              <a:rPr lang="en-US" sz="3000">
                <a:solidFill>
                  <a:srgbClr val="292C35"/>
                </a:solidFill>
                <a:latin typeface="Cambria"/>
                <a:ea typeface="Cambria"/>
              </a:rPr>
              <a:t>[1] Airfoil Tools: Airfoil database and analysis tools. </a:t>
            </a:r>
            <a:r>
              <a:rPr lang="en-US" sz="3000">
                <a:solidFill>
                  <a:srgbClr val="292C35"/>
                </a:solidFill>
                <a:latin typeface="Cambria"/>
                <a:ea typeface="Cambria"/>
                <a:hlinkClick r:id="rId4"/>
              </a:rPr>
              <a:t>http://airfoiltools.com/</a:t>
            </a:r>
            <a:endParaRPr lang="en-US" sz="3000">
              <a:ea typeface="Calibri" panose="020F0502020204030204"/>
              <a:cs typeface="Calibri" panose="020F0502020204030204"/>
            </a:endParaRPr>
          </a:p>
          <a:p>
            <a:pPr algn="l">
              <a:spcBef>
                <a:spcPts val="0"/>
              </a:spcBef>
            </a:pPr>
            <a:r>
              <a:rPr lang="en-US" sz="3000">
                <a:solidFill>
                  <a:srgbClr val="292C35"/>
                </a:solidFill>
                <a:latin typeface="Cambria"/>
                <a:ea typeface="Cambria"/>
              </a:rPr>
              <a:t>[2] </a:t>
            </a:r>
            <a:r>
              <a:rPr lang="en-US" sz="3000" err="1">
                <a:solidFill>
                  <a:srgbClr val="292C35"/>
                </a:solidFill>
                <a:latin typeface="Cambria"/>
                <a:ea typeface="Cambria"/>
              </a:rPr>
              <a:t>SimScale</a:t>
            </a:r>
            <a:r>
              <a:rPr lang="en-US" sz="3000">
                <a:solidFill>
                  <a:srgbClr val="292C35"/>
                </a:solidFill>
                <a:latin typeface="Cambria"/>
                <a:ea typeface="Cambria"/>
              </a:rPr>
              <a:t>: Cloud-based CFD  simulation platform. </a:t>
            </a:r>
            <a:r>
              <a:rPr lang="en-US" sz="3000">
                <a:solidFill>
                  <a:srgbClr val="292C35"/>
                </a:solidFill>
                <a:latin typeface="Cambria"/>
                <a:ea typeface="Cambria"/>
                <a:hlinkClick r:id="rId5"/>
              </a:rPr>
              <a:t>https://www.simscale.com</a:t>
            </a:r>
            <a:endParaRPr lang="en-US" sz="3000">
              <a:solidFill>
                <a:srgbClr val="292C35"/>
              </a:solidFill>
              <a:latin typeface="Cambria"/>
              <a:ea typeface="Cambria"/>
            </a:endParaRPr>
          </a:p>
          <a:p>
            <a:pPr algn="l">
              <a:spcBef>
                <a:spcPts val="0"/>
              </a:spcBef>
            </a:pPr>
            <a:r>
              <a:rPr lang="en-US" sz="3000">
                <a:solidFill>
                  <a:srgbClr val="292C35"/>
                </a:solidFill>
                <a:latin typeface="Cambria"/>
                <a:ea typeface="Cambria"/>
              </a:rPr>
              <a:t>[3] McBeath, S.: Competition Car Aerodynamics, 3rd Edition. Veloce Publishing, 2017.</a:t>
            </a:r>
            <a:endParaRPr lang="en-US" sz="3000">
              <a:ea typeface="Calibri"/>
              <a:cs typeface="Calibri"/>
            </a:endParaRPr>
          </a:p>
          <a:p>
            <a:pPr algn="l">
              <a:spcBef>
                <a:spcPts val="0"/>
              </a:spcBef>
            </a:pPr>
            <a:r>
              <a:rPr lang="en-US" sz="3000">
                <a:solidFill>
                  <a:srgbClr val="292C35"/>
                </a:solidFill>
                <a:latin typeface="Cambria"/>
                <a:ea typeface="Cambria"/>
              </a:rPr>
              <a:t>[4] JKF Aero: </a:t>
            </a:r>
            <a:r>
              <a:rPr lang="en-US" sz="3000">
                <a:solidFill>
                  <a:srgbClr val="292C35"/>
                </a:solidFill>
                <a:latin typeface="Cambria"/>
                <a:ea typeface="Cambria"/>
                <a:hlinkClick r:id="rId6"/>
              </a:rPr>
              <a:t>https://www.jkfaero.com/about/</a:t>
            </a:r>
            <a:endParaRPr lang="en-US" sz="3000">
              <a:solidFill>
                <a:srgbClr val="000000"/>
              </a:solidFill>
              <a:latin typeface="Calibri" panose="020F0502020204030204"/>
              <a:ea typeface="Calibri" panose="020F0502020204030204"/>
              <a:cs typeface="Calibri" panose="020F0502020204030204"/>
            </a:endParaRPr>
          </a:p>
          <a:p>
            <a:pPr algn="l">
              <a:spcBef>
                <a:spcPts val="0"/>
              </a:spcBef>
            </a:pPr>
            <a:endParaRPr lang="en-US" sz="3000">
              <a:solidFill>
                <a:srgbClr val="292C35"/>
              </a:solidFill>
              <a:latin typeface="Cambria"/>
              <a:ea typeface="Cambria"/>
            </a:endParaRPr>
          </a:p>
        </p:txBody>
      </p:sp>
      <p:sp>
        <p:nvSpPr>
          <p:cNvPr id="93" name="Subtitle 2"/>
          <p:cNvSpPr txBox="1">
            <a:spLocks/>
          </p:cNvSpPr>
          <p:nvPr/>
        </p:nvSpPr>
        <p:spPr>
          <a:xfrm>
            <a:off x="32517689" y="28038901"/>
            <a:ext cx="11104707" cy="822525"/>
          </a:xfrm>
          <a:prstGeom prst="rect">
            <a:avLst/>
          </a:prstGeom>
          <a:solidFill>
            <a:schemeClr val="accent5">
              <a:lumMod val="75000"/>
            </a:schemeClr>
          </a:solidFill>
          <a:ln>
            <a:solidFill>
              <a:srgbClr val="ADB9CA"/>
            </a:solidFill>
          </a:ln>
        </p:spPr>
        <p:txBody>
          <a:bodyPr vert="horz" lIns="106675" tIns="53337" rIns="106675"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References</a:t>
            </a:r>
          </a:p>
        </p:txBody>
      </p:sp>
      <p:sp>
        <p:nvSpPr>
          <p:cNvPr id="27" name="Rectangle 26"/>
          <p:cNvSpPr/>
          <p:nvPr/>
        </p:nvSpPr>
        <p:spPr>
          <a:xfrm>
            <a:off x="35999866" y="1039878"/>
            <a:ext cx="7891339" cy="2796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6675" tIns="53337" rIns="106675" bIns="53337" rtlCol="0" anchor="ctr"/>
          <a:lstStyle/>
          <a:p>
            <a:pPr algn="ctr"/>
            <a:endParaRPr lang="en-US" sz="8000">
              <a:solidFill>
                <a:srgbClr val="ADB9CA"/>
              </a:solidFill>
              <a:latin typeface="Nero" panose="02000500000000000000" pitchFamily="2" charset="0"/>
              <a:ea typeface="Calibri"/>
              <a:cs typeface="Calibri"/>
            </a:endParaRPr>
          </a:p>
        </p:txBody>
      </p:sp>
      <p:sp>
        <p:nvSpPr>
          <p:cNvPr id="99" name="Subtitle 2"/>
          <p:cNvSpPr txBox="1">
            <a:spLocks/>
          </p:cNvSpPr>
          <p:nvPr/>
        </p:nvSpPr>
        <p:spPr>
          <a:xfrm>
            <a:off x="369598" y="13855453"/>
            <a:ext cx="10914743" cy="18277741"/>
          </a:xfrm>
          <a:prstGeom prst="rect">
            <a:avLst/>
          </a:prstGeom>
          <a:solidFill>
            <a:srgbClr val="E1E5EB"/>
          </a:solidFill>
          <a:ln w="38100">
            <a:solidFill>
              <a:srgbClr val="292C35"/>
            </a:solidFill>
          </a:ln>
        </p:spPr>
        <p:txBody>
          <a:bodyPr vert="horz" lIns="106675" tIns="53337" rIns="106675"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lnSpc>
                <a:spcPct val="100000"/>
              </a:lnSpc>
              <a:spcBef>
                <a:spcPts val="0"/>
              </a:spcBef>
            </a:pPr>
            <a:endParaRPr lang="en-US" sz="3200">
              <a:solidFill>
                <a:srgbClr val="292C35"/>
              </a:solidFill>
              <a:latin typeface="Cambria" panose="02040503050406030204" pitchFamily="18" charset="0"/>
              <a:ea typeface="Cambria" panose="02040503050406030204" pitchFamily="18" charset="0"/>
            </a:endParaRPr>
          </a:p>
          <a:p>
            <a:pPr algn="l">
              <a:lnSpc>
                <a:spcPct val="100000"/>
              </a:lnSpc>
              <a:spcBef>
                <a:spcPts val="0"/>
              </a:spcBef>
            </a:pPr>
            <a:endParaRPr lang="en-US" sz="600">
              <a:solidFill>
                <a:srgbClr val="292C35"/>
              </a:solidFill>
              <a:latin typeface="Cambria" panose="02040503050406030204" pitchFamily="18" charset="0"/>
              <a:ea typeface="Cambria" panose="02040503050406030204" pitchFamily="18" charset="0"/>
              <a:cs typeface="Times New Roman"/>
            </a:endParaRPr>
          </a:p>
        </p:txBody>
      </p:sp>
      <p:sp>
        <p:nvSpPr>
          <p:cNvPr id="40" name="TextBox 39">
            <a:extLst>
              <a:ext uri="{FF2B5EF4-FFF2-40B4-BE49-F238E27FC236}">
                <a16:creationId xmlns:a16="http://schemas.microsoft.com/office/drawing/2014/main" id="{A11588B5-5FDA-9BB8-AB13-A28282647D3F}"/>
              </a:ext>
            </a:extLst>
          </p:cNvPr>
          <p:cNvSpPr txBox="1"/>
          <p:nvPr/>
        </p:nvSpPr>
        <p:spPr>
          <a:xfrm>
            <a:off x="11916749" y="15583000"/>
            <a:ext cx="2876023" cy="3058273"/>
          </a:xfrm>
          <a:prstGeom prst="rect">
            <a:avLst/>
          </a:prstGeom>
          <a:noFill/>
        </p:spPr>
        <p:txBody>
          <a:bodyPr wrap="square" lIns="91440" tIns="45720" rIns="91440" bIns="45720" rtlCol="0" anchor="t">
            <a:spAutoFit/>
          </a:bodyPr>
          <a:lstStyle/>
          <a:p>
            <a:pPr>
              <a:lnSpc>
                <a:spcPct val="116000"/>
              </a:lnSpc>
            </a:pPr>
            <a:r>
              <a:rPr lang="en-US" sz="2800" b="1">
                <a:solidFill>
                  <a:srgbClr val="292C35"/>
                </a:solidFill>
                <a:latin typeface="Cambria"/>
                <a:ea typeface="Cambria"/>
                <a:cs typeface="Times New Roman"/>
              </a:rPr>
              <a:t>Allowable Angle</a:t>
            </a:r>
            <a:endParaRPr lang="en-US" sz="2800">
              <a:solidFill>
                <a:srgbClr val="292C35"/>
              </a:solidFill>
              <a:latin typeface="Cambria"/>
              <a:ea typeface="Cambria"/>
              <a:cs typeface="Times New Roman"/>
            </a:endParaRPr>
          </a:p>
          <a:p>
            <a:pPr>
              <a:lnSpc>
                <a:spcPct val="115999"/>
              </a:lnSpc>
            </a:pPr>
            <a:r>
              <a:rPr lang="en-US" sz="2800" b="1">
                <a:solidFill>
                  <a:srgbClr val="292C35"/>
                </a:solidFill>
                <a:latin typeface="Cambria"/>
                <a:ea typeface="Cambria"/>
                <a:cs typeface="Times New Roman"/>
              </a:rPr>
              <a:t>adjustments:</a:t>
            </a:r>
            <a:r>
              <a:rPr lang="en-US" sz="2800">
                <a:solidFill>
                  <a:srgbClr val="292C35"/>
                </a:solidFill>
                <a:latin typeface="Cambria"/>
                <a:ea typeface="Cambria"/>
                <a:cs typeface="Times New Roman"/>
              </a:rPr>
              <a:t> </a:t>
            </a:r>
          </a:p>
          <a:p>
            <a:pPr>
              <a:lnSpc>
                <a:spcPct val="115999"/>
              </a:lnSpc>
            </a:pPr>
            <a:r>
              <a:rPr lang="en-US" sz="2800">
                <a:solidFill>
                  <a:srgbClr val="292C35"/>
                </a:solidFill>
                <a:latin typeface="Cambria"/>
                <a:ea typeface="Cambria"/>
                <a:cs typeface="Times New Roman"/>
              </a:rPr>
              <a:t>Mid Flap: </a:t>
            </a:r>
          </a:p>
          <a:p>
            <a:pPr>
              <a:lnSpc>
                <a:spcPct val="115999"/>
              </a:lnSpc>
            </a:pPr>
            <a:r>
              <a:rPr lang="en-US" sz="2800">
                <a:solidFill>
                  <a:srgbClr val="292C35"/>
                </a:solidFill>
                <a:latin typeface="Cambria"/>
                <a:ea typeface="Cambria"/>
                <a:cs typeface="Times New Roman"/>
              </a:rPr>
              <a:t>30° &amp; 0°</a:t>
            </a:r>
            <a:endParaRPr lang="en-US" sz="2800">
              <a:ea typeface="Calibri"/>
              <a:cs typeface="Calibri"/>
            </a:endParaRPr>
          </a:p>
          <a:p>
            <a:pPr>
              <a:lnSpc>
                <a:spcPct val="115999"/>
              </a:lnSpc>
            </a:pPr>
            <a:r>
              <a:rPr lang="en-US" sz="2800">
                <a:solidFill>
                  <a:srgbClr val="292C35"/>
                </a:solidFill>
                <a:latin typeface="Cambria"/>
                <a:ea typeface="Cambria"/>
                <a:cs typeface="Times New Roman"/>
              </a:rPr>
              <a:t>Top Flap: </a:t>
            </a:r>
          </a:p>
          <a:p>
            <a:pPr>
              <a:lnSpc>
                <a:spcPct val="115999"/>
              </a:lnSpc>
            </a:pPr>
            <a:r>
              <a:rPr lang="en-US" sz="2800">
                <a:solidFill>
                  <a:srgbClr val="292C35"/>
                </a:solidFill>
                <a:latin typeface="Cambria"/>
                <a:ea typeface="Cambria"/>
                <a:cs typeface="Times New Roman"/>
              </a:rPr>
              <a:t>45° &amp; 0°</a:t>
            </a:r>
            <a:endParaRPr lang="en-US" sz="2800">
              <a:ea typeface="Calibri"/>
              <a:cs typeface="Calibri"/>
            </a:endParaRPr>
          </a:p>
        </p:txBody>
      </p:sp>
      <p:sp>
        <p:nvSpPr>
          <p:cNvPr id="4" name="Subtitle 2">
            <a:extLst>
              <a:ext uri="{FF2B5EF4-FFF2-40B4-BE49-F238E27FC236}">
                <a16:creationId xmlns:a16="http://schemas.microsoft.com/office/drawing/2014/main" id="{F4658123-A9EE-7A6F-D80D-881B03D4B39A}"/>
              </a:ext>
            </a:extLst>
          </p:cNvPr>
          <p:cNvSpPr txBox="1">
            <a:spLocks/>
          </p:cNvSpPr>
          <p:nvPr/>
        </p:nvSpPr>
        <p:spPr>
          <a:xfrm>
            <a:off x="14831768" y="4994389"/>
            <a:ext cx="3458759" cy="951410"/>
          </a:xfrm>
          <a:prstGeom prst="roundRect">
            <a:avLst/>
          </a:prstGeom>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vert="horz" lIns="106675" tIns="53337" rIns="106675"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000">
                <a:solidFill>
                  <a:schemeClr val="bg1"/>
                </a:solidFill>
                <a:latin typeface="Cambria"/>
                <a:ea typeface="Cambria"/>
              </a:rPr>
              <a:t>Rear Wing</a:t>
            </a:r>
            <a:endParaRPr lang="en-US" sz="10050">
              <a:solidFill>
                <a:schemeClr val="bg1"/>
              </a:solidFill>
              <a:ea typeface="Calibri"/>
              <a:cs typeface="Calibri"/>
            </a:endParaRPr>
          </a:p>
        </p:txBody>
      </p:sp>
      <p:sp>
        <p:nvSpPr>
          <p:cNvPr id="14" name="Subtitle 2">
            <a:extLst>
              <a:ext uri="{FF2B5EF4-FFF2-40B4-BE49-F238E27FC236}">
                <a16:creationId xmlns:a16="http://schemas.microsoft.com/office/drawing/2014/main" id="{CC404450-4A63-A5C2-D091-1B41C259099B}"/>
              </a:ext>
            </a:extLst>
          </p:cNvPr>
          <p:cNvSpPr txBox="1">
            <a:spLocks/>
          </p:cNvSpPr>
          <p:nvPr/>
        </p:nvSpPr>
        <p:spPr>
          <a:xfrm>
            <a:off x="367339" y="11787310"/>
            <a:ext cx="10916350" cy="20310445"/>
          </a:xfrm>
          <a:prstGeom prst="rect">
            <a:avLst/>
          </a:prstGeom>
          <a:solidFill>
            <a:srgbClr val="E1E5EB"/>
          </a:solidFill>
          <a:ln w="38100">
            <a:solidFill>
              <a:srgbClr val="292C35"/>
            </a:solidFill>
          </a:ln>
        </p:spPr>
        <p:txBody>
          <a:bodyPr vert="horz" lIns="106675" tIns="53337" rIns="106675"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r>
              <a:rPr lang="en-US" sz="3200">
                <a:solidFill>
                  <a:srgbClr val="292C35"/>
                </a:solidFill>
                <a:latin typeface="Cambria" panose="02040503050406030204" pitchFamily="18" charset="0"/>
                <a:ea typeface="Cambria" panose="02040503050406030204" pitchFamily="18" charset="0"/>
                <a:cs typeface="+mn-lt"/>
              </a:rPr>
              <a:t>Research and analysis was done on each aerodynamic wing profile, accounting for low speeds and high downforce.  Four airfoils were simulated at the average FSAE vehicle speed (15.7m/s). CFD simulations calibrated with results.</a:t>
            </a:r>
            <a:endParaRPr lang="en-US" sz="3200">
              <a:solidFill>
                <a:srgbClr val="292C35"/>
              </a:solidFill>
              <a:latin typeface="Cambria" panose="02040503050406030204" pitchFamily="18" charset="0"/>
              <a:ea typeface="Cambria" panose="02040503050406030204" pitchFamily="18" charset="0"/>
              <a:cs typeface="Calibri"/>
            </a:endParaRPr>
          </a:p>
          <a:p>
            <a:pPr algn="just">
              <a:lnSpc>
                <a:spcPct val="100000"/>
              </a:lnSpc>
              <a:spcAft>
                <a:spcPts val="800"/>
              </a:spcAft>
            </a:pPr>
            <a:endParaRPr lang="en-US" sz="3200">
              <a:solidFill>
                <a:srgbClr val="292C35"/>
              </a:solidFill>
              <a:latin typeface="Cambria" panose="02040503050406030204" pitchFamily="18" charset="0"/>
              <a:ea typeface="Cambria" panose="02040503050406030204" pitchFamily="18" charset="0"/>
              <a:cs typeface="Calibri"/>
            </a:endParaRPr>
          </a:p>
        </p:txBody>
      </p:sp>
      <p:pic>
        <p:nvPicPr>
          <p:cNvPr id="28" name="Picture 27" descr="A graph with lines and numbers&#10;&#10;AI-generated content may be incorrect.">
            <a:extLst>
              <a:ext uri="{FF2B5EF4-FFF2-40B4-BE49-F238E27FC236}">
                <a16:creationId xmlns:a16="http://schemas.microsoft.com/office/drawing/2014/main" id="{4E25E4A2-2721-1694-F5D1-730CB7B7EFF4}"/>
              </a:ext>
            </a:extLst>
          </p:cNvPr>
          <p:cNvPicPr>
            <a:picLocks noChangeAspect="1"/>
          </p:cNvPicPr>
          <p:nvPr/>
        </p:nvPicPr>
        <p:blipFill>
          <a:blip r:embed="rId7"/>
          <a:stretch>
            <a:fillRect/>
          </a:stretch>
        </p:blipFill>
        <p:spPr>
          <a:xfrm>
            <a:off x="1207912" y="13835611"/>
            <a:ext cx="9235821" cy="7290925"/>
          </a:xfrm>
          <a:prstGeom prst="rect">
            <a:avLst/>
          </a:prstGeom>
        </p:spPr>
      </p:pic>
      <p:sp>
        <p:nvSpPr>
          <p:cNvPr id="30" name="TextBox 29">
            <a:extLst>
              <a:ext uri="{FF2B5EF4-FFF2-40B4-BE49-F238E27FC236}">
                <a16:creationId xmlns:a16="http://schemas.microsoft.com/office/drawing/2014/main" id="{E2AAFA7E-C2D8-A636-8137-DB9BDCFB4045}"/>
              </a:ext>
            </a:extLst>
          </p:cNvPr>
          <p:cNvSpPr txBox="1"/>
          <p:nvPr/>
        </p:nvSpPr>
        <p:spPr>
          <a:xfrm>
            <a:off x="12033127" y="29240013"/>
            <a:ext cx="9002932" cy="30838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5999"/>
              </a:lnSpc>
            </a:pPr>
            <a:r>
              <a:rPr lang="en-US" sz="2800">
                <a:latin typeface="Cambria"/>
                <a:ea typeface="Cambria"/>
                <a:cs typeface="Calibri"/>
              </a:rPr>
              <a:t>Mounting Specs:</a:t>
            </a:r>
          </a:p>
          <a:p>
            <a:pPr marL="342900" indent="-342900">
              <a:lnSpc>
                <a:spcPct val="115999"/>
              </a:lnSpc>
              <a:buFont typeface="Arial,Sans-Serif"/>
              <a:buChar char="•"/>
            </a:pPr>
            <a:r>
              <a:rPr lang="en-US" sz="2800">
                <a:latin typeface="Cambria"/>
                <a:ea typeface="Cambria"/>
                <a:cs typeface="Calibri"/>
              </a:rPr>
              <a:t>Water-jetted and lathe</a:t>
            </a:r>
            <a:endParaRPr lang="en-US">
              <a:latin typeface="Calibri" panose="020F0502020204030204"/>
              <a:ea typeface="Calibri" panose="020F0502020204030204"/>
              <a:cs typeface="Calibri"/>
            </a:endParaRPr>
          </a:p>
          <a:p>
            <a:pPr marL="342900" indent="-342900">
              <a:lnSpc>
                <a:spcPct val="115999"/>
              </a:lnSpc>
              <a:buFont typeface="Arial,Sans-Serif"/>
              <a:buChar char="•"/>
            </a:pPr>
            <a:r>
              <a:rPr lang="en-US" sz="2800">
                <a:latin typeface="Cambria"/>
                <a:ea typeface="Cambria"/>
                <a:cs typeface="Calibri"/>
              </a:rPr>
              <a:t>6061-T2 Aluminum</a:t>
            </a:r>
            <a:endParaRPr lang="en-US">
              <a:ea typeface="Calibri"/>
              <a:cs typeface="Calibri"/>
            </a:endParaRPr>
          </a:p>
          <a:p>
            <a:pPr marL="342900" indent="-342900">
              <a:lnSpc>
                <a:spcPct val="115999"/>
              </a:lnSpc>
              <a:buFont typeface="Arial,Sans-Serif"/>
              <a:buChar char="•"/>
            </a:pPr>
            <a:r>
              <a:rPr lang="en-US" sz="2800">
                <a:latin typeface="Cambria"/>
                <a:ea typeface="Cambria"/>
                <a:cs typeface="Calibri"/>
              </a:rPr>
              <a:t>Factor of Safety for mounting brackets:</a:t>
            </a:r>
            <a:endParaRPr lang="en-US"/>
          </a:p>
          <a:p>
            <a:pPr>
              <a:lnSpc>
                <a:spcPct val="115999"/>
              </a:lnSpc>
            </a:pPr>
            <a:r>
              <a:rPr lang="en-US" sz="2800">
                <a:latin typeface="Cambria"/>
                <a:ea typeface="Cambria"/>
                <a:cs typeface="Calibri"/>
              </a:rPr>
              <a:t>3.5 at 15.7m/s with 5x expected force</a:t>
            </a:r>
            <a:endParaRPr lang="en-US"/>
          </a:p>
          <a:p>
            <a:pPr marL="457200" indent="-457200">
              <a:buFont typeface="Arial"/>
              <a:buChar char="•"/>
            </a:pPr>
            <a:endParaRPr lang="en-US" sz="3200">
              <a:latin typeface="Cambria" panose="02040503050406030204" pitchFamily="18" charset="0"/>
              <a:ea typeface="Cambria" panose="02040503050406030204" pitchFamily="18" charset="0"/>
              <a:cs typeface="Calibri"/>
            </a:endParaRPr>
          </a:p>
        </p:txBody>
      </p:sp>
      <p:cxnSp>
        <p:nvCxnSpPr>
          <p:cNvPr id="21" name="Straight Arrow Connector 20">
            <a:extLst>
              <a:ext uri="{FF2B5EF4-FFF2-40B4-BE49-F238E27FC236}">
                <a16:creationId xmlns:a16="http://schemas.microsoft.com/office/drawing/2014/main" id="{75A0F57A-692B-9AFD-8881-2EB73AD879CA}"/>
              </a:ext>
            </a:extLst>
          </p:cNvPr>
          <p:cNvCxnSpPr/>
          <p:nvPr/>
        </p:nvCxnSpPr>
        <p:spPr>
          <a:xfrm>
            <a:off x="21352393" y="4983266"/>
            <a:ext cx="40246" cy="27073248"/>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DB052C8-CEB9-413E-0AE8-5809E5BC0A31}"/>
              </a:ext>
            </a:extLst>
          </p:cNvPr>
          <p:cNvCxnSpPr>
            <a:cxnSpLocks/>
          </p:cNvCxnSpPr>
          <p:nvPr/>
        </p:nvCxnSpPr>
        <p:spPr>
          <a:xfrm flipV="1">
            <a:off x="21380552" y="17694238"/>
            <a:ext cx="10582985" cy="837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D0C54DE-9C7A-D93D-CE72-6DA011CDA1B7}"/>
              </a:ext>
            </a:extLst>
          </p:cNvPr>
          <p:cNvSpPr txBox="1"/>
          <p:nvPr/>
        </p:nvSpPr>
        <p:spPr>
          <a:xfrm>
            <a:off x="21503793" y="18844754"/>
            <a:ext cx="10438582"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a:latin typeface="Cambria" panose="02040503050406030204" pitchFamily="18" charset="0"/>
                <a:ea typeface="Cambria" panose="02040503050406030204" pitchFamily="18" charset="0"/>
                <a:cs typeface="Calibri"/>
              </a:rPr>
              <a:t>Designed to provide a smooth surface over the frame</a:t>
            </a:r>
          </a:p>
          <a:p>
            <a:pPr marL="457200" indent="-457200">
              <a:buFont typeface="Arial"/>
              <a:buChar char="•"/>
            </a:pPr>
            <a:r>
              <a:rPr lang="en-US" sz="3200">
                <a:latin typeface="Cambria" panose="02040503050406030204" pitchFamily="18" charset="0"/>
                <a:ea typeface="Cambria" panose="02040503050406030204" pitchFamily="18" charset="0"/>
                <a:cs typeface="Calibri"/>
              </a:rPr>
              <a:t>Protects driver and controls from debris</a:t>
            </a:r>
          </a:p>
          <a:p>
            <a:pPr marL="457200" indent="-457200">
              <a:buFont typeface="Arial"/>
              <a:buChar char="•"/>
            </a:pPr>
            <a:r>
              <a:rPr lang="en-US" sz="3200">
                <a:latin typeface="Cambria" panose="02040503050406030204" pitchFamily="18" charset="0"/>
                <a:ea typeface="Cambria" panose="02040503050406030204" pitchFamily="18" charset="0"/>
                <a:cs typeface="Calibri"/>
              </a:rPr>
              <a:t>Shape stays close to frame while making sure the car is rule compliant</a:t>
            </a:r>
          </a:p>
          <a:p>
            <a:pPr marL="457200" indent="-457200">
              <a:buFont typeface="Arial"/>
              <a:buChar char="•"/>
            </a:pPr>
            <a:r>
              <a:rPr lang="en-US" sz="3200">
                <a:latin typeface="Cambria" panose="02040503050406030204" pitchFamily="18" charset="0"/>
                <a:ea typeface="Cambria" panose="02040503050406030204" pitchFamily="18" charset="0"/>
                <a:cs typeface="Calibri"/>
              </a:rPr>
              <a:t>Nose tip adheres to 38 mm min. radius specified in rules</a:t>
            </a:r>
          </a:p>
        </p:txBody>
      </p:sp>
      <p:sp>
        <p:nvSpPr>
          <p:cNvPr id="29" name="TextBox 28">
            <a:extLst>
              <a:ext uri="{FF2B5EF4-FFF2-40B4-BE49-F238E27FC236}">
                <a16:creationId xmlns:a16="http://schemas.microsoft.com/office/drawing/2014/main" id="{3D5FB0CA-B158-9EAB-838E-477949EC788B}"/>
              </a:ext>
            </a:extLst>
          </p:cNvPr>
          <p:cNvSpPr txBox="1"/>
          <p:nvPr/>
        </p:nvSpPr>
        <p:spPr>
          <a:xfrm>
            <a:off x="12030680" y="6076416"/>
            <a:ext cx="9184549"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a:latin typeface="Cambria" panose="02040503050406030204" pitchFamily="18" charset="0"/>
                <a:ea typeface="Cambria" panose="02040503050406030204" pitchFamily="18" charset="0"/>
                <a:cs typeface="Calibri"/>
              </a:rPr>
              <a:t>Designed with overall dynamic car behavior</a:t>
            </a:r>
          </a:p>
          <a:p>
            <a:pPr marL="457200" indent="-457200">
              <a:buFont typeface="Arial"/>
              <a:buChar char="•"/>
            </a:pPr>
            <a:r>
              <a:rPr lang="en-US" sz="3200">
                <a:latin typeface="Cambria" panose="02040503050406030204" pitchFamily="18" charset="0"/>
                <a:ea typeface="Cambria" panose="02040503050406030204" pitchFamily="18" charset="0"/>
                <a:cs typeface="Calibri"/>
              </a:rPr>
              <a:t>3-element wing design</a:t>
            </a:r>
          </a:p>
          <a:p>
            <a:pPr marL="457200" indent="-457200">
              <a:buFont typeface="Arial"/>
              <a:buChar char="•"/>
            </a:pPr>
            <a:r>
              <a:rPr lang="en-US" sz="3200">
                <a:latin typeface="Cambria" panose="02040503050406030204" pitchFamily="18" charset="0"/>
                <a:ea typeface="Cambria" panose="02040503050406030204" pitchFamily="18" charset="0"/>
                <a:cs typeface="Calibri"/>
              </a:rPr>
              <a:t>6 nodes of contact mounting assembly</a:t>
            </a:r>
          </a:p>
          <a:p>
            <a:pPr marL="457200" indent="-457200">
              <a:buFont typeface="Arial"/>
              <a:buChar char="•"/>
            </a:pPr>
            <a:r>
              <a:rPr lang="en-US" sz="3200">
                <a:latin typeface="Cambria" panose="02040503050406030204" pitchFamily="18" charset="0"/>
                <a:ea typeface="Cambria" panose="02040503050406030204" pitchFamily="18" charset="0"/>
                <a:cs typeface="Calibri"/>
              </a:rPr>
              <a:t>250 N of downforce at averaged track speed</a:t>
            </a:r>
          </a:p>
          <a:p>
            <a:pPr marL="457200" indent="-457200">
              <a:buFont typeface="Arial"/>
              <a:buChar char="•"/>
            </a:pPr>
            <a:r>
              <a:rPr lang="en-US" sz="3200">
                <a:latin typeface="Cambria" panose="02040503050406030204" pitchFamily="18" charset="0"/>
                <a:ea typeface="Cambria" panose="02040503050406030204" pitchFamily="18" charset="0"/>
                <a:cs typeface="Calibri"/>
              </a:rPr>
              <a:t>Endplate design decreases induced drag and improves efficiency</a:t>
            </a:r>
          </a:p>
          <a:p>
            <a:pPr marL="457200" indent="-457200">
              <a:buFont typeface="Arial"/>
              <a:buChar char="•"/>
            </a:pPr>
            <a:r>
              <a:rPr lang="en-US" sz="3200">
                <a:latin typeface="Cambria"/>
                <a:ea typeface="Cambria"/>
                <a:cs typeface="Calibri"/>
              </a:rPr>
              <a:t>2 configurations for varying dynamic events</a:t>
            </a:r>
            <a:endParaRPr lang="en-US" sz="3200">
              <a:latin typeface="Cambria" panose="02040503050406030204" pitchFamily="18" charset="0"/>
              <a:ea typeface="Cambria" panose="02040503050406030204" pitchFamily="18" charset="0"/>
              <a:cs typeface="Calibri"/>
            </a:endParaRPr>
          </a:p>
        </p:txBody>
      </p:sp>
      <p:pic>
        <p:nvPicPr>
          <p:cNvPr id="32" name="Picture 31" descr="A diagram of a car&#10;&#10;AI-generated content may be incorrect.">
            <a:extLst>
              <a:ext uri="{FF2B5EF4-FFF2-40B4-BE49-F238E27FC236}">
                <a16:creationId xmlns:a16="http://schemas.microsoft.com/office/drawing/2014/main" id="{9CDB38F7-C274-8F17-033D-F1F578D6AC24}"/>
              </a:ext>
            </a:extLst>
          </p:cNvPr>
          <p:cNvPicPr>
            <a:picLocks noChangeAspect="1"/>
          </p:cNvPicPr>
          <p:nvPr/>
        </p:nvPicPr>
        <p:blipFill>
          <a:blip r:embed="rId8"/>
          <a:stretch>
            <a:fillRect/>
          </a:stretch>
        </p:blipFill>
        <p:spPr>
          <a:xfrm>
            <a:off x="790235" y="26949028"/>
            <a:ext cx="10455989" cy="5246277"/>
          </a:xfrm>
          <a:prstGeom prst="rect">
            <a:avLst/>
          </a:prstGeom>
        </p:spPr>
      </p:pic>
      <p:sp>
        <p:nvSpPr>
          <p:cNvPr id="36" name="Subtitle 2">
            <a:extLst>
              <a:ext uri="{FF2B5EF4-FFF2-40B4-BE49-F238E27FC236}">
                <a16:creationId xmlns:a16="http://schemas.microsoft.com/office/drawing/2014/main" id="{48DCBFE0-D6D6-13D7-F81D-D8EC5504AC2F}"/>
              </a:ext>
            </a:extLst>
          </p:cNvPr>
          <p:cNvSpPr txBox="1">
            <a:spLocks/>
          </p:cNvSpPr>
          <p:nvPr/>
        </p:nvSpPr>
        <p:spPr>
          <a:xfrm>
            <a:off x="1131045" y="25559165"/>
            <a:ext cx="9337169" cy="1566572"/>
          </a:xfrm>
          <a:prstGeom prst="rect">
            <a:avLst/>
          </a:prstGeom>
          <a:solidFill>
            <a:srgbClr val="E1E5EB"/>
          </a:solidFill>
          <a:ln w="38100">
            <a:solidFill>
              <a:srgbClr val="292C35"/>
            </a:solidFill>
          </a:ln>
        </p:spPr>
        <p:txBody>
          <a:bodyPr vert="horz" lIns="106675" tIns="53337" rIns="106675"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lnSpc>
                <a:spcPct val="100000"/>
              </a:lnSpc>
              <a:spcAft>
                <a:spcPts val="800"/>
              </a:spcAft>
            </a:pPr>
            <a:r>
              <a:rPr lang="en-US" sz="3200">
                <a:solidFill>
                  <a:srgbClr val="292C35"/>
                </a:solidFill>
                <a:latin typeface="Cambria" panose="02040503050406030204" pitchFamily="18" charset="0"/>
                <a:ea typeface="Cambria" panose="02040503050406030204" pitchFamily="18" charset="0"/>
                <a:cs typeface="Calibri"/>
              </a:rPr>
              <a:t>Overall dynamic downforce goals were based on a 45:55% ratio on the front and rear wheels for overall downforce metrics. </a:t>
            </a:r>
          </a:p>
        </p:txBody>
      </p:sp>
      <p:sp>
        <p:nvSpPr>
          <p:cNvPr id="37" name="TextBox 36">
            <a:extLst>
              <a:ext uri="{FF2B5EF4-FFF2-40B4-BE49-F238E27FC236}">
                <a16:creationId xmlns:a16="http://schemas.microsoft.com/office/drawing/2014/main" id="{1FBB4DBB-CC37-DFA6-BE91-C3F56FFE3107}"/>
              </a:ext>
            </a:extLst>
          </p:cNvPr>
          <p:cNvSpPr txBox="1"/>
          <p:nvPr/>
        </p:nvSpPr>
        <p:spPr>
          <a:xfrm>
            <a:off x="21550400" y="6076416"/>
            <a:ext cx="10531593"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a:latin typeface="Cambria"/>
                <a:ea typeface="Cambria"/>
                <a:cs typeface="Calibri"/>
              </a:rPr>
              <a:t>3.8x more efficient than rear wing</a:t>
            </a:r>
            <a:endParaRPr lang="en-US" sz="3200">
              <a:latin typeface="Cambria" panose="02040503050406030204" pitchFamily="18" charset="0"/>
              <a:ea typeface="Cambria" panose="02040503050406030204" pitchFamily="18" charset="0"/>
              <a:cs typeface="Calibri"/>
            </a:endParaRPr>
          </a:p>
          <a:p>
            <a:pPr marL="457200" indent="-457200">
              <a:buFont typeface="Arial"/>
              <a:buChar char="•"/>
            </a:pPr>
            <a:r>
              <a:rPr lang="en-US" sz="3200">
                <a:latin typeface="Cambria"/>
                <a:ea typeface="Cambria"/>
                <a:cs typeface="Calibri"/>
              </a:rPr>
              <a:t>Design inspired from 2014 FSAE team</a:t>
            </a:r>
          </a:p>
          <a:p>
            <a:pPr marL="457200" indent="-457200">
              <a:buFont typeface="Arial"/>
              <a:buChar char="•"/>
            </a:pPr>
            <a:r>
              <a:rPr lang="en-US" sz="3200">
                <a:latin typeface="Cambria"/>
                <a:ea typeface="Cambria"/>
                <a:cs typeface="Calibri"/>
              </a:rPr>
              <a:t>2-element wing design</a:t>
            </a:r>
            <a:endParaRPr lang="en-US" sz="3200">
              <a:latin typeface="Cambria" panose="02040503050406030204" pitchFamily="18" charset="0"/>
              <a:ea typeface="Cambria" panose="02040503050406030204" pitchFamily="18" charset="0"/>
              <a:cs typeface="Calibri"/>
            </a:endParaRPr>
          </a:p>
          <a:p>
            <a:pPr marL="457200" indent="-457200">
              <a:buFont typeface="Arial"/>
              <a:buChar char="•"/>
            </a:pPr>
            <a:r>
              <a:rPr lang="en-US" sz="3200">
                <a:latin typeface="Cambria"/>
                <a:ea typeface="Cambria"/>
                <a:cs typeface="Calibri"/>
              </a:rPr>
              <a:t>Average ride height of 50mm</a:t>
            </a:r>
          </a:p>
          <a:p>
            <a:pPr marL="457200" indent="-457200">
              <a:buFont typeface="Arial"/>
              <a:buChar char="•"/>
            </a:pPr>
            <a:r>
              <a:rPr lang="en-US" sz="3200">
                <a:latin typeface="Cambria"/>
                <a:ea typeface="Cambria"/>
                <a:cs typeface="Calibri"/>
              </a:rPr>
              <a:t>Ground effect is heavy contributor</a:t>
            </a:r>
            <a:endParaRPr lang="en-US" sz="3200">
              <a:latin typeface="Cambria" panose="02040503050406030204" pitchFamily="18" charset="0"/>
              <a:ea typeface="Cambria" panose="02040503050406030204" pitchFamily="18" charset="0"/>
              <a:cs typeface="Calibri"/>
            </a:endParaRPr>
          </a:p>
          <a:p>
            <a:pPr marL="457200" indent="-457200">
              <a:buFont typeface="Arial"/>
              <a:buChar char="•"/>
            </a:pPr>
            <a:endParaRPr lang="en-US" sz="3200">
              <a:latin typeface="Cambria" panose="02040503050406030204" pitchFamily="18" charset="0"/>
              <a:ea typeface="Cambria" panose="02040503050406030204" pitchFamily="18" charset="0"/>
              <a:cs typeface="Calibri"/>
            </a:endParaRPr>
          </a:p>
          <a:p>
            <a:pPr marL="457200" indent="-457200">
              <a:buFont typeface="Arial"/>
              <a:buChar char="•"/>
            </a:pPr>
            <a:endParaRPr lang="en-US" sz="3200">
              <a:latin typeface="Cambria" panose="02040503050406030204" pitchFamily="18" charset="0"/>
              <a:ea typeface="Cambria" panose="02040503050406030204" pitchFamily="18" charset="0"/>
              <a:cs typeface="Calibri"/>
            </a:endParaRPr>
          </a:p>
        </p:txBody>
      </p:sp>
      <p:sp>
        <p:nvSpPr>
          <p:cNvPr id="31" name="TextBox 30">
            <a:extLst>
              <a:ext uri="{FF2B5EF4-FFF2-40B4-BE49-F238E27FC236}">
                <a16:creationId xmlns:a16="http://schemas.microsoft.com/office/drawing/2014/main" id="{270484C9-1F24-0174-F33D-27A72E5628B5}"/>
              </a:ext>
            </a:extLst>
          </p:cNvPr>
          <p:cNvSpPr txBox="1"/>
          <p:nvPr/>
        </p:nvSpPr>
        <p:spPr>
          <a:xfrm>
            <a:off x="12355053" y="11614134"/>
            <a:ext cx="421590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ea typeface="Calibri"/>
                <a:cs typeface="Calibri"/>
              </a:rPr>
              <a:t>Flaps in maximum downforce configuration</a:t>
            </a:r>
          </a:p>
        </p:txBody>
      </p:sp>
      <p:sp>
        <p:nvSpPr>
          <p:cNvPr id="34" name="TextBox 33">
            <a:extLst>
              <a:ext uri="{FF2B5EF4-FFF2-40B4-BE49-F238E27FC236}">
                <a16:creationId xmlns:a16="http://schemas.microsoft.com/office/drawing/2014/main" id="{0A74DF61-C5F1-4C4A-1B2C-FFF65E379391}"/>
              </a:ext>
            </a:extLst>
          </p:cNvPr>
          <p:cNvSpPr txBox="1"/>
          <p:nvPr/>
        </p:nvSpPr>
        <p:spPr>
          <a:xfrm>
            <a:off x="16939809" y="11615568"/>
            <a:ext cx="422525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ea typeface="Calibri"/>
                <a:cs typeface="Calibri"/>
              </a:rPr>
              <a:t>Flaps in minimum downforce configuration</a:t>
            </a:r>
          </a:p>
        </p:txBody>
      </p:sp>
      <p:cxnSp>
        <p:nvCxnSpPr>
          <p:cNvPr id="39" name="Straight Arrow Connector 38">
            <a:extLst>
              <a:ext uri="{FF2B5EF4-FFF2-40B4-BE49-F238E27FC236}">
                <a16:creationId xmlns:a16="http://schemas.microsoft.com/office/drawing/2014/main" id="{07CDD722-451C-6386-62D0-2BACD93E101F}"/>
              </a:ext>
            </a:extLst>
          </p:cNvPr>
          <p:cNvCxnSpPr>
            <a:cxnSpLocks/>
          </p:cNvCxnSpPr>
          <p:nvPr/>
        </p:nvCxnSpPr>
        <p:spPr>
          <a:xfrm>
            <a:off x="11908115" y="19675443"/>
            <a:ext cx="9465385" cy="4243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26A34F3-4DB1-BB2D-1905-B49001D5CA3E}"/>
              </a:ext>
            </a:extLst>
          </p:cNvPr>
          <p:cNvSpPr txBox="1"/>
          <p:nvPr/>
        </p:nvSpPr>
        <p:spPr>
          <a:xfrm>
            <a:off x="23673697" y="10221071"/>
            <a:ext cx="59016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ea typeface="Calibri"/>
                <a:cs typeface="Calibri"/>
              </a:rPr>
              <a:t>Front wing configuration</a:t>
            </a:r>
          </a:p>
        </p:txBody>
      </p:sp>
      <p:pic>
        <p:nvPicPr>
          <p:cNvPr id="11" name="Picture 10" descr="A black metal object with holes&#10;&#10;AI-generated content may be incorrect.">
            <a:extLst>
              <a:ext uri="{FF2B5EF4-FFF2-40B4-BE49-F238E27FC236}">
                <a16:creationId xmlns:a16="http://schemas.microsoft.com/office/drawing/2014/main" id="{516EBA3B-8284-2DDC-EE49-B4F02DBA3844}"/>
              </a:ext>
            </a:extLst>
          </p:cNvPr>
          <p:cNvPicPr>
            <a:picLocks noChangeAspect="1"/>
          </p:cNvPicPr>
          <p:nvPr/>
        </p:nvPicPr>
        <p:blipFill>
          <a:blip r:embed="rId9"/>
          <a:stretch>
            <a:fillRect/>
          </a:stretch>
        </p:blipFill>
        <p:spPr>
          <a:xfrm>
            <a:off x="12828511" y="23124388"/>
            <a:ext cx="7412163" cy="1829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2" name="Picture 41">
            <a:extLst>
              <a:ext uri="{FF2B5EF4-FFF2-40B4-BE49-F238E27FC236}">
                <a16:creationId xmlns:a16="http://schemas.microsoft.com/office/drawing/2014/main" id="{9D46B527-ED45-EA95-ADDC-4C6A590B289A}"/>
              </a:ext>
            </a:extLst>
          </p:cNvPr>
          <p:cNvPicPr>
            <a:picLocks noChangeAspect="1"/>
          </p:cNvPicPr>
          <p:nvPr/>
        </p:nvPicPr>
        <p:blipFill>
          <a:blip r:embed="rId10"/>
          <a:stretch>
            <a:fillRect/>
          </a:stretch>
        </p:blipFill>
        <p:spPr>
          <a:xfrm>
            <a:off x="12564484" y="20991424"/>
            <a:ext cx="7921839" cy="9516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97A5D838-A230-43F7-E1F2-1FEF0152E6B0}"/>
              </a:ext>
            </a:extLst>
          </p:cNvPr>
          <p:cNvPicPr>
            <a:picLocks noChangeAspect="1"/>
          </p:cNvPicPr>
          <p:nvPr/>
        </p:nvPicPr>
        <p:blipFill>
          <a:blip r:embed="rId11"/>
          <a:stretch>
            <a:fillRect/>
          </a:stretch>
        </p:blipFill>
        <p:spPr>
          <a:xfrm>
            <a:off x="13303184" y="26265798"/>
            <a:ext cx="6680212" cy="22626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a:extLst>
              <a:ext uri="{FF2B5EF4-FFF2-40B4-BE49-F238E27FC236}">
                <a16:creationId xmlns:a16="http://schemas.microsoft.com/office/drawing/2014/main" id="{0912A56F-FB52-D35B-0B4F-33C371DBCABF}"/>
              </a:ext>
            </a:extLst>
          </p:cNvPr>
          <p:cNvPicPr>
            <a:picLocks noChangeAspect="1"/>
          </p:cNvPicPr>
          <p:nvPr/>
        </p:nvPicPr>
        <p:blipFill>
          <a:blip r:embed="rId12"/>
          <a:srcRect r="7670" b="389"/>
          <a:stretch>
            <a:fillRect/>
          </a:stretch>
        </p:blipFill>
        <p:spPr>
          <a:xfrm>
            <a:off x="21915534" y="13175643"/>
            <a:ext cx="5473617" cy="43425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97F72480-1010-C79D-D591-75381449B72E}"/>
              </a:ext>
            </a:extLst>
          </p:cNvPr>
          <p:cNvPicPr>
            <a:picLocks noChangeAspect="1"/>
          </p:cNvPicPr>
          <p:nvPr/>
        </p:nvPicPr>
        <p:blipFill>
          <a:blip r:embed="rId13"/>
          <a:srcRect l="12105" t="9297" r="11080" b="29484"/>
          <a:stretch>
            <a:fillRect/>
          </a:stretch>
        </p:blipFill>
        <p:spPr>
          <a:xfrm>
            <a:off x="12085661" y="12699410"/>
            <a:ext cx="4596261" cy="22329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id="{7A70A3A8-223D-87A6-2A36-5769484DF707}"/>
              </a:ext>
            </a:extLst>
          </p:cNvPr>
          <p:cNvPicPr>
            <a:picLocks noChangeAspect="1"/>
          </p:cNvPicPr>
          <p:nvPr/>
        </p:nvPicPr>
        <p:blipFill>
          <a:blip r:embed="rId14"/>
          <a:srcRect l="6934" t="6052" r="5579" b="34393"/>
          <a:stretch>
            <a:fillRect/>
          </a:stretch>
        </p:blipFill>
        <p:spPr>
          <a:xfrm>
            <a:off x="16927572" y="12709444"/>
            <a:ext cx="4248961" cy="22351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5" name="TextBox 44">
            <a:extLst>
              <a:ext uri="{FF2B5EF4-FFF2-40B4-BE49-F238E27FC236}">
                <a16:creationId xmlns:a16="http://schemas.microsoft.com/office/drawing/2014/main" id="{CFAB6B76-9178-3BA7-144B-7908B5C7BA72}"/>
              </a:ext>
            </a:extLst>
          </p:cNvPr>
          <p:cNvSpPr txBox="1"/>
          <p:nvPr/>
        </p:nvSpPr>
        <p:spPr>
          <a:xfrm>
            <a:off x="32596808" y="6066519"/>
            <a:ext cx="11039289" cy="69998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buFont typeface="Arial"/>
              <a:buChar char="•"/>
            </a:pPr>
            <a:r>
              <a:rPr lang="en-US" sz="3050">
                <a:latin typeface="Cambria"/>
                <a:ea typeface="Cambria"/>
                <a:cs typeface="+mn-lt"/>
              </a:rPr>
              <a:t>Main wing plate hotwire-cut from XPS foam </a:t>
            </a:r>
          </a:p>
          <a:p>
            <a:pPr>
              <a:lnSpc>
                <a:spcPct val="120000"/>
              </a:lnSpc>
              <a:buFont typeface="Arial"/>
              <a:buChar char="•"/>
            </a:pPr>
            <a:r>
              <a:rPr lang="en-US" sz="3050">
                <a:latin typeface="Cambria"/>
                <a:ea typeface="Cambria"/>
                <a:cs typeface="+mn-lt"/>
              </a:rPr>
              <a:t>Rear flaps 3D printed in PLA (5 sections each) </a:t>
            </a:r>
            <a:endParaRPr lang="en-US" sz="3050">
              <a:latin typeface="Cambria"/>
              <a:ea typeface="Cambria"/>
              <a:cs typeface="Calibri"/>
            </a:endParaRPr>
          </a:p>
          <a:p>
            <a:pPr>
              <a:lnSpc>
                <a:spcPct val="120000"/>
              </a:lnSpc>
              <a:buFont typeface="Arial"/>
              <a:buChar char="•"/>
            </a:pPr>
            <a:r>
              <a:rPr lang="en-US" sz="3050">
                <a:latin typeface="Cambria"/>
                <a:ea typeface="Cambria"/>
                <a:cs typeface="+mn-lt"/>
              </a:rPr>
              <a:t>Parts bonded with adhesive </a:t>
            </a:r>
            <a:endParaRPr lang="en-US" sz="3050">
              <a:latin typeface="Cambria"/>
              <a:ea typeface="Cambria"/>
              <a:cs typeface="Calibri"/>
            </a:endParaRPr>
          </a:p>
          <a:p>
            <a:pPr>
              <a:lnSpc>
                <a:spcPct val="120000"/>
              </a:lnSpc>
              <a:buFont typeface="Arial"/>
              <a:buChar char="•"/>
            </a:pPr>
            <a:r>
              <a:rPr lang="en-US" sz="3050">
                <a:latin typeface="Cambria"/>
                <a:ea typeface="Cambria"/>
                <a:cs typeface="+mn-lt"/>
              </a:rPr>
              <a:t>Water-jetted aluminum spars for alignment and strength </a:t>
            </a:r>
            <a:endParaRPr lang="en-US" sz="3050">
              <a:latin typeface="Cambria"/>
              <a:ea typeface="Cambria"/>
              <a:cs typeface="Calibri"/>
            </a:endParaRPr>
          </a:p>
          <a:p>
            <a:pPr>
              <a:lnSpc>
                <a:spcPct val="120000"/>
              </a:lnSpc>
              <a:buFont typeface="Arial"/>
              <a:buChar char="•"/>
            </a:pPr>
            <a:r>
              <a:rPr lang="en-US" sz="3050">
                <a:latin typeface="Cambria"/>
                <a:ea typeface="Cambria"/>
                <a:cs typeface="+mn-lt"/>
              </a:rPr>
              <a:t>Carbon fiber layup (1 layer + sanded epoxy recoat) per element </a:t>
            </a:r>
            <a:endParaRPr lang="en-US" sz="3050">
              <a:latin typeface="Cambria"/>
              <a:ea typeface="Cambria"/>
              <a:cs typeface="Calibri"/>
            </a:endParaRPr>
          </a:p>
          <a:p>
            <a:pPr>
              <a:lnSpc>
                <a:spcPct val="120000"/>
              </a:lnSpc>
              <a:buFont typeface="Arial"/>
              <a:buChar char="•"/>
            </a:pPr>
            <a:r>
              <a:rPr lang="en-US" sz="3050">
                <a:latin typeface="Cambria"/>
                <a:ea typeface="Cambria"/>
                <a:cs typeface="+mn-lt"/>
              </a:rPr>
              <a:t>Endplates: 2-layer carbon sandwich, vacuum-bagged </a:t>
            </a:r>
            <a:endParaRPr lang="en-US" sz="3050">
              <a:latin typeface="Cambria"/>
              <a:ea typeface="Cambria"/>
              <a:cs typeface="Calibri"/>
            </a:endParaRPr>
          </a:p>
          <a:p>
            <a:pPr>
              <a:lnSpc>
                <a:spcPct val="120000"/>
              </a:lnSpc>
              <a:buFont typeface="Arial"/>
              <a:buChar char="•"/>
            </a:pPr>
            <a:r>
              <a:rPr lang="en-US" sz="3050">
                <a:latin typeface="Cambria"/>
                <a:ea typeface="Cambria"/>
                <a:cs typeface="+mn-lt"/>
              </a:rPr>
              <a:t>Male mold: XPS foam sections from SolidWorks, then sanded</a:t>
            </a:r>
          </a:p>
          <a:p>
            <a:pPr marL="457200" indent="-457200">
              <a:lnSpc>
                <a:spcPct val="120000"/>
              </a:lnSpc>
              <a:buFont typeface="Arial"/>
              <a:buChar char="•"/>
            </a:pPr>
            <a:endParaRPr lang="en-US" sz="3200">
              <a:latin typeface="Cambria"/>
              <a:ea typeface="Cambria"/>
              <a:cs typeface="Calibri"/>
            </a:endParaRPr>
          </a:p>
          <a:p>
            <a:pPr marL="457200" indent="-457200">
              <a:lnSpc>
                <a:spcPct val="120000"/>
              </a:lnSpc>
              <a:buFont typeface="Arial"/>
              <a:buChar char="•"/>
            </a:pPr>
            <a:endParaRPr lang="en-US" sz="3200">
              <a:latin typeface="Cambria"/>
              <a:ea typeface="Cambria"/>
              <a:cs typeface="Calibri"/>
            </a:endParaRPr>
          </a:p>
          <a:p>
            <a:pPr marL="457200" indent="-457200">
              <a:lnSpc>
                <a:spcPct val="120000"/>
              </a:lnSpc>
              <a:buFont typeface="Arial"/>
              <a:buChar char="•"/>
            </a:pPr>
            <a:endParaRPr lang="en-US" sz="3200">
              <a:latin typeface="Cambria"/>
              <a:ea typeface="Cambria"/>
              <a:cs typeface="Calibri"/>
            </a:endParaRPr>
          </a:p>
          <a:p>
            <a:pPr marL="457200" indent="-457200">
              <a:lnSpc>
                <a:spcPct val="120000"/>
              </a:lnSpc>
              <a:buFont typeface="Arial"/>
              <a:buChar char="•"/>
            </a:pPr>
            <a:endParaRPr lang="en-US" sz="3200">
              <a:latin typeface="Cambria"/>
              <a:ea typeface="Cambria"/>
              <a:cs typeface="Calibri"/>
            </a:endParaRPr>
          </a:p>
          <a:p>
            <a:pPr marL="457200" indent="-457200">
              <a:lnSpc>
                <a:spcPct val="120000"/>
              </a:lnSpc>
              <a:buFont typeface="Arial"/>
              <a:buChar char="•"/>
            </a:pPr>
            <a:endParaRPr lang="en-US" sz="3200">
              <a:latin typeface="Cambria"/>
              <a:ea typeface="Cambria"/>
              <a:cs typeface="Calibri"/>
            </a:endParaRPr>
          </a:p>
        </p:txBody>
      </p:sp>
      <p:sp>
        <p:nvSpPr>
          <p:cNvPr id="49" name="Subtitle 2">
            <a:extLst>
              <a:ext uri="{FF2B5EF4-FFF2-40B4-BE49-F238E27FC236}">
                <a16:creationId xmlns:a16="http://schemas.microsoft.com/office/drawing/2014/main" id="{A7AF5089-BC8A-9FC8-D4A3-6C31F5076044}"/>
              </a:ext>
            </a:extLst>
          </p:cNvPr>
          <p:cNvSpPr txBox="1">
            <a:spLocks/>
          </p:cNvSpPr>
          <p:nvPr/>
        </p:nvSpPr>
        <p:spPr>
          <a:xfrm>
            <a:off x="32469563" y="25052898"/>
            <a:ext cx="11104707" cy="844772"/>
          </a:xfrm>
          <a:prstGeom prst="rect">
            <a:avLst/>
          </a:prstGeom>
          <a:solidFill>
            <a:schemeClr val="accent5">
              <a:lumMod val="75000"/>
            </a:schemeClr>
          </a:solidFill>
          <a:ln>
            <a:solidFill>
              <a:srgbClr val="ADB9CA"/>
            </a:solidFill>
          </a:ln>
        </p:spPr>
        <p:txBody>
          <a:bodyPr vert="horz" lIns="106675" tIns="53337" rIns="106675"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Acknowledgments</a:t>
            </a:r>
          </a:p>
        </p:txBody>
      </p:sp>
      <p:sp>
        <p:nvSpPr>
          <p:cNvPr id="50" name="Subtitle 2">
            <a:extLst>
              <a:ext uri="{FF2B5EF4-FFF2-40B4-BE49-F238E27FC236}">
                <a16:creationId xmlns:a16="http://schemas.microsoft.com/office/drawing/2014/main" id="{AC0D9D14-874E-0022-1F0D-999228B86651}"/>
              </a:ext>
            </a:extLst>
          </p:cNvPr>
          <p:cNvSpPr txBox="1">
            <a:spLocks/>
          </p:cNvSpPr>
          <p:nvPr/>
        </p:nvSpPr>
        <p:spPr>
          <a:xfrm>
            <a:off x="32509668" y="25954122"/>
            <a:ext cx="11081333" cy="2036654"/>
          </a:xfrm>
          <a:prstGeom prst="rect">
            <a:avLst/>
          </a:prstGeom>
          <a:solidFill>
            <a:srgbClr val="E1E5EB"/>
          </a:solidFill>
          <a:ln w="38100">
            <a:solidFill>
              <a:srgbClr val="292C35"/>
            </a:solidFill>
          </a:ln>
        </p:spPr>
        <p:txBody>
          <a:bodyPr vert="horz" lIns="106675" tIns="53337" rIns="106675"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lnSpc>
                <a:spcPct val="100000"/>
              </a:lnSpc>
              <a:spcBef>
                <a:spcPts val="0"/>
              </a:spcBef>
            </a:pPr>
            <a:r>
              <a:rPr lang="en-US" sz="3000">
                <a:solidFill>
                  <a:srgbClr val="292C35"/>
                </a:solidFill>
                <a:latin typeface="Cambria"/>
                <a:ea typeface="Cambria"/>
              </a:rPr>
              <a:t>We would like to thank Sheldon Parent for setting up our ANSYS software, as well as Seth Chartier for helping us with MTS machine use and water jetting at the Olsen Center. We also want to acknowledge Ivaylo </a:t>
            </a:r>
            <a:r>
              <a:rPr lang="en-US" sz="3000" err="1">
                <a:solidFill>
                  <a:srgbClr val="292C35"/>
                </a:solidFill>
                <a:latin typeface="Cambria"/>
                <a:ea typeface="Cambria"/>
              </a:rPr>
              <a:t>Nedyalkov</a:t>
            </a:r>
            <a:r>
              <a:rPr lang="en-US" sz="3000">
                <a:solidFill>
                  <a:srgbClr val="292C35"/>
                </a:solidFill>
                <a:latin typeface="Cambria"/>
                <a:ea typeface="Cambria"/>
              </a:rPr>
              <a:t> and Juan Carlos Cuevas Bautista.</a:t>
            </a:r>
            <a:endParaRPr lang="en-US" sz="3000">
              <a:solidFill>
                <a:srgbClr val="292C35"/>
              </a:solidFill>
              <a:latin typeface="Cambria" panose="02040503050406030204" pitchFamily="18" charset="0"/>
              <a:ea typeface="Cambria" panose="02040503050406030204" pitchFamily="18" charset="0"/>
            </a:endParaRPr>
          </a:p>
        </p:txBody>
      </p:sp>
      <p:cxnSp>
        <p:nvCxnSpPr>
          <p:cNvPr id="51" name="Straight Arrow Connector 50">
            <a:extLst>
              <a:ext uri="{FF2B5EF4-FFF2-40B4-BE49-F238E27FC236}">
                <a16:creationId xmlns:a16="http://schemas.microsoft.com/office/drawing/2014/main" id="{CAEFC45B-EBDB-0B35-A7E1-35E8A7C31C27}"/>
              </a:ext>
            </a:extLst>
          </p:cNvPr>
          <p:cNvCxnSpPr>
            <a:cxnSpLocks/>
          </p:cNvCxnSpPr>
          <p:nvPr/>
        </p:nvCxnSpPr>
        <p:spPr>
          <a:xfrm flipV="1">
            <a:off x="21340448" y="25426546"/>
            <a:ext cx="10582985" cy="837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02AF7C5-5CE8-F60B-4F56-516D5DCA8372}"/>
              </a:ext>
            </a:extLst>
          </p:cNvPr>
          <p:cNvSpPr txBox="1"/>
          <p:nvPr/>
        </p:nvSpPr>
        <p:spPr>
          <a:xfrm>
            <a:off x="11985233" y="22035068"/>
            <a:ext cx="910317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Cambria"/>
                <a:ea typeface="Cambria"/>
                <a:cs typeface="Calibri"/>
              </a:rPr>
              <a:t>Heim joint and rod assembly for mounting the rear wing to the roll hoop</a:t>
            </a:r>
          </a:p>
        </p:txBody>
      </p:sp>
      <p:sp>
        <p:nvSpPr>
          <p:cNvPr id="54" name="TextBox 53">
            <a:extLst>
              <a:ext uri="{FF2B5EF4-FFF2-40B4-BE49-F238E27FC236}">
                <a16:creationId xmlns:a16="http://schemas.microsoft.com/office/drawing/2014/main" id="{81358FAE-48A4-5975-9480-DAE0005AE45A}"/>
              </a:ext>
            </a:extLst>
          </p:cNvPr>
          <p:cNvSpPr txBox="1"/>
          <p:nvPr/>
        </p:nvSpPr>
        <p:spPr>
          <a:xfrm>
            <a:off x="12128505" y="28603162"/>
            <a:ext cx="91031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Cambria"/>
                <a:ea typeface="Cambria"/>
                <a:cs typeface="Calibri"/>
              </a:rPr>
              <a:t>Front wing mounting bracket</a:t>
            </a:r>
          </a:p>
        </p:txBody>
      </p:sp>
      <p:sp>
        <p:nvSpPr>
          <p:cNvPr id="55" name="TextBox 54">
            <a:extLst>
              <a:ext uri="{FF2B5EF4-FFF2-40B4-BE49-F238E27FC236}">
                <a16:creationId xmlns:a16="http://schemas.microsoft.com/office/drawing/2014/main" id="{8C0FFB1E-1CC1-BCC0-17DD-2D57C06FCA28}"/>
              </a:ext>
            </a:extLst>
          </p:cNvPr>
          <p:cNvSpPr txBox="1"/>
          <p:nvPr/>
        </p:nvSpPr>
        <p:spPr>
          <a:xfrm>
            <a:off x="12090474" y="25148071"/>
            <a:ext cx="910317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Cambria"/>
                <a:ea typeface="Cambria"/>
                <a:cs typeface="Calibri"/>
              </a:rPr>
              <a:t>Rear wing cross section gives points for the Heim joints to attach to the rear wing</a:t>
            </a:r>
          </a:p>
        </p:txBody>
      </p:sp>
      <p:pic>
        <p:nvPicPr>
          <p:cNvPr id="57" name="Picture 56">
            <a:extLst>
              <a:ext uri="{FF2B5EF4-FFF2-40B4-BE49-F238E27FC236}">
                <a16:creationId xmlns:a16="http://schemas.microsoft.com/office/drawing/2014/main" id="{30650D84-F14C-8A4C-3D0A-7B59014FE56F}"/>
              </a:ext>
            </a:extLst>
          </p:cNvPr>
          <p:cNvPicPr>
            <a:picLocks noChangeAspect="1"/>
          </p:cNvPicPr>
          <p:nvPr/>
        </p:nvPicPr>
        <p:blipFill>
          <a:blip r:embed="rId15">
            <a:extLst>
              <a:ext uri="{28A0092B-C50C-407E-A947-70E740481C1C}">
                <a14:useLocalDpi xmlns:a14="http://schemas.microsoft.com/office/drawing/2010/main" val="0"/>
              </a:ext>
            </a:extLst>
          </a:blip>
          <a:srcRect l="18294" t="26559" r="23943" b="18022"/>
          <a:stretch>
            <a:fillRect/>
          </a:stretch>
        </p:blipFill>
        <p:spPr>
          <a:xfrm>
            <a:off x="22000595" y="26565576"/>
            <a:ext cx="8871774" cy="5456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6" name="Picture 55">
            <a:extLst>
              <a:ext uri="{FF2B5EF4-FFF2-40B4-BE49-F238E27FC236}">
                <a16:creationId xmlns:a16="http://schemas.microsoft.com/office/drawing/2014/main" id="{A334FD6D-5F32-2AAB-2451-40D1D676CCF3}"/>
              </a:ext>
            </a:extLst>
          </p:cNvPr>
          <p:cNvPicPr>
            <a:picLocks noChangeAspect="1"/>
          </p:cNvPicPr>
          <p:nvPr/>
        </p:nvPicPr>
        <p:blipFill>
          <a:blip r:embed="rId16"/>
          <a:stretch>
            <a:fillRect/>
          </a:stretch>
        </p:blipFill>
        <p:spPr>
          <a:xfrm>
            <a:off x="14791888" y="15387401"/>
            <a:ext cx="6400800" cy="396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8" name="TextBox 57">
            <a:extLst>
              <a:ext uri="{FF2B5EF4-FFF2-40B4-BE49-F238E27FC236}">
                <a16:creationId xmlns:a16="http://schemas.microsoft.com/office/drawing/2014/main" id="{6CD0FA81-472A-4118-F9B4-EDF4DC40E682}"/>
              </a:ext>
            </a:extLst>
          </p:cNvPr>
          <p:cNvSpPr txBox="1"/>
          <p:nvPr/>
        </p:nvSpPr>
        <p:spPr>
          <a:xfrm>
            <a:off x="27595970" y="13947530"/>
            <a:ext cx="4073141" cy="2548133"/>
          </a:xfrm>
          <a:prstGeom prst="rect">
            <a:avLst/>
          </a:prstGeom>
          <a:noFill/>
        </p:spPr>
        <p:txBody>
          <a:bodyPr wrap="square" lIns="91440" tIns="45720" rIns="91440" bIns="45720" rtlCol="0" anchor="t">
            <a:spAutoFit/>
          </a:bodyPr>
          <a:lstStyle/>
          <a:p>
            <a:pPr marL="342900" indent="-342900">
              <a:lnSpc>
                <a:spcPct val="115999"/>
              </a:lnSpc>
              <a:buFont typeface="Arial"/>
              <a:buChar char="•"/>
            </a:pPr>
            <a:r>
              <a:rPr lang="en-US" sz="2800">
                <a:solidFill>
                  <a:srgbClr val="292C35"/>
                </a:solidFill>
                <a:latin typeface="Cambria"/>
                <a:ea typeface="Cambria"/>
                <a:cs typeface="Times New Roman"/>
              </a:rPr>
              <a:t>Front wing mounting to frame</a:t>
            </a:r>
          </a:p>
          <a:p>
            <a:pPr marL="342900" indent="-342900">
              <a:lnSpc>
                <a:spcPct val="115999"/>
              </a:lnSpc>
              <a:buFont typeface="Arial"/>
              <a:buChar char="•"/>
            </a:pPr>
            <a:r>
              <a:rPr lang="en-US" sz="2800">
                <a:solidFill>
                  <a:srgbClr val="292C35"/>
                </a:solidFill>
                <a:latin typeface="Cambria"/>
                <a:ea typeface="Cambria"/>
                <a:cs typeface="Times New Roman"/>
              </a:rPr>
              <a:t>Holes cut through bottom of nosecone for brackets</a:t>
            </a:r>
          </a:p>
        </p:txBody>
      </p:sp>
      <p:sp>
        <p:nvSpPr>
          <p:cNvPr id="26" name="Subtitle 2">
            <a:extLst>
              <a:ext uri="{FF2B5EF4-FFF2-40B4-BE49-F238E27FC236}">
                <a16:creationId xmlns:a16="http://schemas.microsoft.com/office/drawing/2014/main" id="{9DB9586F-83C9-7E57-A22C-58DD72572A76}"/>
              </a:ext>
            </a:extLst>
          </p:cNvPr>
          <p:cNvSpPr txBox="1">
            <a:spLocks/>
          </p:cNvSpPr>
          <p:nvPr/>
        </p:nvSpPr>
        <p:spPr>
          <a:xfrm>
            <a:off x="25085971" y="4999376"/>
            <a:ext cx="3458759" cy="951410"/>
          </a:xfrm>
          <a:prstGeom prst="roundRect">
            <a:avLst/>
          </a:prstGeom>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vert="horz" lIns="106675" tIns="53337" rIns="106675"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000">
                <a:solidFill>
                  <a:schemeClr val="bg1"/>
                </a:solidFill>
                <a:latin typeface="Cambria"/>
                <a:ea typeface="Cambria"/>
              </a:rPr>
              <a:t>Front Wing</a:t>
            </a:r>
            <a:endParaRPr lang="en-US" sz="10050">
              <a:solidFill>
                <a:schemeClr val="bg1"/>
              </a:solidFill>
              <a:ea typeface="Calibri"/>
              <a:cs typeface="Calibri"/>
            </a:endParaRPr>
          </a:p>
        </p:txBody>
      </p:sp>
      <p:sp>
        <p:nvSpPr>
          <p:cNvPr id="46" name="Subtitle 2">
            <a:extLst>
              <a:ext uri="{FF2B5EF4-FFF2-40B4-BE49-F238E27FC236}">
                <a16:creationId xmlns:a16="http://schemas.microsoft.com/office/drawing/2014/main" id="{968EC9B0-0712-5E3A-766F-57FB5D12DFDF}"/>
              </a:ext>
            </a:extLst>
          </p:cNvPr>
          <p:cNvSpPr txBox="1">
            <a:spLocks/>
          </p:cNvSpPr>
          <p:nvPr/>
        </p:nvSpPr>
        <p:spPr>
          <a:xfrm>
            <a:off x="14908500" y="19847261"/>
            <a:ext cx="3458759" cy="951410"/>
          </a:xfrm>
          <a:prstGeom prst="roundRect">
            <a:avLst/>
          </a:prstGeom>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vert="horz" lIns="106675" tIns="53337" rIns="106675"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000">
                <a:solidFill>
                  <a:schemeClr val="bg1"/>
                </a:solidFill>
                <a:latin typeface="Cambria"/>
                <a:ea typeface="Cambria"/>
                <a:cs typeface="Calibri"/>
              </a:rPr>
              <a:t>Mounting</a:t>
            </a:r>
          </a:p>
        </p:txBody>
      </p:sp>
      <p:sp>
        <p:nvSpPr>
          <p:cNvPr id="48" name="Subtitle 2">
            <a:extLst>
              <a:ext uri="{FF2B5EF4-FFF2-40B4-BE49-F238E27FC236}">
                <a16:creationId xmlns:a16="http://schemas.microsoft.com/office/drawing/2014/main" id="{DBC1E6FE-5D93-A7A4-E71D-1AFB684B11E5}"/>
              </a:ext>
            </a:extLst>
          </p:cNvPr>
          <p:cNvSpPr txBox="1">
            <a:spLocks/>
          </p:cNvSpPr>
          <p:nvPr/>
        </p:nvSpPr>
        <p:spPr>
          <a:xfrm>
            <a:off x="24988393" y="17796255"/>
            <a:ext cx="3458759" cy="951410"/>
          </a:xfrm>
          <a:prstGeom prst="roundRect">
            <a:avLst/>
          </a:prstGeom>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vert="horz" lIns="106675" tIns="53337" rIns="106675"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000">
                <a:solidFill>
                  <a:schemeClr val="bg1"/>
                </a:solidFill>
                <a:latin typeface="Cambria"/>
                <a:ea typeface="Cambria"/>
              </a:rPr>
              <a:t>Bodywork</a:t>
            </a:r>
            <a:endParaRPr lang="en-US">
              <a:solidFill>
                <a:schemeClr val="bg1"/>
              </a:solidFill>
            </a:endParaRPr>
          </a:p>
        </p:txBody>
      </p:sp>
      <p:sp>
        <p:nvSpPr>
          <p:cNvPr id="59" name="Subtitle 2">
            <a:extLst>
              <a:ext uri="{FF2B5EF4-FFF2-40B4-BE49-F238E27FC236}">
                <a16:creationId xmlns:a16="http://schemas.microsoft.com/office/drawing/2014/main" id="{DBDDBC4F-1553-C117-E76D-453BA6B5FFB2}"/>
              </a:ext>
            </a:extLst>
          </p:cNvPr>
          <p:cNvSpPr txBox="1">
            <a:spLocks/>
          </p:cNvSpPr>
          <p:nvPr/>
        </p:nvSpPr>
        <p:spPr>
          <a:xfrm>
            <a:off x="22842092" y="25524541"/>
            <a:ext cx="7294159" cy="951410"/>
          </a:xfrm>
          <a:prstGeom prst="roundRect">
            <a:avLst/>
          </a:prstGeom>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vert="horz" lIns="106675" tIns="53337" rIns="106675"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000">
                <a:solidFill>
                  <a:schemeClr val="bg1"/>
                </a:solidFill>
                <a:latin typeface="Cambria"/>
                <a:ea typeface="Cambria"/>
              </a:rPr>
              <a:t>Full Aero Package Model</a:t>
            </a:r>
          </a:p>
        </p:txBody>
      </p:sp>
      <p:graphicFrame>
        <p:nvGraphicFramePr>
          <p:cNvPr id="23" name="Chart 22">
            <a:extLst>
              <a:ext uri="{FF2B5EF4-FFF2-40B4-BE49-F238E27FC236}">
                <a16:creationId xmlns:a16="http://schemas.microsoft.com/office/drawing/2014/main" id="{180D3214-6DB4-046F-7E2A-5A55E0CC1F20}"/>
              </a:ext>
              <a:ext uri="{147F2762-F138-4A5C-976F-8EAC2B608ADB}">
                <a16:predDERef xmlns:a16="http://schemas.microsoft.com/office/drawing/2014/main" pred="{8B24283E-8166-F060-5900-5B9C288A6837}"/>
              </a:ext>
            </a:extLst>
          </p:cNvPr>
          <p:cNvGraphicFramePr>
            <a:graphicFrameLocks/>
          </p:cNvGraphicFramePr>
          <p:nvPr>
            <p:extLst>
              <p:ext uri="{D42A27DB-BD31-4B8C-83A1-F6EECF244321}">
                <p14:modId xmlns:p14="http://schemas.microsoft.com/office/powerpoint/2010/main" val="3118167369"/>
              </p:ext>
            </p:extLst>
          </p:nvPr>
        </p:nvGraphicFramePr>
        <p:xfrm>
          <a:off x="1140844" y="21212716"/>
          <a:ext cx="9293162" cy="4189919"/>
        </p:xfrm>
        <a:graphic>
          <a:graphicData uri="http://schemas.openxmlformats.org/drawingml/2006/chart">
            <c:chart xmlns:c="http://schemas.openxmlformats.org/drawingml/2006/chart" xmlns:r="http://schemas.openxmlformats.org/officeDocument/2006/relationships" r:id="rId17"/>
          </a:graphicData>
        </a:graphic>
      </p:graphicFrame>
      <p:sp>
        <p:nvSpPr>
          <p:cNvPr id="62" name="Subtitle 2">
            <a:extLst>
              <a:ext uri="{FF2B5EF4-FFF2-40B4-BE49-F238E27FC236}">
                <a16:creationId xmlns:a16="http://schemas.microsoft.com/office/drawing/2014/main" id="{1B115B40-8A70-F64B-2AA2-AEE8D14B6620}"/>
              </a:ext>
            </a:extLst>
          </p:cNvPr>
          <p:cNvSpPr txBox="1">
            <a:spLocks/>
          </p:cNvSpPr>
          <p:nvPr/>
        </p:nvSpPr>
        <p:spPr>
          <a:xfrm>
            <a:off x="11901291" y="4894119"/>
            <a:ext cx="20041084" cy="27239079"/>
          </a:xfrm>
          <a:prstGeom prst="rect">
            <a:avLst/>
          </a:prstGeom>
          <a:ln w="38100">
            <a:solidFill>
              <a:srgbClr val="292C35"/>
            </a:solidFill>
          </a:ln>
        </p:spPr>
        <p:txBody>
          <a:bodyPr vert="horz" lIns="106675" tIns="53337" rIns="106675"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a:solidFill>
                <a:srgbClr val="E9E2AD"/>
              </a:solidFill>
              <a:latin typeface="Cambria" panose="02040503050406030204" pitchFamily="18" charset="0"/>
              <a:ea typeface="Cambria"/>
            </a:endParaRPr>
          </a:p>
        </p:txBody>
      </p:sp>
      <p:pic>
        <p:nvPicPr>
          <p:cNvPr id="66" name="Picture 65" descr="A blue and yellow background with arrows&#10;&#10;AI-generated content may be incorrect.">
            <a:extLst>
              <a:ext uri="{FF2B5EF4-FFF2-40B4-BE49-F238E27FC236}">
                <a16:creationId xmlns:a16="http://schemas.microsoft.com/office/drawing/2014/main" id="{C98F3C5F-0B1B-DB4F-2E5B-110062038753}"/>
              </a:ext>
            </a:extLst>
          </p:cNvPr>
          <p:cNvPicPr>
            <a:picLocks noChangeAspect="1"/>
          </p:cNvPicPr>
          <p:nvPr/>
        </p:nvPicPr>
        <p:blipFill>
          <a:blip r:embed="rId18"/>
          <a:srcRect t="11775" r="9649" b="3507"/>
          <a:stretch>
            <a:fillRect/>
          </a:stretch>
        </p:blipFill>
        <p:spPr>
          <a:xfrm>
            <a:off x="23432489" y="10722385"/>
            <a:ext cx="6390759" cy="2229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A white object on the floor&#10;&#10;AI-generated content may be incorrect.">
            <a:extLst>
              <a:ext uri="{FF2B5EF4-FFF2-40B4-BE49-F238E27FC236}">
                <a16:creationId xmlns:a16="http://schemas.microsoft.com/office/drawing/2014/main" id="{2F5599EB-5F3B-85FC-3CD0-E9D05DF49328}"/>
              </a:ext>
            </a:extLst>
          </p:cNvPr>
          <p:cNvPicPr>
            <a:picLocks noChangeAspect="1"/>
          </p:cNvPicPr>
          <p:nvPr/>
        </p:nvPicPr>
        <p:blipFill>
          <a:blip r:embed="rId19"/>
          <a:stretch>
            <a:fillRect/>
          </a:stretch>
        </p:blipFill>
        <p:spPr>
          <a:xfrm>
            <a:off x="37183922" y="10170405"/>
            <a:ext cx="5697233" cy="3987558"/>
          </a:xfrm>
          <a:prstGeom prst="rect">
            <a:avLst/>
          </a:prstGeom>
        </p:spPr>
      </p:pic>
      <p:pic>
        <p:nvPicPr>
          <p:cNvPr id="16" name="Picture 15" descr="A blue and pink paint on a table&#10;&#10;AI-generated content may be incorrect.">
            <a:extLst>
              <a:ext uri="{FF2B5EF4-FFF2-40B4-BE49-F238E27FC236}">
                <a16:creationId xmlns:a16="http://schemas.microsoft.com/office/drawing/2014/main" id="{D901DCAE-1AB0-D717-F9F9-F5B5431F737D}"/>
              </a:ext>
            </a:extLst>
          </p:cNvPr>
          <p:cNvPicPr>
            <a:picLocks noChangeAspect="1"/>
          </p:cNvPicPr>
          <p:nvPr/>
        </p:nvPicPr>
        <p:blipFill>
          <a:blip r:embed="rId20"/>
          <a:stretch>
            <a:fillRect/>
          </a:stretch>
        </p:blipFill>
        <p:spPr>
          <a:xfrm>
            <a:off x="32685053" y="10446522"/>
            <a:ext cx="4311100" cy="78254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A blue rectangular object with arrows&#10;&#10;AI-generated content may be incorrect.">
            <a:extLst>
              <a:ext uri="{FF2B5EF4-FFF2-40B4-BE49-F238E27FC236}">
                <a16:creationId xmlns:a16="http://schemas.microsoft.com/office/drawing/2014/main" id="{1B8D414E-5D08-E341-49AD-508636F73CCD}"/>
              </a:ext>
            </a:extLst>
          </p:cNvPr>
          <p:cNvPicPr>
            <a:picLocks noChangeAspect="1"/>
          </p:cNvPicPr>
          <p:nvPr/>
        </p:nvPicPr>
        <p:blipFill>
          <a:blip r:embed="rId21"/>
          <a:srcRect l="599" t="2190" r="31081" b="-6088"/>
          <a:stretch>
            <a:fillRect/>
          </a:stretch>
        </p:blipFill>
        <p:spPr>
          <a:xfrm>
            <a:off x="21672156" y="21790245"/>
            <a:ext cx="4967944" cy="2744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A blueprint of a metal structure&#10;&#10;AI-generated content may be incorrect.">
            <a:extLst>
              <a:ext uri="{FF2B5EF4-FFF2-40B4-BE49-F238E27FC236}">
                <a16:creationId xmlns:a16="http://schemas.microsoft.com/office/drawing/2014/main" id="{E1EFD25D-2FFF-D1A9-3CE6-2A8901726746}"/>
              </a:ext>
            </a:extLst>
          </p:cNvPr>
          <p:cNvPicPr>
            <a:picLocks noChangeAspect="1"/>
          </p:cNvPicPr>
          <p:nvPr/>
        </p:nvPicPr>
        <p:blipFill>
          <a:blip r:embed="rId22"/>
          <a:stretch>
            <a:fillRect/>
          </a:stretch>
        </p:blipFill>
        <p:spPr>
          <a:xfrm flipH="1">
            <a:off x="26219621" y="21167976"/>
            <a:ext cx="5673463" cy="4722659"/>
          </a:xfrm>
          <a:prstGeom prst="rect">
            <a:avLst/>
          </a:prstGeom>
        </p:spPr>
      </p:pic>
      <p:pic>
        <p:nvPicPr>
          <p:cNvPr id="38" name="Picture 37">
            <a:extLst>
              <a:ext uri="{FF2B5EF4-FFF2-40B4-BE49-F238E27FC236}">
                <a16:creationId xmlns:a16="http://schemas.microsoft.com/office/drawing/2014/main" id="{8277B02C-0788-9E58-7D01-EAE3515CFCEC}"/>
              </a:ext>
            </a:extLst>
          </p:cNvPr>
          <p:cNvPicPr>
            <a:picLocks noChangeAspect="1"/>
          </p:cNvPicPr>
          <p:nvPr/>
        </p:nvPicPr>
        <p:blipFill>
          <a:blip r:embed="rId23"/>
          <a:stretch>
            <a:fillRect/>
          </a:stretch>
        </p:blipFill>
        <p:spPr>
          <a:xfrm rot="-5400000">
            <a:off x="38192206" y="12974475"/>
            <a:ext cx="4303615" cy="62497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64" name="Table 63">
            <a:extLst>
              <a:ext uri="{FF2B5EF4-FFF2-40B4-BE49-F238E27FC236}">
                <a16:creationId xmlns:a16="http://schemas.microsoft.com/office/drawing/2014/main" id="{2FEADFEB-940E-5289-010F-D6B5EDC68D35}"/>
              </a:ext>
            </a:extLst>
          </p:cNvPr>
          <p:cNvGraphicFramePr>
            <a:graphicFrameLocks noGrp="1"/>
          </p:cNvGraphicFramePr>
          <p:nvPr>
            <p:extLst>
              <p:ext uri="{D42A27DB-BD31-4B8C-83A1-F6EECF244321}">
                <p14:modId xmlns:p14="http://schemas.microsoft.com/office/powerpoint/2010/main" val="289398528"/>
              </p:ext>
            </p:extLst>
          </p:nvPr>
        </p:nvGraphicFramePr>
        <p:xfrm>
          <a:off x="13026486" y="9857857"/>
          <a:ext cx="7014861" cy="1554480"/>
        </p:xfrm>
        <a:graphic>
          <a:graphicData uri="http://schemas.openxmlformats.org/drawingml/2006/table">
            <a:tbl>
              <a:tblPr firstRow="1" bandRow="1">
                <a:tableStyleId>{35758FB7-9AC5-4552-8A53-C91805E547FA}</a:tableStyleId>
              </a:tblPr>
              <a:tblGrid>
                <a:gridCol w="2338287">
                  <a:extLst>
                    <a:ext uri="{9D8B030D-6E8A-4147-A177-3AD203B41FA5}">
                      <a16:colId xmlns:a16="http://schemas.microsoft.com/office/drawing/2014/main" val="4219249833"/>
                    </a:ext>
                  </a:extLst>
                </a:gridCol>
                <a:gridCol w="2338287">
                  <a:extLst>
                    <a:ext uri="{9D8B030D-6E8A-4147-A177-3AD203B41FA5}">
                      <a16:colId xmlns:a16="http://schemas.microsoft.com/office/drawing/2014/main" val="1417251229"/>
                    </a:ext>
                  </a:extLst>
                </a:gridCol>
                <a:gridCol w="2338287">
                  <a:extLst>
                    <a:ext uri="{9D8B030D-6E8A-4147-A177-3AD203B41FA5}">
                      <a16:colId xmlns:a16="http://schemas.microsoft.com/office/drawing/2014/main" val="1081430403"/>
                    </a:ext>
                  </a:extLst>
                </a:gridCol>
              </a:tblGrid>
              <a:tr h="0">
                <a:tc gridSpan="3">
                  <a:txBody>
                    <a:bodyPr/>
                    <a:lstStyle/>
                    <a:p>
                      <a:r>
                        <a:rPr lang="en-US" sz="2800">
                          <a:latin typeface="Cambria"/>
                          <a:ea typeface="Cambria"/>
                        </a:rPr>
                        <a:t>Lift and Drag coefficients for rear wing </a:t>
                      </a:r>
                    </a:p>
                  </a:txBody>
                  <a:tcPr>
                    <a:solidFill>
                      <a:schemeClr val="accent5">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2207637204"/>
                  </a:ext>
                </a:extLst>
              </a:tr>
              <a:tr h="0">
                <a:tc>
                  <a:txBody>
                    <a:bodyPr/>
                    <a:lstStyle/>
                    <a:p>
                      <a:r>
                        <a:rPr lang="en-US" sz="2800" u="none" strike="noStrike" noProof="0">
                          <a:solidFill>
                            <a:srgbClr val="000000"/>
                          </a:solidFill>
                          <a:latin typeface="Cambria"/>
                          <a:ea typeface="Cambria"/>
                        </a:rPr>
                        <a:t>C</a:t>
                      </a:r>
                      <a:r>
                        <a:rPr lang="en-US" sz="2800" u="none" strike="noStrike" baseline="-25000" noProof="0">
                          <a:solidFill>
                            <a:srgbClr val="000000"/>
                          </a:solidFill>
                          <a:latin typeface="Cambria"/>
                          <a:ea typeface="Cambria"/>
                        </a:rPr>
                        <a:t>L</a:t>
                      </a:r>
                      <a:endParaRPr lang="en-US" sz="2800" u="none" strike="noStrike" noProof="0">
                        <a:solidFill>
                          <a:srgbClr val="000000"/>
                        </a:solidFill>
                        <a:latin typeface="Cambria"/>
                        <a:ea typeface="Cambria"/>
                      </a:endParaRPr>
                    </a:p>
                  </a:txBody>
                  <a:tcPr>
                    <a:solidFill>
                      <a:schemeClr val="bg1">
                        <a:lumMod val="95000"/>
                      </a:schemeClr>
                    </a:solidFill>
                  </a:tcPr>
                </a:tc>
                <a:tc>
                  <a:txBody>
                    <a:bodyPr/>
                    <a:lstStyle/>
                    <a:p>
                      <a:pPr lvl="0">
                        <a:buNone/>
                      </a:pPr>
                      <a:r>
                        <a:rPr lang="en-US" sz="2800" u="none" strike="noStrike" noProof="0">
                          <a:solidFill>
                            <a:srgbClr val="000000"/>
                          </a:solidFill>
                          <a:latin typeface="Cambria"/>
                          <a:ea typeface="Cambria"/>
                        </a:rPr>
                        <a:t>C</a:t>
                      </a:r>
                      <a:r>
                        <a:rPr lang="en-US" sz="2800" u="none" strike="noStrike" baseline="-25000" noProof="0">
                          <a:solidFill>
                            <a:srgbClr val="000000"/>
                          </a:solidFill>
                          <a:latin typeface="Cambria"/>
                          <a:ea typeface="Cambria"/>
                        </a:rPr>
                        <a:t>D</a:t>
                      </a:r>
                      <a:endParaRPr lang="en-US" sz="2800" u="none" strike="noStrike" noProof="0">
                        <a:solidFill>
                          <a:srgbClr val="000000"/>
                        </a:solidFill>
                        <a:latin typeface="Cambria"/>
                        <a:ea typeface="Cambria"/>
                      </a:endParaRPr>
                    </a:p>
                  </a:txBody>
                  <a:tcPr>
                    <a:solidFill>
                      <a:schemeClr val="bg1">
                        <a:lumMod val="95000"/>
                      </a:schemeClr>
                    </a:solidFill>
                  </a:tcPr>
                </a:tc>
                <a:tc>
                  <a:txBody>
                    <a:bodyPr/>
                    <a:lstStyle/>
                    <a:p>
                      <a:r>
                        <a:rPr lang="en-US" sz="2800">
                          <a:latin typeface="Cambria"/>
                          <a:ea typeface="Cambria"/>
                        </a:rPr>
                        <a:t>K (</a:t>
                      </a:r>
                      <a:r>
                        <a:rPr lang="en-US" sz="2800" u="none" strike="noStrike" noProof="0">
                          <a:solidFill>
                            <a:srgbClr val="000000"/>
                          </a:solidFill>
                          <a:latin typeface="Cambria"/>
                          <a:ea typeface="Cambria"/>
                        </a:rPr>
                        <a:t>C</a:t>
                      </a:r>
                      <a:r>
                        <a:rPr lang="en-US" sz="2800" u="none" strike="noStrike" baseline="-25000" noProof="0">
                          <a:solidFill>
                            <a:srgbClr val="000000"/>
                          </a:solidFill>
                          <a:latin typeface="Cambria"/>
                          <a:ea typeface="Cambria"/>
                        </a:rPr>
                        <a:t>L</a:t>
                      </a:r>
                      <a:r>
                        <a:rPr lang="en-US" sz="2800">
                          <a:latin typeface="Cambria"/>
                          <a:ea typeface="Cambria"/>
                        </a:rPr>
                        <a:t>/</a:t>
                      </a:r>
                      <a:r>
                        <a:rPr lang="en-US" sz="2800" u="none" strike="noStrike" noProof="0">
                          <a:solidFill>
                            <a:srgbClr val="000000"/>
                          </a:solidFill>
                          <a:latin typeface="Cambria"/>
                          <a:ea typeface="Cambria"/>
                        </a:rPr>
                        <a:t>C</a:t>
                      </a:r>
                      <a:r>
                        <a:rPr lang="en-US" sz="2800" u="none" strike="noStrike" baseline="-25000" noProof="0">
                          <a:solidFill>
                            <a:srgbClr val="000000"/>
                          </a:solidFill>
                          <a:latin typeface="Cambria"/>
                          <a:ea typeface="Cambria"/>
                        </a:rPr>
                        <a:t>D</a:t>
                      </a:r>
                      <a:r>
                        <a:rPr lang="en-US" sz="2800">
                          <a:latin typeface="Cambria"/>
                          <a:ea typeface="Cambria"/>
                        </a:rPr>
                        <a:t>)</a:t>
                      </a:r>
                      <a:endParaRPr lang="en-US" sz="2800" u="none" strike="noStrike" noProof="0">
                        <a:solidFill>
                          <a:srgbClr val="000000"/>
                        </a:solidFill>
                        <a:latin typeface="Cambria"/>
                        <a:ea typeface="Cambria"/>
                      </a:endParaRPr>
                    </a:p>
                  </a:txBody>
                  <a:tcPr>
                    <a:solidFill>
                      <a:schemeClr val="bg1">
                        <a:lumMod val="95000"/>
                      </a:schemeClr>
                    </a:solidFill>
                  </a:tcPr>
                </a:tc>
                <a:extLst>
                  <a:ext uri="{0D108BD9-81ED-4DB2-BD59-A6C34878D82A}">
                    <a16:rowId xmlns:a16="http://schemas.microsoft.com/office/drawing/2014/main" val="3341273507"/>
                  </a:ext>
                </a:extLst>
              </a:tr>
              <a:tr h="0">
                <a:tc>
                  <a:txBody>
                    <a:bodyPr/>
                    <a:lstStyle/>
                    <a:p>
                      <a:pPr lvl="0">
                        <a:buNone/>
                      </a:pPr>
                      <a:r>
                        <a:rPr lang="en-US" sz="2800" u="none" strike="noStrike" noProof="0">
                          <a:solidFill>
                            <a:srgbClr val="000000"/>
                          </a:solidFill>
                          <a:latin typeface="Cambria"/>
                          <a:ea typeface="Cambria"/>
                        </a:rPr>
                        <a:t>-2.37</a:t>
                      </a:r>
                      <a:endParaRPr lang="en-US" sz="2800">
                        <a:latin typeface="Cambria"/>
                        <a:ea typeface="Cambria"/>
                      </a:endParaRPr>
                    </a:p>
                  </a:txBody>
                  <a:tcPr>
                    <a:solidFill>
                      <a:schemeClr val="bg1">
                        <a:lumMod val="95000"/>
                      </a:schemeClr>
                    </a:solidFill>
                  </a:tcPr>
                </a:tc>
                <a:tc>
                  <a:txBody>
                    <a:bodyPr/>
                    <a:lstStyle/>
                    <a:p>
                      <a:pPr lvl="0">
                        <a:buNone/>
                      </a:pPr>
                      <a:r>
                        <a:rPr lang="en-US" sz="2800" u="none" strike="noStrike" noProof="0">
                          <a:solidFill>
                            <a:srgbClr val="000000"/>
                          </a:solidFill>
                          <a:latin typeface="Cambria"/>
                          <a:ea typeface="Cambria"/>
                        </a:rPr>
                        <a:t>0.67</a:t>
                      </a:r>
                      <a:endParaRPr lang="en-US" sz="2800">
                        <a:latin typeface="Cambria"/>
                        <a:ea typeface="Cambria"/>
                      </a:endParaRPr>
                    </a:p>
                  </a:txBody>
                  <a:tcPr>
                    <a:solidFill>
                      <a:schemeClr val="bg1">
                        <a:lumMod val="95000"/>
                      </a:schemeClr>
                    </a:solidFill>
                  </a:tcPr>
                </a:tc>
                <a:tc>
                  <a:txBody>
                    <a:bodyPr/>
                    <a:lstStyle/>
                    <a:p>
                      <a:r>
                        <a:rPr lang="en-US" sz="2800">
                          <a:latin typeface="Cambria"/>
                          <a:ea typeface="Cambria"/>
                        </a:rPr>
                        <a:t>-3.54</a:t>
                      </a:r>
                    </a:p>
                  </a:txBody>
                  <a:tcPr>
                    <a:solidFill>
                      <a:schemeClr val="bg1">
                        <a:lumMod val="95000"/>
                      </a:schemeClr>
                    </a:solidFill>
                  </a:tcPr>
                </a:tc>
                <a:extLst>
                  <a:ext uri="{0D108BD9-81ED-4DB2-BD59-A6C34878D82A}">
                    <a16:rowId xmlns:a16="http://schemas.microsoft.com/office/drawing/2014/main" val="4292536650"/>
                  </a:ext>
                </a:extLst>
              </a:tr>
            </a:tbl>
          </a:graphicData>
        </a:graphic>
      </p:graphicFrame>
      <p:graphicFrame>
        <p:nvGraphicFramePr>
          <p:cNvPr id="65" name="Table 64">
            <a:extLst>
              <a:ext uri="{FF2B5EF4-FFF2-40B4-BE49-F238E27FC236}">
                <a16:creationId xmlns:a16="http://schemas.microsoft.com/office/drawing/2014/main" id="{1427976D-68B9-7DF0-AE7C-72F99E56FC76}"/>
              </a:ext>
            </a:extLst>
          </p:cNvPr>
          <p:cNvGraphicFramePr>
            <a:graphicFrameLocks noGrp="1"/>
          </p:cNvGraphicFramePr>
          <p:nvPr>
            <p:extLst>
              <p:ext uri="{D42A27DB-BD31-4B8C-83A1-F6EECF244321}">
                <p14:modId xmlns:p14="http://schemas.microsoft.com/office/powerpoint/2010/main" val="2531285183"/>
              </p:ext>
            </p:extLst>
          </p:nvPr>
        </p:nvGraphicFramePr>
        <p:xfrm>
          <a:off x="23172588" y="8618092"/>
          <a:ext cx="6913167" cy="1554480"/>
        </p:xfrm>
        <a:graphic>
          <a:graphicData uri="http://schemas.openxmlformats.org/drawingml/2006/table">
            <a:tbl>
              <a:tblPr firstRow="1" bandRow="1">
                <a:tableStyleId>{35758FB7-9AC5-4552-8A53-C91805E547FA}</a:tableStyleId>
              </a:tblPr>
              <a:tblGrid>
                <a:gridCol w="2304389">
                  <a:extLst>
                    <a:ext uri="{9D8B030D-6E8A-4147-A177-3AD203B41FA5}">
                      <a16:colId xmlns:a16="http://schemas.microsoft.com/office/drawing/2014/main" val="4219249833"/>
                    </a:ext>
                  </a:extLst>
                </a:gridCol>
                <a:gridCol w="2304389">
                  <a:extLst>
                    <a:ext uri="{9D8B030D-6E8A-4147-A177-3AD203B41FA5}">
                      <a16:colId xmlns:a16="http://schemas.microsoft.com/office/drawing/2014/main" val="1417251229"/>
                    </a:ext>
                  </a:extLst>
                </a:gridCol>
                <a:gridCol w="2304389">
                  <a:extLst>
                    <a:ext uri="{9D8B030D-6E8A-4147-A177-3AD203B41FA5}">
                      <a16:colId xmlns:a16="http://schemas.microsoft.com/office/drawing/2014/main" val="1081430403"/>
                    </a:ext>
                  </a:extLst>
                </a:gridCol>
              </a:tblGrid>
              <a:tr h="0">
                <a:tc gridSpan="3">
                  <a:txBody>
                    <a:bodyPr/>
                    <a:lstStyle/>
                    <a:p>
                      <a:r>
                        <a:rPr lang="en-US" sz="2800">
                          <a:latin typeface="Cambria"/>
                          <a:ea typeface="Cambria"/>
                        </a:rPr>
                        <a:t>Lift and Drag coefficients for front wing </a:t>
                      </a:r>
                    </a:p>
                  </a:txBody>
                  <a:tcPr>
                    <a:solidFill>
                      <a:schemeClr val="accent5">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2207637204"/>
                  </a:ext>
                </a:extLst>
              </a:tr>
              <a:tr h="0">
                <a:tc>
                  <a:txBody>
                    <a:bodyPr/>
                    <a:lstStyle/>
                    <a:p>
                      <a:r>
                        <a:rPr lang="en-US" sz="2800" u="none" strike="noStrike" noProof="0">
                          <a:solidFill>
                            <a:srgbClr val="000000"/>
                          </a:solidFill>
                          <a:latin typeface="Cambria"/>
                          <a:ea typeface="Cambria"/>
                        </a:rPr>
                        <a:t>C</a:t>
                      </a:r>
                      <a:r>
                        <a:rPr lang="en-US" sz="2800" u="none" strike="noStrike" baseline="-25000" noProof="0">
                          <a:solidFill>
                            <a:srgbClr val="000000"/>
                          </a:solidFill>
                          <a:latin typeface="Cambria"/>
                          <a:ea typeface="Cambria"/>
                        </a:rPr>
                        <a:t>L</a:t>
                      </a:r>
                      <a:endParaRPr lang="en-US" sz="2800" u="none" strike="noStrike" noProof="0">
                        <a:solidFill>
                          <a:srgbClr val="000000"/>
                        </a:solidFill>
                        <a:latin typeface="Cambria"/>
                        <a:ea typeface="Cambria"/>
                      </a:endParaRPr>
                    </a:p>
                  </a:txBody>
                  <a:tcPr>
                    <a:solidFill>
                      <a:schemeClr val="bg1">
                        <a:lumMod val="95000"/>
                      </a:schemeClr>
                    </a:solidFill>
                  </a:tcPr>
                </a:tc>
                <a:tc>
                  <a:txBody>
                    <a:bodyPr/>
                    <a:lstStyle/>
                    <a:p>
                      <a:pPr lvl="0">
                        <a:buNone/>
                      </a:pPr>
                      <a:r>
                        <a:rPr lang="en-US" sz="2800" u="none" strike="noStrike" noProof="0">
                          <a:solidFill>
                            <a:srgbClr val="000000"/>
                          </a:solidFill>
                          <a:latin typeface="Cambria"/>
                          <a:ea typeface="Cambria"/>
                        </a:rPr>
                        <a:t>C</a:t>
                      </a:r>
                      <a:r>
                        <a:rPr lang="en-US" sz="2800" u="none" strike="noStrike" baseline="-25000" noProof="0">
                          <a:solidFill>
                            <a:srgbClr val="000000"/>
                          </a:solidFill>
                          <a:latin typeface="Cambria"/>
                          <a:ea typeface="Cambria"/>
                        </a:rPr>
                        <a:t>D</a:t>
                      </a:r>
                      <a:endParaRPr lang="en-US" sz="2800" u="none" strike="noStrike" noProof="0">
                        <a:solidFill>
                          <a:srgbClr val="000000"/>
                        </a:solidFill>
                        <a:latin typeface="Cambria"/>
                        <a:ea typeface="Cambria"/>
                      </a:endParaRPr>
                    </a:p>
                  </a:txBody>
                  <a:tcPr>
                    <a:solidFill>
                      <a:schemeClr val="bg1">
                        <a:lumMod val="95000"/>
                      </a:schemeClr>
                    </a:solidFill>
                  </a:tcPr>
                </a:tc>
                <a:tc>
                  <a:txBody>
                    <a:bodyPr/>
                    <a:lstStyle/>
                    <a:p>
                      <a:r>
                        <a:rPr lang="en-US" sz="2800">
                          <a:latin typeface="Cambria"/>
                          <a:ea typeface="Cambria"/>
                        </a:rPr>
                        <a:t>K (</a:t>
                      </a:r>
                      <a:r>
                        <a:rPr lang="en-US" sz="2800" u="none" strike="noStrike" noProof="0">
                          <a:solidFill>
                            <a:srgbClr val="000000"/>
                          </a:solidFill>
                          <a:latin typeface="Cambria"/>
                          <a:ea typeface="Cambria"/>
                        </a:rPr>
                        <a:t>C</a:t>
                      </a:r>
                      <a:r>
                        <a:rPr lang="en-US" sz="2800" u="none" strike="noStrike" baseline="-25000" noProof="0">
                          <a:solidFill>
                            <a:srgbClr val="000000"/>
                          </a:solidFill>
                          <a:latin typeface="Cambria"/>
                          <a:ea typeface="Cambria"/>
                        </a:rPr>
                        <a:t>L</a:t>
                      </a:r>
                      <a:r>
                        <a:rPr lang="en-US" sz="2800">
                          <a:latin typeface="Cambria"/>
                          <a:ea typeface="Cambria"/>
                        </a:rPr>
                        <a:t>/</a:t>
                      </a:r>
                      <a:r>
                        <a:rPr lang="en-US" sz="2800" u="none" strike="noStrike" noProof="0">
                          <a:solidFill>
                            <a:srgbClr val="000000"/>
                          </a:solidFill>
                          <a:latin typeface="Cambria"/>
                          <a:ea typeface="Cambria"/>
                        </a:rPr>
                        <a:t>C</a:t>
                      </a:r>
                      <a:r>
                        <a:rPr lang="en-US" sz="2800" u="none" strike="noStrike" baseline="-25000" noProof="0">
                          <a:solidFill>
                            <a:srgbClr val="000000"/>
                          </a:solidFill>
                          <a:latin typeface="Cambria"/>
                          <a:ea typeface="Cambria"/>
                        </a:rPr>
                        <a:t>D</a:t>
                      </a:r>
                      <a:r>
                        <a:rPr lang="en-US" sz="2800">
                          <a:latin typeface="Cambria"/>
                          <a:ea typeface="Cambria"/>
                        </a:rPr>
                        <a:t>)</a:t>
                      </a:r>
                      <a:endParaRPr lang="en-US" sz="2800" u="none" strike="noStrike" noProof="0">
                        <a:solidFill>
                          <a:srgbClr val="000000"/>
                        </a:solidFill>
                        <a:latin typeface="Cambria"/>
                        <a:ea typeface="Cambria"/>
                      </a:endParaRPr>
                    </a:p>
                  </a:txBody>
                  <a:tcPr>
                    <a:solidFill>
                      <a:schemeClr val="bg1">
                        <a:lumMod val="95000"/>
                      </a:schemeClr>
                    </a:solidFill>
                  </a:tcPr>
                </a:tc>
                <a:extLst>
                  <a:ext uri="{0D108BD9-81ED-4DB2-BD59-A6C34878D82A}">
                    <a16:rowId xmlns:a16="http://schemas.microsoft.com/office/drawing/2014/main" val="3341273507"/>
                  </a:ext>
                </a:extLst>
              </a:tr>
              <a:tr h="0">
                <a:tc>
                  <a:txBody>
                    <a:bodyPr/>
                    <a:lstStyle/>
                    <a:p>
                      <a:pPr lvl="0">
                        <a:buNone/>
                      </a:pPr>
                      <a:r>
                        <a:rPr lang="en-US" sz="2800" u="none" strike="noStrike" noProof="0">
                          <a:solidFill>
                            <a:srgbClr val="000000"/>
                          </a:solidFill>
                          <a:latin typeface="Cambria"/>
                          <a:ea typeface="Cambria"/>
                        </a:rPr>
                        <a:t>-1.62</a:t>
                      </a:r>
                      <a:endParaRPr lang="en-US" sz="2800">
                        <a:latin typeface="Cambria"/>
                        <a:ea typeface="Cambria"/>
                      </a:endParaRPr>
                    </a:p>
                  </a:txBody>
                  <a:tcPr>
                    <a:solidFill>
                      <a:schemeClr val="bg1">
                        <a:lumMod val="95000"/>
                      </a:schemeClr>
                    </a:solidFill>
                  </a:tcPr>
                </a:tc>
                <a:tc>
                  <a:txBody>
                    <a:bodyPr/>
                    <a:lstStyle/>
                    <a:p>
                      <a:pPr lvl="0">
                        <a:buNone/>
                      </a:pPr>
                      <a:r>
                        <a:rPr lang="en-US" sz="2800" u="none" strike="noStrike" noProof="0">
                          <a:solidFill>
                            <a:srgbClr val="000000"/>
                          </a:solidFill>
                          <a:latin typeface="Cambria"/>
                          <a:ea typeface="Cambria"/>
                        </a:rPr>
                        <a:t>0.20</a:t>
                      </a:r>
                      <a:endParaRPr lang="en-US" sz="2800">
                        <a:latin typeface="Cambria"/>
                        <a:ea typeface="Cambria"/>
                      </a:endParaRPr>
                    </a:p>
                  </a:txBody>
                  <a:tcPr>
                    <a:solidFill>
                      <a:schemeClr val="bg1">
                        <a:lumMod val="95000"/>
                      </a:schemeClr>
                    </a:solidFill>
                  </a:tcPr>
                </a:tc>
                <a:tc>
                  <a:txBody>
                    <a:bodyPr/>
                    <a:lstStyle/>
                    <a:p>
                      <a:r>
                        <a:rPr lang="en-US" sz="2800">
                          <a:latin typeface="Cambria"/>
                          <a:ea typeface="Cambria"/>
                        </a:rPr>
                        <a:t>-8.10</a:t>
                      </a:r>
                    </a:p>
                  </a:txBody>
                  <a:tcPr>
                    <a:solidFill>
                      <a:schemeClr val="bg1">
                        <a:lumMod val="95000"/>
                      </a:schemeClr>
                    </a:solidFill>
                  </a:tcPr>
                </a:tc>
                <a:extLst>
                  <a:ext uri="{0D108BD9-81ED-4DB2-BD59-A6C34878D82A}">
                    <a16:rowId xmlns:a16="http://schemas.microsoft.com/office/drawing/2014/main" val="4292536650"/>
                  </a:ext>
                </a:extLst>
              </a:tr>
            </a:tbl>
          </a:graphicData>
        </a:graphic>
      </p:graphicFrame>
      <p:sp>
        <p:nvSpPr>
          <p:cNvPr id="60" name="Rectangle 59">
            <a:extLst>
              <a:ext uri="{FF2B5EF4-FFF2-40B4-BE49-F238E27FC236}">
                <a16:creationId xmlns:a16="http://schemas.microsoft.com/office/drawing/2014/main" id="{4DF14795-1C4D-6B97-1285-43F76F0D9297}"/>
              </a:ext>
            </a:extLst>
          </p:cNvPr>
          <p:cNvSpPr/>
          <p:nvPr/>
        </p:nvSpPr>
        <p:spPr>
          <a:xfrm>
            <a:off x="36505535" y="1041641"/>
            <a:ext cx="6524812" cy="290433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A blue and grey logo&#10;&#10;AI-generated content may be incorrect.">
            <a:extLst>
              <a:ext uri="{FF2B5EF4-FFF2-40B4-BE49-F238E27FC236}">
                <a16:creationId xmlns:a16="http://schemas.microsoft.com/office/drawing/2014/main" id="{3C50C347-7F0D-7860-56EA-BF19F2929DE1}"/>
              </a:ext>
            </a:extLst>
          </p:cNvPr>
          <p:cNvPicPr>
            <a:picLocks noChangeAspect="1"/>
          </p:cNvPicPr>
          <p:nvPr/>
        </p:nvPicPr>
        <p:blipFill>
          <a:blip r:embed="rId24"/>
          <a:stretch>
            <a:fillRect/>
          </a:stretch>
        </p:blipFill>
        <p:spPr>
          <a:xfrm>
            <a:off x="36505535" y="993191"/>
            <a:ext cx="6461833" cy="3056136"/>
          </a:xfrm>
          <a:prstGeom prst="rect">
            <a:avLst/>
          </a:prstGeom>
        </p:spPr>
      </p:pic>
    </p:spTree>
    <p:extLst>
      <p:ext uri="{BB962C8B-B14F-4D97-AF65-F5344CB8AC3E}">
        <p14:creationId xmlns:p14="http://schemas.microsoft.com/office/powerpoint/2010/main" val="3760304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829EDFBDD87546B8DA3FD3CD774E45" ma:contentTypeVersion="15" ma:contentTypeDescription="Create a new document." ma:contentTypeScope="" ma:versionID="ed2052527d26bb4c37e3d5aa2d4fc501">
  <xsd:schema xmlns:xsd="http://www.w3.org/2001/XMLSchema" xmlns:xs="http://www.w3.org/2001/XMLSchema" xmlns:p="http://schemas.microsoft.com/office/2006/metadata/properties" xmlns:ns2="1ef39ac2-67a9-4c14-a568-367930550eac" xmlns:ns3="93aa6782-6559-4777-aeb3-432934e9e843" targetNamespace="http://schemas.microsoft.com/office/2006/metadata/properties" ma:root="true" ma:fieldsID="8c4dc0300a8ec516d05e16f4de5940ff" ns2:_="" ns3:_="">
    <xsd:import namespace="1ef39ac2-67a9-4c14-a568-367930550eac"/>
    <xsd:import namespace="93aa6782-6559-4777-aeb3-432934e9e84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f39ac2-67a9-4c14-a568-367930550e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04022ad-ef34-4d1e-9200-18c9974f9601"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aa6782-6559-4777-aeb3-432934e9e84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a259984-9b1c-4aa5-89ca-7bbcbbc111de}" ma:internalName="TaxCatchAll" ma:showField="CatchAllData" ma:web="93aa6782-6559-4777-aeb3-432934e9e843">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p:properties xmlns:p="http://schemas.microsoft.com/office/2006/metadata/properties" xmlns:xsi="http://www.w3.org/2001/XMLSchema-instance" xmlns:pc="http://schemas.microsoft.com/office/infopath/2007/PartnerControls">
  <documentManagement>
    <TaxCatchAll xmlns="93aa6782-6559-4777-aeb3-432934e9e843" xsi:nil="true"/>
    <lcf76f155ced4ddcb4097134ff3c332f xmlns="1ef39ac2-67a9-4c14-a568-367930550eac">
      <Terms xmlns="http://schemas.microsoft.com/office/infopath/2007/PartnerControls"/>
    </lcf76f155ced4ddcb4097134ff3c332f>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23CF2E-43E8-41ED-AFE2-A4A160FC73FA}">
  <ds:schemaRefs>
    <ds:schemaRef ds:uri="1ef39ac2-67a9-4c14-a568-367930550eac"/>
    <ds:schemaRef ds:uri="93aa6782-6559-4777-aeb3-432934e9e8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8B49EBC-8012-49EB-A634-9AC004CF8E85}">
  <ds:schemaRefs>
    <ds:schemaRef ds:uri="ESRI.ArcGIS.Mapping.OfficeIntegration.PowerPointInfo"/>
  </ds:schemaRefs>
</ds:datastoreItem>
</file>

<file path=customXml/itemProps3.xml><?xml version="1.0" encoding="utf-8"?>
<ds:datastoreItem xmlns:ds="http://schemas.openxmlformats.org/officeDocument/2006/customXml" ds:itemID="{1966D790-D06C-4361-94B8-8BED25FA40AD}">
  <ds:schemaRefs>
    <ds:schemaRef ds:uri="ESRI.ArcGIS.Mapping.OfficeIntegration.PowerPointInfo"/>
  </ds:schemaRefs>
</ds:datastoreItem>
</file>

<file path=customXml/itemProps4.xml><?xml version="1.0" encoding="utf-8"?>
<ds:datastoreItem xmlns:ds="http://schemas.openxmlformats.org/officeDocument/2006/customXml" ds:itemID="{32D4B8F6-DA5C-49FF-A8C6-C887D2D1F3A4}">
  <ds:schemaRefs>
    <ds:schemaRef ds:uri="1ef39ac2-67a9-4c14-a568-367930550eac"/>
    <ds:schemaRef ds:uri="http://purl.org/dc/dcmitype/"/>
    <ds:schemaRef ds:uri="http://purl.org/dc/terms/"/>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93aa6782-6559-4777-aeb3-432934e9e843"/>
    <ds:schemaRef ds:uri="http://www.w3.org/XML/1998/namespace"/>
  </ds:schemaRefs>
</ds:datastoreItem>
</file>

<file path=customXml/itemProps5.xml><?xml version="1.0" encoding="utf-8"?>
<ds:datastoreItem xmlns:ds="http://schemas.openxmlformats.org/officeDocument/2006/customXml" ds:itemID="{615E5630-A68C-40DB-9FDE-F8D74EFB3A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709</Words>
  <Application>Microsoft Office PowerPoint</Application>
  <PresentationFormat>Custom</PresentationFormat>
  <Paragraphs>94</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Aptos</vt:lpstr>
      <vt:lpstr>Arial</vt:lpstr>
      <vt:lpstr>Arial,Sans-Serif</vt:lpstr>
      <vt:lpstr>Calibri</vt:lpstr>
      <vt:lpstr>Calibri Light</vt:lpstr>
      <vt:lpstr>Cambria</vt:lpstr>
      <vt:lpstr>Nero</vt:lpstr>
      <vt:lpstr>Office Theme</vt:lpstr>
      <vt:lpstr>UNH Formula Student Aerodynamics Kyle Foster, Jack Hamlin, Jake Mueller, Will Sherts Department of Mechanical Engineering, University of New Hampshire, Durham, NH 03824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Kyle Foster</cp:lastModifiedBy>
  <cp:revision>672</cp:revision>
  <cp:lastPrinted>2026-04-16T20:00:05Z</cp:lastPrinted>
  <dcterms:created xsi:type="dcterms:W3CDTF">2016-03-05T16:55:12Z</dcterms:created>
  <dcterms:modified xsi:type="dcterms:W3CDTF">2026-04-20T19:45:58Z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0x010100B4829EDFBDD87546B8DA3FD3CD774E45</vt:lpwstr>
  </property>
  <property fmtid="{D5CDD505-2E9C-101B-9397-08002B2CF9AE}" pid="3" name="MediaServiceImageTags">
    <vt:lpwstr/>
  </property>
</Properties>
</file>