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5"/>
  </p:notesMasterIdLst>
  <p:sldIdLst>
    <p:sldId id="256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39B920-3F76-4232-A42B-217A8D59B2EE}" v="81" dt="2026-04-17T15:18:58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2684" y="-3352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ey Royce" userId="16f76198-b1c4-4d90-b827-be892c4245ee" providerId="ADAL" clId="{09FCACEB-B148-40E9-9138-FB30CC02A86F}"/>
    <pc:docChg chg="modSld">
      <pc:chgData name="Haley Royce" userId="16f76198-b1c4-4d90-b827-be892c4245ee" providerId="ADAL" clId="{09FCACEB-B148-40E9-9138-FB30CC02A86F}" dt="2026-04-15T18:40:32.922" v="0" actId="1076"/>
      <pc:docMkLst>
        <pc:docMk/>
      </pc:docMkLst>
      <pc:sldChg chg="modSp mod">
        <pc:chgData name="Haley Royce" userId="16f76198-b1c4-4d90-b827-be892c4245ee" providerId="ADAL" clId="{09FCACEB-B148-40E9-9138-FB30CC02A86F}" dt="2026-04-15T18:40:32.922" v="0" actId="1076"/>
        <pc:sldMkLst>
          <pc:docMk/>
          <pc:sldMk cId="376030445" sldId="256"/>
        </pc:sldMkLst>
        <pc:picChg chg="mod">
          <ac:chgData name="Haley Royce" userId="16f76198-b1c4-4d90-b827-be892c4245ee" providerId="ADAL" clId="{09FCACEB-B148-40E9-9138-FB30CC02A86F}" dt="2026-04-15T18:40:32.922" v="0" actId="1076"/>
          <ac:picMkLst>
            <pc:docMk/>
            <pc:sldMk cId="376030445" sldId="256"/>
            <ac:picMk id="49" creationId="{BB8E0BFF-601D-7111-8DF0-95E2B49D37E1}"/>
          </ac:picMkLst>
        </pc:picChg>
      </pc:sldChg>
    </pc:docChg>
  </pc:docChgLst>
  <pc:docChgLst>
    <pc:chgData name="Claire Komar" userId="f81ee3f8-6725-44a5-b5c4-3fec39ee4c98" providerId="ADAL" clId="{04D6E9CF-8D50-47B5-BAFB-F6099D61CA33}"/>
    <pc:docChg chg="undo custSel modSld">
      <pc:chgData name="Claire Komar" userId="f81ee3f8-6725-44a5-b5c4-3fec39ee4c98" providerId="ADAL" clId="{04D6E9CF-8D50-47B5-BAFB-F6099D61CA33}" dt="2026-04-17T15:46:35.745" v="2168" actId="14100"/>
      <pc:docMkLst>
        <pc:docMk/>
      </pc:docMkLst>
      <pc:sldChg chg="addSp delSp modSp mod">
        <pc:chgData name="Claire Komar" userId="f81ee3f8-6725-44a5-b5c4-3fec39ee4c98" providerId="ADAL" clId="{04D6E9CF-8D50-47B5-BAFB-F6099D61CA33}" dt="2026-04-17T15:46:35.745" v="2168" actId="14100"/>
        <pc:sldMkLst>
          <pc:docMk/>
          <pc:sldMk cId="376030445" sldId="256"/>
        </pc:sldMkLst>
        <pc:spChg chg="mod">
          <ac:chgData name="Claire Komar" userId="f81ee3f8-6725-44a5-b5c4-3fec39ee4c98" providerId="ADAL" clId="{04D6E9CF-8D50-47B5-BAFB-F6099D61CA33}" dt="2026-04-15T14:12:12.682" v="750" actId="20577"/>
          <ac:spMkLst>
            <pc:docMk/>
            <pc:sldMk cId="376030445" sldId="256"/>
            <ac:spMk id="2" creationId="{00000000-0000-0000-0000-000000000000}"/>
          </ac:spMkLst>
        </pc:spChg>
        <pc:spChg chg="add del mod">
          <ac:chgData name="Claire Komar" userId="f81ee3f8-6725-44a5-b5c4-3fec39ee4c98" providerId="ADAL" clId="{04D6E9CF-8D50-47B5-BAFB-F6099D61CA33}" dt="2026-04-17T14:34:37.555" v="1557" actId="1076"/>
          <ac:spMkLst>
            <pc:docMk/>
            <pc:sldMk cId="376030445" sldId="256"/>
            <ac:spMk id="3" creationId="{F5B294C5-8B6C-1E15-85F5-FF5FC1BA385E}"/>
          </ac:spMkLst>
        </pc:spChg>
        <pc:spChg chg="add mod">
          <ac:chgData name="Claire Komar" userId="f81ee3f8-6725-44a5-b5c4-3fec39ee4c98" providerId="ADAL" clId="{04D6E9CF-8D50-47B5-BAFB-F6099D61CA33}" dt="2026-04-16T22:19:26.637" v="1346" actId="1076"/>
          <ac:spMkLst>
            <pc:docMk/>
            <pc:sldMk cId="376030445" sldId="256"/>
            <ac:spMk id="5" creationId="{BD7174F1-3A27-8B2C-FF2F-A3380F4B084F}"/>
          </ac:spMkLst>
        </pc:spChg>
        <pc:spChg chg="mod">
          <ac:chgData name="Claire Komar" userId="f81ee3f8-6725-44a5-b5c4-3fec39ee4c98" providerId="ADAL" clId="{04D6E9CF-8D50-47B5-BAFB-F6099D61CA33}" dt="2026-04-15T12:51:26.176" v="0"/>
          <ac:spMkLst>
            <pc:docMk/>
            <pc:sldMk cId="376030445" sldId="256"/>
            <ac:spMk id="6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5T12:55:54.933" v="122" actId="20577"/>
          <ac:spMkLst>
            <pc:docMk/>
            <pc:sldMk cId="376030445" sldId="256"/>
            <ac:spMk id="7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5T12:54:00.906" v="8" actId="120"/>
          <ac:spMkLst>
            <pc:docMk/>
            <pc:sldMk cId="376030445" sldId="256"/>
            <ac:spMk id="8" creationId="{00000000-0000-0000-0000-000000000000}"/>
          </ac:spMkLst>
        </pc:spChg>
        <pc:spChg chg="add mod">
          <ac:chgData name="Claire Komar" userId="f81ee3f8-6725-44a5-b5c4-3fec39ee4c98" providerId="ADAL" clId="{04D6E9CF-8D50-47B5-BAFB-F6099D61CA33}" dt="2026-04-16T22:19:38.439" v="1348" actId="1076"/>
          <ac:spMkLst>
            <pc:docMk/>
            <pc:sldMk cId="376030445" sldId="256"/>
            <ac:spMk id="10" creationId="{F66BD631-240B-1E0B-C396-3E6635059FA8}"/>
          </ac:spMkLst>
        </pc:spChg>
        <pc:spChg chg="mod">
          <ac:chgData name="Claire Komar" userId="f81ee3f8-6725-44a5-b5c4-3fec39ee4c98" providerId="ADAL" clId="{04D6E9CF-8D50-47B5-BAFB-F6099D61CA33}" dt="2026-04-17T15:27:37.081" v="2148" actId="14100"/>
          <ac:spMkLst>
            <pc:docMk/>
            <pc:sldMk cId="376030445" sldId="256"/>
            <ac:spMk id="11" creationId="{F7E69870-C342-D765-7D7E-23D010B0D5A2}"/>
          </ac:spMkLst>
        </pc:spChg>
        <pc:spChg chg="mod">
          <ac:chgData name="Claire Komar" userId="f81ee3f8-6725-44a5-b5c4-3fec39ee4c98" providerId="ADAL" clId="{04D6E9CF-8D50-47B5-BAFB-F6099D61CA33}" dt="2026-04-17T15:39:17.400" v="2163" actId="14100"/>
          <ac:spMkLst>
            <pc:docMk/>
            <pc:sldMk cId="376030445" sldId="256"/>
            <ac:spMk id="12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5T12:55:35.973" v="60" actId="20577"/>
          <ac:spMkLst>
            <pc:docMk/>
            <pc:sldMk cId="376030445" sldId="256"/>
            <ac:spMk id="13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5T18:15:26.339" v="782" actId="20577"/>
          <ac:spMkLst>
            <pc:docMk/>
            <pc:sldMk cId="376030445" sldId="256"/>
            <ac:spMk id="14" creationId="{9B37589B-1C10-ED0F-7CFC-3D7EFCEF78E5}"/>
          </ac:spMkLst>
        </pc:spChg>
        <pc:spChg chg="mod">
          <ac:chgData name="Claire Komar" userId="f81ee3f8-6725-44a5-b5c4-3fec39ee4c98" providerId="ADAL" clId="{04D6E9CF-8D50-47B5-BAFB-F6099D61CA33}" dt="2026-04-15T12:57:29.577" v="166" actId="20577"/>
          <ac:spMkLst>
            <pc:docMk/>
            <pc:sldMk cId="376030445" sldId="256"/>
            <ac:spMk id="15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7T15:38:38.348" v="2160" actId="14100"/>
          <ac:spMkLst>
            <pc:docMk/>
            <pc:sldMk cId="376030445" sldId="256"/>
            <ac:spMk id="17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7T15:46:29.130" v="2167" actId="14100"/>
          <ac:spMkLst>
            <pc:docMk/>
            <pc:sldMk cId="376030445" sldId="256"/>
            <ac:spMk id="18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6T22:15:33.637" v="1158" actId="1076"/>
          <ac:spMkLst>
            <pc:docMk/>
            <pc:sldMk cId="376030445" sldId="256"/>
            <ac:spMk id="19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6T22:13:40.146" v="1138" actId="1076"/>
          <ac:spMkLst>
            <pc:docMk/>
            <pc:sldMk cId="376030445" sldId="256"/>
            <ac:spMk id="21" creationId="{5845B166-FC18-BE1A-3B0B-13B921F754F8}"/>
          </ac:spMkLst>
        </pc:spChg>
        <pc:spChg chg="mod">
          <ac:chgData name="Claire Komar" userId="f81ee3f8-6725-44a5-b5c4-3fec39ee4c98" providerId="ADAL" clId="{04D6E9CF-8D50-47B5-BAFB-F6099D61CA33}" dt="2026-04-17T15:27:03.323" v="2144" actId="20577"/>
          <ac:spMkLst>
            <pc:docMk/>
            <pc:sldMk cId="376030445" sldId="256"/>
            <ac:spMk id="22" creationId="{90C09CE5-A8EE-45B8-42FC-3D8641CC51A3}"/>
          </ac:spMkLst>
        </pc:spChg>
        <pc:spChg chg="add del mod">
          <ac:chgData name="Claire Komar" userId="f81ee3f8-6725-44a5-b5c4-3fec39ee4c98" providerId="ADAL" clId="{04D6E9CF-8D50-47B5-BAFB-F6099D61CA33}" dt="2026-04-17T15:27:59.404" v="2150" actId="1076"/>
          <ac:spMkLst>
            <pc:docMk/>
            <pc:sldMk cId="376030445" sldId="256"/>
            <ac:spMk id="27" creationId="{2CD44CA2-476E-51B7-D5A0-E6C5CB978DA2}"/>
          </ac:spMkLst>
        </pc:spChg>
        <pc:spChg chg="add mod">
          <ac:chgData name="Claire Komar" userId="f81ee3f8-6725-44a5-b5c4-3fec39ee4c98" providerId="ADAL" clId="{04D6E9CF-8D50-47B5-BAFB-F6099D61CA33}" dt="2026-04-17T14:54:19.469" v="1877" actId="1076"/>
          <ac:spMkLst>
            <pc:docMk/>
            <pc:sldMk cId="376030445" sldId="256"/>
            <ac:spMk id="28" creationId="{32707643-2D58-EFE3-FB3D-CABCFCAC364B}"/>
          </ac:spMkLst>
        </pc:spChg>
        <pc:spChg chg="mod">
          <ac:chgData name="Claire Komar" userId="f81ee3f8-6725-44a5-b5c4-3fec39ee4c98" providerId="ADAL" clId="{04D6E9CF-8D50-47B5-BAFB-F6099D61CA33}" dt="2026-04-16T22:14:08.940" v="1143" actId="1076"/>
          <ac:spMkLst>
            <pc:docMk/>
            <pc:sldMk cId="376030445" sldId="256"/>
            <ac:spMk id="29" creationId="{91754FD2-637B-276B-3950-35AD13FDB21E}"/>
          </ac:spMkLst>
        </pc:spChg>
        <pc:spChg chg="mod">
          <ac:chgData name="Claire Komar" userId="f81ee3f8-6725-44a5-b5c4-3fec39ee4c98" providerId="ADAL" clId="{04D6E9CF-8D50-47B5-BAFB-F6099D61CA33}" dt="2026-04-16T22:14:20.536" v="1145" actId="1076"/>
          <ac:spMkLst>
            <pc:docMk/>
            <pc:sldMk cId="376030445" sldId="256"/>
            <ac:spMk id="34" creationId="{6F80BDDB-E89B-5167-AB51-32B83B6C6C90}"/>
          </ac:spMkLst>
        </pc:spChg>
        <pc:spChg chg="add del mod">
          <ac:chgData name="Claire Komar" userId="f81ee3f8-6725-44a5-b5c4-3fec39ee4c98" providerId="ADAL" clId="{04D6E9CF-8D50-47B5-BAFB-F6099D61CA33}" dt="2026-04-17T15:07:11.096" v="2092" actId="1076"/>
          <ac:spMkLst>
            <pc:docMk/>
            <pc:sldMk cId="376030445" sldId="256"/>
            <ac:spMk id="35" creationId="{84CA6404-C03B-0C04-82CF-7E05BE8B11AB}"/>
          </ac:spMkLst>
        </pc:spChg>
        <pc:spChg chg="add mod">
          <ac:chgData name="Claire Komar" userId="f81ee3f8-6725-44a5-b5c4-3fec39ee4c98" providerId="ADAL" clId="{04D6E9CF-8D50-47B5-BAFB-F6099D61CA33}" dt="2026-04-17T15:00:32.825" v="2051"/>
          <ac:spMkLst>
            <pc:docMk/>
            <pc:sldMk cId="376030445" sldId="256"/>
            <ac:spMk id="36" creationId="{CF29882B-62CE-B48B-6BA2-1FB5EF628374}"/>
          </ac:spMkLst>
        </pc:spChg>
        <pc:spChg chg="add mod">
          <ac:chgData name="Claire Komar" userId="f81ee3f8-6725-44a5-b5c4-3fec39ee4c98" providerId="ADAL" clId="{04D6E9CF-8D50-47B5-BAFB-F6099D61CA33}" dt="2026-04-17T15:00:32.825" v="2051"/>
          <ac:spMkLst>
            <pc:docMk/>
            <pc:sldMk cId="376030445" sldId="256"/>
            <ac:spMk id="40" creationId="{F6F34F10-9D6A-F12C-7C7B-ED514B6A5783}"/>
          </ac:spMkLst>
        </pc:spChg>
        <pc:spChg chg="add mod">
          <ac:chgData name="Claire Komar" userId="f81ee3f8-6725-44a5-b5c4-3fec39ee4c98" providerId="ADAL" clId="{04D6E9CF-8D50-47B5-BAFB-F6099D61CA33}" dt="2026-04-17T15:17:52.608" v="2132" actId="1076"/>
          <ac:spMkLst>
            <pc:docMk/>
            <pc:sldMk cId="376030445" sldId="256"/>
            <ac:spMk id="41" creationId="{1CEEFC30-184C-9E78-470C-94E676BF1235}"/>
          </ac:spMkLst>
        </pc:spChg>
        <pc:spChg chg="add mod">
          <ac:chgData name="Claire Komar" userId="f81ee3f8-6725-44a5-b5c4-3fec39ee4c98" providerId="ADAL" clId="{04D6E9CF-8D50-47B5-BAFB-F6099D61CA33}" dt="2026-04-15T12:54:46.452" v="22" actId="14100"/>
          <ac:spMkLst>
            <pc:docMk/>
            <pc:sldMk cId="376030445" sldId="256"/>
            <ac:spMk id="48" creationId="{16652711-450D-FA92-42E2-E825FDA9259D}"/>
          </ac:spMkLst>
        </pc:spChg>
        <pc:spChg chg="add mod">
          <ac:chgData name="Claire Komar" userId="f81ee3f8-6725-44a5-b5c4-3fec39ee4c98" providerId="ADAL" clId="{04D6E9CF-8D50-47B5-BAFB-F6099D61CA33}" dt="2026-04-17T14:34:45.128" v="1558" actId="1076"/>
          <ac:spMkLst>
            <pc:docMk/>
            <pc:sldMk cId="376030445" sldId="256"/>
            <ac:spMk id="57" creationId="{10869564-1F2F-33E3-AA5F-777D0CB7816E}"/>
          </ac:spMkLst>
        </pc:spChg>
        <pc:spChg chg="mod">
          <ac:chgData name="Claire Komar" userId="f81ee3f8-6725-44a5-b5c4-3fec39ee4c98" providerId="ADAL" clId="{04D6E9CF-8D50-47B5-BAFB-F6099D61CA33}" dt="2026-04-17T15:46:35.745" v="2168" actId="14100"/>
          <ac:spMkLst>
            <pc:docMk/>
            <pc:sldMk cId="376030445" sldId="256"/>
            <ac:spMk id="85" creationId="{00000000-0000-0000-0000-000000000000}"/>
          </ac:spMkLst>
        </pc:spChg>
        <pc:spChg chg="mod">
          <ac:chgData name="Claire Komar" userId="f81ee3f8-6725-44a5-b5c4-3fec39ee4c98" providerId="ADAL" clId="{04D6E9CF-8D50-47B5-BAFB-F6099D61CA33}" dt="2026-04-17T15:27:48.722" v="2149" actId="1076"/>
          <ac:spMkLst>
            <pc:docMk/>
            <pc:sldMk cId="376030445" sldId="256"/>
            <ac:spMk id="149" creationId="{00000000-0000-0000-0000-000000000000}"/>
          </ac:spMkLst>
        </pc:spChg>
        <pc:grpChg chg="add del mod">
          <ac:chgData name="Claire Komar" userId="f81ee3f8-6725-44a5-b5c4-3fec39ee4c98" providerId="ADAL" clId="{04D6E9CF-8D50-47B5-BAFB-F6099D61CA33}" dt="2026-04-17T15:04:13.481" v="2067" actId="478"/>
          <ac:grpSpMkLst>
            <pc:docMk/>
            <pc:sldMk cId="376030445" sldId="256"/>
            <ac:grpSpMk id="31" creationId="{011F333C-3029-B30A-4D81-A063B2F1D528}"/>
          </ac:grpSpMkLst>
        </pc:grpChg>
        <pc:grpChg chg="add mod">
          <ac:chgData name="Claire Komar" userId="f81ee3f8-6725-44a5-b5c4-3fec39ee4c98" providerId="ADAL" clId="{04D6E9CF-8D50-47B5-BAFB-F6099D61CA33}" dt="2026-04-17T15:00:32.825" v="2051"/>
          <ac:grpSpMkLst>
            <pc:docMk/>
            <pc:sldMk cId="376030445" sldId="256"/>
            <ac:grpSpMk id="33" creationId="{CFF06105-FF85-5BE2-D6BE-D546070CFA78}"/>
          </ac:grpSpMkLst>
        </pc:grpChg>
        <pc:picChg chg="add mod">
          <ac:chgData name="Claire Komar" userId="f81ee3f8-6725-44a5-b5c4-3fec39ee4c98" providerId="ADAL" clId="{04D6E9CF-8D50-47B5-BAFB-F6099D61CA33}" dt="2026-04-15T12:55:19.376" v="33" actId="1076"/>
          <ac:picMkLst>
            <pc:docMk/>
            <pc:sldMk cId="376030445" sldId="256"/>
            <ac:picMk id="9" creationId="{C8F07F26-6B82-70BA-9695-3C9BE0039C11}"/>
          </ac:picMkLst>
        </pc:picChg>
        <pc:picChg chg="add mod">
          <ac:chgData name="Claire Komar" userId="f81ee3f8-6725-44a5-b5c4-3fec39ee4c98" providerId="ADAL" clId="{04D6E9CF-8D50-47B5-BAFB-F6099D61CA33}" dt="2026-04-15T12:55:27.202" v="34" actId="1076"/>
          <ac:picMkLst>
            <pc:docMk/>
            <pc:sldMk cId="376030445" sldId="256"/>
            <ac:picMk id="16" creationId="{17D36BED-5754-7296-7990-D33C47451B9A}"/>
          </ac:picMkLst>
        </pc:picChg>
        <pc:picChg chg="add del mod">
          <ac:chgData name="Claire Komar" userId="f81ee3f8-6725-44a5-b5c4-3fec39ee4c98" providerId="ADAL" clId="{04D6E9CF-8D50-47B5-BAFB-F6099D61CA33}" dt="2026-04-17T15:10:08.578" v="2094" actId="478"/>
          <ac:picMkLst>
            <pc:docMk/>
            <pc:sldMk cId="376030445" sldId="256"/>
            <ac:picMk id="20" creationId="{D4145C8A-587C-DC6D-8CDD-3023DAFB8E5C}"/>
          </ac:picMkLst>
        </pc:picChg>
        <pc:picChg chg="add mod">
          <ac:chgData name="Claire Komar" userId="f81ee3f8-6725-44a5-b5c4-3fec39ee4c98" providerId="ADAL" clId="{04D6E9CF-8D50-47B5-BAFB-F6099D61CA33}" dt="2026-04-17T15:39:23.831" v="2164" actId="1076"/>
          <ac:picMkLst>
            <pc:docMk/>
            <pc:sldMk cId="376030445" sldId="256"/>
            <ac:picMk id="23" creationId="{48A63608-CBBE-2CC0-8DC2-A9C3A74997A1}"/>
          </ac:picMkLst>
        </pc:picChg>
        <pc:picChg chg="add mod">
          <ac:chgData name="Claire Komar" userId="f81ee3f8-6725-44a5-b5c4-3fec39ee4c98" providerId="ADAL" clId="{04D6E9CF-8D50-47B5-BAFB-F6099D61CA33}" dt="2026-04-17T15:39:28.465" v="2165" actId="1076"/>
          <ac:picMkLst>
            <pc:docMk/>
            <pc:sldMk cId="376030445" sldId="256"/>
            <ac:picMk id="24" creationId="{0D35EC60-468C-A4CA-E916-CAE47849B07D}"/>
          </ac:picMkLst>
        </pc:picChg>
        <pc:picChg chg="add del mod">
          <ac:chgData name="Claire Komar" userId="f81ee3f8-6725-44a5-b5c4-3fec39ee4c98" providerId="ADAL" clId="{04D6E9CF-8D50-47B5-BAFB-F6099D61CA33}" dt="2026-04-17T14:27:50.845" v="1478" actId="478"/>
          <ac:picMkLst>
            <pc:docMk/>
            <pc:sldMk cId="376030445" sldId="256"/>
            <ac:picMk id="25" creationId="{0CD2BDA5-E346-B08A-D86D-ECBADA99CEF4}"/>
          </ac:picMkLst>
        </pc:picChg>
        <pc:picChg chg="add mod">
          <ac:chgData name="Claire Komar" userId="f81ee3f8-6725-44a5-b5c4-3fec39ee4c98" providerId="ADAL" clId="{04D6E9CF-8D50-47B5-BAFB-F6099D61CA33}" dt="2026-04-17T15:06:54.804" v="2086" actId="14100"/>
          <ac:picMkLst>
            <pc:docMk/>
            <pc:sldMk cId="376030445" sldId="256"/>
            <ac:picMk id="25" creationId="{1A695188-5D90-DA50-07F6-BAFD7AA5472E}"/>
          </ac:picMkLst>
        </pc:picChg>
        <pc:picChg chg="add mod">
          <ac:chgData name="Claire Komar" userId="f81ee3f8-6725-44a5-b5c4-3fec39ee4c98" providerId="ADAL" clId="{04D6E9CF-8D50-47B5-BAFB-F6099D61CA33}" dt="2026-04-17T14:28:50.930" v="1492" actId="1076"/>
          <ac:picMkLst>
            <pc:docMk/>
            <pc:sldMk cId="376030445" sldId="256"/>
            <ac:picMk id="26" creationId="{A372B2B5-E898-1710-580D-5AFE3AF03785}"/>
          </ac:picMkLst>
        </pc:picChg>
        <pc:picChg chg="add mod modCrop">
          <ac:chgData name="Claire Komar" userId="f81ee3f8-6725-44a5-b5c4-3fec39ee4c98" providerId="ADAL" clId="{04D6E9CF-8D50-47B5-BAFB-F6099D61CA33}" dt="2026-04-17T14:34:07.294" v="1551" actId="1076"/>
          <ac:picMkLst>
            <pc:docMk/>
            <pc:sldMk cId="376030445" sldId="256"/>
            <ac:picMk id="30" creationId="{4F0E9356-F293-4730-70A4-06A461C2013F}"/>
          </ac:picMkLst>
        </pc:picChg>
        <pc:picChg chg="add mod">
          <ac:chgData name="Claire Komar" userId="f81ee3f8-6725-44a5-b5c4-3fec39ee4c98" providerId="ADAL" clId="{04D6E9CF-8D50-47B5-BAFB-F6099D61CA33}" dt="2026-04-17T15:00:32.825" v="2051"/>
          <ac:picMkLst>
            <pc:docMk/>
            <pc:sldMk cId="376030445" sldId="256"/>
            <ac:picMk id="32" creationId="{F04DBCBE-B884-EC52-A046-8CC8D0CFCC1A}"/>
          </ac:picMkLst>
        </pc:picChg>
        <pc:picChg chg="add mod">
          <ac:chgData name="Claire Komar" userId="f81ee3f8-6725-44a5-b5c4-3fec39ee4c98" providerId="ADAL" clId="{04D6E9CF-8D50-47B5-BAFB-F6099D61CA33}" dt="2026-04-17T15:00:32.825" v="2051"/>
          <ac:picMkLst>
            <pc:docMk/>
            <pc:sldMk cId="376030445" sldId="256"/>
            <ac:picMk id="37" creationId="{F8A736CA-98CD-05BC-9436-10E0C64420C4}"/>
          </ac:picMkLst>
        </pc:picChg>
        <pc:picChg chg="add mod">
          <ac:chgData name="Claire Komar" userId="f81ee3f8-6725-44a5-b5c4-3fec39ee4c98" providerId="ADAL" clId="{04D6E9CF-8D50-47B5-BAFB-F6099D61CA33}" dt="2026-04-15T12:54:17.389" v="15" actId="1076"/>
          <ac:picMkLst>
            <pc:docMk/>
            <pc:sldMk cId="376030445" sldId="256"/>
            <ac:picMk id="39" creationId="{67407799-6E96-0C99-F127-14C9A8B6A27A}"/>
          </ac:picMkLst>
        </pc:picChg>
        <pc:picChg chg="add mod">
          <ac:chgData name="Claire Komar" userId="f81ee3f8-6725-44a5-b5c4-3fec39ee4c98" providerId="ADAL" clId="{04D6E9CF-8D50-47B5-BAFB-F6099D61CA33}" dt="2026-04-15T12:54:15.928" v="14" actId="1076"/>
          <ac:picMkLst>
            <pc:docMk/>
            <pc:sldMk cId="376030445" sldId="256"/>
            <ac:picMk id="46" creationId="{8E6A2990-2150-5CB6-CD39-D531078FA1E4}"/>
          </ac:picMkLst>
        </pc:picChg>
        <pc:picChg chg="add mod modCrop">
          <ac:chgData name="Claire Komar" userId="f81ee3f8-6725-44a5-b5c4-3fec39ee4c98" providerId="ADAL" clId="{04D6E9CF-8D50-47B5-BAFB-F6099D61CA33}" dt="2026-04-16T22:13:56.930" v="1140" actId="1076"/>
          <ac:picMkLst>
            <pc:docMk/>
            <pc:sldMk cId="376030445" sldId="256"/>
            <ac:picMk id="49" creationId="{BB8E0BFF-601D-7111-8DF0-95E2B49D37E1}"/>
          </ac:picMkLst>
        </pc:picChg>
        <pc:picChg chg="add del mod modCrop">
          <ac:chgData name="Claire Komar" userId="f81ee3f8-6725-44a5-b5c4-3fec39ee4c98" providerId="ADAL" clId="{04D6E9CF-8D50-47B5-BAFB-F6099D61CA33}" dt="2026-04-17T14:34:33.089" v="1556" actId="1076"/>
          <ac:picMkLst>
            <pc:docMk/>
            <pc:sldMk cId="376030445" sldId="256"/>
            <ac:picMk id="51" creationId="{A2FB5269-4894-2EFC-9DFF-736533945408}"/>
          </ac:picMkLst>
        </pc:picChg>
        <pc:picChg chg="add mod">
          <ac:chgData name="Claire Komar" userId="f81ee3f8-6725-44a5-b5c4-3fec39ee4c98" providerId="ADAL" clId="{04D6E9CF-8D50-47B5-BAFB-F6099D61CA33}" dt="2026-04-17T14:34:29.474" v="1555" actId="1076"/>
          <ac:picMkLst>
            <pc:docMk/>
            <pc:sldMk cId="376030445" sldId="256"/>
            <ac:picMk id="52" creationId="{6F69149D-9B3B-1BEF-9902-9C17C70A1F57}"/>
          </ac:picMkLst>
        </pc:picChg>
        <pc:picChg chg="add mod">
          <ac:chgData name="Claire Komar" userId="f81ee3f8-6725-44a5-b5c4-3fec39ee4c98" providerId="ADAL" clId="{04D6E9CF-8D50-47B5-BAFB-F6099D61CA33}" dt="2026-04-17T15:27:05.371" v="2145" actId="1076"/>
          <ac:picMkLst>
            <pc:docMk/>
            <pc:sldMk cId="376030445" sldId="256"/>
            <ac:picMk id="54" creationId="{A57243DC-9C36-AFB9-7565-A70A28BADB1F}"/>
          </ac:picMkLst>
        </pc:picChg>
        <pc:picChg chg="add mod">
          <ac:chgData name="Claire Komar" userId="f81ee3f8-6725-44a5-b5c4-3fec39ee4c98" providerId="ADAL" clId="{04D6E9CF-8D50-47B5-BAFB-F6099D61CA33}" dt="2026-04-16T22:15:05.833" v="1151" actId="1076"/>
          <ac:picMkLst>
            <pc:docMk/>
            <pc:sldMk cId="376030445" sldId="256"/>
            <ac:picMk id="55" creationId="{680AC947-DAE3-C01C-0B26-1C3BA08DA71C}"/>
          </ac:picMkLst>
        </pc:picChg>
        <pc:picChg chg="add mod">
          <ac:chgData name="Claire Komar" userId="f81ee3f8-6725-44a5-b5c4-3fec39ee4c98" providerId="ADAL" clId="{04D6E9CF-8D50-47B5-BAFB-F6099D61CA33}" dt="2026-04-16T22:15:26.897" v="1156" actId="1076"/>
          <ac:picMkLst>
            <pc:docMk/>
            <pc:sldMk cId="376030445" sldId="256"/>
            <ac:picMk id="56" creationId="{3239FFFF-5742-99DE-5E72-BC3CD1BB4112}"/>
          </ac:picMkLst>
        </pc:picChg>
        <pc:picChg chg="mod">
          <ac:chgData name="Claire Komar" userId="f81ee3f8-6725-44a5-b5c4-3fec39ee4c98" providerId="ADAL" clId="{04D6E9CF-8D50-47B5-BAFB-F6099D61CA33}" dt="2026-04-17T15:06:55.117" v="2088" actId="14100"/>
          <ac:picMkLst>
            <pc:docMk/>
            <pc:sldMk cId="376030445" sldId="256"/>
            <ac:picMk id="1026" creationId="{F3966565-A4A5-AC6D-855C-A2977E7FD7CF}"/>
          </ac:picMkLst>
        </pc:picChg>
        <pc:picChg chg="add del mod">
          <ac:chgData name="Claire Komar" userId="f81ee3f8-6725-44a5-b5c4-3fec39ee4c98" providerId="ADAL" clId="{04D6E9CF-8D50-47B5-BAFB-F6099D61CA33}" dt="2026-04-17T15:00:24.431" v="2050" actId="478"/>
          <ac:picMkLst>
            <pc:docMk/>
            <pc:sldMk cId="376030445" sldId="256"/>
            <ac:picMk id="1028" creationId="{375D46C3-4C92-CA29-5983-B5C508845725}"/>
          </ac:picMkLst>
        </pc:picChg>
        <pc:picChg chg="add del mod">
          <ac:chgData name="Claire Komar" userId="f81ee3f8-6725-44a5-b5c4-3fec39ee4c98" providerId="ADAL" clId="{04D6E9CF-8D50-47B5-BAFB-F6099D61CA33}" dt="2026-04-17T15:06:01.560" v="2070" actId="478"/>
          <ac:picMkLst>
            <pc:docMk/>
            <pc:sldMk cId="376030445" sldId="256"/>
            <ac:picMk id="1029" creationId="{CCA0F8DE-D0AA-557D-C1FC-48A03EDA0E64}"/>
          </ac:picMkLst>
        </pc:picChg>
        <pc:picChg chg="add">
          <ac:chgData name="Claire Komar" userId="f81ee3f8-6725-44a5-b5c4-3fec39ee4c98" providerId="ADAL" clId="{04D6E9CF-8D50-47B5-BAFB-F6099D61CA33}" dt="2026-04-17T15:00:17.459" v="2045"/>
          <ac:picMkLst>
            <pc:docMk/>
            <pc:sldMk cId="376030445" sldId="256"/>
            <ac:picMk id="1031" creationId="{E11B31EF-E541-2328-75E3-209730D6BD2E}"/>
          </ac:picMkLst>
        </pc:picChg>
        <pc:picChg chg="add">
          <ac:chgData name="Claire Komar" userId="f81ee3f8-6725-44a5-b5c4-3fec39ee4c98" providerId="ADAL" clId="{04D6E9CF-8D50-47B5-BAFB-F6099D61CA33}" dt="2026-04-17T15:00:17.459" v="2045"/>
          <ac:picMkLst>
            <pc:docMk/>
            <pc:sldMk cId="376030445" sldId="256"/>
            <ac:picMk id="1032" creationId="{1F131894-DFDC-95DF-458D-502D15E23E7C}"/>
          </ac:picMkLst>
        </pc:picChg>
        <pc:picChg chg="add mod">
          <ac:chgData name="Claire Komar" userId="f81ee3f8-6725-44a5-b5c4-3fec39ee4c98" providerId="ADAL" clId="{04D6E9CF-8D50-47B5-BAFB-F6099D61CA33}" dt="2026-04-17T15:18:58.107" v="2133" actId="1076"/>
          <ac:picMkLst>
            <pc:docMk/>
            <pc:sldMk cId="376030445" sldId="256"/>
            <ac:picMk id="1034" creationId="{99320883-B719-C20C-EA3B-84E38CC79AEC}"/>
          </ac:picMkLst>
        </pc:picChg>
        <pc:picChg chg="add mod">
          <ac:chgData name="Claire Komar" userId="f81ee3f8-6725-44a5-b5c4-3fec39ee4c98" providerId="ADAL" clId="{04D6E9CF-8D50-47B5-BAFB-F6099D61CA33}" dt="2026-04-17T15:11:48.880" v="2108" actId="1076"/>
          <ac:picMkLst>
            <pc:docMk/>
            <pc:sldMk cId="376030445" sldId="256"/>
            <ac:picMk id="1036" creationId="{28D19502-F447-6F1B-50D7-1B63F324BF63}"/>
          </ac:picMkLst>
        </pc:picChg>
        <pc:picChg chg="add mod">
          <ac:chgData name="Claire Komar" userId="f81ee3f8-6725-44a5-b5c4-3fec39ee4c98" providerId="ADAL" clId="{04D6E9CF-8D50-47B5-BAFB-F6099D61CA33}" dt="2026-04-17T15:11:54.312" v="2109" actId="1076"/>
          <ac:picMkLst>
            <pc:docMk/>
            <pc:sldMk cId="376030445" sldId="256"/>
            <ac:picMk id="1038" creationId="{E28B1AEB-AA73-BBE0-9420-21DFA41678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F44BD-6E2C-4F84-9D66-44478C2A54E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70105-CE43-4EBB-B212-3E3F9CE9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5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70105-CE43-4EBB-B212-3E3F9CE922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9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6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microsoft.com/office/2007/relationships/hdphoto" Target="../media/hdphoto1.wdp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btitle 2">
            <a:extLst>
              <a:ext uri="{FF2B5EF4-FFF2-40B4-BE49-F238E27FC236}">
                <a16:creationId xmlns:a16="http://schemas.microsoft.com/office/drawing/2014/main" id="{2CD44CA2-476E-51B7-D5A0-E6C5CB978DA2}"/>
              </a:ext>
            </a:extLst>
          </p:cNvPr>
          <p:cNvSpPr txBox="1">
            <a:spLocks/>
          </p:cNvSpPr>
          <p:nvPr/>
        </p:nvSpPr>
        <p:spPr>
          <a:xfrm>
            <a:off x="14069901" y="19387882"/>
            <a:ext cx="15730643" cy="1271486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400" dirty="0"/>
          </a:p>
          <a:p>
            <a:pPr algn="l"/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/>
              <a:t>Matrix stiffness and peptide concentration influence cell spreading and adherence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400" dirty="0"/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3947886"/>
          </a:xfrm>
          <a:solidFill>
            <a:schemeClr val="tx2">
              <a:lumMod val="50000"/>
            </a:schemeClr>
          </a:solidFill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7500" dirty="0">
                <a:solidFill>
                  <a:schemeClr val="bg1"/>
                </a:solidFill>
                <a:cs typeface="Arial" panose="020B0604020202020204" pitchFamily="34" charset="0"/>
              </a:rPr>
              <a:t>Mechanically Tunable Hydrogels with Adhesive Peptides for Cell Culture</a:t>
            </a:r>
            <a:br>
              <a:rPr lang="en-US" sz="70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6000" u="sng" dirty="0">
                <a:solidFill>
                  <a:schemeClr val="bg1"/>
                </a:solidFill>
                <a:cs typeface="Arial" panose="020B0604020202020204" pitchFamily="34" charset="0"/>
              </a:rPr>
              <a:t>Claire Komar</a:t>
            </a:r>
            <a:r>
              <a:rPr lang="en-US" sz="6000" dirty="0">
                <a:solidFill>
                  <a:schemeClr val="bg1"/>
                </a:solidFill>
                <a:cs typeface="Arial" panose="020B0604020202020204" pitchFamily="34" charset="0"/>
              </a:rPr>
              <a:t>, Haley Royce, </a:t>
            </a:r>
            <a:r>
              <a:rPr lang="en-US" sz="6000" dirty="0" err="1">
                <a:solidFill>
                  <a:schemeClr val="bg1"/>
                </a:solidFill>
                <a:cs typeface="Arial" panose="020B0604020202020204" pitchFamily="34" charset="0"/>
              </a:rPr>
              <a:t>Linqing</a:t>
            </a:r>
            <a:r>
              <a:rPr lang="en-US" sz="6000" dirty="0">
                <a:solidFill>
                  <a:schemeClr val="bg1"/>
                </a:solidFill>
                <a:cs typeface="Arial" panose="020B0604020202020204" pitchFamily="34" charset="0"/>
              </a:rPr>
              <a:t> Li</a:t>
            </a:r>
            <a:br>
              <a:rPr lang="en-US" sz="60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5600" i="1" dirty="0">
                <a:solidFill>
                  <a:schemeClr val="bg1"/>
                </a:solidFill>
                <a:cs typeface="Arial" panose="020B0604020202020204" pitchFamily="34" charset="0"/>
              </a:rPr>
              <a:t>Department of Chemical and Bioengineering, University of New Hampshire, Durham, NH 03824</a:t>
            </a:r>
            <a:endParaRPr lang="en-US" sz="93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9597" y="9377483"/>
            <a:ext cx="12860208" cy="75581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/>
              <a:t>Biomaterials are biocompatible materials which can be integrated with biological organizational cues from a cell’s extracellular matrix (ECM) to promote cell growth and adhesion 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/>
              <a:t>This can lead to confluent sheets of cells, creating tissues useful for skin grafts, wound healing and clinical testing applications </a:t>
            </a:r>
          </a:p>
          <a:p>
            <a:endParaRPr lang="en-US" sz="3000">
              <a:latin typeface="Cambria" panose="02040503050406030204" pitchFamily="18" charset="0"/>
            </a:endParaRPr>
          </a:p>
          <a:p>
            <a:endParaRPr lang="en-US" sz="30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52561" y="16935641"/>
            <a:ext cx="12855696" cy="8917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Mechanically Tunable Scaffolds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9597" y="17827354"/>
            <a:ext cx="12843172" cy="1429352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spcBef>
                <a:spcPts val="429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Hydrogel scaffolds are biocompatible materials which mimic native tissue structure</a:t>
            </a:r>
          </a:p>
          <a:p>
            <a:pPr marL="685800" indent="-685800" algn="l">
              <a:spcBef>
                <a:spcPts val="429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combination of modified polymers and UV light photo crosslinking allows for the production of 3-D hydrogel matrices, where light exposure affects crosslinking density, therefore affecting matrix stiffness</a:t>
            </a:r>
          </a:p>
          <a:p>
            <a:pPr algn="just">
              <a:spcBef>
                <a:spcPts val="0"/>
              </a:spcBef>
            </a:pPr>
            <a:endParaRPr lang="en-US" sz="28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0655008" y="21226664"/>
            <a:ext cx="12831831" cy="740492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/>
              <a:t>Modulating stiffness and ECM coatings influences integrin binding leading changes in actin stretching 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/>
              <a:t>Investigation of HDF’s ability to remodel fibronectin in interplay of cell behavior, ECM and material properties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/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highlight>
                <a:srgbClr val="FFFF00"/>
              </a:highlight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52561" y="8579510"/>
            <a:ext cx="12877244" cy="79797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ECM Coupled Biomaterials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0660972" y="4903461"/>
            <a:ext cx="12845221" cy="9373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Wound Healing Applications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0655008" y="20388851"/>
            <a:ext cx="12831832" cy="8274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Future Directions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0655005" y="28641928"/>
            <a:ext cx="12831833" cy="8274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 dirty="0">
                <a:solidFill>
                  <a:schemeClr val="bg1"/>
                </a:solidFill>
              </a:rPr>
              <a:t>Acknowledgements and References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0660972" y="5796846"/>
            <a:ext cx="12825867" cy="145816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/>
              <a:t>Higher levels of fibronectin present in HUVECs show potential for adhesion promotion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/>
              <a:t>Higher levels of collagen I show stronger structural cues for wound healing </a:t>
            </a:r>
          </a:p>
        </p:txBody>
      </p:sp>
      <p:sp>
        <p:nvSpPr>
          <p:cNvPr id="149" name="Subtitle 2"/>
          <p:cNvSpPr txBox="1">
            <a:spLocks/>
          </p:cNvSpPr>
          <p:nvPr/>
        </p:nvSpPr>
        <p:spPr>
          <a:xfrm>
            <a:off x="14083954" y="18582592"/>
            <a:ext cx="15716590" cy="8274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</a:rPr>
              <a:t>Cell Studies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34" y="1168998"/>
            <a:ext cx="2298576" cy="3042233"/>
          </a:xfrm>
          <a:prstGeom prst="rect">
            <a:avLst/>
          </a:prstGeom>
        </p:spPr>
      </p:pic>
      <p:sp>
        <p:nvSpPr>
          <p:cNvPr id="85" name="Subtitle 2"/>
          <p:cNvSpPr txBox="1">
            <a:spLocks/>
          </p:cNvSpPr>
          <p:nvPr/>
        </p:nvSpPr>
        <p:spPr>
          <a:xfrm>
            <a:off x="30655006" y="29479740"/>
            <a:ext cx="12831834" cy="26411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700" dirty="0"/>
              <a:t>Haley Royce, </a:t>
            </a:r>
            <a:r>
              <a:rPr lang="en-US" sz="3700" dirty="0" err="1"/>
              <a:t>Linqing</a:t>
            </a:r>
            <a:r>
              <a:rPr lang="en-US" sz="3700" dirty="0"/>
              <a:t> Li, Darcy Silver, UNH department of Chemical and Bioengineering, Innovation Scholars Program</a:t>
            </a:r>
          </a:p>
          <a:p>
            <a:pPr algn="l"/>
            <a:r>
              <a:rPr lang="en-US" sz="3600" dirty="0">
                <a:cs typeface="Arial" panose="020B0604020202020204" pitchFamily="34" charset="0"/>
              </a:rPr>
              <a:t>Royce, H, Komar C, Li L, </a:t>
            </a:r>
            <a:r>
              <a:rPr lang="en-US" sz="3600" i="1" dirty="0">
                <a:cs typeface="Arial" panose="020B0604020202020204" pitchFamily="34" charset="0"/>
              </a:rPr>
              <a:t>Mechanically Tunable Hydrogels with Adhesive Peptides for Cell Culture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2984920" y="12216858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>
              <a:latin typeface="Cambria" panose="02040503050406030204" pitchFamily="18" charset="0"/>
            </a:endParaRPr>
          </a:p>
        </p:txBody>
      </p:sp>
      <p:pic>
        <p:nvPicPr>
          <p:cNvPr id="1026" name="Picture 2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F3966565-A4A5-AC6D-855C-A2977E7FD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293" y="21093037"/>
            <a:ext cx="7742898" cy="47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19D11B6D-51AE-6446-2AC9-43E82BA8D401}"/>
              </a:ext>
            </a:extLst>
          </p:cNvPr>
          <p:cNvSpPr txBox="1">
            <a:spLocks/>
          </p:cNvSpPr>
          <p:nvPr/>
        </p:nvSpPr>
        <p:spPr>
          <a:xfrm>
            <a:off x="357073" y="4993179"/>
            <a:ext cx="12851184" cy="8274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F2C05A67-3546-915D-FCB6-76205526634B}"/>
              </a:ext>
            </a:extLst>
          </p:cNvPr>
          <p:cNvSpPr txBox="1">
            <a:spLocks/>
          </p:cNvSpPr>
          <p:nvPr/>
        </p:nvSpPr>
        <p:spPr>
          <a:xfrm>
            <a:off x="352561" y="5840780"/>
            <a:ext cx="12860208" cy="27693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b="1"/>
              <a:t>FDA Modernization Act 2.0</a:t>
            </a:r>
            <a:r>
              <a:rPr lang="en-US" sz="3700"/>
              <a:t>: Incentivizes use of New Approach Methodologies (NAM) to reduce use of animal models for testing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b="1"/>
              <a:t>Act 3.0 </a:t>
            </a:r>
            <a:r>
              <a:rPr lang="en-US" sz="3700"/>
              <a:t>requires use of NAMs: including organ-on-a-chip, ex vivo tissues and organoids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E69870-C342-D765-7D7E-23D010B0D5A2}"/>
              </a:ext>
            </a:extLst>
          </p:cNvPr>
          <p:cNvSpPr txBox="1">
            <a:spLocks/>
          </p:cNvSpPr>
          <p:nvPr/>
        </p:nvSpPr>
        <p:spPr>
          <a:xfrm>
            <a:off x="14072512" y="5796847"/>
            <a:ext cx="15717275" cy="128399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Peptide adherence verification was achieved by quantifying the amount of peptide using Ellman’s assay, as well as observing changes in surface topography and hydrophobicity </a:t>
            </a: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B37589B-1C10-ED0F-7CFC-3D7EFCEF78E5}"/>
              </a:ext>
            </a:extLst>
          </p:cNvPr>
          <p:cNvSpPr txBox="1">
            <a:spLocks/>
          </p:cNvSpPr>
          <p:nvPr/>
        </p:nvSpPr>
        <p:spPr>
          <a:xfrm>
            <a:off x="14065705" y="4969371"/>
            <a:ext cx="15737975" cy="8274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Peptide Surface Modification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45B166-FC18-BE1A-3B0B-13B921F754F8}"/>
              </a:ext>
            </a:extLst>
          </p:cNvPr>
          <p:cNvSpPr txBox="1"/>
          <p:nvPr/>
        </p:nvSpPr>
        <p:spPr>
          <a:xfrm>
            <a:off x="3325579" y="16120469"/>
            <a:ext cx="690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1</a:t>
            </a:r>
            <a:r>
              <a:rPr lang="en-US" sz="2400" dirty="0"/>
              <a:t>. Organization of extracellular matrix proteins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09CE5-A8EE-45B8-42FC-3D8641CC51A3}"/>
              </a:ext>
            </a:extLst>
          </p:cNvPr>
          <p:cNvSpPr txBox="1"/>
          <p:nvPr/>
        </p:nvSpPr>
        <p:spPr>
          <a:xfrm>
            <a:off x="17031797" y="17952552"/>
            <a:ext cx="979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Figure 6</a:t>
            </a:r>
            <a:r>
              <a:rPr lang="en-US" sz="2400" dirty="0"/>
              <a:t>. </a:t>
            </a:r>
            <a:r>
              <a:rPr lang="en-US" sz="2400" dirty="0" err="1"/>
              <a:t>Tensiometry</a:t>
            </a:r>
            <a:r>
              <a:rPr lang="en-US" sz="2400" dirty="0"/>
              <a:t> data shows addition of peptide increases hydrophilicity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54FD2-637B-276B-3950-35AD13FDB21E}"/>
              </a:ext>
            </a:extLst>
          </p:cNvPr>
          <p:cNvSpPr txBox="1"/>
          <p:nvPr/>
        </p:nvSpPr>
        <p:spPr>
          <a:xfrm>
            <a:off x="2561415" y="31505514"/>
            <a:ext cx="948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3</a:t>
            </a:r>
            <a:r>
              <a:rPr lang="en-US" sz="2400" dirty="0"/>
              <a:t>. Addition of various peptide sequences to influence cell properties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294C5-8B6C-1E15-85F5-FF5FC1BA385E}"/>
              </a:ext>
            </a:extLst>
          </p:cNvPr>
          <p:cNvSpPr txBox="1"/>
          <p:nvPr/>
        </p:nvSpPr>
        <p:spPr>
          <a:xfrm>
            <a:off x="14511358" y="13190393"/>
            <a:ext cx="72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Figure 4. </a:t>
            </a:r>
            <a:r>
              <a:rPr lang="en-US" sz="2400" dirty="0"/>
              <a:t>Ellman’s Assay quantifies amount of peptide not absorbed by gels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80BDDB-E89B-5167-AB51-32B83B6C6C90}"/>
              </a:ext>
            </a:extLst>
          </p:cNvPr>
          <p:cNvSpPr txBox="1"/>
          <p:nvPr/>
        </p:nvSpPr>
        <p:spPr>
          <a:xfrm>
            <a:off x="2793623" y="23532813"/>
            <a:ext cx="7965490" cy="47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2</a:t>
            </a:r>
            <a:r>
              <a:rPr lang="en-US" sz="2400" dirty="0"/>
              <a:t>. </a:t>
            </a:r>
            <a:r>
              <a:rPr lang="en-US" sz="2400" dirty="0" err="1"/>
              <a:t>DexMA</a:t>
            </a:r>
            <a:r>
              <a:rPr lang="en-US" sz="2400" dirty="0"/>
              <a:t> </a:t>
            </a:r>
            <a:r>
              <a:rPr lang="en-US" sz="2400" dirty="0" err="1"/>
              <a:t>hyrdogel</a:t>
            </a:r>
            <a:r>
              <a:rPr lang="en-US" sz="2400" dirty="0"/>
              <a:t> production and peptide integration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CA6404-C03B-0C04-82CF-7E05BE8B11AB}"/>
              </a:ext>
            </a:extLst>
          </p:cNvPr>
          <p:cNvSpPr txBox="1"/>
          <p:nvPr/>
        </p:nvSpPr>
        <p:spPr>
          <a:xfrm>
            <a:off x="14278952" y="30865494"/>
            <a:ext cx="7205000" cy="47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Figure 7</a:t>
            </a:r>
            <a:r>
              <a:rPr lang="en-US" sz="2400" dirty="0"/>
              <a:t>. Cell stretching based on peptide concentration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815DDB-F950-6884-9253-1568BA726CF6}"/>
              </a:ext>
            </a:extLst>
          </p:cNvPr>
          <p:cNvSpPr txBox="1"/>
          <p:nvPr/>
        </p:nvSpPr>
        <p:spPr>
          <a:xfrm>
            <a:off x="22065420" y="30926478"/>
            <a:ext cx="7295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Figure 8</a:t>
            </a:r>
            <a:r>
              <a:rPr lang="en-US" sz="2400"/>
              <a:t>. Cell stretching based on peptide concentration across varying matrix stiffnesses</a:t>
            </a:r>
          </a:p>
        </p:txBody>
      </p:sp>
      <p:pic>
        <p:nvPicPr>
          <p:cNvPr id="9" name="Picture 10" descr="Fig 1">
            <a:extLst>
              <a:ext uri="{FF2B5EF4-FFF2-40B4-BE49-F238E27FC236}">
                <a16:creationId xmlns:a16="http://schemas.microsoft.com/office/drawing/2014/main" id="{C8F07F26-6B82-70BA-9695-3C9BE0039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9" b="31641"/>
          <a:stretch/>
        </p:blipFill>
        <p:spPr bwMode="auto">
          <a:xfrm>
            <a:off x="1571411" y="12304517"/>
            <a:ext cx="7949081" cy="38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ig 1">
            <a:extLst>
              <a:ext uri="{FF2B5EF4-FFF2-40B4-BE49-F238E27FC236}">
                <a16:creationId xmlns:a16="http://schemas.microsoft.com/office/drawing/2014/main" id="{17D36BED-5754-7296-7990-D33C47451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9" t="53829" r="894" b="7423"/>
          <a:stretch/>
        </p:blipFill>
        <p:spPr bwMode="auto">
          <a:xfrm>
            <a:off x="9527741" y="12298698"/>
            <a:ext cx="2518411" cy="38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407799-6E96-0C99-F127-14C9A8B6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983" y="20219230"/>
            <a:ext cx="7965489" cy="30894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6A2990-2150-5CB6-CD39-D531078FA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7" r="68026" b="38202"/>
          <a:stretch>
            <a:fillRect/>
          </a:stretch>
        </p:blipFill>
        <p:spPr>
          <a:xfrm>
            <a:off x="443984" y="19909040"/>
            <a:ext cx="5063788" cy="423612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6652711-450D-FA92-42E2-E825FDA9259D}"/>
              </a:ext>
            </a:extLst>
          </p:cNvPr>
          <p:cNvSpPr txBox="1"/>
          <p:nvPr/>
        </p:nvSpPr>
        <p:spPr>
          <a:xfrm>
            <a:off x="369597" y="24081758"/>
            <a:ext cx="12795875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spcBef>
                <a:spcPts val="429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Extracellular matrix derived peptides can be used along with tunable </a:t>
            </a:r>
            <a:r>
              <a:rPr lang="en-US" sz="32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matricies</a:t>
            </a: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induce better cell adhesion and proliferation</a:t>
            </a:r>
          </a:p>
          <a:p>
            <a:pPr marL="685800" indent="-685800">
              <a:spcBef>
                <a:spcPts val="429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ECM proteins serve different functions for tissue repair, certain sequences will influence cell behavior accordingly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B8E0BFF-601D-7111-8DF0-95E2B49D3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" b="16575"/>
          <a:stretch>
            <a:fillRect/>
          </a:stretch>
        </p:blipFill>
        <p:spPr>
          <a:xfrm>
            <a:off x="1888390" y="26359569"/>
            <a:ext cx="9596667" cy="52123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2FB5269-4894-2EFC-9DFF-7365339454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621" r="35535"/>
          <a:stretch>
            <a:fillRect/>
          </a:stretch>
        </p:blipFill>
        <p:spPr>
          <a:xfrm>
            <a:off x="14270459" y="7797772"/>
            <a:ext cx="4958209" cy="41815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F69149D-9B3B-1BEF-9902-9C17C70A1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60164" y="7515074"/>
            <a:ext cx="8427942" cy="52334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57243DC-9C36-AFB9-7565-A70A28BADB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67367" y="14295124"/>
            <a:ext cx="8187127" cy="3546188"/>
          </a:xfrm>
          <a:prstGeom prst="rect">
            <a:avLst/>
          </a:prstGeom>
        </p:spPr>
      </p:pic>
      <p:pic>
        <p:nvPicPr>
          <p:cNvPr id="55" name="Picture 10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680AC947-DAE3-C01C-0B26-1C3BA08D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840" y="7924823"/>
            <a:ext cx="10253505" cy="60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3239FFFF-5742-99DE-5E72-BC3CD1BB4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840" y="14456912"/>
            <a:ext cx="9302942" cy="552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0869564-1F2F-33E3-AA5F-777D0CB7816E}"/>
              </a:ext>
            </a:extLst>
          </p:cNvPr>
          <p:cNvSpPr txBox="1"/>
          <p:nvPr/>
        </p:nvSpPr>
        <p:spPr>
          <a:xfrm>
            <a:off x="21858977" y="13190393"/>
            <a:ext cx="778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5. </a:t>
            </a:r>
            <a:r>
              <a:rPr lang="en-US" sz="2400" dirty="0"/>
              <a:t>SEM detects peptide changes to surface of hydrogel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174F1-3A27-8B2C-FF2F-A3380F4B084F}"/>
              </a:ext>
            </a:extLst>
          </p:cNvPr>
          <p:cNvSpPr txBox="1"/>
          <p:nvPr/>
        </p:nvSpPr>
        <p:spPr>
          <a:xfrm>
            <a:off x="31976840" y="13896242"/>
            <a:ext cx="107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9. </a:t>
            </a:r>
            <a:r>
              <a:rPr lang="en-US" sz="2400" dirty="0"/>
              <a:t>ECM proteins released by confluent HUVEC Cells across varying stiffnesses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BD631-240B-1E0B-C396-3E6635059FA8}"/>
              </a:ext>
            </a:extLst>
          </p:cNvPr>
          <p:cNvSpPr txBox="1"/>
          <p:nvPr/>
        </p:nvSpPr>
        <p:spPr>
          <a:xfrm>
            <a:off x="31976840" y="19879234"/>
            <a:ext cx="1050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Figure 10. </a:t>
            </a:r>
            <a:r>
              <a:rPr lang="en-US" sz="2400" dirty="0"/>
              <a:t>ECM proteins released by confluent HDF Cells across varying stiffnesses </a:t>
            </a:r>
          </a:p>
        </p:txBody>
      </p:sp>
      <p:pic>
        <p:nvPicPr>
          <p:cNvPr id="23" name="Picture 22" descr="A green and purple particles&#10;&#10;Description automatically generated with medium confidence">
            <a:extLst>
              <a:ext uri="{FF2B5EF4-FFF2-40B4-BE49-F238E27FC236}">
                <a16:creationId xmlns:a16="http://schemas.microsoft.com/office/drawing/2014/main" id="{48A63608-CBBE-2CC0-8DC2-A9C3A74997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6760" y="23647099"/>
            <a:ext cx="3978871" cy="3978871"/>
          </a:xfrm>
          <a:prstGeom prst="rect">
            <a:avLst/>
          </a:prstGeom>
        </p:spPr>
      </p:pic>
      <p:pic>
        <p:nvPicPr>
          <p:cNvPr id="24" name="Picture 23" descr="A close-up of a cell&#10;&#10;Description automatically generated">
            <a:extLst>
              <a:ext uri="{FF2B5EF4-FFF2-40B4-BE49-F238E27FC236}">
                <a16:creationId xmlns:a16="http://schemas.microsoft.com/office/drawing/2014/main" id="{0D35EC60-468C-A4CA-E916-CAE47849B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95394" y="23653853"/>
            <a:ext cx="3972117" cy="3972117"/>
          </a:xfrm>
          <a:prstGeom prst="rect">
            <a:avLst/>
          </a:prstGeom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72B2B5-E898-1710-580D-5AFE3AF037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93724" y="23647099"/>
            <a:ext cx="3972116" cy="39721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707643-2D58-EFE3-FB3D-CABCFCAC364B}"/>
              </a:ext>
            </a:extLst>
          </p:cNvPr>
          <p:cNvSpPr txBox="1"/>
          <p:nvPr/>
        </p:nvSpPr>
        <p:spPr>
          <a:xfrm>
            <a:off x="31810834" y="28002777"/>
            <a:ext cx="1050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Figure 11. </a:t>
            </a:r>
            <a:r>
              <a:rPr lang="en-US" sz="2400" dirty="0"/>
              <a:t>1.0kpa vs 4.7kpa vs 10.3kpa fibrous morphology of HDFs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F0E9356-F293-4730-70A4-06A461C201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5735" t="15194" b="13432"/>
          <a:stretch>
            <a:fillRect/>
          </a:stretch>
        </p:blipFill>
        <p:spPr>
          <a:xfrm>
            <a:off x="18386333" y="9829552"/>
            <a:ext cx="3097676" cy="298450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A695188-5D90-DA50-07F6-BAFD7AA5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492" y="25994816"/>
            <a:ext cx="7740758" cy="47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99320883-B719-C20C-EA3B-84E38CC79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511" y="21258542"/>
            <a:ext cx="6180944" cy="630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8D19502-F447-6F1B-50D7-1B63F324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577" y="27829958"/>
            <a:ext cx="330517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28B1AEB-AA73-BBE0-9420-21DFA416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541" y="27822017"/>
            <a:ext cx="31432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CEEFC30-184C-9E78-470C-94E676BF1235}"/>
              </a:ext>
            </a:extLst>
          </p:cNvPr>
          <p:cNvSpPr txBox="1"/>
          <p:nvPr/>
        </p:nvSpPr>
        <p:spPr>
          <a:xfrm>
            <a:off x="21718635" y="21091917"/>
            <a:ext cx="1159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HDFs</a:t>
            </a:r>
          </a:p>
        </p:txBody>
      </p:sp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89</TotalTime>
  <Words>467</Words>
  <Application>Microsoft Office PowerPoint</Application>
  <PresentationFormat>Custom</PresentationFormat>
  <Paragraphs>68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Cambria</vt:lpstr>
      <vt:lpstr>Office Theme</vt:lpstr>
      <vt:lpstr>Mechanically Tunable Hydrogels with Adhesive Peptides for Cell Culture Claire Komar, Haley Royce, Linqing Li Department of Chemical and Bioengineering,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Claire Komar</cp:lastModifiedBy>
  <cp:revision>1</cp:revision>
  <cp:lastPrinted>2026-04-13T20:06:49Z</cp:lastPrinted>
  <dcterms:created xsi:type="dcterms:W3CDTF">2016-03-05T16:55:12Z</dcterms:created>
  <dcterms:modified xsi:type="dcterms:W3CDTF">2026-04-17T15:46:41Z</dcterms:modified>
</cp:coreProperties>
</file>