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67" r:id="rId5"/>
  </p:sldIdLst>
  <p:sldSz cx="43891200" cy="32918400"/>
  <p:notesSz cx="9290050" cy="7004050"/>
  <p:defaultTextStyle>
    <a:defPPr>
      <a:defRPr lang="en-US"/>
    </a:defPPr>
    <a:lvl1pPr algn="l" rtl="0" fontAlgn="base">
      <a:spcBef>
        <a:spcPct val="0"/>
      </a:spcBef>
      <a:spcAft>
        <a:spcPct val="0"/>
      </a:spcAft>
      <a:defRPr sz="2327" kern="1200">
        <a:solidFill>
          <a:schemeClr val="tx1"/>
        </a:solidFill>
        <a:latin typeface="Arial" pitchFamily="-72" charset="0"/>
        <a:ea typeface="ＭＳ Ｐゴシック" pitchFamily="-72" charset="-128"/>
        <a:cs typeface="ＭＳ Ｐゴシック" pitchFamily="-72" charset="-128"/>
      </a:defRPr>
    </a:lvl1pPr>
    <a:lvl2pPr marL="462644" algn="l" rtl="0" fontAlgn="base">
      <a:spcBef>
        <a:spcPct val="0"/>
      </a:spcBef>
      <a:spcAft>
        <a:spcPct val="0"/>
      </a:spcAft>
      <a:defRPr sz="2327" kern="1200">
        <a:solidFill>
          <a:schemeClr val="tx1"/>
        </a:solidFill>
        <a:latin typeface="Arial" pitchFamily="-72" charset="0"/>
        <a:ea typeface="ＭＳ Ｐゴシック" pitchFamily="-72" charset="-128"/>
        <a:cs typeface="ＭＳ Ｐゴシック" pitchFamily="-72" charset="-128"/>
      </a:defRPr>
    </a:lvl2pPr>
    <a:lvl3pPr marL="925290" algn="l" rtl="0" fontAlgn="base">
      <a:spcBef>
        <a:spcPct val="0"/>
      </a:spcBef>
      <a:spcAft>
        <a:spcPct val="0"/>
      </a:spcAft>
      <a:defRPr sz="2327" kern="1200">
        <a:solidFill>
          <a:schemeClr val="tx1"/>
        </a:solidFill>
        <a:latin typeface="Arial" pitchFamily="-72" charset="0"/>
        <a:ea typeface="ＭＳ Ｐゴシック" pitchFamily="-72" charset="-128"/>
        <a:cs typeface="ＭＳ Ｐゴシック" pitchFamily="-72" charset="-128"/>
      </a:defRPr>
    </a:lvl3pPr>
    <a:lvl4pPr marL="1387934" algn="l" rtl="0" fontAlgn="base">
      <a:spcBef>
        <a:spcPct val="0"/>
      </a:spcBef>
      <a:spcAft>
        <a:spcPct val="0"/>
      </a:spcAft>
      <a:defRPr sz="2327" kern="1200">
        <a:solidFill>
          <a:schemeClr val="tx1"/>
        </a:solidFill>
        <a:latin typeface="Arial" pitchFamily="-72" charset="0"/>
        <a:ea typeface="ＭＳ Ｐゴシック" pitchFamily="-72" charset="-128"/>
        <a:cs typeface="ＭＳ Ｐゴシック" pitchFamily="-72" charset="-128"/>
      </a:defRPr>
    </a:lvl4pPr>
    <a:lvl5pPr marL="1850579" algn="l" rtl="0" fontAlgn="base">
      <a:spcBef>
        <a:spcPct val="0"/>
      </a:spcBef>
      <a:spcAft>
        <a:spcPct val="0"/>
      </a:spcAft>
      <a:defRPr sz="2327" kern="1200">
        <a:solidFill>
          <a:schemeClr val="tx1"/>
        </a:solidFill>
        <a:latin typeface="Arial" pitchFamily="-72" charset="0"/>
        <a:ea typeface="ＭＳ Ｐゴシック" pitchFamily="-72" charset="-128"/>
        <a:cs typeface="ＭＳ Ｐゴシック" pitchFamily="-72" charset="-128"/>
      </a:defRPr>
    </a:lvl5pPr>
    <a:lvl6pPr marL="2313223" algn="l" defTabSz="462644" rtl="0" eaLnBrk="1" latinLnBrk="0" hangingPunct="1">
      <a:defRPr sz="2327" kern="1200">
        <a:solidFill>
          <a:schemeClr val="tx1"/>
        </a:solidFill>
        <a:latin typeface="Arial" pitchFamily="-72" charset="0"/>
        <a:ea typeface="ＭＳ Ｐゴシック" pitchFamily="-72" charset="-128"/>
        <a:cs typeface="ＭＳ Ｐゴシック" pitchFamily="-72" charset="-128"/>
      </a:defRPr>
    </a:lvl6pPr>
    <a:lvl7pPr marL="2775869" algn="l" defTabSz="462644" rtl="0" eaLnBrk="1" latinLnBrk="0" hangingPunct="1">
      <a:defRPr sz="2327" kern="1200">
        <a:solidFill>
          <a:schemeClr val="tx1"/>
        </a:solidFill>
        <a:latin typeface="Arial" pitchFamily="-72" charset="0"/>
        <a:ea typeface="ＭＳ Ｐゴシック" pitchFamily="-72" charset="-128"/>
        <a:cs typeface="ＭＳ Ｐゴシック" pitchFamily="-72" charset="-128"/>
      </a:defRPr>
    </a:lvl7pPr>
    <a:lvl8pPr marL="3238513" algn="l" defTabSz="462644" rtl="0" eaLnBrk="1" latinLnBrk="0" hangingPunct="1">
      <a:defRPr sz="2327" kern="1200">
        <a:solidFill>
          <a:schemeClr val="tx1"/>
        </a:solidFill>
        <a:latin typeface="Arial" pitchFamily="-72" charset="0"/>
        <a:ea typeface="ＭＳ Ｐゴシック" pitchFamily="-72" charset="-128"/>
        <a:cs typeface="ＭＳ Ｐゴシック" pitchFamily="-72" charset="-128"/>
      </a:defRPr>
    </a:lvl8pPr>
    <a:lvl9pPr marL="3701157" algn="l" defTabSz="462644" rtl="0" eaLnBrk="1" latinLnBrk="0" hangingPunct="1">
      <a:defRPr sz="2327" kern="1200">
        <a:solidFill>
          <a:schemeClr val="tx1"/>
        </a:solidFill>
        <a:latin typeface="Arial" pitchFamily="-72" charset="0"/>
        <a:ea typeface="ＭＳ Ｐゴシック" pitchFamily="-72" charset="-128"/>
        <a:cs typeface="ＭＳ Ｐゴシック" pitchFamily="-72" charset="-128"/>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CF0F0B-C90F-F26B-7075-75E3450DED8F}" name="Milo Sheffield" initials="MS" userId="S::mhs1057@usnh.edu::07c2864a-f695-4e17-a950-2001f1d0d099" providerId="AD"/>
  <p188:author id="{CB705E45-1976-1F70-A6E4-B2089022170B}" name="Adam Brockett" initials="AB" userId="S::atb1091@usnh.edu::fb2919f3-fea3-4b64-9f6f-22589903dfa1" providerId="AD"/>
  <p188:author id="{801F5456-D087-BD66-3EAC-2F48E79CB44E}" name="Nicholas Caporale" initials="NC" userId="S::ngc1015@usnh.edu::17d4a531-1120-4161-b700-0769b318c964" providerId="AD"/>
  <p188:author id="{8443ED59-20C7-4FDF-8DCA-8A14D1AA1C8C}" name="Microsoft Office User" initials="MOU" userId="Microsoft Office User" providerId="None"/>
  <p188:author id="{3C34E276-B3F3-E697-EB94-94B018BF8583}" name="Anna Xuan Li" initials="" userId="S::annali@umd.edu::a7941c64-31a7-4770-bd6e-9f3fcfa22803" providerId="AD"/>
  <p188:author id="{D87C52C2-9E08-D9FB-C57B-B5ADC14F0B42}" name="Karolina Kwasek" initials="KK" userId="S::kk1536@usnh.edu::cde1e1f3-52cb-430f-a29d-4dbb04de1f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Gould" initials="LG" lastIdx="5" clrIdx="0"/>
  <p:cmAuthor id="2" name="goulde@princeton.edu" initials="g"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1F3D7E"/>
    <a:srgbClr val="E13A3E"/>
    <a:srgbClr val="FFC000"/>
    <a:srgbClr val="EB1C22"/>
    <a:srgbClr val="6FCCDC"/>
    <a:srgbClr val="3752A5"/>
    <a:srgbClr val="FFD720"/>
    <a:srgbClr val="00FF00"/>
    <a:srgbClr val="00C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 d="100"/>
          <a:sy n="12" d="100"/>
        </p:scale>
        <p:origin x="1552" y="94"/>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1" y="0"/>
            <a:ext cx="4046189" cy="344914"/>
          </a:xfrm>
          <a:prstGeom prst="rect">
            <a:avLst/>
          </a:prstGeom>
          <a:noFill/>
          <a:ln w="9525">
            <a:noFill/>
            <a:miter lim="800000"/>
            <a:headEnd/>
            <a:tailEnd/>
          </a:ln>
          <a:effectLst/>
        </p:spPr>
        <p:txBody>
          <a:bodyPr vert="horz" wrap="square" lIns="90827" tIns="45414" rIns="90827" bIns="45414" numCol="1" anchor="t" anchorCtr="0" compatLnSpc="1">
            <a:prstTxWarp prst="textNoShape">
              <a:avLst/>
            </a:prstTxWarp>
          </a:bodyPr>
          <a:lstStyle>
            <a:lvl1pPr defTabSz="908434">
              <a:defRPr sz="1200">
                <a:latin typeface="Arial" charset="0"/>
                <a:ea typeface="+mn-ea"/>
                <a:cs typeface="+mn-cs"/>
              </a:defRPr>
            </a:lvl1pPr>
          </a:lstStyle>
          <a:p>
            <a:pPr>
              <a:defRPr/>
            </a:pPr>
            <a:endParaRPr lang="en-US"/>
          </a:p>
        </p:txBody>
      </p:sp>
      <p:sp>
        <p:nvSpPr>
          <p:cNvPr id="8195" name="Rectangle 1027"/>
          <p:cNvSpPr>
            <a:spLocks noGrp="1" noChangeArrowheads="1"/>
          </p:cNvSpPr>
          <p:nvPr>
            <p:ph type="dt" sz="quarter" idx="1"/>
          </p:nvPr>
        </p:nvSpPr>
        <p:spPr bwMode="auto">
          <a:xfrm>
            <a:off x="5259686" y="0"/>
            <a:ext cx="4047987" cy="344914"/>
          </a:xfrm>
          <a:prstGeom prst="rect">
            <a:avLst/>
          </a:prstGeom>
          <a:noFill/>
          <a:ln w="9525">
            <a:noFill/>
            <a:miter lim="800000"/>
            <a:headEnd/>
            <a:tailEnd/>
          </a:ln>
          <a:effectLst/>
        </p:spPr>
        <p:txBody>
          <a:bodyPr vert="horz" wrap="square" lIns="90827" tIns="45414" rIns="90827" bIns="45414" numCol="1" anchor="t" anchorCtr="0" compatLnSpc="1">
            <a:prstTxWarp prst="textNoShape">
              <a:avLst/>
            </a:prstTxWarp>
          </a:bodyPr>
          <a:lstStyle>
            <a:lvl1pPr algn="r" defTabSz="908434">
              <a:defRPr sz="1200">
                <a:latin typeface="Arial" charset="0"/>
                <a:ea typeface="+mn-ea"/>
                <a:cs typeface="+mn-cs"/>
              </a:defRPr>
            </a:lvl1pPr>
          </a:lstStyle>
          <a:p>
            <a:pPr>
              <a:defRPr/>
            </a:pPr>
            <a:endParaRPr lang="en-US"/>
          </a:p>
        </p:txBody>
      </p:sp>
      <p:sp>
        <p:nvSpPr>
          <p:cNvPr id="8196" name="Rectangle 1028"/>
          <p:cNvSpPr>
            <a:spLocks noGrp="1" noChangeArrowheads="1"/>
          </p:cNvSpPr>
          <p:nvPr>
            <p:ph type="ftr" sz="quarter" idx="2"/>
          </p:nvPr>
        </p:nvSpPr>
        <p:spPr bwMode="auto">
          <a:xfrm>
            <a:off x="1" y="6668687"/>
            <a:ext cx="4046189" cy="344913"/>
          </a:xfrm>
          <a:prstGeom prst="rect">
            <a:avLst/>
          </a:prstGeom>
          <a:noFill/>
          <a:ln w="9525">
            <a:noFill/>
            <a:miter lim="800000"/>
            <a:headEnd/>
            <a:tailEnd/>
          </a:ln>
          <a:effectLst/>
        </p:spPr>
        <p:txBody>
          <a:bodyPr vert="horz" wrap="square" lIns="90827" tIns="45414" rIns="90827" bIns="45414" numCol="1" anchor="b" anchorCtr="0" compatLnSpc="1">
            <a:prstTxWarp prst="textNoShape">
              <a:avLst/>
            </a:prstTxWarp>
          </a:bodyPr>
          <a:lstStyle>
            <a:lvl1pPr defTabSz="908434">
              <a:defRPr sz="1200">
                <a:latin typeface="Arial" charset="0"/>
                <a:ea typeface="+mn-ea"/>
                <a:cs typeface="+mn-cs"/>
              </a:defRPr>
            </a:lvl1pPr>
          </a:lstStyle>
          <a:p>
            <a:pPr>
              <a:defRPr/>
            </a:pPr>
            <a:endParaRPr lang="en-US"/>
          </a:p>
        </p:txBody>
      </p:sp>
      <p:sp>
        <p:nvSpPr>
          <p:cNvPr id="8197" name="Rectangle 1029"/>
          <p:cNvSpPr>
            <a:spLocks noGrp="1" noChangeArrowheads="1"/>
          </p:cNvSpPr>
          <p:nvPr>
            <p:ph type="sldNum" sz="quarter" idx="3"/>
          </p:nvPr>
        </p:nvSpPr>
        <p:spPr bwMode="auto">
          <a:xfrm>
            <a:off x="5259686" y="6668687"/>
            <a:ext cx="4047987" cy="344913"/>
          </a:xfrm>
          <a:prstGeom prst="rect">
            <a:avLst/>
          </a:prstGeom>
          <a:noFill/>
          <a:ln w="9525">
            <a:noFill/>
            <a:miter lim="800000"/>
            <a:headEnd/>
            <a:tailEnd/>
          </a:ln>
          <a:effectLst/>
        </p:spPr>
        <p:txBody>
          <a:bodyPr vert="horz" wrap="square" lIns="90827" tIns="45414" rIns="90827" bIns="45414" numCol="1" anchor="b" anchorCtr="0" compatLnSpc="1">
            <a:prstTxWarp prst="textNoShape">
              <a:avLst/>
            </a:prstTxWarp>
          </a:bodyPr>
          <a:lstStyle>
            <a:lvl1pPr algn="r" defTabSz="908434">
              <a:defRPr sz="1200">
                <a:latin typeface="Arial" charset="0"/>
                <a:ea typeface="+mn-ea"/>
                <a:cs typeface="+mn-cs"/>
              </a:defRPr>
            </a:lvl1pPr>
          </a:lstStyle>
          <a:p>
            <a:pPr>
              <a:defRPr/>
            </a:pPr>
            <a:fld id="{E6FA1BFB-F81A-462E-8DB3-29B691E938E0}" type="slidenum">
              <a:rPr lang="en-US"/>
              <a:pPr>
                <a:defRPr/>
              </a:pPr>
              <a:t>‹#›</a:t>
            </a:fld>
            <a:endParaRPr lang="en-US"/>
          </a:p>
        </p:txBody>
      </p:sp>
    </p:spTree>
    <p:extLst>
      <p:ext uri="{BB962C8B-B14F-4D97-AF65-F5344CB8AC3E}">
        <p14:creationId xmlns:p14="http://schemas.microsoft.com/office/powerpoint/2010/main" val="21268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4025688" cy="350055"/>
          </a:xfrm>
          <a:prstGeom prst="rect">
            <a:avLst/>
          </a:prstGeom>
          <a:noFill/>
          <a:ln w="9525">
            <a:noFill/>
            <a:miter lim="800000"/>
            <a:headEnd/>
            <a:tailEnd/>
          </a:ln>
          <a:effectLst/>
        </p:spPr>
        <p:txBody>
          <a:bodyPr vert="horz" wrap="square" lIns="20748" tIns="10374" rIns="20748" bIns="10374" numCol="1" anchor="t" anchorCtr="0" compatLnSpc="1">
            <a:prstTxWarp prst="textNoShape">
              <a:avLst/>
            </a:prstTxWarp>
          </a:bodyPr>
          <a:lstStyle>
            <a:lvl1pPr eaLnBrk="0" hangingPunct="0">
              <a:defRPr sz="300">
                <a:latin typeface="Arial" charset="0"/>
                <a:ea typeface="+mn-ea"/>
                <a:cs typeface="+mn-cs"/>
              </a:defRPr>
            </a:lvl1pPr>
          </a:lstStyle>
          <a:p>
            <a:pPr>
              <a:defRPr/>
            </a:pPr>
            <a:endParaRPr lang="en-US"/>
          </a:p>
        </p:txBody>
      </p:sp>
      <p:sp>
        <p:nvSpPr>
          <p:cNvPr id="15363" name="Rectangle 3"/>
          <p:cNvSpPr>
            <a:spLocks noGrp="1" noChangeArrowheads="1"/>
          </p:cNvSpPr>
          <p:nvPr>
            <p:ph type="dt" idx="1"/>
          </p:nvPr>
        </p:nvSpPr>
        <p:spPr bwMode="auto">
          <a:xfrm>
            <a:off x="5262204" y="0"/>
            <a:ext cx="4025688" cy="350055"/>
          </a:xfrm>
          <a:prstGeom prst="rect">
            <a:avLst/>
          </a:prstGeom>
          <a:noFill/>
          <a:ln w="9525">
            <a:noFill/>
            <a:miter lim="800000"/>
            <a:headEnd/>
            <a:tailEnd/>
          </a:ln>
          <a:effectLst/>
        </p:spPr>
        <p:txBody>
          <a:bodyPr vert="horz" wrap="square" lIns="20748" tIns="10374" rIns="20748" bIns="10374" numCol="1" anchor="t" anchorCtr="0" compatLnSpc="1">
            <a:prstTxWarp prst="textNoShape">
              <a:avLst/>
            </a:prstTxWarp>
          </a:bodyPr>
          <a:lstStyle>
            <a:lvl1pPr algn="r" eaLnBrk="0" hangingPunct="0">
              <a:defRPr sz="300">
                <a:latin typeface="Arial" charset="0"/>
                <a:ea typeface="+mn-ea"/>
                <a:cs typeface="+mn-cs"/>
              </a:defRPr>
            </a:lvl1pPr>
          </a:lstStyle>
          <a:p>
            <a:pPr>
              <a:defRPr/>
            </a:pPr>
            <a:fld id="{8560B14E-4215-4EAB-8748-80759F7C0E38}" type="datetimeFigureOut">
              <a:rPr lang="en-US"/>
              <a:pPr>
                <a:defRPr/>
              </a:pPr>
              <a:t>4/19/2026</a:t>
            </a:fld>
            <a:endParaRPr lang="en-US"/>
          </a:p>
        </p:txBody>
      </p:sp>
      <p:sp>
        <p:nvSpPr>
          <p:cNvPr id="13316" name="Rectangle 4"/>
          <p:cNvSpPr>
            <a:spLocks noGrp="1" noRot="1" noChangeAspect="1" noChangeArrowheads="1" noTextEdit="1"/>
          </p:cNvSpPr>
          <p:nvPr>
            <p:ph type="sldImg" idx="2"/>
          </p:nvPr>
        </p:nvSpPr>
        <p:spPr bwMode="auto">
          <a:xfrm>
            <a:off x="2894013" y="525463"/>
            <a:ext cx="3502025" cy="2627312"/>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929005" y="3326814"/>
            <a:ext cx="7432040" cy="3151969"/>
          </a:xfrm>
          <a:prstGeom prst="rect">
            <a:avLst/>
          </a:prstGeom>
          <a:noFill/>
          <a:ln w="9525">
            <a:noFill/>
            <a:miter lim="800000"/>
            <a:headEnd/>
            <a:tailEnd/>
          </a:ln>
          <a:effectLst/>
        </p:spPr>
        <p:txBody>
          <a:bodyPr vert="horz" wrap="square" lIns="20748" tIns="10374" rIns="20748" bIns="103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6652525"/>
            <a:ext cx="4025688" cy="350423"/>
          </a:xfrm>
          <a:prstGeom prst="rect">
            <a:avLst/>
          </a:prstGeom>
          <a:noFill/>
          <a:ln w="9525">
            <a:noFill/>
            <a:miter lim="800000"/>
            <a:headEnd/>
            <a:tailEnd/>
          </a:ln>
          <a:effectLst/>
        </p:spPr>
        <p:txBody>
          <a:bodyPr vert="horz" wrap="square" lIns="20748" tIns="10374" rIns="20748" bIns="10374" numCol="1" anchor="b" anchorCtr="0" compatLnSpc="1">
            <a:prstTxWarp prst="textNoShape">
              <a:avLst/>
            </a:prstTxWarp>
          </a:bodyPr>
          <a:lstStyle>
            <a:lvl1pPr eaLnBrk="0" hangingPunct="0">
              <a:defRPr sz="300">
                <a:latin typeface="Arial" charset="0"/>
                <a:ea typeface="+mn-ea"/>
                <a:cs typeface="+mn-cs"/>
              </a:defRPr>
            </a:lvl1pPr>
          </a:lstStyle>
          <a:p>
            <a:pPr>
              <a:defRPr/>
            </a:pPr>
            <a:endParaRPr lang="en-US"/>
          </a:p>
        </p:txBody>
      </p:sp>
      <p:sp>
        <p:nvSpPr>
          <p:cNvPr id="15367" name="Rectangle 7"/>
          <p:cNvSpPr>
            <a:spLocks noGrp="1" noChangeArrowheads="1"/>
          </p:cNvSpPr>
          <p:nvPr>
            <p:ph type="sldNum" sz="quarter" idx="5"/>
          </p:nvPr>
        </p:nvSpPr>
        <p:spPr bwMode="auto">
          <a:xfrm>
            <a:off x="5262204" y="6652525"/>
            <a:ext cx="4025688" cy="350423"/>
          </a:xfrm>
          <a:prstGeom prst="rect">
            <a:avLst/>
          </a:prstGeom>
          <a:noFill/>
          <a:ln w="9525">
            <a:noFill/>
            <a:miter lim="800000"/>
            <a:headEnd/>
            <a:tailEnd/>
          </a:ln>
          <a:effectLst/>
        </p:spPr>
        <p:txBody>
          <a:bodyPr vert="horz" wrap="square" lIns="20748" tIns="10374" rIns="20748" bIns="10374" numCol="1" anchor="b" anchorCtr="0" compatLnSpc="1">
            <a:prstTxWarp prst="textNoShape">
              <a:avLst/>
            </a:prstTxWarp>
          </a:bodyPr>
          <a:lstStyle>
            <a:lvl1pPr algn="r" eaLnBrk="0" hangingPunct="0">
              <a:defRPr sz="300">
                <a:latin typeface="Arial" charset="0"/>
                <a:ea typeface="+mn-ea"/>
                <a:cs typeface="+mn-cs"/>
              </a:defRPr>
            </a:lvl1pPr>
          </a:lstStyle>
          <a:p>
            <a:pPr>
              <a:defRPr/>
            </a:pPr>
            <a:fld id="{A99F33CB-1BD4-443A-BE1A-48E758FBEA3C}" type="slidenum">
              <a:rPr lang="en-US"/>
              <a:pPr>
                <a:defRPr/>
              </a:pPr>
              <a:t>‹#›</a:t>
            </a:fld>
            <a:endParaRPr lang="en-US"/>
          </a:p>
        </p:txBody>
      </p:sp>
    </p:spTree>
    <p:extLst>
      <p:ext uri="{BB962C8B-B14F-4D97-AF65-F5344CB8AC3E}">
        <p14:creationId xmlns:p14="http://schemas.microsoft.com/office/powerpoint/2010/main" val="34992027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14" kern="1200">
        <a:solidFill>
          <a:schemeClr val="tx1"/>
        </a:solidFill>
        <a:latin typeface="Calibri" pitchFamily="34" charset="0"/>
        <a:ea typeface="ＭＳ Ｐゴシック" pitchFamily="-72" charset="-128"/>
        <a:cs typeface="ＭＳ Ｐゴシック" pitchFamily="-72" charset="-128"/>
      </a:defRPr>
    </a:lvl1pPr>
    <a:lvl2pPr marL="462644" algn="l" rtl="0" eaLnBrk="0" fontAlgn="base" hangingPunct="0">
      <a:spcBef>
        <a:spcPct val="30000"/>
      </a:spcBef>
      <a:spcAft>
        <a:spcPct val="0"/>
      </a:spcAft>
      <a:defRPr sz="1214" kern="1200">
        <a:solidFill>
          <a:schemeClr val="tx1"/>
        </a:solidFill>
        <a:latin typeface="Calibri" pitchFamily="34" charset="0"/>
        <a:ea typeface="ＭＳ Ｐゴシック" pitchFamily="-72" charset="-128"/>
        <a:cs typeface="+mn-cs"/>
      </a:defRPr>
    </a:lvl2pPr>
    <a:lvl3pPr marL="925290" algn="l" rtl="0" eaLnBrk="0" fontAlgn="base" hangingPunct="0">
      <a:spcBef>
        <a:spcPct val="30000"/>
      </a:spcBef>
      <a:spcAft>
        <a:spcPct val="0"/>
      </a:spcAft>
      <a:defRPr sz="1214" kern="1200">
        <a:solidFill>
          <a:schemeClr val="tx1"/>
        </a:solidFill>
        <a:latin typeface="Calibri" pitchFamily="34" charset="0"/>
        <a:ea typeface="ＭＳ Ｐゴシック" pitchFamily="-72" charset="-128"/>
        <a:cs typeface="+mn-cs"/>
      </a:defRPr>
    </a:lvl3pPr>
    <a:lvl4pPr marL="1387934" algn="l" rtl="0" eaLnBrk="0" fontAlgn="base" hangingPunct="0">
      <a:spcBef>
        <a:spcPct val="30000"/>
      </a:spcBef>
      <a:spcAft>
        <a:spcPct val="0"/>
      </a:spcAft>
      <a:defRPr sz="1214" kern="1200">
        <a:solidFill>
          <a:schemeClr val="tx1"/>
        </a:solidFill>
        <a:latin typeface="Calibri" pitchFamily="34" charset="0"/>
        <a:ea typeface="ＭＳ Ｐゴシック" pitchFamily="-72" charset="-128"/>
        <a:cs typeface="+mn-cs"/>
      </a:defRPr>
    </a:lvl4pPr>
    <a:lvl5pPr marL="1850579" algn="l" rtl="0" eaLnBrk="0" fontAlgn="base" hangingPunct="0">
      <a:spcBef>
        <a:spcPct val="30000"/>
      </a:spcBef>
      <a:spcAft>
        <a:spcPct val="0"/>
      </a:spcAft>
      <a:defRPr sz="1214" kern="1200">
        <a:solidFill>
          <a:schemeClr val="tx1"/>
        </a:solidFill>
        <a:latin typeface="Calibri" pitchFamily="34" charset="0"/>
        <a:ea typeface="ＭＳ Ｐゴシック" pitchFamily="-72" charset="-128"/>
        <a:cs typeface="+mn-cs"/>
      </a:defRPr>
    </a:lvl5pPr>
    <a:lvl6pPr marL="2313223" algn="l" defTabSz="925290" rtl="0" eaLnBrk="1" latinLnBrk="0" hangingPunct="1">
      <a:defRPr sz="1214" kern="1200">
        <a:solidFill>
          <a:schemeClr val="tx1"/>
        </a:solidFill>
        <a:latin typeface="+mn-lt"/>
        <a:ea typeface="+mn-ea"/>
        <a:cs typeface="+mn-cs"/>
      </a:defRPr>
    </a:lvl6pPr>
    <a:lvl7pPr marL="2775869" algn="l" defTabSz="925290" rtl="0" eaLnBrk="1" latinLnBrk="0" hangingPunct="1">
      <a:defRPr sz="1214" kern="1200">
        <a:solidFill>
          <a:schemeClr val="tx1"/>
        </a:solidFill>
        <a:latin typeface="+mn-lt"/>
        <a:ea typeface="+mn-ea"/>
        <a:cs typeface="+mn-cs"/>
      </a:defRPr>
    </a:lvl7pPr>
    <a:lvl8pPr marL="3238513" algn="l" defTabSz="925290" rtl="0" eaLnBrk="1" latinLnBrk="0" hangingPunct="1">
      <a:defRPr sz="1214" kern="1200">
        <a:solidFill>
          <a:schemeClr val="tx1"/>
        </a:solidFill>
        <a:latin typeface="+mn-lt"/>
        <a:ea typeface="+mn-ea"/>
        <a:cs typeface="+mn-cs"/>
      </a:defRPr>
    </a:lvl8pPr>
    <a:lvl9pPr marL="3701157" algn="l" defTabSz="925290" rtl="0" eaLnBrk="1" latinLnBrk="0" hangingPunct="1">
      <a:defRPr sz="12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EDEF6-13FA-3376-ACA6-84746F4A40CC}"/>
            </a:ext>
          </a:extLst>
        </p:cNvPr>
        <p:cNvGrpSpPr/>
        <p:nvPr/>
      </p:nvGrpSpPr>
      <p:grpSpPr>
        <a:xfrm>
          <a:off x="0" y="0"/>
          <a:ext cx="0" cy="0"/>
          <a:chOff x="0" y="0"/>
          <a:chExt cx="0" cy="0"/>
        </a:xfrm>
      </p:grpSpPr>
      <p:sp>
        <p:nvSpPr>
          <p:cNvPr id="16385" name="Rectangle 2">
            <a:extLst>
              <a:ext uri="{FF2B5EF4-FFF2-40B4-BE49-F238E27FC236}">
                <a16:creationId xmlns:a16="http://schemas.microsoft.com/office/drawing/2014/main" id="{2A18B6D1-81DD-BD40-4800-47B808CD1D19}"/>
              </a:ext>
            </a:extLst>
          </p:cNvPr>
          <p:cNvSpPr>
            <a:spLocks noGrp="1" noRot="1" noChangeAspect="1" noChangeArrowheads="1" noTextEdit="1"/>
          </p:cNvSpPr>
          <p:nvPr>
            <p:ph type="sldImg"/>
          </p:nvPr>
        </p:nvSpPr>
        <p:spPr>
          <a:xfrm>
            <a:off x="2894013" y="525463"/>
            <a:ext cx="3502025" cy="2627312"/>
          </a:xfrm>
          <a:solidFill>
            <a:srgbClr val="FFFFFF"/>
          </a:solidFill>
          <a:ln/>
        </p:spPr>
        <p:txBody>
          <a:bodyPr/>
          <a:lstStyle/>
          <a:p>
            <a:endParaRPr lang="en-US"/>
          </a:p>
        </p:txBody>
      </p:sp>
      <p:sp>
        <p:nvSpPr>
          <p:cNvPr id="16386" name="Rectangle 3">
            <a:extLst>
              <a:ext uri="{FF2B5EF4-FFF2-40B4-BE49-F238E27FC236}">
                <a16:creationId xmlns:a16="http://schemas.microsoft.com/office/drawing/2014/main" id="{1A175BE9-E894-47C8-B81E-931C4778E55D}"/>
              </a:ext>
            </a:extLst>
          </p:cNvPr>
          <p:cNvSpPr>
            <a:spLocks noGrp="1" noChangeArrowheads="1"/>
          </p:cNvSpPr>
          <p:nvPr>
            <p:ph type="body" idx="1"/>
          </p:nvPr>
        </p:nvSpPr>
        <p:spPr>
          <a:noFill/>
          <a:ln>
            <a:solidFill>
              <a:srgbClr val="000000"/>
            </a:solidFill>
          </a:ln>
        </p:spPr>
        <p:txBody>
          <a:bodyPr/>
          <a:lstStyle/>
          <a:p>
            <a:pPr eaLnBrk="1" hangingPunct="1"/>
            <a:endParaRPr lang="ru-RU">
              <a:latin typeface="Calibri" pitchFamily="-72" charset="0"/>
            </a:endParaRPr>
          </a:p>
        </p:txBody>
      </p:sp>
    </p:spTree>
    <p:extLst>
      <p:ext uri="{BB962C8B-B14F-4D97-AF65-F5344CB8AC3E}">
        <p14:creationId xmlns:p14="http://schemas.microsoft.com/office/powerpoint/2010/main" val="20607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2527" y="9658351"/>
            <a:ext cx="38100000" cy="6664325"/>
          </a:xfrm>
        </p:spPr>
        <p:txBody>
          <a:bodyPr/>
          <a:lstStyle/>
          <a:p>
            <a:r>
              <a:rPr lang="en-US"/>
              <a:t>Click to edit Master title style</a:t>
            </a:r>
          </a:p>
        </p:txBody>
      </p:sp>
      <p:sp>
        <p:nvSpPr>
          <p:cNvPr id="3" name="Subtitle 2"/>
          <p:cNvSpPr>
            <a:spLocks noGrp="1"/>
          </p:cNvSpPr>
          <p:nvPr>
            <p:ph type="subTitle" idx="1"/>
          </p:nvPr>
        </p:nvSpPr>
        <p:spPr>
          <a:xfrm>
            <a:off x="6723436" y="17618075"/>
            <a:ext cx="31378187" cy="7943850"/>
          </a:xfrm>
        </p:spPr>
        <p:txBody>
          <a:bodyPr/>
          <a:lstStyle>
            <a:lvl1pPr marL="0" indent="0" algn="ctr">
              <a:buNone/>
              <a:defRPr/>
            </a:lvl1pPr>
            <a:lvl2pPr marL="437763" indent="0" algn="ctr">
              <a:buNone/>
              <a:defRPr/>
            </a:lvl2pPr>
            <a:lvl3pPr marL="875527" indent="0" algn="ctr">
              <a:buNone/>
              <a:defRPr/>
            </a:lvl3pPr>
            <a:lvl4pPr marL="1313290" indent="0" algn="ctr">
              <a:buNone/>
              <a:defRPr/>
            </a:lvl4pPr>
            <a:lvl5pPr marL="1751054" indent="0" algn="ctr">
              <a:buNone/>
              <a:defRPr/>
            </a:lvl5pPr>
            <a:lvl6pPr marL="2188817" indent="0" algn="ctr">
              <a:buNone/>
              <a:defRPr/>
            </a:lvl6pPr>
            <a:lvl7pPr marL="2626580" indent="0" algn="ctr">
              <a:buNone/>
              <a:defRPr/>
            </a:lvl7pPr>
            <a:lvl8pPr marL="3064343" indent="0" algn="ctr">
              <a:buNone/>
              <a:defRPr/>
            </a:lvl8pPr>
            <a:lvl9pPr marL="350210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39C3C1-39F2-41D7-81C7-C6FFF6674A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94068DE-2751-4DE8-8933-3DAA743D87C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98491" y="1243014"/>
            <a:ext cx="10084340" cy="265287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42227" y="1243014"/>
            <a:ext cx="30100621" cy="265287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E03443-28B2-4342-BA3A-FC6808C540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FBBAFF-4049-4102-AAB5-DFECDDC3A8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40870" y="19978689"/>
            <a:ext cx="38101621" cy="6173787"/>
          </a:xfrm>
        </p:spPr>
        <p:txBody>
          <a:bodyPr anchor="t"/>
          <a:lstStyle>
            <a:lvl1pPr algn="l">
              <a:defRPr sz="3830" b="1" cap="all"/>
            </a:lvl1pPr>
          </a:lstStyle>
          <a:p>
            <a:r>
              <a:rPr lang="en-US"/>
              <a:t>Click to edit Master title style</a:t>
            </a:r>
          </a:p>
        </p:txBody>
      </p:sp>
      <p:sp>
        <p:nvSpPr>
          <p:cNvPr id="3" name="Text Placeholder 2"/>
          <p:cNvSpPr>
            <a:spLocks noGrp="1"/>
          </p:cNvSpPr>
          <p:nvPr>
            <p:ph type="body" idx="1"/>
          </p:nvPr>
        </p:nvSpPr>
        <p:spPr>
          <a:xfrm>
            <a:off x="3540870" y="13177838"/>
            <a:ext cx="38101621" cy="6800850"/>
          </a:xfrm>
        </p:spPr>
        <p:txBody>
          <a:bodyPr anchor="b"/>
          <a:lstStyle>
            <a:lvl1pPr marL="0" indent="0">
              <a:buNone/>
              <a:defRPr sz="1915"/>
            </a:lvl1pPr>
            <a:lvl2pPr marL="437763" indent="0">
              <a:buNone/>
              <a:defRPr sz="1724"/>
            </a:lvl2pPr>
            <a:lvl3pPr marL="875527" indent="0">
              <a:buNone/>
              <a:defRPr sz="1532"/>
            </a:lvl3pPr>
            <a:lvl4pPr marL="1313290" indent="0">
              <a:buNone/>
              <a:defRPr sz="1341"/>
            </a:lvl4pPr>
            <a:lvl5pPr marL="1751054" indent="0">
              <a:buNone/>
              <a:defRPr sz="1341"/>
            </a:lvl5pPr>
            <a:lvl6pPr marL="2188817" indent="0">
              <a:buNone/>
              <a:defRPr sz="1341"/>
            </a:lvl6pPr>
            <a:lvl7pPr marL="2626580" indent="0">
              <a:buNone/>
              <a:defRPr sz="1341"/>
            </a:lvl7pPr>
            <a:lvl8pPr marL="3064343" indent="0">
              <a:buNone/>
              <a:defRPr sz="1341"/>
            </a:lvl8pPr>
            <a:lvl9pPr marL="3502106" indent="0">
              <a:buNone/>
              <a:defRPr sz="134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801524A-5CBC-492A-A30B-60CBC3C0AC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42226" y="7254875"/>
            <a:ext cx="20092481" cy="20516850"/>
          </a:xfrm>
        </p:spPr>
        <p:txBody>
          <a:bodyPr/>
          <a:lstStyle>
            <a:lvl1pPr>
              <a:defRPr sz="2681"/>
            </a:lvl1pPr>
            <a:lvl2pPr>
              <a:defRPr sz="2298"/>
            </a:lvl2pPr>
            <a:lvl3pPr>
              <a:defRPr sz="1915"/>
            </a:lvl3pPr>
            <a:lvl4pPr>
              <a:defRPr sz="1724"/>
            </a:lvl4pPr>
            <a:lvl5pPr>
              <a:defRPr sz="1724"/>
            </a:lvl5pPr>
            <a:lvl6pPr>
              <a:defRPr sz="1724"/>
            </a:lvl6pPr>
            <a:lvl7pPr>
              <a:defRPr sz="1724"/>
            </a:lvl7pPr>
            <a:lvl8pPr>
              <a:defRPr sz="1724"/>
            </a:lvl8pPr>
            <a:lvl9pPr>
              <a:defRPr sz="1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490350" y="7254875"/>
            <a:ext cx="20092481" cy="20516850"/>
          </a:xfrm>
        </p:spPr>
        <p:txBody>
          <a:bodyPr/>
          <a:lstStyle>
            <a:lvl1pPr>
              <a:defRPr sz="2681"/>
            </a:lvl1pPr>
            <a:lvl2pPr>
              <a:defRPr sz="2298"/>
            </a:lvl2pPr>
            <a:lvl3pPr>
              <a:defRPr sz="1915"/>
            </a:lvl3pPr>
            <a:lvl4pPr>
              <a:defRPr sz="1724"/>
            </a:lvl4pPr>
            <a:lvl5pPr>
              <a:defRPr sz="1724"/>
            </a:lvl5pPr>
            <a:lvl6pPr>
              <a:defRPr sz="1724"/>
            </a:lvl6pPr>
            <a:lvl7pPr>
              <a:defRPr sz="1724"/>
            </a:lvl7pPr>
            <a:lvl8pPr>
              <a:defRPr sz="1724"/>
            </a:lvl8pPr>
            <a:lvl9pPr>
              <a:defRPr sz="17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02945A8-70A6-46A2-9B28-A30CF852B1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40604" y="1244601"/>
            <a:ext cx="40343846"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40604" y="6959601"/>
            <a:ext cx="19805515" cy="2900363"/>
          </a:xfrm>
        </p:spPr>
        <p:txBody>
          <a:bodyPr anchor="b"/>
          <a:lstStyle>
            <a:lvl1pPr marL="0" indent="0">
              <a:buNone/>
              <a:defRPr sz="2298" b="1"/>
            </a:lvl1pPr>
            <a:lvl2pPr marL="437763" indent="0">
              <a:buNone/>
              <a:defRPr sz="1915" b="1"/>
            </a:lvl2pPr>
            <a:lvl3pPr marL="875527" indent="0">
              <a:buNone/>
              <a:defRPr sz="1724" b="1"/>
            </a:lvl3pPr>
            <a:lvl4pPr marL="1313290" indent="0">
              <a:buNone/>
              <a:defRPr sz="1532" b="1"/>
            </a:lvl4pPr>
            <a:lvl5pPr marL="1751054" indent="0">
              <a:buNone/>
              <a:defRPr sz="1532" b="1"/>
            </a:lvl5pPr>
            <a:lvl6pPr marL="2188817" indent="0">
              <a:buNone/>
              <a:defRPr sz="1532" b="1"/>
            </a:lvl6pPr>
            <a:lvl7pPr marL="2626580" indent="0">
              <a:buNone/>
              <a:defRPr sz="1532" b="1"/>
            </a:lvl7pPr>
            <a:lvl8pPr marL="3064343" indent="0">
              <a:buNone/>
              <a:defRPr sz="1532" b="1"/>
            </a:lvl8pPr>
            <a:lvl9pPr marL="3502106" indent="0">
              <a:buNone/>
              <a:defRPr sz="1532" b="1"/>
            </a:lvl9pPr>
          </a:lstStyle>
          <a:p>
            <a:pPr lvl="0"/>
            <a:r>
              <a:rPr lang="en-US"/>
              <a:t>Click to edit Master text styles</a:t>
            </a:r>
          </a:p>
        </p:txBody>
      </p:sp>
      <p:sp>
        <p:nvSpPr>
          <p:cNvPr id="4" name="Content Placeholder 3"/>
          <p:cNvSpPr>
            <a:spLocks noGrp="1"/>
          </p:cNvSpPr>
          <p:nvPr>
            <p:ph sz="half" idx="2"/>
          </p:nvPr>
        </p:nvSpPr>
        <p:spPr>
          <a:xfrm>
            <a:off x="2240604" y="9859963"/>
            <a:ext cx="19805515" cy="17911762"/>
          </a:xfrm>
        </p:spPr>
        <p:txBody>
          <a:bodyPr/>
          <a:lstStyle>
            <a:lvl1pPr>
              <a:defRPr sz="2298"/>
            </a:lvl1pPr>
            <a:lvl2pPr>
              <a:defRPr sz="1915"/>
            </a:lvl2pPr>
            <a:lvl3pPr>
              <a:defRPr sz="1724"/>
            </a:lvl3pPr>
            <a:lvl4pPr>
              <a:defRPr sz="1532"/>
            </a:lvl4pPr>
            <a:lvl5pPr>
              <a:defRPr sz="1532"/>
            </a:lvl5pPr>
            <a:lvl6pPr>
              <a:defRPr sz="1532"/>
            </a:lvl6pPr>
            <a:lvl7pPr>
              <a:defRPr sz="1532"/>
            </a:lvl7pPr>
            <a:lvl8pPr>
              <a:defRPr sz="1532"/>
            </a:lvl8pPr>
            <a:lvl9pPr>
              <a:defRPr sz="15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770831" y="6959601"/>
            <a:ext cx="19813621" cy="2900363"/>
          </a:xfrm>
        </p:spPr>
        <p:txBody>
          <a:bodyPr anchor="b"/>
          <a:lstStyle>
            <a:lvl1pPr marL="0" indent="0">
              <a:buNone/>
              <a:defRPr sz="2298" b="1"/>
            </a:lvl1pPr>
            <a:lvl2pPr marL="437763" indent="0">
              <a:buNone/>
              <a:defRPr sz="1915" b="1"/>
            </a:lvl2pPr>
            <a:lvl3pPr marL="875527" indent="0">
              <a:buNone/>
              <a:defRPr sz="1724" b="1"/>
            </a:lvl3pPr>
            <a:lvl4pPr marL="1313290" indent="0">
              <a:buNone/>
              <a:defRPr sz="1532" b="1"/>
            </a:lvl4pPr>
            <a:lvl5pPr marL="1751054" indent="0">
              <a:buNone/>
              <a:defRPr sz="1532" b="1"/>
            </a:lvl5pPr>
            <a:lvl6pPr marL="2188817" indent="0">
              <a:buNone/>
              <a:defRPr sz="1532" b="1"/>
            </a:lvl6pPr>
            <a:lvl7pPr marL="2626580" indent="0">
              <a:buNone/>
              <a:defRPr sz="1532" b="1"/>
            </a:lvl7pPr>
            <a:lvl8pPr marL="3064343" indent="0">
              <a:buNone/>
              <a:defRPr sz="1532" b="1"/>
            </a:lvl8pPr>
            <a:lvl9pPr marL="3502106" indent="0">
              <a:buNone/>
              <a:defRPr sz="1532" b="1"/>
            </a:lvl9pPr>
          </a:lstStyle>
          <a:p>
            <a:pPr lvl="0"/>
            <a:r>
              <a:rPr lang="en-US"/>
              <a:t>Click to edit Master text styles</a:t>
            </a:r>
          </a:p>
        </p:txBody>
      </p:sp>
      <p:sp>
        <p:nvSpPr>
          <p:cNvPr id="6" name="Content Placeholder 5"/>
          <p:cNvSpPr>
            <a:spLocks noGrp="1"/>
          </p:cNvSpPr>
          <p:nvPr>
            <p:ph sz="quarter" idx="4"/>
          </p:nvPr>
        </p:nvSpPr>
        <p:spPr>
          <a:xfrm>
            <a:off x="22770831" y="9859963"/>
            <a:ext cx="19813621" cy="17911762"/>
          </a:xfrm>
        </p:spPr>
        <p:txBody>
          <a:bodyPr/>
          <a:lstStyle>
            <a:lvl1pPr>
              <a:defRPr sz="2298"/>
            </a:lvl1pPr>
            <a:lvl2pPr>
              <a:defRPr sz="1915"/>
            </a:lvl2pPr>
            <a:lvl3pPr>
              <a:defRPr sz="1724"/>
            </a:lvl3pPr>
            <a:lvl4pPr>
              <a:defRPr sz="1532"/>
            </a:lvl4pPr>
            <a:lvl5pPr>
              <a:defRPr sz="1532"/>
            </a:lvl5pPr>
            <a:lvl6pPr>
              <a:defRPr sz="1532"/>
            </a:lvl6pPr>
            <a:lvl7pPr>
              <a:defRPr sz="1532"/>
            </a:lvl7pPr>
            <a:lvl8pPr>
              <a:defRPr sz="1532"/>
            </a:lvl8pPr>
            <a:lvl9pPr>
              <a:defRPr sz="15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ECB4258-AC92-4BC4-B80D-8377859AF6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648D52C-9340-4E0B-B9A8-BD46400A9F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9D7A76BC-620E-4CA9-8A26-811E460ED2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605" y="1238251"/>
            <a:ext cx="14747132" cy="5267325"/>
          </a:xfrm>
        </p:spPr>
        <p:txBody>
          <a:bodyPr anchor="b"/>
          <a:lstStyle>
            <a:lvl1pPr algn="l">
              <a:defRPr sz="1915" b="1"/>
            </a:lvl1pPr>
          </a:lstStyle>
          <a:p>
            <a:r>
              <a:rPr lang="en-US"/>
              <a:t>Click to edit Master title style</a:t>
            </a:r>
          </a:p>
        </p:txBody>
      </p:sp>
      <p:sp>
        <p:nvSpPr>
          <p:cNvPr id="3" name="Content Placeholder 2"/>
          <p:cNvSpPr>
            <a:spLocks noGrp="1"/>
          </p:cNvSpPr>
          <p:nvPr>
            <p:ph idx="1"/>
          </p:nvPr>
        </p:nvSpPr>
        <p:spPr>
          <a:xfrm>
            <a:off x="17526000" y="1238251"/>
            <a:ext cx="25058452" cy="26533475"/>
          </a:xfrm>
        </p:spPr>
        <p:txBody>
          <a:bodyPr/>
          <a:lstStyle>
            <a:lvl1pPr>
              <a:defRPr sz="3065"/>
            </a:lvl1pPr>
            <a:lvl2pPr>
              <a:defRPr sz="2681"/>
            </a:lvl2pPr>
            <a:lvl3pPr>
              <a:defRPr sz="2298"/>
            </a:lvl3pPr>
            <a:lvl4pPr>
              <a:defRPr sz="1915"/>
            </a:lvl4pPr>
            <a:lvl5pPr>
              <a:defRPr sz="1915"/>
            </a:lvl5pPr>
            <a:lvl6pPr>
              <a:defRPr sz="1915"/>
            </a:lvl6pPr>
            <a:lvl7pPr>
              <a:defRPr sz="1915"/>
            </a:lvl7pPr>
            <a:lvl8pPr>
              <a:defRPr sz="1915"/>
            </a:lvl8pPr>
            <a:lvl9pPr>
              <a:defRPr sz="19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40605" y="6505576"/>
            <a:ext cx="14747132" cy="21266150"/>
          </a:xfrm>
        </p:spPr>
        <p:txBody>
          <a:bodyPr/>
          <a:lstStyle>
            <a:lvl1pPr marL="0" indent="0">
              <a:buNone/>
              <a:defRPr sz="1341"/>
            </a:lvl1pPr>
            <a:lvl2pPr marL="437763" indent="0">
              <a:buNone/>
              <a:defRPr sz="1149"/>
            </a:lvl2pPr>
            <a:lvl3pPr marL="875527" indent="0">
              <a:buNone/>
              <a:defRPr sz="957"/>
            </a:lvl3pPr>
            <a:lvl4pPr marL="1313290" indent="0">
              <a:buNone/>
              <a:defRPr sz="862"/>
            </a:lvl4pPr>
            <a:lvl5pPr marL="1751054" indent="0">
              <a:buNone/>
              <a:defRPr sz="862"/>
            </a:lvl5pPr>
            <a:lvl6pPr marL="2188817" indent="0">
              <a:buNone/>
              <a:defRPr sz="862"/>
            </a:lvl6pPr>
            <a:lvl7pPr marL="2626580" indent="0">
              <a:buNone/>
              <a:defRPr sz="862"/>
            </a:lvl7pPr>
            <a:lvl8pPr marL="3064343" indent="0">
              <a:buNone/>
              <a:defRPr sz="862"/>
            </a:lvl8pPr>
            <a:lvl9pPr marL="3502106" indent="0">
              <a:buNone/>
              <a:defRPr sz="8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7DA080C-1562-4016-AB20-A513CBA609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5700" y="21763039"/>
            <a:ext cx="26895356" cy="2568575"/>
          </a:xfrm>
        </p:spPr>
        <p:txBody>
          <a:bodyPr anchor="b"/>
          <a:lstStyle>
            <a:lvl1pPr algn="l">
              <a:defRPr sz="1915" b="1"/>
            </a:lvl1pPr>
          </a:lstStyle>
          <a:p>
            <a:r>
              <a:rPr lang="en-US"/>
              <a:t>Click to edit Master title style</a:t>
            </a:r>
          </a:p>
        </p:txBody>
      </p:sp>
      <p:sp>
        <p:nvSpPr>
          <p:cNvPr id="3" name="Picture Placeholder 2"/>
          <p:cNvSpPr>
            <a:spLocks noGrp="1"/>
          </p:cNvSpPr>
          <p:nvPr>
            <p:ph type="pic" idx="1"/>
          </p:nvPr>
        </p:nvSpPr>
        <p:spPr>
          <a:xfrm>
            <a:off x="8785700" y="2778125"/>
            <a:ext cx="26895356" cy="18653126"/>
          </a:xfrm>
        </p:spPr>
        <p:txBody>
          <a:bodyPr lIns="434485" tIns="217243" rIns="434485" bIns="217243"/>
          <a:lstStyle>
            <a:lvl1pPr marL="0" indent="0">
              <a:buNone/>
              <a:defRPr sz="3065"/>
            </a:lvl1pPr>
            <a:lvl2pPr marL="437763" indent="0">
              <a:buNone/>
              <a:defRPr sz="2681"/>
            </a:lvl2pPr>
            <a:lvl3pPr marL="875527" indent="0">
              <a:buNone/>
              <a:defRPr sz="2298"/>
            </a:lvl3pPr>
            <a:lvl4pPr marL="1313290" indent="0">
              <a:buNone/>
              <a:defRPr sz="1915"/>
            </a:lvl4pPr>
            <a:lvl5pPr marL="1751054" indent="0">
              <a:buNone/>
              <a:defRPr sz="1915"/>
            </a:lvl5pPr>
            <a:lvl6pPr marL="2188817" indent="0">
              <a:buNone/>
              <a:defRPr sz="1915"/>
            </a:lvl6pPr>
            <a:lvl7pPr marL="2626580" indent="0">
              <a:buNone/>
              <a:defRPr sz="1915"/>
            </a:lvl7pPr>
            <a:lvl8pPr marL="3064343" indent="0">
              <a:buNone/>
              <a:defRPr sz="1915"/>
            </a:lvl8pPr>
            <a:lvl9pPr marL="3502106" indent="0">
              <a:buNone/>
              <a:defRPr sz="1915"/>
            </a:lvl9pPr>
          </a:lstStyle>
          <a:p>
            <a:pPr lvl="0"/>
            <a:endParaRPr lang="en-US" noProof="0"/>
          </a:p>
        </p:txBody>
      </p:sp>
      <p:sp>
        <p:nvSpPr>
          <p:cNvPr id="4" name="Text Placeholder 3"/>
          <p:cNvSpPr>
            <a:spLocks noGrp="1"/>
          </p:cNvSpPr>
          <p:nvPr>
            <p:ph type="body" sz="half" idx="2"/>
          </p:nvPr>
        </p:nvSpPr>
        <p:spPr>
          <a:xfrm>
            <a:off x="8785700" y="24331613"/>
            <a:ext cx="26895356" cy="3649662"/>
          </a:xfrm>
        </p:spPr>
        <p:txBody>
          <a:bodyPr/>
          <a:lstStyle>
            <a:lvl1pPr marL="0" indent="0">
              <a:buNone/>
              <a:defRPr sz="1341"/>
            </a:lvl1pPr>
            <a:lvl2pPr marL="437763" indent="0">
              <a:buNone/>
              <a:defRPr sz="1149"/>
            </a:lvl2pPr>
            <a:lvl3pPr marL="875527" indent="0">
              <a:buNone/>
              <a:defRPr sz="957"/>
            </a:lvl3pPr>
            <a:lvl4pPr marL="1313290" indent="0">
              <a:buNone/>
              <a:defRPr sz="862"/>
            </a:lvl4pPr>
            <a:lvl5pPr marL="1751054" indent="0">
              <a:buNone/>
              <a:defRPr sz="862"/>
            </a:lvl5pPr>
            <a:lvl6pPr marL="2188817" indent="0">
              <a:buNone/>
              <a:defRPr sz="862"/>
            </a:lvl6pPr>
            <a:lvl7pPr marL="2626580" indent="0">
              <a:buNone/>
              <a:defRPr sz="862"/>
            </a:lvl7pPr>
            <a:lvl8pPr marL="3064343" indent="0">
              <a:buNone/>
              <a:defRPr sz="862"/>
            </a:lvl8pPr>
            <a:lvl9pPr marL="3502106" indent="0">
              <a:buNone/>
              <a:defRPr sz="8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E5321C5-BCDB-4D0F-AEE3-C750914DDE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6831" y="1316039"/>
            <a:ext cx="39497540" cy="5486400"/>
          </a:xfrm>
          <a:prstGeom prst="rect">
            <a:avLst/>
          </a:prstGeom>
          <a:noFill/>
          <a:ln w="9525">
            <a:noFill/>
            <a:miter lim="800000"/>
            <a:headEnd/>
            <a:tailEnd/>
          </a:ln>
        </p:spPr>
        <p:txBody>
          <a:bodyPr vert="horz" wrap="square" lIns="508652" tIns="254326" rIns="508652" bIns="254326"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6831" y="7680326"/>
            <a:ext cx="39497540" cy="21724938"/>
          </a:xfrm>
          <a:prstGeom prst="rect">
            <a:avLst/>
          </a:prstGeom>
          <a:noFill/>
          <a:ln w="9525">
            <a:noFill/>
            <a:miter lim="800000"/>
            <a:headEnd/>
            <a:tailEnd/>
          </a:ln>
        </p:spPr>
        <p:txBody>
          <a:bodyPr vert="horz" wrap="square" lIns="508652" tIns="254326" rIns="508652" bIns="2543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830" y="29976764"/>
            <a:ext cx="10238362" cy="2286000"/>
          </a:xfrm>
          <a:prstGeom prst="rect">
            <a:avLst/>
          </a:prstGeom>
          <a:noFill/>
          <a:ln w="9525">
            <a:noFill/>
            <a:miter lim="800000"/>
            <a:headEnd/>
            <a:tailEnd/>
          </a:ln>
        </p:spPr>
        <p:txBody>
          <a:bodyPr vert="horz" wrap="square" lIns="508652" tIns="254326" rIns="508652" bIns="254326" numCol="1" anchor="t" anchorCtr="0" compatLnSpc="1">
            <a:prstTxWarp prst="textNoShape">
              <a:avLst/>
            </a:prstTxWarp>
          </a:bodyPr>
          <a:lstStyle>
            <a:lvl1pPr>
              <a:defRPr sz="7469">
                <a:latin typeface="Arial" charset="0"/>
                <a:ea typeface="+mn-ea"/>
                <a:cs typeface="+mn-cs"/>
              </a:defRPr>
            </a:lvl1pPr>
          </a:lstStyle>
          <a:p>
            <a:pPr>
              <a:defRPr/>
            </a:pPr>
            <a:endParaRPr lang="ru-RU"/>
          </a:p>
        </p:txBody>
      </p:sp>
      <p:sp>
        <p:nvSpPr>
          <p:cNvPr id="1029" name="Rectangle 5"/>
          <p:cNvSpPr>
            <a:spLocks noGrp="1" noChangeArrowheads="1"/>
          </p:cNvSpPr>
          <p:nvPr>
            <p:ph type="ftr" sz="quarter" idx="3"/>
          </p:nvPr>
        </p:nvSpPr>
        <p:spPr bwMode="auto">
          <a:xfrm>
            <a:off x="14998430" y="29976764"/>
            <a:ext cx="13895962" cy="2286000"/>
          </a:xfrm>
          <a:prstGeom prst="rect">
            <a:avLst/>
          </a:prstGeom>
          <a:noFill/>
          <a:ln w="9525">
            <a:noFill/>
            <a:miter lim="800000"/>
            <a:headEnd/>
            <a:tailEnd/>
          </a:ln>
        </p:spPr>
        <p:txBody>
          <a:bodyPr vert="horz" wrap="square" lIns="508652" tIns="254326" rIns="508652" bIns="254326" numCol="1" anchor="t" anchorCtr="0" compatLnSpc="1">
            <a:prstTxWarp prst="textNoShape">
              <a:avLst/>
            </a:prstTxWarp>
          </a:bodyPr>
          <a:lstStyle>
            <a:lvl1pPr algn="ctr">
              <a:defRPr sz="7469">
                <a:latin typeface="Arial" charset="0"/>
                <a:ea typeface="+mn-ea"/>
                <a:cs typeface="+mn-cs"/>
              </a:defRPr>
            </a:lvl1pPr>
          </a:lstStyle>
          <a:p>
            <a:pPr>
              <a:defRPr/>
            </a:pPr>
            <a:endParaRPr lang="ru-RU"/>
          </a:p>
        </p:txBody>
      </p:sp>
      <p:sp>
        <p:nvSpPr>
          <p:cNvPr id="1030" name="Rectangle 6"/>
          <p:cNvSpPr>
            <a:spLocks noGrp="1" noChangeArrowheads="1"/>
          </p:cNvSpPr>
          <p:nvPr>
            <p:ph type="sldNum" sz="quarter" idx="4"/>
          </p:nvPr>
        </p:nvSpPr>
        <p:spPr bwMode="auto">
          <a:xfrm>
            <a:off x="31457631" y="29976764"/>
            <a:ext cx="10236740" cy="2286000"/>
          </a:xfrm>
          <a:prstGeom prst="rect">
            <a:avLst/>
          </a:prstGeom>
          <a:noFill/>
          <a:ln w="9525">
            <a:noFill/>
            <a:miter lim="800000"/>
            <a:headEnd/>
            <a:tailEnd/>
          </a:ln>
        </p:spPr>
        <p:txBody>
          <a:bodyPr vert="horz" wrap="square" lIns="508652" tIns="254326" rIns="508652" bIns="254326" numCol="1" anchor="t" anchorCtr="0" compatLnSpc="1">
            <a:prstTxWarp prst="textNoShape">
              <a:avLst/>
            </a:prstTxWarp>
          </a:bodyPr>
          <a:lstStyle>
            <a:lvl1pPr algn="r">
              <a:defRPr sz="7469">
                <a:latin typeface="Arial" charset="0"/>
                <a:ea typeface="+mn-ea"/>
                <a:cs typeface="+mn-cs"/>
              </a:defRPr>
            </a:lvl1pPr>
          </a:lstStyle>
          <a:p>
            <a:pPr>
              <a:defRPr/>
            </a:pPr>
            <a:fld id="{4ED56A28-5626-47A3-8E22-FEDC5FF72E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870116" rtl="0" eaLnBrk="0" fontAlgn="base" hangingPunct="0">
        <a:spcBef>
          <a:spcPct val="0"/>
        </a:spcBef>
        <a:spcAft>
          <a:spcPct val="0"/>
        </a:spcAft>
        <a:defRPr sz="23459">
          <a:solidFill>
            <a:schemeClr val="tx2"/>
          </a:solidFill>
          <a:latin typeface="+mj-lt"/>
          <a:ea typeface="ＭＳ Ｐゴシック" pitchFamily="-72" charset="-128"/>
          <a:cs typeface="ＭＳ Ｐゴシック" pitchFamily="-72" charset="-128"/>
        </a:defRPr>
      </a:lvl1pPr>
      <a:lvl2pPr algn="ctr" defTabSz="4870116" rtl="0" eaLnBrk="0" fontAlgn="base" hangingPunct="0">
        <a:spcBef>
          <a:spcPct val="0"/>
        </a:spcBef>
        <a:spcAft>
          <a:spcPct val="0"/>
        </a:spcAft>
        <a:defRPr sz="23459">
          <a:solidFill>
            <a:schemeClr val="tx2"/>
          </a:solidFill>
          <a:latin typeface="Arial" charset="0"/>
          <a:ea typeface="ＭＳ Ｐゴシック" pitchFamily="-72" charset="-128"/>
          <a:cs typeface="ＭＳ Ｐゴシック" pitchFamily="-72" charset="-128"/>
        </a:defRPr>
      </a:lvl2pPr>
      <a:lvl3pPr algn="ctr" defTabSz="4870116" rtl="0" eaLnBrk="0" fontAlgn="base" hangingPunct="0">
        <a:spcBef>
          <a:spcPct val="0"/>
        </a:spcBef>
        <a:spcAft>
          <a:spcPct val="0"/>
        </a:spcAft>
        <a:defRPr sz="23459">
          <a:solidFill>
            <a:schemeClr val="tx2"/>
          </a:solidFill>
          <a:latin typeface="Arial" charset="0"/>
          <a:ea typeface="ＭＳ Ｐゴシック" pitchFamily="-72" charset="-128"/>
          <a:cs typeface="ＭＳ Ｐゴシック" pitchFamily="-72" charset="-128"/>
        </a:defRPr>
      </a:lvl3pPr>
      <a:lvl4pPr algn="ctr" defTabSz="4870116" rtl="0" eaLnBrk="0" fontAlgn="base" hangingPunct="0">
        <a:spcBef>
          <a:spcPct val="0"/>
        </a:spcBef>
        <a:spcAft>
          <a:spcPct val="0"/>
        </a:spcAft>
        <a:defRPr sz="23459">
          <a:solidFill>
            <a:schemeClr val="tx2"/>
          </a:solidFill>
          <a:latin typeface="Arial" charset="0"/>
          <a:ea typeface="ＭＳ Ｐゴシック" pitchFamily="-72" charset="-128"/>
          <a:cs typeface="ＭＳ Ｐゴシック" pitchFamily="-72" charset="-128"/>
        </a:defRPr>
      </a:lvl4pPr>
      <a:lvl5pPr algn="ctr" defTabSz="4870116" rtl="0" eaLnBrk="0" fontAlgn="base" hangingPunct="0">
        <a:spcBef>
          <a:spcPct val="0"/>
        </a:spcBef>
        <a:spcAft>
          <a:spcPct val="0"/>
        </a:spcAft>
        <a:defRPr sz="23459">
          <a:solidFill>
            <a:schemeClr val="tx2"/>
          </a:solidFill>
          <a:latin typeface="Arial" charset="0"/>
          <a:ea typeface="ＭＳ Ｐゴシック" pitchFamily="-72" charset="-128"/>
          <a:cs typeface="ＭＳ Ｐゴシック" pitchFamily="-72" charset="-128"/>
        </a:defRPr>
      </a:lvl5pPr>
      <a:lvl6pPr marL="437763" algn="ctr" defTabSz="4160271" rtl="0" fontAlgn="base">
        <a:spcBef>
          <a:spcPct val="0"/>
        </a:spcBef>
        <a:spcAft>
          <a:spcPct val="0"/>
        </a:spcAft>
        <a:defRPr sz="20012">
          <a:solidFill>
            <a:schemeClr val="tx2"/>
          </a:solidFill>
          <a:latin typeface="Arial" charset="0"/>
        </a:defRPr>
      </a:lvl6pPr>
      <a:lvl7pPr marL="875527" algn="ctr" defTabSz="4160271" rtl="0" fontAlgn="base">
        <a:spcBef>
          <a:spcPct val="0"/>
        </a:spcBef>
        <a:spcAft>
          <a:spcPct val="0"/>
        </a:spcAft>
        <a:defRPr sz="20012">
          <a:solidFill>
            <a:schemeClr val="tx2"/>
          </a:solidFill>
          <a:latin typeface="Arial" charset="0"/>
        </a:defRPr>
      </a:lvl7pPr>
      <a:lvl8pPr marL="1313290" algn="ctr" defTabSz="4160271" rtl="0" fontAlgn="base">
        <a:spcBef>
          <a:spcPct val="0"/>
        </a:spcBef>
        <a:spcAft>
          <a:spcPct val="0"/>
        </a:spcAft>
        <a:defRPr sz="20012">
          <a:solidFill>
            <a:schemeClr val="tx2"/>
          </a:solidFill>
          <a:latin typeface="Arial" charset="0"/>
        </a:defRPr>
      </a:lvl8pPr>
      <a:lvl9pPr marL="1751054" algn="ctr" defTabSz="4160271" rtl="0" fontAlgn="base">
        <a:spcBef>
          <a:spcPct val="0"/>
        </a:spcBef>
        <a:spcAft>
          <a:spcPct val="0"/>
        </a:spcAft>
        <a:defRPr sz="20012">
          <a:solidFill>
            <a:schemeClr val="tx2"/>
          </a:solidFill>
          <a:latin typeface="Arial" charset="0"/>
        </a:defRPr>
      </a:lvl9pPr>
    </p:titleStyle>
    <p:bodyStyle>
      <a:lvl1pPr marL="1825534" indent="-1825534" algn="l" defTabSz="4870116" rtl="0" eaLnBrk="0" fontAlgn="base" hangingPunct="0">
        <a:spcBef>
          <a:spcPct val="20000"/>
        </a:spcBef>
        <a:spcAft>
          <a:spcPct val="0"/>
        </a:spcAft>
        <a:buChar char="•"/>
        <a:defRPr sz="17044">
          <a:solidFill>
            <a:schemeClr val="tx1"/>
          </a:solidFill>
          <a:latin typeface="+mn-lt"/>
          <a:ea typeface="ＭＳ Ｐゴシック" pitchFamily="-72" charset="-128"/>
          <a:cs typeface="ＭＳ Ｐゴシック" pitchFamily="-72" charset="-128"/>
        </a:defRPr>
      </a:lvl1pPr>
      <a:lvl2pPr marL="3958110" indent="-1523051" algn="l" defTabSz="4870116" rtl="0" eaLnBrk="0" fontAlgn="base" hangingPunct="0">
        <a:spcBef>
          <a:spcPct val="20000"/>
        </a:spcBef>
        <a:spcAft>
          <a:spcPct val="0"/>
        </a:spcAft>
        <a:buChar char="–"/>
        <a:defRPr sz="14937">
          <a:solidFill>
            <a:schemeClr val="tx1"/>
          </a:solidFill>
          <a:latin typeface="+mn-lt"/>
          <a:ea typeface="ＭＳ Ｐゴシック" pitchFamily="-72" charset="-128"/>
        </a:defRPr>
      </a:lvl2pPr>
      <a:lvl3pPr marL="6089166" indent="-1219049" algn="l" defTabSz="4870116" rtl="0" eaLnBrk="0" fontAlgn="base" hangingPunct="0">
        <a:spcBef>
          <a:spcPct val="20000"/>
        </a:spcBef>
        <a:spcAft>
          <a:spcPct val="0"/>
        </a:spcAft>
        <a:buChar char="•"/>
        <a:defRPr sz="12735">
          <a:solidFill>
            <a:schemeClr val="tx1"/>
          </a:solidFill>
          <a:latin typeface="+mn-lt"/>
          <a:ea typeface="ＭＳ Ｐゴシック" pitchFamily="-72" charset="-128"/>
        </a:defRPr>
      </a:lvl3pPr>
      <a:lvl4pPr marL="8521184" indent="-1216009" algn="l" defTabSz="4870116" rtl="0" eaLnBrk="0" fontAlgn="base" hangingPunct="0">
        <a:spcBef>
          <a:spcPct val="20000"/>
        </a:spcBef>
        <a:spcAft>
          <a:spcPct val="0"/>
        </a:spcAft>
        <a:buChar char="–"/>
        <a:defRPr sz="10628">
          <a:solidFill>
            <a:schemeClr val="tx1"/>
          </a:solidFill>
          <a:latin typeface="+mn-lt"/>
          <a:ea typeface="ＭＳ Ｐゴシック" pitchFamily="-72" charset="-128"/>
        </a:defRPr>
      </a:lvl4pPr>
      <a:lvl5pPr marL="10956242" indent="-1216009" algn="l" defTabSz="4870116" rtl="0" eaLnBrk="0" fontAlgn="base" hangingPunct="0">
        <a:spcBef>
          <a:spcPct val="20000"/>
        </a:spcBef>
        <a:spcAft>
          <a:spcPct val="0"/>
        </a:spcAft>
        <a:buChar char="»"/>
        <a:defRPr sz="10628">
          <a:solidFill>
            <a:schemeClr val="tx1"/>
          </a:solidFill>
          <a:latin typeface="+mn-lt"/>
          <a:ea typeface="ＭＳ Ｐゴシック" pitchFamily="-72" charset="-128"/>
        </a:defRPr>
      </a:lvl5pPr>
      <a:lvl6pPr marL="9796474" indent="-1038168" algn="l" defTabSz="4160271" rtl="0" fontAlgn="base">
        <a:spcBef>
          <a:spcPct val="20000"/>
        </a:spcBef>
        <a:spcAft>
          <a:spcPct val="0"/>
        </a:spcAft>
        <a:buChar char="»"/>
        <a:defRPr sz="9096">
          <a:solidFill>
            <a:schemeClr val="tx1"/>
          </a:solidFill>
          <a:latin typeface="+mn-lt"/>
        </a:defRPr>
      </a:lvl6pPr>
      <a:lvl7pPr marL="10234238" indent="-1038168" algn="l" defTabSz="4160271" rtl="0" fontAlgn="base">
        <a:spcBef>
          <a:spcPct val="20000"/>
        </a:spcBef>
        <a:spcAft>
          <a:spcPct val="0"/>
        </a:spcAft>
        <a:buChar char="»"/>
        <a:defRPr sz="9096">
          <a:solidFill>
            <a:schemeClr val="tx1"/>
          </a:solidFill>
          <a:latin typeface="+mn-lt"/>
        </a:defRPr>
      </a:lvl7pPr>
      <a:lvl8pPr marL="10672001" indent="-1038168" algn="l" defTabSz="4160271" rtl="0" fontAlgn="base">
        <a:spcBef>
          <a:spcPct val="20000"/>
        </a:spcBef>
        <a:spcAft>
          <a:spcPct val="0"/>
        </a:spcAft>
        <a:buChar char="»"/>
        <a:defRPr sz="9096">
          <a:solidFill>
            <a:schemeClr val="tx1"/>
          </a:solidFill>
          <a:latin typeface="+mn-lt"/>
        </a:defRPr>
      </a:lvl8pPr>
      <a:lvl9pPr marL="11109764" indent="-1038168" algn="l" defTabSz="4160271" rtl="0" fontAlgn="base">
        <a:spcBef>
          <a:spcPct val="20000"/>
        </a:spcBef>
        <a:spcAft>
          <a:spcPct val="0"/>
        </a:spcAft>
        <a:buChar char="»"/>
        <a:defRPr sz="9096">
          <a:solidFill>
            <a:schemeClr val="tx1"/>
          </a:solidFill>
          <a:latin typeface="+mn-lt"/>
        </a:defRPr>
      </a:lvl9pPr>
    </p:bodyStyle>
    <p:otherStyle>
      <a:defPPr>
        <a:defRPr lang="en-US"/>
      </a:defPPr>
      <a:lvl1pPr marL="0" algn="l" defTabSz="875527" rtl="0" eaLnBrk="1" latinLnBrk="0" hangingPunct="1">
        <a:defRPr sz="1724" kern="1200">
          <a:solidFill>
            <a:schemeClr val="tx1"/>
          </a:solidFill>
          <a:latin typeface="+mn-lt"/>
          <a:ea typeface="+mn-ea"/>
          <a:cs typeface="+mn-cs"/>
        </a:defRPr>
      </a:lvl1pPr>
      <a:lvl2pPr marL="437763" algn="l" defTabSz="875527" rtl="0" eaLnBrk="1" latinLnBrk="0" hangingPunct="1">
        <a:defRPr sz="1724" kern="1200">
          <a:solidFill>
            <a:schemeClr val="tx1"/>
          </a:solidFill>
          <a:latin typeface="+mn-lt"/>
          <a:ea typeface="+mn-ea"/>
          <a:cs typeface="+mn-cs"/>
        </a:defRPr>
      </a:lvl2pPr>
      <a:lvl3pPr marL="875527" algn="l" defTabSz="875527" rtl="0" eaLnBrk="1" latinLnBrk="0" hangingPunct="1">
        <a:defRPr sz="1724" kern="1200">
          <a:solidFill>
            <a:schemeClr val="tx1"/>
          </a:solidFill>
          <a:latin typeface="+mn-lt"/>
          <a:ea typeface="+mn-ea"/>
          <a:cs typeface="+mn-cs"/>
        </a:defRPr>
      </a:lvl3pPr>
      <a:lvl4pPr marL="1313290" algn="l" defTabSz="875527" rtl="0" eaLnBrk="1" latinLnBrk="0" hangingPunct="1">
        <a:defRPr sz="1724" kern="1200">
          <a:solidFill>
            <a:schemeClr val="tx1"/>
          </a:solidFill>
          <a:latin typeface="+mn-lt"/>
          <a:ea typeface="+mn-ea"/>
          <a:cs typeface="+mn-cs"/>
        </a:defRPr>
      </a:lvl4pPr>
      <a:lvl5pPr marL="1751054" algn="l" defTabSz="875527" rtl="0" eaLnBrk="1" latinLnBrk="0" hangingPunct="1">
        <a:defRPr sz="1724" kern="1200">
          <a:solidFill>
            <a:schemeClr val="tx1"/>
          </a:solidFill>
          <a:latin typeface="+mn-lt"/>
          <a:ea typeface="+mn-ea"/>
          <a:cs typeface="+mn-cs"/>
        </a:defRPr>
      </a:lvl5pPr>
      <a:lvl6pPr marL="2188817" algn="l" defTabSz="875527" rtl="0" eaLnBrk="1" latinLnBrk="0" hangingPunct="1">
        <a:defRPr sz="1724" kern="1200">
          <a:solidFill>
            <a:schemeClr val="tx1"/>
          </a:solidFill>
          <a:latin typeface="+mn-lt"/>
          <a:ea typeface="+mn-ea"/>
          <a:cs typeface="+mn-cs"/>
        </a:defRPr>
      </a:lvl6pPr>
      <a:lvl7pPr marL="2626580" algn="l" defTabSz="875527" rtl="0" eaLnBrk="1" latinLnBrk="0" hangingPunct="1">
        <a:defRPr sz="1724" kern="1200">
          <a:solidFill>
            <a:schemeClr val="tx1"/>
          </a:solidFill>
          <a:latin typeface="+mn-lt"/>
          <a:ea typeface="+mn-ea"/>
          <a:cs typeface="+mn-cs"/>
        </a:defRPr>
      </a:lvl7pPr>
      <a:lvl8pPr marL="3064343" algn="l" defTabSz="875527" rtl="0" eaLnBrk="1" latinLnBrk="0" hangingPunct="1">
        <a:defRPr sz="1724" kern="1200">
          <a:solidFill>
            <a:schemeClr val="tx1"/>
          </a:solidFill>
          <a:latin typeface="+mn-lt"/>
          <a:ea typeface="+mn-ea"/>
          <a:cs typeface="+mn-cs"/>
        </a:defRPr>
      </a:lvl8pPr>
      <a:lvl9pPr marL="3502106" algn="l" defTabSz="875527" rtl="0" eaLnBrk="1" latinLnBrk="0" hangingPunct="1">
        <a:defRPr sz="17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063D4-4EBC-E490-81A0-27063F7E09F8}"/>
            </a:ext>
          </a:extLst>
        </p:cNvPr>
        <p:cNvGrpSpPr/>
        <p:nvPr/>
      </p:nvGrpSpPr>
      <p:grpSpPr>
        <a:xfrm>
          <a:off x="0" y="0"/>
          <a:ext cx="0" cy="0"/>
          <a:chOff x="0" y="0"/>
          <a:chExt cx="0" cy="0"/>
        </a:xfrm>
      </p:grpSpPr>
      <p:grpSp>
        <p:nvGrpSpPr>
          <p:cNvPr id="125" name="Group 124">
            <a:extLst>
              <a:ext uri="{FF2B5EF4-FFF2-40B4-BE49-F238E27FC236}">
                <a16:creationId xmlns:a16="http://schemas.microsoft.com/office/drawing/2014/main" id="{A278278C-B66D-F014-8F29-E897AFB63B8A}"/>
              </a:ext>
            </a:extLst>
          </p:cNvPr>
          <p:cNvGrpSpPr/>
          <p:nvPr/>
        </p:nvGrpSpPr>
        <p:grpSpPr>
          <a:xfrm>
            <a:off x="28362811" y="7095312"/>
            <a:ext cx="15155615" cy="11366712"/>
            <a:chOff x="22315787" y="6535544"/>
            <a:chExt cx="13471658" cy="10103744"/>
          </a:xfrm>
        </p:grpSpPr>
        <p:pic>
          <p:nvPicPr>
            <p:cNvPr id="121" name="Picture 120">
              <a:extLst>
                <a:ext uri="{FF2B5EF4-FFF2-40B4-BE49-F238E27FC236}">
                  <a16:creationId xmlns:a16="http://schemas.microsoft.com/office/drawing/2014/main" id="{DA831C5A-8C9B-9445-8799-A06B0B0546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315787" y="6535544"/>
              <a:ext cx="13471658" cy="10103744"/>
            </a:xfrm>
            <a:prstGeom prst="rect">
              <a:avLst/>
            </a:prstGeom>
          </p:spPr>
        </p:pic>
        <p:sp>
          <p:nvSpPr>
            <p:cNvPr id="5" name="Speech Bubble: Rectangle 4">
              <a:extLst>
                <a:ext uri="{FF2B5EF4-FFF2-40B4-BE49-F238E27FC236}">
                  <a16:creationId xmlns:a16="http://schemas.microsoft.com/office/drawing/2014/main" id="{05DFED3A-FF9E-5D7F-AB27-1E22777EA99B}"/>
                </a:ext>
              </a:extLst>
            </p:cNvPr>
            <p:cNvSpPr/>
            <p:nvPr/>
          </p:nvSpPr>
          <p:spPr bwMode="auto">
            <a:xfrm>
              <a:off x="27744704" y="12751736"/>
              <a:ext cx="329986" cy="419100"/>
            </a:xfrm>
            <a:prstGeom prst="wedgeRectCallout">
              <a:avLst>
                <a:gd name="adj1" fmla="val 183893"/>
                <a:gd name="adj2" fmla="val -311996"/>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r>
                <a:rPr lang="en-US" sz="2250">
                  <a:latin typeface="Arial" charset="0"/>
                </a:rPr>
                <a:t>i)</a:t>
              </a:r>
            </a:p>
          </p:txBody>
        </p:sp>
        <p:sp>
          <p:nvSpPr>
            <p:cNvPr id="27" name="Speech Bubble: Rectangle 26">
              <a:extLst>
                <a:ext uri="{FF2B5EF4-FFF2-40B4-BE49-F238E27FC236}">
                  <a16:creationId xmlns:a16="http://schemas.microsoft.com/office/drawing/2014/main" id="{1B70215E-D30D-2C5F-AF75-7E9E6F28DDBD}"/>
                </a:ext>
              </a:extLst>
            </p:cNvPr>
            <p:cNvSpPr/>
            <p:nvPr/>
          </p:nvSpPr>
          <p:spPr bwMode="auto">
            <a:xfrm>
              <a:off x="26374730" y="11809700"/>
              <a:ext cx="382335" cy="419100"/>
            </a:xfrm>
            <a:prstGeom prst="wedgeRectCallout">
              <a:avLst>
                <a:gd name="adj1" fmla="val 271417"/>
                <a:gd name="adj2" fmla="val -28688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r>
                <a:rPr lang="en-US" sz="2250">
                  <a:latin typeface="Arial" charset="0"/>
                </a:rPr>
                <a:t>ii)</a:t>
              </a:r>
            </a:p>
          </p:txBody>
        </p:sp>
        <p:sp>
          <p:nvSpPr>
            <p:cNvPr id="67" name="Speech Bubble: Rectangle 66">
              <a:extLst>
                <a:ext uri="{FF2B5EF4-FFF2-40B4-BE49-F238E27FC236}">
                  <a16:creationId xmlns:a16="http://schemas.microsoft.com/office/drawing/2014/main" id="{13BCC9B4-DE1A-9446-AEB0-D65DC4A2528A}"/>
                </a:ext>
              </a:extLst>
            </p:cNvPr>
            <p:cNvSpPr/>
            <p:nvPr/>
          </p:nvSpPr>
          <p:spPr bwMode="auto">
            <a:xfrm>
              <a:off x="24226360" y="9828216"/>
              <a:ext cx="448828" cy="419100"/>
            </a:xfrm>
            <a:prstGeom prst="wedgeRectCallout">
              <a:avLst>
                <a:gd name="adj1" fmla="val 347604"/>
                <a:gd name="adj2" fmla="val 8540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r>
                <a:rPr lang="en-US" sz="2250">
                  <a:latin typeface="Arial" charset="0"/>
                </a:rPr>
                <a:t>iii)</a:t>
              </a:r>
            </a:p>
          </p:txBody>
        </p:sp>
        <p:sp>
          <p:nvSpPr>
            <p:cNvPr id="97" name="Speech Bubble: Rectangle 96">
              <a:extLst>
                <a:ext uri="{FF2B5EF4-FFF2-40B4-BE49-F238E27FC236}">
                  <a16:creationId xmlns:a16="http://schemas.microsoft.com/office/drawing/2014/main" id="{0202A5D4-E9D0-D64A-33B0-9F2070EBAD08}"/>
                </a:ext>
              </a:extLst>
            </p:cNvPr>
            <p:cNvSpPr/>
            <p:nvPr/>
          </p:nvSpPr>
          <p:spPr bwMode="auto">
            <a:xfrm>
              <a:off x="29568225" y="11746801"/>
              <a:ext cx="474792" cy="419100"/>
            </a:xfrm>
            <a:prstGeom prst="wedgeRectCallout">
              <a:avLst>
                <a:gd name="adj1" fmla="val 56131"/>
                <a:gd name="adj2" fmla="val 481728"/>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r>
                <a:rPr lang="en-US" sz="2250">
                  <a:latin typeface="Arial" charset="0"/>
                </a:rPr>
                <a:t>iv)</a:t>
              </a:r>
            </a:p>
          </p:txBody>
        </p:sp>
        <p:sp>
          <p:nvSpPr>
            <p:cNvPr id="99" name="Left Brace 98">
              <a:extLst>
                <a:ext uri="{FF2B5EF4-FFF2-40B4-BE49-F238E27FC236}">
                  <a16:creationId xmlns:a16="http://schemas.microsoft.com/office/drawing/2014/main" id="{7B22E3F3-022F-BDA7-EBCB-0A3DDA36EC42}"/>
                </a:ext>
              </a:extLst>
            </p:cNvPr>
            <p:cNvSpPr/>
            <p:nvPr/>
          </p:nvSpPr>
          <p:spPr bwMode="auto">
            <a:xfrm rot="4556849">
              <a:off x="26366752" y="8906039"/>
              <a:ext cx="380915" cy="1931804"/>
            </a:xfrm>
            <a:prstGeom prst="leftBrace">
              <a:avLst>
                <a:gd name="adj1" fmla="val 60531"/>
                <a:gd name="adj2" fmla="val 50000"/>
              </a:avLst>
            </a:prstGeom>
            <a:noFill/>
            <a:ln w="2857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endParaRPr lang="en-US" sz="2250">
                <a:latin typeface="Arial" charset="0"/>
              </a:endParaRPr>
            </a:p>
          </p:txBody>
        </p:sp>
        <p:sp>
          <p:nvSpPr>
            <p:cNvPr id="103" name="Left Brace 102">
              <a:extLst>
                <a:ext uri="{FF2B5EF4-FFF2-40B4-BE49-F238E27FC236}">
                  <a16:creationId xmlns:a16="http://schemas.microsoft.com/office/drawing/2014/main" id="{68BDA039-34B1-3977-B5C9-11D43F58A840}"/>
                </a:ext>
              </a:extLst>
            </p:cNvPr>
            <p:cNvSpPr/>
            <p:nvPr/>
          </p:nvSpPr>
          <p:spPr bwMode="auto">
            <a:xfrm rot="4556849">
              <a:off x="28083629" y="8762807"/>
              <a:ext cx="380915" cy="1417192"/>
            </a:xfrm>
            <a:prstGeom prst="leftBrace">
              <a:avLst>
                <a:gd name="adj1" fmla="val 60531"/>
                <a:gd name="adj2" fmla="val 50000"/>
              </a:avLst>
            </a:prstGeom>
            <a:noFill/>
            <a:ln w="2857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endParaRPr lang="en-US" sz="2250">
                <a:latin typeface="Arial" charset="0"/>
              </a:endParaRPr>
            </a:p>
          </p:txBody>
        </p:sp>
        <p:sp>
          <p:nvSpPr>
            <p:cNvPr id="112" name="Left Brace 111">
              <a:extLst>
                <a:ext uri="{FF2B5EF4-FFF2-40B4-BE49-F238E27FC236}">
                  <a16:creationId xmlns:a16="http://schemas.microsoft.com/office/drawing/2014/main" id="{13141AC0-FF93-3A40-FC0F-7377F7590583}"/>
                </a:ext>
              </a:extLst>
            </p:cNvPr>
            <p:cNvSpPr/>
            <p:nvPr/>
          </p:nvSpPr>
          <p:spPr bwMode="auto">
            <a:xfrm rot="4556849">
              <a:off x="29410018" y="8586484"/>
              <a:ext cx="380915" cy="1126738"/>
            </a:xfrm>
            <a:prstGeom prst="leftBrace">
              <a:avLst>
                <a:gd name="adj1" fmla="val 60531"/>
                <a:gd name="adj2" fmla="val 50000"/>
              </a:avLst>
            </a:prstGeom>
            <a:noFill/>
            <a:ln w="2857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endParaRPr lang="en-US" sz="2250">
                <a:latin typeface="Arial" charset="0"/>
              </a:endParaRPr>
            </a:p>
          </p:txBody>
        </p:sp>
        <p:sp>
          <p:nvSpPr>
            <p:cNvPr id="119" name="Rectangle 118">
              <a:extLst>
                <a:ext uri="{FF2B5EF4-FFF2-40B4-BE49-F238E27FC236}">
                  <a16:creationId xmlns:a16="http://schemas.microsoft.com/office/drawing/2014/main" id="{3C53973E-0B1A-FB18-7D03-081872691559}"/>
                </a:ext>
              </a:extLst>
            </p:cNvPr>
            <p:cNvSpPr/>
            <p:nvPr/>
          </p:nvSpPr>
          <p:spPr bwMode="auto">
            <a:xfrm>
              <a:off x="26283661" y="9187956"/>
              <a:ext cx="445672" cy="4456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algn="ctr" defTabSz="5407819"/>
              <a:r>
                <a:rPr lang="en-US" sz="2250">
                  <a:latin typeface="Arial" charset="0"/>
                </a:rPr>
                <a:t>c)</a:t>
              </a:r>
            </a:p>
          </p:txBody>
        </p:sp>
        <p:sp>
          <p:nvSpPr>
            <p:cNvPr id="120" name="Rectangle 119">
              <a:extLst>
                <a:ext uri="{FF2B5EF4-FFF2-40B4-BE49-F238E27FC236}">
                  <a16:creationId xmlns:a16="http://schemas.microsoft.com/office/drawing/2014/main" id="{631FB600-DFCD-842D-9F95-0D182900D59C}"/>
                </a:ext>
              </a:extLst>
            </p:cNvPr>
            <p:cNvSpPr/>
            <p:nvPr/>
          </p:nvSpPr>
          <p:spPr bwMode="auto">
            <a:xfrm>
              <a:off x="28013146" y="8782074"/>
              <a:ext cx="445672" cy="4456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algn="ctr" defTabSz="5407819"/>
              <a:r>
                <a:rPr lang="en-US" sz="2250">
                  <a:latin typeface="Arial" charset="0"/>
                </a:rPr>
                <a:t>b)</a:t>
              </a:r>
            </a:p>
          </p:txBody>
        </p:sp>
        <p:sp>
          <p:nvSpPr>
            <p:cNvPr id="124" name="Rectangle 123">
              <a:extLst>
                <a:ext uri="{FF2B5EF4-FFF2-40B4-BE49-F238E27FC236}">
                  <a16:creationId xmlns:a16="http://schemas.microsoft.com/office/drawing/2014/main" id="{5A210B15-5F84-5661-D3C1-5CCC3988FD61}"/>
                </a:ext>
              </a:extLst>
            </p:cNvPr>
            <p:cNvSpPr/>
            <p:nvPr/>
          </p:nvSpPr>
          <p:spPr bwMode="auto">
            <a:xfrm>
              <a:off x="29335765" y="8457558"/>
              <a:ext cx="445672" cy="44567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algn="ctr" defTabSz="5407819"/>
              <a:r>
                <a:rPr lang="en-US" sz="2250">
                  <a:latin typeface="Arial" charset="0"/>
                </a:rPr>
                <a:t>a)</a:t>
              </a:r>
            </a:p>
          </p:txBody>
        </p:sp>
      </p:grpSp>
      <p:sp>
        <p:nvSpPr>
          <p:cNvPr id="50" name="Text Box 4738">
            <a:extLst>
              <a:ext uri="{FF2B5EF4-FFF2-40B4-BE49-F238E27FC236}">
                <a16:creationId xmlns:a16="http://schemas.microsoft.com/office/drawing/2014/main" id="{F0BB95D2-5232-C786-BC73-F4146B56A85A}"/>
              </a:ext>
            </a:extLst>
          </p:cNvPr>
          <p:cNvSpPr txBox="1">
            <a:spLocks noChangeArrowheads="1"/>
          </p:cNvSpPr>
          <p:nvPr/>
        </p:nvSpPr>
        <p:spPr bwMode="auto">
          <a:xfrm>
            <a:off x="357741" y="6143456"/>
            <a:ext cx="11036440" cy="11381517"/>
          </a:xfrm>
          <a:prstGeom prst="rect">
            <a:avLst/>
          </a:prstGeom>
          <a:noFill/>
          <a:ln w="9525">
            <a:noFill/>
            <a:miter lim="800000"/>
            <a:headEnd/>
            <a:tailEnd/>
          </a:ln>
        </p:spPr>
        <p:txBody>
          <a:bodyPr wrap="square" lIns="102494" tIns="51246" rIns="102494" bIns="51246" anchor="t">
            <a:prstTxWarp prst="textNoShape">
              <a:avLst/>
            </a:prstTxWarp>
            <a:spAutoFit/>
          </a:bodyPr>
          <a:lstStyle/>
          <a:p>
            <a:pPr marL="437763"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Since the 1970s, neuroscientists have shown that environmental enrichment (exercise + social interaction + agency) is a key driver of brain health. However, the impact of choice, specifically, a fish’s ability to choose its own swimming velocity, has never been tested.</a:t>
            </a:r>
          </a:p>
          <a:p>
            <a:pPr marL="437763" indent="-437763" algn="just">
              <a:lnSpc>
                <a:spcPct val="115000"/>
              </a:lnSpc>
              <a:spcBef>
                <a:spcPts val="0"/>
              </a:spcBef>
              <a:spcAft>
                <a:spcPts val="0"/>
              </a:spcAft>
              <a:buFont typeface="Arial" panose="020B0604020202020204" pitchFamily="34" charset="0"/>
              <a:buChar char="•"/>
            </a:pPr>
            <a:r>
              <a:rPr lang="en-US" sz="3200" b="1" dirty="0">
                <a:ea typeface="Times New Roman" panose="02020603050405020304" pitchFamily="18" charset="0"/>
              </a:rPr>
              <a:t>Key Unknowns</a:t>
            </a:r>
            <a:endParaRPr lang="en-US" sz="3200" dirty="0">
              <a:ea typeface="Times New Roman" panose="02020603050405020304" pitchFamily="18" charset="0"/>
            </a:endParaRP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Do fish need a certain amount of exercise to thrive?</a:t>
            </a: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Does voluntary exercise affect growth, metabolism, behavior, and flesh texture?</a:t>
            </a:r>
          </a:p>
          <a:p>
            <a:pPr marL="883682" lvl="1" indent="-437198"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Can giving fish choice enhance welfare in lab and aquaculture settings?</a:t>
            </a:r>
          </a:p>
          <a:p>
            <a:pPr marL="437763" indent="-437763" algn="just">
              <a:lnSpc>
                <a:spcPct val="115000"/>
              </a:lnSpc>
              <a:spcBef>
                <a:spcPts val="0"/>
              </a:spcBef>
              <a:spcAft>
                <a:spcPts val="0"/>
              </a:spcAft>
              <a:buFont typeface="Arial" panose="020B0604020202020204" pitchFamily="34" charset="0"/>
              <a:buChar char="•"/>
            </a:pPr>
            <a:r>
              <a:rPr lang="en-US" sz="3200" b="1" dirty="0">
                <a:ea typeface="Times New Roman" panose="02020603050405020304" pitchFamily="18" charset="0"/>
              </a:rPr>
              <a:t>Engineering Outcomes</a:t>
            </a:r>
            <a:endParaRPr lang="en-US" sz="3200" dirty="0">
              <a:ea typeface="Times New Roman" panose="02020603050405020304" pitchFamily="18" charset="0"/>
            </a:endParaRP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Build a housing unit with six tanks with independently controlled water velocities</a:t>
            </a: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Track individual fish locations over time</a:t>
            </a:r>
          </a:p>
          <a:p>
            <a:pPr marL="437763" indent="-437763" algn="just">
              <a:lnSpc>
                <a:spcPct val="115000"/>
              </a:lnSpc>
              <a:spcBef>
                <a:spcPts val="0"/>
              </a:spcBef>
              <a:spcAft>
                <a:spcPts val="0"/>
              </a:spcAft>
              <a:buFont typeface="Arial" panose="020B0604020202020204" pitchFamily="34" charset="0"/>
              <a:buChar char="•"/>
            </a:pPr>
            <a:r>
              <a:rPr lang="en-US" sz="3200" b="1" dirty="0">
                <a:ea typeface="Times New Roman" panose="02020603050405020304" pitchFamily="18" charset="0"/>
              </a:rPr>
              <a:t>Biological Questions</a:t>
            </a:r>
            <a:endParaRPr lang="en-US" sz="3200" dirty="0">
              <a:ea typeface="Times New Roman" panose="02020603050405020304" pitchFamily="18" charset="0"/>
            </a:endParaRP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Do teleost fish show stable or changing velocity preferences?</a:t>
            </a: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Does voluntary exercise improve growth performance and brain health?</a:t>
            </a:r>
          </a:p>
        </p:txBody>
      </p:sp>
      <p:sp>
        <p:nvSpPr>
          <p:cNvPr id="69" name="Text Box 4836">
            <a:extLst>
              <a:ext uri="{FF2B5EF4-FFF2-40B4-BE49-F238E27FC236}">
                <a16:creationId xmlns:a16="http://schemas.microsoft.com/office/drawing/2014/main" id="{CBC6C5D1-1B40-DBD7-B231-A80E561EE5FC}"/>
              </a:ext>
            </a:extLst>
          </p:cNvPr>
          <p:cNvSpPr txBox="1">
            <a:spLocks noChangeArrowheads="1"/>
          </p:cNvSpPr>
          <p:nvPr/>
        </p:nvSpPr>
        <p:spPr bwMode="auto">
          <a:xfrm>
            <a:off x="359891" y="17480624"/>
            <a:ext cx="11034241" cy="800790"/>
          </a:xfrm>
          <a:prstGeom prst="rect">
            <a:avLst/>
          </a:prstGeom>
          <a:solidFill>
            <a:srgbClr val="1F3D7E"/>
          </a:solidFill>
          <a:ln w="9525">
            <a:noFill/>
            <a:miter lim="800000"/>
            <a:headEnd/>
            <a:tailEnd/>
          </a:ln>
        </p:spPr>
        <p:txBody>
          <a:bodyPr wrap="square" lIns="92638" tIns="46320" rIns="92638" bIns="46320">
            <a:prstTxWarp prst="textNoShape">
              <a:avLst/>
            </a:prstTxWarp>
            <a:spAutoFit/>
          </a:bodyPr>
          <a:lstStyle/>
          <a:p>
            <a:pPr algn="ctr" defTabSz="4447554"/>
            <a:r>
              <a:rPr lang="en-US" sz="4596" b="1">
                <a:solidFill>
                  <a:schemeClr val="bg1"/>
                </a:solidFill>
              </a:rPr>
              <a:t>Model Species</a:t>
            </a:r>
          </a:p>
        </p:txBody>
      </p:sp>
      <p:sp>
        <p:nvSpPr>
          <p:cNvPr id="15367" name="Rectangle 6">
            <a:extLst>
              <a:ext uri="{FF2B5EF4-FFF2-40B4-BE49-F238E27FC236}">
                <a16:creationId xmlns:a16="http://schemas.microsoft.com/office/drawing/2014/main" id="{F5485D51-47DD-F30E-451C-226F0D9F7579}"/>
              </a:ext>
            </a:extLst>
          </p:cNvPr>
          <p:cNvSpPr>
            <a:spLocks noChangeArrowheads="1"/>
          </p:cNvSpPr>
          <p:nvPr/>
        </p:nvSpPr>
        <p:spPr bwMode="auto">
          <a:xfrm>
            <a:off x="227245" y="2793929"/>
            <a:ext cx="28568945" cy="2176881"/>
          </a:xfrm>
          <a:prstGeom prst="rect">
            <a:avLst/>
          </a:prstGeom>
          <a:noFill/>
          <a:ln w="9525">
            <a:noFill/>
            <a:miter lim="800000"/>
            <a:headEnd/>
            <a:tailEnd/>
          </a:ln>
        </p:spPr>
        <p:txBody>
          <a:bodyPr lIns="92638" tIns="46320" rIns="92638" bIns="46320">
            <a:prstTxWarp prst="textNoShape">
              <a:avLst/>
            </a:prstTxWarp>
          </a:bodyPr>
          <a:lstStyle/>
          <a:p>
            <a:pPr defTabSz="927207"/>
            <a:r>
              <a:rPr lang="en-US" sz="3830" b="1" dirty="0">
                <a:ea typeface="Times New Roman" pitchFamily="-72" charset="0"/>
                <a:cs typeface="Times New Roman" pitchFamily="-72" charset="0"/>
              </a:rPr>
              <a:t>Milo H. Sheffield</a:t>
            </a:r>
            <a:r>
              <a:rPr lang="en-US" sz="3830" b="1" baseline="30000" dirty="0">
                <a:ea typeface="Times New Roman" pitchFamily="-72" charset="0"/>
                <a:cs typeface="Times New Roman" pitchFamily="-72" charset="0"/>
              </a:rPr>
              <a:t>1</a:t>
            </a:r>
            <a:r>
              <a:rPr lang="en-US" sz="3830" b="1" dirty="0">
                <a:ea typeface="Times New Roman" pitchFamily="-72" charset="0"/>
                <a:cs typeface="Times New Roman" pitchFamily="-72" charset="0"/>
              </a:rPr>
              <a:t>, Nicholas Caporale</a:t>
            </a:r>
            <a:r>
              <a:rPr lang="en-US" sz="3830" b="1" baseline="30000" dirty="0">
                <a:ea typeface="Times New Roman" pitchFamily="-72" charset="0"/>
                <a:cs typeface="Times New Roman" pitchFamily="-72" charset="0"/>
              </a:rPr>
              <a:t>2</a:t>
            </a:r>
            <a:r>
              <a:rPr lang="en-US" sz="3830" b="1" dirty="0">
                <a:ea typeface="Times New Roman" pitchFamily="-72" charset="0"/>
                <a:cs typeface="Times New Roman" pitchFamily="-72" charset="0"/>
              </a:rPr>
              <a:t>, and Kyler Tremblay</a:t>
            </a:r>
            <a:r>
              <a:rPr lang="en-US" sz="3830" b="1" baseline="30000" dirty="0">
                <a:ea typeface="Times New Roman" pitchFamily="-72" charset="0"/>
                <a:cs typeface="Times New Roman" pitchFamily="-72" charset="0"/>
              </a:rPr>
              <a:t>3</a:t>
            </a:r>
          </a:p>
          <a:p>
            <a:pPr defTabSz="927207"/>
            <a:r>
              <a:rPr lang="en-US" sz="3830" b="1" dirty="0">
                <a:ea typeface="Times New Roman" pitchFamily="-72" charset="0"/>
                <a:cs typeface="Times New Roman" pitchFamily="-72" charset="0"/>
              </a:rPr>
              <a:t>Advisors: </a:t>
            </a:r>
            <a:r>
              <a:rPr lang="en-US" sz="3830" dirty="0">
                <a:ea typeface="Times New Roman" pitchFamily="-72" charset="0"/>
                <a:cs typeface="Times New Roman" pitchFamily="-72" charset="0"/>
              </a:rPr>
              <a:t>Adam Brockett</a:t>
            </a:r>
            <a:r>
              <a:rPr lang="en-US" sz="3830" baseline="30000" dirty="0">
                <a:ea typeface="Times New Roman" pitchFamily="-72" charset="0"/>
                <a:cs typeface="Times New Roman" pitchFamily="-72" charset="0"/>
              </a:rPr>
              <a:t>2</a:t>
            </a:r>
            <a:r>
              <a:rPr lang="en-US" sz="3830" dirty="0">
                <a:ea typeface="Times New Roman" pitchFamily="-72" charset="0"/>
                <a:cs typeface="Times New Roman" pitchFamily="-72" charset="0"/>
              </a:rPr>
              <a:t>, and Karolina Kwasek</a:t>
            </a:r>
            <a:r>
              <a:rPr lang="en-US" sz="4213" baseline="30000" dirty="0">
                <a:ea typeface="Times New Roman" pitchFamily="-72" charset="0"/>
                <a:cs typeface="Times New Roman" pitchFamily="-72" charset="0"/>
              </a:rPr>
              <a:t>2</a:t>
            </a:r>
          </a:p>
          <a:p>
            <a:pPr defTabSz="927207"/>
            <a:r>
              <a:rPr lang="en-US" sz="3065" baseline="30000" dirty="0">
                <a:ea typeface="Times New Roman" pitchFamily="-72" charset="0"/>
                <a:cs typeface="Times New Roman" pitchFamily="-72" charset="0"/>
              </a:rPr>
              <a:t>1</a:t>
            </a:r>
            <a:r>
              <a:rPr lang="en-US" sz="3065" dirty="0">
                <a:ea typeface="Times New Roman" pitchFamily="-72" charset="0"/>
                <a:cs typeface="Times New Roman" pitchFamily="-72" charset="0"/>
              </a:rPr>
              <a:t>Department of Natural Resources and the Environment; </a:t>
            </a:r>
            <a:r>
              <a:rPr lang="en-US" sz="3065" baseline="30000" dirty="0">
                <a:ea typeface="Times New Roman" pitchFamily="-72" charset="0"/>
                <a:cs typeface="Times New Roman" pitchFamily="-72" charset="0"/>
              </a:rPr>
              <a:t>2</a:t>
            </a:r>
            <a:r>
              <a:rPr lang="en-US" sz="3065" dirty="0">
                <a:ea typeface="Times New Roman" pitchFamily="-72" charset="0"/>
                <a:cs typeface="Times New Roman" pitchFamily="-72" charset="0"/>
              </a:rPr>
              <a:t>Department of Biological Sciences; </a:t>
            </a:r>
            <a:r>
              <a:rPr lang="en-US" sz="3065" baseline="30000" dirty="0">
                <a:ea typeface="Times New Roman" pitchFamily="-72" charset="0"/>
                <a:cs typeface="Times New Roman" pitchFamily="-72" charset="0"/>
              </a:rPr>
              <a:t>3</a:t>
            </a:r>
            <a:r>
              <a:rPr lang="en-US" sz="3065" dirty="0">
                <a:ea typeface="Times New Roman" pitchFamily="-72" charset="0"/>
                <a:cs typeface="Times New Roman" pitchFamily="-72" charset="0"/>
              </a:rPr>
              <a:t>Department of Ocean Engineering</a:t>
            </a:r>
          </a:p>
          <a:p>
            <a:pPr defTabSz="927207"/>
            <a:r>
              <a:rPr lang="en-US" sz="3065" dirty="0">
                <a:ea typeface="Times New Roman" pitchFamily="-72" charset="0"/>
                <a:cs typeface="Times New Roman" pitchFamily="-72" charset="0"/>
              </a:rPr>
              <a:t>University of New Hampshire, Durham, NH</a:t>
            </a:r>
            <a:endParaRPr lang="en-US" sz="3065" dirty="0"/>
          </a:p>
          <a:p>
            <a:pPr defTabSz="927207"/>
            <a:endParaRPr lang="en-US" sz="3065" dirty="0">
              <a:ea typeface="Times New Roman" pitchFamily="-72" charset="0"/>
              <a:cs typeface="Times New Roman" pitchFamily="-72" charset="0"/>
            </a:endParaRPr>
          </a:p>
          <a:p>
            <a:pPr defTabSz="927207"/>
            <a:endParaRPr lang="en-US" sz="3065" dirty="0">
              <a:ea typeface="Times New Roman" pitchFamily="-72" charset="0"/>
              <a:cs typeface="Times New Roman" pitchFamily="-72" charset="0"/>
            </a:endParaRPr>
          </a:p>
        </p:txBody>
      </p:sp>
      <p:sp>
        <p:nvSpPr>
          <p:cNvPr id="15368" name="Rectangle 2161">
            <a:extLst>
              <a:ext uri="{FF2B5EF4-FFF2-40B4-BE49-F238E27FC236}">
                <a16:creationId xmlns:a16="http://schemas.microsoft.com/office/drawing/2014/main" id="{610B893A-DCFE-91CF-1D3E-BCB74183F7E7}"/>
              </a:ext>
            </a:extLst>
          </p:cNvPr>
          <p:cNvSpPr>
            <a:spLocks noChangeArrowheads="1"/>
          </p:cNvSpPr>
          <p:nvPr/>
        </p:nvSpPr>
        <p:spPr bwMode="auto">
          <a:xfrm>
            <a:off x="4762759" y="28583125"/>
            <a:ext cx="187150" cy="933390"/>
          </a:xfrm>
          <a:prstGeom prst="rect">
            <a:avLst/>
          </a:prstGeom>
          <a:noFill/>
          <a:ln w="9525">
            <a:noFill/>
            <a:miter lim="800000"/>
            <a:headEnd/>
            <a:tailEnd/>
          </a:ln>
        </p:spPr>
        <p:txBody>
          <a:bodyPr wrap="none" lIns="92638" tIns="46320" rIns="92638" bIns="46320" anchor="ctr">
            <a:prstTxWarp prst="textNoShape">
              <a:avLst/>
            </a:prstTxWarp>
            <a:spAutoFit/>
          </a:bodyPr>
          <a:lstStyle/>
          <a:p>
            <a:pPr algn="ctr" defTabSz="927207"/>
            <a:br>
              <a:rPr lang="en-US" sz="1819"/>
            </a:br>
            <a:endParaRPr lang="en-US" sz="1819"/>
          </a:p>
          <a:p>
            <a:pPr algn="ctr" defTabSz="927207" eaLnBrk="0" hangingPunct="0"/>
            <a:endParaRPr lang="en-US" sz="1819"/>
          </a:p>
        </p:txBody>
      </p:sp>
      <p:sp>
        <p:nvSpPr>
          <p:cNvPr id="310" name="Text Box 4836">
            <a:extLst>
              <a:ext uri="{FF2B5EF4-FFF2-40B4-BE49-F238E27FC236}">
                <a16:creationId xmlns:a16="http://schemas.microsoft.com/office/drawing/2014/main" id="{ECC29D23-4E5B-6BD8-B05A-A95C97BFE73A}"/>
              </a:ext>
            </a:extLst>
          </p:cNvPr>
          <p:cNvSpPr txBox="1">
            <a:spLocks noChangeArrowheads="1"/>
          </p:cNvSpPr>
          <p:nvPr/>
        </p:nvSpPr>
        <p:spPr bwMode="auto">
          <a:xfrm>
            <a:off x="28362812" y="19998854"/>
            <a:ext cx="15155615" cy="800790"/>
          </a:xfrm>
          <a:prstGeom prst="rect">
            <a:avLst/>
          </a:prstGeom>
          <a:solidFill>
            <a:srgbClr val="1F3D7E"/>
          </a:solidFill>
          <a:ln w="9525">
            <a:noFill/>
            <a:miter lim="800000"/>
            <a:headEnd/>
            <a:tailEnd/>
          </a:ln>
        </p:spPr>
        <p:txBody>
          <a:bodyPr wrap="square" lIns="92638" tIns="46320" rIns="92638" bIns="46320">
            <a:prstTxWarp prst="textNoShape">
              <a:avLst/>
            </a:prstTxWarp>
            <a:spAutoFit/>
          </a:bodyPr>
          <a:lstStyle/>
          <a:p>
            <a:pPr algn="ctr" defTabSz="4447554"/>
            <a:r>
              <a:rPr lang="en-US" sz="4596" b="1">
                <a:solidFill>
                  <a:schemeClr val="bg1"/>
                </a:solidFill>
              </a:rPr>
              <a:t>Future Modifications to System Design</a:t>
            </a:r>
          </a:p>
        </p:txBody>
      </p:sp>
      <p:sp>
        <p:nvSpPr>
          <p:cNvPr id="4" name="TextBox 3">
            <a:extLst>
              <a:ext uri="{FF2B5EF4-FFF2-40B4-BE49-F238E27FC236}">
                <a16:creationId xmlns:a16="http://schemas.microsoft.com/office/drawing/2014/main" id="{7ED4E35B-4A1C-DD18-47A9-637F07D78CAA}"/>
              </a:ext>
            </a:extLst>
          </p:cNvPr>
          <p:cNvSpPr txBox="1"/>
          <p:nvPr/>
        </p:nvSpPr>
        <p:spPr>
          <a:xfrm>
            <a:off x="28588393" y="27840004"/>
            <a:ext cx="13702400" cy="1456745"/>
          </a:xfrm>
          <a:prstGeom prst="rect">
            <a:avLst/>
          </a:prstGeom>
          <a:noFill/>
        </p:spPr>
        <p:txBody>
          <a:bodyPr wrap="square" rtlCol="0">
            <a:spAutoFit/>
          </a:bodyPr>
          <a:lstStyle/>
          <a:p>
            <a:pPr>
              <a:lnSpc>
                <a:spcPct val="150000"/>
              </a:lnSpc>
            </a:pPr>
            <a:r>
              <a:rPr lang="en-US" sz="3150" err="1"/>
              <a:t>Palstra</a:t>
            </a:r>
            <a:r>
              <a:rPr lang="en-US" sz="3150"/>
              <a:t>, A et al., (2010). </a:t>
            </a:r>
            <a:r>
              <a:rPr lang="en-US" sz="3150" err="1"/>
              <a:t>PloS</a:t>
            </a:r>
            <a:r>
              <a:rPr lang="en-US" sz="3150"/>
              <a:t> one, </a:t>
            </a:r>
            <a:r>
              <a:rPr lang="en-US" sz="3150" i="1"/>
              <a:t>5</a:t>
            </a:r>
            <a:r>
              <a:rPr lang="en-US" sz="3150"/>
              <a:t>(12), e14483</a:t>
            </a:r>
          </a:p>
          <a:p>
            <a:pPr>
              <a:lnSpc>
                <a:spcPct val="150000"/>
              </a:lnSpc>
            </a:pPr>
            <a:r>
              <a:rPr lang="en-US" sz="3150"/>
              <a:t>Kumai, Y et al., (2015). PBZ, </a:t>
            </a:r>
            <a:r>
              <a:rPr lang="en-US" sz="3150" i="1"/>
              <a:t>88</a:t>
            </a:r>
            <a:r>
              <a:rPr lang="en-US" sz="3150"/>
              <a:t>(2), 137–145.</a:t>
            </a:r>
          </a:p>
        </p:txBody>
      </p:sp>
      <p:sp>
        <p:nvSpPr>
          <p:cNvPr id="75" name="Text Box 4836">
            <a:extLst>
              <a:ext uri="{FF2B5EF4-FFF2-40B4-BE49-F238E27FC236}">
                <a16:creationId xmlns:a16="http://schemas.microsoft.com/office/drawing/2014/main" id="{4B1AC01E-4111-8E7F-30D8-7B40B4A89712}"/>
              </a:ext>
            </a:extLst>
          </p:cNvPr>
          <p:cNvSpPr txBox="1">
            <a:spLocks noChangeArrowheads="1"/>
          </p:cNvSpPr>
          <p:nvPr/>
        </p:nvSpPr>
        <p:spPr bwMode="auto">
          <a:xfrm>
            <a:off x="12641943" y="5352483"/>
            <a:ext cx="30876500" cy="800790"/>
          </a:xfrm>
          <a:prstGeom prst="rect">
            <a:avLst/>
          </a:prstGeom>
          <a:solidFill>
            <a:srgbClr val="1F3D7E"/>
          </a:solidFill>
          <a:ln w="9525">
            <a:noFill/>
            <a:miter lim="800000"/>
            <a:headEnd/>
            <a:tailEnd/>
          </a:ln>
        </p:spPr>
        <p:txBody>
          <a:bodyPr wrap="square" lIns="92638" tIns="46320" rIns="92638" bIns="46320">
            <a:prstTxWarp prst="textNoShape">
              <a:avLst/>
            </a:prstTxWarp>
            <a:spAutoFit/>
          </a:bodyPr>
          <a:lstStyle/>
          <a:p>
            <a:pPr algn="ctr" defTabSz="4447554"/>
            <a:r>
              <a:rPr lang="en-US" sz="4596" b="1">
                <a:solidFill>
                  <a:schemeClr val="bg1"/>
                </a:solidFill>
              </a:rPr>
              <a:t>Model Evolution</a:t>
            </a:r>
          </a:p>
        </p:txBody>
      </p:sp>
      <p:sp>
        <p:nvSpPr>
          <p:cNvPr id="44" name="Text Box 4738">
            <a:extLst>
              <a:ext uri="{FF2B5EF4-FFF2-40B4-BE49-F238E27FC236}">
                <a16:creationId xmlns:a16="http://schemas.microsoft.com/office/drawing/2014/main" id="{5BB2A4BE-1B98-31D6-CB5E-16AC44776FF2}"/>
              </a:ext>
            </a:extLst>
          </p:cNvPr>
          <p:cNvSpPr txBox="1">
            <a:spLocks noChangeArrowheads="1"/>
          </p:cNvSpPr>
          <p:nvPr/>
        </p:nvSpPr>
        <p:spPr bwMode="auto">
          <a:xfrm>
            <a:off x="344108" y="25820180"/>
            <a:ext cx="10994367" cy="5718428"/>
          </a:xfrm>
          <a:prstGeom prst="rect">
            <a:avLst/>
          </a:prstGeom>
          <a:noFill/>
          <a:ln w="9525">
            <a:noFill/>
            <a:miter lim="800000"/>
            <a:headEnd/>
            <a:tailEnd/>
          </a:ln>
        </p:spPr>
        <p:txBody>
          <a:bodyPr wrap="square" lIns="102494" tIns="51246" rIns="102494" bIns="51246">
            <a:prstTxWarp prst="textNoShape">
              <a:avLst/>
            </a:prstTxWarp>
            <a:spAutoFit/>
          </a:bodyPr>
          <a:lstStyle/>
          <a:p>
            <a:pPr marL="437763"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Safe for fish to inhabit</a:t>
            </a: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Opted for laser cutting of plexiglass components to remove risk of jagged edges.</a:t>
            </a: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Utilized aquarium-safe acrylic cement, silicone sealant, PVC cement, et cetera.</a:t>
            </a:r>
          </a:p>
          <a:p>
            <a:pPr marL="883910" lvl="1"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Flow diffuser to distribute water evenly and prevent direct, harsh flow.</a:t>
            </a:r>
          </a:p>
          <a:p>
            <a:pPr marL="437763"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Can hold water for extended periods of time under constant water velocity.</a:t>
            </a:r>
          </a:p>
          <a:p>
            <a:pPr marL="437763" indent="-437763" algn="just">
              <a:lnSpc>
                <a:spcPct val="115000"/>
              </a:lnSpc>
              <a:spcBef>
                <a:spcPts val="0"/>
              </a:spcBef>
              <a:spcAft>
                <a:spcPts val="0"/>
              </a:spcAft>
              <a:buFont typeface="Arial" panose="020B0604020202020204" pitchFamily="34" charset="0"/>
              <a:buChar char="•"/>
            </a:pPr>
            <a:r>
              <a:rPr lang="en-US" sz="3200" dirty="0">
                <a:ea typeface="Times New Roman" panose="02020603050405020304" pitchFamily="18" charset="0"/>
              </a:rPr>
              <a:t>Flow rate can be freely modified as needed.</a:t>
            </a:r>
          </a:p>
        </p:txBody>
      </p:sp>
      <p:sp>
        <p:nvSpPr>
          <p:cNvPr id="48" name="Text Box 4836">
            <a:extLst>
              <a:ext uri="{FF2B5EF4-FFF2-40B4-BE49-F238E27FC236}">
                <a16:creationId xmlns:a16="http://schemas.microsoft.com/office/drawing/2014/main" id="{A0880664-ECD7-A4E8-36A4-CCC63867C14F}"/>
              </a:ext>
            </a:extLst>
          </p:cNvPr>
          <p:cNvSpPr txBox="1">
            <a:spLocks noChangeArrowheads="1"/>
          </p:cNvSpPr>
          <p:nvPr/>
        </p:nvSpPr>
        <p:spPr bwMode="auto">
          <a:xfrm>
            <a:off x="344108" y="5358070"/>
            <a:ext cx="11085891" cy="800790"/>
          </a:xfrm>
          <a:prstGeom prst="rect">
            <a:avLst/>
          </a:prstGeom>
          <a:solidFill>
            <a:srgbClr val="1F3D7E"/>
          </a:solidFill>
          <a:ln w="9525">
            <a:noFill/>
            <a:miter lim="800000"/>
            <a:headEnd/>
            <a:tailEnd/>
          </a:ln>
        </p:spPr>
        <p:txBody>
          <a:bodyPr wrap="square" lIns="92638" tIns="46320" rIns="92638" bIns="46320">
            <a:prstTxWarp prst="textNoShape">
              <a:avLst/>
            </a:prstTxWarp>
            <a:spAutoFit/>
          </a:bodyPr>
          <a:lstStyle/>
          <a:p>
            <a:pPr algn="ctr" defTabSz="4447554"/>
            <a:r>
              <a:rPr lang="en-US" sz="4596" b="1">
                <a:solidFill>
                  <a:schemeClr val="bg1"/>
                </a:solidFill>
              </a:rPr>
              <a:t>Background</a:t>
            </a:r>
          </a:p>
        </p:txBody>
      </p:sp>
      <p:sp>
        <p:nvSpPr>
          <p:cNvPr id="15365" name="Rectangle 4">
            <a:extLst>
              <a:ext uri="{FF2B5EF4-FFF2-40B4-BE49-F238E27FC236}">
                <a16:creationId xmlns:a16="http://schemas.microsoft.com/office/drawing/2014/main" id="{5755000A-3BA3-CC20-FE1A-D6330AD85A56}"/>
              </a:ext>
            </a:extLst>
          </p:cNvPr>
          <p:cNvSpPr>
            <a:spLocks noChangeArrowheads="1"/>
          </p:cNvSpPr>
          <p:nvPr/>
        </p:nvSpPr>
        <p:spPr bwMode="auto">
          <a:xfrm>
            <a:off x="227244" y="188355"/>
            <a:ext cx="32694109" cy="2498750"/>
          </a:xfrm>
          <a:prstGeom prst="rect">
            <a:avLst/>
          </a:prstGeom>
          <a:solidFill>
            <a:schemeClr val="bg1"/>
          </a:solidFill>
          <a:ln w="9525">
            <a:noFill/>
            <a:miter lim="800000"/>
            <a:headEnd/>
            <a:tailEnd/>
          </a:ln>
        </p:spPr>
        <p:txBody>
          <a:bodyPr lIns="92638" tIns="46320" rIns="92638" bIns="46320" anchor="ctr">
            <a:prstTxWarp prst="textNoShape">
              <a:avLst/>
            </a:prstTxWarp>
          </a:bodyPr>
          <a:lstStyle/>
          <a:p>
            <a:r>
              <a:rPr lang="en-US" sz="8500" b="1" dirty="0"/>
              <a:t>Construction of a Controlled Multi-Flow Recirculating Aquatic System for Behavioral and Growth Studies in Juvenile Fish</a:t>
            </a:r>
          </a:p>
        </p:txBody>
      </p:sp>
      <p:sp>
        <p:nvSpPr>
          <p:cNvPr id="61" name="TextBox 60">
            <a:extLst>
              <a:ext uri="{FF2B5EF4-FFF2-40B4-BE49-F238E27FC236}">
                <a16:creationId xmlns:a16="http://schemas.microsoft.com/office/drawing/2014/main" id="{E7615596-8E09-A150-1C97-938F232E4DA6}"/>
              </a:ext>
            </a:extLst>
          </p:cNvPr>
          <p:cNvSpPr txBox="1"/>
          <p:nvPr/>
        </p:nvSpPr>
        <p:spPr>
          <a:xfrm>
            <a:off x="28304390" y="30139724"/>
            <a:ext cx="15214053" cy="2117246"/>
          </a:xfrm>
          <a:prstGeom prst="rect">
            <a:avLst/>
          </a:prstGeom>
          <a:noFill/>
        </p:spPr>
        <p:txBody>
          <a:bodyPr wrap="square" lIns="102870" tIns="51435" rIns="102870" bIns="51435" rtlCol="0" anchor="t">
            <a:spAutoFit/>
          </a:bodyPr>
          <a:lstStyle/>
          <a:p>
            <a:pPr algn="just">
              <a:lnSpc>
                <a:spcPct val="150000"/>
              </a:lnSpc>
              <a:spcBef>
                <a:spcPts val="0"/>
              </a:spcBef>
              <a:spcAft>
                <a:spcPts val="0"/>
              </a:spcAft>
            </a:pPr>
            <a:r>
              <a:rPr lang="en-US" sz="2250">
                <a:latin typeface="Arial"/>
                <a:ea typeface="ＭＳ Ｐゴシック"/>
              </a:rPr>
              <a:t>We thank Patrick Breen for his contributions to this project, as well as the UNH Department of Ocean Engineering for providing support financing our work. </a:t>
            </a:r>
            <a:r>
              <a:rPr lang="en-US" sz="2250" i="1">
                <a:latin typeface="Arial"/>
                <a:ea typeface="ＭＳ Ｐゴシック"/>
              </a:rPr>
              <a:t>This work was funded in part by New Hampshire Sea Grant's Workforce Development Project E/WFD-3, pursuant to National Oceanic and Atmospheric Administration Award No. NA24OARX417C0037.</a:t>
            </a:r>
            <a:endParaRPr lang="en-US" sz="2250">
              <a:latin typeface="Arial"/>
              <a:ea typeface="ＭＳ Ｐゴシック"/>
            </a:endParaRPr>
          </a:p>
        </p:txBody>
      </p:sp>
      <p:sp>
        <p:nvSpPr>
          <p:cNvPr id="15599" name="Text Box 4738">
            <a:extLst>
              <a:ext uri="{FF2B5EF4-FFF2-40B4-BE49-F238E27FC236}">
                <a16:creationId xmlns:a16="http://schemas.microsoft.com/office/drawing/2014/main" id="{D3991F7F-BF02-493C-1758-80D13EBCFA33}"/>
              </a:ext>
            </a:extLst>
          </p:cNvPr>
          <p:cNvSpPr txBox="1">
            <a:spLocks noChangeArrowheads="1"/>
          </p:cNvSpPr>
          <p:nvPr/>
        </p:nvSpPr>
        <p:spPr bwMode="auto">
          <a:xfrm>
            <a:off x="19184414" y="30076156"/>
            <a:ext cx="8038681" cy="2527233"/>
          </a:xfrm>
          <a:prstGeom prst="rect">
            <a:avLst/>
          </a:prstGeom>
          <a:noFill/>
          <a:ln w="9525">
            <a:noFill/>
            <a:miter lim="800000"/>
            <a:headEnd/>
            <a:tailEnd/>
          </a:ln>
        </p:spPr>
        <p:txBody>
          <a:bodyPr wrap="square" lIns="102494" tIns="51246" rIns="102494" bIns="51246" anchor="t">
            <a:prstTxWarp prst="textNoShape">
              <a:avLst/>
            </a:prstTxWarp>
            <a:spAutoFit/>
          </a:bodyPr>
          <a:lstStyle/>
          <a:p>
            <a:pPr algn="just"/>
            <a:r>
              <a:rPr lang="en-US" sz="2250" b="1" i="1" dirty="0">
                <a:latin typeface="Arial"/>
                <a:ea typeface="ＭＳ Ｐゴシック"/>
                <a:cs typeface="Arial"/>
              </a:rPr>
              <a:t>Figure 3.</a:t>
            </a:r>
            <a:r>
              <a:rPr lang="en-US" sz="2250" i="1" dirty="0">
                <a:latin typeface="Arial"/>
                <a:ea typeface="ＭＳ Ｐゴシック"/>
                <a:cs typeface="Arial"/>
              </a:rPr>
              <a:t> </a:t>
            </a:r>
            <a:r>
              <a:rPr lang="en-US" sz="2250" dirty="0">
                <a:latin typeface="Arial"/>
                <a:ea typeface="ＭＳ Ｐゴシック"/>
                <a:cs typeface="Arial"/>
              </a:rPr>
              <a:t>Final CAD model of the recirculating aquaculture system, evolving from the conceptual layout shown in Figure 2. Key additions include precise tank dimensions, pipe diameters, valve placements, and support table built to house the system, while keeping the left-to-right functional progression of continuous, alternating, and choice flow tanks. Locations of future modifications are labeled i-iv.</a:t>
            </a:r>
          </a:p>
        </p:txBody>
      </p:sp>
      <p:sp>
        <p:nvSpPr>
          <p:cNvPr id="15607" name="TextBox 15606">
            <a:extLst>
              <a:ext uri="{FF2B5EF4-FFF2-40B4-BE49-F238E27FC236}">
                <a16:creationId xmlns:a16="http://schemas.microsoft.com/office/drawing/2014/main" id="{8D3B1C98-3F7E-E805-DAC6-B295C1D99B74}"/>
              </a:ext>
            </a:extLst>
          </p:cNvPr>
          <p:cNvSpPr txBox="1"/>
          <p:nvPr/>
        </p:nvSpPr>
        <p:spPr>
          <a:xfrm>
            <a:off x="28363956" y="21064289"/>
            <a:ext cx="15254364" cy="5673348"/>
          </a:xfrm>
          <a:prstGeom prst="rect">
            <a:avLst/>
          </a:prstGeom>
          <a:noFill/>
        </p:spPr>
        <p:txBody>
          <a:bodyPr wrap="square" rtlCol="0">
            <a:spAutoFit/>
          </a:bodyPr>
          <a:lstStyle/>
          <a:p>
            <a:pPr marL="437763" indent="-437763" algn="just">
              <a:spcAft>
                <a:spcPts val="1915"/>
              </a:spcAft>
              <a:buFont typeface="+mj-lt"/>
              <a:buAutoNum type="arabicPeriod"/>
            </a:pPr>
            <a:r>
              <a:rPr lang="en-US" sz="3150"/>
              <a:t>Substitute ball valves with globe valves to achieve finer flow control </a:t>
            </a:r>
            <a:r>
              <a:rPr lang="en-US" sz="3150" b="1"/>
              <a:t>(i)</a:t>
            </a:r>
            <a:r>
              <a:rPr lang="en-US" sz="3150"/>
              <a:t>.</a:t>
            </a:r>
          </a:p>
          <a:p>
            <a:pPr marL="437763" indent="-437763" algn="just">
              <a:spcAft>
                <a:spcPts val="1915"/>
              </a:spcAft>
              <a:buFont typeface="+mj-lt"/>
              <a:buAutoNum type="arabicPeriod"/>
            </a:pPr>
            <a:r>
              <a:rPr lang="en-US" sz="3150"/>
              <a:t>Addition of third connecting tube between choice tanks </a:t>
            </a:r>
            <a:r>
              <a:rPr lang="en-US" sz="3150" b="1"/>
              <a:t>(ii)</a:t>
            </a:r>
            <a:r>
              <a:rPr lang="en-US" sz="3150"/>
              <a:t>.</a:t>
            </a:r>
          </a:p>
          <a:p>
            <a:pPr marL="437763" indent="-437763" algn="just">
              <a:spcAft>
                <a:spcPts val="1915"/>
              </a:spcAft>
              <a:buFont typeface="+mj-lt"/>
              <a:buAutoNum type="arabicPeriod"/>
            </a:pPr>
            <a:r>
              <a:rPr lang="en-US" sz="3150"/>
              <a:t>Installation of mesh barrier to restrict fish movement to areas of ideal flow.</a:t>
            </a:r>
          </a:p>
          <a:p>
            <a:pPr marL="437763" indent="-437763" algn="just">
              <a:spcAft>
                <a:spcPts val="1915"/>
              </a:spcAft>
              <a:buFont typeface="+mj-lt"/>
              <a:buAutoNum type="arabicPeriod"/>
            </a:pPr>
            <a:r>
              <a:rPr lang="en-US" sz="3150"/>
              <a:t>Swap to larger PVC piping at outlet or modify the design to instead utilize a trough to catch outflow of water </a:t>
            </a:r>
            <a:r>
              <a:rPr lang="en-US" sz="3150" b="1"/>
              <a:t>(iii)</a:t>
            </a:r>
            <a:r>
              <a:rPr lang="en-US" sz="3150"/>
              <a:t>.</a:t>
            </a:r>
          </a:p>
          <a:p>
            <a:pPr marL="437763" indent="-437763" algn="just">
              <a:spcAft>
                <a:spcPts val="1915"/>
              </a:spcAft>
              <a:buFont typeface="+mj-lt"/>
              <a:buAutoNum type="arabicPeriod"/>
            </a:pPr>
            <a:r>
              <a:rPr lang="en-US" sz="3150"/>
              <a:t>Integration of mechanical and biological filtration system to accommodate for live fish in the system </a:t>
            </a:r>
            <a:r>
              <a:rPr lang="en-US" sz="3150" b="1"/>
              <a:t>(iv)</a:t>
            </a:r>
            <a:r>
              <a:rPr lang="en-US" sz="3150"/>
              <a:t>.</a:t>
            </a:r>
          </a:p>
          <a:p>
            <a:pPr marL="437763" indent="-437763" algn="just">
              <a:spcAft>
                <a:spcPts val="1915"/>
              </a:spcAft>
              <a:buFont typeface="+mj-lt"/>
              <a:buAutoNum type="arabicPeriod"/>
            </a:pPr>
            <a:r>
              <a:rPr lang="en-US" sz="3150"/>
              <a:t>Evaluate long-term structural integrity of warped tanks and the feasibility of their replacement.</a:t>
            </a:r>
          </a:p>
        </p:txBody>
      </p:sp>
      <p:sp>
        <p:nvSpPr>
          <p:cNvPr id="15609" name="Text Box 4836">
            <a:extLst>
              <a:ext uri="{FF2B5EF4-FFF2-40B4-BE49-F238E27FC236}">
                <a16:creationId xmlns:a16="http://schemas.microsoft.com/office/drawing/2014/main" id="{977C5F21-E613-64BA-1AE1-EAC18B4E8C55}"/>
              </a:ext>
            </a:extLst>
          </p:cNvPr>
          <p:cNvSpPr txBox="1">
            <a:spLocks noChangeArrowheads="1"/>
          </p:cNvSpPr>
          <p:nvPr/>
        </p:nvSpPr>
        <p:spPr bwMode="auto">
          <a:xfrm>
            <a:off x="28362811" y="27055082"/>
            <a:ext cx="15155616" cy="800790"/>
          </a:xfrm>
          <a:prstGeom prst="rect">
            <a:avLst/>
          </a:prstGeom>
          <a:solidFill>
            <a:srgbClr val="1F3D7E"/>
          </a:solidFill>
          <a:ln w="9525">
            <a:noFill/>
            <a:miter lim="800000"/>
            <a:headEnd/>
            <a:tailEnd/>
          </a:ln>
        </p:spPr>
        <p:txBody>
          <a:bodyPr wrap="square" lIns="92638" tIns="46320" rIns="92638" bIns="46320">
            <a:prstTxWarp prst="textNoShape">
              <a:avLst/>
            </a:prstTxWarp>
            <a:spAutoFit/>
          </a:bodyPr>
          <a:lstStyle/>
          <a:p>
            <a:pPr algn="ctr" defTabSz="4447554"/>
            <a:r>
              <a:rPr lang="en-US" sz="4596" b="1">
                <a:solidFill>
                  <a:schemeClr val="bg1"/>
                </a:solidFill>
              </a:rPr>
              <a:t>References</a:t>
            </a:r>
          </a:p>
        </p:txBody>
      </p:sp>
      <p:sp>
        <p:nvSpPr>
          <p:cNvPr id="15610" name="Text Box 4836">
            <a:extLst>
              <a:ext uri="{FF2B5EF4-FFF2-40B4-BE49-F238E27FC236}">
                <a16:creationId xmlns:a16="http://schemas.microsoft.com/office/drawing/2014/main" id="{D260E40D-8E61-B531-E730-CF0E0E64C90D}"/>
              </a:ext>
            </a:extLst>
          </p:cNvPr>
          <p:cNvSpPr txBox="1">
            <a:spLocks noChangeArrowheads="1"/>
          </p:cNvSpPr>
          <p:nvPr/>
        </p:nvSpPr>
        <p:spPr bwMode="auto">
          <a:xfrm>
            <a:off x="28362812" y="29337590"/>
            <a:ext cx="15214053" cy="800790"/>
          </a:xfrm>
          <a:prstGeom prst="rect">
            <a:avLst/>
          </a:prstGeom>
          <a:solidFill>
            <a:srgbClr val="1F3D7E"/>
          </a:solidFill>
          <a:ln w="9525">
            <a:noFill/>
            <a:miter lim="800000"/>
            <a:headEnd/>
            <a:tailEnd/>
          </a:ln>
        </p:spPr>
        <p:txBody>
          <a:bodyPr wrap="square" lIns="92638" tIns="46320" rIns="92638" bIns="46320">
            <a:prstTxWarp prst="textNoShape">
              <a:avLst/>
            </a:prstTxWarp>
            <a:spAutoFit/>
          </a:bodyPr>
          <a:lstStyle/>
          <a:p>
            <a:pPr algn="ctr" defTabSz="4447554"/>
            <a:r>
              <a:rPr lang="en-US" sz="4596" b="1">
                <a:solidFill>
                  <a:schemeClr val="bg1"/>
                </a:solidFill>
              </a:rPr>
              <a:t>Acknowledgments</a:t>
            </a:r>
          </a:p>
        </p:txBody>
      </p:sp>
      <p:sp>
        <p:nvSpPr>
          <p:cNvPr id="15585" name="Text Box 4738">
            <a:extLst>
              <a:ext uri="{FF2B5EF4-FFF2-40B4-BE49-F238E27FC236}">
                <a16:creationId xmlns:a16="http://schemas.microsoft.com/office/drawing/2014/main" id="{B0F6C49A-5F36-7409-13E3-5126BF31A51D}"/>
              </a:ext>
            </a:extLst>
          </p:cNvPr>
          <p:cNvSpPr txBox="1">
            <a:spLocks noChangeArrowheads="1"/>
          </p:cNvSpPr>
          <p:nvPr/>
        </p:nvSpPr>
        <p:spPr bwMode="auto">
          <a:xfrm>
            <a:off x="12641943" y="16301627"/>
            <a:ext cx="14526479" cy="1488487"/>
          </a:xfrm>
          <a:prstGeom prst="rect">
            <a:avLst/>
          </a:prstGeom>
          <a:noFill/>
          <a:ln w="9525">
            <a:noFill/>
            <a:miter lim="800000"/>
            <a:headEnd/>
            <a:tailEnd/>
          </a:ln>
        </p:spPr>
        <p:txBody>
          <a:bodyPr wrap="square" lIns="102494" tIns="51246" rIns="102494" bIns="51246">
            <a:prstTxWarp prst="textNoShape">
              <a:avLst/>
            </a:prstTxWarp>
            <a:spAutoFit/>
          </a:bodyPr>
          <a:lstStyle/>
          <a:p>
            <a:pPr algn="just"/>
            <a:r>
              <a:rPr lang="en-US" sz="2250" b="1" i="1" dirty="0">
                <a:latin typeface="Arial"/>
                <a:cs typeface="Arial"/>
              </a:rPr>
              <a:t>Figure 2. </a:t>
            </a:r>
            <a:r>
              <a:rPr lang="en-US" sz="2250" dirty="0">
                <a:latin typeface="Arial"/>
                <a:cs typeface="Arial"/>
              </a:rPr>
              <a:t>Preliminary conceptual design provided to the team, defining the broad design direction and requirements prior to detailed system development. Shows early six-tank setup. Left-to-right layout of the six-tank RAS: </a:t>
            </a:r>
            <a:r>
              <a:rPr lang="en-US" sz="2250" b="1" dirty="0">
                <a:latin typeface="Arial"/>
                <a:cs typeface="Arial"/>
              </a:rPr>
              <a:t>a)</a:t>
            </a:r>
            <a:r>
              <a:rPr lang="en-US" sz="2250" dirty="0">
                <a:latin typeface="Arial"/>
                <a:cs typeface="Arial"/>
              </a:rPr>
              <a:t> Tanks 1-2 (continuous slow/fast), </a:t>
            </a:r>
            <a:r>
              <a:rPr lang="en-US" sz="2250" b="1" dirty="0">
                <a:latin typeface="Arial"/>
                <a:cs typeface="Arial"/>
              </a:rPr>
              <a:t>b)</a:t>
            </a:r>
            <a:r>
              <a:rPr lang="en-US" sz="2250" dirty="0">
                <a:latin typeface="Arial"/>
                <a:cs typeface="Arial"/>
              </a:rPr>
              <a:t> Tanks 3-4 (independently alternating slow/fast, switched manually every few hours), </a:t>
            </a:r>
            <a:r>
              <a:rPr lang="en-US" sz="2250" b="1" dirty="0">
                <a:latin typeface="Arial"/>
                <a:cs typeface="Arial"/>
              </a:rPr>
              <a:t>c)</a:t>
            </a:r>
            <a:r>
              <a:rPr lang="en-US" sz="2250" dirty="0">
                <a:latin typeface="Arial"/>
                <a:cs typeface="Arial"/>
              </a:rPr>
              <a:t> Tanks 5-6 (PVC-coupled to allow freedom of choice in fish, slow in tank 5, faster in tank 6).</a:t>
            </a:r>
            <a:endParaRPr lang="en-US" sz="2250" dirty="0">
              <a:latin typeface="Arial"/>
              <a:ea typeface="Times New Roman" panose="02020603050405020304" pitchFamily="18" charset="0"/>
              <a:cs typeface="Arial"/>
            </a:endParaRPr>
          </a:p>
        </p:txBody>
      </p:sp>
      <p:pic>
        <p:nvPicPr>
          <p:cNvPr id="6" name="Picture 5">
            <a:extLst>
              <a:ext uri="{FF2B5EF4-FFF2-40B4-BE49-F238E27FC236}">
                <a16:creationId xmlns:a16="http://schemas.microsoft.com/office/drawing/2014/main" id="{429193D7-1A1B-7E5C-C99F-4E840DED96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7923" y="1172740"/>
            <a:ext cx="3323603" cy="3233077"/>
          </a:xfrm>
          <a:prstGeom prst="rect">
            <a:avLst/>
          </a:prstGeom>
        </p:spPr>
      </p:pic>
      <p:sp>
        <p:nvSpPr>
          <p:cNvPr id="101" name="Text Box 4836">
            <a:extLst>
              <a:ext uri="{FF2B5EF4-FFF2-40B4-BE49-F238E27FC236}">
                <a16:creationId xmlns:a16="http://schemas.microsoft.com/office/drawing/2014/main" id="{F7A54196-8080-1CB3-BBA4-72E4E3DB6638}"/>
              </a:ext>
            </a:extLst>
          </p:cNvPr>
          <p:cNvSpPr txBox="1">
            <a:spLocks noChangeArrowheads="1"/>
          </p:cNvSpPr>
          <p:nvPr/>
        </p:nvSpPr>
        <p:spPr bwMode="auto">
          <a:xfrm>
            <a:off x="398904" y="24982450"/>
            <a:ext cx="10994368" cy="800790"/>
          </a:xfrm>
          <a:prstGeom prst="rect">
            <a:avLst/>
          </a:prstGeom>
          <a:solidFill>
            <a:srgbClr val="1F3D7E"/>
          </a:solidFill>
          <a:ln w="9525">
            <a:noFill/>
            <a:miter lim="800000"/>
            <a:headEnd/>
            <a:tailEnd/>
          </a:ln>
        </p:spPr>
        <p:txBody>
          <a:bodyPr wrap="square" lIns="92638" tIns="46320" rIns="92638" bIns="46320">
            <a:prstTxWarp prst="textNoShape">
              <a:avLst/>
            </a:prstTxWarp>
            <a:spAutoFit/>
          </a:bodyPr>
          <a:lstStyle/>
          <a:p>
            <a:pPr algn="ctr" defTabSz="4447554"/>
            <a:r>
              <a:rPr lang="en-US" sz="4596" b="1">
                <a:solidFill>
                  <a:schemeClr val="bg1"/>
                </a:solidFill>
              </a:rPr>
              <a:t>Benchmarks for Success</a:t>
            </a:r>
          </a:p>
        </p:txBody>
      </p:sp>
      <p:pic>
        <p:nvPicPr>
          <p:cNvPr id="1034" name="Picture 10" descr="About | New Hampshire Sea Grant">
            <a:extLst>
              <a:ext uri="{FF2B5EF4-FFF2-40B4-BE49-F238E27FC236}">
                <a16:creationId xmlns:a16="http://schemas.microsoft.com/office/drawing/2014/main" id="{E5EED898-DBD5-45CB-EA56-BD01FDA22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31527" y="1280064"/>
            <a:ext cx="4065258" cy="28795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w Hampshire Integrated Pest Management | Campus">
            <a:extLst>
              <a:ext uri="{FF2B5EF4-FFF2-40B4-BE49-F238E27FC236}">
                <a16:creationId xmlns:a16="http://schemas.microsoft.com/office/drawing/2014/main" id="{601C50E4-B93F-C5CC-012E-2CF1670948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35419" y="944238"/>
            <a:ext cx="5259935" cy="402657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24B2E56-931D-529E-45E7-8383B30E30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12983" y="18420923"/>
            <a:ext cx="10313411" cy="413605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4738">
            <a:extLst>
              <a:ext uri="{FF2B5EF4-FFF2-40B4-BE49-F238E27FC236}">
                <a16:creationId xmlns:a16="http://schemas.microsoft.com/office/drawing/2014/main" id="{B554E130-CB6B-2698-73A7-D99B03AC1838}"/>
              </a:ext>
            </a:extLst>
          </p:cNvPr>
          <p:cNvSpPr txBox="1">
            <a:spLocks noChangeArrowheads="1"/>
          </p:cNvSpPr>
          <p:nvPr/>
        </p:nvSpPr>
        <p:spPr bwMode="auto">
          <a:xfrm>
            <a:off x="394353" y="22390985"/>
            <a:ext cx="10994367" cy="2451956"/>
          </a:xfrm>
          <a:prstGeom prst="rect">
            <a:avLst/>
          </a:prstGeom>
          <a:noFill/>
          <a:ln w="9525">
            <a:noFill/>
            <a:miter lim="800000"/>
            <a:headEnd/>
            <a:tailEnd/>
          </a:ln>
        </p:spPr>
        <p:txBody>
          <a:bodyPr wrap="square" lIns="102494" tIns="51246" rIns="102494" bIns="51246" anchor="t">
            <a:prstTxWarp prst="textNoShape">
              <a:avLst/>
            </a:prstTxWarp>
            <a:spAutoFit/>
          </a:bodyPr>
          <a:lstStyle/>
          <a:p>
            <a:pPr algn="just">
              <a:lnSpc>
                <a:spcPct val="115000"/>
              </a:lnSpc>
              <a:spcBef>
                <a:spcPts val="0"/>
              </a:spcBef>
              <a:spcAft>
                <a:spcPts val="0"/>
              </a:spcAft>
            </a:pPr>
            <a:r>
              <a:rPr lang="en-US" sz="2700" b="1" i="1" dirty="0">
                <a:latin typeface="Arial"/>
                <a:ea typeface="Times New Roman" panose="02020603050405020304" pitchFamily="18" charset="0"/>
              </a:rPr>
              <a:t>Figure 1.</a:t>
            </a:r>
            <a:r>
              <a:rPr lang="en-US" sz="2700" dirty="0">
                <a:latin typeface="Arial"/>
                <a:ea typeface="Times New Roman" panose="02020603050405020304" pitchFamily="18" charset="0"/>
              </a:rPr>
              <a:t> Adult Zebrafish (</a:t>
            </a:r>
            <a:r>
              <a:rPr lang="en-US" sz="2700" i="1" dirty="0">
                <a:latin typeface="Arial"/>
                <a:ea typeface="Times New Roman" panose="02020603050405020304" pitchFamily="18" charset="0"/>
              </a:rPr>
              <a:t>Danio rerio</a:t>
            </a:r>
            <a:r>
              <a:rPr lang="en-US" sz="2700" dirty="0">
                <a:latin typeface="Arial"/>
                <a:ea typeface="Times New Roman" panose="02020603050405020304" pitchFamily="18" charset="0"/>
              </a:rPr>
              <a:t>), the model species for the aquaculture system designed in this study. Size: 3-4cm. Preferred swimming speed: 0.4 m/s or ~13 BL/s (</a:t>
            </a:r>
            <a:r>
              <a:rPr lang="en-US" sz="2700" dirty="0" err="1">
                <a:latin typeface="Arial"/>
                <a:ea typeface="Times New Roman" panose="02020603050405020304" pitchFamily="18" charset="0"/>
              </a:rPr>
              <a:t>Palstra</a:t>
            </a:r>
            <a:r>
              <a:rPr lang="en-US" sz="2700" dirty="0">
                <a:latin typeface="Arial"/>
                <a:ea typeface="Times New Roman" panose="02020603050405020304" pitchFamily="18" charset="0"/>
              </a:rPr>
              <a:t>, A et al., 2010). Optimal temperature: 26°C to 28°C. Physiological model selected for its small size, rapid regeneration time, and well-documented physiology.</a:t>
            </a:r>
            <a:endParaRPr lang="en-US" sz="2700" i="1" dirty="0">
              <a:latin typeface="Arial"/>
              <a:ea typeface="Times New Roman" panose="02020603050405020304" pitchFamily="18" charset="0"/>
            </a:endParaRPr>
          </a:p>
        </p:txBody>
      </p:sp>
      <p:sp>
        <p:nvSpPr>
          <p:cNvPr id="2" name="Text Box 4781">
            <a:extLst>
              <a:ext uri="{FF2B5EF4-FFF2-40B4-BE49-F238E27FC236}">
                <a16:creationId xmlns:a16="http://schemas.microsoft.com/office/drawing/2014/main" id="{5E03998D-3F40-F92C-8C33-7F848DE3FFB3}"/>
              </a:ext>
            </a:extLst>
          </p:cNvPr>
          <p:cNvSpPr txBox="1">
            <a:spLocks noChangeArrowheads="1"/>
          </p:cNvSpPr>
          <p:nvPr/>
        </p:nvSpPr>
        <p:spPr bwMode="auto">
          <a:xfrm>
            <a:off x="12641943" y="6318244"/>
            <a:ext cx="14526479" cy="648740"/>
          </a:xfrm>
          <a:prstGeom prst="rect">
            <a:avLst/>
          </a:prstGeom>
          <a:solidFill>
            <a:schemeClr val="tx2">
              <a:lumMod val="85000"/>
              <a:lumOff val="15000"/>
            </a:schemeClr>
          </a:solidFill>
          <a:ln w="9525">
            <a:noFill/>
            <a:miter lim="800000"/>
            <a:headEnd/>
            <a:tailEnd/>
          </a:ln>
        </p:spPr>
        <p:txBody>
          <a:bodyPr wrap="square" lIns="117131" tIns="58565" rIns="117131" bIns="58565">
            <a:prstTxWarp prst="textNoShape">
              <a:avLst/>
            </a:prstTxWarp>
            <a:spAutoFit/>
          </a:bodyPr>
          <a:lstStyle/>
          <a:p>
            <a:pPr algn="ctr"/>
            <a:r>
              <a:rPr lang="en-US" sz="3447" b="1">
                <a:solidFill>
                  <a:schemeClr val="bg1"/>
                </a:solidFill>
              </a:rPr>
              <a:t>Conceptual Design</a:t>
            </a:r>
          </a:p>
        </p:txBody>
      </p:sp>
      <p:sp>
        <p:nvSpPr>
          <p:cNvPr id="3" name="Text Box 4781">
            <a:extLst>
              <a:ext uri="{FF2B5EF4-FFF2-40B4-BE49-F238E27FC236}">
                <a16:creationId xmlns:a16="http://schemas.microsoft.com/office/drawing/2014/main" id="{F861E162-1342-FD5D-2677-B702C7A21091}"/>
              </a:ext>
            </a:extLst>
          </p:cNvPr>
          <p:cNvSpPr txBox="1">
            <a:spLocks noChangeArrowheads="1"/>
          </p:cNvSpPr>
          <p:nvPr/>
        </p:nvSpPr>
        <p:spPr bwMode="auto">
          <a:xfrm>
            <a:off x="12641943" y="17839360"/>
            <a:ext cx="14526479" cy="648740"/>
          </a:xfrm>
          <a:prstGeom prst="rect">
            <a:avLst/>
          </a:prstGeom>
          <a:solidFill>
            <a:schemeClr val="tx2">
              <a:lumMod val="85000"/>
              <a:lumOff val="15000"/>
            </a:schemeClr>
          </a:solidFill>
          <a:ln w="9525">
            <a:noFill/>
            <a:miter lim="800000"/>
            <a:headEnd/>
            <a:tailEnd/>
          </a:ln>
        </p:spPr>
        <p:txBody>
          <a:bodyPr wrap="square" lIns="117131" tIns="58565" rIns="117131" bIns="58565">
            <a:prstTxWarp prst="textNoShape">
              <a:avLst/>
            </a:prstTxWarp>
            <a:spAutoFit/>
          </a:bodyPr>
          <a:lstStyle/>
          <a:p>
            <a:pPr algn="ctr"/>
            <a:r>
              <a:rPr lang="en-US" sz="3447" b="1">
                <a:solidFill>
                  <a:schemeClr val="bg1"/>
                </a:solidFill>
              </a:rPr>
              <a:t>CAD Model</a:t>
            </a:r>
          </a:p>
        </p:txBody>
      </p:sp>
      <p:sp>
        <p:nvSpPr>
          <p:cNvPr id="28" name="Text Box 4781">
            <a:extLst>
              <a:ext uri="{FF2B5EF4-FFF2-40B4-BE49-F238E27FC236}">
                <a16:creationId xmlns:a16="http://schemas.microsoft.com/office/drawing/2014/main" id="{5BFCBBF4-D9C5-16B6-99E2-7BD642394F71}"/>
              </a:ext>
            </a:extLst>
          </p:cNvPr>
          <p:cNvSpPr txBox="1">
            <a:spLocks noChangeArrowheads="1"/>
          </p:cNvSpPr>
          <p:nvPr/>
        </p:nvSpPr>
        <p:spPr bwMode="auto">
          <a:xfrm>
            <a:off x="28362812" y="6318244"/>
            <a:ext cx="15155631" cy="648740"/>
          </a:xfrm>
          <a:prstGeom prst="rect">
            <a:avLst/>
          </a:prstGeom>
          <a:solidFill>
            <a:schemeClr val="tx2">
              <a:lumMod val="85000"/>
              <a:lumOff val="15000"/>
            </a:schemeClr>
          </a:solidFill>
          <a:ln w="9525">
            <a:noFill/>
            <a:miter lim="800000"/>
            <a:headEnd/>
            <a:tailEnd/>
          </a:ln>
        </p:spPr>
        <p:txBody>
          <a:bodyPr wrap="square" lIns="117131" tIns="58565" rIns="117131" bIns="58565">
            <a:prstTxWarp prst="textNoShape">
              <a:avLst/>
            </a:prstTxWarp>
            <a:spAutoFit/>
          </a:bodyPr>
          <a:lstStyle/>
          <a:p>
            <a:pPr algn="ctr"/>
            <a:r>
              <a:rPr lang="en-US" sz="3447" b="1">
                <a:solidFill>
                  <a:schemeClr val="bg1"/>
                </a:solidFill>
              </a:rPr>
              <a:t>Constructed System</a:t>
            </a:r>
          </a:p>
        </p:txBody>
      </p:sp>
      <p:grpSp>
        <p:nvGrpSpPr>
          <p:cNvPr id="32" name="Group 31">
            <a:extLst>
              <a:ext uri="{FF2B5EF4-FFF2-40B4-BE49-F238E27FC236}">
                <a16:creationId xmlns:a16="http://schemas.microsoft.com/office/drawing/2014/main" id="{ADEDCA5F-E5CF-DF57-6CE7-542B0EBE9E0F}"/>
              </a:ext>
            </a:extLst>
          </p:cNvPr>
          <p:cNvGrpSpPr/>
          <p:nvPr/>
        </p:nvGrpSpPr>
        <p:grpSpPr>
          <a:xfrm>
            <a:off x="12806442" y="7165618"/>
            <a:ext cx="14359939" cy="9008010"/>
            <a:chOff x="13934676" y="7165618"/>
            <a:chExt cx="13231705" cy="8300267"/>
          </a:xfrm>
        </p:grpSpPr>
        <p:grpSp>
          <p:nvGrpSpPr>
            <p:cNvPr id="96" name="Group 95">
              <a:extLst>
                <a:ext uri="{FF2B5EF4-FFF2-40B4-BE49-F238E27FC236}">
                  <a16:creationId xmlns:a16="http://schemas.microsoft.com/office/drawing/2014/main" id="{08078BE9-F11E-5601-1275-992B450BE3D4}"/>
                </a:ext>
              </a:extLst>
            </p:cNvPr>
            <p:cNvGrpSpPr/>
            <p:nvPr/>
          </p:nvGrpSpPr>
          <p:grpSpPr>
            <a:xfrm>
              <a:off x="14096769" y="7165618"/>
              <a:ext cx="13069612" cy="8300267"/>
              <a:chOff x="935219" y="25941"/>
              <a:chExt cx="10888189" cy="6827740"/>
            </a:xfrm>
          </p:grpSpPr>
          <p:sp>
            <p:nvSpPr>
              <p:cNvPr id="7" name="Rounded Rectangle 3">
                <a:extLst>
                  <a:ext uri="{FF2B5EF4-FFF2-40B4-BE49-F238E27FC236}">
                    <a16:creationId xmlns:a16="http://schemas.microsoft.com/office/drawing/2014/main" id="{B8FD609B-E4C0-03ED-FCB8-A51D1EE60BD3}"/>
                  </a:ext>
                </a:extLst>
              </p:cNvPr>
              <p:cNvSpPr/>
              <p:nvPr/>
            </p:nvSpPr>
            <p:spPr>
              <a:xfrm>
                <a:off x="978762" y="1401215"/>
                <a:ext cx="2147777" cy="4369981"/>
              </a:xfrm>
              <a:prstGeom prst="roundRect">
                <a:avLst/>
              </a:prstGeom>
              <a:solidFill>
                <a:srgbClr val="156082">
                  <a:alpha val="16078"/>
                </a:srgbClr>
              </a:solidFill>
              <a:ln>
                <a:solidFill>
                  <a:srgbClr val="0424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8" name="Can 4">
                <a:extLst>
                  <a:ext uri="{FF2B5EF4-FFF2-40B4-BE49-F238E27FC236}">
                    <a16:creationId xmlns:a16="http://schemas.microsoft.com/office/drawing/2014/main" id="{238557D3-3968-624A-9A6C-C4A0F0DDF83C}"/>
                  </a:ext>
                </a:extLst>
              </p:cNvPr>
              <p:cNvSpPr/>
              <p:nvPr/>
            </p:nvSpPr>
            <p:spPr>
              <a:xfrm>
                <a:off x="1405903" y="1039708"/>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9" name="Can 5">
                <a:extLst>
                  <a:ext uri="{FF2B5EF4-FFF2-40B4-BE49-F238E27FC236}">
                    <a16:creationId xmlns:a16="http://schemas.microsoft.com/office/drawing/2014/main" id="{030D4210-65C5-7115-8276-E84DFFFD8676}"/>
                  </a:ext>
                </a:extLst>
              </p:cNvPr>
              <p:cNvSpPr/>
              <p:nvPr/>
            </p:nvSpPr>
            <p:spPr>
              <a:xfrm>
                <a:off x="2377010" y="1039708"/>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10" name="Rectangle 9">
                <a:extLst>
                  <a:ext uri="{FF2B5EF4-FFF2-40B4-BE49-F238E27FC236}">
                    <a16:creationId xmlns:a16="http://schemas.microsoft.com/office/drawing/2014/main" id="{8208D13A-5DDD-00C9-A40E-FC1178121AE7}"/>
                  </a:ext>
                </a:extLst>
              </p:cNvPr>
              <p:cNvSpPr/>
              <p:nvPr/>
            </p:nvSpPr>
            <p:spPr>
              <a:xfrm>
                <a:off x="1914426" y="1401215"/>
                <a:ext cx="276447" cy="4369981"/>
              </a:xfrm>
              <a:prstGeom prst="rect">
                <a:avLst/>
              </a:prstGeom>
              <a:solidFill>
                <a:srgbClr val="FF0000">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cxnSp>
            <p:nvCxnSpPr>
              <p:cNvPr id="11" name="Straight Arrow Connector 10">
                <a:extLst>
                  <a:ext uri="{FF2B5EF4-FFF2-40B4-BE49-F238E27FC236}">
                    <a16:creationId xmlns:a16="http://schemas.microsoft.com/office/drawing/2014/main" id="{29C2EDB7-8BFE-8AA0-2C3B-40E70F039145}"/>
                  </a:ext>
                </a:extLst>
              </p:cNvPr>
              <p:cNvCxnSpPr>
                <a:cxnSpLocks/>
              </p:cNvCxnSpPr>
              <p:nvPr/>
            </p:nvCxnSpPr>
            <p:spPr>
              <a:xfrm>
                <a:off x="2540895" y="797789"/>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0FC1546A-4986-3D65-5C1F-5A0897442997}"/>
                  </a:ext>
                </a:extLst>
              </p:cNvPr>
              <p:cNvCxnSpPr>
                <a:cxnSpLocks/>
              </p:cNvCxnSpPr>
              <p:nvPr/>
            </p:nvCxnSpPr>
            <p:spPr>
              <a:xfrm>
                <a:off x="1569788" y="797789"/>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13" name="Can 4">
                <a:extLst>
                  <a:ext uri="{FF2B5EF4-FFF2-40B4-BE49-F238E27FC236}">
                    <a16:creationId xmlns:a16="http://schemas.microsoft.com/office/drawing/2014/main" id="{57187AD7-2658-B135-FD57-F506C918A007}"/>
                  </a:ext>
                </a:extLst>
              </p:cNvPr>
              <p:cNvSpPr/>
              <p:nvPr/>
            </p:nvSpPr>
            <p:spPr>
              <a:xfrm>
                <a:off x="1393811" y="5478663"/>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14" name="Can 5">
                <a:extLst>
                  <a:ext uri="{FF2B5EF4-FFF2-40B4-BE49-F238E27FC236}">
                    <a16:creationId xmlns:a16="http://schemas.microsoft.com/office/drawing/2014/main" id="{C2113570-0094-BED1-12CA-61809E7E87C3}"/>
                  </a:ext>
                </a:extLst>
              </p:cNvPr>
              <p:cNvSpPr/>
              <p:nvPr/>
            </p:nvSpPr>
            <p:spPr>
              <a:xfrm>
                <a:off x="2364918" y="5478663"/>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cxnSp>
            <p:nvCxnSpPr>
              <p:cNvPr id="15" name="Straight Arrow Connector 14">
                <a:extLst>
                  <a:ext uri="{FF2B5EF4-FFF2-40B4-BE49-F238E27FC236}">
                    <a16:creationId xmlns:a16="http://schemas.microsoft.com/office/drawing/2014/main" id="{F55C7F2B-4C00-F59F-BDC8-8BAE0FCBF0CD}"/>
                  </a:ext>
                </a:extLst>
              </p:cNvPr>
              <p:cNvCxnSpPr>
                <a:cxnSpLocks/>
              </p:cNvCxnSpPr>
              <p:nvPr/>
            </p:nvCxnSpPr>
            <p:spPr>
              <a:xfrm>
                <a:off x="2528803" y="5236744"/>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B14508E9-2725-43D8-B6B4-11428D18DFD7}"/>
                  </a:ext>
                </a:extLst>
              </p:cNvPr>
              <p:cNvCxnSpPr>
                <a:cxnSpLocks/>
              </p:cNvCxnSpPr>
              <p:nvPr/>
            </p:nvCxnSpPr>
            <p:spPr>
              <a:xfrm>
                <a:off x="1557696" y="5236744"/>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8254AFF3-1BD2-CB69-D40E-48EF93688E77}"/>
                  </a:ext>
                </a:extLst>
              </p:cNvPr>
              <p:cNvSpPr txBox="1"/>
              <p:nvPr/>
            </p:nvSpPr>
            <p:spPr>
              <a:xfrm>
                <a:off x="1061962" y="103078"/>
                <a:ext cx="978196" cy="674078"/>
              </a:xfrm>
              <a:prstGeom prst="rect">
                <a:avLst/>
              </a:prstGeom>
              <a:noFill/>
            </p:spPr>
            <p:txBody>
              <a:bodyPr wrap="square" rtlCol="0">
                <a:spAutoFit/>
              </a:bodyPr>
              <a:lstStyle/>
              <a:p>
                <a:pPr algn="ctr"/>
                <a:r>
                  <a:rPr lang="en-US" sz="1575" b="1" i="1">
                    <a:latin typeface="Arial Nova Light" panose="020F0302020204030204" pitchFamily="34" charset="0"/>
                    <a:cs typeface="Arial Nova Light" panose="020F0302020204030204" pitchFamily="34" charset="0"/>
                  </a:rPr>
                  <a:t>Standard </a:t>
                </a:r>
                <a:r>
                  <a:rPr lang="en-US" sz="1575">
                    <a:latin typeface="Arial Nova Light" panose="020F0302020204030204" pitchFamily="34" charset="0"/>
                    <a:cs typeface="Arial Nova Light" panose="020F0302020204030204" pitchFamily="34" charset="0"/>
                  </a:rPr>
                  <a:t>Velocity (BL/s)</a:t>
                </a:r>
              </a:p>
            </p:txBody>
          </p:sp>
          <p:sp>
            <p:nvSpPr>
              <p:cNvPr id="18" name="TextBox 17">
                <a:extLst>
                  <a:ext uri="{FF2B5EF4-FFF2-40B4-BE49-F238E27FC236}">
                    <a16:creationId xmlns:a16="http://schemas.microsoft.com/office/drawing/2014/main" id="{669314D8-1FE2-2825-B0F6-A37286FBDC23}"/>
                  </a:ext>
                </a:extLst>
              </p:cNvPr>
              <p:cNvSpPr txBox="1"/>
              <p:nvPr/>
            </p:nvSpPr>
            <p:spPr>
              <a:xfrm>
                <a:off x="2052649" y="81626"/>
                <a:ext cx="978196" cy="674078"/>
              </a:xfrm>
              <a:prstGeom prst="rect">
                <a:avLst/>
              </a:prstGeom>
              <a:noFill/>
            </p:spPr>
            <p:txBody>
              <a:bodyPr wrap="square" rtlCol="0">
                <a:spAutoFit/>
              </a:bodyPr>
              <a:lstStyle/>
              <a:p>
                <a:pPr algn="ctr"/>
                <a:r>
                  <a:rPr lang="en-US" sz="1575" b="1" i="1">
                    <a:latin typeface="Arial Nova Light" panose="020F0302020204030204" pitchFamily="34" charset="0"/>
                    <a:cs typeface="Arial Nova Light" panose="020F0302020204030204" pitchFamily="34" charset="0"/>
                  </a:rPr>
                  <a:t>Fast </a:t>
                </a:r>
                <a:r>
                  <a:rPr lang="en-US" sz="1575">
                    <a:latin typeface="Arial Nova Light" panose="020F0302020204030204" pitchFamily="34" charset="0"/>
                    <a:cs typeface="Arial Nova Light" panose="020F0302020204030204" pitchFamily="34" charset="0"/>
                  </a:rPr>
                  <a:t>Velocity (BL/s)</a:t>
                </a:r>
              </a:p>
            </p:txBody>
          </p:sp>
          <p:cxnSp>
            <p:nvCxnSpPr>
              <p:cNvPr id="19" name="Straight Arrow Connector 18">
                <a:extLst>
                  <a:ext uri="{FF2B5EF4-FFF2-40B4-BE49-F238E27FC236}">
                    <a16:creationId xmlns:a16="http://schemas.microsoft.com/office/drawing/2014/main" id="{40D88175-B031-CCE1-4DAF-5E29E488B8B1}"/>
                  </a:ext>
                </a:extLst>
              </p:cNvPr>
              <p:cNvCxnSpPr>
                <a:cxnSpLocks/>
              </p:cNvCxnSpPr>
              <p:nvPr/>
            </p:nvCxnSpPr>
            <p:spPr>
              <a:xfrm>
                <a:off x="1563868" y="1942009"/>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EF1F2D26-B0EA-CF3F-6714-7D5F28487BE6}"/>
                  </a:ext>
                </a:extLst>
              </p:cNvPr>
              <p:cNvCxnSpPr>
                <a:cxnSpLocks/>
              </p:cNvCxnSpPr>
              <p:nvPr/>
            </p:nvCxnSpPr>
            <p:spPr>
              <a:xfrm>
                <a:off x="1559030" y="3088932"/>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ED1DD174-1604-0252-152D-A3347263BB77}"/>
                  </a:ext>
                </a:extLst>
              </p:cNvPr>
              <p:cNvCxnSpPr>
                <a:cxnSpLocks/>
              </p:cNvCxnSpPr>
              <p:nvPr/>
            </p:nvCxnSpPr>
            <p:spPr>
              <a:xfrm>
                <a:off x="1559030" y="4178387"/>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6E980603-B655-48DF-91C6-0C4E106B233B}"/>
                  </a:ext>
                </a:extLst>
              </p:cNvPr>
              <p:cNvCxnSpPr>
                <a:cxnSpLocks/>
              </p:cNvCxnSpPr>
              <p:nvPr/>
            </p:nvCxnSpPr>
            <p:spPr>
              <a:xfrm>
                <a:off x="2548140" y="1956523"/>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7DD49AE5-E6BD-5544-1133-A6BDBA8298EB}"/>
                  </a:ext>
                </a:extLst>
              </p:cNvPr>
              <p:cNvCxnSpPr>
                <a:cxnSpLocks/>
              </p:cNvCxnSpPr>
              <p:nvPr/>
            </p:nvCxnSpPr>
            <p:spPr>
              <a:xfrm>
                <a:off x="2543317" y="3093770"/>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6035F714-09E1-8092-4B00-660F522340C8}"/>
                  </a:ext>
                </a:extLst>
              </p:cNvPr>
              <p:cNvCxnSpPr>
                <a:cxnSpLocks/>
              </p:cNvCxnSpPr>
              <p:nvPr/>
            </p:nvCxnSpPr>
            <p:spPr>
              <a:xfrm>
                <a:off x="2528803" y="4201994"/>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grpSp>
            <p:nvGrpSpPr>
              <p:cNvPr id="26" name="Group 25">
                <a:extLst>
                  <a:ext uri="{FF2B5EF4-FFF2-40B4-BE49-F238E27FC236}">
                    <a16:creationId xmlns:a16="http://schemas.microsoft.com/office/drawing/2014/main" id="{D80BB966-C199-CB4F-DFF4-285ED338B273}"/>
                  </a:ext>
                </a:extLst>
              </p:cNvPr>
              <p:cNvGrpSpPr/>
              <p:nvPr/>
            </p:nvGrpSpPr>
            <p:grpSpPr>
              <a:xfrm>
                <a:off x="4786155" y="25941"/>
                <a:ext cx="2147777" cy="6088317"/>
                <a:chOff x="4918452" y="258904"/>
                <a:chExt cx="2147777" cy="6088317"/>
              </a:xfrm>
            </p:grpSpPr>
            <p:sp>
              <p:nvSpPr>
                <p:cNvPr id="29" name="Rounded Rectangle 3">
                  <a:extLst>
                    <a:ext uri="{FF2B5EF4-FFF2-40B4-BE49-F238E27FC236}">
                      <a16:creationId xmlns:a16="http://schemas.microsoft.com/office/drawing/2014/main" id="{C009170D-D194-DB90-A5DA-3CAD008AF844}"/>
                    </a:ext>
                  </a:extLst>
                </p:cNvPr>
                <p:cNvSpPr/>
                <p:nvPr/>
              </p:nvSpPr>
              <p:spPr>
                <a:xfrm>
                  <a:off x="4918452" y="1562708"/>
                  <a:ext cx="2147777" cy="4369981"/>
                </a:xfrm>
                <a:prstGeom prst="roundRect">
                  <a:avLst/>
                </a:prstGeom>
                <a:solidFill>
                  <a:srgbClr val="156082">
                    <a:alpha val="16078"/>
                  </a:srgbClr>
                </a:solidFill>
                <a:ln>
                  <a:solidFill>
                    <a:srgbClr val="0424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30" name="Can 4">
                  <a:extLst>
                    <a:ext uri="{FF2B5EF4-FFF2-40B4-BE49-F238E27FC236}">
                      <a16:creationId xmlns:a16="http://schemas.microsoft.com/office/drawing/2014/main" id="{6A01C557-9725-5146-36AC-61C739F87FBC}"/>
                    </a:ext>
                  </a:extLst>
                </p:cNvPr>
                <p:cNvSpPr/>
                <p:nvPr/>
              </p:nvSpPr>
              <p:spPr>
                <a:xfrm>
                  <a:off x="5345593" y="1201201"/>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31" name="Can 5">
                  <a:extLst>
                    <a:ext uri="{FF2B5EF4-FFF2-40B4-BE49-F238E27FC236}">
                      <a16:creationId xmlns:a16="http://schemas.microsoft.com/office/drawing/2014/main" id="{16839F77-2465-C6D7-514C-F0CB31BD9B3D}"/>
                    </a:ext>
                  </a:extLst>
                </p:cNvPr>
                <p:cNvSpPr/>
                <p:nvPr/>
              </p:nvSpPr>
              <p:spPr>
                <a:xfrm>
                  <a:off x="6316700" y="1201201"/>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33" name="Rectangle 32">
                  <a:extLst>
                    <a:ext uri="{FF2B5EF4-FFF2-40B4-BE49-F238E27FC236}">
                      <a16:creationId xmlns:a16="http://schemas.microsoft.com/office/drawing/2014/main" id="{42461EA6-65EF-21CD-FF65-34189AD3D427}"/>
                    </a:ext>
                  </a:extLst>
                </p:cNvPr>
                <p:cNvSpPr/>
                <p:nvPr/>
              </p:nvSpPr>
              <p:spPr>
                <a:xfrm>
                  <a:off x="5854116" y="1562708"/>
                  <a:ext cx="276447" cy="4369981"/>
                </a:xfrm>
                <a:prstGeom prst="rect">
                  <a:avLst/>
                </a:prstGeom>
                <a:solidFill>
                  <a:srgbClr val="FF0000">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cxnSp>
              <p:nvCxnSpPr>
                <p:cNvPr id="35" name="Straight Arrow Connector 34">
                  <a:extLst>
                    <a:ext uri="{FF2B5EF4-FFF2-40B4-BE49-F238E27FC236}">
                      <a16:creationId xmlns:a16="http://schemas.microsoft.com/office/drawing/2014/main" id="{40E335B1-E525-7BEC-E370-EE8CD4AD83B0}"/>
                    </a:ext>
                  </a:extLst>
                </p:cNvPr>
                <p:cNvCxnSpPr>
                  <a:cxnSpLocks/>
                </p:cNvCxnSpPr>
                <p:nvPr/>
              </p:nvCxnSpPr>
              <p:spPr>
                <a:xfrm>
                  <a:off x="6480585" y="959282"/>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9B8AA2D8-B62F-C007-BA33-1F50056A7F03}"/>
                    </a:ext>
                  </a:extLst>
                </p:cNvPr>
                <p:cNvCxnSpPr>
                  <a:cxnSpLocks/>
                </p:cNvCxnSpPr>
                <p:nvPr/>
              </p:nvCxnSpPr>
              <p:spPr>
                <a:xfrm>
                  <a:off x="5509478" y="959282"/>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38" name="Can 4">
                  <a:extLst>
                    <a:ext uri="{FF2B5EF4-FFF2-40B4-BE49-F238E27FC236}">
                      <a16:creationId xmlns:a16="http://schemas.microsoft.com/office/drawing/2014/main" id="{49D0130E-BDAC-7AAE-D5D3-FC8D1DFC3B68}"/>
                    </a:ext>
                  </a:extLst>
                </p:cNvPr>
                <p:cNvSpPr/>
                <p:nvPr/>
              </p:nvSpPr>
              <p:spPr>
                <a:xfrm>
                  <a:off x="5333501" y="5640156"/>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41" name="Can 5">
                  <a:extLst>
                    <a:ext uri="{FF2B5EF4-FFF2-40B4-BE49-F238E27FC236}">
                      <a16:creationId xmlns:a16="http://schemas.microsoft.com/office/drawing/2014/main" id="{4940F106-E55B-1D45-D914-13C7B8EA972E}"/>
                    </a:ext>
                  </a:extLst>
                </p:cNvPr>
                <p:cNvSpPr/>
                <p:nvPr/>
              </p:nvSpPr>
              <p:spPr>
                <a:xfrm>
                  <a:off x="6304608" y="5640156"/>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cxnSp>
              <p:nvCxnSpPr>
                <p:cNvPr id="42" name="Straight Arrow Connector 41">
                  <a:extLst>
                    <a:ext uri="{FF2B5EF4-FFF2-40B4-BE49-F238E27FC236}">
                      <a16:creationId xmlns:a16="http://schemas.microsoft.com/office/drawing/2014/main" id="{E8A5A575-653E-0A97-12A0-3F4EA21CDC25}"/>
                    </a:ext>
                  </a:extLst>
                </p:cNvPr>
                <p:cNvCxnSpPr>
                  <a:cxnSpLocks/>
                </p:cNvCxnSpPr>
                <p:nvPr/>
              </p:nvCxnSpPr>
              <p:spPr>
                <a:xfrm>
                  <a:off x="6468493" y="5398237"/>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816243C2-8696-357F-713C-2F5C7A59C0DB}"/>
                    </a:ext>
                  </a:extLst>
                </p:cNvPr>
                <p:cNvCxnSpPr>
                  <a:cxnSpLocks/>
                </p:cNvCxnSpPr>
                <p:nvPr/>
              </p:nvCxnSpPr>
              <p:spPr>
                <a:xfrm>
                  <a:off x="5497386" y="5398237"/>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45" name="TextBox 44">
                  <a:extLst>
                    <a:ext uri="{FF2B5EF4-FFF2-40B4-BE49-F238E27FC236}">
                      <a16:creationId xmlns:a16="http://schemas.microsoft.com/office/drawing/2014/main" id="{15A622A4-67D7-9B51-3703-0514A5CB1A38}"/>
                    </a:ext>
                  </a:extLst>
                </p:cNvPr>
                <p:cNvSpPr txBox="1"/>
                <p:nvPr/>
              </p:nvSpPr>
              <p:spPr>
                <a:xfrm>
                  <a:off x="4988708" y="280356"/>
                  <a:ext cx="978196" cy="674078"/>
                </a:xfrm>
                <a:prstGeom prst="rect">
                  <a:avLst/>
                </a:prstGeom>
                <a:noFill/>
              </p:spPr>
              <p:txBody>
                <a:bodyPr wrap="square" rtlCol="0">
                  <a:spAutoFit/>
                </a:bodyPr>
                <a:lstStyle/>
                <a:p>
                  <a:pPr algn="ctr"/>
                  <a:r>
                    <a:rPr lang="en-US" sz="1575" b="1" i="1">
                      <a:latin typeface="Arial Nova Light" panose="020F0302020204030204" pitchFamily="34" charset="0"/>
                      <a:cs typeface="Arial Nova Light" panose="020F0302020204030204" pitchFamily="34" charset="0"/>
                    </a:rPr>
                    <a:t>Alternate I </a:t>
                  </a:r>
                  <a:r>
                    <a:rPr lang="en-US" sz="1575">
                      <a:latin typeface="Arial Nova Light" panose="020F0302020204030204" pitchFamily="34" charset="0"/>
                      <a:cs typeface="Arial Nova Light" panose="020F0302020204030204" pitchFamily="34" charset="0"/>
                    </a:rPr>
                    <a:t>Velocity (BL/s)</a:t>
                  </a:r>
                </a:p>
              </p:txBody>
            </p:sp>
            <p:sp>
              <p:nvSpPr>
                <p:cNvPr id="46" name="TextBox 45">
                  <a:extLst>
                    <a:ext uri="{FF2B5EF4-FFF2-40B4-BE49-F238E27FC236}">
                      <a16:creationId xmlns:a16="http://schemas.microsoft.com/office/drawing/2014/main" id="{8768D701-06CB-1E38-2344-3157041C50E2}"/>
                    </a:ext>
                  </a:extLst>
                </p:cNvPr>
                <p:cNvSpPr txBox="1"/>
                <p:nvPr/>
              </p:nvSpPr>
              <p:spPr>
                <a:xfrm>
                  <a:off x="5979395" y="258904"/>
                  <a:ext cx="1086834" cy="674078"/>
                </a:xfrm>
                <a:prstGeom prst="rect">
                  <a:avLst/>
                </a:prstGeom>
                <a:noFill/>
              </p:spPr>
              <p:txBody>
                <a:bodyPr wrap="square" rtlCol="0">
                  <a:spAutoFit/>
                </a:bodyPr>
                <a:lstStyle/>
                <a:p>
                  <a:pPr algn="ctr"/>
                  <a:r>
                    <a:rPr lang="en-US" sz="1575" b="1" i="1">
                      <a:latin typeface="Arial Nova Light" panose="020F0302020204030204" pitchFamily="34" charset="0"/>
                      <a:cs typeface="Arial Nova Light" panose="020F0302020204030204" pitchFamily="34" charset="0"/>
                    </a:rPr>
                    <a:t>Alternate II</a:t>
                  </a:r>
                  <a:r>
                    <a:rPr lang="en-US" sz="1575" i="1">
                      <a:latin typeface="Arial Nova Light" panose="020F0302020204030204" pitchFamily="34" charset="0"/>
                      <a:cs typeface="Arial Nova Light" panose="020F0302020204030204" pitchFamily="34" charset="0"/>
                    </a:rPr>
                    <a:t> </a:t>
                  </a:r>
                  <a:r>
                    <a:rPr lang="en-US" sz="1575">
                      <a:latin typeface="Arial Nova Light" panose="020F0302020204030204" pitchFamily="34" charset="0"/>
                      <a:cs typeface="Arial Nova Light" panose="020F0302020204030204" pitchFamily="34" charset="0"/>
                    </a:rPr>
                    <a:t>Velocity (BL/s)</a:t>
                  </a:r>
                </a:p>
              </p:txBody>
            </p:sp>
            <p:cxnSp>
              <p:nvCxnSpPr>
                <p:cNvPr id="47" name="Straight Arrow Connector 46">
                  <a:extLst>
                    <a:ext uri="{FF2B5EF4-FFF2-40B4-BE49-F238E27FC236}">
                      <a16:creationId xmlns:a16="http://schemas.microsoft.com/office/drawing/2014/main" id="{D9E6D531-1EDD-1C3A-64B6-EB343A3D9596}"/>
                    </a:ext>
                  </a:extLst>
                </p:cNvPr>
                <p:cNvCxnSpPr>
                  <a:cxnSpLocks/>
                </p:cNvCxnSpPr>
                <p:nvPr/>
              </p:nvCxnSpPr>
              <p:spPr>
                <a:xfrm>
                  <a:off x="5509478" y="2101388"/>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D52CDF75-1D86-D0BC-A0F5-71C1E345652C}"/>
                    </a:ext>
                  </a:extLst>
                </p:cNvPr>
                <p:cNvCxnSpPr>
                  <a:cxnSpLocks/>
                </p:cNvCxnSpPr>
                <p:nvPr/>
              </p:nvCxnSpPr>
              <p:spPr>
                <a:xfrm>
                  <a:off x="5496740" y="3229755"/>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EFBD8756-B7F5-D178-0B1F-E642EF784EFC}"/>
                    </a:ext>
                  </a:extLst>
                </p:cNvPr>
                <p:cNvCxnSpPr>
                  <a:cxnSpLocks/>
                </p:cNvCxnSpPr>
                <p:nvPr/>
              </p:nvCxnSpPr>
              <p:spPr>
                <a:xfrm>
                  <a:off x="5497386" y="4347655"/>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a16="http://schemas.microsoft.com/office/drawing/2014/main" id="{CDAB4CEC-F84D-C050-8988-F2544F2584DE}"/>
                    </a:ext>
                  </a:extLst>
                </p:cNvPr>
                <p:cNvCxnSpPr>
                  <a:cxnSpLocks/>
                </p:cNvCxnSpPr>
                <p:nvPr/>
              </p:nvCxnSpPr>
              <p:spPr>
                <a:xfrm>
                  <a:off x="6469622" y="2695742"/>
                  <a:ext cx="0" cy="587231"/>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id="{821864D1-1019-D954-4233-6A542A5FBF77}"/>
                    </a:ext>
                  </a:extLst>
                </p:cNvPr>
                <p:cNvCxnSpPr>
                  <a:cxnSpLocks/>
                </p:cNvCxnSpPr>
                <p:nvPr/>
              </p:nvCxnSpPr>
              <p:spPr>
                <a:xfrm>
                  <a:off x="6474460" y="2106226"/>
                  <a:ext cx="0" cy="47449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5" name="Straight Arrow Connector 54">
                  <a:extLst>
                    <a:ext uri="{FF2B5EF4-FFF2-40B4-BE49-F238E27FC236}">
                      <a16:creationId xmlns:a16="http://schemas.microsoft.com/office/drawing/2014/main" id="{632AEB42-DF8A-A0FF-E430-FBA4599CAB50}"/>
                    </a:ext>
                  </a:extLst>
                </p:cNvPr>
                <p:cNvCxnSpPr>
                  <a:cxnSpLocks/>
                </p:cNvCxnSpPr>
                <p:nvPr/>
              </p:nvCxnSpPr>
              <p:spPr>
                <a:xfrm>
                  <a:off x="6464784" y="3395291"/>
                  <a:ext cx="0" cy="47449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a:extLst>
                    <a:ext uri="{FF2B5EF4-FFF2-40B4-BE49-F238E27FC236}">
                      <a16:creationId xmlns:a16="http://schemas.microsoft.com/office/drawing/2014/main" id="{82C3C237-8F2B-E0BB-58FB-6D8604159EEA}"/>
                    </a:ext>
                  </a:extLst>
                </p:cNvPr>
                <p:cNvCxnSpPr>
                  <a:cxnSpLocks/>
                </p:cNvCxnSpPr>
                <p:nvPr/>
              </p:nvCxnSpPr>
              <p:spPr>
                <a:xfrm>
                  <a:off x="6462794" y="4012719"/>
                  <a:ext cx="0" cy="587231"/>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id="{5F08D197-4C1C-A31D-FBE7-4EEE876DC8A7}"/>
                    </a:ext>
                  </a:extLst>
                </p:cNvPr>
                <p:cNvCxnSpPr>
                  <a:cxnSpLocks/>
                </p:cNvCxnSpPr>
                <p:nvPr/>
              </p:nvCxnSpPr>
              <p:spPr>
                <a:xfrm>
                  <a:off x="6456395" y="4766891"/>
                  <a:ext cx="0" cy="474492"/>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grpSp>
          <p:grpSp>
            <p:nvGrpSpPr>
              <p:cNvPr id="58" name="Group 57">
                <a:extLst>
                  <a:ext uri="{FF2B5EF4-FFF2-40B4-BE49-F238E27FC236}">
                    <a16:creationId xmlns:a16="http://schemas.microsoft.com/office/drawing/2014/main" id="{7098E706-4770-347C-E0E8-1D154AE7456C}"/>
                  </a:ext>
                </a:extLst>
              </p:cNvPr>
              <p:cNvGrpSpPr/>
              <p:nvPr/>
            </p:nvGrpSpPr>
            <p:grpSpPr>
              <a:xfrm>
                <a:off x="8794319" y="44575"/>
                <a:ext cx="2147777" cy="6088713"/>
                <a:chOff x="7926868" y="249228"/>
                <a:chExt cx="2147777" cy="6088713"/>
              </a:xfrm>
            </p:grpSpPr>
            <p:sp>
              <p:nvSpPr>
                <p:cNvPr id="59" name="Rounded Rectangle 3">
                  <a:extLst>
                    <a:ext uri="{FF2B5EF4-FFF2-40B4-BE49-F238E27FC236}">
                      <a16:creationId xmlns:a16="http://schemas.microsoft.com/office/drawing/2014/main" id="{6C877A6C-129B-08CF-AA5F-F93CAD2F7991}"/>
                    </a:ext>
                  </a:extLst>
                </p:cNvPr>
                <p:cNvSpPr/>
                <p:nvPr/>
              </p:nvSpPr>
              <p:spPr>
                <a:xfrm>
                  <a:off x="7926868" y="1543752"/>
                  <a:ext cx="2147777" cy="4369981"/>
                </a:xfrm>
                <a:prstGeom prst="roundRect">
                  <a:avLst/>
                </a:prstGeom>
                <a:solidFill>
                  <a:srgbClr val="156082">
                    <a:alpha val="16078"/>
                  </a:srgbClr>
                </a:solidFill>
                <a:ln>
                  <a:solidFill>
                    <a:srgbClr val="0424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60" name="Can 4">
                  <a:extLst>
                    <a:ext uri="{FF2B5EF4-FFF2-40B4-BE49-F238E27FC236}">
                      <a16:creationId xmlns:a16="http://schemas.microsoft.com/office/drawing/2014/main" id="{5A6AE023-2282-AEE0-215D-E8D2FB6AD082}"/>
                    </a:ext>
                  </a:extLst>
                </p:cNvPr>
                <p:cNvSpPr/>
                <p:nvPr/>
              </p:nvSpPr>
              <p:spPr>
                <a:xfrm>
                  <a:off x="8295953" y="1167731"/>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62" name="Can 5">
                  <a:extLst>
                    <a:ext uri="{FF2B5EF4-FFF2-40B4-BE49-F238E27FC236}">
                      <a16:creationId xmlns:a16="http://schemas.microsoft.com/office/drawing/2014/main" id="{30D5D62F-0D85-4833-62B9-524E2BC948DB}"/>
                    </a:ext>
                  </a:extLst>
                </p:cNvPr>
                <p:cNvSpPr/>
                <p:nvPr/>
              </p:nvSpPr>
              <p:spPr>
                <a:xfrm>
                  <a:off x="9339630" y="1182245"/>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63" name="Rectangle 62">
                  <a:extLst>
                    <a:ext uri="{FF2B5EF4-FFF2-40B4-BE49-F238E27FC236}">
                      <a16:creationId xmlns:a16="http://schemas.microsoft.com/office/drawing/2014/main" id="{C701A086-046E-2FB5-418C-15700C5D1650}"/>
                    </a:ext>
                  </a:extLst>
                </p:cNvPr>
                <p:cNvSpPr/>
                <p:nvPr/>
              </p:nvSpPr>
              <p:spPr>
                <a:xfrm>
                  <a:off x="8862532" y="1543752"/>
                  <a:ext cx="276447" cy="4369981"/>
                </a:xfrm>
                <a:prstGeom prst="rect">
                  <a:avLst/>
                </a:prstGeom>
                <a:solidFill>
                  <a:srgbClr val="FF0000">
                    <a:alpha val="3411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64" name="Can 7">
                  <a:extLst>
                    <a:ext uri="{FF2B5EF4-FFF2-40B4-BE49-F238E27FC236}">
                      <a16:creationId xmlns:a16="http://schemas.microsoft.com/office/drawing/2014/main" id="{14C03CCB-037A-B9BD-14AE-5D3596A7134C}"/>
                    </a:ext>
                  </a:extLst>
                </p:cNvPr>
                <p:cNvSpPr/>
                <p:nvPr/>
              </p:nvSpPr>
              <p:spPr>
                <a:xfrm rot="16200000">
                  <a:off x="8836869" y="2408539"/>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65" name="Can 8">
                  <a:extLst>
                    <a:ext uri="{FF2B5EF4-FFF2-40B4-BE49-F238E27FC236}">
                      <a16:creationId xmlns:a16="http://schemas.microsoft.com/office/drawing/2014/main" id="{CCB44C7E-476E-1240-F061-81D50ED1CC92}"/>
                    </a:ext>
                  </a:extLst>
                </p:cNvPr>
                <p:cNvSpPr/>
                <p:nvPr/>
              </p:nvSpPr>
              <p:spPr>
                <a:xfrm rot="16200000">
                  <a:off x="8836869" y="3466478"/>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66" name="Can 9">
                  <a:extLst>
                    <a:ext uri="{FF2B5EF4-FFF2-40B4-BE49-F238E27FC236}">
                      <a16:creationId xmlns:a16="http://schemas.microsoft.com/office/drawing/2014/main" id="{51438FE6-4CCA-B7CB-D7DD-99003C28D022}"/>
                    </a:ext>
                  </a:extLst>
                </p:cNvPr>
                <p:cNvSpPr/>
                <p:nvPr/>
              </p:nvSpPr>
              <p:spPr>
                <a:xfrm rot="16200000">
                  <a:off x="8836869" y="4524417"/>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grpSp>
              <p:nvGrpSpPr>
                <p:cNvPr id="68" name="Group 67">
                  <a:extLst>
                    <a:ext uri="{FF2B5EF4-FFF2-40B4-BE49-F238E27FC236}">
                      <a16:creationId xmlns:a16="http://schemas.microsoft.com/office/drawing/2014/main" id="{4D2188DF-5C3A-37BC-B645-97D7F52393BE}"/>
                    </a:ext>
                  </a:extLst>
                </p:cNvPr>
                <p:cNvGrpSpPr/>
                <p:nvPr/>
              </p:nvGrpSpPr>
              <p:grpSpPr>
                <a:xfrm>
                  <a:off x="8579422" y="2568942"/>
                  <a:ext cx="824942" cy="141767"/>
                  <a:chOff x="4363317" y="2027270"/>
                  <a:chExt cx="824942" cy="141767"/>
                </a:xfrm>
              </p:grpSpPr>
              <p:cxnSp>
                <p:nvCxnSpPr>
                  <p:cNvPr id="91" name="Straight Arrow Connector 90">
                    <a:extLst>
                      <a:ext uri="{FF2B5EF4-FFF2-40B4-BE49-F238E27FC236}">
                        <a16:creationId xmlns:a16="http://schemas.microsoft.com/office/drawing/2014/main" id="{5FE7B237-AE04-4569-0738-79E2843E436D}"/>
                      </a:ext>
                    </a:extLst>
                  </p:cNvPr>
                  <p:cNvCxnSpPr>
                    <a:cxnSpLocks/>
                  </p:cNvCxnSpPr>
                  <p:nvPr/>
                </p:nvCxnSpPr>
                <p:spPr>
                  <a:xfrm>
                    <a:off x="4381038" y="2027270"/>
                    <a:ext cx="807221" cy="0"/>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07C4C616-F1F7-581F-5B41-C881485EB935}"/>
                      </a:ext>
                    </a:extLst>
                  </p:cNvPr>
                  <p:cNvCxnSpPr>
                    <a:cxnSpLocks/>
                  </p:cNvCxnSpPr>
                  <p:nvPr/>
                </p:nvCxnSpPr>
                <p:spPr>
                  <a:xfrm flipH="1" flipV="1">
                    <a:off x="4363317" y="2169037"/>
                    <a:ext cx="807221" cy="0"/>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grpSp>
            <p:grpSp>
              <p:nvGrpSpPr>
                <p:cNvPr id="70" name="Group 69">
                  <a:extLst>
                    <a:ext uri="{FF2B5EF4-FFF2-40B4-BE49-F238E27FC236}">
                      <a16:creationId xmlns:a16="http://schemas.microsoft.com/office/drawing/2014/main" id="{70402DA4-6E4D-D853-2093-C6969D32E0B3}"/>
                    </a:ext>
                  </a:extLst>
                </p:cNvPr>
                <p:cNvGrpSpPr/>
                <p:nvPr/>
              </p:nvGrpSpPr>
              <p:grpSpPr>
                <a:xfrm>
                  <a:off x="8597143" y="3623274"/>
                  <a:ext cx="824942" cy="141767"/>
                  <a:chOff x="4363317" y="2027270"/>
                  <a:chExt cx="824942" cy="141767"/>
                </a:xfrm>
              </p:grpSpPr>
              <p:cxnSp>
                <p:nvCxnSpPr>
                  <p:cNvPr id="89" name="Straight Arrow Connector 88">
                    <a:extLst>
                      <a:ext uri="{FF2B5EF4-FFF2-40B4-BE49-F238E27FC236}">
                        <a16:creationId xmlns:a16="http://schemas.microsoft.com/office/drawing/2014/main" id="{C35550D3-3FD2-2A2C-C998-DA7C6073C724}"/>
                      </a:ext>
                    </a:extLst>
                  </p:cNvPr>
                  <p:cNvCxnSpPr>
                    <a:cxnSpLocks/>
                  </p:cNvCxnSpPr>
                  <p:nvPr/>
                </p:nvCxnSpPr>
                <p:spPr>
                  <a:xfrm>
                    <a:off x="4381038" y="2027270"/>
                    <a:ext cx="807221" cy="0"/>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90" name="Straight Arrow Connector 89">
                    <a:extLst>
                      <a:ext uri="{FF2B5EF4-FFF2-40B4-BE49-F238E27FC236}">
                        <a16:creationId xmlns:a16="http://schemas.microsoft.com/office/drawing/2014/main" id="{FC2911B5-7265-62D0-C382-A0D8EA12AAD0}"/>
                      </a:ext>
                    </a:extLst>
                  </p:cNvPr>
                  <p:cNvCxnSpPr>
                    <a:cxnSpLocks/>
                  </p:cNvCxnSpPr>
                  <p:nvPr/>
                </p:nvCxnSpPr>
                <p:spPr>
                  <a:xfrm flipH="1" flipV="1">
                    <a:off x="4363317" y="2169037"/>
                    <a:ext cx="807221" cy="0"/>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grpSp>
            <p:grpSp>
              <p:nvGrpSpPr>
                <p:cNvPr id="71" name="Group 70">
                  <a:extLst>
                    <a:ext uri="{FF2B5EF4-FFF2-40B4-BE49-F238E27FC236}">
                      <a16:creationId xmlns:a16="http://schemas.microsoft.com/office/drawing/2014/main" id="{BB26EB93-3EC2-A799-3A59-6C973B5010E0}"/>
                    </a:ext>
                  </a:extLst>
                </p:cNvPr>
                <p:cNvGrpSpPr/>
                <p:nvPr/>
              </p:nvGrpSpPr>
              <p:grpSpPr>
                <a:xfrm>
                  <a:off x="8597143" y="4664349"/>
                  <a:ext cx="824942" cy="141767"/>
                  <a:chOff x="4363317" y="2027270"/>
                  <a:chExt cx="824942" cy="141767"/>
                </a:xfrm>
              </p:grpSpPr>
              <p:cxnSp>
                <p:nvCxnSpPr>
                  <p:cNvPr id="87" name="Straight Arrow Connector 86">
                    <a:extLst>
                      <a:ext uri="{FF2B5EF4-FFF2-40B4-BE49-F238E27FC236}">
                        <a16:creationId xmlns:a16="http://schemas.microsoft.com/office/drawing/2014/main" id="{C1BB83EE-C37B-F80B-EC4A-F1996E978425}"/>
                      </a:ext>
                    </a:extLst>
                  </p:cNvPr>
                  <p:cNvCxnSpPr>
                    <a:cxnSpLocks/>
                  </p:cNvCxnSpPr>
                  <p:nvPr/>
                </p:nvCxnSpPr>
                <p:spPr>
                  <a:xfrm>
                    <a:off x="4381038" y="2027270"/>
                    <a:ext cx="807221" cy="0"/>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cxnSp>
                <p:nvCxnSpPr>
                  <p:cNvPr id="88" name="Straight Arrow Connector 87">
                    <a:extLst>
                      <a:ext uri="{FF2B5EF4-FFF2-40B4-BE49-F238E27FC236}">
                        <a16:creationId xmlns:a16="http://schemas.microsoft.com/office/drawing/2014/main" id="{3FB74F19-89E4-D395-F08D-DC1B34D2E3DE}"/>
                      </a:ext>
                    </a:extLst>
                  </p:cNvPr>
                  <p:cNvCxnSpPr>
                    <a:cxnSpLocks/>
                  </p:cNvCxnSpPr>
                  <p:nvPr/>
                </p:nvCxnSpPr>
                <p:spPr>
                  <a:xfrm flipH="1" flipV="1">
                    <a:off x="4363317" y="2169037"/>
                    <a:ext cx="807221" cy="0"/>
                  </a:xfrm>
                  <a:prstGeom prst="straightConnector1">
                    <a:avLst/>
                  </a:prstGeom>
                  <a:ln>
                    <a:prstDash val="sysDot"/>
                    <a:tailEnd type="triangle"/>
                  </a:ln>
                </p:spPr>
                <p:style>
                  <a:lnRef idx="2">
                    <a:schemeClr val="dk1"/>
                  </a:lnRef>
                  <a:fillRef idx="0">
                    <a:schemeClr val="dk1"/>
                  </a:fillRef>
                  <a:effectRef idx="1">
                    <a:schemeClr val="dk1"/>
                  </a:effectRef>
                  <a:fontRef idx="minor">
                    <a:schemeClr val="tx1"/>
                  </a:fontRef>
                </p:style>
              </p:cxnSp>
            </p:grpSp>
            <p:cxnSp>
              <p:nvCxnSpPr>
                <p:cNvPr id="72" name="Straight Arrow Connector 71">
                  <a:extLst>
                    <a:ext uri="{FF2B5EF4-FFF2-40B4-BE49-F238E27FC236}">
                      <a16:creationId xmlns:a16="http://schemas.microsoft.com/office/drawing/2014/main" id="{43CC7A8A-9D9E-5F88-7310-A44B2DC73BB7}"/>
                    </a:ext>
                  </a:extLst>
                </p:cNvPr>
                <p:cNvCxnSpPr>
                  <a:cxnSpLocks/>
                </p:cNvCxnSpPr>
                <p:nvPr/>
              </p:nvCxnSpPr>
              <p:spPr>
                <a:xfrm>
                  <a:off x="9489001" y="940326"/>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A1C0D74C-8D30-E129-0F68-89C430E6A38F}"/>
                    </a:ext>
                  </a:extLst>
                </p:cNvPr>
                <p:cNvCxnSpPr>
                  <a:cxnSpLocks/>
                </p:cNvCxnSpPr>
                <p:nvPr/>
              </p:nvCxnSpPr>
              <p:spPr>
                <a:xfrm>
                  <a:off x="8459838" y="925812"/>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74" name="TextBox 73">
                  <a:extLst>
                    <a:ext uri="{FF2B5EF4-FFF2-40B4-BE49-F238E27FC236}">
                      <a16:creationId xmlns:a16="http://schemas.microsoft.com/office/drawing/2014/main" id="{1D6EC898-1631-E870-6DD8-C3B2B29EEFF2}"/>
                    </a:ext>
                  </a:extLst>
                </p:cNvPr>
                <p:cNvSpPr txBox="1"/>
                <p:nvPr/>
              </p:nvSpPr>
              <p:spPr>
                <a:xfrm>
                  <a:off x="9000753" y="249228"/>
                  <a:ext cx="978196" cy="674078"/>
                </a:xfrm>
                <a:prstGeom prst="rect">
                  <a:avLst/>
                </a:prstGeom>
                <a:noFill/>
              </p:spPr>
              <p:txBody>
                <a:bodyPr wrap="square" rtlCol="0">
                  <a:spAutoFit/>
                </a:bodyPr>
                <a:lstStyle/>
                <a:p>
                  <a:pPr algn="ctr"/>
                  <a:r>
                    <a:rPr lang="en-US" sz="1575" b="1" i="1">
                      <a:latin typeface="Arial Nova Light" panose="020F0302020204030204" pitchFamily="34" charset="0"/>
                      <a:cs typeface="Arial Nova Light" panose="020F0302020204030204" pitchFamily="34" charset="0"/>
                    </a:rPr>
                    <a:t>Fast </a:t>
                  </a:r>
                  <a:r>
                    <a:rPr lang="en-US" sz="1575">
                      <a:latin typeface="Arial Nova Light" panose="020F0302020204030204" pitchFamily="34" charset="0"/>
                      <a:cs typeface="Arial Nova Light" panose="020F0302020204030204" pitchFamily="34" charset="0"/>
                    </a:rPr>
                    <a:t>Velocity (BL/s)</a:t>
                  </a:r>
                </a:p>
              </p:txBody>
            </p:sp>
            <p:sp>
              <p:nvSpPr>
                <p:cNvPr id="76" name="TextBox 75">
                  <a:extLst>
                    <a:ext uri="{FF2B5EF4-FFF2-40B4-BE49-F238E27FC236}">
                      <a16:creationId xmlns:a16="http://schemas.microsoft.com/office/drawing/2014/main" id="{4ECAC926-E556-E63B-09A0-6AE29F563EE4}"/>
                    </a:ext>
                  </a:extLst>
                </p:cNvPr>
                <p:cNvSpPr txBox="1"/>
                <p:nvPr/>
              </p:nvSpPr>
              <p:spPr>
                <a:xfrm>
                  <a:off x="8004836" y="249228"/>
                  <a:ext cx="978196" cy="674078"/>
                </a:xfrm>
                <a:prstGeom prst="rect">
                  <a:avLst/>
                </a:prstGeom>
                <a:noFill/>
              </p:spPr>
              <p:txBody>
                <a:bodyPr wrap="square" rtlCol="0">
                  <a:spAutoFit/>
                </a:bodyPr>
                <a:lstStyle/>
                <a:p>
                  <a:pPr algn="ctr"/>
                  <a:r>
                    <a:rPr lang="en-US" sz="1575" b="1" i="1">
                      <a:latin typeface="Arial Nova Light" panose="020F0302020204030204" pitchFamily="34" charset="0"/>
                      <a:cs typeface="Arial Nova Light" panose="020F0302020204030204" pitchFamily="34" charset="0"/>
                    </a:rPr>
                    <a:t>Standard </a:t>
                  </a:r>
                  <a:r>
                    <a:rPr lang="en-US" sz="1575">
                      <a:latin typeface="Arial Nova Light" panose="020F0302020204030204" pitchFamily="34" charset="0"/>
                      <a:cs typeface="Arial Nova Light" panose="020F0302020204030204" pitchFamily="34" charset="0"/>
                    </a:rPr>
                    <a:t>Velocity (BL/s)</a:t>
                  </a:r>
                </a:p>
              </p:txBody>
            </p:sp>
            <p:sp>
              <p:nvSpPr>
                <p:cNvPr id="77" name="Can 4">
                  <a:extLst>
                    <a:ext uri="{FF2B5EF4-FFF2-40B4-BE49-F238E27FC236}">
                      <a16:creationId xmlns:a16="http://schemas.microsoft.com/office/drawing/2014/main" id="{E898143E-93EF-38C1-6962-E63BC7B4C5C1}"/>
                    </a:ext>
                  </a:extLst>
                </p:cNvPr>
                <p:cNvSpPr/>
                <p:nvPr/>
              </p:nvSpPr>
              <p:spPr>
                <a:xfrm>
                  <a:off x="8283861" y="5630876"/>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sp>
              <p:nvSpPr>
                <p:cNvPr id="78" name="Can 5">
                  <a:extLst>
                    <a:ext uri="{FF2B5EF4-FFF2-40B4-BE49-F238E27FC236}">
                      <a16:creationId xmlns:a16="http://schemas.microsoft.com/office/drawing/2014/main" id="{19A568D7-DE82-396F-12B5-C9C42E3EFAEC}"/>
                    </a:ext>
                  </a:extLst>
                </p:cNvPr>
                <p:cNvSpPr/>
                <p:nvPr/>
              </p:nvSpPr>
              <p:spPr>
                <a:xfrm>
                  <a:off x="9327538" y="5621200"/>
                  <a:ext cx="327771" cy="435935"/>
                </a:xfrm>
                <a:prstGeom prst="can">
                  <a:avLst/>
                </a:prstGeom>
                <a:solidFill>
                  <a:srgbClr val="156082">
                    <a:alpha val="1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18"/>
                </a:p>
              </p:txBody>
            </p:sp>
            <p:cxnSp>
              <p:nvCxnSpPr>
                <p:cNvPr id="79" name="Straight Arrow Connector 78">
                  <a:extLst>
                    <a:ext uri="{FF2B5EF4-FFF2-40B4-BE49-F238E27FC236}">
                      <a16:creationId xmlns:a16="http://schemas.microsoft.com/office/drawing/2014/main" id="{0E63ADA0-A6C9-2FFD-0A02-BD73DF223E87}"/>
                    </a:ext>
                  </a:extLst>
                </p:cNvPr>
                <p:cNvCxnSpPr>
                  <a:cxnSpLocks/>
                </p:cNvCxnSpPr>
                <p:nvPr/>
              </p:nvCxnSpPr>
              <p:spPr>
                <a:xfrm>
                  <a:off x="9491423" y="5379281"/>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a:extLst>
                    <a:ext uri="{FF2B5EF4-FFF2-40B4-BE49-F238E27FC236}">
                      <a16:creationId xmlns:a16="http://schemas.microsoft.com/office/drawing/2014/main" id="{A0F446A4-9EC1-F562-FA31-BCC17FB4D84B}"/>
                    </a:ext>
                  </a:extLst>
                </p:cNvPr>
                <p:cNvCxnSpPr>
                  <a:cxnSpLocks/>
                </p:cNvCxnSpPr>
                <p:nvPr/>
              </p:nvCxnSpPr>
              <p:spPr>
                <a:xfrm>
                  <a:off x="8447746" y="5388957"/>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81" name="Straight Arrow Connector 80">
                  <a:extLst>
                    <a:ext uri="{FF2B5EF4-FFF2-40B4-BE49-F238E27FC236}">
                      <a16:creationId xmlns:a16="http://schemas.microsoft.com/office/drawing/2014/main" id="{3BAC3BFD-4F2B-ACD4-8EB4-8FED066A63F6}"/>
                    </a:ext>
                  </a:extLst>
                </p:cNvPr>
                <p:cNvCxnSpPr>
                  <a:cxnSpLocks/>
                </p:cNvCxnSpPr>
                <p:nvPr/>
              </p:nvCxnSpPr>
              <p:spPr>
                <a:xfrm>
                  <a:off x="8453901" y="2094450"/>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1">
                  <a:extLst>
                    <a:ext uri="{FF2B5EF4-FFF2-40B4-BE49-F238E27FC236}">
                      <a16:creationId xmlns:a16="http://schemas.microsoft.com/office/drawing/2014/main" id="{7B8F79AF-4818-80E0-9233-3874B0FD2641}"/>
                    </a:ext>
                  </a:extLst>
                </p:cNvPr>
                <p:cNvCxnSpPr>
                  <a:cxnSpLocks/>
                </p:cNvCxnSpPr>
                <p:nvPr/>
              </p:nvCxnSpPr>
              <p:spPr>
                <a:xfrm>
                  <a:off x="8453901" y="3236535"/>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83" name="Straight Arrow Connector 82">
                  <a:extLst>
                    <a:ext uri="{FF2B5EF4-FFF2-40B4-BE49-F238E27FC236}">
                      <a16:creationId xmlns:a16="http://schemas.microsoft.com/office/drawing/2014/main" id="{9B6C64A1-C165-D995-47AA-A7947E79A0A0}"/>
                    </a:ext>
                  </a:extLst>
                </p:cNvPr>
                <p:cNvCxnSpPr>
                  <a:cxnSpLocks/>
                </p:cNvCxnSpPr>
                <p:nvPr/>
              </p:nvCxnSpPr>
              <p:spPr>
                <a:xfrm>
                  <a:off x="8453901" y="4287286"/>
                  <a:ext cx="0" cy="948984"/>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84" name="Straight Arrow Connector 83">
                  <a:extLst>
                    <a:ext uri="{FF2B5EF4-FFF2-40B4-BE49-F238E27FC236}">
                      <a16:creationId xmlns:a16="http://schemas.microsoft.com/office/drawing/2014/main" id="{3CFF017E-C888-6CBB-40C5-F2ABA3C90E95}"/>
                    </a:ext>
                  </a:extLst>
                </p:cNvPr>
                <p:cNvCxnSpPr>
                  <a:cxnSpLocks/>
                </p:cNvCxnSpPr>
                <p:nvPr/>
              </p:nvCxnSpPr>
              <p:spPr>
                <a:xfrm>
                  <a:off x="9496229" y="2094450"/>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85" name="Straight Arrow Connector 84">
                  <a:extLst>
                    <a:ext uri="{FF2B5EF4-FFF2-40B4-BE49-F238E27FC236}">
                      <a16:creationId xmlns:a16="http://schemas.microsoft.com/office/drawing/2014/main" id="{CA1A732D-6DEA-6275-B28B-B96FB674DFEF}"/>
                    </a:ext>
                  </a:extLst>
                </p:cNvPr>
                <p:cNvCxnSpPr>
                  <a:cxnSpLocks/>
                </p:cNvCxnSpPr>
                <p:nvPr/>
              </p:nvCxnSpPr>
              <p:spPr>
                <a:xfrm>
                  <a:off x="9496244" y="3236535"/>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cxnSp>
              <p:nvCxnSpPr>
                <p:cNvPr id="86" name="Straight Arrow Connector 85">
                  <a:extLst>
                    <a:ext uri="{FF2B5EF4-FFF2-40B4-BE49-F238E27FC236}">
                      <a16:creationId xmlns:a16="http://schemas.microsoft.com/office/drawing/2014/main" id="{A9BF8D32-8F33-5CBA-D08E-3374EAA0ADE1}"/>
                    </a:ext>
                  </a:extLst>
                </p:cNvPr>
                <p:cNvCxnSpPr>
                  <a:cxnSpLocks/>
                </p:cNvCxnSpPr>
                <p:nvPr/>
              </p:nvCxnSpPr>
              <p:spPr>
                <a:xfrm>
                  <a:off x="9496244" y="4354435"/>
                  <a:ext cx="0" cy="948984"/>
                </a:xfrm>
                <a:prstGeom prst="straightConnector1">
                  <a:avLst/>
                </a:prstGeom>
                <a:ln w="76200">
                  <a:tailEnd type="triangle"/>
                </a:ln>
              </p:spPr>
              <p:style>
                <a:lnRef idx="2">
                  <a:schemeClr val="dk1"/>
                </a:lnRef>
                <a:fillRef idx="0">
                  <a:schemeClr val="dk1"/>
                </a:fillRef>
                <a:effectRef idx="1">
                  <a:schemeClr val="dk1"/>
                </a:effectRef>
                <a:fontRef idx="minor">
                  <a:schemeClr val="tx1"/>
                </a:fontRef>
              </p:style>
            </p:cxnSp>
          </p:grpSp>
          <p:sp>
            <p:nvSpPr>
              <p:cNvPr id="93" name="TextBox 92">
                <a:extLst>
                  <a:ext uri="{FF2B5EF4-FFF2-40B4-BE49-F238E27FC236}">
                    <a16:creationId xmlns:a16="http://schemas.microsoft.com/office/drawing/2014/main" id="{C1F222CF-3FA6-FCB7-8EF6-95A4376AB839}"/>
                  </a:ext>
                </a:extLst>
              </p:cNvPr>
              <p:cNvSpPr txBox="1"/>
              <p:nvPr/>
            </p:nvSpPr>
            <p:spPr>
              <a:xfrm>
                <a:off x="935219" y="6252076"/>
                <a:ext cx="2697661" cy="407348"/>
              </a:xfrm>
              <a:prstGeom prst="rect">
                <a:avLst/>
              </a:prstGeom>
              <a:noFill/>
            </p:spPr>
            <p:txBody>
              <a:bodyPr wrap="none" rtlCol="0">
                <a:spAutoFit/>
              </a:bodyPr>
              <a:lstStyle/>
              <a:p>
                <a:r>
                  <a:rPr lang="en-US" sz="2618" b="1" i="1">
                    <a:latin typeface="Arial Nova Light" panose="020B0304020202020204" pitchFamily="34" charset="0"/>
                  </a:rPr>
                  <a:t>Continuous</a:t>
                </a:r>
                <a:r>
                  <a:rPr lang="en-US" sz="2618">
                    <a:latin typeface="Arial Nova Light" panose="020B0304020202020204" pitchFamily="34" charset="0"/>
                  </a:rPr>
                  <a:t> velocities</a:t>
                </a:r>
              </a:p>
            </p:txBody>
          </p:sp>
          <p:sp>
            <p:nvSpPr>
              <p:cNvPr id="94" name="TextBox 93">
                <a:extLst>
                  <a:ext uri="{FF2B5EF4-FFF2-40B4-BE49-F238E27FC236}">
                    <a16:creationId xmlns:a16="http://schemas.microsoft.com/office/drawing/2014/main" id="{25DE6B4B-1B2F-DA8E-C669-1B520AAD12CA}"/>
                  </a:ext>
                </a:extLst>
              </p:cNvPr>
              <p:cNvSpPr txBox="1"/>
              <p:nvPr/>
            </p:nvSpPr>
            <p:spPr>
              <a:xfrm>
                <a:off x="3920274" y="6159085"/>
                <a:ext cx="4046998" cy="694596"/>
              </a:xfrm>
              <a:prstGeom prst="rect">
                <a:avLst/>
              </a:prstGeom>
              <a:noFill/>
            </p:spPr>
            <p:txBody>
              <a:bodyPr wrap="none" lIns="102870" tIns="51435" rIns="102870" bIns="51435" rtlCol="0" anchor="t">
                <a:spAutoFit/>
              </a:bodyPr>
              <a:lstStyle/>
              <a:p>
                <a:pPr algn="ctr"/>
                <a:r>
                  <a:rPr lang="en-US" sz="2618" b="1" i="1">
                    <a:latin typeface="Arial Nova Light" panose="020B0304020202020204" pitchFamily="34" charset="0"/>
                  </a:rPr>
                  <a:t>Alternating</a:t>
                </a:r>
                <a:r>
                  <a:rPr lang="en-US" sz="2618">
                    <a:latin typeface="Arial Nova Light" panose="020B0304020202020204" pitchFamily="34" charset="0"/>
                  </a:rPr>
                  <a:t> velocities</a:t>
                </a:r>
              </a:p>
              <a:p>
                <a:pPr algn="ctr"/>
                <a:r>
                  <a:rPr lang="en-US" sz="2194">
                    <a:latin typeface="Arial Nova Light"/>
                    <a:ea typeface="ＭＳ Ｐゴシック"/>
                  </a:rPr>
                  <a:t>Exercise decisions executed by </a:t>
                </a:r>
                <a:r>
                  <a:rPr lang="en-US" sz="2194" b="1" i="1">
                    <a:latin typeface="Arial Nova Light"/>
                    <a:ea typeface="ＭＳ Ｐゴシック"/>
                  </a:rPr>
                  <a:t>human</a:t>
                </a:r>
              </a:p>
            </p:txBody>
          </p:sp>
          <p:sp>
            <p:nvSpPr>
              <p:cNvPr id="95" name="TextBox 94">
                <a:extLst>
                  <a:ext uri="{FF2B5EF4-FFF2-40B4-BE49-F238E27FC236}">
                    <a16:creationId xmlns:a16="http://schemas.microsoft.com/office/drawing/2014/main" id="{5DC1450F-996E-D845-C3FE-EFDB7C61090E}"/>
                  </a:ext>
                </a:extLst>
              </p:cNvPr>
              <p:cNvSpPr txBox="1"/>
              <p:nvPr/>
            </p:nvSpPr>
            <p:spPr>
              <a:xfrm>
                <a:off x="8124963" y="6143909"/>
                <a:ext cx="3698445" cy="694596"/>
              </a:xfrm>
              <a:prstGeom prst="rect">
                <a:avLst/>
              </a:prstGeom>
              <a:noFill/>
            </p:spPr>
            <p:txBody>
              <a:bodyPr wrap="none" lIns="102870" tIns="51435" rIns="102870" bIns="51435" rtlCol="0" anchor="t">
                <a:spAutoFit/>
              </a:bodyPr>
              <a:lstStyle/>
              <a:p>
                <a:pPr algn="ctr"/>
                <a:r>
                  <a:rPr lang="en-US" sz="2618" b="1" i="1">
                    <a:latin typeface="Arial Nova Light" panose="020B0304020202020204" pitchFamily="34" charset="0"/>
                  </a:rPr>
                  <a:t>Alternating</a:t>
                </a:r>
                <a:r>
                  <a:rPr lang="en-US" sz="2618">
                    <a:latin typeface="Arial Nova Light" panose="020B0304020202020204" pitchFamily="34" charset="0"/>
                  </a:rPr>
                  <a:t> velocities</a:t>
                </a:r>
              </a:p>
              <a:p>
                <a:pPr algn="ctr"/>
                <a:r>
                  <a:rPr lang="en-US" sz="2194">
                    <a:latin typeface="Arial Nova Light"/>
                    <a:ea typeface="ＭＳ Ｐゴシック"/>
                  </a:rPr>
                  <a:t>Exercise decisions executed by </a:t>
                </a:r>
                <a:r>
                  <a:rPr lang="en-US" sz="2194" b="1" i="1">
                    <a:latin typeface="Arial Nova Light"/>
                    <a:ea typeface="ＭＳ Ｐゴシック"/>
                  </a:rPr>
                  <a:t>fish</a:t>
                </a:r>
              </a:p>
            </p:txBody>
          </p:sp>
        </p:grpSp>
        <p:sp>
          <p:nvSpPr>
            <p:cNvPr id="34" name="TextBox 33">
              <a:extLst>
                <a:ext uri="{FF2B5EF4-FFF2-40B4-BE49-F238E27FC236}">
                  <a16:creationId xmlns:a16="http://schemas.microsoft.com/office/drawing/2014/main" id="{79C51A14-4506-FDB7-E0CE-545C7F1893A8}"/>
                </a:ext>
              </a:extLst>
            </p:cNvPr>
            <p:cNvSpPr txBox="1"/>
            <p:nvPr/>
          </p:nvSpPr>
          <p:spPr>
            <a:xfrm>
              <a:off x="13934676" y="7243634"/>
              <a:ext cx="727077" cy="495200"/>
            </a:xfrm>
            <a:prstGeom prst="rect">
              <a:avLst/>
            </a:prstGeom>
            <a:noFill/>
          </p:spPr>
          <p:txBody>
            <a:bodyPr wrap="square" rtlCol="0">
              <a:spAutoFit/>
            </a:bodyPr>
            <a:lstStyle/>
            <a:p>
              <a:r>
                <a:rPr lang="en-US" sz="2618" dirty="0"/>
                <a:t>a)</a:t>
              </a:r>
            </a:p>
          </p:txBody>
        </p:sp>
        <p:sp>
          <p:nvSpPr>
            <p:cNvPr id="37" name="TextBox 36">
              <a:extLst>
                <a:ext uri="{FF2B5EF4-FFF2-40B4-BE49-F238E27FC236}">
                  <a16:creationId xmlns:a16="http://schemas.microsoft.com/office/drawing/2014/main" id="{F6A54556-EAF0-BD2D-E227-702E18D90186}"/>
                </a:ext>
              </a:extLst>
            </p:cNvPr>
            <p:cNvSpPr txBox="1"/>
            <p:nvPr/>
          </p:nvSpPr>
          <p:spPr>
            <a:xfrm>
              <a:off x="18415685" y="7243634"/>
              <a:ext cx="903209" cy="495200"/>
            </a:xfrm>
            <a:prstGeom prst="rect">
              <a:avLst/>
            </a:prstGeom>
            <a:noFill/>
          </p:spPr>
          <p:txBody>
            <a:bodyPr wrap="square" rtlCol="0">
              <a:spAutoFit/>
            </a:bodyPr>
            <a:lstStyle/>
            <a:p>
              <a:r>
                <a:rPr lang="en-US" sz="2618"/>
                <a:t>b)</a:t>
              </a:r>
            </a:p>
          </p:txBody>
        </p:sp>
        <p:sp>
          <p:nvSpPr>
            <p:cNvPr id="39" name="TextBox 38">
              <a:extLst>
                <a:ext uri="{FF2B5EF4-FFF2-40B4-BE49-F238E27FC236}">
                  <a16:creationId xmlns:a16="http://schemas.microsoft.com/office/drawing/2014/main" id="{F4F94E01-294E-A17F-3298-3FFBD9211521}"/>
                </a:ext>
              </a:extLst>
            </p:cNvPr>
            <p:cNvSpPr txBox="1"/>
            <p:nvPr/>
          </p:nvSpPr>
          <p:spPr>
            <a:xfrm>
              <a:off x="23244021" y="7259119"/>
              <a:ext cx="461649" cy="495200"/>
            </a:xfrm>
            <a:prstGeom prst="rect">
              <a:avLst/>
            </a:prstGeom>
            <a:noFill/>
          </p:spPr>
          <p:txBody>
            <a:bodyPr wrap="square" rtlCol="0">
              <a:spAutoFit/>
            </a:bodyPr>
            <a:lstStyle/>
            <a:p>
              <a:r>
                <a:rPr lang="en-US" sz="2618"/>
                <a:t>c)</a:t>
              </a:r>
            </a:p>
          </p:txBody>
        </p:sp>
      </p:grpSp>
      <p:grpSp>
        <p:nvGrpSpPr>
          <p:cNvPr id="118" name="Group 117">
            <a:extLst>
              <a:ext uri="{FF2B5EF4-FFF2-40B4-BE49-F238E27FC236}">
                <a16:creationId xmlns:a16="http://schemas.microsoft.com/office/drawing/2014/main" id="{2AB91528-1EB7-204C-1FBA-1D3F2AA4F613}"/>
              </a:ext>
            </a:extLst>
          </p:cNvPr>
          <p:cNvGrpSpPr/>
          <p:nvPr/>
        </p:nvGrpSpPr>
        <p:grpSpPr>
          <a:xfrm>
            <a:off x="12639964" y="18603698"/>
            <a:ext cx="14526479" cy="11432123"/>
            <a:chOff x="9628900" y="16034804"/>
            <a:chExt cx="11623448" cy="9147482"/>
          </a:xfrm>
        </p:grpSpPr>
        <p:pic>
          <p:nvPicPr>
            <p:cNvPr id="117" name="Picture 116" descr="A wireframe of a machine&#10;&#10;AI-generated content may be incorrect.">
              <a:extLst>
                <a:ext uri="{FF2B5EF4-FFF2-40B4-BE49-F238E27FC236}">
                  <a16:creationId xmlns:a16="http://schemas.microsoft.com/office/drawing/2014/main" id="{037FE507-ABA7-930E-92EA-A481180D9532}"/>
                </a:ext>
              </a:extLst>
            </p:cNvPr>
            <p:cNvPicPr>
              <a:picLocks noChangeAspect="1"/>
            </p:cNvPicPr>
            <p:nvPr/>
          </p:nvPicPr>
          <p:blipFill>
            <a:blip r:embed="rId8"/>
            <a:srcRect l="38158" t="10053" r="10672" b="11145"/>
            <a:stretch>
              <a:fillRect/>
            </a:stretch>
          </p:blipFill>
          <p:spPr>
            <a:xfrm>
              <a:off x="9628900" y="16034804"/>
              <a:ext cx="11623448" cy="9147482"/>
            </a:xfrm>
            <a:prstGeom prst="rect">
              <a:avLst/>
            </a:prstGeom>
          </p:spPr>
        </p:pic>
        <p:sp>
          <p:nvSpPr>
            <p:cNvPr id="104" name="Speech Bubble: Rectangle 103">
              <a:extLst>
                <a:ext uri="{FF2B5EF4-FFF2-40B4-BE49-F238E27FC236}">
                  <a16:creationId xmlns:a16="http://schemas.microsoft.com/office/drawing/2014/main" id="{41991FF9-7652-4F98-4C06-D61C76873B40}"/>
                </a:ext>
              </a:extLst>
            </p:cNvPr>
            <p:cNvSpPr/>
            <p:nvPr/>
          </p:nvSpPr>
          <p:spPr bwMode="auto">
            <a:xfrm>
              <a:off x="18706875" y="21723452"/>
              <a:ext cx="329986" cy="419100"/>
            </a:xfrm>
            <a:prstGeom prst="wedgeRectCallout">
              <a:avLst>
                <a:gd name="adj1" fmla="val -376910"/>
                <a:gd name="adj2" fmla="val -18558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algn="ctr" defTabSz="5407819"/>
              <a:r>
                <a:rPr lang="en-US" sz="2250">
                  <a:latin typeface="Arial" charset="0"/>
                </a:rPr>
                <a:t>i)</a:t>
              </a:r>
            </a:p>
          </p:txBody>
        </p:sp>
        <p:sp>
          <p:nvSpPr>
            <p:cNvPr id="106" name="Speech Bubble: Rectangle 105">
              <a:extLst>
                <a:ext uri="{FF2B5EF4-FFF2-40B4-BE49-F238E27FC236}">
                  <a16:creationId xmlns:a16="http://schemas.microsoft.com/office/drawing/2014/main" id="{9A9556CD-387D-2160-94A3-9E4A58AD0A73}"/>
                </a:ext>
              </a:extLst>
            </p:cNvPr>
            <p:cNvSpPr/>
            <p:nvPr/>
          </p:nvSpPr>
          <p:spPr bwMode="auto">
            <a:xfrm>
              <a:off x="19576012" y="20809107"/>
              <a:ext cx="382335" cy="419100"/>
            </a:xfrm>
            <a:prstGeom prst="wedgeRectCallout">
              <a:avLst>
                <a:gd name="adj1" fmla="val -432782"/>
                <a:gd name="adj2" fmla="val -27649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algn="ctr" defTabSz="5407819"/>
              <a:r>
                <a:rPr lang="en-US" sz="2250">
                  <a:latin typeface="Arial" charset="0"/>
                </a:rPr>
                <a:t>ii)</a:t>
              </a:r>
            </a:p>
          </p:txBody>
        </p:sp>
        <p:sp>
          <p:nvSpPr>
            <p:cNvPr id="108" name="Speech Bubble: Rectangle 107">
              <a:extLst>
                <a:ext uri="{FF2B5EF4-FFF2-40B4-BE49-F238E27FC236}">
                  <a16:creationId xmlns:a16="http://schemas.microsoft.com/office/drawing/2014/main" id="{E8F7E480-E858-3AE1-D832-AAC38E8B4F56}"/>
                </a:ext>
              </a:extLst>
            </p:cNvPr>
            <p:cNvSpPr/>
            <p:nvPr/>
          </p:nvSpPr>
          <p:spPr bwMode="auto">
            <a:xfrm>
              <a:off x="13702711" y="24136515"/>
              <a:ext cx="474792" cy="419100"/>
            </a:xfrm>
            <a:prstGeom prst="wedgeRectCallout">
              <a:avLst>
                <a:gd name="adj1" fmla="val 167710"/>
                <a:gd name="adj2" fmla="val -4568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algn="ctr" defTabSz="5407819"/>
              <a:r>
                <a:rPr lang="en-US" sz="2250" dirty="0">
                  <a:latin typeface="Arial" charset="0"/>
                </a:rPr>
                <a:t>iv)</a:t>
              </a:r>
            </a:p>
          </p:txBody>
        </p:sp>
        <p:sp>
          <p:nvSpPr>
            <p:cNvPr id="109" name="Left Brace 108">
              <a:extLst>
                <a:ext uri="{FF2B5EF4-FFF2-40B4-BE49-F238E27FC236}">
                  <a16:creationId xmlns:a16="http://schemas.microsoft.com/office/drawing/2014/main" id="{6B0F9D0F-4FA1-13E0-6E04-7ED762673F44}"/>
                </a:ext>
              </a:extLst>
            </p:cNvPr>
            <p:cNvSpPr/>
            <p:nvPr/>
          </p:nvSpPr>
          <p:spPr bwMode="auto">
            <a:xfrm rot="6279983">
              <a:off x="14044777" y="15901043"/>
              <a:ext cx="380915" cy="2310614"/>
            </a:xfrm>
            <a:prstGeom prst="leftBrace">
              <a:avLst>
                <a:gd name="adj1" fmla="val 60531"/>
                <a:gd name="adj2" fmla="val 50000"/>
              </a:avLst>
            </a:prstGeom>
            <a:noFill/>
            <a:ln w="2857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endParaRPr lang="en-US" sz="2250">
                <a:latin typeface="Arial" charset="0"/>
              </a:endParaRPr>
            </a:p>
          </p:txBody>
        </p:sp>
        <p:sp>
          <p:nvSpPr>
            <p:cNvPr id="110" name="Left Brace 109">
              <a:extLst>
                <a:ext uri="{FF2B5EF4-FFF2-40B4-BE49-F238E27FC236}">
                  <a16:creationId xmlns:a16="http://schemas.microsoft.com/office/drawing/2014/main" id="{0B4DFD7E-FA81-5E87-0F4D-DE77810E26D7}"/>
                </a:ext>
              </a:extLst>
            </p:cNvPr>
            <p:cNvSpPr/>
            <p:nvPr/>
          </p:nvSpPr>
          <p:spPr bwMode="auto">
            <a:xfrm rot="6313889">
              <a:off x="16473559" y="16478549"/>
              <a:ext cx="380915" cy="2362564"/>
            </a:xfrm>
            <a:prstGeom prst="leftBrace">
              <a:avLst>
                <a:gd name="adj1" fmla="val 60531"/>
                <a:gd name="adj2" fmla="val 50000"/>
              </a:avLst>
            </a:prstGeom>
            <a:noFill/>
            <a:ln w="2857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endParaRPr lang="en-US" sz="2250">
                <a:latin typeface="Arial" charset="0"/>
              </a:endParaRPr>
            </a:p>
          </p:txBody>
        </p:sp>
        <p:sp>
          <p:nvSpPr>
            <p:cNvPr id="111" name="Left Brace 110">
              <a:extLst>
                <a:ext uri="{FF2B5EF4-FFF2-40B4-BE49-F238E27FC236}">
                  <a16:creationId xmlns:a16="http://schemas.microsoft.com/office/drawing/2014/main" id="{157C7B42-A4CF-80D3-2526-4E3E09CC0176}"/>
                </a:ext>
              </a:extLst>
            </p:cNvPr>
            <p:cNvSpPr/>
            <p:nvPr/>
          </p:nvSpPr>
          <p:spPr bwMode="auto">
            <a:xfrm rot="6313889">
              <a:off x="18923409" y="17125123"/>
              <a:ext cx="380915" cy="2322598"/>
            </a:xfrm>
            <a:prstGeom prst="leftBrace">
              <a:avLst>
                <a:gd name="adj1" fmla="val 60531"/>
                <a:gd name="adj2" fmla="val 50000"/>
              </a:avLst>
            </a:prstGeom>
            <a:noFill/>
            <a:ln w="2857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endParaRPr lang="en-US" sz="2250">
                <a:latin typeface="Arial" charset="0"/>
              </a:endParaRPr>
            </a:p>
          </p:txBody>
        </p:sp>
        <p:sp>
          <p:nvSpPr>
            <p:cNvPr id="113" name="TextBox 112">
              <a:extLst>
                <a:ext uri="{FF2B5EF4-FFF2-40B4-BE49-F238E27FC236}">
                  <a16:creationId xmlns:a16="http://schemas.microsoft.com/office/drawing/2014/main" id="{7E2AEC40-29BD-F7AC-3784-55C1313507A9}"/>
                </a:ext>
              </a:extLst>
            </p:cNvPr>
            <p:cNvSpPr txBox="1"/>
            <p:nvPr/>
          </p:nvSpPr>
          <p:spPr>
            <a:xfrm>
              <a:off x="14160448" y="16436674"/>
              <a:ext cx="454145" cy="440178"/>
            </a:xfrm>
            <a:prstGeom prst="rect">
              <a:avLst/>
            </a:prstGeom>
            <a:noFill/>
          </p:spPr>
          <p:txBody>
            <a:bodyPr wrap="square" rtlCol="0">
              <a:spAutoFit/>
            </a:bodyPr>
            <a:lstStyle/>
            <a:p>
              <a:r>
                <a:rPr lang="en-US" sz="2618"/>
                <a:t>a)</a:t>
              </a:r>
            </a:p>
          </p:txBody>
        </p:sp>
        <p:sp>
          <p:nvSpPr>
            <p:cNvPr id="107" name="Speech Bubble: Rectangle 106">
              <a:extLst>
                <a:ext uri="{FF2B5EF4-FFF2-40B4-BE49-F238E27FC236}">
                  <a16:creationId xmlns:a16="http://schemas.microsoft.com/office/drawing/2014/main" id="{A07EBDEA-A4EC-32AE-F0C0-062BC04B3ABA}"/>
                </a:ext>
              </a:extLst>
            </p:cNvPr>
            <p:cNvSpPr/>
            <p:nvPr/>
          </p:nvSpPr>
          <p:spPr bwMode="auto">
            <a:xfrm>
              <a:off x="20497430" y="17606381"/>
              <a:ext cx="448828" cy="419100"/>
            </a:xfrm>
            <a:prstGeom prst="wedgeRectCallout">
              <a:avLst>
                <a:gd name="adj1" fmla="val -198910"/>
                <a:gd name="adj2" fmla="val 23259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algn="ctr" defTabSz="5407819"/>
              <a:r>
                <a:rPr lang="en-US" sz="2250" dirty="0">
                  <a:latin typeface="Arial" charset="0"/>
                </a:rPr>
                <a:t>iii)</a:t>
              </a:r>
            </a:p>
          </p:txBody>
        </p:sp>
        <p:sp>
          <p:nvSpPr>
            <p:cNvPr id="114" name="TextBox 113">
              <a:extLst>
                <a:ext uri="{FF2B5EF4-FFF2-40B4-BE49-F238E27FC236}">
                  <a16:creationId xmlns:a16="http://schemas.microsoft.com/office/drawing/2014/main" id="{CE0156B2-8DA0-C5A2-495F-FDE5B4F585C4}"/>
                </a:ext>
              </a:extLst>
            </p:cNvPr>
            <p:cNvSpPr txBox="1"/>
            <p:nvPr/>
          </p:nvSpPr>
          <p:spPr>
            <a:xfrm>
              <a:off x="16585246" y="17069807"/>
              <a:ext cx="410355" cy="798281"/>
            </a:xfrm>
            <a:prstGeom prst="rect">
              <a:avLst/>
            </a:prstGeom>
            <a:noFill/>
          </p:spPr>
          <p:txBody>
            <a:bodyPr wrap="square" rtlCol="0">
              <a:spAutoFit/>
            </a:bodyPr>
            <a:lstStyle/>
            <a:p>
              <a:r>
                <a:rPr lang="en-US" sz="2618"/>
                <a:t>b)</a:t>
              </a:r>
            </a:p>
          </p:txBody>
        </p:sp>
        <p:sp>
          <p:nvSpPr>
            <p:cNvPr id="115" name="TextBox 114">
              <a:extLst>
                <a:ext uri="{FF2B5EF4-FFF2-40B4-BE49-F238E27FC236}">
                  <a16:creationId xmlns:a16="http://schemas.microsoft.com/office/drawing/2014/main" id="{41DB9F03-6881-ACEB-B18D-C1BA0BCB058F}"/>
                </a:ext>
              </a:extLst>
            </p:cNvPr>
            <p:cNvSpPr txBox="1"/>
            <p:nvPr/>
          </p:nvSpPr>
          <p:spPr>
            <a:xfrm>
              <a:off x="19022618" y="17665717"/>
              <a:ext cx="410355" cy="440178"/>
            </a:xfrm>
            <a:prstGeom prst="rect">
              <a:avLst/>
            </a:prstGeom>
            <a:noFill/>
          </p:spPr>
          <p:txBody>
            <a:bodyPr wrap="square" rtlCol="0">
              <a:spAutoFit/>
            </a:bodyPr>
            <a:lstStyle/>
            <a:p>
              <a:r>
                <a:rPr lang="en-US" sz="2618"/>
                <a:t>c)</a:t>
              </a:r>
            </a:p>
          </p:txBody>
        </p:sp>
      </p:grpSp>
      <p:sp>
        <p:nvSpPr>
          <p:cNvPr id="122" name="Rectangle 121">
            <a:extLst>
              <a:ext uri="{FF2B5EF4-FFF2-40B4-BE49-F238E27FC236}">
                <a16:creationId xmlns:a16="http://schemas.microsoft.com/office/drawing/2014/main" id="{801C06B3-37BA-A550-4FD3-78DFD15B9D00}"/>
              </a:ext>
            </a:extLst>
          </p:cNvPr>
          <p:cNvSpPr/>
          <p:nvPr/>
        </p:nvSpPr>
        <p:spPr bwMode="auto">
          <a:xfrm>
            <a:off x="12639964" y="29921968"/>
            <a:ext cx="6484049" cy="28356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r>
              <a:rPr lang="en-US" sz="3150" b="1" dirty="0">
                <a:latin typeface="Arial"/>
                <a:ea typeface="ＭＳ Ｐゴシック"/>
              </a:rPr>
              <a:t>Legend:</a:t>
            </a:r>
          </a:p>
          <a:p>
            <a:pPr marL="514350" indent="-514350" defTabSz="5407819">
              <a:buFontTx/>
              <a:buAutoNum type="alphaLcParenR"/>
            </a:pPr>
            <a:r>
              <a:rPr lang="en-US" sz="3150" dirty="0">
                <a:latin typeface="Arial" charset="0"/>
              </a:rPr>
              <a:t>Control Tanks (continuous slow/fast)</a:t>
            </a:r>
          </a:p>
          <a:p>
            <a:pPr marL="514350" indent="-514350" defTabSz="5407819">
              <a:buFontTx/>
              <a:buAutoNum type="alphaLcParenR"/>
            </a:pPr>
            <a:r>
              <a:rPr lang="en-US" sz="3150" dirty="0">
                <a:latin typeface="Arial" charset="0"/>
              </a:rPr>
              <a:t>Alternating slow/fast tanks</a:t>
            </a:r>
          </a:p>
          <a:p>
            <a:pPr marL="514350" indent="-514350" defTabSz="5407819">
              <a:buFontTx/>
              <a:buAutoNum type="alphaLcParenR"/>
            </a:pPr>
            <a:r>
              <a:rPr lang="en-US" sz="3150" dirty="0">
                <a:latin typeface="Arial" charset="0"/>
              </a:rPr>
              <a:t>PVC-coupled/choice tanks</a:t>
            </a:r>
          </a:p>
        </p:txBody>
      </p:sp>
      <p:sp>
        <p:nvSpPr>
          <p:cNvPr id="123" name="Text Box 4738">
            <a:extLst>
              <a:ext uri="{FF2B5EF4-FFF2-40B4-BE49-F238E27FC236}">
                <a16:creationId xmlns:a16="http://schemas.microsoft.com/office/drawing/2014/main" id="{F1C96AB3-0026-63AA-9399-2562FCC9FD4E}"/>
              </a:ext>
            </a:extLst>
          </p:cNvPr>
          <p:cNvSpPr txBox="1">
            <a:spLocks noChangeArrowheads="1"/>
          </p:cNvSpPr>
          <p:nvPr/>
        </p:nvSpPr>
        <p:spPr bwMode="auto">
          <a:xfrm>
            <a:off x="28362809" y="18490130"/>
            <a:ext cx="15155615" cy="1488487"/>
          </a:xfrm>
          <a:prstGeom prst="rect">
            <a:avLst/>
          </a:prstGeom>
          <a:noFill/>
          <a:ln w="9525">
            <a:noFill/>
            <a:miter lim="800000"/>
            <a:headEnd/>
            <a:tailEnd/>
          </a:ln>
        </p:spPr>
        <p:txBody>
          <a:bodyPr wrap="square" lIns="102494" tIns="51246" rIns="102494" bIns="51246" anchor="t">
            <a:prstTxWarp prst="textNoShape">
              <a:avLst/>
            </a:prstTxWarp>
            <a:spAutoFit/>
          </a:bodyPr>
          <a:lstStyle/>
          <a:p>
            <a:pPr algn="just"/>
            <a:r>
              <a:rPr lang="en-US" sz="2250" b="1" i="1">
                <a:latin typeface="Arial"/>
                <a:ea typeface="ＭＳ Ｐゴシック"/>
              </a:rPr>
              <a:t>Figure 4 . </a:t>
            </a:r>
            <a:r>
              <a:rPr lang="en-US" sz="2250">
                <a:latin typeface="Arial"/>
                <a:ea typeface="ＭＳ Ｐゴシック"/>
              </a:rPr>
              <a:t>Photograph of fully constructed six-tank recirculating aquaculture system. The physical build realizes the layout first outlined in the conceptual design (Figure 2) and refined in the CAD model (Figure 3). Key features of the CAD model, including tank dimensions, pipe diameters, valve placements, and the supporting table, are all visible in the completed system. Locations of future modifications are labeled i-iv.</a:t>
            </a:r>
          </a:p>
        </p:txBody>
      </p:sp>
      <p:sp>
        <p:nvSpPr>
          <p:cNvPr id="126" name="Rectangle 125">
            <a:extLst>
              <a:ext uri="{FF2B5EF4-FFF2-40B4-BE49-F238E27FC236}">
                <a16:creationId xmlns:a16="http://schemas.microsoft.com/office/drawing/2014/main" id="{BEA4EB05-AE8E-AF3C-31F7-DF474FBFCFAF}"/>
              </a:ext>
            </a:extLst>
          </p:cNvPr>
          <p:cNvSpPr/>
          <p:nvPr/>
        </p:nvSpPr>
        <p:spPr bwMode="auto">
          <a:xfrm>
            <a:off x="28553269" y="15440872"/>
            <a:ext cx="5701577" cy="28356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02870" tIns="51435" rIns="102870" bIns="51435" numCol="1" rtlCol="0" anchor="t" anchorCtr="0" compatLnSpc="1">
            <a:prstTxWarp prst="textNoShape">
              <a:avLst/>
            </a:prstTxWarp>
          </a:bodyPr>
          <a:lstStyle/>
          <a:p>
            <a:pPr defTabSz="5407819"/>
            <a:r>
              <a:rPr lang="en-US" sz="3150" b="1">
                <a:latin typeface="Arial"/>
                <a:ea typeface="ＭＳ Ｐゴシック"/>
              </a:rPr>
              <a:t>Legend:</a:t>
            </a:r>
          </a:p>
          <a:p>
            <a:pPr marL="514350" indent="-514350" defTabSz="5407819">
              <a:buFontTx/>
              <a:buAutoNum type="alphaLcParenR"/>
            </a:pPr>
            <a:r>
              <a:rPr lang="en-US" sz="3150">
                <a:latin typeface="Arial" charset="0"/>
              </a:rPr>
              <a:t>Control Tanks (continuous slow/fast)</a:t>
            </a:r>
          </a:p>
          <a:p>
            <a:pPr marL="514350" indent="-514350" defTabSz="5407819">
              <a:buFontTx/>
              <a:buAutoNum type="alphaLcParenR"/>
            </a:pPr>
            <a:r>
              <a:rPr lang="en-US" sz="3150">
                <a:latin typeface="Arial" charset="0"/>
              </a:rPr>
              <a:t>Alternating slow/fast tanks</a:t>
            </a:r>
          </a:p>
          <a:p>
            <a:pPr marL="514350" indent="-514350" defTabSz="5407819">
              <a:buFontTx/>
              <a:buAutoNum type="alphaLcParenR"/>
            </a:pPr>
            <a:r>
              <a:rPr lang="en-US" sz="3150">
                <a:latin typeface="Arial" charset="0"/>
              </a:rPr>
              <a:t>PVC-coupled/choice tanks</a:t>
            </a:r>
          </a:p>
        </p:txBody>
      </p:sp>
    </p:spTree>
    <p:extLst>
      <p:ext uri="{BB962C8B-B14F-4D97-AF65-F5344CB8AC3E}">
        <p14:creationId xmlns:p14="http://schemas.microsoft.com/office/powerpoint/2010/main" val="38333152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80695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ED6A0D7C4DEC419B4CD7B173645159" ma:contentTypeVersion="14" ma:contentTypeDescription="Create a new document." ma:contentTypeScope="" ma:versionID="b33458f6beac6f88f109dd9c677eb7b5">
  <xsd:schema xmlns:xsd="http://www.w3.org/2001/XMLSchema" xmlns:xs="http://www.w3.org/2001/XMLSchema" xmlns:p="http://schemas.microsoft.com/office/2006/metadata/properties" xmlns:ns3="9d9d8fa7-4005-471e-a2a1-e881d339435c" xmlns:ns4="1c2f9319-07ce-4aa7-9011-faf0b826c63d" targetNamespace="http://schemas.microsoft.com/office/2006/metadata/properties" ma:root="true" ma:fieldsID="746bce06a10cc2401ec6da720d8bdbb3" ns3:_="" ns4:_="">
    <xsd:import namespace="9d9d8fa7-4005-471e-a2a1-e881d339435c"/>
    <xsd:import namespace="1c2f9319-07ce-4aa7-9011-faf0b826c63d"/>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d8fa7-4005-471e-a2a1-e881d339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2f9319-07ce-4aa7-9011-faf0b826c6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d9d8fa7-4005-471e-a2a1-e881d339435c" xsi:nil="true"/>
  </documentManagement>
</p:properties>
</file>

<file path=customXml/itemProps1.xml><?xml version="1.0" encoding="utf-8"?>
<ds:datastoreItem xmlns:ds="http://schemas.openxmlformats.org/officeDocument/2006/customXml" ds:itemID="{2E8A6502-9125-4185-A12A-235B20B92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9d8fa7-4005-471e-a2a1-e881d339435c"/>
    <ds:schemaRef ds:uri="1c2f9319-07ce-4aa7-9011-faf0b826c6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A20257-147C-41ED-97E5-5D7C8502901F}">
  <ds:schemaRefs>
    <ds:schemaRef ds:uri="http://schemas.microsoft.com/sharepoint/v3/contenttype/forms"/>
  </ds:schemaRefs>
</ds:datastoreItem>
</file>

<file path=customXml/itemProps3.xml><?xml version="1.0" encoding="utf-8"?>
<ds:datastoreItem xmlns:ds="http://schemas.openxmlformats.org/officeDocument/2006/customXml" ds:itemID="{626DD941-DD1C-45AD-AA83-494EED1C50FA}">
  <ds:schemaRefs>
    <ds:schemaRef ds:uri="9d9d8fa7-4005-471e-a2a1-e881d339435c"/>
    <ds:schemaRef ds:uri="http://schemas.microsoft.com/office/2006/metadata/properties"/>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 ds:uri="1c2f9319-07ce-4aa7-9011-faf0b826c63d"/>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TotalTime>
  <Words>901</Words>
  <Application>Microsoft Office PowerPoint</Application>
  <PresentationFormat>Custom</PresentationFormat>
  <Paragraphs>82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 Light</vt:lpstr>
      <vt:lpstr>Calibri</vt:lpstr>
      <vt:lpstr>Times New Roman</vt:lpstr>
      <vt:lpstr>Default Design</vt:lpstr>
      <vt:lpstr>PowerPoint Presentation</vt:lpstr>
    </vt:vector>
  </TitlesOfParts>
  <Company>E.I. DuPont de Nemours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Preferred Customer</dc:creator>
  <cp:lastModifiedBy>Milo Sheffield</cp:lastModifiedBy>
  <cp:revision>4</cp:revision>
  <cp:lastPrinted>2023-10-09T15:06:58Z</cp:lastPrinted>
  <dcterms:created xsi:type="dcterms:W3CDTF">2010-11-11T02:44:19Z</dcterms:created>
  <dcterms:modified xsi:type="dcterms:W3CDTF">2026-04-19T17:20:27Z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0x01010079ED6A0D7C4DEC419B4CD7B173645159</vt:lpwstr>
  </property>
</Properties>
</file>