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3"/>
  </p:sldMasterIdLst>
  <p:sldIdLst>
    <p:sldId id="256" r:id="rId4"/>
  </p:sldIdLst>
  <p:sldSz cx="32918400" cy="43891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20" d="100"/>
          <a:sy n="20" d="100"/>
        </p:scale>
        <p:origin x="1243" y="10"/>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Gibson" userId="7aed0911ac02aeba" providerId="LiveId" clId="{5A0EF528-DF76-4796-A0EE-B045B00F87A8}"/>
    <pc:docChg chg="undo redo custSel modSld">
      <pc:chgData name="Rebecca Gibson" userId="7aed0911ac02aeba" providerId="LiveId" clId="{5A0EF528-DF76-4796-A0EE-B045B00F87A8}" dt="2026-04-08T20:55:36.611" v="8311" actId="20577"/>
      <pc:docMkLst>
        <pc:docMk/>
      </pc:docMkLst>
      <pc:sldChg chg="addSp delSp modSp mod">
        <pc:chgData name="Rebecca Gibson" userId="7aed0911ac02aeba" providerId="LiveId" clId="{5A0EF528-DF76-4796-A0EE-B045B00F87A8}" dt="2026-04-08T20:55:36.611" v="8311" actId="20577"/>
        <pc:sldMkLst>
          <pc:docMk/>
          <pc:sldMk cId="376030445" sldId="256"/>
        </pc:sldMkLst>
        <pc:spChg chg="mod">
          <ac:chgData name="Rebecca Gibson" userId="7aed0911ac02aeba" providerId="LiveId" clId="{5A0EF528-DF76-4796-A0EE-B045B00F87A8}" dt="2026-04-07T23:32:07.852" v="2625" actId="14100"/>
          <ac:spMkLst>
            <pc:docMk/>
            <pc:sldMk cId="376030445" sldId="256"/>
            <ac:spMk id="2" creationId="{00000000-0000-0000-0000-000000000000}"/>
          </ac:spMkLst>
        </pc:spChg>
        <pc:spChg chg="mod">
          <ac:chgData name="Rebecca Gibson" userId="7aed0911ac02aeba" providerId="LiveId" clId="{5A0EF528-DF76-4796-A0EE-B045B00F87A8}" dt="2026-04-07T22:25:54.523" v="1385" actId="1076"/>
          <ac:spMkLst>
            <pc:docMk/>
            <pc:sldMk cId="376030445" sldId="256"/>
            <ac:spMk id="4" creationId="{00000000-0000-0000-0000-000000000000}"/>
          </ac:spMkLst>
        </pc:spChg>
        <pc:spChg chg="mod">
          <ac:chgData name="Rebecca Gibson" userId="7aed0911ac02aeba" providerId="LiveId" clId="{5A0EF528-DF76-4796-A0EE-B045B00F87A8}" dt="2026-04-08T20:16:07.646" v="7534" actId="14100"/>
          <ac:spMkLst>
            <pc:docMk/>
            <pc:sldMk cId="376030445" sldId="256"/>
            <ac:spMk id="6" creationId="{00000000-0000-0000-0000-000000000000}"/>
          </ac:spMkLst>
        </pc:spChg>
        <pc:spChg chg="mod">
          <ac:chgData name="Rebecca Gibson" userId="7aed0911ac02aeba" providerId="LiveId" clId="{5A0EF528-DF76-4796-A0EE-B045B00F87A8}" dt="2026-04-08T20:16:11.065" v="7538" actId="1035"/>
          <ac:spMkLst>
            <pc:docMk/>
            <pc:sldMk cId="376030445" sldId="256"/>
            <ac:spMk id="7" creationId="{00000000-0000-0000-0000-000000000000}"/>
          </ac:spMkLst>
        </pc:spChg>
        <pc:spChg chg="del mod">
          <ac:chgData name="Rebecca Gibson" userId="7aed0911ac02aeba" providerId="LiveId" clId="{5A0EF528-DF76-4796-A0EE-B045B00F87A8}" dt="2026-04-07T22:26:39.668" v="1392" actId="478"/>
          <ac:spMkLst>
            <pc:docMk/>
            <pc:sldMk cId="376030445" sldId="256"/>
            <ac:spMk id="8" creationId="{00000000-0000-0000-0000-000000000000}"/>
          </ac:spMkLst>
        </pc:spChg>
        <pc:spChg chg="mod">
          <ac:chgData name="Rebecca Gibson" userId="7aed0911ac02aeba" providerId="LiveId" clId="{5A0EF528-DF76-4796-A0EE-B045B00F87A8}" dt="2026-04-08T20:18:08.722" v="7759" actId="14100"/>
          <ac:spMkLst>
            <pc:docMk/>
            <pc:sldMk cId="376030445" sldId="256"/>
            <ac:spMk id="12" creationId="{00000000-0000-0000-0000-000000000000}"/>
          </ac:spMkLst>
        </pc:spChg>
        <pc:spChg chg="mod">
          <ac:chgData name="Rebecca Gibson" userId="7aed0911ac02aeba" providerId="LiveId" clId="{5A0EF528-DF76-4796-A0EE-B045B00F87A8}" dt="2026-04-08T20:15:03.773" v="7527" actId="14100"/>
          <ac:spMkLst>
            <pc:docMk/>
            <pc:sldMk cId="376030445" sldId="256"/>
            <ac:spMk id="13" creationId="{00000000-0000-0000-0000-000000000000}"/>
          </ac:spMkLst>
        </pc:spChg>
        <pc:spChg chg="mod">
          <ac:chgData name="Rebecca Gibson" userId="7aed0911ac02aeba" providerId="LiveId" clId="{5A0EF528-DF76-4796-A0EE-B045B00F87A8}" dt="2026-04-08T20:14:57.829" v="7526" actId="1035"/>
          <ac:spMkLst>
            <pc:docMk/>
            <pc:sldMk cId="376030445" sldId="256"/>
            <ac:spMk id="15" creationId="{00000000-0000-0000-0000-000000000000}"/>
          </ac:spMkLst>
        </pc:spChg>
        <pc:spChg chg="add mod">
          <ac:chgData name="Rebecca Gibson" userId="7aed0911ac02aeba" providerId="LiveId" clId="{5A0EF528-DF76-4796-A0EE-B045B00F87A8}" dt="2026-04-08T20:17:20.464" v="7631" actId="1035"/>
          <ac:spMkLst>
            <pc:docMk/>
            <pc:sldMk cId="376030445" sldId="256"/>
            <ac:spMk id="16" creationId="{77645B05-43E7-24E9-E2BC-C6F084C676FB}"/>
          </ac:spMkLst>
        </pc:spChg>
        <pc:spChg chg="mod">
          <ac:chgData name="Rebecca Gibson" userId="7aed0911ac02aeba" providerId="LiveId" clId="{5A0EF528-DF76-4796-A0EE-B045B00F87A8}" dt="2026-04-08T20:18:04.042" v="7758" actId="1035"/>
          <ac:spMkLst>
            <pc:docMk/>
            <pc:sldMk cId="376030445" sldId="256"/>
            <ac:spMk id="17" creationId="{00000000-0000-0000-0000-000000000000}"/>
          </ac:spMkLst>
        </pc:spChg>
        <pc:spChg chg="mod">
          <ac:chgData name="Rebecca Gibson" userId="7aed0911ac02aeba" providerId="LiveId" clId="{5A0EF528-DF76-4796-A0EE-B045B00F87A8}" dt="2026-04-08T20:19:27.905" v="7788" actId="14100"/>
          <ac:spMkLst>
            <pc:docMk/>
            <pc:sldMk cId="376030445" sldId="256"/>
            <ac:spMk id="18" creationId="{00000000-0000-0000-0000-000000000000}"/>
          </ac:spMkLst>
        </pc:spChg>
        <pc:spChg chg="del mod">
          <ac:chgData name="Rebecca Gibson" userId="7aed0911ac02aeba" providerId="LiveId" clId="{5A0EF528-DF76-4796-A0EE-B045B00F87A8}" dt="2026-04-07T22:35:09.060" v="1499" actId="478"/>
          <ac:spMkLst>
            <pc:docMk/>
            <pc:sldMk cId="376030445" sldId="256"/>
            <ac:spMk id="19" creationId="{00000000-0000-0000-0000-000000000000}"/>
          </ac:spMkLst>
        </pc:spChg>
        <pc:spChg chg="add mod">
          <ac:chgData name="Rebecca Gibson" userId="7aed0911ac02aeba" providerId="LiveId" clId="{5A0EF528-DF76-4796-A0EE-B045B00F87A8}" dt="2026-04-08T20:17:27.433" v="7648" actId="1035"/>
          <ac:spMkLst>
            <pc:docMk/>
            <pc:sldMk cId="376030445" sldId="256"/>
            <ac:spMk id="19" creationId="{1189186F-846D-4476-CE0F-4F7C154C67BA}"/>
          </ac:spMkLst>
        </pc:spChg>
        <pc:spChg chg="add mod">
          <ac:chgData name="Rebecca Gibson" userId="7aed0911ac02aeba" providerId="LiveId" clId="{5A0EF528-DF76-4796-A0EE-B045B00F87A8}" dt="2026-04-08T20:17:33.731" v="7666" actId="1036"/>
          <ac:spMkLst>
            <pc:docMk/>
            <pc:sldMk cId="376030445" sldId="256"/>
            <ac:spMk id="20" creationId="{BD9F3D1A-5AF8-A4BF-349E-A65BBB691B8D}"/>
          </ac:spMkLst>
        </pc:spChg>
        <pc:spChg chg="mod">
          <ac:chgData name="Rebecca Gibson" userId="7aed0911ac02aeba" providerId="LiveId" clId="{5A0EF528-DF76-4796-A0EE-B045B00F87A8}" dt="2026-04-07T23:22:59.389" v="2463" actId="1076"/>
          <ac:spMkLst>
            <pc:docMk/>
            <pc:sldMk cId="376030445" sldId="256"/>
            <ac:spMk id="23" creationId="{C998B713-4DBA-44AB-EACD-2D506C1EBD1E}"/>
          </ac:spMkLst>
        </pc:spChg>
        <pc:spChg chg="del mod">
          <ac:chgData name="Rebecca Gibson" userId="7aed0911ac02aeba" providerId="LiveId" clId="{5A0EF528-DF76-4796-A0EE-B045B00F87A8}" dt="2026-04-07T22:32:53.723" v="1445" actId="478"/>
          <ac:spMkLst>
            <pc:docMk/>
            <pc:sldMk cId="376030445" sldId="256"/>
            <ac:spMk id="30" creationId="{00000000-0000-0000-0000-000000000000}"/>
          </ac:spMkLst>
        </pc:spChg>
        <pc:spChg chg="del mod">
          <ac:chgData name="Rebecca Gibson" userId="7aed0911ac02aeba" providerId="LiveId" clId="{5A0EF528-DF76-4796-A0EE-B045B00F87A8}" dt="2026-04-07T22:33:20.969" v="1451" actId="478"/>
          <ac:spMkLst>
            <pc:docMk/>
            <pc:sldMk cId="376030445" sldId="256"/>
            <ac:spMk id="31" creationId="{00000000-0000-0000-0000-000000000000}"/>
          </ac:spMkLst>
        </pc:spChg>
        <pc:spChg chg="del mod">
          <ac:chgData name="Rebecca Gibson" userId="7aed0911ac02aeba" providerId="LiveId" clId="{5A0EF528-DF76-4796-A0EE-B045B00F87A8}" dt="2026-04-07T22:07:28.814" v="1336" actId="478"/>
          <ac:spMkLst>
            <pc:docMk/>
            <pc:sldMk cId="376030445" sldId="256"/>
            <ac:spMk id="32" creationId="{00000000-0000-0000-0000-000000000000}"/>
          </ac:spMkLst>
        </pc:spChg>
        <pc:spChg chg="del mod">
          <ac:chgData name="Rebecca Gibson" userId="7aed0911ac02aeba" providerId="LiveId" clId="{5A0EF528-DF76-4796-A0EE-B045B00F87A8}" dt="2026-04-07T22:34:20.053" v="1494" actId="478"/>
          <ac:spMkLst>
            <pc:docMk/>
            <pc:sldMk cId="376030445" sldId="256"/>
            <ac:spMk id="33" creationId="{00000000-0000-0000-0000-000000000000}"/>
          </ac:spMkLst>
        </pc:spChg>
        <pc:spChg chg="add mod">
          <ac:chgData name="Rebecca Gibson" userId="7aed0911ac02aeba" providerId="LiveId" clId="{5A0EF528-DF76-4796-A0EE-B045B00F87A8}" dt="2026-04-08T20:39:38.589" v="7923" actId="1038"/>
          <ac:spMkLst>
            <pc:docMk/>
            <pc:sldMk cId="376030445" sldId="256"/>
            <ac:spMk id="33" creationId="{3CDC45A1-9AFD-39D5-2F25-F8090B903846}"/>
          </ac:spMkLst>
        </pc:spChg>
        <pc:spChg chg="add mod">
          <ac:chgData name="Rebecca Gibson" userId="7aed0911ac02aeba" providerId="LiveId" clId="{5A0EF528-DF76-4796-A0EE-B045B00F87A8}" dt="2026-04-08T20:40:09.193" v="7935" actId="1076"/>
          <ac:spMkLst>
            <pc:docMk/>
            <pc:sldMk cId="376030445" sldId="256"/>
            <ac:spMk id="34" creationId="{1D0B2F4B-AFB3-2396-C7F2-79EA917EE54F}"/>
          </ac:spMkLst>
        </pc:spChg>
        <pc:spChg chg="add mod">
          <ac:chgData name="Rebecca Gibson" userId="7aed0911ac02aeba" providerId="LiveId" clId="{5A0EF528-DF76-4796-A0EE-B045B00F87A8}" dt="2026-04-08T20:19:40.949" v="7808" actId="1035"/>
          <ac:spMkLst>
            <pc:docMk/>
            <pc:sldMk cId="376030445" sldId="256"/>
            <ac:spMk id="35" creationId="{B99C2F33-320E-F9A2-3947-FBE92388513B}"/>
          </ac:spMkLst>
        </pc:spChg>
        <pc:spChg chg="add mod">
          <ac:chgData name="Rebecca Gibson" userId="7aed0911ac02aeba" providerId="LiveId" clId="{5A0EF528-DF76-4796-A0EE-B045B00F87A8}" dt="2026-04-08T20:49:59.419" v="7980" actId="20577"/>
          <ac:spMkLst>
            <pc:docMk/>
            <pc:sldMk cId="376030445" sldId="256"/>
            <ac:spMk id="36" creationId="{05838EAF-36C6-5039-0ED1-405F788A080E}"/>
          </ac:spMkLst>
        </pc:spChg>
        <pc:spChg chg="add mod">
          <ac:chgData name="Rebecca Gibson" userId="7aed0911ac02aeba" providerId="LiveId" clId="{5A0EF528-DF76-4796-A0EE-B045B00F87A8}" dt="2026-04-08T20:55:36.611" v="8311" actId="20577"/>
          <ac:spMkLst>
            <pc:docMk/>
            <pc:sldMk cId="376030445" sldId="256"/>
            <ac:spMk id="37" creationId="{94644D62-2B76-DDBE-7B6C-5D106A207D27}"/>
          </ac:spMkLst>
        </pc:spChg>
        <pc:spChg chg="add mod">
          <ac:chgData name="Rebecca Gibson" userId="7aed0911ac02aeba" providerId="LiveId" clId="{5A0EF528-DF76-4796-A0EE-B045B00F87A8}" dt="2026-04-08T20:16:16.381" v="7546" actId="1035"/>
          <ac:spMkLst>
            <pc:docMk/>
            <pc:sldMk cId="376030445" sldId="256"/>
            <ac:spMk id="38" creationId="{427DDBA8-7D84-E3F8-579B-169E8F4784D2}"/>
          </ac:spMkLst>
        </pc:spChg>
        <pc:spChg chg="add del">
          <ac:chgData name="Rebecca Gibson" userId="7aed0911ac02aeba" providerId="LiveId" clId="{5A0EF528-DF76-4796-A0EE-B045B00F87A8}" dt="2026-04-07T23:54:26.125" v="2651" actId="478"/>
          <ac:spMkLst>
            <pc:docMk/>
            <pc:sldMk cId="376030445" sldId="256"/>
            <ac:spMk id="39" creationId="{033BF62E-4DD9-A018-3E50-E344652674EC}"/>
          </ac:spMkLst>
        </pc:spChg>
        <pc:spChg chg="add mod">
          <ac:chgData name="Rebecca Gibson" userId="7aed0911ac02aeba" providerId="LiveId" clId="{5A0EF528-DF76-4796-A0EE-B045B00F87A8}" dt="2026-04-08T20:18:23.943" v="7762" actId="1076"/>
          <ac:spMkLst>
            <pc:docMk/>
            <pc:sldMk cId="376030445" sldId="256"/>
            <ac:spMk id="52" creationId="{CB730244-954F-D546-AB9A-16BF01A31471}"/>
          </ac:spMkLst>
        </pc:spChg>
        <pc:spChg chg="add mod ord">
          <ac:chgData name="Rebecca Gibson" userId="7aed0911ac02aeba" providerId="LiveId" clId="{5A0EF528-DF76-4796-A0EE-B045B00F87A8}" dt="2026-04-08T20:16:56.955" v="7592" actId="1035"/>
          <ac:spMkLst>
            <pc:docMk/>
            <pc:sldMk cId="376030445" sldId="256"/>
            <ac:spMk id="55" creationId="{DD3E4236-B44A-5E99-B328-599DE77DF9E3}"/>
          </ac:spMkLst>
        </pc:spChg>
        <pc:spChg chg="add del">
          <ac:chgData name="Rebecca Gibson" userId="7aed0911ac02aeba" providerId="LiveId" clId="{5A0EF528-DF76-4796-A0EE-B045B00F87A8}" dt="2026-04-08T01:47:17.505" v="3303" actId="478"/>
          <ac:spMkLst>
            <pc:docMk/>
            <pc:sldMk cId="376030445" sldId="256"/>
            <ac:spMk id="56" creationId="{80C49A6E-3D12-219B-C153-EF295198405D}"/>
          </ac:spMkLst>
        </pc:spChg>
        <pc:spChg chg="add mod ord">
          <ac:chgData name="Rebecca Gibson" userId="7aed0911ac02aeba" providerId="LiveId" clId="{5A0EF528-DF76-4796-A0EE-B045B00F87A8}" dt="2026-04-08T20:17:12.588" v="7617" actId="1035"/>
          <ac:spMkLst>
            <pc:docMk/>
            <pc:sldMk cId="376030445" sldId="256"/>
            <ac:spMk id="66" creationId="{7BA2463D-AC34-043C-B441-1E74A313AAB5}"/>
          </ac:spMkLst>
        </pc:spChg>
        <pc:spChg chg="add mod">
          <ac:chgData name="Rebecca Gibson" userId="7aed0911ac02aeba" providerId="LiveId" clId="{5A0EF528-DF76-4796-A0EE-B045B00F87A8}" dt="2026-04-08T20:16:28.848" v="7557" actId="1036"/>
          <ac:spMkLst>
            <pc:docMk/>
            <pc:sldMk cId="376030445" sldId="256"/>
            <ac:spMk id="67" creationId="{13AF6904-5F76-25F0-E6C9-06BB92CDDF11}"/>
          </ac:spMkLst>
        </pc:spChg>
        <pc:spChg chg="mod">
          <ac:chgData name="Rebecca Gibson" userId="7aed0911ac02aeba" providerId="LiveId" clId="{5A0EF528-DF76-4796-A0EE-B045B00F87A8}" dt="2026-04-08T20:19:14.687" v="7786" actId="14100"/>
          <ac:spMkLst>
            <pc:docMk/>
            <pc:sldMk cId="376030445" sldId="256"/>
            <ac:spMk id="85" creationId="{00000000-0000-0000-0000-000000000000}"/>
          </ac:spMkLst>
        </pc:spChg>
        <pc:spChg chg="mod">
          <ac:chgData name="Rebecca Gibson" userId="7aed0911ac02aeba" providerId="LiveId" clId="{5A0EF528-DF76-4796-A0EE-B045B00F87A8}" dt="2026-04-08T20:19:24.561" v="7787" actId="14100"/>
          <ac:spMkLst>
            <pc:docMk/>
            <pc:sldMk cId="376030445" sldId="256"/>
            <ac:spMk id="93" creationId="{00000000-0000-0000-0000-000000000000}"/>
          </ac:spMkLst>
        </pc:spChg>
        <pc:spChg chg="del mod">
          <ac:chgData name="Rebecca Gibson" userId="7aed0911ac02aeba" providerId="LiveId" clId="{5A0EF528-DF76-4796-A0EE-B045B00F87A8}" dt="2026-04-07T22:26:40.985" v="1393" actId="478"/>
          <ac:spMkLst>
            <pc:docMk/>
            <pc:sldMk cId="376030445" sldId="256"/>
            <ac:spMk id="98" creationId="{00000000-0000-0000-0000-000000000000}"/>
          </ac:spMkLst>
        </pc:spChg>
        <pc:spChg chg="del mod">
          <ac:chgData name="Rebecca Gibson" userId="7aed0911ac02aeba" providerId="LiveId" clId="{5A0EF528-DF76-4796-A0EE-B045B00F87A8}" dt="2026-04-07T23:24:47.395" v="2488" actId="478"/>
          <ac:spMkLst>
            <pc:docMk/>
            <pc:sldMk cId="376030445" sldId="256"/>
            <ac:spMk id="99" creationId="{00000000-0000-0000-0000-000000000000}"/>
          </ac:spMkLst>
        </pc:spChg>
        <pc:spChg chg="mod">
          <ac:chgData name="Rebecca Gibson" userId="7aed0911ac02aeba" providerId="LiveId" clId="{5A0EF528-DF76-4796-A0EE-B045B00F87A8}" dt="2026-04-08T20:19:10.769" v="7785" actId="14100"/>
          <ac:spMkLst>
            <pc:docMk/>
            <pc:sldMk cId="376030445" sldId="256"/>
            <ac:spMk id="108" creationId="{00000000-0000-0000-0000-000000000000}"/>
          </ac:spMkLst>
        </pc:spChg>
        <pc:spChg chg="del mod">
          <ac:chgData name="Rebecca Gibson" userId="7aed0911ac02aeba" providerId="LiveId" clId="{5A0EF528-DF76-4796-A0EE-B045B00F87A8}" dt="2026-04-07T22:34:21.416" v="1495" actId="478"/>
          <ac:spMkLst>
            <pc:docMk/>
            <pc:sldMk cId="376030445" sldId="256"/>
            <ac:spMk id="149" creationId="{00000000-0000-0000-0000-000000000000}"/>
          </ac:spMkLst>
        </pc:spChg>
        <pc:grpChg chg="add mod">
          <ac:chgData name="Rebecca Gibson" userId="7aed0911ac02aeba" providerId="LiveId" clId="{5A0EF528-DF76-4796-A0EE-B045B00F87A8}" dt="2026-04-07T23:22:59.389" v="2463" actId="1076"/>
          <ac:grpSpMkLst>
            <pc:docMk/>
            <pc:sldMk cId="376030445" sldId="256"/>
            <ac:grpSpMk id="22" creationId="{0665D4B5-D5F2-8DAE-D127-FD2694930929}"/>
          </ac:grpSpMkLst>
        </pc:grpChg>
        <pc:picChg chg="add del mod modCrop">
          <ac:chgData name="Rebecca Gibson" userId="7aed0911ac02aeba" providerId="LiveId" clId="{5A0EF528-DF76-4796-A0EE-B045B00F87A8}" dt="2026-04-08T20:11:53.164" v="7501" actId="478"/>
          <ac:picMkLst>
            <pc:docMk/>
            <pc:sldMk cId="376030445" sldId="256"/>
            <ac:picMk id="5" creationId="{A435D575-0D43-EB8F-4332-6239C493A344}"/>
          </ac:picMkLst>
        </pc:picChg>
        <pc:picChg chg="add mod modCrop">
          <ac:chgData name="Rebecca Gibson" userId="7aed0911ac02aeba" providerId="LiveId" clId="{5A0EF528-DF76-4796-A0EE-B045B00F87A8}" dt="2026-04-08T20:02:36.764" v="7377" actId="1076"/>
          <ac:picMkLst>
            <pc:docMk/>
            <pc:sldMk cId="376030445" sldId="256"/>
            <ac:picMk id="8" creationId="{FCEFDEC1-AE7E-53E6-6D94-6CAC628CB07A}"/>
          </ac:picMkLst>
        </pc:picChg>
        <pc:picChg chg="add mod modCrop">
          <ac:chgData name="Rebecca Gibson" userId="7aed0911ac02aeba" providerId="LiveId" clId="{5A0EF528-DF76-4796-A0EE-B045B00F87A8}" dt="2026-04-08T20:16:52.069" v="7581" actId="1035"/>
          <ac:picMkLst>
            <pc:docMk/>
            <pc:sldMk cId="376030445" sldId="256"/>
            <ac:picMk id="9" creationId="{C432BED9-F198-A34C-E475-E8C8E5E98F8C}"/>
          </ac:picMkLst>
        </pc:picChg>
        <pc:picChg chg="add mod modCrop">
          <ac:chgData name="Rebecca Gibson" userId="7aed0911ac02aeba" providerId="LiveId" clId="{5A0EF528-DF76-4796-A0EE-B045B00F87A8}" dt="2026-04-08T20:17:05.223" v="7606" actId="1036"/>
          <ac:picMkLst>
            <pc:docMk/>
            <pc:sldMk cId="376030445" sldId="256"/>
            <ac:picMk id="11" creationId="{8D723A59-0501-91C6-F935-BDEB08360CB6}"/>
          </ac:picMkLst>
        </pc:picChg>
        <pc:picChg chg="add del mod modCrop">
          <ac:chgData name="Rebecca Gibson" userId="7aed0911ac02aeba" providerId="LiveId" clId="{5A0EF528-DF76-4796-A0EE-B045B00F87A8}" dt="2026-04-08T20:03:53.730" v="7391" actId="478"/>
          <ac:picMkLst>
            <pc:docMk/>
            <pc:sldMk cId="376030445" sldId="256"/>
            <ac:picMk id="14" creationId="{4B047DA8-E6B8-6A26-8F95-4264354109F6}"/>
          </ac:picMkLst>
        </pc:picChg>
        <pc:picChg chg="mod">
          <ac:chgData name="Rebecca Gibson" userId="7aed0911ac02aeba" providerId="LiveId" clId="{5A0EF528-DF76-4796-A0EE-B045B00F87A8}" dt="2026-04-07T22:07:46.637" v="1338" actId="1076"/>
          <ac:picMkLst>
            <pc:docMk/>
            <pc:sldMk cId="376030445" sldId="256"/>
            <ac:picMk id="21" creationId="{00000000-0000-0000-0000-000000000000}"/>
          </ac:picMkLst>
        </pc:picChg>
        <pc:picChg chg="mod">
          <ac:chgData name="Rebecca Gibson" userId="7aed0911ac02aeba" providerId="LiveId" clId="{5A0EF528-DF76-4796-A0EE-B045B00F87A8}" dt="2026-04-07T23:22:59.389" v="2463" actId="1076"/>
          <ac:picMkLst>
            <pc:docMk/>
            <pc:sldMk cId="376030445" sldId="256"/>
            <ac:picMk id="24" creationId="{9A1BAF6D-68A8-0EDF-1280-E198DE4B4BDE}"/>
          </ac:picMkLst>
        </pc:picChg>
        <pc:picChg chg="add mod">
          <ac:chgData name="Rebecca Gibson" userId="7aed0911ac02aeba" providerId="LiveId" clId="{5A0EF528-DF76-4796-A0EE-B045B00F87A8}" dt="2026-04-07T23:23:04.593" v="2465" actId="1076"/>
          <ac:picMkLst>
            <pc:docMk/>
            <pc:sldMk cId="376030445" sldId="256"/>
            <ac:picMk id="25" creationId="{96B3D9EE-404F-2283-9E71-D30FA8EA9C3F}"/>
          </ac:picMkLst>
        </pc:picChg>
        <pc:picChg chg="add mod">
          <ac:chgData name="Rebecca Gibson" userId="7aed0911ac02aeba" providerId="LiveId" clId="{5A0EF528-DF76-4796-A0EE-B045B00F87A8}" dt="2026-04-07T22:07:46.637" v="1338" actId="1076"/>
          <ac:picMkLst>
            <pc:docMk/>
            <pc:sldMk cId="376030445" sldId="256"/>
            <ac:picMk id="26" creationId="{ACC1A95F-2CBA-BB21-5B8D-8E3CE3485344}"/>
          </ac:picMkLst>
        </pc:picChg>
        <pc:picChg chg="add del mod">
          <ac:chgData name="Rebecca Gibson" userId="7aed0911ac02aeba" providerId="LiveId" clId="{5A0EF528-DF76-4796-A0EE-B045B00F87A8}" dt="2026-04-08T20:13:03.562" v="7508" actId="478"/>
          <ac:picMkLst>
            <pc:docMk/>
            <pc:sldMk cId="376030445" sldId="256"/>
            <ac:picMk id="28" creationId="{45250068-6C89-CB8A-2828-05B986BDD023}"/>
          </ac:picMkLst>
        </pc:picChg>
        <pc:picChg chg="add del mod">
          <ac:chgData name="Rebecca Gibson" userId="7aed0911ac02aeba" providerId="LiveId" clId="{5A0EF528-DF76-4796-A0EE-B045B00F87A8}" dt="2026-04-07T21:48:19.757" v="987" actId="478"/>
          <ac:picMkLst>
            <pc:docMk/>
            <pc:sldMk cId="376030445" sldId="256"/>
            <ac:picMk id="29" creationId="{09CE7E07-5094-4323-FCB4-12BB038AEC55}"/>
          </ac:picMkLst>
        </pc:picChg>
        <pc:picChg chg="add del mod modCrop">
          <ac:chgData name="Rebecca Gibson" userId="7aed0911ac02aeba" providerId="LiveId" clId="{5A0EF528-DF76-4796-A0EE-B045B00F87A8}" dt="2026-04-08T20:37:30.191" v="7856" actId="478"/>
          <ac:picMkLst>
            <pc:docMk/>
            <pc:sldMk cId="376030445" sldId="256"/>
            <ac:picMk id="30" creationId="{A3ECDAEA-840F-B5C2-24B3-8C59C19E8B79}"/>
          </ac:picMkLst>
        </pc:picChg>
        <pc:picChg chg="add mod modCrop">
          <ac:chgData name="Rebecca Gibson" userId="7aed0911ac02aeba" providerId="LiveId" clId="{5A0EF528-DF76-4796-A0EE-B045B00F87A8}" dt="2026-04-08T20:38:27.432" v="7867" actId="1076"/>
          <ac:picMkLst>
            <pc:docMk/>
            <pc:sldMk cId="376030445" sldId="256"/>
            <ac:picMk id="32" creationId="{71CB6DD0-C311-BB91-7348-5E232A7414CF}"/>
          </ac:picMkLst>
        </pc:picChg>
        <pc:picChg chg="add del mod">
          <ac:chgData name="Rebecca Gibson" userId="7aed0911ac02aeba" providerId="LiveId" clId="{5A0EF528-DF76-4796-A0EE-B045B00F87A8}" dt="2026-04-07T23:54:23.555" v="2649" actId="478"/>
          <ac:picMkLst>
            <pc:docMk/>
            <pc:sldMk cId="376030445" sldId="256"/>
            <ac:picMk id="34" creationId="{E53922FD-C6B8-43DE-27A4-02C9332DE301}"/>
          </ac:picMkLst>
        </pc:picChg>
        <pc:picChg chg="add del mod">
          <ac:chgData name="Rebecca Gibson" userId="7aed0911ac02aeba" providerId="LiveId" clId="{5A0EF528-DF76-4796-A0EE-B045B00F87A8}" dt="2026-04-08T20:48:24.690" v="7966" actId="478"/>
          <ac:picMkLst>
            <pc:docMk/>
            <pc:sldMk cId="376030445" sldId="256"/>
            <ac:picMk id="40" creationId="{8CDAAC38-D08B-A695-17FD-33311B0EE6A3}"/>
          </ac:picMkLst>
        </pc:picChg>
        <pc:picChg chg="add del mod">
          <ac:chgData name="Rebecca Gibson" userId="7aed0911ac02aeba" providerId="LiveId" clId="{5A0EF528-DF76-4796-A0EE-B045B00F87A8}" dt="2026-04-07T23:54:36.406" v="2654" actId="478"/>
          <ac:picMkLst>
            <pc:docMk/>
            <pc:sldMk cId="376030445" sldId="256"/>
            <ac:picMk id="41" creationId="{8ECD0380-E9C0-CA2D-88B6-134774F9FBA3}"/>
          </ac:picMkLst>
        </pc:picChg>
        <pc:picChg chg="add mod">
          <ac:chgData name="Rebecca Gibson" userId="7aed0911ac02aeba" providerId="LiveId" clId="{5A0EF528-DF76-4796-A0EE-B045B00F87A8}" dt="2026-04-08T20:48:48.616" v="7974" actId="1035"/>
          <ac:picMkLst>
            <pc:docMk/>
            <pc:sldMk cId="376030445" sldId="256"/>
            <ac:picMk id="42" creationId="{1622255B-CDE3-9564-9B9A-3633558964C4}"/>
          </ac:picMkLst>
        </pc:picChg>
        <pc:picChg chg="add del mod">
          <ac:chgData name="Rebecca Gibson" userId="7aed0911ac02aeba" providerId="LiveId" clId="{5A0EF528-DF76-4796-A0EE-B045B00F87A8}" dt="2026-04-07T23:57:17.648" v="2658" actId="478"/>
          <ac:picMkLst>
            <pc:docMk/>
            <pc:sldMk cId="376030445" sldId="256"/>
            <ac:picMk id="43" creationId="{843A25DE-09AC-8E74-D058-56856FCB4575}"/>
          </ac:picMkLst>
        </pc:picChg>
        <pc:picChg chg="add del mod modCrop">
          <ac:chgData name="Rebecca Gibson" userId="7aed0911ac02aeba" providerId="LiveId" clId="{5A0EF528-DF76-4796-A0EE-B045B00F87A8}" dt="2026-04-08T14:52:45.166" v="6809" actId="478"/>
          <ac:picMkLst>
            <pc:docMk/>
            <pc:sldMk cId="376030445" sldId="256"/>
            <ac:picMk id="45" creationId="{CAAAFB11-31D1-BB39-250B-999CAC2D9F06}"/>
          </ac:picMkLst>
        </pc:picChg>
        <pc:picChg chg="add mod ord">
          <ac:chgData name="Rebecca Gibson" userId="7aed0911ac02aeba" providerId="LiveId" clId="{5A0EF528-DF76-4796-A0EE-B045B00F87A8}" dt="2026-04-08T20:38:30.408" v="7868" actId="1076"/>
          <ac:picMkLst>
            <pc:docMk/>
            <pc:sldMk cId="376030445" sldId="256"/>
            <ac:picMk id="47" creationId="{8E1A6F8C-F7FE-EA32-7AE7-0D7E84DAF1CE}"/>
          </ac:picMkLst>
        </pc:picChg>
        <pc:picChg chg="add del mod">
          <ac:chgData name="Rebecca Gibson" userId="7aed0911ac02aeba" providerId="LiveId" clId="{5A0EF528-DF76-4796-A0EE-B045B00F87A8}" dt="2026-04-08T01:07:00.852" v="3232" actId="478"/>
          <ac:picMkLst>
            <pc:docMk/>
            <pc:sldMk cId="376030445" sldId="256"/>
            <ac:picMk id="49" creationId="{864920B1-EED4-468C-1FCF-2DFEA22A8B94}"/>
          </ac:picMkLst>
        </pc:picChg>
        <pc:picChg chg="add mod modCrop">
          <ac:chgData name="Rebecca Gibson" userId="7aed0911ac02aeba" providerId="LiveId" clId="{5A0EF528-DF76-4796-A0EE-B045B00F87A8}" dt="2026-04-08T20:18:19.390" v="7761" actId="14100"/>
          <ac:picMkLst>
            <pc:docMk/>
            <pc:sldMk cId="376030445" sldId="256"/>
            <ac:picMk id="51" creationId="{500112B3-DEA0-7208-2EB2-0FAC14B9FFFA}"/>
          </ac:picMkLst>
        </pc:picChg>
        <pc:picChg chg="add del mod">
          <ac:chgData name="Rebecca Gibson" userId="7aed0911ac02aeba" providerId="LiveId" clId="{5A0EF528-DF76-4796-A0EE-B045B00F87A8}" dt="2026-04-08T01:47:12.996" v="3301" actId="478"/>
          <ac:picMkLst>
            <pc:docMk/>
            <pc:sldMk cId="376030445" sldId="256"/>
            <ac:picMk id="54" creationId="{030BDC77-20B8-3001-81F7-672B4660E8A1}"/>
          </ac:picMkLst>
        </pc:picChg>
        <pc:picChg chg="add del mod modCrop">
          <ac:chgData name="Rebecca Gibson" userId="7aed0911ac02aeba" providerId="LiveId" clId="{5A0EF528-DF76-4796-A0EE-B045B00F87A8}" dt="2026-04-08T16:14:25.893" v="6823" actId="478"/>
          <ac:picMkLst>
            <pc:docMk/>
            <pc:sldMk cId="376030445" sldId="256"/>
            <ac:picMk id="58" creationId="{EE689884-7153-0F7A-4A6D-515029A327AE}"/>
          </ac:picMkLst>
        </pc:picChg>
        <pc:picChg chg="add mod modCrop">
          <ac:chgData name="Rebecca Gibson" userId="7aed0911ac02aeba" providerId="LiveId" clId="{5A0EF528-DF76-4796-A0EE-B045B00F87A8}" dt="2026-04-08T20:17:38.924" v="7688" actId="1035"/>
          <ac:picMkLst>
            <pc:docMk/>
            <pc:sldMk cId="376030445" sldId="256"/>
            <ac:picMk id="61" creationId="{BBE7B67A-6105-37EB-7D0A-EB6874C855E3}"/>
          </ac:picMkLst>
        </pc:picChg>
        <pc:picChg chg="add del mod ord modCrop">
          <ac:chgData name="Rebecca Gibson" userId="7aed0911ac02aeba" providerId="LiveId" clId="{5A0EF528-DF76-4796-A0EE-B045B00F87A8}" dt="2026-04-08T16:15:39.848" v="6832" actId="478"/>
          <ac:picMkLst>
            <pc:docMk/>
            <pc:sldMk cId="376030445" sldId="256"/>
            <ac:picMk id="65" creationId="{A4EA4AD2-7CBA-6F26-EB01-C2B357066B02}"/>
          </ac:picMkLst>
        </pc:picChg>
        <pc:cxnChg chg="del mod">
          <ac:chgData name="Rebecca Gibson" userId="7aed0911ac02aeba" providerId="LiveId" clId="{5A0EF528-DF76-4796-A0EE-B045B00F87A8}" dt="2026-04-07T22:34:22.854" v="1496" actId="478"/>
          <ac:cxnSpMkLst>
            <pc:docMk/>
            <pc:sldMk cId="376030445" sldId="256"/>
            <ac:cxnSpMk id="75"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560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29998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3958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64585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102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1072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2597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1542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3288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477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94542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08E81BC7-D5A5-445F-BF4D-797F02B50EB4}" type="datetimeFigureOut">
              <a:rPr lang="en-US" smtClean="0"/>
              <a:t>4/8/2026</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37591176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64" y="355132"/>
            <a:ext cx="31916414" cy="2960915"/>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400" dirty="0">
                <a:solidFill>
                  <a:schemeClr val="bg1"/>
                </a:solidFill>
                <a:latin typeface="Helvetica" panose="020B0604020202020204" pitchFamily="34" charset="0"/>
                <a:cs typeface="Helvetica" panose="020B0604020202020204" pitchFamily="34" charset="0"/>
              </a:rPr>
              <a:t>Run of River Hydropower in New England: Using River Flow as a Predictor for Generation</a:t>
            </a:r>
            <a:br>
              <a:rPr lang="en-US" sz="5400" dirty="0">
                <a:solidFill>
                  <a:schemeClr val="bg1"/>
                </a:solidFill>
                <a:latin typeface="Cambria" panose="02040503050406030204" pitchFamily="18" charset="0"/>
                <a:cs typeface="Arial" panose="020B0604020202020204" pitchFamily="34" charset="0"/>
              </a:rPr>
            </a:br>
            <a:r>
              <a:rPr lang="en-US" sz="3600" u="sng" dirty="0">
                <a:solidFill>
                  <a:schemeClr val="bg1"/>
                </a:solidFill>
                <a:latin typeface="Helvetica" panose="020B0604020202020204" pitchFamily="34" charset="0"/>
                <a:cs typeface="Helvetica" panose="020B0604020202020204" pitchFamily="34" charset="0"/>
              </a:rPr>
              <a:t>Becker Gibson</a:t>
            </a:r>
            <a:br>
              <a:rPr lang="en-US" sz="3600" dirty="0">
                <a:solidFill>
                  <a:schemeClr val="bg1"/>
                </a:solidFill>
                <a:latin typeface="Cambria" panose="02040503050406030204" pitchFamily="18" charset="0"/>
                <a:cs typeface="Arial" panose="020B0604020202020204" pitchFamily="34" charset="0"/>
              </a:rPr>
            </a:br>
            <a:r>
              <a:rPr lang="en-US" sz="3600" i="1" dirty="0">
                <a:solidFill>
                  <a:schemeClr val="bg1"/>
                </a:solidFill>
                <a:latin typeface="Helvetica" panose="020B0604020202020204" pitchFamily="34" charset="0"/>
                <a:cs typeface="Helvetica" panose="020B0604020202020204" pitchFamily="34" charset="0"/>
              </a:rPr>
              <a:t>Water Systems Analysis Group, University of New Hampshire, Durham, NH 03824</a:t>
            </a:r>
            <a:endParaRPr lang="en-US" sz="5978" i="1" dirty="0">
              <a:solidFill>
                <a:schemeClr val="bg1"/>
              </a:solidFill>
              <a:latin typeface="Helvetica" panose="020B0604020202020204" pitchFamily="34" charset="0"/>
              <a:cs typeface="Helvetica" panose="020B0604020202020204" pitchFamily="34" charset="0"/>
            </a:endParaRPr>
          </a:p>
        </p:txBody>
      </p:sp>
      <p:sp>
        <p:nvSpPr>
          <p:cNvPr id="6" name="Subtitle 2"/>
          <p:cNvSpPr txBox="1">
            <a:spLocks/>
          </p:cNvSpPr>
          <p:nvPr/>
        </p:nvSpPr>
        <p:spPr>
          <a:xfrm>
            <a:off x="465220" y="4273550"/>
            <a:ext cx="15769861" cy="5617794"/>
          </a:xfrm>
          <a:prstGeom prst="rect">
            <a:avLst/>
          </a:prstGeom>
          <a:noFill/>
          <a:ln>
            <a:solidFill>
              <a:srgbClr val="002060"/>
            </a:solidFill>
          </a:ln>
        </p:spPr>
        <p:txBody>
          <a:bodyPr vert="horz" lIns="182880" tIns="182880" rIns="68576" bIns="34288"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Seasonal hydrological patterns have been and are continuing to change, bringing an earlier and less pronounced spring peak flow, drier summers, and wetter winters.</a:t>
            </a:r>
          </a:p>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Run-of-river (ROR) hydroelectric power is a flexible, low-carbon source of energy that relies on river flow.</a:t>
            </a:r>
          </a:p>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ROR accounts for ~37% of hydropower facilities, hydropower as a whole accounts for roughly up to 10% of total generation within New England.</a:t>
            </a:r>
          </a:p>
          <a:p>
            <a:pPr algn="l">
              <a:spcBef>
                <a:spcPts val="0"/>
              </a:spcBef>
              <a:spcAft>
                <a:spcPts val="2400"/>
              </a:spcAft>
            </a:pPr>
            <a:r>
              <a:rPr lang="en-US" sz="3600" b="1" dirty="0">
                <a:latin typeface="Helvetica" panose="020B0604020202020204" pitchFamily="34" charset="0"/>
                <a:cs typeface="Helvetica" panose="020B0604020202020204" pitchFamily="34" charset="0"/>
              </a:rPr>
              <a:t>How could changes in seasonal flows affect run-of-river hydropower production?</a:t>
            </a:r>
          </a:p>
          <a:p>
            <a:pPr marL="342900" indent="-342900" algn="l">
              <a:buFont typeface="Arial" panose="020B0604020202020204" pitchFamily="34" charset="0"/>
              <a:buChar char="•"/>
            </a:pPr>
            <a:endParaRPr lang="en-US" sz="3600" dirty="0">
              <a:latin typeface="Cambria" panose="02040503050406030204" pitchFamily="18" charset="0"/>
            </a:endParaRPr>
          </a:p>
          <a:p>
            <a:pPr algn="l"/>
            <a:endParaRPr lang="en-US" sz="2378" dirty="0">
              <a:latin typeface="Cambria" panose="02040503050406030204" pitchFamily="18" charset="0"/>
            </a:endParaRPr>
          </a:p>
          <a:p>
            <a:endParaRPr lang="en-US" sz="2378" dirty="0">
              <a:latin typeface="Cambria" panose="02040503050406030204" pitchFamily="18" charset="0"/>
            </a:endParaRPr>
          </a:p>
          <a:p>
            <a:pPr algn="l"/>
            <a:endParaRPr lang="en-US" sz="2400" dirty="0">
              <a:latin typeface="Cambria" panose="02040503050406030204" pitchFamily="18" charset="0"/>
            </a:endParaRPr>
          </a:p>
          <a:p>
            <a:pPr algn="l"/>
            <a:endParaRPr lang="en-US" sz="2378" dirty="0">
              <a:latin typeface="Cambria" panose="02040503050406030204" pitchFamily="18" charset="0"/>
            </a:endParaRPr>
          </a:p>
          <a:p>
            <a:endParaRPr lang="en-US" sz="2378" dirty="0">
              <a:latin typeface="Cambria" panose="02040503050406030204" pitchFamily="18" charset="0"/>
            </a:endParaRPr>
          </a:p>
          <a:p>
            <a:endParaRPr lang="en-US" sz="2378" dirty="0">
              <a:latin typeface="Cambria" panose="02040503050406030204" pitchFamily="18" charset="0"/>
            </a:endParaRPr>
          </a:p>
        </p:txBody>
      </p:sp>
      <p:sp>
        <p:nvSpPr>
          <p:cNvPr id="7" name="Subtitle 2"/>
          <p:cNvSpPr txBox="1">
            <a:spLocks/>
          </p:cNvSpPr>
          <p:nvPr/>
        </p:nvSpPr>
        <p:spPr>
          <a:xfrm>
            <a:off x="465218" y="10018080"/>
            <a:ext cx="15769861" cy="783570"/>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50" dirty="0">
                <a:solidFill>
                  <a:schemeClr val="bg1"/>
                </a:solidFill>
                <a:latin typeface="Helvetica" panose="020B0604020202020204" pitchFamily="34" charset="0"/>
                <a:cs typeface="Helvetica" panose="020B0604020202020204" pitchFamily="34" charset="0"/>
              </a:rPr>
              <a:t> Data and </a:t>
            </a:r>
            <a:r>
              <a:rPr lang="en-US" sz="4000" dirty="0">
                <a:solidFill>
                  <a:schemeClr val="bg1"/>
                </a:solidFill>
                <a:latin typeface="Helvetica" panose="020B0604020202020204" pitchFamily="34" charset="0"/>
                <a:cs typeface="Helvetica" panose="020B0604020202020204" pitchFamily="34" charset="0"/>
              </a:rPr>
              <a:t>Methods</a:t>
            </a:r>
            <a:endParaRPr lang="en-US" sz="3728" dirty="0">
              <a:solidFill>
                <a:schemeClr val="bg1"/>
              </a:solidFill>
              <a:latin typeface="Helvetica" panose="020B0604020202020204" pitchFamily="34" charset="0"/>
              <a:cs typeface="Helvetica" panose="020B0604020202020204" pitchFamily="34" charset="0"/>
            </a:endParaRPr>
          </a:p>
        </p:txBody>
      </p:sp>
      <p:sp>
        <p:nvSpPr>
          <p:cNvPr id="12" name="Subtitle 2"/>
          <p:cNvSpPr txBox="1">
            <a:spLocks/>
          </p:cNvSpPr>
          <p:nvPr/>
        </p:nvSpPr>
        <p:spPr>
          <a:xfrm>
            <a:off x="16665363" y="18750683"/>
            <a:ext cx="15787817" cy="5694750"/>
          </a:xfrm>
          <a:prstGeom prst="rect">
            <a:avLst/>
          </a:prstGeom>
          <a:noFill/>
          <a:ln>
            <a:solidFill>
              <a:srgbClr val="002060"/>
            </a:solidFill>
          </a:ln>
        </p:spPr>
        <p:txBody>
          <a:bodyPr vert="horz" lIns="68576" tIns="182880" rIns="182880" bIns="18288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Refine model – test if overprediction is related to relatively low demand compared to typical demand. If it is, temperature may be used as a proxy variable for future projections.</a:t>
            </a:r>
          </a:p>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Calibrate model to historical hydrological simulation using an expanded subset of sites.</a:t>
            </a:r>
          </a:p>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Run hydrological simulation for the future up through 2100 and use the energy model to project potential seasonal shifts in generation capability.</a:t>
            </a:r>
          </a:p>
          <a:p>
            <a:pPr marL="342900" indent="-342900" algn="l">
              <a:spcBef>
                <a:spcPts val="0"/>
              </a:spcBef>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Compare high and low emissions scenarios, is there a significant difference?</a:t>
            </a:r>
          </a:p>
          <a:p>
            <a:pPr algn="l">
              <a:spcBef>
                <a:spcPts val="0"/>
              </a:spcBef>
            </a:pPr>
            <a:endParaRPr lang="en-US" sz="7600" dirty="0">
              <a:latin typeface="Cambria" panose="02040503050406030204" pitchFamily="18" charset="0"/>
            </a:endParaRPr>
          </a:p>
          <a:p>
            <a:pPr algn="l">
              <a:spcBef>
                <a:spcPts val="0"/>
              </a:spcBef>
            </a:pPr>
            <a:endParaRPr lang="en-US" sz="2378" dirty="0">
              <a:latin typeface="Cambria" panose="02040503050406030204" pitchFamily="18" charset="0"/>
            </a:endParaRPr>
          </a:p>
        </p:txBody>
      </p:sp>
      <p:sp>
        <p:nvSpPr>
          <p:cNvPr id="13" name="Subtitle 2"/>
          <p:cNvSpPr txBox="1">
            <a:spLocks/>
          </p:cNvSpPr>
          <p:nvPr/>
        </p:nvSpPr>
        <p:spPr>
          <a:xfrm>
            <a:off x="447260" y="3458973"/>
            <a:ext cx="15787821" cy="770701"/>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Helvetica" panose="020B0604020202020204" pitchFamily="34" charset="0"/>
                <a:cs typeface="Helvetica" panose="020B0604020202020204" pitchFamily="34" charset="0"/>
              </a:rPr>
              <a:t>Introduction and Driving Question</a:t>
            </a:r>
          </a:p>
        </p:txBody>
      </p:sp>
      <p:sp>
        <p:nvSpPr>
          <p:cNvPr id="15" name="Subtitle 2"/>
          <p:cNvSpPr txBox="1">
            <a:spLocks/>
          </p:cNvSpPr>
          <p:nvPr/>
        </p:nvSpPr>
        <p:spPr>
          <a:xfrm>
            <a:off x="16683322" y="3458973"/>
            <a:ext cx="15787818" cy="770701"/>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Helvetica" panose="020B0604020202020204" pitchFamily="34" charset="0"/>
                <a:cs typeface="Helvetica" panose="020B0604020202020204" pitchFamily="34" charset="0"/>
              </a:rPr>
              <a:t>Seasonality of Energy Generation</a:t>
            </a:r>
            <a:endParaRPr lang="en-US" sz="3728" dirty="0">
              <a:solidFill>
                <a:schemeClr val="bg1"/>
              </a:solidFill>
              <a:latin typeface="Helvetica" panose="020B0604020202020204" pitchFamily="34" charset="0"/>
              <a:cs typeface="Helvetica" panose="020B0604020202020204" pitchFamily="34" charset="0"/>
            </a:endParaRPr>
          </a:p>
        </p:txBody>
      </p:sp>
      <p:sp>
        <p:nvSpPr>
          <p:cNvPr id="17" name="Subtitle 2"/>
          <p:cNvSpPr txBox="1">
            <a:spLocks/>
          </p:cNvSpPr>
          <p:nvPr/>
        </p:nvSpPr>
        <p:spPr>
          <a:xfrm>
            <a:off x="16665364" y="17862039"/>
            <a:ext cx="15787817" cy="785157"/>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Helvetica" panose="020B0604020202020204" pitchFamily="34" charset="0"/>
                <a:cs typeface="Helvetica" panose="020B0604020202020204" pitchFamily="34" charset="0"/>
              </a:rPr>
              <a:t>Next</a:t>
            </a:r>
            <a:r>
              <a:rPr lang="en-US" sz="3728" dirty="0">
                <a:solidFill>
                  <a:schemeClr val="bg1"/>
                </a:solidFill>
                <a:latin typeface="Helvetica" panose="020B0604020202020204" pitchFamily="34" charset="0"/>
                <a:cs typeface="Helvetica" panose="020B0604020202020204" pitchFamily="34" charset="0"/>
              </a:rPr>
              <a:t> Steps</a:t>
            </a:r>
          </a:p>
        </p:txBody>
      </p:sp>
      <p:sp>
        <p:nvSpPr>
          <p:cNvPr id="18" name="Subtitle 2"/>
          <p:cNvSpPr txBox="1">
            <a:spLocks/>
          </p:cNvSpPr>
          <p:nvPr/>
        </p:nvSpPr>
        <p:spPr>
          <a:xfrm>
            <a:off x="23126699" y="24605825"/>
            <a:ext cx="9298479" cy="785157"/>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Helvetica" panose="020B0604020202020204" pitchFamily="34" charset="0"/>
                <a:cs typeface="Helvetica" panose="020B0604020202020204" pitchFamily="34" charset="0"/>
              </a:rPr>
              <a:t>Acknowledgements</a:t>
            </a:r>
          </a:p>
        </p:txBody>
      </p:sp>
      <p:sp>
        <p:nvSpPr>
          <p:cNvPr id="85" name="Subtitle 2"/>
          <p:cNvSpPr txBox="1">
            <a:spLocks/>
          </p:cNvSpPr>
          <p:nvPr/>
        </p:nvSpPr>
        <p:spPr>
          <a:xfrm>
            <a:off x="23126699" y="34053653"/>
            <a:ext cx="9344439" cy="9331040"/>
          </a:xfrm>
          <a:prstGeom prst="rect">
            <a:avLst/>
          </a:prstGeom>
          <a:noFill/>
          <a:ln>
            <a:solidFill>
              <a:srgbClr val="002060"/>
            </a:solidFill>
          </a:ln>
        </p:spPr>
        <p:txBody>
          <a:bodyPr vert="horz" lIns="182880" tIns="34288" rIns="68576" bIns="34288"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378" dirty="0">
              <a:latin typeface="Cambria" panose="02040503050406030204" pitchFamily="18" charset="0"/>
            </a:endParaRPr>
          </a:p>
          <a:p>
            <a:pPr algn="l">
              <a:spcBef>
                <a:spcPts val="0"/>
              </a:spcBef>
            </a:pPr>
            <a:r>
              <a:rPr lang="en-US" sz="3900" kern="100" dirty="0">
                <a:latin typeface="Helvetica" panose="020B0604020202020204" pitchFamily="34" charset="0"/>
                <a:ea typeface="Cambria" panose="02040503050406030204" pitchFamily="18" charset="0"/>
                <a:cs typeface="Helvetica" panose="020B0604020202020204" pitchFamily="34" charset="0"/>
              </a:rPr>
              <a:t>DeCicco L, et al. </a:t>
            </a:r>
            <a:r>
              <a:rPr lang="en-US" sz="3900" i="1" kern="100" dirty="0" err="1">
                <a:latin typeface="Helvetica" panose="020B0604020202020204" pitchFamily="34" charset="0"/>
                <a:ea typeface="Cambria" panose="02040503050406030204" pitchFamily="18" charset="0"/>
                <a:cs typeface="Helvetica" panose="020B0604020202020204" pitchFamily="34" charset="0"/>
              </a:rPr>
              <a:t>dataRetrieval</a:t>
            </a:r>
            <a:r>
              <a:rPr lang="en-US" sz="3900" i="1" kern="100" dirty="0">
                <a:latin typeface="Helvetica" panose="020B0604020202020204" pitchFamily="34" charset="0"/>
                <a:ea typeface="Cambria" panose="02040503050406030204" pitchFamily="18" charset="0"/>
                <a:cs typeface="Helvetica" panose="020B0604020202020204" pitchFamily="34" charset="0"/>
              </a:rPr>
              <a:t>: R packages for discovering and retrieving water data available from U.S. federal hydrologic web services</a:t>
            </a:r>
            <a:r>
              <a:rPr lang="en-US" sz="3900" kern="100" dirty="0">
                <a:latin typeface="Helvetica" panose="020B0604020202020204" pitchFamily="34" charset="0"/>
                <a:ea typeface="Cambria" panose="02040503050406030204" pitchFamily="18" charset="0"/>
                <a:cs typeface="Helvetica" panose="020B0604020202020204" pitchFamily="34" charset="0"/>
              </a:rPr>
              <a:t>. (2025). doi:10.5066/P9X4L3GE. </a:t>
            </a:r>
          </a:p>
          <a:p>
            <a:pPr algn="l">
              <a:spcBef>
                <a:spcPts val="0"/>
              </a:spcBef>
            </a:pPr>
            <a:endParaRPr lang="en-US" sz="3900" kern="100" dirty="0">
              <a:latin typeface="Helvetica" panose="020B0604020202020204" pitchFamily="34" charset="0"/>
              <a:ea typeface="Cambria" panose="02040503050406030204" pitchFamily="18" charset="0"/>
              <a:cs typeface="Helvetica" panose="020B0604020202020204" pitchFamily="34" charset="0"/>
            </a:endParaRPr>
          </a:p>
          <a:p>
            <a:pPr algn="l">
              <a:spcBef>
                <a:spcPts val="0"/>
              </a:spcBef>
            </a:pPr>
            <a:r>
              <a:rPr lang="en-US" sz="3900" dirty="0">
                <a:latin typeface="Helvetica" panose="020B0604020202020204" pitchFamily="34" charset="0"/>
                <a:cs typeface="Helvetica" panose="020B0604020202020204" pitchFamily="34" charset="0"/>
              </a:rPr>
              <a:t>Johnson, et al. (Jun 9 2025). Existing Hydropower Assets (EHA) Unit Database, 2025. Oak Ridge National Laboratory (ORNL) doi:10.21951/eha_fy2025/2568752</a:t>
            </a:r>
          </a:p>
          <a:p>
            <a:pPr algn="l">
              <a:spcBef>
                <a:spcPts val="0"/>
              </a:spcBef>
            </a:pPr>
            <a:endParaRPr lang="en-US" sz="3900" kern="100" dirty="0">
              <a:latin typeface="Helvetica" panose="020B0604020202020204" pitchFamily="34" charset="0"/>
              <a:ea typeface="Cambria" panose="02040503050406030204" pitchFamily="18" charset="0"/>
              <a:cs typeface="Helvetica" panose="020B0604020202020204" pitchFamily="34" charset="0"/>
            </a:endParaRPr>
          </a:p>
          <a:p>
            <a:pPr algn="l">
              <a:spcBef>
                <a:spcPts val="0"/>
              </a:spcBef>
            </a:pPr>
            <a:r>
              <a:rPr lang="en-US" sz="3900" dirty="0" err="1">
                <a:latin typeface="Helvetica" panose="020B0604020202020204" pitchFamily="34" charset="0"/>
                <a:cs typeface="Helvetica" panose="020B0604020202020204" pitchFamily="34" charset="0"/>
              </a:rPr>
              <a:t>Leonawicz</a:t>
            </a:r>
            <a:r>
              <a:rPr lang="en-US" sz="3900" dirty="0">
                <a:latin typeface="Helvetica" panose="020B0604020202020204" pitchFamily="34" charset="0"/>
                <a:cs typeface="Helvetica" panose="020B0604020202020204" pitchFamily="34" charset="0"/>
              </a:rPr>
              <a:t> M, Hoff M (2025). </a:t>
            </a:r>
            <a:r>
              <a:rPr lang="en-US" sz="3900" dirty="0" err="1">
                <a:latin typeface="Helvetica" panose="020B0604020202020204" pitchFamily="34" charset="0"/>
                <a:cs typeface="Helvetica" panose="020B0604020202020204" pitchFamily="34" charset="0"/>
              </a:rPr>
              <a:t>eia</a:t>
            </a:r>
            <a:r>
              <a:rPr lang="en-US" sz="3900" dirty="0">
                <a:latin typeface="Helvetica" panose="020B0604020202020204" pitchFamily="34" charset="0"/>
                <a:cs typeface="Helvetica" panose="020B0604020202020204" pitchFamily="34" charset="0"/>
              </a:rPr>
              <a:t>: API Wrapper for U.S. Energy Information Administration ('EIA') Open Data. https://github.com/ropensci/eia.</a:t>
            </a:r>
            <a:endParaRPr lang="en-US" sz="3900" kern="100" dirty="0">
              <a:latin typeface="Helvetica" panose="020B0604020202020204" pitchFamily="34" charset="0"/>
              <a:ea typeface="Cambria" panose="02040503050406030204" pitchFamily="18" charset="0"/>
              <a:cs typeface="Helvetica" panose="020B0604020202020204" pitchFamily="34" charset="0"/>
            </a:endParaRPr>
          </a:p>
          <a:p>
            <a:pPr algn="l">
              <a:spcBef>
                <a:spcPts val="0"/>
              </a:spcBef>
            </a:pPr>
            <a:endParaRPr lang="en-US" sz="3900" kern="100" dirty="0">
              <a:latin typeface="Helvetica" panose="020B0604020202020204" pitchFamily="34" charset="0"/>
              <a:ea typeface="Cambria" panose="02040503050406030204" pitchFamily="18" charset="0"/>
              <a:cs typeface="Helvetica" panose="020B0604020202020204" pitchFamily="34" charset="0"/>
            </a:endParaRPr>
          </a:p>
          <a:p>
            <a:pPr algn="l">
              <a:spcBef>
                <a:spcPts val="0"/>
              </a:spcBef>
            </a:pPr>
            <a:r>
              <a:rPr lang="en-US" sz="3900" kern="100" dirty="0">
                <a:latin typeface="Helvetica" panose="020B0604020202020204" pitchFamily="34" charset="0"/>
                <a:ea typeface="Cambria" panose="02040503050406030204" pitchFamily="18" charset="0"/>
                <a:cs typeface="Helvetica" panose="020B0604020202020204" pitchFamily="34" charset="0"/>
              </a:rPr>
              <a:t>Miller, et al. The future role of hydropower in the Northeastern United States: May 2020-May 2022 (2022). doi:10.2172/1864718 </a:t>
            </a:r>
          </a:p>
          <a:p>
            <a:pPr algn="l">
              <a:spcBef>
                <a:spcPts val="0"/>
              </a:spcBef>
            </a:pPr>
            <a:endParaRPr lang="en-US" sz="3900" dirty="0">
              <a:latin typeface="Helvetica" panose="020B0604020202020204" pitchFamily="34" charset="0"/>
              <a:cs typeface="Helvetica" panose="020B0604020202020204" pitchFamily="34" charset="0"/>
            </a:endParaRPr>
          </a:p>
          <a:p>
            <a:pPr algn="l">
              <a:spcBef>
                <a:spcPts val="0"/>
              </a:spcBef>
            </a:pPr>
            <a:r>
              <a:rPr lang="en-US" sz="3900" dirty="0">
                <a:latin typeface="Helvetica" panose="020B0604020202020204" pitchFamily="34" charset="0"/>
                <a:cs typeface="Helvetica" panose="020B0604020202020204" pitchFamily="34" charset="0"/>
              </a:rPr>
              <a:t>Pierce, et al. Future increases in North American extreme precipitation in CMIP6 downscaled with Loca</a:t>
            </a:r>
            <a:r>
              <a:rPr lang="en-US" sz="3900" i="1" dirty="0">
                <a:latin typeface="Helvetica" panose="020B0604020202020204" pitchFamily="34" charset="0"/>
                <a:cs typeface="Helvetica" panose="020B0604020202020204" pitchFamily="34" charset="0"/>
              </a:rPr>
              <a:t>. Journal of Hydrometeorology </a:t>
            </a:r>
            <a:r>
              <a:rPr lang="en-US" sz="3900" dirty="0">
                <a:latin typeface="Helvetica" panose="020B0604020202020204" pitchFamily="34" charset="0"/>
                <a:cs typeface="Helvetica" panose="020B0604020202020204" pitchFamily="34" charset="0"/>
              </a:rPr>
              <a:t>24, 951–975 (2023).</a:t>
            </a:r>
          </a:p>
        </p:txBody>
      </p:sp>
      <p:sp>
        <p:nvSpPr>
          <p:cNvPr id="93" name="Subtitle 2"/>
          <p:cNvSpPr txBox="1">
            <a:spLocks/>
          </p:cNvSpPr>
          <p:nvPr/>
        </p:nvSpPr>
        <p:spPr>
          <a:xfrm>
            <a:off x="23126699" y="33022676"/>
            <a:ext cx="9344440" cy="785157"/>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Helvetica" panose="020B0604020202020204" pitchFamily="34" charset="0"/>
                <a:cs typeface="Helvetica" panose="020B0604020202020204" pitchFamily="34" charset="0"/>
              </a:rPr>
              <a:t>References</a:t>
            </a:r>
          </a:p>
        </p:txBody>
      </p:sp>
      <p:sp>
        <p:nvSpPr>
          <p:cNvPr id="4" name="TextBox 3"/>
          <p:cNvSpPr txBox="1"/>
          <p:nvPr/>
        </p:nvSpPr>
        <p:spPr>
          <a:xfrm>
            <a:off x="24615627" y="26112030"/>
            <a:ext cx="4243051" cy="356247"/>
          </a:xfrm>
          <a:prstGeom prst="rect">
            <a:avLst/>
          </a:prstGeom>
          <a:noFill/>
        </p:spPr>
        <p:txBody>
          <a:bodyPr wrap="square" lIns="68576" tIns="34288" rIns="68576" bIns="34288" rtlCol="0">
            <a:spAutoFit/>
          </a:bodyPr>
          <a:lstStyle/>
          <a:p>
            <a:endParaRPr lang="en-US" sz="1865" dirty="0">
              <a:latin typeface="Cambria" panose="02040503050406030204" pitchFamily="18" charset="0"/>
            </a:endParaRPr>
          </a:p>
        </p:txBody>
      </p:sp>
      <p:sp>
        <p:nvSpPr>
          <p:cNvPr id="108" name="Subtitle 2"/>
          <p:cNvSpPr txBox="1">
            <a:spLocks/>
          </p:cNvSpPr>
          <p:nvPr/>
        </p:nvSpPr>
        <p:spPr>
          <a:xfrm>
            <a:off x="23126699" y="25551375"/>
            <a:ext cx="9298477" cy="7296196"/>
          </a:xfrm>
          <a:prstGeom prst="rect">
            <a:avLst/>
          </a:prstGeom>
          <a:noFill/>
          <a:ln>
            <a:solidFill>
              <a:srgbClr val="002060"/>
            </a:solidFill>
          </a:ln>
        </p:spPr>
        <p:txBody>
          <a:bodyPr vert="horz" lIns="182880" tIns="182880" rIns="68576" bIns="34288"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dirty="0">
                <a:latin typeface="Helvetica" panose="020B0604020202020204" pitchFamily="34" charset="0"/>
                <a:cs typeface="Helvetica" panose="020B0604020202020204" pitchFamily="34" charset="0"/>
              </a:rPr>
              <a:t>Supported by the National Science Foundation REU program,, Award #2244092 and the U.S. Department of Energy, Office of Science, Biological and Environmental Research Program, Earth and Environmental Systems Modeling, </a:t>
            </a:r>
            <a:r>
              <a:rPr lang="en-US" sz="3600" dirty="0" err="1">
                <a:latin typeface="Helvetica" panose="020B0604020202020204" pitchFamily="34" charset="0"/>
                <a:cs typeface="Helvetica" panose="020B0604020202020204" pitchFamily="34" charset="0"/>
              </a:rPr>
              <a:t>MultiSector</a:t>
            </a:r>
            <a:r>
              <a:rPr lang="en-US" sz="3600" dirty="0">
                <a:latin typeface="Helvetica" panose="020B0604020202020204" pitchFamily="34" charset="0"/>
                <a:cs typeface="Helvetica" panose="020B0604020202020204" pitchFamily="34" charset="0"/>
              </a:rPr>
              <a:t> Dynamics under Cooperative Agreement DE-SC0022141.</a:t>
            </a:r>
          </a:p>
          <a:p>
            <a:pPr algn="l">
              <a:spcBef>
                <a:spcPts val="0"/>
              </a:spcBef>
            </a:pPr>
            <a:endParaRPr lang="en-US" sz="3600" dirty="0">
              <a:latin typeface="Helvetica" panose="020B0604020202020204" pitchFamily="34" charset="0"/>
              <a:cs typeface="Helvetica" panose="020B0604020202020204" pitchFamily="34" charset="0"/>
            </a:endParaRPr>
          </a:p>
          <a:p>
            <a:pPr algn="l">
              <a:spcBef>
                <a:spcPts val="0"/>
              </a:spcBef>
            </a:pPr>
            <a:r>
              <a:rPr lang="en-US" sz="3600" dirty="0">
                <a:latin typeface="Helvetica" panose="020B0604020202020204" pitchFamily="34" charset="0"/>
                <a:cs typeface="Helvetica" panose="020B0604020202020204" pitchFamily="34" charset="0"/>
              </a:rPr>
              <a:t>Any opinions, findings, and conclusions or recommendations expressed in this material are those of the author(s) and do not necessarily reflect the views of the US Department of Energy.</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86" y="1012246"/>
            <a:ext cx="1593019" cy="1918285"/>
          </a:xfrm>
          <a:prstGeom prst="rect">
            <a:avLst/>
          </a:prstGeom>
        </p:spPr>
      </p:pic>
      <p:grpSp>
        <p:nvGrpSpPr>
          <p:cNvPr id="22" name="Group 21">
            <a:extLst>
              <a:ext uri="{FF2B5EF4-FFF2-40B4-BE49-F238E27FC236}">
                <a16:creationId xmlns:a16="http://schemas.microsoft.com/office/drawing/2014/main" id="{0665D4B5-D5F2-8DAE-D127-FD2694930929}"/>
              </a:ext>
            </a:extLst>
          </p:cNvPr>
          <p:cNvGrpSpPr/>
          <p:nvPr/>
        </p:nvGrpSpPr>
        <p:grpSpPr>
          <a:xfrm>
            <a:off x="25082394" y="1868326"/>
            <a:ext cx="2484286" cy="1292717"/>
            <a:chOff x="35063969" y="2048480"/>
            <a:chExt cx="3257550" cy="1625898"/>
          </a:xfrm>
        </p:grpSpPr>
        <p:sp>
          <p:nvSpPr>
            <p:cNvPr id="23" name="Rectangle: Rounded Corners 22">
              <a:extLst>
                <a:ext uri="{FF2B5EF4-FFF2-40B4-BE49-F238E27FC236}">
                  <a16:creationId xmlns:a16="http://schemas.microsoft.com/office/drawing/2014/main" id="{C998B713-4DBA-44AB-EACD-2D506C1EBD1E}"/>
                </a:ext>
              </a:extLst>
            </p:cNvPr>
            <p:cNvSpPr/>
            <p:nvPr/>
          </p:nvSpPr>
          <p:spPr>
            <a:xfrm>
              <a:off x="35063969" y="2048480"/>
              <a:ext cx="3257550" cy="151684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
              <a:extLst>
                <a:ext uri="{FF2B5EF4-FFF2-40B4-BE49-F238E27FC236}">
                  <a16:creationId xmlns:a16="http://schemas.microsoft.com/office/drawing/2014/main" id="{9A1BAF6D-68A8-0EDF-1280-E198DE4B4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3969" y="2048480"/>
              <a:ext cx="3257550" cy="162589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FF2B5EF4-FFF2-40B4-BE49-F238E27FC236}">
                <a16:creationId xmlns:a16="http://schemas.microsoft.com/office/drawing/2014/main" id="{96B3D9EE-404F-2283-9E71-D30FA8EA9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7414" y="1651187"/>
            <a:ext cx="1803658" cy="1801372"/>
          </a:xfrm>
          <a:prstGeom prst="rect">
            <a:avLst/>
          </a:prstGeom>
        </p:spPr>
      </p:pic>
      <p:pic>
        <p:nvPicPr>
          <p:cNvPr id="26" name="Picture 2">
            <a:extLst>
              <a:ext uri="{FF2B5EF4-FFF2-40B4-BE49-F238E27FC236}">
                <a16:creationId xmlns:a16="http://schemas.microsoft.com/office/drawing/2014/main" id="{ACC1A95F-2CBA-BB21-5B8D-8E3CE3485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1806" y="1630885"/>
            <a:ext cx="1723932" cy="1732353"/>
          </a:xfrm>
          <a:prstGeom prst="rect">
            <a:avLst/>
          </a:prstGeom>
          <a:noFill/>
          <a:extLst>
            <a:ext uri="{909E8E84-426E-40DD-AFC4-6F175D3DCCD1}">
              <a14:hiddenFill xmlns:a14="http://schemas.microsoft.com/office/drawing/2010/main">
                <a:solidFill>
                  <a:srgbClr val="FFFFFF"/>
                </a:solidFill>
              </a14:hiddenFill>
            </a:ext>
          </a:extLst>
        </p:spPr>
      </p:pic>
      <p:sp>
        <p:nvSpPr>
          <p:cNvPr id="35" name="Subtitle 2">
            <a:extLst>
              <a:ext uri="{FF2B5EF4-FFF2-40B4-BE49-F238E27FC236}">
                <a16:creationId xmlns:a16="http://schemas.microsoft.com/office/drawing/2014/main" id="{B99C2F33-320E-F9A2-3947-FBE92388513B}"/>
              </a:ext>
            </a:extLst>
          </p:cNvPr>
          <p:cNvSpPr txBox="1">
            <a:spLocks/>
          </p:cNvSpPr>
          <p:nvPr/>
        </p:nvSpPr>
        <p:spPr>
          <a:xfrm>
            <a:off x="508763" y="24613506"/>
            <a:ext cx="22381717" cy="793955"/>
          </a:xfrm>
          <a:prstGeom prst="rect">
            <a:avLst/>
          </a:prstGeom>
          <a:solidFill>
            <a:srgbClr val="002060"/>
          </a:solidFill>
          <a:ln>
            <a:solidFill>
              <a:srgbClr val="002060"/>
            </a:solidFill>
          </a:ln>
        </p:spPr>
        <p:txBody>
          <a:bodyPr vert="horz" lIns="68576" tIns="34288" rIns="68576" bIns="34288"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Helvetica" panose="020B0604020202020204" pitchFamily="34" charset="0"/>
                <a:cs typeface="Helvetica" panose="020B0604020202020204" pitchFamily="34" charset="0"/>
              </a:rPr>
              <a:t>Model Results</a:t>
            </a:r>
          </a:p>
        </p:txBody>
      </p:sp>
      <p:sp>
        <p:nvSpPr>
          <p:cNvPr id="36" name="Rectangle: Diagonal Corners Snipped 35">
            <a:extLst>
              <a:ext uri="{FF2B5EF4-FFF2-40B4-BE49-F238E27FC236}">
                <a16:creationId xmlns:a16="http://schemas.microsoft.com/office/drawing/2014/main" id="{05838EAF-36C6-5039-0ED1-405F788A080E}"/>
              </a:ext>
            </a:extLst>
          </p:cNvPr>
          <p:cNvSpPr/>
          <p:nvPr/>
        </p:nvSpPr>
        <p:spPr>
          <a:xfrm>
            <a:off x="16744519" y="14633090"/>
            <a:ext cx="15680659" cy="3049865"/>
          </a:xfrm>
          <a:prstGeom prst="snip2DiagRect">
            <a:avLst/>
          </a:prstGeom>
          <a:noFill/>
          <a:ln w="1016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spcAft>
                <a:spcPts val="2400"/>
              </a:spcAft>
            </a:pPr>
            <a:r>
              <a:rPr lang="en-US" sz="3600" b="1" dirty="0">
                <a:solidFill>
                  <a:schemeClr val="tx1"/>
                </a:solidFill>
                <a:latin typeface="Helvetica" panose="020B0604020202020204" pitchFamily="34" charset="0"/>
                <a:cs typeface="Helvetica" panose="020B0604020202020204" pitchFamily="34" charset="0"/>
              </a:rPr>
              <a:t>The seasonal means and ranges are generally similar between the observed and modeled energy generation. Variance may be due to neglecting time-varying demand. With adjustment, this model will adequate for projecting future trends in seasonal mean generation.</a:t>
            </a:r>
          </a:p>
        </p:txBody>
      </p:sp>
      <p:sp>
        <p:nvSpPr>
          <p:cNvPr id="37" name="Rectangle: Diagonal Corners Snipped 36">
            <a:extLst>
              <a:ext uri="{FF2B5EF4-FFF2-40B4-BE49-F238E27FC236}">
                <a16:creationId xmlns:a16="http://schemas.microsoft.com/office/drawing/2014/main" id="{94644D62-2B76-DDBE-7B6C-5D106A207D27}"/>
              </a:ext>
            </a:extLst>
          </p:cNvPr>
          <p:cNvSpPr/>
          <p:nvPr/>
        </p:nvSpPr>
        <p:spPr>
          <a:xfrm>
            <a:off x="508764" y="41224199"/>
            <a:ext cx="22154026" cy="2160493"/>
          </a:xfrm>
          <a:prstGeom prst="snip2DiagRect">
            <a:avLst/>
          </a:prstGeom>
          <a:noFill/>
          <a:ln w="1016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3600" b="1" dirty="0">
                <a:solidFill>
                  <a:schemeClr val="tx1"/>
                </a:solidFill>
                <a:latin typeface="Helvetica" panose="020B0604020202020204" pitchFamily="34" charset="0"/>
                <a:cs typeface="Helvetica" panose="020B0604020202020204" pitchFamily="34" charset="0"/>
              </a:rPr>
              <a:t>Model performance varies, and while not all dynamics are captured river flow appears to be an important predictor. Some of the variance may be attributed to energy demand and market dynamics, as the model tends to overpredict during months with little observed energy generation.</a:t>
            </a:r>
          </a:p>
        </p:txBody>
      </p:sp>
      <p:sp>
        <p:nvSpPr>
          <p:cNvPr id="38" name="TextBox 37">
            <a:extLst>
              <a:ext uri="{FF2B5EF4-FFF2-40B4-BE49-F238E27FC236}">
                <a16:creationId xmlns:a16="http://schemas.microsoft.com/office/drawing/2014/main" id="{427DDBA8-7D84-E3F8-579B-169E8F4784D2}"/>
              </a:ext>
            </a:extLst>
          </p:cNvPr>
          <p:cNvSpPr txBox="1"/>
          <p:nvPr/>
        </p:nvSpPr>
        <p:spPr>
          <a:xfrm>
            <a:off x="465219" y="10862931"/>
            <a:ext cx="15769860" cy="13521220"/>
          </a:xfrm>
          <a:prstGeom prst="rect">
            <a:avLst/>
          </a:prstGeom>
          <a:noFill/>
          <a:ln>
            <a:solidFill>
              <a:srgbClr val="002060"/>
            </a:solidFill>
          </a:ln>
        </p:spPr>
        <p:txBody>
          <a:bodyPr wrap="square" tIns="182880" rIns="182880" bIns="182880" rtlCol="0">
            <a:noAutofit/>
          </a:bodyPr>
          <a:lstStyle/>
          <a:p>
            <a:pPr marL="571500" indent="-571500">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Combining information from the Oak Ridge National Laboratory Existing Hydropower Assets dataset and the Energy Information Administration’s (EIA) API, a subset of ROR facilities with at least five years of monthly energy generation data was created.</a:t>
            </a:r>
          </a:p>
          <a:p>
            <a:pPr marL="571500" indent="-571500">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Monthly data was filtered using the EIA’s Inventory of Operable Generators to exclude months where generators were down for maintenance.</a:t>
            </a:r>
          </a:p>
          <a:p>
            <a:pPr marL="571500" indent="-571500">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Daily river discharge (flow) (Q m3 s-1) was retrieved from USGS gauges immediately upstream/downstream of ROR facilities.</a:t>
            </a:r>
          </a:p>
          <a:p>
            <a:pPr marL="571500" indent="-571500">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Seventeen of the ROR facilities across New England with adequate data records were selected.</a:t>
            </a:r>
          </a:p>
        </p:txBody>
      </p:sp>
      <p:pic>
        <p:nvPicPr>
          <p:cNvPr id="51" name="Picture 50">
            <a:extLst>
              <a:ext uri="{FF2B5EF4-FFF2-40B4-BE49-F238E27FC236}">
                <a16:creationId xmlns:a16="http://schemas.microsoft.com/office/drawing/2014/main" id="{500112B3-DEA0-7208-2EB2-0FAC14B9FFFA}"/>
              </a:ext>
            </a:extLst>
          </p:cNvPr>
          <p:cNvPicPr>
            <a:picLocks noChangeAspect="1"/>
          </p:cNvPicPr>
          <p:nvPr/>
        </p:nvPicPr>
        <p:blipFill>
          <a:blip r:embed="rId6"/>
          <a:srcRect l="22911" r="16998" b="5923"/>
          <a:stretch>
            <a:fillRect/>
          </a:stretch>
        </p:blipFill>
        <p:spPr>
          <a:xfrm>
            <a:off x="9080906" y="17499510"/>
            <a:ext cx="6549279" cy="6701370"/>
          </a:xfrm>
          <a:prstGeom prst="rect">
            <a:avLst/>
          </a:prstGeom>
        </p:spPr>
      </p:pic>
      <p:sp>
        <p:nvSpPr>
          <p:cNvPr id="52" name="TextBox 51">
            <a:extLst>
              <a:ext uri="{FF2B5EF4-FFF2-40B4-BE49-F238E27FC236}">
                <a16:creationId xmlns:a16="http://schemas.microsoft.com/office/drawing/2014/main" id="{CB730244-954F-D546-AB9A-16BF01A31471}"/>
              </a:ext>
            </a:extLst>
          </p:cNvPr>
          <p:cNvSpPr txBox="1"/>
          <p:nvPr/>
        </p:nvSpPr>
        <p:spPr>
          <a:xfrm>
            <a:off x="14499237" y="19420773"/>
            <a:ext cx="1130948" cy="923330"/>
          </a:xfrm>
          <a:prstGeom prst="rect">
            <a:avLst/>
          </a:prstGeom>
          <a:solidFill>
            <a:schemeClr val="bg1"/>
          </a:solidFill>
        </p:spPr>
        <p:txBody>
          <a:bodyPr wrap="square" rtlCol="0">
            <a:spAutoFit/>
          </a:bodyPr>
          <a:lstStyle/>
          <a:p>
            <a:r>
              <a:rPr lang="en-US" dirty="0"/>
              <a:t>Power Capacity (MW)</a:t>
            </a:r>
          </a:p>
        </p:txBody>
      </p:sp>
      <p:pic>
        <p:nvPicPr>
          <p:cNvPr id="61" name="Picture 60">
            <a:extLst>
              <a:ext uri="{FF2B5EF4-FFF2-40B4-BE49-F238E27FC236}">
                <a16:creationId xmlns:a16="http://schemas.microsoft.com/office/drawing/2014/main" id="{BBE7B67A-6105-37EB-7D0A-EB6874C855E3}"/>
              </a:ext>
            </a:extLst>
          </p:cNvPr>
          <p:cNvPicPr>
            <a:picLocks noChangeAspect="1"/>
          </p:cNvPicPr>
          <p:nvPr/>
        </p:nvPicPr>
        <p:blipFill>
          <a:blip r:embed="rId7"/>
          <a:srcRect t="32666" b="11591"/>
          <a:stretch>
            <a:fillRect/>
          </a:stretch>
        </p:blipFill>
        <p:spPr>
          <a:xfrm>
            <a:off x="24910949" y="12481976"/>
            <a:ext cx="6465166" cy="1995503"/>
          </a:xfrm>
          <a:prstGeom prst="rect">
            <a:avLst/>
          </a:prstGeom>
        </p:spPr>
      </p:pic>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13AF6904-5F76-25F0-E6C9-06BB92CDDF11}"/>
                  </a:ext>
                </a:extLst>
              </p:cNvPr>
              <p:cNvSpPr txBox="1"/>
              <p:nvPr/>
            </p:nvSpPr>
            <p:spPr>
              <a:xfrm>
                <a:off x="465218" y="18051530"/>
                <a:ext cx="7552393" cy="6524863"/>
              </a:xfrm>
              <a:prstGeom prst="rect">
                <a:avLst/>
              </a:prstGeom>
              <a:noFill/>
            </p:spPr>
            <p:txBody>
              <a:bodyPr wrap="square" rtlCol="0">
                <a:spAutoFit/>
              </a:bodyPr>
              <a:lstStyle/>
              <a:p>
                <a:pPr marL="571500" indent="-571500">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Energy (E MWh) was modeled using the following: </a:t>
                </a:r>
                <a14:m>
                  <m:oMath xmlns:m="http://schemas.openxmlformats.org/officeDocument/2006/math">
                    <m:sSup>
                      <m:sSupPr>
                        <m:ctrlPr>
                          <a:rPr lang="en-US" sz="3600" i="1">
                            <a:latin typeface="Cambria Math" panose="02040503050406030204" pitchFamily="18" charset="0"/>
                            <a:cs typeface="Helvetica" panose="020B0604020202020204" pitchFamily="34" charset="0"/>
                          </a:rPr>
                        </m:ctrlPr>
                      </m:sSupPr>
                      <m:e>
                        <m:r>
                          <a:rPr lang="en-US" sz="3600" i="1">
                            <a:latin typeface="Cambria Math" panose="02040503050406030204" pitchFamily="18" charset="0"/>
                            <a:cs typeface="Helvetica" panose="020B0604020202020204" pitchFamily="34" charset="0"/>
                          </a:rPr>
                          <m:t>𝐸</m:t>
                        </m:r>
                        <m:r>
                          <a:rPr lang="en-US" sz="3600" i="1">
                            <a:latin typeface="Cambria Math" panose="02040503050406030204" pitchFamily="18" charset="0"/>
                            <a:cs typeface="Helvetica" panose="020B0604020202020204" pitchFamily="34" charset="0"/>
                          </a:rPr>
                          <m:t>=</m:t>
                        </m:r>
                        <m:r>
                          <a:rPr lang="en-US" sz="3600" i="1">
                            <a:latin typeface="Cambria Math" panose="02040503050406030204" pitchFamily="18" charset="0"/>
                            <a:cs typeface="Helvetica" panose="020B0604020202020204" pitchFamily="34" charset="0"/>
                          </a:rPr>
                          <m:t>𝑐𝑄</m:t>
                        </m:r>
                      </m:e>
                      <m:sup>
                        <m:r>
                          <a:rPr lang="en-US" sz="3600" i="1">
                            <a:latin typeface="Cambria Math" panose="02040503050406030204" pitchFamily="18" charset="0"/>
                            <a:cs typeface="Helvetica" panose="020B0604020202020204" pitchFamily="34" charset="0"/>
                          </a:rPr>
                          <m:t>𝑛</m:t>
                        </m:r>
                      </m:sup>
                    </m:sSup>
                    <m:r>
                      <a:rPr lang="en-US" sz="3600" b="0" i="0" smtClean="0">
                        <a:latin typeface="Cambria Math" panose="02040503050406030204" pitchFamily="18" charset="0"/>
                        <a:cs typeface="Helvetica" panose="020B0604020202020204" pitchFamily="34" charset="0"/>
                      </a:rPr>
                      <m:t>. </m:t>
                    </m:r>
                  </m:oMath>
                </a14:m>
                <a:r>
                  <a:rPr lang="en-US" sz="3600" dirty="0">
                    <a:latin typeface="Helvetica" panose="020B0604020202020204" pitchFamily="34" charset="0"/>
                    <a:cs typeface="Helvetica" panose="020B0604020202020204" pitchFamily="34" charset="0"/>
                  </a:rPr>
                  <a:t>C and n are fitting parameters constrained by generator data and calibrated using the limited memory BFGS algorithm for each site.</a:t>
                </a:r>
              </a:p>
              <a:p>
                <a:pPr marL="571500" indent="-571500">
                  <a:spcAft>
                    <a:spcPts val="2400"/>
                  </a:spcAft>
                  <a:buFont typeface="Arial" panose="020B0604020202020204" pitchFamily="34" charset="0"/>
                  <a:buChar char="•"/>
                </a:pPr>
                <a:r>
                  <a:rPr lang="en-US" sz="3600" dirty="0">
                    <a:latin typeface="Helvetica" panose="020B0604020202020204" pitchFamily="34" charset="0"/>
                    <a:cs typeface="Helvetica" panose="020B0604020202020204" pitchFamily="34" charset="0"/>
                  </a:rPr>
                  <a:t>After c and n were found for each site, these values were used to model energy generation.</a:t>
                </a:r>
              </a:p>
              <a:p>
                <a:endParaRPr lang="en-US" dirty="0"/>
              </a:p>
            </p:txBody>
          </p:sp>
        </mc:Choice>
        <mc:Fallback>
          <p:sp>
            <p:nvSpPr>
              <p:cNvPr id="67" name="TextBox 66">
                <a:extLst>
                  <a:ext uri="{FF2B5EF4-FFF2-40B4-BE49-F238E27FC236}">
                    <a16:creationId xmlns:a16="http://schemas.microsoft.com/office/drawing/2014/main" id="{13AF6904-5F76-25F0-E6C9-06BB92CDDF11}"/>
                  </a:ext>
                </a:extLst>
              </p:cNvPr>
              <p:cNvSpPr txBox="1">
                <a:spLocks noRot="1" noChangeAspect="1" noMove="1" noResize="1" noEditPoints="1" noAdjustHandles="1" noChangeArrowheads="1" noChangeShapeType="1" noTextEdit="1"/>
              </p:cNvSpPr>
              <p:nvPr/>
            </p:nvSpPr>
            <p:spPr>
              <a:xfrm>
                <a:off x="465218" y="18051530"/>
                <a:ext cx="7552393" cy="6524863"/>
              </a:xfrm>
              <a:prstGeom prst="rect">
                <a:avLst/>
              </a:prstGeom>
              <a:blipFill>
                <a:blip r:embed="rId8"/>
                <a:stretch>
                  <a:fillRect l="-2179" t="-1401" r="-363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C432BED9-F198-A34C-E475-E8C8E5E98F8C}"/>
              </a:ext>
            </a:extLst>
          </p:cNvPr>
          <p:cNvPicPr>
            <a:picLocks noChangeAspect="1"/>
          </p:cNvPicPr>
          <p:nvPr/>
        </p:nvPicPr>
        <p:blipFill>
          <a:blip r:embed="rId9"/>
          <a:srcRect r="25963"/>
          <a:stretch>
            <a:fillRect/>
          </a:stretch>
        </p:blipFill>
        <p:spPr>
          <a:xfrm>
            <a:off x="16459200" y="4383016"/>
            <a:ext cx="7980253" cy="7699092"/>
          </a:xfrm>
          <a:prstGeom prst="rect">
            <a:avLst/>
          </a:prstGeom>
        </p:spPr>
      </p:pic>
      <p:sp>
        <p:nvSpPr>
          <p:cNvPr id="55" name="TextBox 54">
            <a:extLst>
              <a:ext uri="{FF2B5EF4-FFF2-40B4-BE49-F238E27FC236}">
                <a16:creationId xmlns:a16="http://schemas.microsoft.com/office/drawing/2014/main" id="{DD3E4236-B44A-5E99-B328-599DE77DF9E3}"/>
              </a:ext>
            </a:extLst>
          </p:cNvPr>
          <p:cNvSpPr txBox="1"/>
          <p:nvPr/>
        </p:nvSpPr>
        <p:spPr>
          <a:xfrm>
            <a:off x="21660531" y="4349509"/>
            <a:ext cx="2646558" cy="646331"/>
          </a:xfrm>
          <a:prstGeom prst="rect">
            <a:avLst/>
          </a:prstGeom>
          <a:noFill/>
        </p:spPr>
        <p:txBody>
          <a:bodyPr wrap="none" rtlCol="0">
            <a:spAutoFit/>
          </a:bodyPr>
          <a:lstStyle/>
          <a:p>
            <a:r>
              <a:rPr lang="en-US" sz="3600" dirty="0"/>
              <a:t>Station # 559</a:t>
            </a:r>
          </a:p>
        </p:txBody>
      </p:sp>
      <p:pic>
        <p:nvPicPr>
          <p:cNvPr id="11" name="Picture 10">
            <a:extLst>
              <a:ext uri="{FF2B5EF4-FFF2-40B4-BE49-F238E27FC236}">
                <a16:creationId xmlns:a16="http://schemas.microsoft.com/office/drawing/2014/main" id="{8D723A59-0501-91C6-F935-BDEB08360CB6}"/>
              </a:ext>
            </a:extLst>
          </p:cNvPr>
          <p:cNvPicPr>
            <a:picLocks noChangeAspect="1"/>
          </p:cNvPicPr>
          <p:nvPr/>
        </p:nvPicPr>
        <p:blipFill>
          <a:blip r:embed="rId10"/>
          <a:srcRect l="3303" t="336" r="27054" b="-336"/>
          <a:stretch>
            <a:fillRect/>
          </a:stretch>
        </p:blipFill>
        <p:spPr>
          <a:xfrm>
            <a:off x="24458646" y="4427965"/>
            <a:ext cx="7513486" cy="7706140"/>
          </a:xfrm>
          <a:prstGeom prst="rect">
            <a:avLst/>
          </a:prstGeom>
        </p:spPr>
      </p:pic>
      <p:sp>
        <p:nvSpPr>
          <p:cNvPr id="66" name="TextBox 65">
            <a:extLst>
              <a:ext uri="{FF2B5EF4-FFF2-40B4-BE49-F238E27FC236}">
                <a16:creationId xmlns:a16="http://schemas.microsoft.com/office/drawing/2014/main" id="{7BA2463D-AC34-043C-B441-1E74A313AAB5}"/>
              </a:ext>
            </a:extLst>
          </p:cNvPr>
          <p:cNvSpPr txBox="1"/>
          <p:nvPr/>
        </p:nvSpPr>
        <p:spPr>
          <a:xfrm>
            <a:off x="28904859" y="4349508"/>
            <a:ext cx="3218830" cy="646331"/>
          </a:xfrm>
          <a:prstGeom prst="rect">
            <a:avLst/>
          </a:prstGeom>
          <a:noFill/>
        </p:spPr>
        <p:txBody>
          <a:bodyPr wrap="none" rtlCol="0">
            <a:spAutoFit/>
          </a:bodyPr>
          <a:lstStyle/>
          <a:p>
            <a:r>
              <a:rPr lang="en-US" sz="3600" dirty="0"/>
              <a:t>Station # 10255</a:t>
            </a:r>
          </a:p>
        </p:txBody>
      </p:sp>
      <p:pic>
        <p:nvPicPr>
          <p:cNvPr id="8" name="Picture 7">
            <a:extLst>
              <a:ext uri="{FF2B5EF4-FFF2-40B4-BE49-F238E27FC236}">
                <a16:creationId xmlns:a16="http://schemas.microsoft.com/office/drawing/2014/main" id="{FCEFDEC1-AE7E-53E6-6D94-6CAC628CB07A}"/>
              </a:ext>
            </a:extLst>
          </p:cNvPr>
          <p:cNvPicPr>
            <a:picLocks noChangeAspect="1"/>
          </p:cNvPicPr>
          <p:nvPr/>
        </p:nvPicPr>
        <p:blipFill>
          <a:blip r:embed="rId11"/>
          <a:srcRect l="33119"/>
          <a:stretch>
            <a:fillRect/>
          </a:stretch>
        </p:blipFill>
        <p:spPr>
          <a:xfrm>
            <a:off x="16316846" y="5973479"/>
            <a:ext cx="555837" cy="4279200"/>
          </a:xfrm>
          <a:prstGeom prst="rect">
            <a:avLst/>
          </a:prstGeom>
        </p:spPr>
      </p:pic>
      <p:sp>
        <p:nvSpPr>
          <p:cNvPr id="16" name="TextBox 15">
            <a:extLst>
              <a:ext uri="{FF2B5EF4-FFF2-40B4-BE49-F238E27FC236}">
                <a16:creationId xmlns:a16="http://schemas.microsoft.com/office/drawing/2014/main" id="{77645B05-43E7-24E9-E2BC-C6F084C676FB}"/>
              </a:ext>
            </a:extLst>
          </p:cNvPr>
          <p:cNvSpPr txBox="1"/>
          <p:nvPr/>
        </p:nvSpPr>
        <p:spPr>
          <a:xfrm>
            <a:off x="17771461" y="11763144"/>
            <a:ext cx="6432402" cy="646331"/>
          </a:xfrm>
          <a:prstGeom prst="rect">
            <a:avLst/>
          </a:prstGeom>
          <a:solidFill>
            <a:schemeClr val="bg1"/>
          </a:solidFill>
        </p:spPr>
        <p:txBody>
          <a:bodyPr wrap="none" rtlCol="0">
            <a:spAutoFit/>
          </a:bodyPr>
          <a:lstStyle/>
          <a:p>
            <a:r>
              <a:rPr lang="en-US" sz="3600" dirty="0"/>
              <a:t>Spring     Summer     Fall     Winter</a:t>
            </a:r>
          </a:p>
        </p:txBody>
      </p:sp>
      <p:sp>
        <p:nvSpPr>
          <p:cNvPr id="19" name="TextBox 18">
            <a:extLst>
              <a:ext uri="{FF2B5EF4-FFF2-40B4-BE49-F238E27FC236}">
                <a16:creationId xmlns:a16="http://schemas.microsoft.com/office/drawing/2014/main" id="{1189186F-846D-4476-CE0F-4F7C154C67BA}"/>
              </a:ext>
            </a:extLst>
          </p:cNvPr>
          <p:cNvSpPr txBox="1"/>
          <p:nvPr/>
        </p:nvSpPr>
        <p:spPr>
          <a:xfrm>
            <a:off x="25283336" y="11798179"/>
            <a:ext cx="6432402" cy="646331"/>
          </a:xfrm>
          <a:prstGeom prst="rect">
            <a:avLst/>
          </a:prstGeom>
          <a:solidFill>
            <a:schemeClr val="bg1"/>
          </a:solidFill>
        </p:spPr>
        <p:txBody>
          <a:bodyPr wrap="none" rtlCol="0">
            <a:spAutoFit/>
          </a:bodyPr>
          <a:lstStyle/>
          <a:p>
            <a:r>
              <a:rPr lang="en-US" sz="3600" dirty="0"/>
              <a:t>Spring     Summer     Fall     Winter</a:t>
            </a:r>
          </a:p>
        </p:txBody>
      </p:sp>
      <p:sp>
        <p:nvSpPr>
          <p:cNvPr id="20" name="TextBox 19">
            <a:extLst>
              <a:ext uri="{FF2B5EF4-FFF2-40B4-BE49-F238E27FC236}">
                <a16:creationId xmlns:a16="http://schemas.microsoft.com/office/drawing/2014/main" id="{BD9F3D1A-5AF8-A4BF-349E-A65BBB691B8D}"/>
              </a:ext>
            </a:extLst>
          </p:cNvPr>
          <p:cNvSpPr txBox="1"/>
          <p:nvPr/>
        </p:nvSpPr>
        <p:spPr>
          <a:xfrm>
            <a:off x="26459729" y="12432245"/>
            <a:ext cx="4916386" cy="1843582"/>
          </a:xfrm>
          <a:prstGeom prst="rect">
            <a:avLst/>
          </a:prstGeom>
          <a:solidFill>
            <a:schemeClr val="bg1"/>
          </a:solidFill>
        </p:spPr>
        <p:txBody>
          <a:bodyPr wrap="square" rtlCol="0">
            <a:spAutoFit/>
          </a:bodyPr>
          <a:lstStyle/>
          <a:p>
            <a:pPr>
              <a:lnSpc>
                <a:spcPct val="150000"/>
              </a:lnSpc>
            </a:pPr>
            <a:r>
              <a:rPr lang="en-US" sz="4000" dirty="0"/>
              <a:t>Modeled Generation</a:t>
            </a:r>
          </a:p>
          <a:p>
            <a:pPr>
              <a:lnSpc>
                <a:spcPct val="150000"/>
              </a:lnSpc>
            </a:pPr>
            <a:r>
              <a:rPr lang="en-US" sz="4000" dirty="0"/>
              <a:t>Observed Generation</a:t>
            </a:r>
          </a:p>
        </p:txBody>
      </p:sp>
      <p:pic>
        <p:nvPicPr>
          <p:cNvPr id="32" name="Picture 31">
            <a:extLst>
              <a:ext uri="{FF2B5EF4-FFF2-40B4-BE49-F238E27FC236}">
                <a16:creationId xmlns:a16="http://schemas.microsoft.com/office/drawing/2014/main" id="{71CB6DD0-C311-BB91-7348-5E232A7414CF}"/>
              </a:ext>
            </a:extLst>
          </p:cNvPr>
          <p:cNvPicPr>
            <a:picLocks noChangeAspect="1"/>
          </p:cNvPicPr>
          <p:nvPr/>
        </p:nvPicPr>
        <p:blipFill>
          <a:blip r:embed="rId12"/>
          <a:srcRect r="13121"/>
          <a:stretch>
            <a:fillRect/>
          </a:stretch>
        </p:blipFill>
        <p:spPr>
          <a:xfrm>
            <a:off x="852178" y="25551375"/>
            <a:ext cx="14995940" cy="15344503"/>
          </a:xfrm>
          <a:prstGeom prst="rect">
            <a:avLst/>
          </a:prstGeom>
        </p:spPr>
      </p:pic>
      <p:pic>
        <p:nvPicPr>
          <p:cNvPr id="47" name="Picture 46">
            <a:extLst>
              <a:ext uri="{FF2B5EF4-FFF2-40B4-BE49-F238E27FC236}">
                <a16:creationId xmlns:a16="http://schemas.microsoft.com/office/drawing/2014/main" id="{8E1A6F8C-F7FE-EA32-7AE7-0D7E84DAF1CE}"/>
              </a:ext>
            </a:extLst>
          </p:cNvPr>
          <p:cNvPicPr>
            <a:picLocks noChangeAspect="1"/>
          </p:cNvPicPr>
          <p:nvPr/>
        </p:nvPicPr>
        <p:blipFill>
          <a:blip r:embed="rId13"/>
          <a:stretch>
            <a:fillRect/>
          </a:stretch>
        </p:blipFill>
        <p:spPr>
          <a:xfrm>
            <a:off x="12166600" y="36598265"/>
            <a:ext cx="2898111" cy="3833962"/>
          </a:xfrm>
          <a:prstGeom prst="rect">
            <a:avLst/>
          </a:prstGeom>
        </p:spPr>
      </p:pic>
      <p:sp>
        <p:nvSpPr>
          <p:cNvPr id="33" name="TextBox 32">
            <a:extLst>
              <a:ext uri="{FF2B5EF4-FFF2-40B4-BE49-F238E27FC236}">
                <a16:creationId xmlns:a16="http://schemas.microsoft.com/office/drawing/2014/main" id="{3CDC45A1-9AFD-39D5-2F25-F8090B903846}"/>
              </a:ext>
            </a:extLst>
          </p:cNvPr>
          <p:cNvSpPr txBox="1"/>
          <p:nvPr/>
        </p:nvSpPr>
        <p:spPr>
          <a:xfrm rot="16200000">
            <a:off x="-2811081" y="32869683"/>
            <a:ext cx="7645234" cy="707886"/>
          </a:xfrm>
          <a:prstGeom prst="rect">
            <a:avLst/>
          </a:prstGeom>
          <a:solidFill>
            <a:schemeClr val="bg1"/>
          </a:solidFill>
        </p:spPr>
        <p:txBody>
          <a:bodyPr wrap="none" rtlCol="0">
            <a:spAutoFit/>
          </a:bodyPr>
          <a:lstStyle/>
          <a:p>
            <a:r>
              <a:rPr lang="en-US" sz="4000" dirty="0"/>
              <a:t>Modeled Energy Generation (MWh)</a:t>
            </a:r>
          </a:p>
        </p:txBody>
      </p:sp>
      <p:sp>
        <p:nvSpPr>
          <p:cNvPr id="34" name="TextBox 33">
            <a:extLst>
              <a:ext uri="{FF2B5EF4-FFF2-40B4-BE49-F238E27FC236}">
                <a16:creationId xmlns:a16="http://schemas.microsoft.com/office/drawing/2014/main" id="{1D0B2F4B-AFB3-2396-C7F2-79EA917EE54F}"/>
              </a:ext>
            </a:extLst>
          </p:cNvPr>
          <p:cNvSpPr txBox="1"/>
          <p:nvPr/>
        </p:nvSpPr>
        <p:spPr>
          <a:xfrm>
            <a:off x="5444769" y="40352153"/>
            <a:ext cx="7767511" cy="707886"/>
          </a:xfrm>
          <a:prstGeom prst="rect">
            <a:avLst/>
          </a:prstGeom>
          <a:solidFill>
            <a:schemeClr val="bg1"/>
          </a:solidFill>
        </p:spPr>
        <p:txBody>
          <a:bodyPr wrap="none" rtlCol="0">
            <a:spAutoFit/>
          </a:bodyPr>
          <a:lstStyle/>
          <a:p>
            <a:r>
              <a:rPr lang="en-US" sz="4000" dirty="0"/>
              <a:t>Observed Energy Generation (MWh)</a:t>
            </a:r>
          </a:p>
        </p:txBody>
      </p:sp>
      <p:pic>
        <p:nvPicPr>
          <p:cNvPr id="42" name="Picture 41">
            <a:extLst>
              <a:ext uri="{FF2B5EF4-FFF2-40B4-BE49-F238E27FC236}">
                <a16:creationId xmlns:a16="http://schemas.microsoft.com/office/drawing/2014/main" id="{1622255B-CDE3-9564-9B9A-3633558964C4}"/>
              </a:ext>
            </a:extLst>
          </p:cNvPr>
          <p:cNvPicPr>
            <a:picLocks noChangeAspect="1"/>
          </p:cNvPicPr>
          <p:nvPr/>
        </p:nvPicPr>
        <p:blipFill>
          <a:blip r:embed="rId14"/>
          <a:stretch>
            <a:fillRect/>
          </a:stretch>
        </p:blipFill>
        <p:spPr>
          <a:xfrm>
            <a:off x="16235079" y="25637525"/>
            <a:ext cx="6208318" cy="15339387"/>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4371</TotalTime>
  <Words>738</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Cambria Math</vt:lpstr>
      <vt:lpstr>Helvetica</vt:lpstr>
      <vt:lpstr>Office Theme</vt:lpstr>
      <vt:lpstr>Run of River Hydropower in New England: Using River Flow as a Predictor for Generation Becker Gibson Water Systems Analysis Group,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Rebecca Gibson</cp:lastModifiedBy>
  <cp:revision>154</cp:revision>
  <dcterms:created xsi:type="dcterms:W3CDTF">2016-03-05T16:55:12Z</dcterms:created>
  <dcterms:modified xsi:type="dcterms:W3CDTF">2026-04-08T20:55:46Z</dcterms:modified>
</cp:coreProperties>
</file>