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7010400" cy="9296400"/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06" userDrawn="1">
          <p15:clr>
            <a:srgbClr val="A4A3A4"/>
          </p15:clr>
        </p15:guide>
        <p15:guide id="2" pos="13824" userDrawn="1">
          <p15:clr>
            <a:srgbClr val="A4A3A4"/>
          </p15:clr>
        </p15:guide>
        <p15:guide id="3" orient="horz" pos="987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87403-A4E4-817B-7F0E-45DF1F653AD0}" name="Brittany White-Mathieu" initials="BW" userId="S::bmf376@usnh.edu::4b6afb6b-b8fe-4716-a0b3-f5660ef03d9e" providerId="AD"/>
  <p188:author id="{6A39B183-7C03-56FF-784B-3399EA4C6B43}" name="Paige Ring" initials="PR" userId="S::pr1095@usnh.edu::0766f2db-a677-4087-a018-eeb1d9b922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20"/>
    <a:srgbClr val="FFE8F7"/>
    <a:srgbClr val="EABAF5"/>
    <a:srgbClr val="FFD7D6"/>
    <a:srgbClr val="D7ABA9"/>
    <a:srgbClr val="00ED00"/>
    <a:srgbClr val="00E100"/>
    <a:srgbClr val="00E200"/>
    <a:srgbClr val="004F27"/>
    <a:srgbClr val="C5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06B1B-7CF4-6D4D-A6FC-F5268605E13F}" v="4910" dt="2026-04-16T13:53:31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4"/>
    <p:restoredTop sz="86378" autoAdjust="0"/>
  </p:normalViewPr>
  <p:slideViewPr>
    <p:cSldViewPr>
      <p:cViewPr>
        <p:scale>
          <a:sx n="53" d="100"/>
          <a:sy n="53" d="100"/>
        </p:scale>
        <p:origin x="-4584" y="-3280"/>
      </p:cViewPr>
      <p:guideLst>
        <p:guide orient="horz" pos="7406"/>
        <p:guide pos="13824"/>
        <p:guide orient="horz" pos="9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ige Ring" userId="S::pr1095@usnh.edu::0766f2db-a677-4087-a018-eeb1d9b9229b" providerId="AD" clId="Web-{56B85AB7-33B0-2A05-A4F9-E1D419DE04F3}"/>
    <pc:docChg chg="mod modSld">
      <pc:chgData name="Paige Ring" userId="S::pr1095@usnh.edu::0766f2db-a677-4087-a018-eeb1d9b9229b" providerId="AD" clId="Web-{56B85AB7-33B0-2A05-A4F9-E1D419DE04F3}" dt="2026-04-07T15:41:44.648" v="350" actId="20577"/>
      <pc:docMkLst>
        <pc:docMk/>
      </pc:docMkLst>
      <pc:sldChg chg="addSp delSp modSp">
        <pc:chgData name="Paige Ring" userId="S::pr1095@usnh.edu::0766f2db-a677-4087-a018-eeb1d9b9229b" providerId="AD" clId="Web-{56B85AB7-33B0-2A05-A4F9-E1D419DE04F3}" dt="2026-04-07T15:41:44.648" v="350" actId="20577"/>
        <pc:sldMkLst>
          <pc:docMk/>
          <pc:sldMk cId="279689585" sldId="256"/>
        </pc:sldMkLst>
        <pc:spChg chg="mod">
          <ac:chgData name="Paige Ring" userId="S::pr1095@usnh.edu::0766f2db-a677-4087-a018-eeb1d9b9229b" providerId="AD" clId="Web-{56B85AB7-33B0-2A05-A4F9-E1D419DE04F3}" dt="2026-04-07T15:12:20.367" v="29" actId="1076"/>
          <ac:spMkLst>
            <pc:docMk/>
            <pc:sldMk cId="279689585" sldId="256"/>
            <ac:spMk id="2" creationId="{54563F7E-8D69-CED3-F756-969641407825}"/>
          </ac:spMkLst>
        </pc:spChg>
        <pc:spChg chg="mod">
          <ac:chgData name="Paige Ring" userId="S::pr1095@usnh.edu::0766f2db-a677-4087-a018-eeb1d9b9229b" providerId="AD" clId="Web-{56B85AB7-33B0-2A05-A4F9-E1D419DE04F3}" dt="2026-04-07T15:12:45.461" v="33" actId="1076"/>
          <ac:spMkLst>
            <pc:docMk/>
            <pc:sldMk cId="279689585" sldId="256"/>
            <ac:spMk id="5" creationId="{D3CB387F-31AA-F133-C7B8-6AFD1AEF1DF0}"/>
          </ac:spMkLst>
        </pc:spChg>
        <pc:spChg chg="mod">
          <ac:chgData name="Paige Ring" userId="S::pr1095@usnh.edu::0766f2db-a677-4087-a018-eeb1d9b9229b" providerId="AD" clId="Web-{56B85AB7-33B0-2A05-A4F9-E1D419DE04F3}" dt="2026-04-07T15:24:58.211" v="84" actId="1076"/>
          <ac:spMkLst>
            <pc:docMk/>
            <pc:sldMk cId="279689585" sldId="256"/>
            <ac:spMk id="7" creationId="{F092658D-1BAF-1AB9-CB4C-2E60BFE5D80A}"/>
          </ac:spMkLst>
        </pc:spChg>
        <pc:spChg chg="mod">
          <ac:chgData name="Paige Ring" userId="S::pr1095@usnh.edu::0766f2db-a677-4087-a018-eeb1d9b9229b" providerId="AD" clId="Web-{56B85AB7-33B0-2A05-A4F9-E1D419DE04F3}" dt="2026-04-07T15:11:57.929" v="25" actId="20577"/>
          <ac:spMkLst>
            <pc:docMk/>
            <pc:sldMk cId="279689585" sldId="256"/>
            <ac:spMk id="16" creationId="{5ABB8A7B-EE44-50E7-F00D-A82A7F85D267}"/>
          </ac:spMkLst>
        </pc:spChg>
        <pc:spChg chg="add mod">
          <ac:chgData name="Paige Ring" userId="S::pr1095@usnh.edu::0766f2db-a677-4087-a018-eeb1d9b9229b" providerId="AD" clId="Web-{56B85AB7-33B0-2A05-A4F9-E1D419DE04F3}" dt="2026-04-07T15:30:37.335" v="117" actId="20577"/>
          <ac:spMkLst>
            <pc:docMk/>
            <pc:sldMk cId="279689585" sldId="256"/>
            <ac:spMk id="20" creationId="{DE340937-EB34-9968-774F-4C7B2CC79E83}"/>
          </ac:spMkLst>
        </pc:spChg>
        <pc:spChg chg="add mod">
          <ac:chgData name="Paige Ring" userId="S::pr1095@usnh.edu::0766f2db-a677-4087-a018-eeb1d9b9229b" providerId="AD" clId="Web-{56B85AB7-33B0-2A05-A4F9-E1D419DE04F3}" dt="2026-04-07T15:36:22.382" v="293" actId="20577"/>
          <ac:spMkLst>
            <pc:docMk/>
            <pc:sldMk cId="279689585" sldId="256"/>
            <ac:spMk id="21" creationId="{859988EA-0F64-7959-EBA4-3E4671466BDF}"/>
          </ac:spMkLst>
        </pc:spChg>
        <pc:spChg chg="add mod">
          <ac:chgData name="Paige Ring" userId="S::pr1095@usnh.edu::0766f2db-a677-4087-a018-eeb1d9b9229b" providerId="AD" clId="Web-{56B85AB7-33B0-2A05-A4F9-E1D419DE04F3}" dt="2026-04-07T15:36:26.538" v="294" actId="20577"/>
          <ac:spMkLst>
            <pc:docMk/>
            <pc:sldMk cId="279689585" sldId="256"/>
            <ac:spMk id="22" creationId="{B037CD88-427D-23D4-66F4-A9567B1EF1A2}"/>
          </ac:spMkLst>
        </pc:spChg>
        <pc:spChg chg="add mod">
          <ac:chgData name="Paige Ring" userId="S::pr1095@usnh.edu::0766f2db-a677-4087-a018-eeb1d9b9229b" providerId="AD" clId="Web-{56B85AB7-33B0-2A05-A4F9-E1D419DE04F3}" dt="2026-04-07T15:41:44.648" v="350" actId="20577"/>
          <ac:spMkLst>
            <pc:docMk/>
            <pc:sldMk cId="279689585" sldId="256"/>
            <ac:spMk id="23" creationId="{2C2EA1D7-8C53-7C1E-6527-B64B86BAFE84}"/>
          </ac:spMkLst>
        </pc:spChg>
        <pc:spChg chg="mod">
          <ac:chgData name="Paige Ring" userId="S::pr1095@usnh.edu::0766f2db-a677-4087-a018-eeb1d9b9229b" providerId="AD" clId="Web-{56B85AB7-33B0-2A05-A4F9-E1D419DE04F3}" dt="2026-04-07T15:33:55.351" v="274" actId="1076"/>
          <ac:spMkLst>
            <pc:docMk/>
            <pc:sldMk cId="279689585" sldId="256"/>
            <ac:spMk id="50" creationId="{843D7A8E-CA9C-9469-A839-7B4F00545A1F}"/>
          </ac:spMkLst>
        </pc:spChg>
        <pc:spChg chg="mod">
          <ac:chgData name="Paige Ring" userId="S::pr1095@usnh.edu::0766f2db-a677-4087-a018-eeb1d9b9229b" providerId="AD" clId="Web-{56B85AB7-33B0-2A05-A4F9-E1D419DE04F3}" dt="2026-04-07T15:35:02.976" v="288" actId="1076"/>
          <ac:spMkLst>
            <pc:docMk/>
            <pc:sldMk cId="279689585" sldId="256"/>
            <ac:spMk id="52" creationId="{F7C87852-82EB-37F4-BF27-27F4DC098569}"/>
          </ac:spMkLst>
        </pc:spChg>
        <pc:spChg chg="mod">
          <ac:chgData name="Paige Ring" userId="S::pr1095@usnh.edu::0766f2db-a677-4087-a018-eeb1d9b9229b" providerId="AD" clId="Web-{56B85AB7-33B0-2A05-A4F9-E1D419DE04F3}" dt="2026-04-07T15:34:57.757" v="287" actId="1076"/>
          <ac:spMkLst>
            <pc:docMk/>
            <pc:sldMk cId="279689585" sldId="256"/>
            <ac:spMk id="53" creationId="{96FCB769-5C1B-33DD-F687-1A609DF718E8}"/>
          </ac:spMkLst>
        </pc:spChg>
        <pc:spChg chg="mod">
          <ac:chgData name="Paige Ring" userId="S::pr1095@usnh.edu::0766f2db-a677-4087-a018-eeb1d9b9229b" providerId="AD" clId="Web-{56B85AB7-33B0-2A05-A4F9-E1D419DE04F3}" dt="2026-04-07T15:34:27.960" v="285" actId="20577"/>
          <ac:spMkLst>
            <pc:docMk/>
            <pc:sldMk cId="279689585" sldId="256"/>
            <ac:spMk id="54" creationId="{3C3A365D-3DB5-A246-C0A8-7E7CB5008F1D}"/>
          </ac:spMkLst>
        </pc:spChg>
        <pc:spChg chg="mod">
          <ac:chgData name="Paige Ring" userId="S::pr1095@usnh.edu::0766f2db-a677-4087-a018-eeb1d9b9229b" providerId="AD" clId="Web-{56B85AB7-33B0-2A05-A4F9-E1D419DE04F3}" dt="2026-04-07T15:32:06.132" v="166" actId="1076"/>
          <ac:spMkLst>
            <pc:docMk/>
            <pc:sldMk cId="279689585" sldId="256"/>
            <ac:spMk id="55" creationId="{C71D18D6-605B-CE9C-1B9E-02C3FBC6BBDD}"/>
          </ac:spMkLst>
        </pc:spChg>
        <pc:spChg chg="mod">
          <ac:chgData name="Paige Ring" userId="S::pr1095@usnh.edu::0766f2db-a677-4087-a018-eeb1d9b9229b" providerId="AD" clId="Web-{56B85AB7-33B0-2A05-A4F9-E1D419DE04F3}" dt="2026-04-07T15:33:29.210" v="271" actId="1076"/>
          <ac:spMkLst>
            <pc:docMk/>
            <pc:sldMk cId="279689585" sldId="256"/>
            <ac:spMk id="115" creationId="{50E5FA4A-0C33-F3AF-2CBF-2FC23B774DFE}"/>
          </ac:spMkLst>
        </pc:spChg>
        <pc:spChg chg="mod">
          <ac:chgData name="Paige Ring" userId="S::pr1095@usnh.edu::0766f2db-a677-4087-a018-eeb1d9b9229b" providerId="AD" clId="Web-{56B85AB7-33B0-2A05-A4F9-E1D419DE04F3}" dt="2026-04-07T15:34:09.038" v="277" actId="1076"/>
          <ac:spMkLst>
            <pc:docMk/>
            <pc:sldMk cId="279689585" sldId="256"/>
            <ac:spMk id="138" creationId="{4387A88D-1F7E-07D4-3B8C-10A08FB7007A}"/>
          </ac:spMkLst>
        </pc:spChg>
        <pc:picChg chg="add mod">
          <ac:chgData name="Paige Ring" userId="S::pr1095@usnh.edu::0766f2db-a677-4087-a018-eeb1d9b9229b" providerId="AD" clId="Web-{56B85AB7-33B0-2A05-A4F9-E1D419DE04F3}" dt="2026-04-07T15:36:17.132" v="292" actId="1076"/>
          <ac:picMkLst>
            <pc:docMk/>
            <pc:sldMk cId="279689585" sldId="256"/>
            <ac:picMk id="10" creationId="{0BC9BCBD-4A7A-F439-9F85-51E95BBBE140}"/>
          </ac:picMkLst>
        </pc:picChg>
        <pc:picChg chg="mod">
          <ac:chgData name="Paige Ring" userId="S::pr1095@usnh.edu::0766f2db-a677-4087-a018-eeb1d9b9229b" providerId="AD" clId="Web-{56B85AB7-33B0-2A05-A4F9-E1D419DE04F3}" dt="2026-04-07T15:34:04.585" v="276" actId="1076"/>
          <ac:picMkLst>
            <pc:docMk/>
            <pc:sldMk cId="279689585" sldId="256"/>
            <ac:picMk id="63" creationId="{ADC474D1-A61F-B7C1-36C5-8561083129AB}"/>
          </ac:picMkLst>
        </pc:picChg>
        <pc:picChg chg="mod">
          <ac:chgData name="Paige Ring" userId="S::pr1095@usnh.edu::0766f2db-a677-4087-a018-eeb1d9b9229b" providerId="AD" clId="Web-{56B85AB7-33B0-2A05-A4F9-E1D419DE04F3}" dt="2026-04-07T15:33:35.476" v="272" actId="1076"/>
          <ac:picMkLst>
            <pc:docMk/>
            <pc:sldMk cId="279689585" sldId="256"/>
            <ac:picMk id="154" creationId="{F750255C-8E0C-B601-5AF1-4BC8DEAA8C18}"/>
          </ac:picMkLst>
        </pc:picChg>
      </pc:sldChg>
    </pc:docChg>
  </pc:docChgLst>
  <pc:docChgLst>
    <pc:chgData name="Madison Pageau" userId="S::mrp1156@usnh.edu::b6110ea4-a7af-45bf-8f42-0b991265acd6" providerId="AD" clId="Web-{02350FF9-A940-D985-BF3D-17811578B5EA}"/>
    <pc:docChg chg="modSld">
      <pc:chgData name="Madison Pageau" userId="S::mrp1156@usnh.edu::b6110ea4-a7af-45bf-8f42-0b991265acd6" providerId="AD" clId="Web-{02350FF9-A940-D985-BF3D-17811578B5EA}" dt="2026-04-05T22:27:51.070" v="157"/>
      <pc:docMkLst>
        <pc:docMk/>
      </pc:docMkLst>
      <pc:sldChg chg="addSp delSp modSp">
        <pc:chgData name="Madison Pageau" userId="S::mrp1156@usnh.edu::b6110ea4-a7af-45bf-8f42-0b991265acd6" providerId="AD" clId="Web-{02350FF9-A940-D985-BF3D-17811578B5EA}" dt="2026-04-05T22:27:51.070" v="157"/>
        <pc:sldMkLst>
          <pc:docMk/>
          <pc:sldMk cId="279689585" sldId="256"/>
        </pc:sldMkLst>
        <pc:spChg chg="add mod">
          <ac:chgData name="Madison Pageau" userId="S::mrp1156@usnh.edu::b6110ea4-a7af-45bf-8f42-0b991265acd6" providerId="AD" clId="Web-{02350FF9-A940-D985-BF3D-17811578B5EA}" dt="2026-04-05T22:19:54.468" v="46" actId="20577"/>
          <ac:spMkLst>
            <pc:docMk/>
            <pc:sldMk cId="279689585" sldId="256"/>
            <ac:spMk id="2" creationId="{54563F7E-8D69-CED3-F756-969641407825}"/>
          </ac:spMkLst>
        </pc:spChg>
        <pc:spChg chg="add mod">
          <ac:chgData name="Madison Pageau" userId="S::mrp1156@usnh.edu::b6110ea4-a7af-45bf-8f42-0b991265acd6" providerId="AD" clId="Web-{02350FF9-A940-D985-BF3D-17811578B5EA}" dt="2026-04-05T22:22:04.424" v="76" actId="1076"/>
          <ac:spMkLst>
            <pc:docMk/>
            <pc:sldMk cId="279689585" sldId="256"/>
            <ac:spMk id="5" creationId="{D3CB387F-31AA-F133-C7B8-6AFD1AEF1DF0}"/>
          </ac:spMkLst>
        </pc:spChg>
        <pc:spChg chg="add mod">
          <ac:chgData name="Madison Pageau" userId="S::mrp1156@usnh.edu::b6110ea4-a7af-45bf-8f42-0b991265acd6" providerId="AD" clId="Web-{02350FF9-A940-D985-BF3D-17811578B5EA}" dt="2026-04-05T22:22:46.566" v="84" actId="1076"/>
          <ac:spMkLst>
            <pc:docMk/>
            <pc:sldMk cId="279689585" sldId="256"/>
            <ac:spMk id="7" creationId="{F092658D-1BAF-1AB9-CB4C-2E60BFE5D80A}"/>
          </ac:spMkLst>
        </pc:spChg>
        <pc:spChg chg="mod">
          <ac:chgData name="Madison Pageau" userId="S::mrp1156@usnh.edu::b6110ea4-a7af-45bf-8f42-0b991265acd6" providerId="AD" clId="Web-{02350FF9-A940-D985-BF3D-17811578B5EA}" dt="2026-04-05T22:26:23.225" v="134" actId="1076"/>
          <ac:spMkLst>
            <pc:docMk/>
            <pc:sldMk cId="279689585" sldId="256"/>
            <ac:spMk id="16" creationId="{5ABB8A7B-EE44-50E7-F00D-A82A7F85D267}"/>
          </ac:spMkLst>
        </pc:spChg>
        <pc:cxnChg chg="mod">
          <ac:chgData name="Madison Pageau" userId="S::mrp1156@usnh.edu::b6110ea4-a7af-45bf-8f42-0b991265acd6" providerId="AD" clId="Web-{02350FF9-A940-D985-BF3D-17811578B5EA}" dt="2026-04-05T22:26:22.444" v="133" actId="1076"/>
          <ac:cxnSpMkLst>
            <pc:docMk/>
            <pc:sldMk cId="279689585" sldId="256"/>
            <ac:cxnSpMk id="6" creationId="{00000000-0000-0000-0000-000000000000}"/>
          </ac:cxnSpMkLst>
        </pc:cxnChg>
      </pc:sldChg>
    </pc:docChg>
  </pc:docChgLst>
  <pc:docChgLst>
    <pc:chgData name="Madison Pageau" userId="b6110ea4-a7af-45bf-8f42-0b991265acd6" providerId="ADAL" clId="{04570332-9228-57F6-BAF4-0927DA27118B}"/>
    <pc:docChg chg="undo redo custSel addSld delSld modSld">
      <pc:chgData name="Madison Pageau" userId="b6110ea4-a7af-45bf-8f42-0b991265acd6" providerId="ADAL" clId="{04570332-9228-57F6-BAF4-0927DA27118B}" dt="2026-04-16T13:53:31.136" v="5213" actId="478"/>
      <pc:docMkLst>
        <pc:docMk/>
      </pc:docMkLst>
      <pc:sldChg chg="addSp delSp modSp mod delAnim modAnim modCm">
        <pc:chgData name="Madison Pageau" userId="b6110ea4-a7af-45bf-8f42-0b991265acd6" providerId="ADAL" clId="{04570332-9228-57F6-BAF4-0927DA27118B}" dt="2026-04-16T13:53:31.136" v="5213" actId="478"/>
        <pc:sldMkLst>
          <pc:docMk/>
          <pc:sldMk cId="279689585" sldId="256"/>
        </pc:sldMkLst>
        <pc:spChg chg="mod">
          <ac:chgData name="Madison Pageau" userId="b6110ea4-a7af-45bf-8f42-0b991265acd6" providerId="ADAL" clId="{04570332-9228-57F6-BAF4-0927DA27118B}" dt="2026-04-08T20:44:39.479" v="3409" actId="255"/>
          <ac:spMkLst>
            <pc:docMk/>
            <pc:sldMk cId="279689585" sldId="256"/>
            <ac:spMk id="2" creationId="{54563F7E-8D69-CED3-F756-969641407825}"/>
          </ac:spMkLst>
        </pc:spChg>
        <pc:spChg chg="mod">
          <ac:chgData name="Madison Pageau" userId="b6110ea4-a7af-45bf-8f42-0b991265acd6" providerId="ADAL" clId="{04570332-9228-57F6-BAF4-0927DA27118B}" dt="2026-04-08T20:34:46.709" v="3299" actId="2711"/>
          <ac:spMkLst>
            <pc:docMk/>
            <pc:sldMk cId="279689585" sldId="256"/>
            <ac:spMk id="4" creationId="{00000000-0000-0000-0000-000000000000}"/>
          </ac:spMkLst>
        </pc:spChg>
        <pc:spChg chg="mod">
          <ac:chgData name="Madison Pageau" userId="b6110ea4-a7af-45bf-8f42-0b991265acd6" providerId="ADAL" clId="{04570332-9228-57F6-BAF4-0927DA27118B}" dt="2026-04-09T20:33:33.805" v="4867" actId="20577"/>
          <ac:spMkLst>
            <pc:docMk/>
            <pc:sldMk cId="279689585" sldId="256"/>
            <ac:spMk id="5" creationId="{D3CB387F-31AA-F133-C7B8-6AFD1AEF1DF0}"/>
          </ac:spMkLst>
        </pc:spChg>
        <pc:spChg chg="mod">
          <ac:chgData name="Madison Pageau" userId="b6110ea4-a7af-45bf-8f42-0b991265acd6" providerId="ADAL" clId="{04570332-9228-57F6-BAF4-0927DA27118B}" dt="2026-04-09T14:12:48.073" v="4072" actId="1076"/>
          <ac:spMkLst>
            <pc:docMk/>
            <pc:sldMk cId="279689585" sldId="256"/>
            <ac:spMk id="7" creationId="{F092658D-1BAF-1AB9-CB4C-2E60BFE5D80A}"/>
          </ac:spMkLst>
        </pc:spChg>
        <pc:spChg chg="add mod">
          <ac:chgData name="Madison Pageau" userId="b6110ea4-a7af-45bf-8f42-0b991265acd6" providerId="ADAL" clId="{04570332-9228-57F6-BAF4-0927DA27118B}" dt="2026-04-09T20:54:02.862" v="5208" actId="20577"/>
          <ac:spMkLst>
            <pc:docMk/>
            <pc:sldMk cId="279689585" sldId="256"/>
            <ac:spMk id="8" creationId="{4F391541-6218-0CBB-9577-611336251A73}"/>
          </ac:spMkLst>
        </pc:spChg>
        <pc:spChg chg="add mod">
          <ac:chgData name="Madison Pageau" userId="b6110ea4-a7af-45bf-8f42-0b991265acd6" providerId="ADAL" clId="{04570332-9228-57F6-BAF4-0927DA27118B}" dt="2026-04-09T14:09:58.865" v="4059" actId="20577"/>
          <ac:spMkLst>
            <pc:docMk/>
            <pc:sldMk cId="279689585" sldId="256"/>
            <ac:spMk id="15" creationId="{34E74C13-73F4-7F97-D461-390D47C77A06}"/>
          </ac:spMkLst>
        </pc:spChg>
        <pc:spChg chg="mod">
          <ac:chgData name="Madison Pageau" userId="b6110ea4-a7af-45bf-8f42-0b991265acd6" providerId="ADAL" clId="{04570332-9228-57F6-BAF4-0927DA27118B}" dt="2026-04-08T20:44:47.168" v="3411" actId="1076"/>
          <ac:spMkLst>
            <pc:docMk/>
            <pc:sldMk cId="279689585" sldId="256"/>
            <ac:spMk id="16" creationId="{5ABB8A7B-EE44-50E7-F00D-A82A7F85D267}"/>
          </ac:spMkLst>
        </pc:spChg>
        <pc:spChg chg="mod">
          <ac:chgData name="Madison Pageau" userId="b6110ea4-a7af-45bf-8f42-0b991265acd6" providerId="ADAL" clId="{04570332-9228-57F6-BAF4-0927DA27118B}" dt="2026-04-08T20:47:52.783" v="3432" actId="20577"/>
          <ac:spMkLst>
            <pc:docMk/>
            <pc:sldMk cId="279689585" sldId="256"/>
            <ac:spMk id="20" creationId="{DE340937-EB34-9968-774F-4C7B2CC79E83}"/>
          </ac:spMkLst>
        </pc:spChg>
        <pc:spChg chg="mod">
          <ac:chgData name="Madison Pageau" userId="b6110ea4-a7af-45bf-8f42-0b991265acd6" providerId="ADAL" clId="{04570332-9228-57F6-BAF4-0927DA27118B}" dt="2026-04-09T14:18:49.175" v="4341" actId="14100"/>
          <ac:spMkLst>
            <pc:docMk/>
            <pc:sldMk cId="279689585" sldId="256"/>
            <ac:spMk id="21" creationId="{859988EA-0F64-7959-EBA4-3E4671466BDF}"/>
          </ac:spMkLst>
        </pc:spChg>
        <pc:spChg chg="mod">
          <ac:chgData name="Madison Pageau" userId="b6110ea4-a7af-45bf-8f42-0b991265acd6" providerId="ADAL" clId="{04570332-9228-57F6-BAF4-0927DA27118B}" dt="2026-04-09T14:16:28.408" v="4231" actId="1076"/>
          <ac:spMkLst>
            <pc:docMk/>
            <pc:sldMk cId="279689585" sldId="256"/>
            <ac:spMk id="22" creationId="{B037CD88-427D-23D4-66F4-A9567B1EF1A2}"/>
          </ac:spMkLst>
        </pc:spChg>
        <pc:spChg chg="mod">
          <ac:chgData name="Madison Pageau" userId="b6110ea4-a7af-45bf-8f42-0b991265acd6" providerId="ADAL" clId="{04570332-9228-57F6-BAF4-0927DA27118B}" dt="2026-04-09T20:36:22.060" v="4946" actId="1076"/>
          <ac:spMkLst>
            <pc:docMk/>
            <pc:sldMk cId="279689585" sldId="256"/>
            <ac:spMk id="23" creationId="{2C2EA1D7-8C53-7C1E-6527-B64B86BAFE84}"/>
          </ac:spMkLst>
        </pc:spChg>
        <pc:spChg chg="add mod">
          <ac:chgData name="Madison Pageau" userId="b6110ea4-a7af-45bf-8f42-0b991265acd6" providerId="ADAL" clId="{04570332-9228-57F6-BAF4-0927DA27118B}" dt="2026-04-09T20:39:01.878" v="5135" actId="20577"/>
          <ac:spMkLst>
            <pc:docMk/>
            <pc:sldMk cId="279689585" sldId="256"/>
            <ac:spMk id="33" creationId="{D439C7ED-33C6-A4A7-330B-65417450A7D1}"/>
          </ac:spMkLst>
        </pc:spChg>
        <pc:spChg chg="mod">
          <ac:chgData name="Madison Pageau" userId="b6110ea4-a7af-45bf-8f42-0b991265acd6" providerId="ADAL" clId="{04570332-9228-57F6-BAF4-0927DA27118B}" dt="2026-04-09T14:29:06.734" v="4453" actId="164"/>
          <ac:spMkLst>
            <pc:docMk/>
            <pc:sldMk cId="279689585" sldId="256"/>
            <ac:spMk id="46" creationId="{DE9FD27E-5E5A-6064-7D49-6D61C9E95A2F}"/>
          </ac:spMkLst>
        </pc:spChg>
        <pc:spChg chg="mod">
          <ac:chgData name="Madison Pageau" userId="b6110ea4-a7af-45bf-8f42-0b991265acd6" providerId="ADAL" clId="{04570332-9228-57F6-BAF4-0927DA27118B}" dt="2026-04-08T20:38:03.487" v="3354" actId="2711"/>
          <ac:spMkLst>
            <pc:docMk/>
            <pc:sldMk cId="279689585" sldId="256"/>
            <ac:spMk id="50" creationId="{843D7A8E-CA9C-9469-A839-7B4F00545A1F}"/>
          </ac:spMkLst>
        </pc:spChg>
        <pc:spChg chg="add mod">
          <ac:chgData name="Madison Pageau" userId="b6110ea4-a7af-45bf-8f42-0b991265acd6" providerId="ADAL" clId="{04570332-9228-57F6-BAF4-0927DA27118B}" dt="2026-04-09T01:11:54.692" v="3611" actId="1076"/>
          <ac:spMkLst>
            <pc:docMk/>
            <pc:sldMk cId="279689585" sldId="256"/>
            <ac:spMk id="52" creationId="{F7C87852-82EB-37F4-BF27-27F4DC098569}"/>
          </ac:spMkLst>
        </pc:spChg>
        <pc:spChg chg="add mod">
          <ac:chgData name="Madison Pageau" userId="b6110ea4-a7af-45bf-8f42-0b991265acd6" providerId="ADAL" clId="{04570332-9228-57F6-BAF4-0927DA27118B}" dt="2026-04-09T20:52:17.357" v="5206" actId="1076"/>
          <ac:spMkLst>
            <pc:docMk/>
            <pc:sldMk cId="279689585" sldId="256"/>
            <ac:spMk id="53" creationId="{96FCB769-5C1B-33DD-F687-1A609DF718E8}"/>
          </ac:spMkLst>
        </pc:spChg>
        <pc:spChg chg="mod">
          <ac:chgData name="Madison Pageau" userId="b6110ea4-a7af-45bf-8f42-0b991265acd6" providerId="ADAL" clId="{04570332-9228-57F6-BAF4-0927DA27118B}" dt="2026-04-09T20:52:34.408" v="5207" actId="1076"/>
          <ac:spMkLst>
            <pc:docMk/>
            <pc:sldMk cId="279689585" sldId="256"/>
            <ac:spMk id="54" creationId="{3C3A365D-3DB5-A246-C0A8-7E7CB5008F1D}"/>
          </ac:spMkLst>
        </pc:spChg>
        <pc:spChg chg="mod">
          <ac:chgData name="Madison Pageau" userId="b6110ea4-a7af-45bf-8f42-0b991265acd6" providerId="ADAL" clId="{04570332-9228-57F6-BAF4-0927DA27118B}" dt="2026-04-09T20:42:19.458" v="5150" actId="1076"/>
          <ac:spMkLst>
            <pc:docMk/>
            <pc:sldMk cId="279689585" sldId="256"/>
            <ac:spMk id="55" creationId="{C71D18D6-605B-CE9C-1B9E-02C3FBC6BBDD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61" creationId="{29B59668-FAF8-5F6B-1140-EA0B6824F8C3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62" creationId="{A3565A58-81DC-831F-AF9E-EBEF643F1D3B}"/>
          </ac:spMkLst>
        </pc:spChg>
        <pc:spChg chg="add mod topLvl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64" creationId="{560341E5-CF09-44AB-F0F5-27EA086EBAE0}"/>
          </ac:spMkLst>
        </pc:spChg>
        <pc:spChg chg="add mod topLvl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65" creationId="{031B24FA-F123-68FB-E96A-60C57C16139E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71" creationId="{79C193D1-0024-CBEE-43FE-2DCF7145F876}"/>
          </ac:spMkLst>
        </pc:spChg>
        <pc:spChg chg="add mod">
          <ac:chgData name="Madison Pageau" userId="b6110ea4-a7af-45bf-8f42-0b991265acd6" providerId="ADAL" clId="{04570332-9228-57F6-BAF4-0927DA27118B}" dt="2026-04-09T15:37:44.432" v="4556" actId="2711"/>
          <ac:spMkLst>
            <pc:docMk/>
            <pc:sldMk cId="279689585" sldId="256"/>
            <ac:spMk id="72" creationId="{6660D76A-668D-B6FA-B397-B615F499B11B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73" creationId="{1A7CA535-CD2D-4A5C-AC96-5B45FE8A39CE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76" creationId="{1EA1345A-813B-89C3-1430-463967B546EF}"/>
          </ac:spMkLst>
        </pc:spChg>
        <pc:spChg chg="mod">
          <ac:chgData name="Madison Pageau" userId="b6110ea4-a7af-45bf-8f42-0b991265acd6" providerId="ADAL" clId="{04570332-9228-57F6-BAF4-0927DA27118B}" dt="2026-04-09T14:29:06.734" v="4453" actId="164"/>
          <ac:spMkLst>
            <pc:docMk/>
            <pc:sldMk cId="279689585" sldId="256"/>
            <ac:spMk id="78" creationId="{A15A4C40-4F0B-5A8B-C150-CB5634ECF23E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81" creationId="{3BA007F9-23C2-F66C-90EE-3B0C9ECC4981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84" creationId="{A628CB8C-6405-2ABA-0049-3AEFC4E11755}"/>
          </ac:spMkLst>
        </pc:spChg>
        <pc:spChg chg="mod">
          <ac:chgData name="Madison Pageau" userId="b6110ea4-a7af-45bf-8f42-0b991265acd6" providerId="ADAL" clId="{04570332-9228-57F6-BAF4-0927DA27118B}" dt="2026-04-09T14:32:02.158" v="4460" actId="165"/>
          <ac:spMkLst>
            <pc:docMk/>
            <pc:sldMk cId="279689585" sldId="256"/>
            <ac:spMk id="85" creationId="{2EEB07D7-C03D-6354-269F-EB26FD9E21F9}"/>
          </ac:spMkLst>
        </pc:spChg>
        <pc:spChg chg="mod">
          <ac:chgData name="Madison Pageau" userId="b6110ea4-a7af-45bf-8f42-0b991265acd6" providerId="ADAL" clId="{04570332-9228-57F6-BAF4-0927DA27118B}" dt="2026-04-09T14:29:06.734" v="4453" actId="164"/>
          <ac:spMkLst>
            <pc:docMk/>
            <pc:sldMk cId="279689585" sldId="256"/>
            <ac:spMk id="89" creationId="{67671EB6-19CC-A384-80D9-F255634A7C9C}"/>
          </ac:spMkLst>
        </pc:spChg>
        <pc:spChg chg="mod">
          <ac:chgData name="Madison Pageau" userId="b6110ea4-a7af-45bf-8f42-0b991265acd6" providerId="ADAL" clId="{04570332-9228-57F6-BAF4-0927DA27118B}" dt="2026-04-09T14:29:06.734" v="4453" actId="164"/>
          <ac:spMkLst>
            <pc:docMk/>
            <pc:sldMk cId="279689585" sldId="256"/>
            <ac:spMk id="92" creationId="{9B2A607D-DAF1-6F96-0570-DD821A059AAC}"/>
          </ac:spMkLst>
        </pc:spChg>
        <pc:spChg chg="mod">
          <ac:chgData name="Madison Pageau" userId="b6110ea4-a7af-45bf-8f42-0b991265acd6" providerId="ADAL" clId="{04570332-9228-57F6-BAF4-0927DA27118B}" dt="2026-04-09T14:12:52.890" v="4073" actId="1076"/>
          <ac:spMkLst>
            <pc:docMk/>
            <pc:sldMk cId="279689585" sldId="256"/>
            <ac:spMk id="115" creationId="{50E5FA4A-0C33-F3AF-2CBF-2FC23B774DFE}"/>
          </ac:spMkLst>
        </pc:spChg>
        <pc:spChg chg="mod">
          <ac:chgData name="Madison Pageau" userId="b6110ea4-a7af-45bf-8f42-0b991265acd6" providerId="ADAL" clId="{04570332-9228-57F6-BAF4-0927DA27118B}" dt="2026-04-09T20:42:26.446" v="5151" actId="1076"/>
          <ac:spMkLst>
            <pc:docMk/>
            <pc:sldMk cId="279689585" sldId="256"/>
            <ac:spMk id="138" creationId="{4387A88D-1F7E-07D4-3B8C-10A08FB7007A}"/>
          </ac:spMkLst>
        </pc:spChg>
        <pc:spChg chg="add mod">
          <ac:chgData name="Madison Pageau" userId="b6110ea4-a7af-45bf-8f42-0b991265acd6" providerId="ADAL" clId="{04570332-9228-57F6-BAF4-0927DA27118B}" dt="2026-04-09T20:49:54.716" v="5199" actId="1076"/>
          <ac:spMkLst>
            <pc:docMk/>
            <pc:sldMk cId="279689585" sldId="256"/>
            <ac:spMk id="1719" creationId="{AC3CD7C2-1317-719E-2AE4-3F4306505AA2}"/>
          </ac:spMkLst>
        </pc:spChg>
        <pc:spChg chg="add mod">
          <ac:chgData name="Madison Pageau" userId="b6110ea4-a7af-45bf-8f42-0b991265acd6" providerId="ADAL" clId="{04570332-9228-57F6-BAF4-0927DA27118B}" dt="2026-04-09T20:49:18.145" v="5192" actId="2085"/>
          <ac:spMkLst>
            <pc:docMk/>
            <pc:sldMk cId="279689585" sldId="256"/>
            <ac:spMk id="1720" creationId="{D14B6F25-462A-70BF-4A75-B01D8D7E1993}"/>
          </ac:spMkLst>
        </pc:spChg>
        <pc:grpChg chg="add mod">
          <ac:chgData name="Madison Pageau" userId="b6110ea4-a7af-45bf-8f42-0b991265acd6" providerId="ADAL" clId="{04570332-9228-57F6-BAF4-0927DA27118B}" dt="2026-04-09T20:38:48.228" v="5127" actId="14100"/>
          <ac:grpSpMkLst>
            <pc:docMk/>
            <pc:sldMk cId="279689585" sldId="256"/>
            <ac:grpSpMk id="24" creationId="{CBAC765B-FA17-54CB-CCC2-BA414F632B83}"/>
          </ac:grpSpMkLst>
        </pc:grpChg>
        <pc:grpChg chg="mod">
          <ac:chgData name="Madison Pageau" userId="b6110ea4-a7af-45bf-8f42-0b991265acd6" providerId="ADAL" clId="{04570332-9228-57F6-BAF4-0927DA27118B}" dt="2026-04-09T14:29:06.734" v="4453" actId="164"/>
          <ac:grpSpMkLst>
            <pc:docMk/>
            <pc:sldMk cId="279689585" sldId="256"/>
            <ac:grpSpMk id="48" creationId="{5B69B78C-BF37-A5A9-031B-A2381F1D2068}"/>
          </ac:grpSpMkLst>
        </pc:grpChg>
        <pc:grpChg chg="mod">
          <ac:chgData name="Madison Pageau" userId="b6110ea4-a7af-45bf-8f42-0b991265acd6" providerId="ADAL" clId="{04570332-9228-57F6-BAF4-0927DA27118B}" dt="2026-04-09T14:29:06.734" v="4453" actId="164"/>
          <ac:grpSpMkLst>
            <pc:docMk/>
            <pc:sldMk cId="279689585" sldId="256"/>
            <ac:grpSpMk id="66" creationId="{4CE78A82-DA27-44BF-A291-9784560F8F4F}"/>
          </ac:grpSpMkLst>
        </pc:grpChg>
        <pc:grpChg chg="mod">
          <ac:chgData name="Madison Pageau" userId="b6110ea4-a7af-45bf-8f42-0b991265acd6" providerId="ADAL" clId="{04570332-9228-57F6-BAF4-0927DA27118B}" dt="2026-04-09T14:29:06.734" v="4453" actId="164"/>
          <ac:grpSpMkLst>
            <pc:docMk/>
            <pc:sldMk cId="279689585" sldId="256"/>
            <ac:grpSpMk id="79" creationId="{9B97183F-975A-1E72-976B-80E996920A78}"/>
          </ac:grpSpMkLst>
        </pc:grpChg>
        <pc:grpChg chg="add mod">
          <ac:chgData name="Madison Pageau" userId="b6110ea4-a7af-45bf-8f42-0b991265acd6" providerId="ADAL" clId="{04570332-9228-57F6-BAF4-0927DA27118B}" dt="2026-04-09T14:29:11.188" v="4454" actId="1076"/>
          <ac:grpSpMkLst>
            <pc:docMk/>
            <pc:sldMk cId="279689585" sldId="256"/>
            <ac:grpSpMk id="93" creationId="{A6C9FE47-1D1C-5ABD-B62A-D5672E9AB8CA}"/>
          </ac:grpSpMkLst>
        </pc:grpChg>
        <pc:picChg chg="mod">
          <ac:chgData name="Madison Pageau" userId="b6110ea4-a7af-45bf-8f42-0b991265acd6" providerId="ADAL" clId="{04570332-9228-57F6-BAF4-0927DA27118B}" dt="2026-04-09T01:10:42.932" v="3602" actId="164"/>
          <ac:picMkLst>
            <pc:docMk/>
            <pc:sldMk cId="279689585" sldId="256"/>
            <ac:picMk id="10" creationId="{0BC9BCBD-4A7A-F439-9F85-51E95BBBE140}"/>
          </ac:picMkLst>
        </pc:picChg>
        <pc:picChg chg="add mod">
          <ac:chgData name="Madison Pageau" userId="b6110ea4-a7af-45bf-8f42-0b991265acd6" providerId="ADAL" clId="{04570332-9228-57F6-BAF4-0927DA27118B}" dt="2026-04-09T14:12:43.641" v="4071" actId="1076"/>
          <ac:picMkLst>
            <pc:docMk/>
            <pc:sldMk cId="279689585" sldId="256"/>
            <ac:picMk id="30" creationId="{71412FD9-263C-02E6-F418-AC3505BB904C}"/>
          </ac:picMkLst>
        </pc:picChg>
        <pc:picChg chg="add del mod">
          <ac:chgData name="Madison Pageau" userId="b6110ea4-a7af-45bf-8f42-0b991265acd6" providerId="ADAL" clId="{04570332-9228-57F6-BAF4-0927DA27118B}" dt="2026-04-09T20:49:23.500" v="5194" actId="1076"/>
          <ac:picMkLst>
            <pc:docMk/>
            <pc:sldMk cId="279689585" sldId="256"/>
            <ac:picMk id="31" creationId="{F65A3E18-72EA-6B2A-7B21-8AF9C2458497}"/>
          </ac:picMkLst>
        </pc:picChg>
        <pc:picChg chg="add mod">
          <ac:chgData name="Madison Pageau" userId="b6110ea4-a7af-45bf-8f42-0b991265acd6" providerId="ADAL" clId="{04570332-9228-57F6-BAF4-0927DA27118B}" dt="2026-04-09T15:30:35.860" v="4521" actId="1076"/>
          <ac:picMkLst>
            <pc:docMk/>
            <pc:sldMk cId="279689585" sldId="256"/>
            <ac:picMk id="32" creationId="{DBBA93F2-069C-43D7-3C58-DB1141228121}"/>
          </ac:picMkLst>
        </pc:picChg>
        <pc:picChg chg="add mod">
          <ac:chgData name="Madison Pageau" userId="b6110ea4-a7af-45bf-8f42-0b991265acd6" providerId="ADAL" clId="{04570332-9228-57F6-BAF4-0927DA27118B}" dt="2026-04-09T15:32:31.508" v="4530" actId="14100"/>
          <ac:picMkLst>
            <pc:docMk/>
            <pc:sldMk cId="279689585" sldId="256"/>
            <ac:picMk id="95" creationId="{BE4636ED-F99C-7A1F-ED2B-7BACB8614D83}"/>
          </ac:picMkLst>
        </pc:picChg>
        <pc:picChg chg="add mod">
          <ac:chgData name="Madison Pageau" userId="b6110ea4-a7af-45bf-8f42-0b991265acd6" providerId="ADAL" clId="{04570332-9228-57F6-BAF4-0927DA27118B}" dt="2026-04-09T15:33:22.390" v="4538" actId="14100"/>
          <ac:picMkLst>
            <pc:docMk/>
            <pc:sldMk cId="279689585" sldId="256"/>
            <ac:picMk id="96" creationId="{21D30C0A-A650-4D37-679D-8BD293AA9060}"/>
          </ac:picMkLst>
        </pc:picChg>
        <pc:picChg chg="add mod">
          <ac:chgData name="Madison Pageau" userId="b6110ea4-a7af-45bf-8f42-0b991265acd6" providerId="ADAL" clId="{04570332-9228-57F6-BAF4-0927DA27118B}" dt="2026-04-09T15:36:45.106" v="4555" actId="1076"/>
          <ac:picMkLst>
            <pc:docMk/>
            <pc:sldMk cId="279689585" sldId="256"/>
            <ac:picMk id="98" creationId="{D37AB8D9-F492-D4C0-E555-7AE0D4821872}"/>
          </ac:picMkLst>
        </pc:picChg>
        <pc:picChg chg="add mod">
          <ac:chgData name="Madison Pageau" userId="b6110ea4-a7af-45bf-8f42-0b991265acd6" providerId="ADAL" clId="{04570332-9228-57F6-BAF4-0927DA27118B}" dt="2026-04-09T15:36:38.933" v="4554" actId="1076"/>
          <ac:picMkLst>
            <pc:docMk/>
            <pc:sldMk cId="279689585" sldId="256"/>
            <ac:picMk id="100" creationId="{68C44013-2420-C877-8E78-98C8562D3200}"/>
          </ac:picMkLst>
        </pc:picChg>
        <pc:picChg chg="mod">
          <ac:chgData name="Madison Pageau" userId="b6110ea4-a7af-45bf-8f42-0b991265acd6" providerId="ADAL" clId="{04570332-9228-57F6-BAF4-0927DA27118B}" dt="2026-04-07T19:24:35.391" v="3257" actId="1076"/>
          <ac:picMkLst>
            <pc:docMk/>
            <pc:sldMk cId="279689585" sldId="256"/>
            <ac:picMk id="154" creationId="{F750255C-8E0C-B601-5AF1-4BC8DEAA8C18}"/>
          </ac:picMkLst>
        </pc:picChg>
        <pc:picChg chg="mod">
          <ac:chgData name="Madison Pageau" userId="b6110ea4-a7af-45bf-8f42-0b991265acd6" providerId="ADAL" clId="{04570332-9228-57F6-BAF4-0927DA27118B}" dt="2026-04-06T20:36:37.172" v="245" actId="14100"/>
          <ac:picMkLst>
            <pc:docMk/>
            <pc:sldMk cId="279689585" sldId="256"/>
            <ac:picMk id="1026" creationId="{26766D96-6216-9068-C242-49FFED6ABD5C}"/>
          </ac:picMkLst>
        </pc:picChg>
        <pc:picChg chg="mod">
          <ac:chgData name="Madison Pageau" userId="b6110ea4-a7af-45bf-8f42-0b991265acd6" providerId="ADAL" clId="{04570332-9228-57F6-BAF4-0927DA27118B}" dt="2026-04-06T20:36:32.916" v="244" actId="14100"/>
          <ac:picMkLst>
            <pc:docMk/>
            <pc:sldMk cId="279689585" sldId="256"/>
            <ac:picMk id="1028" creationId="{34B80073-CB58-1761-F743-2FBC951F6740}"/>
          </ac:picMkLst>
        </pc:picChg>
        <pc:picChg chg="add del">
          <ac:chgData name="Madison Pageau" userId="b6110ea4-a7af-45bf-8f42-0b991265acd6" providerId="ADAL" clId="{04570332-9228-57F6-BAF4-0927DA27118B}" dt="2026-04-16T13:53:28.466" v="5211" actId="478"/>
          <ac:picMkLst>
            <pc:docMk/>
            <pc:sldMk cId="279689585" sldId="256"/>
            <ac:picMk id="1721" creationId="{80E1D4D9-468B-43E7-0AD9-ADF051BF2779}"/>
          </ac:picMkLst>
        </pc:picChg>
        <pc:picChg chg="add del">
          <ac:chgData name="Madison Pageau" userId="b6110ea4-a7af-45bf-8f42-0b991265acd6" providerId="ADAL" clId="{04570332-9228-57F6-BAF4-0927DA27118B}" dt="2026-04-16T13:53:31.136" v="5213" actId="478"/>
          <ac:picMkLst>
            <pc:docMk/>
            <pc:sldMk cId="279689585" sldId="256"/>
            <ac:picMk id="1722" creationId="{5CE5CDF0-776C-C83B-EC46-FBF434D19F1F}"/>
          </ac:picMkLst>
        </pc:picChg>
        <pc:cxnChg chg="mod">
          <ac:chgData name="Madison Pageau" userId="b6110ea4-a7af-45bf-8f42-0b991265acd6" providerId="ADAL" clId="{04570332-9228-57F6-BAF4-0927DA27118B}" dt="2026-04-08T20:39:57.517" v="3369" actId="1076"/>
          <ac:cxnSpMkLst>
            <pc:docMk/>
            <pc:sldMk cId="279689585" sldId="256"/>
            <ac:cxnSpMk id="29" creationId="{00000000-0000-0000-0000-000000000000}"/>
          </ac:cxnSpMkLst>
        </pc:cxnChg>
        <pc:cxnChg chg="mod">
          <ac:chgData name="Madison Pageau" userId="b6110ea4-a7af-45bf-8f42-0b991265acd6" providerId="ADAL" clId="{04570332-9228-57F6-BAF4-0927DA27118B}" dt="2026-04-09T14:28:59.752" v="4452" actId="1076"/>
          <ac:cxnSpMkLst>
            <pc:docMk/>
            <pc:sldMk cId="279689585" sldId="256"/>
            <ac:cxnSpMk id="90" creationId="{60E62843-036D-6DF0-1227-293380C8F385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dison Pageau" userId="b6110ea4-a7af-45bf-8f42-0b991265acd6" providerId="ADAL" clId="{04570332-9228-57F6-BAF4-0927DA27118B}" dt="2026-04-09T14:28:38.827" v="4446" actId="478"/>
              <pc2:cmMkLst xmlns:pc2="http://schemas.microsoft.com/office/powerpoint/2019/9/main/command">
                <pc:docMk/>
                <pc:sldMk cId="279689585" sldId="256"/>
                <pc2:cmMk id="{CE5D743B-7B68-4D2E-9BBB-05713CE70727}"/>
              </pc2:cmMkLst>
            </pc226:cmChg>
            <pc226:cmChg xmlns:pc226="http://schemas.microsoft.com/office/powerpoint/2022/06/main/command" chg="mod">
              <pc226:chgData name="Madison Pageau" userId="b6110ea4-a7af-45bf-8f42-0b991265acd6" providerId="ADAL" clId="{04570332-9228-57F6-BAF4-0927DA27118B}" dt="2026-04-09T20:20:56.130" v="4792" actId="478"/>
              <pc2:cmMkLst xmlns:pc2="http://schemas.microsoft.com/office/powerpoint/2019/9/main/command">
                <pc:docMk/>
                <pc:sldMk cId="279689585" sldId="256"/>
                <pc2:cmMk id="{843ABA90-8F6B-4E9B-89EA-F4C234D05258}"/>
              </pc2:cmMkLst>
            </pc226:cmChg>
          </p:ext>
        </pc:extLst>
      </pc:sldChg>
    </pc:docChg>
  </pc:docChgLst>
  <pc:docChgLst>
    <pc:chgData name="Paige Ring" userId="0766f2db-a677-4087-a018-eeb1d9b9229b" providerId="ADAL" clId="{BAB7F0A2-8AAF-586D-8062-D66E50D02DC7}"/>
    <pc:docChg chg="undo custSel modSld">
      <pc:chgData name="Paige Ring" userId="0766f2db-a677-4087-a018-eeb1d9b9229b" providerId="ADAL" clId="{BAB7F0A2-8AAF-586D-8062-D66E50D02DC7}" dt="2026-04-09T19:57:09.543" v="28" actId="1037"/>
      <pc:docMkLst>
        <pc:docMk/>
      </pc:docMkLst>
      <pc:sldChg chg="modSp mod">
        <pc:chgData name="Paige Ring" userId="0766f2db-a677-4087-a018-eeb1d9b9229b" providerId="ADAL" clId="{BAB7F0A2-8AAF-586D-8062-D66E50D02DC7}" dt="2026-04-09T19:57:09.543" v="28" actId="1037"/>
        <pc:sldMkLst>
          <pc:docMk/>
          <pc:sldMk cId="279689585" sldId="256"/>
        </pc:sldMkLst>
        <pc:spChg chg="mod">
          <ac:chgData name="Paige Ring" userId="0766f2db-a677-4087-a018-eeb1d9b9229b" providerId="ADAL" clId="{BAB7F0A2-8AAF-586D-8062-D66E50D02DC7}" dt="2026-04-09T15:25:42.792" v="13" actId="122"/>
          <ac:spMkLst>
            <pc:docMk/>
            <pc:sldMk cId="279689585" sldId="256"/>
            <ac:spMk id="2" creationId="{54563F7E-8D69-CED3-F756-969641407825}"/>
          </ac:spMkLst>
        </pc:spChg>
        <pc:spChg chg="mod">
          <ac:chgData name="Paige Ring" userId="0766f2db-a677-4087-a018-eeb1d9b9229b" providerId="ADAL" clId="{BAB7F0A2-8AAF-586D-8062-D66E50D02DC7}" dt="2026-04-09T15:25:45.927" v="14" actId="122"/>
          <ac:spMkLst>
            <pc:docMk/>
            <pc:sldMk cId="279689585" sldId="256"/>
            <ac:spMk id="5" creationId="{D3CB387F-31AA-F133-C7B8-6AFD1AEF1DF0}"/>
          </ac:spMkLst>
        </pc:spChg>
        <pc:spChg chg="mod">
          <ac:chgData name="Paige Ring" userId="0766f2db-a677-4087-a018-eeb1d9b9229b" providerId="ADAL" clId="{BAB7F0A2-8AAF-586D-8062-D66E50D02DC7}" dt="2026-04-09T19:54:25.741" v="22" actId="1076"/>
          <ac:spMkLst>
            <pc:docMk/>
            <pc:sldMk cId="279689585" sldId="256"/>
            <ac:spMk id="7" creationId="{F092658D-1BAF-1AB9-CB4C-2E60BFE5D80A}"/>
          </ac:spMkLst>
        </pc:spChg>
        <pc:spChg chg="mod">
          <ac:chgData name="Paige Ring" userId="0766f2db-a677-4087-a018-eeb1d9b9229b" providerId="ADAL" clId="{BAB7F0A2-8AAF-586D-8062-D66E50D02DC7}" dt="2026-04-09T15:25:39.328" v="12" actId="122"/>
          <ac:spMkLst>
            <pc:docMk/>
            <pc:sldMk cId="279689585" sldId="256"/>
            <ac:spMk id="8" creationId="{4F391541-6218-0CBB-9577-611336251A73}"/>
          </ac:spMkLst>
        </pc:spChg>
        <pc:spChg chg="mod">
          <ac:chgData name="Paige Ring" userId="0766f2db-a677-4087-a018-eeb1d9b9229b" providerId="ADAL" clId="{BAB7F0A2-8AAF-586D-8062-D66E50D02DC7}" dt="2026-04-09T14:58:53.209" v="1" actId="122"/>
          <ac:spMkLst>
            <pc:docMk/>
            <pc:sldMk cId="279689585" sldId="256"/>
            <ac:spMk id="15" creationId="{34E74C13-73F4-7F97-D461-390D47C77A06}"/>
          </ac:spMkLst>
        </pc:spChg>
        <pc:spChg chg="mod">
          <ac:chgData name="Paige Ring" userId="0766f2db-a677-4087-a018-eeb1d9b9229b" providerId="ADAL" clId="{BAB7F0A2-8AAF-586D-8062-D66E50D02DC7}" dt="2026-04-09T19:54:18.261" v="21" actId="1038"/>
          <ac:spMkLst>
            <pc:docMk/>
            <pc:sldMk cId="279689585" sldId="256"/>
            <ac:spMk id="21" creationId="{859988EA-0F64-7959-EBA4-3E4671466BDF}"/>
          </ac:spMkLst>
        </pc:spChg>
        <pc:spChg chg="mod">
          <ac:chgData name="Paige Ring" userId="0766f2db-a677-4087-a018-eeb1d9b9229b" providerId="ADAL" clId="{BAB7F0A2-8AAF-586D-8062-D66E50D02DC7}" dt="2026-04-09T14:59:03.159" v="4" actId="122"/>
          <ac:spMkLst>
            <pc:docMk/>
            <pc:sldMk cId="279689585" sldId="256"/>
            <ac:spMk id="22" creationId="{B037CD88-427D-23D4-66F4-A9567B1EF1A2}"/>
          </ac:spMkLst>
        </pc:spChg>
        <pc:spChg chg="mod">
          <ac:chgData name="Paige Ring" userId="0766f2db-a677-4087-a018-eeb1d9b9229b" providerId="ADAL" clId="{BAB7F0A2-8AAF-586D-8062-D66E50D02DC7}" dt="2026-04-09T14:58:56.372" v="2" actId="122"/>
          <ac:spMkLst>
            <pc:docMk/>
            <pc:sldMk cId="279689585" sldId="256"/>
            <ac:spMk id="23" creationId="{2C2EA1D7-8C53-7C1E-6527-B64B86BAFE84}"/>
          </ac:spMkLst>
        </pc:spChg>
        <pc:spChg chg="mod">
          <ac:chgData name="Paige Ring" userId="0766f2db-a677-4087-a018-eeb1d9b9229b" providerId="ADAL" clId="{BAB7F0A2-8AAF-586D-8062-D66E50D02DC7}" dt="2026-04-09T19:55:50.559" v="25" actId="1076"/>
          <ac:spMkLst>
            <pc:docMk/>
            <pc:sldMk cId="279689585" sldId="256"/>
            <ac:spMk id="33" creationId="{D439C7ED-33C6-A4A7-330B-65417450A7D1}"/>
          </ac:spMkLst>
        </pc:spChg>
        <pc:grpChg chg="mod">
          <ac:chgData name="Paige Ring" userId="0766f2db-a677-4087-a018-eeb1d9b9229b" providerId="ADAL" clId="{BAB7F0A2-8AAF-586D-8062-D66E50D02DC7}" dt="2026-04-09T19:54:44.492" v="23" actId="1076"/>
          <ac:grpSpMkLst>
            <pc:docMk/>
            <pc:sldMk cId="279689585" sldId="256"/>
            <ac:grpSpMk id="93" creationId="{A6C9FE47-1D1C-5ABD-B62A-D5672E9AB8CA}"/>
          </ac:grpSpMkLst>
        </pc:grpChg>
        <pc:picChg chg="mod">
          <ac:chgData name="Paige Ring" userId="0766f2db-a677-4087-a018-eeb1d9b9229b" providerId="ADAL" clId="{BAB7F0A2-8AAF-586D-8062-D66E50D02DC7}" dt="2026-04-09T19:54:11.144" v="18" actId="1038"/>
          <ac:picMkLst>
            <pc:docMk/>
            <pc:sldMk cId="279689585" sldId="256"/>
            <ac:picMk id="95" creationId="{BE4636ED-F99C-7A1F-ED2B-7BACB8614D83}"/>
          </ac:picMkLst>
        </pc:picChg>
        <pc:picChg chg="mod">
          <ac:chgData name="Paige Ring" userId="0766f2db-a677-4087-a018-eeb1d9b9229b" providerId="ADAL" clId="{BAB7F0A2-8AAF-586D-8062-D66E50D02DC7}" dt="2026-04-09T19:57:09.543" v="28" actId="1037"/>
          <ac:picMkLst>
            <pc:docMk/>
            <pc:sldMk cId="279689585" sldId="256"/>
            <ac:picMk id="154" creationId="{F750255C-8E0C-B601-5AF1-4BC8DEAA8C18}"/>
          </ac:picMkLst>
        </pc:picChg>
        <pc:cxnChg chg="mod">
          <ac:chgData name="Paige Ring" userId="0766f2db-a677-4087-a018-eeb1d9b9229b" providerId="ADAL" clId="{BAB7F0A2-8AAF-586D-8062-D66E50D02DC7}" dt="2026-04-09T14:59:31.953" v="10" actId="1076"/>
          <ac:cxnSpMkLst>
            <pc:docMk/>
            <pc:sldMk cId="279689585" sldId="256"/>
            <ac:cxnSpMk id="51" creationId="{00000000-0000-0000-0000-000000000000}"/>
          </ac:cxnSpMkLst>
        </pc:cxnChg>
      </pc:sldChg>
    </pc:docChg>
  </pc:docChgLst>
  <pc:docChgLst>
    <pc:chgData name="Brittany White-Mathieu" userId="S::bmf376@usnh.edu::4b6afb6b-b8fe-4716-a0b3-f5660ef03d9e" providerId="AD" clId="Web-{2B9B77EE-3C06-2732-CC1B-C62A41664EB8}"/>
    <pc:docChg chg="mod modSld">
      <pc:chgData name="Brittany White-Mathieu" userId="S::bmf376@usnh.edu::4b6afb6b-b8fe-4716-a0b3-f5660ef03d9e" providerId="AD" clId="Web-{2B9B77EE-3C06-2732-CC1B-C62A41664EB8}" dt="2026-04-08T20:21:24.927" v="2"/>
      <pc:docMkLst>
        <pc:docMk/>
      </pc:docMkLst>
      <pc:sldChg chg="modSp">
        <pc:chgData name="Brittany White-Mathieu" userId="S::bmf376@usnh.edu::4b6afb6b-b8fe-4716-a0b3-f5660ef03d9e" providerId="AD" clId="Web-{2B9B77EE-3C06-2732-CC1B-C62A41664EB8}" dt="2026-04-08T20:21:24.927" v="2"/>
        <pc:sldMkLst>
          <pc:docMk/>
          <pc:sldMk cId="279689585" sldId="256"/>
        </pc:sldMkLst>
      </pc:sldChg>
    </pc:docChg>
  </pc:docChgLst>
  <pc:docChgLst>
    <pc:chgData name="Madison Pageau" userId="S::mrp1156@usnh.edu::b6110ea4-a7af-45bf-8f42-0b991265acd6" providerId="AD" clId="Web-{D82E65E4-B6BC-CB3A-64CF-27A85BF95715}"/>
    <pc:docChg chg="modSld">
      <pc:chgData name="Madison Pageau" userId="S::mrp1156@usnh.edu::b6110ea4-a7af-45bf-8f42-0b991265acd6" providerId="AD" clId="Web-{D82E65E4-B6BC-CB3A-64CF-27A85BF95715}" dt="2026-04-05T21:59:11.174" v="76"/>
      <pc:docMkLst>
        <pc:docMk/>
      </pc:docMkLst>
      <pc:sldChg chg="delSp modSp">
        <pc:chgData name="Madison Pageau" userId="S::mrp1156@usnh.edu::b6110ea4-a7af-45bf-8f42-0b991265acd6" providerId="AD" clId="Web-{D82E65E4-B6BC-CB3A-64CF-27A85BF95715}" dt="2026-04-05T21:59:11.174" v="76"/>
        <pc:sldMkLst>
          <pc:docMk/>
          <pc:sldMk cId="279689585" sldId="256"/>
        </pc:sldMkLst>
        <pc:spChg chg="mod">
          <ac:chgData name="Madison Pageau" userId="S::mrp1156@usnh.edu::b6110ea4-a7af-45bf-8f42-0b991265acd6" providerId="AD" clId="Web-{D82E65E4-B6BC-CB3A-64CF-27A85BF95715}" dt="2026-04-05T21:58:20.392" v="63"/>
          <ac:spMkLst>
            <pc:docMk/>
            <pc:sldMk cId="279689585" sldId="256"/>
            <ac:spMk id="4" creationId="{00000000-0000-0000-0000-000000000000}"/>
          </ac:spMkLst>
        </pc:spChg>
        <pc:spChg chg="mod">
          <ac:chgData name="Madison Pageau" userId="S::mrp1156@usnh.edu::b6110ea4-a7af-45bf-8f42-0b991265acd6" providerId="AD" clId="Web-{D82E65E4-B6BC-CB3A-64CF-27A85BF95715}" dt="2026-04-05T21:58:50.517" v="73" actId="20577"/>
          <ac:spMkLst>
            <pc:docMk/>
            <pc:sldMk cId="279689585" sldId="256"/>
            <ac:spMk id="115" creationId="{50E5FA4A-0C33-F3AF-2CBF-2FC23B774DF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84E476-F9EB-4EF7-87CF-896705194FA1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BDEE37-419A-4997-BF5C-05231E6C5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E2A32C-7BE1-4CE7-93D1-DB8296906DD3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7380EF-4E3E-4DD5-B3B7-4878A990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380EF-4E3E-4DD5-B3B7-4878A9900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0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2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7383786"/>
            <a:ext cx="47404018" cy="157284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7383786"/>
            <a:ext cx="141480542" cy="1572844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9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3"/>
            <a:ext cx="37307520" cy="65379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7"/>
            <a:ext cx="37307520" cy="7200897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43014907"/>
            <a:ext cx="94442280" cy="121653297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43014907"/>
            <a:ext cx="94442280" cy="121653297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6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5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4"/>
            <a:ext cx="19400520" cy="3070857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3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9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1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7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3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2" cy="22517103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0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3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4"/>
            <a:ext cx="26334720" cy="3863337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3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0C391-3B50-45D9-8A14-E4F479906A12}" type="datetimeFigureOut">
              <a:rPr lang="en-US" smtClean="0"/>
              <a:pPr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626C1-7099-4BBE-9244-D0BF1B561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0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576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4702576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4702576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4702576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4702576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4702576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4702576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svg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3908133" cy="3416320"/>
          </a:xfrm>
          <a:prstGeom prst="rect">
            <a:avLst/>
          </a:prstGeom>
          <a:solidFill>
            <a:srgbClr val="FFE8F7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7200" b="1" cap="small" dirty="0">
                <a:latin typeface="Helvetica"/>
                <a:cs typeface="Times New Roman"/>
              </a:rPr>
              <a:t> </a:t>
            </a:r>
            <a:r>
              <a:rPr lang="en-US" sz="7000" b="1" cap="small" dirty="0">
                <a:latin typeface="Helvetica"/>
                <a:cs typeface="Times New Roman"/>
              </a:rPr>
              <a:t>Investigations of Optical Properties: Sensing Hydrogen Peroxide using Activity-Based Sensors</a:t>
            </a:r>
            <a:br>
              <a:rPr lang="en-US" sz="8800" b="1" i="1" dirty="0">
                <a:latin typeface="Gill Sans MT" panose="020B0502020104020203" pitchFamily="34" charset="0"/>
              </a:rPr>
            </a:br>
            <a:r>
              <a:rPr lang="en-US" sz="4800" dirty="0">
                <a:latin typeface="Helvetica" pitchFamily="2" charset="0"/>
              </a:rPr>
              <a:t>Madison Pageau, Paige Ring, Brittany White-Mathieu</a:t>
            </a:r>
            <a:endParaRPr lang="en-US" dirty="0">
              <a:latin typeface="Helvetica" pitchFamily="2" charset="0"/>
            </a:endParaRPr>
          </a:p>
          <a:p>
            <a:pPr algn="ctr"/>
            <a:r>
              <a:rPr lang="en-US" sz="4800" dirty="0">
                <a:latin typeface="Helvetica" pitchFamily="2" charset="0"/>
              </a:rPr>
              <a:t>University of New Hampshire</a:t>
            </a:r>
          </a:p>
          <a:p>
            <a:pPr algn="ctr"/>
            <a:r>
              <a:rPr lang="en-US" sz="4800" dirty="0">
                <a:latin typeface="Helvetica" pitchFamily="2" charset="0"/>
              </a:rPr>
              <a:t>Department of Chemistry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429000"/>
            <a:ext cx="43891200" cy="0"/>
          </a:xfrm>
          <a:prstGeom prst="line">
            <a:avLst/>
          </a:prstGeom>
          <a:ln w="254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706600" y="3429000"/>
            <a:ext cx="0" cy="29260800"/>
          </a:xfrm>
          <a:prstGeom prst="line">
            <a:avLst/>
          </a:prstGeom>
          <a:ln w="254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260800" y="3429000"/>
            <a:ext cx="0" cy="29260800"/>
          </a:xfrm>
          <a:prstGeom prst="line">
            <a:avLst/>
          </a:prstGeom>
          <a:ln w="254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New Hampshire Wildcats - Wikipedia">
            <a:extLst>
              <a:ext uri="{FF2B5EF4-FFF2-40B4-BE49-F238E27FC236}">
                <a16:creationId xmlns:a16="http://schemas.microsoft.com/office/drawing/2014/main" id="{26766D96-6216-9068-C242-49FFED6AB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730" y="1056284"/>
            <a:ext cx="2701784" cy="22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New Hampshire – Main Campus - Community College System of New  Hampshire">
            <a:extLst>
              <a:ext uri="{FF2B5EF4-FFF2-40B4-BE49-F238E27FC236}">
                <a16:creationId xmlns:a16="http://schemas.microsoft.com/office/drawing/2014/main" id="{34B80073-CB58-1761-F743-2FBC951F6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2"/>
          <a:stretch>
            <a:fillRect/>
          </a:stretch>
        </p:blipFill>
        <p:spPr bwMode="auto">
          <a:xfrm>
            <a:off x="-304800" y="1166583"/>
            <a:ext cx="2667000" cy="189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BB8A7B-EE44-50E7-F00D-A82A7F85D267}"/>
              </a:ext>
            </a:extLst>
          </p:cNvPr>
          <p:cNvSpPr txBox="1"/>
          <p:nvPr/>
        </p:nvSpPr>
        <p:spPr>
          <a:xfrm>
            <a:off x="3429000" y="3429000"/>
            <a:ext cx="67818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u="sng">
                <a:latin typeface="Helvetica" pitchFamily="2" charset="0"/>
              </a:rPr>
              <a:t>Introduction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3D7A8E-CA9C-9469-A839-7B4F00545A1F}"/>
              </a:ext>
            </a:extLst>
          </p:cNvPr>
          <p:cNvSpPr txBox="1"/>
          <p:nvPr/>
        </p:nvSpPr>
        <p:spPr>
          <a:xfrm>
            <a:off x="29315118" y="25231077"/>
            <a:ext cx="9525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>
                <a:latin typeface="Helvetica" pitchFamily="2" charset="0"/>
              </a:rPr>
              <a:t>Acknowledgements</a:t>
            </a:r>
          </a:p>
          <a:p>
            <a:endParaRPr lang="en-US" sz="4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C3A365D-3DB5-A246-C0A8-7E7CB5008F1D}"/>
              </a:ext>
            </a:extLst>
          </p:cNvPr>
          <p:cNvSpPr txBox="1"/>
          <p:nvPr/>
        </p:nvSpPr>
        <p:spPr>
          <a:xfrm>
            <a:off x="35943439" y="26169960"/>
            <a:ext cx="9067800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900" b="1" dirty="0">
                <a:latin typeface="Helvetica" pitchFamily="2" charset="0"/>
              </a:rPr>
              <a:t>Group Members </a:t>
            </a:r>
          </a:p>
          <a:p>
            <a:r>
              <a:rPr lang="en-US" sz="2900" b="1" u="sng" dirty="0">
                <a:latin typeface="Helvetica" pitchFamily="2" charset="0"/>
              </a:rPr>
              <a:t>Principle Investigator</a:t>
            </a:r>
          </a:p>
          <a:p>
            <a:r>
              <a:rPr lang="en-US" sz="2900" dirty="0">
                <a:latin typeface="Helvetica" pitchFamily="2" charset="0"/>
              </a:rPr>
              <a:t>Brittany White-Mathieu</a:t>
            </a:r>
          </a:p>
          <a:p>
            <a:r>
              <a:rPr lang="en-US" sz="2900" b="1" u="sng" dirty="0">
                <a:latin typeface="Helvetica" pitchFamily="2" charset="0"/>
              </a:rPr>
              <a:t>Postdoc</a:t>
            </a:r>
          </a:p>
          <a:p>
            <a:r>
              <a:rPr lang="en-US" sz="2900" dirty="0">
                <a:latin typeface="Helvetica" pitchFamily="2" charset="0"/>
              </a:rPr>
              <a:t>Dr. Aakriti Garg</a:t>
            </a:r>
          </a:p>
          <a:p>
            <a:r>
              <a:rPr lang="en-US" sz="2900" b="1" u="sng" dirty="0">
                <a:latin typeface="Helvetica" pitchFamily="2" charset="0"/>
              </a:rPr>
              <a:t>Graduate Students </a:t>
            </a:r>
          </a:p>
          <a:p>
            <a:r>
              <a:rPr lang="en-US" sz="2900" dirty="0">
                <a:latin typeface="Helvetica" pitchFamily="2" charset="0"/>
              </a:rPr>
              <a:t>Paige Ring</a:t>
            </a:r>
          </a:p>
          <a:p>
            <a:r>
              <a:rPr lang="en-US" sz="2900" dirty="0">
                <a:latin typeface="Helvetica" pitchFamily="2" charset="0"/>
              </a:rPr>
              <a:t>Thomas DiPhilippo</a:t>
            </a:r>
          </a:p>
          <a:p>
            <a:r>
              <a:rPr lang="en-US" sz="2900" dirty="0">
                <a:latin typeface="Helvetica" pitchFamily="2" charset="0"/>
              </a:rPr>
              <a:t>Saghar Jarollahi</a:t>
            </a:r>
          </a:p>
          <a:p>
            <a:r>
              <a:rPr lang="en-US" sz="2900" dirty="0">
                <a:latin typeface="Helvetica" pitchFamily="2" charset="0"/>
              </a:rPr>
              <a:t>Yağmur Altunsoy</a:t>
            </a:r>
          </a:p>
          <a:p>
            <a:r>
              <a:rPr lang="en-US" sz="2900" dirty="0">
                <a:latin typeface="Helvetica" pitchFamily="2" charset="0"/>
              </a:rPr>
              <a:t>Prasanna Ganesh </a:t>
            </a:r>
          </a:p>
          <a:p>
            <a:r>
              <a:rPr lang="en-US" sz="2900" dirty="0">
                <a:latin typeface="Helvetica" pitchFamily="2" charset="0"/>
              </a:rPr>
              <a:t>Arpan Gosh</a:t>
            </a:r>
          </a:p>
          <a:p>
            <a:endParaRPr lang="en-US" sz="4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1D18D6-605B-CE9C-1B9E-02C3FBC6BBDD}"/>
              </a:ext>
            </a:extLst>
          </p:cNvPr>
          <p:cNvSpPr txBox="1"/>
          <p:nvPr/>
        </p:nvSpPr>
        <p:spPr>
          <a:xfrm>
            <a:off x="39946730" y="308187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Helvetica" pitchFamily="2" charset="0"/>
              </a:rPr>
              <a:t>Funding</a:t>
            </a:r>
            <a:r>
              <a:rPr lang="en-US" sz="4800" dirty="0">
                <a:latin typeface="Helvetica" pitchFamily="2" charset="0"/>
              </a:rPr>
              <a:t> </a:t>
            </a:r>
          </a:p>
        </p:txBody>
      </p:sp>
      <p:pic>
        <p:nvPicPr>
          <p:cNvPr id="63" name="Picture 4" descr="University of New Hampshire – Main Campus - Community College System of New  Hampshire">
            <a:extLst>
              <a:ext uri="{FF2B5EF4-FFF2-40B4-BE49-F238E27FC236}">
                <a16:creationId xmlns:a16="http://schemas.microsoft.com/office/drawing/2014/main" id="{ADC474D1-A61F-B7C1-36C5-85610831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2"/>
          <a:stretch>
            <a:fillRect/>
          </a:stretch>
        </p:blipFill>
        <p:spPr bwMode="auto">
          <a:xfrm>
            <a:off x="41866335" y="31352447"/>
            <a:ext cx="2209800" cy="15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50E5FA4A-0C33-F3AF-2CBF-2FC23B774DFE}"/>
              </a:ext>
            </a:extLst>
          </p:cNvPr>
          <p:cNvSpPr txBox="1"/>
          <p:nvPr/>
        </p:nvSpPr>
        <p:spPr>
          <a:xfrm>
            <a:off x="29520313" y="3605612"/>
            <a:ext cx="14020800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u="sng">
                <a:latin typeface="Helvetica" pitchFamily="2" charset="0"/>
              </a:rPr>
              <a:t>Future Work</a:t>
            </a:r>
          </a:p>
          <a:p>
            <a:pPr algn="ctr"/>
            <a:endParaRPr lang="en-US" sz="4400">
              <a:ea typeface="Calibri"/>
              <a:cs typeface="Calibri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4284C8C-3CCD-7C6C-0C98-A241F73A223B}"/>
              </a:ext>
            </a:extLst>
          </p:cNvPr>
          <p:cNvSpPr txBox="1"/>
          <p:nvPr/>
        </p:nvSpPr>
        <p:spPr>
          <a:xfrm>
            <a:off x="31064200" y="33578800"/>
            <a:ext cx="184731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387A88D-1F7E-07D4-3B8C-10A08FB7007A}"/>
              </a:ext>
            </a:extLst>
          </p:cNvPr>
          <p:cNvSpPr txBox="1"/>
          <p:nvPr/>
        </p:nvSpPr>
        <p:spPr>
          <a:xfrm>
            <a:off x="39460455" y="27619513"/>
            <a:ext cx="531594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u="sng" dirty="0">
                <a:latin typeface="Helvetica" pitchFamily="2" charset="0"/>
              </a:rPr>
              <a:t>Undergraduate students</a:t>
            </a:r>
          </a:p>
          <a:p>
            <a:r>
              <a:rPr lang="en-US" sz="2900" dirty="0">
                <a:latin typeface="Helvetica" pitchFamily="2" charset="0"/>
              </a:rPr>
              <a:t>Nicholas Mixon</a:t>
            </a:r>
          </a:p>
          <a:p>
            <a:r>
              <a:rPr lang="en-US" sz="2900" dirty="0">
                <a:latin typeface="Helvetica" pitchFamily="2" charset="0"/>
              </a:rPr>
              <a:t>Muriel Lubelczyk</a:t>
            </a:r>
          </a:p>
          <a:p>
            <a:r>
              <a:rPr lang="en-US" sz="2900" dirty="0">
                <a:latin typeface="Helvetica" pitchFamily="2" charset="0"/>
              </a:rPr>
              <a:t>Madison Pageau</a:t>
            </a:r>
          </a:p>
          <a:p>
            <a:r>
              <a:rPr lang="en-US" sz="2900" dirty="0">
                <a:latin typeface="Helvetica" pitchFamily="2" charset="0"/>
              </a:rPr>
              <a:t>Aliyah Krestalica</a:t>
            </a:r>
          </a:p>
          <a:p>
            <a:r>
              <a:rPr lang="en-US" sz="2900" dirty="0">
                <a:latin typeface="Helvetica" pitchFamily="2" charset="0"/>
              </a:rPr>
              <a:t>Mason Russell</a:t>
            </a:r>
          </a:p>
          <a:p>
            <a:endParaRPr lang="en-US" dirty="0"/>
          </a:p>
        </p:txBody>
      </p:sp>
      <p:pic>
        <p:nvPicPr>
          <p:cNvPr id="154" name="Picture 15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750255C-8E0C-B601-5AF1-4BC8DEAA8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t="14954" r="19309" b="7195"/>
          <a:stretch>
            <a:fillRect/>
          </a:stretch>
        </p:blipFill>
        <p:spPr>
          <a:xfrm>
            <a:off x="29417768" y="26643697"/>
            <a:ext cx="6495834" cy="4836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1336DCA1-1DD9-46E4-6398-6FA3C9839052}"/>
                  </a:ext>
                </a:extLst>
              </p:cNvPr>
              <p:cNvSpPr txBox="1"/>
              <p:nvPr/>
            </p:nvSpPr>
            <p:spPr>
              <a:xfrm>
                <a:off x="32918400" y="24155400"/>
                <a:ext cx="5638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+mj-lt"/>
                  </a:rPr>
                  <a:t>100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+mj-lt"/>
                  </a:rPr>
                  <a:t>M</a:t>
                </a: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1336DCA1-1DD9-46E4-6398-6FA3C9839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00" y="24155400"/>
                <a:ext cx="5638800" cy="523220"/>
              </a:xfrm>
              <a:prstGeom prst="rect">
                <a:avLst/>
              </a:prstGeom>
              <a:blipFill>
                <a:blip r:embed="rId6"/>
                <a:stretch>
                  <a:fillRect l="-2162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4563F7E-8D69-CED3-F756-969641407825}"/>
              </a:ext>
            </a:extLst>
          </p:cNvPr>
          <p:cNvSpPr txBox="1"/>
          <p:nvPr/>
        </p:nvSpPr>
        <p:spPr>
          <a:xfrm>
            <a:off x="127957" y="4505234"/>
            <a:ext cx="14390635" cy="5555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 baseline="0">
                <a:latin typeface="Helvetica" pitchFamily="2" charset="0"/>
                <a:ea typeface="Segoe UI"/>
                <a:cs typeface="Segoe UI"/>
              </a:rPr>
              <a:t>Cellular membranes </a:t>
            </a:r>
            <a:r>
              <a:rPr lang="en-US" sz="4500">
                <a:latin typeface="Helvetica" pitchFamily="2" charset="0"/>
                <a:ea typeface="Segoe UI"/>
                <a:cs typeface="Segoe UI"/>
              </a:rPr>
              <a:t>enable biochemical</a:t>
            </a:r>
            <a:r>
              <a:rPr lang="en-US" sz="4500" baseline="0">
                <a:latin typeface="Helvetica" pitchFamily="2" charset="0"/>
                <a:ea typeface="Segoe UI"/>
                <a:cs typeface="Segoe UI"/>
              </a:rPr>
              <a:t> processes to </a:t>
            </a:r>
            <a:r>
              <a:rPr lang="en-US" sz="4500">
                <a:latin typeface="Helvetica" pitchFamily="2" charset="0"/>
                <a:ea typeface="Segoe UI"/>
                <a:cs typeface="Segoe UI"/>
              </a:rPr>
              <a:t>occur through</a:t>
            </a:r>
            <a:r>
              <a:rPr lang="en-US" sz="4500" baseline="0">
                <a:latin typeface="Helvetica" pitchFamily="2" charset="0"/>
                <a:ea typeface="Segoe UI"/>
                <a:cs typeface="Segoe UI"/>
              </a:rPr>
              <a:t> </a:t>
            </a:r>
            <a:r>
              <a:rPr lang="en-US" sz="4500">
                <a:latin typeface="Helvetica" pitchFamily="2" charset="0"/>
                <a:ea typeface="Segoe UI"/>
                <a:cs typeface="Segoe UI"/>
              </a:rPr>
              <a:t>organelle compartmentalization</a:t>
            </a:r>
            <a:r>
              <a:rPr lang="en-US" sz="4500" baseline="0">
                <a:latin typeface="Helvetica" pitchFamily="2" charset="0"/>
                <a:ea typeface="Segoe UI"/>
                <a:cs typeface="Segoe UI"/>
              </a:rPr>
              <a:t>; making transport, signaling, </a:t>
            </a:r>
            <a:r>
              <a:rPr lang="en-US" sz="4500">
                <a:latin typeface="Helvetica" pitchFamily="2" charset="0"/>
                <a:ea typeface="Segoe UI"/>
                <a:cs typeface="Segoe UI"/>
              </a:rPr>
              <a:t>and interaction</a:t>
            </a:r>
            <a:r>
              <a:rPr lang="en-US" sz="4500" baseline="0">
                <a:latin typeface="Helvetica" pitchFamily="2" charset="0"/>
                <a:ea typeface="Segoe UI"/>
                <a:cs typeface="Segoe UI"/>
              </a:rPr>
              <a:t> with the </a:t>
            </a:r>
            <a:r>
              <a:rPr lang="en-US" sz="4500">
                <a:latin typeface="Helvetica" pitchFamily="2" charset="0"/>
                <a:ea typeface="Segoe UI"/>
                <a:cs typeface="Segoe UI"/>
              </a:rPr>
              <a:t>cell's environment</a:t>
            </a:r>
            <a:r>
              <a:rPr lang="en-US" sz="4500" baseline="0">
                <a:latin typeface="Helvetica" pitchFamily="2" charset="0"/>
                <a:ea typeface="Segoe UI"/>
                <a:cs typeface="Segoe UI"/>
              </a:rPr>
              <a:t> essential to the </a:t>
            </a:r>
            <a:r>
              <a:rPr lang="en-US" sz="4500">
                <a:latin typeface="Helvetica" pitchFamily="2" charset="0"/>
                <a:ea typeface="Segoe UI"/>
                <a:cs typeface="Segoe UI"/>
              </a:rPr>
              <a:t>cell's morphology.</a:t>
            </a:r>
            <a:r>
              <a:rPr lang="en-US" sz="4500" b="1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 </a:t>
            </a:r>
            <a:endParaRPr lang="en-US" sz="4500">
              <a:latin typeface="Times New Roman"/>
              <a:cs typeface="Segoe UI"/>
            </a:endParaRPr>
          </a:p>
          <a:p>
            <a:pPr algn="just" fontAlgn="base"/>
            <a:r>
              <a:rPr lang="en-US" sz="5500">
                <a:solidFill>
                  <a:srgbClr val="000000"/>
                </a:solidFill>
                <a:latin typeface="Times New Roman" panose="02020603050405020304" pitchFamily="18" charset="0"/>
              </a:rPr>
              <a:t>​</a:t>
            </a:r>
            <a:endParaRPr lang="en-US" sz="550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just" fontAlgn="base"/>
            <a:endParaRPr lang="en-US" sz="55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6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B387F-31AA-F133-C7B8-6AFD1AEF1DF0}"/>
              </a:ext>
            </a:extLst>
          </p:cNvPr>
          <p:cNvSpPr txBox="1"/>
          <p:nvPr/>
        </p:nvSpPr>
        <p:spPr>
          <a:xfrm>
            <a:off x="252495" y="21875525"/>
            <a:ext cx="14141557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500" b="1" dirty="0">
                <a:latin typeface="Helvetica" pitchFamily="2" charset="0"/>
                <a:ea typeface="Segoe UI"/>
                <a:cs typeface="Segoe UI"/>
              </a:rPr>
              <a:t>Metabolic Labeling </a:t>
            </a:r>
            <a:r>
              <a:rPr lang="en-US" sz="4500" dirty="0">
                <a:latin typeface="Helvetica" pitchFamily="2" charset="0"/>
                <a:ea typeface="Segoe UI"/>
                <a:cs typeface="Segoe UI"/>
              </a:rPr>
              <a:t>leverage’s</a:t>
            </a:r>
            <a:r>
              <a:rPr lang="en-US" sz="4500" b="1" dirty="0">
                <a:latin typeface="Helvetica" pitchFamily="2" charset="0"/>
                <a:ea typeface="Segoe UI"/>
                <a:cs typeface="Segoe UI"/>
              </a:rPr>
              <a:t> </a:t>
            </a:r>
            <a:r>
              <a:rPr lang="en-US" sz="4500" dirty="0">
                <a:latin typeface="Helvetica" pitchFamily="2" charset="0"/>
                <a:ea typeface="Segoe UI"/>
                <a:cs typeface="Segoe UI"/>
              </a:rPr>
              <a:t>the cell’s natural machinery</a:t>
            </a:r>
            <a:r>
              <a:rPr lang="en-US" sz="4500" baseline="0" dirty="0">
                <a:latin typeface="Helvetica" pitchFamily="2" charset="0"/>
                <a:ea typeface="Segoe UI"/>
                <a:cs typeface="Segoe UI"/>
              </a:rPr>
              <a:t> </a:t>
            </a:r>
            <a:r>
              <a:rPr lang="en-US" sz="4500" dirty="0">
                <a:latin typeface="Helvetica" pitchFamily="2" charset="0"/>
                <a:ea typeface="Segoe UI"/>
                <a:cs typeface="Segoe UI"/>
              </a:rPr>
              <a:t>to incorporate</a:t>
            </a:r>
            <a:r>
              <a:rPr lang="en-US" sz="4500" baseline="0" dirty="0">
                <a:latin typeface="Helvetica" pitchFamily="2" charset="0"/>
                <a:ea typeface="Segoe UI"/>
                <a:cs typeface="Segoe UI"/>
              </a:rPr>
              <a:t> </a:t>
            </a:r>
            <a:r>
              <a:rPr lang="en-US" sz="4500" dirty="0">
                <a:latin typeface="Helvetica" pitchFamily="2" charset="0"/>
                <a:ea typeface="Segoe UI"/>
                <a:cs typeface="Segoe UI"/>
              </a:rPr>
              <a:t>azido choline through the Kennedy pathway</a:t>
            </a:r>
            <a:r>
              <a:rPr lang="en-US" sz="4500" baseline="0" dirty="0">
                <a:latin typeface="Helvetica" pitchFamily="2" charset="0"/>
                <a:ea typeface="Segoe UI"/>
                <a:cs typeface="Segoe UI"/>
              </a:rPr>
              <a:t> </a:t>
            </a:r>
            <a:endParaRPr lang="en-US" sz="4500" dirty="0">
              <a:latin typeface="Helvetica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2658D-1BAF-1AB9-CB4C-2E60BFE5D80A}"/>
              </a:ext>
            </a:extLst>
          </p:cNvPr>
          <p:cNvSpPr txBox="1"/>
          <p:nvPr/>
        </p:nvSpPr>
        <p:spPr>
          <a:xfrm>
            <a:off x="20342412" y="20926139"/>
            <a:ext cx="3557951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u="sng">
                <a:latin typeface="Helvetica" pitchFamily="2" charset="0"/>
              </a:rPr>
              <a:t>Results</a:t>
            </a:r>
            <a:r>
              <a:rPr sz="6000">
                <a:latin typeface="Calibri"/>
                <a:ea typeface="Calibri"/>
                <a:cs typeface="Calibri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C87852-82EB-37F4-BF27-27F4DC098569}"/>
              </a:ext>
            </a:extLst>
          </p:cNvPr>
          <p:cNvSpPr txBox="1"/>
          <p:nvPr/>
        </p:nvSpPr>
        <p:spPr>
          <a:xfrm>
            <a:off x="29001288" y="20566700"/>
            <a:ext cx="14020800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u="sng">
                <a:latin typeface="Helvetica" pitchFamily="2" charset="0"/>
              </a:rPr>
              <a:t>References</a:t>
            </a:r>
          </a:p>
          <a:p>
            <a:pPr algn="ctr"/>
            <a:endParaRPr lang="en-US" sz="4400">
              <a:ea typeface="Calibri"/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FCB769-5C1B-33DD-F687-1A609DF718E8}"/>
              </a:ext>
            </a:extLst>
          </p:cNvPr>
          <p:cNvSpPr txBox="1"/>
          <p:nvPr/>
        </p:nvSpPr>
        <p:spPr>
          <a:xfrm flipH="1">
            <a:off x="29387931" y="21496183"/>
            <a:ext cx="14427069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Helvetica" pitchFamily="2" charset="0"/>
              </a:rPr>
              <a:t>(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1)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Cell Membrane (Plasma Membrane)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. https://www.genome.gov/genetics-glossary/Cell-Membrane-Plasma-Membrane (accessed 2026-03-20).</a:t>
            </a:r>
          </a:p>
          <a:p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(2)Peng, F.; Liao, M.; Qin, R.; Zhu, S.; Peng, C.; Fu, L.; Chen, Y.; Han, B.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Sig Transduct Target Ther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Helvetica" pitchFamily="2" charset="0"/>
                <a:cs typeface="Times New Roman" panose="02020603050405020304" pitchFamily="18" charset="0"/>
              </a:rPr>
              <a:t>2022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,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7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 (1), 286. </a:t>
            </a:r>
          </a:p>
          <a:p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(3)Schon, E. A.; Area-Gomez, E.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Molecular and Cellular Neuroscience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Helvetica" pitchFamily="2" charset="0"/>
                <a:cs typeface="Times New Roman" panose="02020603050405020304" pitchFamily="18" charset="0"/>
              </a:rPr>
              <a:t>2013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,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55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, 26–36. </a:t>
            </a:r>
          </a:p>
          <a:p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(4)Leonard, A. P.; Cameron, R. B.; Speiser, J. L.; Wolf, B. J.; Peterson, Y. K.; Schnellmann, R. G.; Beeson, C. C.; Rohrer, B.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Biochimica et Biophysica Acta (BBA) - Molecular Cell Research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Helvetica" pitchFamily="2" charset="0"/>
                <a:cs typeface="Times New Roman" panose="02020603050405020304" pitchFamily="18" charset="0"/>
              </a:rPr>
              <a:t>2015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,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1853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 (2), 348–360. </a:t>
            </a:r>
          </a:p>
          <a:p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(5)Jao, C. Y.; Roth, M.; Welti, R.; Salic, A.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Proc Natl Acad Sci U S A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latin typeface="Helvetica" pitchFamily="2" charset="0"/>
                <a:cs typeface="Times New Roman" panose="02020603050405020304" pitchFamily="18" charset="0"/>
              </a:rPr>
              <a:t>2009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, </a:t>
            </a:r>
            <a:r>
              <a:rPr lang="en-US" sz="2500" i="1" dirty="0">
                <a:latin typeface="Helvetica" pitchFamily="2" charset="0"/>
                <a:cs typeface="Times New Roman" panose="02020603050405020304" pitchFamily="18" charset="0"/>
              </a:rPr>
              <a:t>106</a:t>
            </a:r>
            <a:r>
              <a:rPr lang="en-US" sz="2500" dirty="0">
                <a:latin typeface="Helvetica" pitchFamily="2" charset="0"/>
                <a:cs typeface="Times New Roman" panose="02020603050405020304" pitchFamily="18" charset="0"/>
              </a:rPr>
              <a:t> (36), 15332–15337.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40937-EB34-9968-774F-4C7B2CC79E83}"/>
              </a:ext>
            </a:extLst>
          </p:cNvPr>
          <p:cNvSpPr txBox="1"/>
          <p:nvPr/>
        </p:nvSpPr>
        <p:spPr>
          <a:xfrm>
            <a:off x="18932703" y="3583112"/>
            <a:ext cx="67818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u="sng">
                <a:latin typeface="Helvetica" pitchFamily="2" charset="0"/>
              </a:rPr>
              <a:t>Methods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9988EA-0F64-7959-EBA4-3E4671466BDF}"/>
              </a:ext>
            </a:extLst>
          </p:cNvPr>
          <p:cNvSpPr txBox="1"/>
          <p:nvPr/>
        </p:nvSpPr>
        <p:spPr>
          <a:xfrm>
            <a:off x="14756557" y="17134186"/>
            <a:ext cx="14477677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sz="5500" b="1">
              <a:latin typeface="Times New Roman"/>
              <a:cs typeface="Times New Roman"/>
            </a:endParaRPr>
          </a:p>
          <a:p>
            <a:pPr algn="ctr"/>
            <a:r>
              <a:rPr lang="en-US" sz="4500" b="1">
                <a:latin typeface="Helvetica" pitchFamily="2" charset="0"/>
                <a:cs typeface="Segoe UI"/>
              </a:rPr>
              <a:t>Measurable spectroscopic increase in fluorescence should be observed when </a:t>
            </a:r>
            <a:r>
              <a:rPr lang="en-US" sz="4500" b="1">
                <a:latin typeface="Helvetica" pitchFamily="2" charset="0"/>
                <a:cs typeface="Times New Roman"/>
              </a:rPr>
              <a:t>the functionalized H</a:t>
            </a:r>
            <a:r>
              <a:rPr lang="en-US" sz="4500" b="1" baseline="-25000">
                <a:latin typeface="Helvetica" pitchFamily="2" charset="0"/>
                <a:cs typeface="Times New Roman"/>
              </a:rPr>
              <a:t>2</a:t>
            </a:r>
            <a:r>
              <a:rPr lang="en-US" sz="4500" b="1">
                <a:latin typeface="Helvetica" pitchFamily="2" charset="0"/>
                <a:cs typeface="Times New Roman"/>
              </a:rPr>
              <a:t>O</a:t>
            </a:r>
            <a:r>
              <a:rPr lang="en-US" sz="4500" b="1" baseline="-25000">
                <a:latin typeface="Helvetica" pitchFamily="2" charset="0"/>
                <a:cs typeface="Times New Roman"/>
              </a:rPr>
              <a:t>2</a:t>
            </a:r>
            <a:r>
              <a:rPr lang="en-US" sz="4500" b="1">
                <a:latin typeface="Helvetica" pitchFamily="2" charset="0"/>
                <a:cs typeface="Times New Roman"/>
              </a:rPr>
              <a:t> sensor is exposed to </a:t>
            </a:r>
            <a:r>
              <a:rPr lang="en-US" sz="4500" b="1">
                <a:latin typeface="Helvetica" pitchFamily="2" charset="0"/>
                <a:ea typeface="Segoe UI"/>
                <a:cs typeface="Segoe UI"/>
              </a:rPr>
              <a:t>H</a:t>
            </a:r>
            <a:r>
              <a:rPr lang="en-US" sz="4500" b="1" baseline="-25000">
                <a:latin typeface="Helvetica" pitchFamily="2" charset="0"/>
                <a:ea typeface="Segoe UI"/>
                <a:cs typeface="Segoe UI"/>
              </a:rPr>
              <a:t>2</a:t>
            </a:r>
            <a:r>
              <a:rPr lang="en-US" sz="4500" b="1">
                <a:latin typeface="Helvetica" pitchFamily="2" charset="0"/>
                <a:ea typeface="Segoe UI"/>
                <a:cs typeface="Segoe UI"/>
              </a:rPr>
              <a:t>O</a:t>
            </a:r>
            <a:r>
              <a:rPr lang="en-US" sz="4500" b="1" baseline="-25000">
                <a:latin typeface="Helvetica" pitchFamily="2" charset="0"/>
                <a:ea typeface="Segoe UI"/>
                <a:cs typeface="Segoe UI"/>
              </a:rPr>
              <a:t>2</a:t>
            </a:r>
            <a:endParaRPr lang="en-US" sz="4500" b="1">
              <a:latin typeface="Helvetica" pitchFamily="2" charset="0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37CD88-427D-23D4-66F4-A9567B1EF1A2}"/>
              </a:ext>
            </a:extLst>
          </p:cNvPr>
          <p:cNvSpPr txBox="1"/>
          <p:nvPr/>
        </p:nvSpPr>
        <p:spPr>
          <a:xfrm>
            <a:off x="29688318" y="16073510"/>
            <a:ext cx="8778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500">
                <a:latin typeface="Helvetica" pitchFamily="2" charset="0"/>
                <a:cs typeface="Times New Roman"/>
              </a:rPr>
              <a:t>Additional in vitro ROS studies will ensure the functionality and selectivity of the probe in ongoing live cell experiments </a:t>
            </a:r>
            <a:endParaRPr lang="en-US" sz="4500">
              <a:latin typeface="Helvetica" pitchFamily="2" charset="0"/>
              <a:ea typeface="Calibri"/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2EA1D7-8C53-7C1E-6527-B64B86BAFE84}"/>
              </a:ext>
            </a:extLst>
          </p:cNvPr>
          <p:cNvSpPr txBox="1"/>
          <p:nvPr/>
        </p:nvSpPr>
        <p:spPr>
          <a:xfrm>
            <a:off x="14835646" y="29265417"/>
            <a:ext cx="14347876" cy="3708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sz="5500" dirty="0">
              <a:latin typeface="Helvetica" pitchFamily="2" charset="0"/>
              <a:cs typeface="Times New Roman"/>
            </a:endParaRPr>
          </a:p>
          <a:p>
            <a:pPr algn="ctr"/>
            <a:r>
              <a:rPr lang="en-US" sz="4400" dirty="0">
                <a:latin typeface="Helvetica" pitchFamily="2" charset="0"/>
                <a:cs typeface="Times New Roman"/>
              </a:rPr>
              <a:t>Increased absorption and fluorescence emission upon addition of </a:t>
            </a:r>
            <a:r>
              <a:rPr lang="en-US" sz="4400" dirty="0">
                <a:latin typeface="Helvetica" pitchFamily="2" charset="0"/>
                <a:ea typeface="Segoe UI"/>
                <a:cs typeface="Segoe UI"/>
              </a:rPr>
              <a:t>H</a:t>
            </a:r>
            <a:r>
              <a:rPr lang="en-US" sz="4400" baseline="-25000" dirty="0">
                <a:latin typeface="Helvetica" pitchFamily="2" charset="0"/>
                <a:ea typeface="Segoe UI"/>
                <a:cs typeface="Segoe UI"/>
              </a:rPr>
              <a:t>2</a:t>
            </a:r>
            <a:r>
              <a:rPr lang="en-US" sz="4400" dirty="0">
                <a:latin typeface="Helvetica" pitchFamily="2" charset="0"/>
                <a:ea typeface="Segoe UI"/>
                <a:cs typeface="Segoe UI"/>
              </a:rPr>
              <a:t>O</a:t>
            </a:r>
            <a:r>
              <a:rPr lang="en-US" sz="4400" baseline="-25000" dirty="0">
                <a:latin typeface="Helvetica" pitchFamily="2" charset="0"/>
                <a:ea typeface="Segoe UI"/>
                <a:cs typeface="Segoe UI"/>
              </a:rPr>
              <a:t>2 </a:t>
            </a:r>
            <a:r>
              <a:rPr lang="en-US" sz="4400" dirty="0">
                <a:latin typeface="Helvetica" pitchFamily="2" charset="0"/>
                <a:cs typeface="Times New Roman"/>
              </a:rPr>
              <a:t>with functionalized H</a:t>
            </a:r>
            <a:r>
              <a:rPr lang="en-US" sz="4400" baseline="-25000" dirty="0">
                <a:latin typeface="Helvetica" pitchFamily="2" charset="0"/>
                <a:cs typeface="Times New Roman"/>
              </a:rPr>
              <a:t>2</a:t>
            </a:r>
            <a:r>
              <a:rPr lang="en-US" sz="4400" dirty="0">
                <a:latin typeface="Helvetica" pitchFamily="2" charset="0"/>
                <a:cs typeface="Times New Roman"/>
              </a:rPr>
              <a:t>O</a:t>
            </a:r>
            <a:r>
              <a:rPr lang="en-US" sz="4400" baseline="-25000" dirty="0">
                <a:latin typeface="Helvetica" pitchFamily="2" charset="0"/>
                <a:cs typeface="Times New Roman"/>
              </a:rPr>
              <a:t>2</a:t>
            </a:r>
            <a:r>
              <a:rPr lang="en-US" sz="4400" dirty="0">
                <a:latin typeface="Helvetica" pitchFamily="2" charset="0"/>
                <a:cs typeface="Times New Roman"/>
              </a:rPr>
              <a:t> sensor indicates </a:t>
            </a:r>
            <a:r>
              <a:rPr lang="en-US" sz="4400" b="1" dirty="0">
                <a:latin typeface="Helvetica" pitchFamily="2" charset="0"/>
                <a:ea typeface="Segoe UI"/>
                <a:cs typeface="Segoe UI"/>
              </a:rPr>
              <a:t>H</a:t>
            </a:r>
            <a:r>
              <a:rPr lang="en-US" sz="4400" b="1" baseline="-25000" dirty="0">
                <a:latin typeface="Helvetica" pitchFamily="2" charset="0"/>
                <a:ea typeface="Segoe UI"/>
                <a:cs typeface="Segoe UI"/>
              </a:rPr>
              <a:t>2</a:t>
            </a:r>
            <a:r>
              <a:rPr lang="en-US" sz="4400" b="1" dirty="0">
                <a:latin typeface="Helvetica" pitchFamily="2" charset="0"/>
                <a:ea typeface="Segoe UI"/>
                <a:cs typeface="Segoe UI"/>
              </a:rPr>
              <a:t>O</a:t>
            </a:r>
            <a:r>
              <a:rPr lang="en-US" sz="4400" b="1" baseline="-25000" dirty="0">
                <a:latin typeface="Helvetica" pitchFamily="2" charset="0"/>
                <a:ea typeface="Segoe UI"/>
                <a:cs typeface="Segoe UI"/>
              </a:rPr>
              <a:t>2 </a:t>
            </a:r>
            <a:r>
              <a:rPr lang="en-US" sz="4400" b="1" dirty="0">
                <a:latin typeface="Helvetica" pitchFamily="2" charset="0"/>
                <a:cs typeface="Times New Roman"/>
              </a:rPr>
              <a:t>specificity </a:t>
            </a:r>
            <a:r>
              <a:rPr lang="en-US" sz="4400" dirty="0">
                <a:latin typeface="Helvetica" pitchFamily="2" charset="0"/>
                <a:cs typeface="Times New Roman"/>
              </a:rPr>
              <a:t>to measure ROS production at membranes</a:t>
            </a:r>
            <a:r>
              <a:rPr lang="en-US" sz="4400" b="1" dirty="0">
                <a:latin typeface="Helvetica" pitchFamily="2" charset="0"/>
                <a:cs typeface="Times New Roman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AC765B-FA17-54CB-CCC2-BA414F632B83}"/>
              </a:ext>
            </a:extLst>
          </p:cNvPr>
          <p:cNvGrpSpPr/>
          <p:nvPr/>
        </p:nvGrpSpPr>
        <p:grpSpPr>
          <a:xfrm>
            <a:off x="38835694" y="15373488"/>
            <a:ext cx="4466473" cy="4218615"/>
            <a:chOff x="35856452" y="9920401"/>
            <a:chExt cx="4704409" cy="4816335"/>
          </a:xfrm>
        </p:grpSpPr>
        <p:pic>
          <p:nvPicPr>
            <p:cNvPr id="10" name="Picture 9" descr="A green glowing cells in a dark background&#10;&#10;AI-generated content may be incorrect.">
              <a:extLst>
                <a:ext uri="{FF2B5EF4-FFF2-40B4-BE49-F238E27FC236}">
                  <a16:creationId xmlns:a16="http://schemas.microsoft.com/office/drawing/2014/main" id="{0BC9BCBD-4A7A-F439-9F85-51E95BBBE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56452" y="9920401"/>
              <a:ext cx="4604586" cy="48163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660D76A-668D-B6FA-B397-B615F499B11B}"/>
                    </a:ext>
                  </a:extLst>
                </p:cNvPr>
                <p:cNvSpPr txBox="1"/>
                <p:nvPr/>
              </p:nvSpPr>
              <p:spPr>
                <a:xfrm>
                  <a:off x="38734941" y="13793447"/>
                  <a:ext cx="182592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>
                      <a:solidFill>
                        <a:schemeClr val="bg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100</a:t>
                  </a:r>
                  <a14:m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3000">
                      <a:solidFill>
                        <a:schemeClr val="bg1"/>
                      </a:solidFill>
                      <a:latin typeface="Helvetica" pitchFamily="2" charset="0"/>
                      <a:cs typeface="Times New Roman" panose="020206030504050203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6660D76A-668D-B6FA-B397-B615F499B1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34941" y="13793447"/>
                  <a:ext cx="1825920" cy="553998"/>
                </a:xfrm>
                <a:prstGeom prst="rect">
                  <a:avLst/>
                </a:prstGeom>
                <a:blipFill>
                  <a:blip r:embed="rId8"/>
                  <a:stretch>
                    <a:fillRect l="-8451" t="-16250" b="-5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391541-6218-0CBB-9577-611336251A73}"/>
              </a:ext>
            </a:extLst>
          </p:cNvPr>
          <p:cNvSpPr txBox="1"/>
          <p:nvPr/>
        </p:nvSpPr>
        <p:spPr>
          <a:xfrm>
            <a:off x="89146" y="7394862"/>
            <a:ext cx="14326677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Regulated cell death </a:t>
            </a:r>
            <a:r>
              <a:rPr lang="en-US" sz="45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(RCD) facilitates changes in membrane morphology and disrupts cell membrane function. </a:t>
            </a:r>
            <a:r>
              <a:rPr lang="en-US" sz="4500" b="1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Reactive Oxygen Species </a:t>
            </a:r>
            <a:r>
              <a:rPr lang="en-US" sz="45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initiate RCD through oxidation of lipids and appear in different forms including H</a:t>
            </a:r>
            <a:r>
              <a:rPr lang="en-US" sz="4500" baseline="-250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O</a:t>
            </a:r>
            <a:r>
              <a:rPr lang="en-US" sz="4500" baseline="-250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, •OH, O</a:t>
            </a:r>
            <a:r>
              <a:rPr lang="en-US" sz="4500" baseline="-250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2</a:t>
            </a:r>
            <a:r>
              <a:rPr lang="en-US" sz="4500" baseline="300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•–</a:t>
            </a:r>
            <a:r>
              <a:rPr lang="en-US" sz="45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, and </a:t>
            </a:r>
            <a:r>
              <a:rPr lang="en-US" sz="4500" baseline="300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1</a:t>
            </a:r>
            <a:r>
              <a:rPr lang="en-US" sz="45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O</a:t>
            </a:r>
            <a:r>
              <a:rPr lang="en-US" sz="4500" baseline="-250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2</a:t>
            </a:r>
            <a:r>
              <a:rPr lang="en-US" sz="5000" dirty="0">
                <a:solidFill>
                  <a:srgbClr val="000000"/>
                </a:solidFill>
                <a:latin typeface="Helvetica" pitchFamily="2" charset="0"/>
                <a:ea typeface="Segoe UI"/>
                <a:cs typeface="Segoe UI"/>
              </a:rPr>
              <a:t>.</a:t>
            </a:r>
            <a:endParaRPr lang="en-US" sz="5000" dirty="0">
              <a:latin typeface="Helvetica" pitchFamily="2" charset="0"/>
            </a:endParaRPr>
          </a:p>
          <a:p>
            <a:pPr algn="just"/>
            <a:endParaRPr lang="en-US" sz="9600" dirty="0">
              <a:latin typeface="Times New Roman"/>
              <a:ea typeface="Segoe UI"/>
              <a:cs typeface="Segoe UI"/>
            </a:endParaRP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E74C13-73F4-7F97-D461-390D47C77A06}"/>
              </a:ext>
            </a:extLst>
          </p:cNvPr>
          <p:cNvSpPr txBox="1"/>
          <p:nvPr/>
        </p:nvSpPr>
        <p:spPr>
          <a:xfrm>
            <a:off x="14979686" y="5127204"/>
            <a:ext cx="13896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Helvetica" pitchFamily="2" charset="0"/>
              </a:rPr>
              <a:t>A </a:t>
            </a:r>
            <a:r>
              <a:rPr lang="en-US" sz="4500" b="1">
                <a:latin typeface="Helvetica" pitchFamily="2" charset="0"/>
              </a:rPr>
              <a:t>functionalized H</a:t>
            </a:r>
            <a:r>
              <a:rPr lang="en-US" sz="4500" b="1" baseline="-25000">
                <a:latin typeface="Helvetica" pitchFamily="2" charset="0"/>
              </a:rPr>
              <a:t>2</a:t>
            </a:r>
            <a:r>
              <a:rPr lang="en-US" sz="4500" b="1">
                <a:latin typeface="Helvetica" pitchFamily="2" charset="0"/>
              </a:rPr>
              <a:t>O</a:t>
            </a:r>
            <a:r>
              <a:rPr lang="en-US" sz="4500" b="1" baseline="-25000">
                <a:latin typeface="Helvetica" pitchFamily="2" charset="0"/>
              </a:rPr>
              <a:t>2</a:t>
            </a:r>
            <a:r>
              <a:rPr lang="en-US" sz="4500" b="1">
                <a:latin typeface="Helvetica" pitchFamily="2" charset="0"/>
              </a:rPr>
              <a:t> sensor </a:t>
            </a:r>
            <a:r>
              <a:rPr lang="en-US" sz="4500">
                <a:latin typeface="Helvetica" pitchFamily="2" charset="0"/>
              </a:rPr>
              <a:t>has been prepared that can attach to membranes using SPAAC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71412FD9-263C-02E6-F418-AC3505BB90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85517" y="22072998"/>
            <a:ext cx="13145886" cy="79412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439C7ED-33C6-A4A7-330B-65417450A7D1}"/>
              </a:ext>
            </a:extLst>
          </p:cNvPr>
          <p:cNvSpPr txBox="1"/>
          <p:nvPr/>
        </p:nvSpPr>
        <p:spPr>
          <a:xfrm>
            <a:off x="30630119" y="11700149"/>
            <a:ext cx="1133943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Helvetica" pitchFamily="2" charset="0"/>
              </a:rPr>
              <a:t>The H</a:t>
            </a:r>
            <a:r>
              <a:rPr lang="en-US" sz="4500" b="1" baseline="-25000" dirty="0">
                <a:latin typeface="Helvetica" pitchFamily="2" charset="0"/>
              </a:rPr>
              <a:t>2</a:t>
            </a:r>
            <a:r>
              <a:rPr lang="en-US" sz="4500" b="1" dirty="0">
                <a:latin typeface="Helvetica" pitchFamily="2" charset="0"/>
              </a:rPr>
              <a:t>O</a:t>
            </a:r>
            <a:r>
              <a:rPr lang="en-US" sz="4500" b="1" baseline="-25000" dirty="0">
                <a:latin typeface="Helvetica" pitchFamily="2" charset="0"/>
              </a:rPr>
              <a:t>2</a:t>
            </a:r>
            <a:r>
              <a:rPr lang="en-US" sz="4500" b="1" dirty="0">
                <a:latin typeface="Helvetica" pitchFamily="2" charset="0"/>
              </a:rPr>
              <a:t> sensor will be functionalized using click chemistry to more accurately represent the clicked compound in cells. This compound will be tested in an analyte screening assay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6C9FE47-1D1C-5ABD-B62A-D5672E9AB8CA}"/>
              </a:ext>
            </a:extLst>
          </p:cNvPr>
          <p:cNvGrpSpPr/>
          <p:nvPr/>
        </p:nvGrpSpPr>
        <p:grpSpPr>
          <a:xfrm>
            <a:off x="15930874" y="13203180"/>
            <a:ext cx="12383037" cy="4632233"/>
            <a:chOff x="7230462" y="18169154"/>
            <a:chExt cx="11614780" cy="3952924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E9FD27E-5E5A-6064-7D49-6D61C9E95A2F}"/>
                </a:ext>
              </a:extLst>
            </p:cNvPr>
            <p:cNvSpPr/>
            <p:nvPr/>
          </p:nvSpPr>
          <p:spPr>
            <a:xfrm>
              <a:off x="7230462" y="18169154"/>
              <a:ext cx="3497148" cy="3845885"/>
            </a:xfrm>
            <a:prstGeom prst="roundRect">
              <a:avLst/>
            </a:prstGeom>
            <a:solidFill>
              <a:srgbClr val="FFE8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B69B78C-BF37-A5A9-031B-A2381F1D2068}"/>
                </a:ext>
              </a:extLst>
            </p:cNvPr>
            <p:cNvGrpSpPr/>
            <p:nvPr/>
          </p:nvGrpSpPr>
          <p:grpSpPr>
            <a:xfrm>
              <a:off x="7281357" y="18933217"/>
              <a:ext cx="2212533" cy="2829770"/>
              <a:chOff x="250515" y="1572727"/>
              <a:chExt cx="2212533" cy="282977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DD1633F-DD3B-0A34-76AF-EE2EAC6D62B8}"/>
                  </a:ext>
                </a:extLst>
              </p:cNvPr>
              <p:cNvGrpSpPr/>
              <p:nvPr/>
            </p:nvGrpSpPr>
            <p:grpSpPr>
              <a:xfrm>
                <a:off x="250515" y="1572727"/>
                <a:ext cx="2212533" cy="2829770"/>
                <a:chOff x="3011411" y="1723957"/>
                <a:chExt cx="1832888" cy="2410016"/>
              </a:xfrm>
            </p:grpSpPr>
            <p:sp>
              <p:nvSpPr>
                <p:cNvPr id="57" name="Moon 56">
                  <a:extLst>
                    <a:ext uri="{FF2B5EF4-FFF2-40B4-BE49-F238E27FC236}">
                      <a16:creationId xmlns:a16="http://schemas.microsoft.com/office/drawing/2014/main" id="{EA873EC6-4F38-1A59-7433-E95AAAE47F99}"/>
                    </a:ext>
                  </a:extLst>
                </p:cNvPr>
                <p:cNvSpPr/>
                <p:nvPr/>
              </p:nvSpPr>
              <p:spPr>
                <a:xfrm rot="16439460">
                  <a:off x="3854499" y="2018944"/>
                  <a:ext cx="87800" cy="377937"/>
                </a:xfrm>
                <a:prstGeom prst="mo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5B1F9EC-E76D-1A60-6403-EBFA22A77759}"/>
                    </a:ext>
                  </a:extLst>
                </p:cNvPr>
                <p:cNvSpPr/>
                <p:nvPr/>
              </p:nvSpPr>
              <p:spPr>
                <a:xfrm>
                  <a:off x="4086772" y="2067276"/>
                  <a:ext cx="757527" cy="137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5C87457-DC84-F5BA-8E96-9ACADF76D824}"/>
                    </a:ext>
                  </a:extLst>
                </p:cNvPr>
                <p:cNvSpPr/>
                <p:nvPr/>
              </p:nvSpPr>
              <p:spPr>
                <a:xfrm rot="2036030">
                  <a:off x="3201940" y="1723957"/>
                  <a:ext cx="609900" cy="4903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Delay 60">
                  <a:extLst>
                    <a:ext uri="{FF2B5EF4-FFF2-40B4-BE49-F238E27FC236}">
                      <a16:creationId xmlns:a16="http://schemas.microsoft.com/office/drawing/2014/main" id="{29B59668-FAF8-5F6B-1140-EA0B6824F8C3}"/>
                    </a:ext>
                  </a:extLst>
                </p:cNvPr>
                <p:cNvSpPr/>
                <p:nvPr/>
              </p:nvSpPr>
              <p:spPr>
                <a:xfrm rot="5400000">
                  <a:off x="3498625" y="2856891"/>
                  <a:ext cx="1933823" cy="620341"/>
                </a:xfrm>
                <a:prstGeom prst="flowChartDelay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3565A58-81DC-831F-AF9E-EBEF643F1D3B}"/>
                    </a:ext>
                  </a:extLst>
                </p:cNvPr>
                <p:cNvSpPr/>
                <p:nvPr/>
              </p:nvSpPr>
              <p:spPr>
                <a:xfrm rot="2036030">
                  <a:off x="3011411" y="1782762"/>
                  <a:ext cx="824497" cy="177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Delay 55">
                <a:extLst>
                  <a:ext uri="{FF2B5EF4-FFF2-40B4-BE49-F238E27FC236}">
                    <a16:creationId xmlns:a16="http://schemas.microsoft.com/office/drawing/2014/main" id="{02E3E979-B0C0-F5CB-EEF6-71FACEE9F886}"/>
                  </a:ext>
                </a:extLst>
              </p:cNvPr>
              <p:cNvSpPr/>
              <p:nvPr/>
            </p:nvSpPr>
            <p:spPr>
              <a:xfrm rot="5400000">
                <a:off x="1246375" y="3268600"/>
                <a:ext cx="1518916" cy="748833"/>
              </a:xfrm>
              <a:prstGeom prst="flowChartDelay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60341E5-CF09-44AB-F0F5-27EA086EBAE0}"/>
                </a:ext>
              </a:extLst>
            </p:cNvPr>
            <p:cNvSpPr txBox="1"/>
            <p:nvPr/>
          </p:nvSpPr>
          <p:spPr>
            <a:xfrm>
              <a:off x="7845263" y="18471275"/>
              <a:ext cx="27173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Helvetica" pitchFamily="2" charset="0"/>
                </a:rPr>
                <a:t>ABS Reagent 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031B24FA-F123-68FB-E96A-60C57C16139E}"/>
                </a:ext>
              </a:extLst>
            </p:cNvPr>
            <p:cNvSpPr/>
            <p:nvPr/>
          </p:nvSpPr>
          <p:spPr>
            <a:xfrm>
              <a:off x="11262375" y="18243168"/>
              <a:ext cx="3497148" cy="3782972"/>
            </a:xfrm>
            <a:prstGeom prst="roundRect">
              <a:avLst/>
            </a:prstGeom>
            <a:solidFill>
              <a:srgbClr val="FFE8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CE78A82-DA27-44BF-A291-9784560F8F4F}"/>
                </a:ext>
              </a:extLst>
            </p:cNvPr>
            <p:cNvGrpSpPr/>
            <p:nvPr/>
          </p:nvGrpSpPr>
          <p:grpSpPr>
            <a:xfrm>
              <a:off x="11397953" y="18862314"/>
              <a:ext cx="2212533" cy="2829770"/>
              <a:chOff x="250515" y="1572727"/>
              <a:chExt cx="2212533" cy="282977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02A152A-50B2-D5FE-59ED-8234EABAFA49}"/>
                  </a:ext>
                </a:extLst>
              </p:cNvPr>
              <p:cNvGrpSpPr/>
              <p:nvPr/>
            </p:nvGrpSpPr>
            <p:grpSpPr>
              <a:xfrm>
                <a:off x="250515" y="1572727"/>
                <a:ext cx="2212533" cy="2829770"/>
                <a:chOff x="3011411" y="1723957"/>
                <a:chExt cx="1832888" cy="2410016"/>
              </a:xfrm>
            </p:grpSpPr>
            <p:sp>
              <p:nvSpPr>
                <p:cNvPr id="69" name="Moon 68">
                  <a:extLst>
                    <a:ext uri="{FF2B5EF4-FFF2-40B4-BE49-F238E27FC236}">
                      <a16:creationId xmlns:a16="http://schemas.microsoft.com/office/drawing/2014/main" id="{16C18368-49E4-7BFD-E432-AA1ACE819560}"/>
                    </a:ext>
                  </a:extLst>
                </p:cNvPr>
                <p:cNvSpPr/>
                <p:nvPr/>
              </p:nvSpPr>
              <p:spPr>
                <a:xfrm rot="16439460">
                  <a:off x="3854499" y="2018944"/>
                  <a:ext cx="87800" cy="377937"/>
                </a:xfrm>
                <a:prstGeom prst="mo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79C193D1-0024-CBEE-43FE-2DCF7145F876}"/>
                    </a:ext>
                  </a:extLst>
                </p:cNvPr>
                <p:cNvSpPr/>
                <p:nvPr/>
              </p:nvSpPr>
              <p:spPr>
                <a:xfrm>
                  <a:off x="4086772" y="2067276"/>
                  <a:ext cx="757527" cy="137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1A7CA535-CD2D-4A5C-AC96-5B45FE8A39CE}"/>
                    </a:ext>
                  </a:extLst>
                </p:cNvPr>
                <p:cNvSpPr/>
                <p:nvPr/>
              </p:nvSpPr>
              <p:spPr>
                <a:xfrm rot="2036030">
                  <a:off x="3201940" y="1723957"/>
                  <a:ext cx="609900" cy="4903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Delay 73">
                  <a:extLst>
                    <a:ext uri="{FF2B5EF4-FFF2-40B4-BE49-F238E27FC236}">
                      <a16:creationId xmlns:a16="http://schemas.microsoft.com/office/drawing/2014/main" id="{429635AD-AA80-717B-1513-CED58B9F254B}"/>
                    </a:ext>
                  </a:extLst>
                </p:cNvPr>
                <p:cNvSpPr/>
                <p:nvPr/>
              </p:nvSpPr>
              <p:spPr>
                <a:xfrm rot="5400000">
                  <a:off x="3498625" y="2856891"/>
                  <a:ext cx="1933823" cy="620341"/>
                </a:xfrm>
                <a:prstGeom prst="flowChartDelay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1EA1345A-813B-89C3-1430-463967B546EF}"/>
                    </a:ext>
                  </a:extLst>
                </p:cNvPr>
                <p:cNvSpPr/>
                <p:nvPr/>
              </p:nvSpPr>
              <p:spPr>
                <a:xfrm rot="2036030">
                  <a:off x="3011411" y="1782762"/>
                  <a:ext cx="824497" cy="177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8" name="Delay 67">
                <a:extLst>
                  <a:ext uri="{FF2B5EF4-FFF2-40B4-BE49-F238E27FC236}">
                    <a16:creationId xmlns:a16="http://schemas.microsoft.com/office/drawing/2014/main" id="{1FCA5A01-9CAF-7038-4431-57FA193CBDCF}"/>
                  </a:ext>
                </a:extLst>
              </p:cNvPr>
              <p:cNvSpPr/>
              <p:nvPr/>
            </p:nvSpPr>
            <p:spPr>
              <a:xfrm rot="5400000">
                <a:off x="1246375" y="3268600"/>
                <a:ext cx="1518916" cy="748833"/>
              </a:xfrm>
              <a:prstGeom prst="flowChartDelay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A15A4C40-4F0B-5A8B-C150-CB5634ECF23E}"/>
                </a:ext>
              </a:extLst>
            </p:cNvPr>
            <p:cNvSpPr/>
            <p:nvPr/>
          </p:nvSpPr>
          <p:spPr>
            <a:xfrm>
              <a:off x="15348094" y="18169154"/>
              <a:ext cx="3497148" cy="3952924"/>
            </a:xfrm>
            <a:prstGeom prst="roundRect">
              <a:avLst/>
            </a:prstGeom>
            <a:solidFill>
              <a:srgbClr val="FFE8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B97183F-975A-1E72-976B-80E996920A78}"/>
                </a:ext>
              </a:extLst>
            </p:cNvPr>
            <p:cNvGrpSpPr/>
            <p:nvPr/>
          </p:nvGrpSpPr>
          <p:grpSpPr>
            <a:xfrm>
              <a:off x="15621000" y="18821410"/>
              <a:ext cx="2212533" cy="2845286"/>
              <a:chOff x="6751832" y="1567975"/>
              <a:chExt cx="2212533" cy="2845286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CFA6373-9B6A-C724-74DF-FF5BDF012B49}"/>
                  </a:ext>
                </a:extLst>
              </p:cNvPr>
              <p:cNvGrpSpPr/>
              <p:nvPr/>
            </p:nvGrpSpPr>
            <p:grpSpPr>
              <a:xfrm>
                <a:off x="6751832" y="1567975"/>
                <a:ext cx="2212533" cy="2829770"/>
                <a:chOff x="3011411" y="1723957"/>
                <a:chExt cx="1832888" cy="2410016"/>
              </a:xfrm>
            </p:grpSpPr>
            <p:sp>
              <p:nvSpPr>
                <p:cNvPr id="82" name="Moon 81">
                  <a:extLst>
                    <a:ext uri="{FF2B5EF4-FFF2-40B4-BE49-F238E27FC236}">
                      <a16:creationId xmlns:a16="http://schemas.microsoft.com/office/drawing/2014/main" id="{BACA51B8-2536-6BF6-DB18-D74844807746}"/>
                    </a:ext>
                  </a:extLst>
                </p:cNvPr>
                <p:cNvSpPr/>
                <p:nvPr/>
              </p:nvSpPr>
              <p:spPr>
                <a:xfrm rot="16439460">
                  <a:off x="3854499" y="2018944"/>
                  <a:ext cx="87800" cy="377937"/>
                </a:xfrm>
                <a:prstGeom prst="moon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95F605A-AE28-3121-8F95-FB7781BB9270}"/>
                    </a:ext>
                  </a:extLst>
                </p:cNvPr>
                <p:cNvSpPr/>
                <p:nvPr/>
              </p:nvSpPr>
              <p:spPr>
                <a:xfrm>
                  <a:off x="4086772" y="2067276"/>
                  <a:ext cx="757527" cy="13739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628CB8C-6405-2ABA-0049-3AEFC4E11755}"/>
                    </a:ext>
                  </a:extLst>
                </p:cNvPr>
                <p:cNvSpPr/>
                <p:nvPr/>
              </p:nvSpPr>
              <p:spPr>
                <a:xfrm rot="2036030">
                  <a:off x="3201940" y="1723957"/>
                  <a:ext cx="609900" cy="49038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Delay 84">
                  <a:extLst>
                    <a:ext uri="{FF2B5EF4-FFF2-40B4-BE49-F238E27FC236}">
                      <a16:creationId xmlns:a16="http://schemas.microsoft.com/office/drawing/2014/main" id="{2EEB07D7-C03D-6354-269F-EB26FD9E21F9}"/>
                    </a:ext>
                  </a:extLst>
                </p:cNvPr>
                <p:cNvSpPr/>
                <p:nvPr/>
              </p:nvSpPr>
              <p:spPr>
                <a:xfrm rot="5400000">
                  <a:off x="3498625" y="2856891"/>
                  <a:ext cx="1933823" cy="620341"/>
                </a:xfrm>
                <a:prstGeom prst="flowChartDelay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4198897-42CC-A795-D833-FE17C3CFE721}"/>
                    </a:ext>
                  </a:extLst>
                </p:cNvPr>
                <p:cNvSpPr/>
                <p:nvPr/>
              </p:nvSpPr>
              <p:spPr>
                <a:xfrm rot="2036030">
                  <a:off x="3011411" y="1782762"/>
                  <a:ext cx="824497" cy="177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Delay 80">
                <a:extLst>
                  <a:ext uri="{FF2B5EF4-FFF2-40B4-BE49-F238E27FC236}">
                    <a16:creationId xmlns:a16="http://schemas.microsoft.com/office/drawing/2014/main" id="{3BA007F9-23C2-F66C-90EE-3B0C9ECC4981}"/>
                  </a:ext>
                </a:extLst>
              </p:cNvPr>
              <p:cNvSpPr/>
              <p:nvPr/>
            </p:nvSpPr>
            <p:spPr>
              <a:xfrm rot="5400000">
                <a:off x="7747692" y="3279386"/>
                <a:ext cx="1518916" cy="748833"/>
              </a:xfrm>
              <a:prstGeom prst="flowChartDelay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28575">
                <a:solidFill>
                  <a:schemeClr val="tx1"/>
                </a:solidFill>
              </a:ln>
              <a:effectLst>
                <a:glow rad="228600">
                  <a:srgbClr val="00ED00">
                    <a:alpha val="81303"/>
                  </a:srgbClr>
                </a:glo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BD112D5C-DF5B-91B7-440B-8B9E5D78FD58}"/>
                </a:ext>
              </a:extLst>
            </p:cNvPr>
            <p:cNvCxnSpPr/>
            <p:nvPr/>
          </p:nvCxnSpPr>
          <p:spPr>
            <a:xfrm>
              <a:off x="10727610" y="20390586"/>
              <a:ext cx="55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667947C-9287-FA28-2174-EF5232C8B9C0}"/>
                </a:ext>
              </a:extLst>
            </p:cNvPr>
            <p:cNvCxnSpPr/>
            <p:nvPr/>
          </p:nvCxnSpPr>
          <p:spPr>
            <a:xfrm>
              <a:off x="14783758" y="20443496"/>
              <a:ext cx="559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7671EB6-19CC-A384-80D9-F255634A7C9C}"/>
                </a:ext>
              </a:extLst>
            </p:cNvPr>
            <p:cNvSpPr txBox="1"/>
            <p:nvPr/>
          </p:nvSpPr>
          <p:spPr>
            <a:xfrm>
              <a:off x="12196728" y="18347625"/>
              <a:ext cx="2107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Analyte</a:t>
              </a:r>
              <a:r>
                <a:rPr lang="en-US" sz="2400" dirty="0"/>
                <a:t> H</a:t>
              </a:r>
              <a:r>
                <a:rPr lang="en-US" sz="2400" baseline="-25000" dirty="0"/>
                <a:t>2</a:t>
              </a:r>
              <a:r>
                <a:rPr lang="en-US" sz="2400" dirty="0"/>
                <a:t>O</a:t>
              </a:r>
              <a:r>
                <a:rPr lang="en-US" sz="2400" baseline="-25000" dirty="0"/>
                <a:t>2</a:t>
              </a:r>
            </a:p>
          </p:txBody>
        </p:sp>
        <p:cxnSp>
          <p:nvCxnSpPr>
            <p:cNvPr id="90" name="Curved Connector 89">
              <a:extLst>
                <a:ext uri="{FF2B5EF4-FFF2-40B4-BE49-F238E27FC236}">
                  <a16:creationId xmlns:a16="http://schemas.microsoft.com/office/drawing/2014/main" id="{60E62843-036D-6DF0-1227-293380C8F38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989225" y="18872014"/>
              <a:ext cx="459551" cy="28491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urved Connector 90">
              <a:extLst>
                <a:ext uri="{FF2B5EF4-FFF2-40B4-BE49-F238E27FC236}">
                  <a16:creationId xmlns:a16="http://schemas.microsoft.com/office/drawing/2014/main" id="{05C50612-9DAE-91A1-594F-E1B253BA6FF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916870" y="18940032"/>
              <a:ext cx="459551" cy="284917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B2A607D-DAF1-6F96-0570-DD821A059AAC}"/>
                </a:ext>
              </a:extLst>
            </p:cNvPr>
            <p:cNvSpPr txBox="1"/>
            <p:nvPr/>
          </p:nvSpPr>
          <p:spPr>
            <a:xfrm>
              <a:off x="16322508" y="18311968"/>
              <a:ext cx="21076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Helvetica" pitchFamily="2" charset="0"/>
                </a:rPr>
                <a:t>Fluorescence Turn-on</a:t>
              </a:r>
              <a:endParaRPr lang="en-US" sz="240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F65A3E18-72EA-6B2A-7B21-8AF9C24584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779" y="10917400"/>
            <a:ext cx="12692658" cy="97924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BA93F2-069C-43D7-3C58-DB1141228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927" y="24035100"/>
            <a:ext cx="13692224" cy="872847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BE4636ED-F99C-7A1F-ED2B-7BACB8614D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36482" y="6560060"/>
            <a:ext cx="14488039" cy="476727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1D30C0A-A650-4D37-679D-8BD293AA90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51087" y="4826441"/>
            <a:ext cx="14190026" cy="466921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37AB8D9-F492-D4C0-E555-7AE0D48218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29952" y="10133835"/>
            <a:ext cx="8467794" cy="304840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68C44013-2420-C877-8E78-98C8562D32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416579" y="8666395"/>
            <a:ext cx="9968107" cy="2891512"/>
          </a:xfrm>
          <a:prstGeom prst="rect">
            <a:avLst/>
          </a:prstGeom>
        </p:spPr>
      </p:pic>
      <p:sp>
        <p:nvSpPr>
          <p:cNvPr id="1720" name="Rectangle 1719">
            <a:extLst>
              <a:ext uri="{FF2B5EF4-FFF2-40B4-BE49-F238E27FC236}">
                <a16:creationId xmlns:a16="http://schemas.microsoft.com/office/drawing/2014/main" id="{D14B6F25-462A-70BF-4A75-B01D8D7E1993}"/>
              </a:ext>
            </a:extLst>
          </p:cNvPr>
          <p:cNvSpPr/>
          <p:nvPr/>
        </p:nvSpPr>
        <p:spPr>
          <a:xfrm>
            <a:off x="10593943" y="19202400"/>
            <a:ext cx="2006836" cy="491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19" name="TextBox 1718">
            <a:extLst>
              <a:ext uri="{FF2B5EF4-FFF2-40B4-BE49-F238E27FC236}">
                <a16:creationId xmlns:a16="http://schemas.microsoft.com/office/drawing/2014/main" id="{AC3CD7C2-1317-719E-2AE4-3F4306505AA2}"/>
              </a:ext>
            </a:extLst>
          </p:cNvPr>
          <p:cNvSpPr txBox="1"/>
          <p:nvPr/>
        </p:nvSpPr>
        <p:spPr>
          <a:xfrm>
            <a:off x="10499169" y="19163568"/>
            <a:ext cx="205569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221E20"/>
                </a:solidFill>
              </a:rPr>
              <a:t>Peroxisome</a:t>
            </a:r>
          </a:p>
        </p:txBody>
      </p:sp>
    </p:spTree>
    <p:extLst>
      <p:ext uri="{BB962C8B-B14F-4D97-AF65-F5344CB8AC3E}">
        <p14:creationId xmlns:p14="http://schemas.microsoft.com/office/powerpoint/2010/main" val="27968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6ECAC460A75E42B8EE8F334E000BDB" ma:contentTypeVersion="10" ma:contentTypeDescription="Create a new document." ma:contentTypeScope="" ma:versionID="c805f7ac70bf464c64007d4750908e2b">
  <xsd:schema xmlns:xsd="http://www.w3.org/2001/XMLSchema" xmlns:xs="http://www.w3.org/2001/XMLSchema" xmlns:p="http://schemas.microsoft.com/office/2006/metadata/properties" xmlns:ns2="1d2f21c3-21fa-464a-9424-fda275f0ed03" targetNamespace="http://schemas.microsoft.com/office/2006/metadata/properties" ma:root="true" ma:fieldsID="ad3cc08e6a7d2a57fdf0ff0a04bbeba6" ns2:_="">
    <xsd:import namespace="1d2f21c3-21fa-464a-9424-fda275f0ed0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f21c3-21fa-464a-9424-fda275f0ed0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2f21c3-21fa-464a-9424-fda275f0ed0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570A1A-09F4-42C4-A968-B324FE95B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f21c3-21fa-464a-9424-fda275f0e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A24C63-043F-4691-8314-9A84756B1778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1d2f21c3-21fa-464a-9424-fda275f0ed0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DD726A-9991-4D7B-A0FE-FB6341FB86F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6241893-512d-46dc-8d2b-be47e25f5666}" enabled="0" method="" siteId="{d6241893-512d-46dc-8d2b-be47e25f56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42053</TotalTime>
  <Words>473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Cambria Math</vt:lpstr>
      <vt:lpstr>Gill Sans MT</vt:lpstr>
      <vt:lpstr>Helvetica</vt:lpstr>
      <vt:lpstr>Segoe UI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Golder</dc:creator>
  <cp:lastModifiedBy>Madison Pageau</cp:lastModifiedBy>
  <cp:revision>386</cp:revision>
  <cp:lastPrinted>2017-06-23T16:47:27Z</cp:lastPrinted>
  <dcterms:created xsi:type="dcterms:W3CDTF">2013-02-28T14:33:35Z</dcterms:created>
  <dcterms:modified xsi:type="dcterms:W3CDTF">2026-04-16T13:53:35Z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0x0101009F6ECAC460A75E42B8EE8F334E000BDB</vt:lpwstr>
  </property>
  <property fmtid="{D5CDD505-2E9C-101B-9397-08002B2CF9AE}" pid="3" name="MediaServiceImageTags">
    <vt:lpwstr/>
  </property>
</Properties>
</file>