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ink/ink1.xml" ContentType="application/inkml+xml"/>
  <Override PartName="/ppt/ink/ink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 id="2147483720" r:id="rId4"/>
  </p:sldMasterIdLst>
  <p:notesMasterIdLst>
    <p:notesMasterId r:id="rId6"/>
  </p:notesMasterIdLst>
  <p:sldIdLst>
    <p:sldId id="257" r:id="rId5"/>
  </p:sldIdLst>
  <p:sldSz cx="32918400" cy="21945600"/>
  <p:notesSz cx="9144000" cy="6858000"/>
  <p:defaultTextStyle>
    <a:defPPr>
      <a:defRPr lang="en-US"/>
    </a:defPPr>
    <a:lvl1pPr marL="0" algn="l" defTabSz="2804742" rtl="0" eaLnBrk="1" latinLnBrk="0" hangingPunct="1">
      <a:defRPr sz="5500" kern="1200">
        <a:solidFill>
          <a:schemeClr val="tx1"/>
        </a:solidFill>
        <a:latin typeface="+mn-lt"/>
        <a:ea typeface="+mn-ea"/>
        <a:cs typeface="+mn-cs"/>
      </a:defRPr>
    </a:lvl1pPr>
    <a:lvl2pPr marL="1402370" algn="l" defTabSz="2804742" rtl="0" eaLnBrk="1" latinLnBrk="0" hangingPunct="1">
      <a:defRPr sz="5500" kern="1200">
        <a:solidFill>
          <a:schemeClr val="tx1"/>
        </a:solidFill>
        <a:latin typeface="+mn-lt"/>
        <a:ea typeface="+mn-ea"/>
        <a:cs typeface="+mn-cs"/>
      </a:defRPr>
    </a:lvl2pPr>
    <a:lvl3pPr marL="2804742" algn="l" defTabSz="2804742" rtl="0" eaLnBrk="1" latinLnBrk="0" hangingPunct="1">
      <a:defRPr sz="5500" kern="1200">
        <a:solidFill>
          <a:schemeClr val="tx1"/>
        </a:solidFill>
        <a:latin typeface="+mn-lt"/>
        <a:ea typeface="+mn-ea"/>
        <a:cs typeface="+mn-cs"/>
      </a:defRPr>
    </a:lvl3pPr>
    <a:lvl4pPr marL="4207112" algn="l" defTabSz="2804742" rtl="0" eaLnBrk="1" latinLnBrk="0" hangingPunct="1">
      <a:defRPr sz="5500" kern="1200">
        <a:solidFill>
          <a:schemeClr val="tx1"/>
        </a:solidFill>
        <a:latin typeface="+mn-lt"/>
        <a:ea typeface="+mn-ea"/>
        <a:cs typeface="+mn-cs"/>
      </a:defRPr>
    </a:lvl4pPr>
    <a:lvl5pPr marL="5609484" algn="l" defTabSz="2804742" rtl="0" eaLnBrk="1" latinLnBrk="0" hangingPunct="1">
      <a:defRPr sz="5500" kern="1200">
        <a:solidFill>
          <a:schemeClr val="tx1"/>
        </a:solidFill>
        <a:latin typeface="+mn-lt"/>
        <a:ea typeface="+mn-ea"/>
        <a:cs typeface="+mn-cs"/>
      </a:defRPr>
    </a:lvl5pPr>
    <a:lvl6pPr marL="7011855" algn="l" defTabSz="2804742" rtl="0" eaLnBrk="1" latinLnBrk="0" hangingPunct="1">
      <a:defRPr sz="5500" kern="1200">
        <a:solidFill>
          <a:schemeClr val="tx1"/>
        </a:solidFill>
        <a:latin typeface="+mn-lt"/>
        <a:ea typeface="+mn-ea"/>
        <a:cs typeface="+mn-cs"/>
      </a:defRPr>
    </a:lvl6pPr>
    <a:lvl7pPr marL="8414226" algn="l" defTabSz="2804742" rtl="0" eaLnBrk="1" latinLnBrk="0" hangingPunct="1">
      <a:defRPr sz="5500" kern="1200">
        <a:solidFill>
          <a:schemeClr val="tx1"/>
        </a:solidFill>
        <a:latin typeface="+mn-lt"/>
        <a:ea typeface="+mn-ea"/>
        <a:cs typeface="+mn-cs"/>
      </a:defRPr>
    </a:lvl7pPr>
    <a:lvl8pPr marL="9816597" algn="l" defTabSz="2804742" rtl="0" eaLnBrk="1" latinLnBrk="0" hangingPunct="1">
      <a:defRPr sz="5500" kern="1200">
        <a:solidFill>
          <a:schemeClr val="tx1"/>
        </a:solidFill>
        <a:latin typeface="+mn-lt"/>
        <a:ea typeface="+mn-ea"/>
        <a:cs typeface="+mn-cs"/>
      </a:defRPr>
    </a:lvl8pPr>
    <a:lvl9pPr marL="11218968" algn="l" defTabSz="2804742" rtl="0" eaLnBrk="1" latinLnBrk="0" hangingPunct="1">
      <a:defRPr sz="5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1F2"/>
    <a:srgbClr val="4472C4"/>
    <a:srgbClr val="4473C4"/>
    <a:srgbClr val="ECE3B0"/>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DE9786-787D-43AD-AE21-91D225674128}" v="187" dt="2026-04-19T19:39:21.870"/>
    <p1510:client id="{446BA3E8-1013-71AC-04A5-0FF1345E782F}" v="40" dt="2026-04-20T18:53:53.220"/>
    <p1510:client id="{5CF9DA0C-0042-DA73-8482-33FE06F4B50A}" v="2" dt="2026-04-20T18:17:41.279"/>
    <p1510:client id="{C02DA7B7-ED97-404A-BB22-85CFB4E6E00A}" v="604" dt="2026-04-19T16:27:40.2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6912"/>
        <p:guide pos="10368"/>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2.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uincy Burger" userId="S::qdb1004@usnh.edu::31875521-3715-404e-a58e-0d7a5103611c" providerId="AD" clId="Web-{E4C5FD9D-F6B5-3201-420F-D4193BBE8BB0}"/>
    <pc:docChg chg="modSld">
      <pc:chgData name="Quincy Burger" userId="S::qdb1004@usnh.edu::31875521-3715-404e-a58e-0d7a5103611c" providerId="AD" clId="Web-{E4C5FD9D-F6B5-3201-420F-D4193BBE8BB0}" dt="2026-04-13T19:22:59.155" v="6" actId="20577"/>
      <pc:docMkLst>
        <pc:docMk/>
      </pc:docMkLst>
      <pc:sldChg chg="modSp">
        <pc:chgData name="Quincy Burger" userId="S::qdb1004@usnh.edu::31875521-3715-404e-a58e-0d7a5103611c" providerId="AD" clId="Web-{E4C5FD9D-F6B5-3201-420F-D4193BBE8BB0}" dt="2026-04-13T19:22:59.155" v="6" actId="20577"/>
        <pc:sldMkLst>
          <pc:docMk/>
          <pc:sldMk cId="3306456554" sldId="257"/>
        </pc:sldMkLst>
        <pc:spChg chg="mod">
          <ac:chgData name="Quincy Burger" userId="S::qdb1004@usnh.edu::31875521-3715-404e-a58e-0d7a5103611c" providerId="AD" clId="Web-{E4C5FD9D-F6B5-3201-420F-D4193BBE8BB0}" dt="2026-04-13T19:22:59.155" v="6" actId="20577"/>
          <ac:spMkLst>
            <pc:docMk/>
            <pc:sldMk cId="3306456554" sldId="257"/>
            <ac:spMk id="10" creationId="{9EFCF198-D0B2-FBB6-4762-A32ED68267E7}"/>
          </ac:spMkLst>
        </pc:spChg>
      </pc:sldChg>
    </pc:docChg>
  </pc:docChgLst>
  <pc:docChgLst>
    <pc:chgData name="Ethan Cutler" userId="S::efc1030@usnh.edu::dc593f04-c571-4d2e-9038-cee96be10e1c" providerId="AD" clId="Web-{8407D2A0-D8B0-1F2E-2105-347891AEF8E1}"/>
    <pc:docChg chg="modSld">
      <pc:chgData name="Ethan Cutler" userId="S::efc1030@usnh.edu::dc593f04-c571-4d2e-9038-cee96be10e1c" providerId="AD" clId="Web-{8407D2A0-D8B0-1F2E-2105-347891AEF8E1}" dt="2026-04-10T19:00:16.179" v="283" actId="20577"/>
      <pc:docMkLst>
        <pc:docMk/>
      </pc:docMkLst>
      <pc:sldChg chg="modSp">
        <pc:chgData name="Ethan Cutler" userId="S::efc1030@usnh.edu::dc593f04-c571-4d2e-9038-cee96be10e1c" providerId="AD" clId="Web-{8407D2A0-D8B0-1F2E-2105-347891AEF8E1}" dt="2026-04-10T19:00:16.179" v="283" actId="20577"/>
        <pc:sldMkLst>
          <pc:docMk/>
          <pc:sldMk cId="3306456554" sldId="257"/>
        </pc:sldMkLst>
        <pc:spChg chg="mod">
          <ac:chgData name="Ethan Cutler" userId="S::efc1030@usnh.edu::dc593f04-c571-4d2e-9038-cee96be10e1c" providerId="AD" clId="Web-{8407D2A0-D8B0-1F2E-2105-347891AEF8E1}" dt="2026-04-10T15:13:57.784" v="204" actId="20577"/>
          <ac:spMkLst>
            <pc:docMk/>
            <pc:sldMk cId="3306456554" sldId="257"/>
            <ac:spMk id="2" creationId="{CCEA0730-BA19-FA90-A7AC-2ADABDDCCF22}"/>
          </ac:spMkLst>
        </pc:spChg>
        <pc:spChg chg="mod">
          <ac:chgData name="Ethan Cutler" userId="S::efc1030@usnh.edu::dc593f04-c571-4d2e-9038-cee96be10e1c" providerId="AD" clId="Web-{8407D2A0-D8B0-1F2E-2105-347891AEF8E1}" dt="2026-04-10T15:12:24.222" v="188" actId="20577"/>
          <ac:spMkLst>
            <pc:docMk/>
            <pc:sldMk cId="3306456554" sldId="257"/>
            <ac:spMk id="10" creationId="{9EFCF198-D0B2-FBB6-4762-A32ED68267E7}"/>
          </ac:spMkLst>
        </pc:spChg>
        <pc:spChg chg="mod">
          <ac:chgData name="Ethan Cutler" userId="S::efc1030@usnh.edu::dc593f04-c571-4d2e-9038-cee96be10e1c" providerId="AD" clId="Web-{8407D2A0-D8B0-1F2E-2105-347891AEF8E1}" dt="2026-04-10T19:00:16.179" v="283" actId="20577"/>
          <ac:spMkLst>
            <pc:docMk/>
            <pc:sldMk cId="3306456554" sldId="257"/>
            <ac:spMk id="12" creationId="{3E374E3A-CFEF-A1B6-AFA4-D4BC4E3AB7A3}"/>
          </ac:spMkLst>
        </pc:spChg>
        <pc:spChg chg="mod">
          <ac:chgData name="Ethan Cutler" userId="S::efc1030@usnh.edu::dc593f04-c571-4d2e-9038-cee96be10e1c" providerId="AD" clId="Web-{8407D2A0-D8B0-1F2E-2105-347891AEF8E1}" dt="2026-04-10T18:59:40.726" v="279" actId="20577"/>
          <ac:spMkLst>
            <pc:docMk/>
            <pc:sldMk cId="3306456554" sldId="257"/>
            <ac:spMk id="17" creationId="{01E0AB08-260D-CCA3-F985-16E1570949B9}"/>
          </ac:spMkLst>
        </pc:spChg>
        <pc:spChg chg="mod">
          <ac:chgData name="Ethan Cutler" userId="S::efc1030@usnh.edu::dc593f04-c571-4d2e-9038-cee96be10e1c" providerId="AD" clId="Web-{8407D2A0-D8B0-1F2E-2105-347891AEF8E1}" dt="2026-04-10T18:59:48.461" v="280" actId="1076"/>
          <ac:spMkLst>
            <pc:docMk/>
            <pc:sldMk cId="3306456554" sldId="257"/>
            <ac:spMk id="108" creationId="{77E19800-162B-0E49-34E2-8933B8A6EF20}"/>
          </ac:spMkLst>
        </pc:spChg>
      </pc:sldChg>
    </pc:docChg>
  </pc:docChgLst>
  <pc:docChgLst>
    <pc:chgData name="Elisabeth Drakatos" userId="95086ce3-c751-4ffa-a14f-ac52f08aee4c" providerId="ADAL" clId="{B3C25019-9FA3-44B4-AB6E-73FF5B684681}"/>
    <pc:docChg chg="modSld">
      <pc:chgData name="Elisabeth Drakatos" userId="95086ce3-c751-4ffa-a14f-ac52f08aee4c" providerId="ADAL" clId="{B3C25019-9FA3-44B4-AB6E-73FF5B684681}" dt="2026-04-04T18:58:47.599" v="539" actId="20577"/>
      <pc:docMkLst>
        <pc:docMk/>
      </pc:docMkLst>
    </pc:docChg>
  </pc:docChgLst>
  <pc:docChgLst>
    <pc:chgData name="Elisabeth Drakatos" userId="S::ezd1000@usnh.edu::95086ce3-c751-4ffa-a14f-ac52f08aee4c" providerId="AD" clId="Web-{5D696577-DD72-E32F-D48A-F666385EA79E}"/>
    <pc:docChg chg="modSld">
      <pc:chgData name="Elisabeth Drakatos" userId="S::ezd1000@usnh.edu::95086ce3-c751-4ffa-a14f-ac52f08aee4c" providerId="AD" clId="Web-{5D696577-DD72-E32F-D48A-F666385EA79E}" dt="2026-04-08T19:10:33.857" v="97" actId="20577"/>
      <pc:docMkLst>
        <pc:docMk/>
      </pc:docMkLst>
      <pc:sldChg chg="addSp delSp modSp">
        <pc:chgData name="Elisabeth Drakatos" userId="S::ezd1000@usnh.edu::95086ce3-c751-4ffa-a14f-ac52f08aee4c" providerId="AD" clId="Web-{5D696577-DD72-E32F-D48A-F666385EA79E}" dt="2026-04-08T19:10:33.857" v="97" actId="20577"/>
        <pc:sldMkLst>
          <pc:docMk/>
          <pc:sldMk cId="3306456554" sldId="257"/>
        </pc:sldMkLst>
        <pc:spChg chg="mod">
          <ac:chgData name="Elisabeth Drakatos" userId="S::ezd1000@usnh.edu::95086ce3-c751-4ffa-a14f-ac52f08aee4c" providerId="AD" clId="Web-{5D696577-DD72-E32F-D48A-F666385EA79E}" dt="2026-04-08T19:10:33.857" v="97" actId="20577"/>
          <ac:spMkLst>
            <pc:docMk/>
            <pc:sldMk cId="3306456554" sldId="257"/>
            <ac:spMk id="2" creationId="{CCEA0730-BA19-FA90-A7AC-2ADABDDCCF22}"/>
          </ac:spMkLst>
        </pc:spChg>
        <pc:spChg chg="mod">
          <ac:chgData name="Elisabeth Drakatos" userId="S::ezd1000@usnh.edu::95086ce3-c751-4ffa-a14f-ac52f08aee4c" providerId="AD" clId="Web-{5D696577-DD72-E32F-D48A-F666385EA79E}" dt="2026-04-08T18:51:23.627" v="72" actId="20577"/>
          <ac:spMkLst>
            <pc:docMk/>
            <pc:sldMk cId="3306456554" sldId="257"/>
            <ac:spMk id="7" creationId="{CC713707-3F53-C956-354D-9B8039D334D7}"/>
          </ac:spMkLst>
        </pc:spChg>
        <pc:spChg chg="mod">
          <ac:chgData name="Elisabeth Drakatos" userId="S::ezd1000@usnh.edu::95086ce3-c751-4ffa-a14f-ac52f08aee4c" providerId="AD" clId="Web-{5D696577-DD72-E32F-D48A-F666385EA79E}" dt="2026-04-08T18:51:51.800" v="82" actId="20577"/>
          <ac:spMkLst>
            <pc:docMk/>
            <pc:sldMk cId="3306456554" sldId="257"/>
            <ac:spMk id="8" creationId="{1E5E0DFF-6B13-99B6-0565-AD55695C5B47}"/>
          </ac:spMkLst>
        </pc:spChg>
        <pc:spChg chg="mod">
          <ac:chgData name="Elisabeth Drakatos" userId="S::ezd1000@usnh.edu::95086ce3-c751-4ffa-a14f-ac52f08aee4c" providerId="AD" clId="Web-{5D696577-DD72-E32F-D48A-F666385EA79E}" dt="2026-04-08T18:21:44.665" v="18" actId="20577"/>
          <ac:spMkLst>
            <pc:docMk/>
            <pc:sldMk cId="3306456554" sldId="257"/>
            <ac:spMk id="12" creationId="{3E374E3A-CFEF-A1B6-AFA4-D4BC4E3AB7A3}"/>
          </ac:spMkLst>
        </pc:spChg>
        <pc:spChg chg="mod">
          <ac:chgData name="Elisabeth Drakatos" userId="S::ezd1000@usnh.edu::95086ce3-c751-4ffa-a14f-ac52f08aee4c" providerId="AD" clId="Web-{5D696577-DD72-E32F-D48A-F666385EA79E}" dt="2026-04-08T18:20:27.146" v="0" actId="20577"/>
          <ac:spMkLst>
            <pc:docMk/>
            <pc:sldMk cId="3306456554" sldId="257"/>
            <ac:spMk id="19" creationId="{6B73E0E4-182C-297A-F33F-C9FB474AA7DE}"/>
          </ac:spMkLst>
        </pc:spChg>
        <pc:spChg chg="mod">
          <ac:chgData name="Elisabeth Drakatos" userId="S::ezd1000@usnh.edu::95086ce3-c751-4ffa-a14f-ac52f08aee4c" providerId="AD" clId="Web-{5D696577-DD72-E32F-D48A-F666385EA79E}" dt="2026-04-08T18:51:36.971" v="80" actId="20577"/>
          <ac:spMkLst>
            <pc:docMk/>
            <pc:sldMk cId="3306456554" sldId="257"/>
            <ac:spMk id="98" creationId="{46DA31E8-7FE2-37BA-82BC-271F7CAC0E91}"/>
          </ac:spMkLst>
        </pc:spChg>
        <pc:spChg chg="add del mod">
          <ac:chgData name="Elisabeth Drakatos" userId="S::ezd1000@usnh.edu::95086ce3-c751-4ffa-a14f-ac52f08aee4c" providerId="AD" clId="Web-{5D696577-DD72-E32F-D48A-F666385EA79E}" dt="2026-04-08T18:33:11.872" v="50" actId="1076"/>
          <ac:spMkLst>
            <pc:docMk/>
            <pc:sldMk cId="3306456554" sldId="257"/>
            <ac:spMk id="104" creationId="{5D4C92A8-3CCB-7AB8-94A2-F5C181EE3982}"/>
          </ac:spMkLst>
        </pc:spChg>
        <pc:spChg chg="mod">
          <ac:chgData name="Elisabeth Drakatos" userId="S::ezd1000@usnh.edu::95086ce3-c751-4ffa-a14f-ac52f08aee4c" providerId="AD" clId="Web-{5D696577-DD72-E32F-D48A-F666385EA79E}" dt="2026-04-08T18:47:03.411" v="54" actId="20577"/>
          <ac:spMkLst>
            <pc:docMk/>
            <pc:sldMk cId="3306456554" sldId="257"/>
            <ac:spMk id="108" creationId="{77E19800-162B-0E49-34E2-8933B8A6EF20}"/>
          </ac:spMkLst>
        </pc:spChg>
        <pc:picChg chg="mod">
          <ac:chgData name="Elisabeth Drakatos" userId="S::ezd1000@usnh.edu::95086ce3-c751-4ffa-a14f-ac52f08aee4c" providerId="AD" clId="Web-{5D696577-DD72-E32F-D48A-F666385EA79E}" dt="2026-04-08T18:51:54.300" v="83" actId="1076"/>
          <ac:picMkLst>
            <pc:docMk/>
            <pc:sldMk cId="3306456554" sldId="257"/>
            <ac:picMk id="20" creationId="{DF5C5BE7-36E9-F469-B539-31DDA0C4365B}"/>
          </ac:picMkLst>
        </pc:picChg>
      </pc:sldChg>
    </pc:docChg>
  </pc:docChgLst>
  <pc:docChgLst>
    <pc:chgData name="Elisabeth Drakatos" userId="S::ezd1000@usnh.edu::95086ce3-c751-4ffa-a14f-ac52f08aee4c" providerId="AD" clId="Web-{50AF513B-C11B-2C33-8814-57B05965216B}"/>
    <pc:docChg chg="modSld">
      <pc:chgData name="Elisabeth Drakatos" userId="S::ezd1000@usnh.edu::95086ce3-c751-4ffa-a14f-ac52f08aee4c" providerId="AD" clId="Web-{50AF513B-C11B-2C33-8814-57B05965216B}" dt="2026-04-13T20:05:15.268" v="11" actId="1076"/>
      <pc:docMkLst>
        <pc:docMk/>
      </pc:docMkLst>
    </pc:docChg>
  </pc:docChgLst>
  <pc:docChgLst>
    <pc:chgData name="Elisabeth Drakatos" userId="S::ezd1000@usnh.edu::95086ce3-c751-4ffa-a14f-ac52f08aee4c" providerId="AD" clId="Web-{53977221-3188-8E3B-D9F2-BE8338F5245F}"/>
    <pc:docChg chg="modSld">
      <pc:chgData name="Elisabeth Drakatos" userId="S::ezd1000@usnh.edu::95086ce3-c751-4ffa-a14f-ac52f08aee4c" providerId="AD" clId="Web-{53977221-3188-8E3B-D9F2-BE8338F5245F}" dt="2026-04-09T16:19:56.535" v="1" actId="14100"/>
      <pc:docMkLst>
        <pc:docMk/>
      </pc:docMkLst>
      <pc:sldChg chg="modSp">
        <pc:chgData name="Elisabeth Drakatos" userId="S::ezd1000@usnh.edu::95086ce3-c751-4ffa-a14f-ac52f08aee4c" providerId="AD" clId="Web-{53977221-3188-8E3B-D9F2-BE8338F5245F}" dt="2026-04-09T16:19:56.535" v="1" actId="14100"/>
        <pc:sldMkLst>
          <pc:docMk/>
          <pc:sldMk cId="3306456554" sldId="257"/>
        </pc:sldMkLst>
        <pc:spChg chg="mod">
          <ac:chgData name="Elisabeth Drakatos" userId="S::ezd1000@usnh.edu::95086ce3-c751-4ffa-a14f-ac52f08aee4c" providerId="AD" clId="Web-{53977221-3188-8E3B-D9F2-BE8338F5245F}" dt="2026-04-09T16:19:56.535" v="1" actId="14100"/>
          <ac:spMkLst>
            <pc:docMk/>
            <pc:sldMk cId="3306456554" sldId="257"/>
            <ac:spMk id="6" creationId="{CBC3833C-393C-442D-6E91-5F2E779D1D87}"/>
          </ac:spMkLst>
        </pc:spChg>
      </pc:sldChg>
    </pc:docChg>
  </pc:docChgLst>
  <pc:docChgLst>
    <pc:chgData name="Briana Shaw" userId="98fa0e06-14c3-48bf-900b-895717ec83a0" providerId="ADAL" clId="{8C71D1A6-4D9D-45B7-95DE-9B83879A9413}"/>
    <pc:docChg chg="undo custSel modSld">
      <pc:chgData name="Briana Shaw" userId="98fa0e06-14c3-48bf-900b-895717ec83a0" providerId="ADAL" clId="{8C71D1A6-4D9D-45B7-95DE-9B83879A9413}" dt="2026-04-10T21:05:34.969" v="112" actId="1076"/>
      <pc:docMkLst>
        <pc:docMk/>
      </pc:docMkLst>
      <pc:sldChg chg="addSp delSp modSp mod">
        <pc:chgData name="Briana Shaw" userId="98fa0e06-14c3-48bf-900b-895717ec83a0" providerId="ADAL" clId="{8C71D1A6-4D9D-45B7-95DE-9B83879A9413}" dt="2026-04-10T21:05:34.969" v="112" actId="1076"/>
        <pc:sldMkLst>
          <pc:docMk/>
          <pc:sldMk cId="3306456554" sldId="257"/>
        </pc:sldMkLst>
        <pc:spChg chg="mod">
          <ac:chgData name="Briana Shaw" userId="98fa0e06-14c3-48bf-900b-895717ec83a0" providerId="ADAL" clId="{8C71D1A6-4D9D-45B7-95DE-9B83879A9413}" dt="2026-04-10T21:03:16.263" v="108" actId="20577"/>
          <ac:spMkLst>
            <pc:docMk/>
            <pc:sldMk cId="3306456554" sldId="257"/>
            <ac:spMk id="12" creationId="{3E374E3A-CFEF-A1B6-AFA4-D4BC4E3AB7A3}"/>
          </ac:spMkLst>
        </pc:spChg>
        <pc:spChg chg="mod">
          <ac:chgData name="Briana Shaw" userId="98fa0e06-14c3-48bf-900b-895717ec83a0" providerId="ADAL" clId="{8C71D1A6-4D9D-45B7-95DE-9B83879A9413}" dt="2026-04-10T21:02:54.697" v="86" actId="1076"/>
          <ac:spMkLst>
            <pc:docMk/>
            <pc:sldMk cId="3306456554" sldId="257"/>
            <ac:spMk id="108" creationId="{77E19800-162B-0E49-34E2-8933B8A6EF20}"/>
          </ac:spMkLst>
        </pc:spChg>
        <pc:picChg chg="mod">
          <ac:chgData name="Briana Shaw" userId="98fa0e06-14c3-48bf-900b-895717ec83a0" providerId="ADAL" clId="{8C71D1A6-4D9D-45B7-95DE-9B83879A9413}" dt="2026-04-10T21:05:34.969" v="112" actId="1076"/>
          <ac:picMkLst>
            <pc:docMk/>
            <pc:sldMk cId="3306456554" sldId="257"/>
            <ac:picMk id="20" creationId="{DF5C5BE7-36E9-F469-B539-31DDA0C4365B}"/>
          </ac:picMkLst>
        </pc:picChg>
      </pc:sldChg>
    </pc:docChg>
  </pc:docChgLst>
  <pc:docChgLst>
    <pc:chgData name="Elisabeth Drakatos" userId="S::ezd1000@usnh.edu::95086ce3-c751-4ffa-a14f-ac52f08aee4c" providerId="AD" clId="Web-{4CC4C83E-1E65-798B-1429-60FDFDA0CA60}"/>
    <pc:docChg chg="modSld">
      <pc:chgData name="Elisabeth Drakatos" userId="S::ezd1000@usnh.edu::95086ce3-c751-4ffa-a14f-ac52f08aee4c" providerId="AD" clId="Web-{4CC4C83E-1E65-798B-1429-60FDFDA0CA60}" dt="2026-04-13T19:07:32.382" v="222"/>
      <pc:docMkLst>
        <pc:docMk/>
      </pc:docMkLst>
    </pc:docChg>
  </pc:docChgLst>
  <pc:docChgLst>
    <pc:chgData name="Ethan Cutler" userId="S::efc1030@usnh.edu::dc593f04-c571-4d2e-9038-cee96be10e1c" providerId="AD" clId="Web-{699F4179-1527-2D9E-3AB5-5D23D50945E0}"/>
    <pc:docChg chg="delSld modSld">
      <pc:chgData name="Ethan Cutler" userId="S::efc1030@usnh.edu::dc593f04-c571-4d2e-9038-cee96be10e1c" providerId="AD" clId="Web-{699F4179-1527-2D9E-3AB5-5D23D50945E0}" dt="2026-04-06T19:20:01.408" v="37" actId="1076"/>
      <pc:docMkLst>
        <pc:docMk/>
      </pc:docMkLst>
    </pc:docChg>
  </pc:docChgLst>
  <pc:docChgLst>
    <pc:chgData name="Elisabeth Drakatos" userId="S::ezd1000@usnh.edu::95086ce3-c751-4ffa-a14f-ac52f08aee4c" providerId="AD" clId="Web-{BD514BDA-2EE6-34CE-3A97-3915060CA293}"/>
    <pc:docChg chg="addSld modSld">
      <pc:chgData name="Elisabeth Drakatos" userId="S::ezd1000@usnh.edu::95086ce3-c751-4ffa-a14f-ac52f08aee4c" providerId="AD" clId="Web-{BD514BDA-2EE6-34CE-3A97-3915060CA293}" dt="2026-04-06T19:24:27.465" v="603"/>
      <pc:docMkLst>
        <pc:docMk/>
      </pc:docMkLst>
    </pc:docChg>
  </pc:docChgLst>
  <pc:docChgLst>
    <pc:chgData name="Elisabeth Drakatos" userId="S::ezd1000@usnh.edu::95086ce3-c751-4ffa-a14f-ac52f08aee4c" providerId="AD" clId="Web-{15334BFD-C2D7-E577-3AEA-71C6E6C9FFEB}"/>
    <pc:docChg chg="modSld">
      <pc:chgData name="Elisabeth Drakatos" userId="S::ezd1000@usnh.edu::95086ce3-c751-4ffa-a14f-ac52f08aee4c" providerId="AD" clId="Web-{15334BFD-C2D7-E577-3AEA-71C6E6C9FFEB}" dt="2026-04-20T18:53:54.567" v="642"/>
      <pc:docMkLst>
        <pc:docMk/>
      </pc:docMkLst>
      <pc:sldChg chg="addSp delSp modSp modNotes">
        <pc:chgData name="Elisabeth Drakatos" userId="S::ezd1000@usnh.edu::95086ce3-c751-4ffa-a14f-ac52f08aee4c" providerId="AD" clId="Web-{15334BFD-C2D7-E577-3AEA-71C6E6C9FFEB}" dt="2026-04-20T18:53:54.567" v="642"/>
        <pc:sldMkLst>
          <pc:docMk/>
          <pc:sldMk cId="3306456554" sldId="257"/>
        </pc:sldMkLst>
        <pc:spChg chg="mod">
          <ac:chgData name="Elisabeth Drakatos" userId="S::ezd1000@usnh.edu::95086ce3-c751-4ffa-a14f-ac52f08aee4c" providerId="AD" clId="Web-{15334BFD-C2D7-E577-3AEA-71C6E6C9FFEB}" dt="2026-04-17T20:21:37.499" v="5" actId="20577"/>
          <ac:spMkLst>
            <pc:docMk/>
            <pc:sldMk cId="3306456554" sldId="257"/>
            <ac:spMk id="10" creationId="{9EFCF198-D0B2-FBB6-4762-A32ED68267E7}"/>
          </ac:spMkLst>
        </pc:spChg>
        <pc:spChg chg="mod">
          <ac:chgData name="Elisabeth Drakatos" userId="S::ezd1000@usnh.edu::95086ce3-c751-4ffa-a14f-ac52f08aee4c" providerId="AD" clId="Web-{15334BFD-C2D7-E577-3AEA-71C6E6C9FFEB}" dt="2026-04-17T20:30:25.259" v="23" actId="20577"/>
          <ac:spMkLst>
            <pc:docMk/>
            <pc:sldMk cId="3306456554" sldId="257"/>
            <ac:spMk id="12" creationId="{3E374E3A-CFEF-A1B6-AFA4-D4BC4E3AB7A3}"/>
          </ac:spMkLst>
        </pc:spChg>
        <pc:spChg chg="mod">
          <ac:chgData name="Elisabeth Drakatos" userId="S::ezd1000@usnh.edu::95086ce3-c751-4ffa-a14f-ac52f08aee4c" providerId="AD" clId="Web-{15334BFD-C2D7-E577-3AEA-71C6E6C9FFEB}" dt="2026-04-17T20:31:29.793" v="39" actId="20577"/>
          <ac:spMkLst>
            <pc:docMk/>
            <pc:sldMk cId="3306456554" sldId="257"/>
            <ac:spMk id="23" creationId="{CFA93C13-45E4-D6EF-562B-4EA4076F58BA}"/>
          </ac:spMkLst>
        </pc:spChg>
        <pc:spChg chg="mod">
          <ac:chgData name="Elisabeth Drakatos" userId="S::ezd1000@usnh.edu::95086ce3-c751-4ffa-a14f-ac52f08aee4c" providerId="AD" clId="Web-{15334BFD-C2D7-E577-3AEA-71C6E6C9FFEB}" dt="2026-04-17T20:30:37.369" v="24" actId="20577"/>
          <ac:spMkLst>
            <pc:docMk/>
            <pc:sldMk cId="3306456554" sldId="257"/>
            <ac:spMk id="108" creationId="{77E19800-162B-0E49-34E2-8933B8A6EF20}"/>
          </ac:spMkLst>
        </pc:spChg>
        <pc:picChg chg="add del mod">
          <ac:chgData name="Elisabeth Drakatos" userId="S::ezd1000@usnh.edu::95086ce3-c751-4ffa-a14f-ac52f08aee4c" providerId="AD" clId="Web-{15334BFD-C2D7-E577-3AEA-71C6E6C9FFEB}" dt="2026-04-17T20:31:16.324" v="32" actId="1076"/>
          <ac:picMkLst>
            <pc:docMk/>
            <pc:sldMk cId="3306456554" sldId="257"/>
            <ac:picMk id="46" creationId="{0B60EADF-4F30-73AF-F109-603FA1F491DD}"/>
          </ac:picMkLst>
        </pc:picChg>
      </pc:sldChg>
    </pc:docChg>
  </pc:docChgLst>
  <pc:docChgLst>
    <pc:chgData name="Elisabeth Drakatos" userId="S::ezd1000@usnh.edu::95086ce3-c751-4ffa-a14f-ac52f08aee4c" providerId="AD" clId="Web-{B1D6F196-5B1A-3A42-F25E-F8431375B826}"/>
    <pc:docChg chg="modSld">
      <pc:chgData name="Elisabeth Drakatos" userId="S::ezd1000@usnh.edu::95086ce3-c751-4ffa-a14f-ac52f08aee4c" providerId="AD" clId="Web-{B1D6F196-5B1A-3A42-F25E-F8431375B826}" dt="2026-04-14T19:13:10.397" v="20" actId="1076"/>
      <pc:docMkLst>
        <pc:docMk/>
      </pc:docMkLst>
    </pc:docChg>
  </pc:docChgLst>
  <pc:docChgLst>
    <pc:chgData name="Elisabeth Drakatos" userId="S::ezd1000@usnh.edu::95086ce3-c751-4ffa-a14f-ac52f08aee4c" providerId="AD" clId="Web-{9C663CD5-999D-7023-A13F-B5408B3B214F}"/>
    <pc:docChg chg="modSld">
      <pc:chgData name="Elisabeth Drakatos" userId="S::ezd1000@usnh.edu::95086ce3-c751-4ffa-a14f-ac52f08aee4c" providerId="AD" clId="Web-{9C663CD5-999D-7023-A13F-B5408B3B214F}" dt="2026-04-15T20:00:25.577" v="14" actId="1076"/>
      <pc:docMkLst>
        <pc:docMk/>
      </pc:docMkLst>
      <pc:sldChg chg="addSp delSp modSp">
        <pc:chgData name="Elisabeth Drakatos" userId="S::ezd1000@usnh.edu::95086ce3-c751-4ffa-a14f-ac52f08aee4c" providerId="AD" clId="Web-{9C663CD5-999D-7023-A13F-B5408B3B214F}" dt="2026-04-15T20:00:25.577" v="14" actId="1076"/>
        <pc:sldMkLst>
          <pc:docMk/>
          <pc:sldMk cId="3306456554" sldId="257"/>
        </pc:sldMkLst>
      </pc:sldChg>
    </pc:docChg>
  </pc:docChgLst>
  <pc:docChgLst>
    <pc:chgData name="Elisabeth Drakatos" userId="S::ezd1000@usnh.edu::95086ce3-c751-4ffa-a14f-ac52f08aee4c" providerId="AD" clId="Web-{5CF9DA0C-0042-DA73-8482-33FE06F4B50A}"/>
    <pc:docChg chg="modSld">
      <pc:chgData name="Elisabeth Drakatos" userId="S::ezd1000@usnh.edu::95086ce3-c751-4ffa-a14f-ac52f08aee4c" providerId="AD" clId="Web-{5CF9DA0C-0042-DA73-8482-33FE06F4B50A}" dt="2026-04-20T18:17:41.279" v="1" actId="20577"/>
      <pc:docMkLst>
        <pc:docMk/>
      </pc:docMkLst>
      <pc:sldChg chg="modSp">
        <pc:chgData name="Elisabeth Drakatos" userId="S::ezd1000@usnh.edu::95086ce3-c751-4ffa-a14f-ac52f08aee4c" providerId="AD" clId="Web-{5CF9DA0C-0042-DA73-8482-33FE06F4B50A}" dt="2026-04-20T18:17:41.279" v="1" actId="20577"/>
        <pc:sldMkLst>
          <pc:docMk/>
          <pc:sldMk cId="3306456554" sldId="257"/>
        </pc:sldMkLst>
        <pc:spChg chg="mod">
          <ac:chgData name="Elisabeth Drakatos" userId="S::ezd1000@usnh.edu::95086ce3-c751-4ffa-a14f-ac52f08aee4c" providerId="AD" clId="Web-{5CF9DA0C-0042-DA73-8482-33FE06F4B50A}" dt="2026-04-20T18:17:41.279" v="1" actId="20577"/>
          <ac:spMkLst>
            <pc:docMk/>
            <pc:sldMk cId="3306456554" sldId="257"/>
            <ac:spMk id="2" creationId="{CCEA0730-BA19-FA90-A7AC-2ADABDDCCF22}"/>
          </ac:spMkLst>
        </pc:spChg>
      </pc:sldChg>
    </pc:docChg>
  </pc:docChgLst>
  <pc:docChgLst>
    <pc:chgData name="Quincy Burger" userId="31875521-3715-404e-a58e-0d7a5103611c" providerId="ADAL" clId="{768F09D8-BA0F-4C3B-A9D2-483F2D795838}"/>
    <pc:docChg chg="undo custSel addSld delSld modSld">
      <pc:chgData name="Quincy Burger" userId="31875521-3715-404e-a58e-0d7a5103611c" providerId="ADAL" clId="{768F09D8-BA0F-4C3B-A9D2-483F2D795838}" dt="2026-04-09T16:42:52.757" v="2125" actId="255"/>
      <pc:docMkLst>
        <pc:docMk/>
      </pc:docMkLst>
    </pc:docChg>
  </pc:docChgLst>
  <pc:docChgLst>
    <pc:chgData name="Elisabeth Drakatos" userId="S::ezd1000@usnh.edu::95086ce3-c751-4ffa-a14f-ac52f08aee4c" providerId="AD" clId="Web-{A2883392-7838-BD81-94A5-F9E01985B085}"/>
    <pc:docChg chg="modSld">
      <pc:chgData name="Elisabeth Drakatos" userId="S::ezd1000@usnh.edu::95086ce3-c751-4ffa-a14f-ac52f08aee4c" providerId="AD" clId="Web-{A2883392-7838-BD81-94A5-F9E01985B085}" dt="2026-04-17T14:36:54.216" v="21" actId="1076"/>
      <pc:docMkLst>
        <pc:docMk/>
      </pc:docMkLst>
      <pc:sldChg chg="addSp delSp modSp">
        <pc:chgData name="Elisabeth Drakatos" userId="S::ezd1000@usnh.edu::95086ce3-c751-4ffa-a14f-ac52f08aee4c" providerId="AD" clId="Web-{A2883392-7838-BD81-94A5-F9E01985B085}" dt="2026-04-17T14:36:54.216" v="21" actId="1076"/>
        <pc:sldMkLst>
          <pc:docMk/>
          <pc:sldMk cId="3306456554" sldId="257"/>
        </pc:sldMkLst>
      </pc:sldChg>
    </pc:docChg>
  </pc:docChgLst>
  <pc:docChgLst>
    <pc:chgData name="Ethan Cutler" userId="dc593f04-c571-4d2e-9038-cee96be10e1c" providerId="ADAL" clId="{9A74D534-DDE1-4C77-BB5F-2E8C331A7247}"/>
    <pc:docChg chg="undo custSel modSld">
      <pc:chgData name="Ethan Cutler" userId="dc593f04-c571-4d2e-9038-cee96be10e1c" providerId="ADAL" clId="{9A74D534-DDE1-4C77-BB5F-2E8C331A7247}" dt="2026-04-17T18:01:18.540" v="664" actId="20577"/>
      <pc:docMkLst>
        <pc:docMk/>
      </pc:docMkLst>
    </pc:docChg>
  </pc:docChgLst>
  <pc:docChgLst>
    <pc:chgData name="Quincy Burger" userId="S::qdb1004@usnh.edu::31875521-3715-404e-a58e-0d7a5103611c" providerId="AD" clId="Web-{1AE44393-E39E-07F3-BBA0-558E8AC09764}"/>
    <pc:docChg chg="modSld">
      <pc:chgData name="Quincy Burger" userId="S::qdb1004@usnh.edu::31875521-3715-404e-a58e-0d7a5103611c" providerId="AD" clId="Web-{1AE44393-E39E-07F3-BBA0-558E8AC09764}" dt="2026-04-08T00:08:25.595" v="27" actId="20577"/>
      <pc:docMkLst>
        <pc:docMk/>
      </pc:docMkLst>
    </pc:docChg>
  </pc:docChgLst>
  <pc:docChgLst>
    <pc:chgData name="Elisabeth Drakatos" userId="95086ce3-c751-4ffa-a14f-ac52f08aee4c" providerId="ADAL" clId="{A150D95E-8B21-4322-A5E7-96A5293B46C3}"/>
    <pc:docChg chg="undo custSel delSld modSld">
      <pc:chgData name="Elisabeth Drakatos" userId="95086ce3-c751-4ffa-a14f-ac52f08aee4c" providerId="ADAL" clId="{A150D95E-8B21-4322-A5E7-96A5293B46C3}" dt="2026-04-19T19:39:21.870" v="185" actId="14734"/>
      <pc:docMkLst>
        <pc:docMk/>
      </pc:docMkLst>
      <pc:sldChg chg="del">
        <pc:chgData name="Elisabeth Drakatos" userId="95086ce3-c751-4ffa-a14f-ac52f08aee4c" providerId="ADAL" clId="{A150D95E-8B21-4322-A5E7-96A5293B46C3}" dt="2026-04-19T19:20:22.843" v="159" actId="47"/>
        <pc:sldMkLst>
          <pc:docMk/>
          <pc:sldMk cId="376030445" sldId="256"/>
        </pc:sldMkLst>
      </pc:sldChg>
    </pc:docChg>
  </pc:docChgLst>
  <pc:docChgLst>
    <pc:chgData name="Elisabeth Drakatos" userId="S::ezd1000@usnh.edu::95086ce3-c751-4ffa-a14f-ac52f08aee4c" providerId="AD" clId="Web-{79AF4410-9839-827C-42F7-43E187AD0AD4}"/>
    <pc:docChg chg="modSld">
      <pc:chgData name="Elisabeth Drakatos" userId="S::ezd1000@usnh.edu::95086ce3-c751-4ffa-a14f-ac52f08aee4c" providerId="AD" clId="Web-{79AF4410-9839-827C-42F7-43E187AD0AD4}" dt="2026-04-16T15:30:37.273" v="35" actId="1076"/>
      <pc:docMkLst>
        <pc:docMk/>
      </pc:docMkLst>
    </pc:docChg>
  </pc:docChgLst>
  <pc:docChgLst>
    <pc:chgData name="Quincy Burger" userId="S::qdb1004@usnh.edu::31875521-3715-404e-a58e-0d7a5103611c" providerId="AD" clId="Web-{979735CA-2696-8D3C-010E-04A9DAA88291}"/>
    <pc:docChg chg="modSld">
      <pc:chgData name="Quincy Burger" userId="S::qdb1004@usnh.edu::31875521-3715-404e-a58e-0d7a5103611c" providerId="AD" clId="Web-{979735CA-2696-8D3C-010E-04A9DAA88291}" dt="2026-04-17T14:59:52.269" v="4" actId="1076"/>
      <pc:docMkLst>
        <pc:docMk/>
      </pc:docMkLst>
    </pc:docChg>
  </pc:docChgLst>
  <pc:docChgLst>
    <pc:chgData name="Ava Chretien" userId="S::aac1109@usnh.edu::af8682d1-00fe-4f56-a80a-f6afd18f7917" providerId="AD" clId="Web-{A940D927-5708-D3B8-13C6-CDECF60FC61E}"/>
    <pc:docChg chg="modSld">
      <pc:chgData name="Ava Chretien" userId="S::aac1109@usnh.edu::af8682d1-00fe-4f56-a80a-f6afd18f7917" providerId="AD" clId="Web-{A940D927-5708-D3B8-13C6-CDECF60FC61E}" dt="2026-04-10T21:13:55.744" v="1198" actId="14100"/>
      <pc:docMkLst>
        <pc:docMk/>
      </pc:docMkLst>
    </pc:docChg>
  </pc:docChgLst>
  <pc:docChgLst>
    <pc:chgData name="Quincy Burger" userId="S::qdb1004@usnh.edu::31875521-3715-404e-a58e-0d7a5103611c" providerId="AD" clId="Web-{BA13050E-7F7C-66EB-569E-EFC5439265BD}"/>
    <pc:docChg chg="modSld">
      <pc:chgData name="Quincy Burger" userId="S::qdb1004@usnh.edu::31875521-3715-404e-a58e-0d7a5103611c" providerId="AD" clId="Web-{BA13050E-7F7C-66EB-569E-EFC5439265BD}" dt="2026-04-15T18:50:54.298" v="217" actId="20577"/>
      <pc:docMkLst>
        <pc:docMk/>
      </pc:docMkLst>
    </pc:docChg>
  </pc:docChgLst>
  <pc:docChgLst>
    <pc:chgData name="Quincy Burger" userId="S::qdb1004@usnh.edu::31875521-3715-404e-a58e-0d7a5103611c" providerId="AD" clId="Web-{69C0A50E-7A09-0378-F56F-C682DB44EB5B}"/>
    <pc:docChg chg="modSld">
      <pc:chgData name="Quincy Burger" userId="S::qdb1004@usnh.edu::31875521-3715-404e-a58e-0d7a5103611c" providerId="AD" clId="Web-{69C0A50E-7A09-0378-F56F-C682DB44EB5B}" dt="2026-04-08T14:19:17.105" v="18" actId="20577"/>
      <pc:docMkLst>
        <pc:docMk/>
      </pc:docMkLst>
    </pc:docChg>
  </pc:docChgLst>
  <pc:docChgLst>
    <pc:chgData name="Briana Shaw" userId="98fa0e06-14c3-48bf-900b-895717ec83a0" providerId="ADAL" clId="{A41BC2E5-24DC-4B49-98D7-5DC4DD18BB3C}"/>
    <pc:docChg chg="undo redo custSel modSld">
      <pc:chgData name="Briana Shaw" userId="98fa0e06-14c3-48bf-900b-895717ec83a0" providerId="ADAL" clId="{A41BC2E5-24DC-4B49-98D7-5DC4DD18BB3C}" dt="2026-04-15T03:03:48.757" v="26" actId="478"/>
      <pc:docMkLst>
        <pc:docMk/>
      </pc:docMkLst>
    </pc:docChg>
  </pc:docChgLst>
  <pc:docChgLst>
    <pc:chgData name="Ethan Cutler" userId="S::efc1030@usnh.edu::dc593f04-c571-4d2e-9038-cee96be10e1c" providerId="AD" clId="Web-{446BA3E8-1013-71AC-04A5-0FF1345E782F}"/>
    <pc:docChg chg="modSld">
      <pc:chgData name="Ethan Cutler" userId="S::efc1030@usnh.edu::dc593f04-c571-4d2e-9038-cee96be10e1c" providerId="AD" clId="Web-{446BA3E8-1013-71AC-04A5-0FF1345E782F}" dt="2026-04-20T18:53:49.548" v="20" actId="20577"/>
      <pc:docMkLst>
        <pc:docMk/>
      </pc:docMkLst>
      <pc:sldChg chg="modSp">
        <pc:chgData name="Ethan Cutler" userId="S::efc1030@usnh.edu::dc593f04-c571-4d2e-9038-cee96be10e1c" providerId="AD" clId="Web-{446BA3E8-1013-71AC-04A5-0FF1345E782F}" dt="2026-04-20T18:53:49.548" v="20" actId="20577"/>
        <pc:sldMkLst>
          <pc:docMk/>
          <pc:sldMk cId="3306456554" sldId="257"/>
        </pc:sldMkLst>
        <pc:spChg chg="mod">
          <ac:chgData name="Ethan Cutler" userId="S::efc1030@usnh.edu::dc593f04-c571-4d2e-9038-cee96be10e1c" providerId="AD" clId="Web-{446BA3E8-1013-71AC-04A5-0FF1345E782F}" dt="2026-04-20T18:52:35.450" v="3" actId="14100"/>
          <ac:spMkLst>
            <pc:docMk/>
            <pc:sldMk cId="3306456554" sldId="257"/>
            <ac:spMk id="5" creationId="{B6A9D9E7-AB93-7178-054F-284C8364521B}"/>
          </ac:spMkLst>
        </pc:spChg>
        <pc:spChg chg="mod">
          <ac:chgData name="Ethan Cutler" userId="S::efc1030@usnh.edu::dc593f04-c571-4d2e-9038-cee96be10e1c" providerId="AD" clId="Web-{446BA3E8-1013-71AC-04A5-0FF1345E782F}" dt="2026-04-20T18:53:49.548" v="20" actId="20577"/>
          <ac:spMkLst>
            <pc:docMk/>
            <pc:sldMk cId="3306456554" sldId="257"/>
            <ac:spMk id="26" creationId="{BC22D1C9-F5F0-A2EC-8473-007E78BB3EE0}"/>
          </ac:spMkLst>
        </pc:spChg>
      </pc:sldChg>
    </pc:docChg>
  </pc:docChgLst>
  <pc:docChgLst>
    <pc:chgData name="Elisabeth Drakatos" userId="S::ezd1000@usnh.edu::95086ce3-c751-4ffa-a14f-ac52f08aee4c" providerId="AD" clId="Web-{6CE5F203-F7A7-8164-6253-98F3B38DAC5A}"/>
    <pc:docChg chg="modSld">
      <pc:chgData name="Elisabeth Drakatos" userId="S::ezd1000@usnh.edu::95086ce3-c751-4ffa-a14f-ac52f08aee4c" providerId="AD" clId="Web-{6CE5F203-F7A7-8164-6253-98F3B38DAC5A}" dt="2026-04-14T14:49:06.895" v="23" actId="14100"/>
      <pc:docMkLst>
        <pc:docMk/>
      </pc:docMkLst>
    </pc:docChg>
  </pc:docChgLst>
  <pc:docChgLst>
    <pc:chgData name="Ava Chretien" userId="af8682d1-00fe-4f56-a80a-f6afd18f7917" providerId="ADAL" clId="{CD734440-A4AB-45C4-A4B6-BAE653D2ABB0}"/>
    <pc:docChg chg="undo custSel modSld">
      <pc:chgData name="Ava Chretien" userId="af8682d1-00fe-4f56-a80a-f6afd18f7917" providerId="ADAL" clId="{CD734440-A4AB-45C4-A4B6-BAE653D2ABB0}" dt="2026-04-19T16:27:40.259" v="2311" actId="20577"/>
      <pc:docMkLst>
        <pc:docMk/>
      </pc:docMkLst>
    </pc:docChg>
  </pc:docChgLst>
  <pc:docChgLst>
    <pc:chgData name="Elisabeth Drakatos" userId="S::ezd1000@usnh.edu::95086ce3-c751-4ffa-a14f-ac52f08aee4c" providerId="AD" clId="Web-{9FE3BEF5-1129-2E0B-5F8D-3D47BF0020EE}"/>
    <pc:docChg chg="modSld">
      <pc:chgData name="Elisabeth Drakatos" userId="S::ezd1000@usnh.edu::95086ce3-c751-4ffa-a14f-ac52f08aee4c" providerId="AD" clId="Web-{9FE3BEF5-1129-2E0B-5F8D-3D47BF0020EE}" dt="2026-03-25T19:05:28.590" v="65" actId="20577"/>
      <pc:docMkLst>
        <pc:docMk/>
      </pc:docMkLst>
    </pc:docChg>
  </pc:docChgLst>
  <pc:docChgLst>
    <pc:chgData name="Ethan Cutler" userId="dc593f04-c571-4d2e-9038-cee96be10e1c" providerId="ADAL" clId="{5BDE0294-B4E7-4D15-8B5F-7311585C0776}"/>
    <pc:docChg chg="undo custSel modSld">
      <pc:chgData name="Ethan Cutler" userId="dc593f04-c571-4d2e-9038-cee96be10e1c" providerId="ADAL" clId="{5BDE0294-B4E7-4D15-8B5F-7311585C0776}" dt="2026-04-13T19:57:07.446" v="462" actId="1076"/>
      <pc:docMkLst>
        <pc:docMk/>
      </pc:docMkLst>
    </pc:docChg>
  </pc:docChgLst>
  <pc:docChgLst>
    <pc:chgData name="Ethan Cutler" userId="S::efc1030@usnh.edu::dc593f04-c571-4d2e-9038-cee96be10e1c" providerId="AD" clId="Web-{8D84A41A-8C6B-0CBE-2F8C-34CD6FF3D703}"/>
    <pc:docChg chg="modSld">
      <pc:chgData name="Ethan Cutler" userId="S::efc1030@usnh.edu::dc593f04-c571-4d2e-9038-cee96be10e1c" providerId="AD" clId="Web-{8D84A41A-8C6B-0CBE-2F8C-34CD6FF3D703}" dt="2026-04-01T20:41:04.725" v="835" actId="20577"/>
      <pc:docMkLst>
        <pc:docMk/>
      </pc:docMkLst>
    </pc:docChg>
  </pc:docChgLst>
  <pc:docChgLst>
    <pc:chgData name="Quincy Burger" userId="S::qdb1004@usnh.edu::31875521-3715-404e-a58e-0d7a5103611c" providerId="AD" clId="Web-{210D5C1A-CC77-47C3-C9D7-BD4EA56F3D85}"/>
    <pc:docChg chg="modSld">
      <pc:chgData name="Quincy Burger" userId="S::qdb1004@usnh.edu::31875521-3715-404e-a58e-0d7a5103611c" providerId="AD" clId="Web-{210D5C1A-CC77-47C3-C9D7-BD4EA56F3D85}" dt="2026-04-16T21:49:41.975" v="92" actId="20577"/>
      <pc:docMkLst>
        <pc:docMk/>
      </pc:docMkLst>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niversitysystemnh-my.sharepoint.com/personal/ezd1000_usnh_edu/Documents/Team6SeniorCapstone/BenchScaleTesting/BenchScaleSharedExcel.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100" baseline="0">
                <a:solidFill>
                  <a:schemeClr val="tx1"/>
                </a:solidFill>
                <a:effectLst>
                  <a:outerShdw blurRad="50800" dist="38100" dir="5400000" algn="t" rotWithShape="0">
                    <a:prstClr val="black">
                      <a:alpha val="40000"/>
                    </a:prstClr>
                  </a:outerShdw>
                </a:effectLst>
                <a:latin typeface="Times New Roman" panose="02020603050405020304" pitchFamily="18" charset="0"/>
                <a:ea typeface="+mn-ea"/>
                <a:cs typeface="+mn-cs"/>
              </a:defRPr>
            </a:pPr>
            <a:r>
              <a:rPr lang="en-US" sz="2000"/>
              <a:t>Trial Log Inactivations</a:t>
            </a:r>
          </a:p>
        </c:rich>
      </c:tx>
      <c:overlay val="0"/>
      <c:spPr>
        <a:noFill/>
        <a:ln>
          <a:noFill/>
        </a:ln>
        <a:effectLst/>
      </c:spPr>
      <c:txPr>
        <a:bodyPr rot="0" spcFirstLastPara="1" vertOverflow="ellipsis" vert="horz" wrap="square" anchor="ctr" anchorCtr="1"/>
        <a:lstStyle/>
        <a:p>
          <a:pPr>
            <a:defRPr sz="1920" b="1" i="0" u="none" strike="noStrike" kern="1200" spc="100" baseline="0">
              <a:solidFill>
                <a:schemeClr val="tx1"/>
              </a:solidFill>
              <a:effectLst>
                <a:outerShdw blurRad="50800" dist="38100" dir="5400000" algn="t" rotWithShape="0">
                  <a:prstClr val="black">
                    <a:alpha val="40000"/>
                  </a:prstClr>
                </a:outerShdw>
              </a:effectLst>
              <a:latin typeface="Times New Roman" panose="02020603050405020304" pitchFamily="18" charset="0"/>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v>Flowrate</c:v>
          </c:tx>
          <c:spPr>
            <a:solidFill>
              <a:srgbClr val="8787E9"/>
            </a:solidFill>
            <a:ln>
              <a:solidFill>
                <a:srgbClr val="5353DF"/>
              </a:solidFill>
            </a:ln>
            <a:effectLst>
              <a:outerShdw blurRad="57150" dist="19050" dir="5400000" algn="ctr" rotWithShape="0">
                <a:srgbClr val="000000">
                  <a:alpha val="63000"/>
                </a:srgbClr>
              </a:outerShdw>
            </a:effectLst>
            <a:sp3d>
              <a:contourClr>
                <a:srgbClr val="5353DF"/>
              </a:contourClr>
            </a:sp3d>
          </c:spPr>
          <c:invertIfNegative val="0"/>
          <c:val>
            <c:numRef>
              <c:f>'UV LED'!$J$23:$J$25</c:f>
              <c:numCache>
                <c:formatCode>General</c:formatCode>
                <c:ptCount val="3"/>
                <c:pt idx="0">
                  <c:v>2.7133190306450699</c:v>
                </c:pt>
                <c:pt idx="1">
                  <c:v>3.1784864715952268</c:v>
                </c:pt>
                <c:pt idx="2">
                  <c:v>2.819587367161676</c:v>
                </c:pt>
              </c:numCache>
            </c:numRef>
          </c:val>
          <c:extLst>
            <c:ext xmlns:c16="http://schemas.microsoft.com/office/drawing/2014/chart" uri="{C3380CC4-5D6E-409C-BE32-E72D297353CC}">
              <c16:uniqueId val="{00000000-0BDD-4429-BE37-8FD3F04D40DE}"/>
            </c:ext>
          </c:extLst>
        </c:ser>
        <c:ser>
          <c:idx val="1"/>
          <c:order val="1"/>
          <c:tx>
            <c:strRef>
              <c:f>{"%UVT"}</c:f>
              <c:strCache>
                <c:ptCount val="1"/>
                <c:pt idx="0">
                  <c:v>%UVT</c:v>
                </c:pt>
              </c:strCache>
            </c:strRef>
          </c:tx>
          <c:spPr>
            <a:solidFill>
              <a:srgbClr val="DE7A20"/>
            </a:solidFill>
            <a:ln>
              <a:solidFill>
                <a:schemeClr val="accent2">
                  <a:lumMod val="75000"/>
                </a:schemeClr>
              </a:solidFill>
            </a:ln>
            <a:effectLst>
              <a:outerShdw blurRad="57150" dist="19050" dir="5400000" algn="ctr" rotWithShape="0">
                <a:srgbClr val="000000">
                  <a:alpha val="63000"/>
                </a:srgbClr>
              </a:outerShdw>
            </a:effectLst>
            <a:sp3d>
              <a:contourClr>
                <a:schemeClr val="accent2">
                  <a:lumMod val="75000"/>
                </a:schemeClr>
              </a:contourClr>
            </a:sp3d>
          </c:spPr>
          <c:invertIfNegative val="0"/>
          <c:val>
            <c:numRef>
              <c:f>'UV LED'!$J$26:$J$28</c:f>
              <c:numCache>
                <c:formatCode>General</c:formatCode>
                <c:ptCount val="3"/>
                <c:pt idx="0">
                  <c:v>3.140861702705469</c:v>
                </c:pt>
                <c:pt idx="1">
                  <c:v>2.8683813356508745</c:v>
                </c:pt>
                <c:pt idx="2">
                  <c:v>2.619437</c:v>
                </c:pt>
              </c:numCache>
            </c:numRef>
          </c:val>
          <c:extLst>
            <c:ext xmlns:c16="http://schemas.microsoft.com/office/drawing/2014/chart" uri="{C3380CC4-5D6E-409C-BE32-E72D297353CC}">
              <c16:uniqueId val="{00000001-0BDD-4429-BE37-8FD3F04D40DE}"/>
            </c:ext>
          </c:extLst>
        </c:ser>
        <c:ser>
          <c:idx val="2"/>
          <c:order val="2"/>
          <c:tx>
            <c:strRef>
              <c:f>{"Temperature"}</c:f>
              <c:strCache>
                <c:ptCount val="1"/>
                <c:pt idx="0">
                  <c:v>Temperature</c:v>
                </c:pt>
              </c:strCache>
            </c:strRef>
          </c:tx>
          <c:spPr>
            <a:solidFill>
              <a:schemeClr val="bg2">
                <a:lumMod val="75000"/>
              </a:schemeClr>
            </a:solidFill>
            <a:ln>
              <a:solidFill>
                <a:schemeClr val="accent3">
                  <a:lumMod val="75000"/>
                </a:schemeClr>
              </a:solidFill>
            </a:ln>
            <a:effectLst>
              <a:outerShdw blurRad="57150" dist="19050" dir="5400000" algn="ctr" rotWithShape="0">
                <a:srgbClr val="000000">
                  <a:alpha val="63000"/>
                </a:srgbClr>
              </a:outerShdw>
            </a:effectLst>
            <a:sp3d>
              <a:contourClr>
                <a:schemeClr val="accent3">
                  <a:lumMod val="75000"/>
                </a:schemeClr>
              </a:contourClr>
            </a:sp3d>
          </c:spPr>
          <c:invertIfNegative val="0"/>
          <c:val>
            <c:numRef>
              <c:f>'UV LED'!$J$29:$J$31</c:f>
              <c:numCache>
                <c:formatCode>General</c:formatCode>
                <c:ptCount val="3"/>
                <c:pt idx="0">
                  <c:v>3.0177287669604316</c:v>
                </c:pt>
                <c:pt idx="1">
                  <c:v>2.8288588489716178</c:v>
                </c:pt>
                <c:pt idx="2">
                  <c:v>3.2700257143004441</c:v>
                </c:pt>
              </c:numCache>
            </c:numRef>
          </c:val>
          <c:extLst>
            <c:ext xmlns:c16="http://schemas.microsoft.com/office/drawing/2014/chart" uri="{C3380CC4-5D6E-409C-BE32-E72D297353CC}">
              <c16:uniqueId val="{00000002-0BDD-4429-BE37-8FD3F04D40DE}"/>
            </c:ext>
          </c:extLst>
        </c:ser>
        <c:dLbls>
          <c:showLegendKey val="0"/>
          <c:showVal val="0"/>
          <c:showCatName val="0"/>
          <c:showSerName val="0"/>
          <c:showPercent val="0"/>
          <c:showBubbleSize val="0"/>
        </c:dLbls>
        <c:gapWidth val="150"/>
        <c:shape val="box"/>
        <c:axId val="1122432519"/>
        <c:axId val="1178873863"/>
        <c:axId val="1134197248"/>
      </c:bar3DChart>
      <c:catAx>
        <c:axId val="1122432519"/>
        <c:scaling>
          <c:orientation val="minMax"/>
        </c:scaling>
        <c:delete val="1"/>
        <c:axPos val="b"/>
        <c:majorTickMark val="none"/>
        <c:minorTickMark val="none"/>
        <c:tickLblPos val="nextTo"/>
        <c:crossAx val="1178873863"/>
        <c:crosses val="autoZero"/>
        <c:auto val="1"/>
        <c:lblAlgn val="ctr"/>
        <c:lblOffset val="100"/>
        <c:noMultiLvlLbl val="0"/>
      </c:catAx>
      <c:valAx>
        <c:axId val="1178873863"/>
        <c:scaling>
          <c:orientation val="minMax"/>
        </c:scaling>
        <c:delete val="0"/>
        <c:axPos val="l"/>
        <c:majorGridlines>
          <c:spPr>
            <a:ln w="9525" cap="flat" cmpd="sng" algn="ctr">
              <a:solidFill>
                <a:schemeClr val="dk1">
                  <a:lumMod val="50000"/>
                  <a:lumOff val="50000"/>
                </a:schemeClr>
              </a:solidFill>
              <a:round/>
            </a:ln>
            <a:effectLst/>
          </c:spPr>
        </c:majorGridlines>
        <c:title>
          <c:tx>
            <c:rich>
              <a:bodyPr rot="-5400000" spcFirstLastPara="1" vertOverflow="ellipsis" vert="horz" wrap="square" anchor="ctr" anchorCtr="1"/>
              <a:lstStyle/>
              <a:p>
                <a:pPr>
                  <a:defRPr sz="2000" b="1" i="0" u="none" strike="noStrike" kern="1200" cap="all" baseline="0">
                    <a:solidFill>
                      <a:schemeClr val="tx1"/>
                    </a:solidFill>
                    <a:latin typeface="Times New Roman" panose="02020603050405020304" pitchFamily="18" charset="0"/>
                    <a:ea typeface="+mn-ea"/>
                    <a:cs typeface="+mn-cs"/>
                  </a:defRPr>
                </a:pPr>
                <a:r>
                  <a:rPr lang="en-US" sz="2000"/>
                  <a:t>Log Inactivation</a:t>
                </a:r>
              </a:p>
            </c:rich>
          </c:tx>
          <c:overlay val="0"/>
          <c:spPr>
            <a:noFill/>
            <a:ln>
              <a:noFill/>
            </a:ln>
            <a:effectLst/>
          </c:spPr>
          <c:txPr>
            <a:bodyPr rot="-5400000" spcFirstLastPara="1" vertOverflow="ellipsis" vert="horz" wrap="square" anchor="ctr" anchorCtr="1"/>
            <a:lstStyle/>
            <a:p>
              <a:pPr>
                <a:defRPr sz="2000" b="1" i="0" u="none" strike="noStrike" kern="1200" cap="all" baseline="0">
                  <a:solidFill>
                    <a:schemeClr val="tx1"/>
                  </a:solidFill>
                  <a:latin typeface="Times New Roman" panose="02020603050405020304" pitchFamily="18" charset="0"/>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mn-cs"/>
              </a:defRPr>
            </a:pPr>
            <a:endParaRPr lang="en-US"/>
          </a:p>
        </c:txPr>
        <c:crossAx val="1122432519"/>
        <c:crosses val="autoZero"/>
        <c:crossBetween val="between"/>
      </c:valAx>
      <c:serAx>
        <c:axId val="1134197248"/>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mn-cs"/>
              </a:defRPr>
            </a:pPr>
            <a:endParaRPr lang="en-US"/>
          </a:p>
        </c:txPr>
        <c:crossAx val="1178873863"/>
        <c:crosses val="autoZero"/>
      </c:ser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mn-cs"/>
            </a:defRPr>
          </a:pPr>
          <a:endParaRPr lang="en-US"/>
        </a:p>
      </c:txPr>
    </c:legend>
    <c:plotVisOnly val="1"/>
    <c:dispBlanksAs val="gap"/>
    <c:showDLblsOverMax val="0"/>
  </c:chart>
  <c:spPr>
    <a:solidFill>
      <a:schemeClr val="bg1"/>
    </a:solidFill>
    <a:ln>
      <a:noFill/>
    </a:ln>
    <a:effectLst/>
  </c:spPr>
  <c:txPr>
    <a:bodyPr/>
    <a:lstStyle/>
    <a:p>
      <a:pPr>
        <a:defRPr sz="1600" baseline="0">
          <a:solidFill>
            <a:schemeClr val="tx1"/>
          </a:solidFill>
          <a:latin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14T14:48:43.049"/>
    </inkml:context>
    <inkml:brush xml:id="br0">
      <inkml:brushProperty name="width" value="0.1" units="cm"/>
      <inkml:brushProperty name="height" value="0.1" units="cm"/>
      <inkml:brushProperty name="color" value="#E71224"/>
    </inkml:brush>
  </inkml:definitions>
  <inkml:trace contextRef="#ctx0" brushRef="#br0">8493 6333 16383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14T14:48:43.053"/>
    </inkml:context>
    <inkml:brush xml:id="br0">
      <inkml:brushProperty name="width" value="0.1" units="cm"/>
      <inkml:brushProperty name="height" value="0.1" units="cm"/>
      <inkml:brushProperty name="color" value="#E71224"/>
    </inkml:brush>
  </inkml:definitions>
  <inkml:trace contextRef="#ctx0" brushRef="#br0">14887 8097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F1D7FB07-87B2-41B2-B71B-421892C19A72}" type="datetimeFigureOut">
              <a:t>4/20/2026</a:t>
            </a:fld>
            <a:endParaRPr lang="en-US"/>
          </a:p>
        </p:txBody>
      </p:sp>
      <p:sp>
        <p:nvSpPr>
          <p:cNvPr id="4" name="Slide Image Placeholder 3"/>
          <p:cNvSpPr>
            <a:spLocks noGrp="1" noRot="1" noChangeAspect="1"/>
          </p:cNvSpPr>
          <p:nvPr>
            <p:ph type="sldImg" idx="2"/>
          </p:nvPr>
        </p:nvSpPr>
        <p:spPr>
          <a:xfrm>
            <a:off x="2835275" y="857250"/>
            <a:ext cx="347345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29B8C521-EE94-4FAB-ACBC-F21D67E910E4}" type="slidenum">
              <a:t>‹#›</a:t>
            </a:fld>
            <a:endParaRPr lang="en-US"/>
          </a:p>
        </p:txBody>
      </p:sp>
    </p:spTree>
    <p:extLst>
      <p:ext uri="{BB962C8B-B14F-4D97-AF65-F5344CB8AC3E}">
        <p14:creationId xmlns:p14="http://schemas.microsoft.com/office/powerpoint/2010/main" val="1493693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B5A5C-8246-C944-12B1-DDB489896C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B8A60-359C-9458-F198-5D78E0169DD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D4403B5-F22F-8D08-5427-C0F20BAF3C77}"/>
              </a:ext>
            </a:extLst>
          </p:cNvPr>
          <p:cNvSpPr>
            <a:spLocks noGrp="1"/>
          </p:cNvSpPr>
          <p:nvPr>
            <p:ph type="body" idx="1"/>
          </p:nvPr>
        </p:nvSpPr>
        <p:spPr/>
        <p:txBody>
          <a:bodyPr/>
          <a:lstStyle/>
          <a:p>
            <a:pPr marL="228600" indent="-228600">
              <a:buAutoNum type="arabicPeriod"/>
            </a:pPr>
            <a:r>
              <a:rPr lang="en-US">
                <a:ea typeface="Calibri"/>
                <a:cs typeface="Calibri"/>
              </a:rPr>
              <a:t>Intro (</a:t>
            </a:r>
            <a:r>
              <a:rPr lang="en-US" err="1">
                <a:ea typeface="Calibri"/>
                <a:cs typeface="Calibri"/>
              </a:rPr>
              <a:t>quincy</a:t>
            </a:r>
            <a:r>
              <a:rPr lang="en-US">
                <a:ea typeface="Calibri"/>
                <a:cs typeface="Calibri"/>
              </a:rPr>
              <a:t>) </a:t>
            </a:r>
          </a:p>
          <a:p>
            <a:r>
              <a:rPr lang="en-US">
                <a:ea typeface="Calibri"/>
                <a:cs typeface="Calibri"/>
              </a:rPr>
              <a:t>Where plant is, limitations of plant, history of plant, brief introduction, </a:t>
            </a:r>
            <a:r>
              <a:rPr lang="en-US" err="1">
                <a:ea typeface="Calibri"/>
                <a:cs typeface="Calibri"/>
              </a:rPr>
              <a:t>dbp</a:t>
            </a:r>
            <a:r>
              <a:rPr lang="en-US">
                <a:ea typeface="Calibri"/>
                <a:cs typeface="Calibri"/>
              </a:rPr>
              <a:t> overview</a:t>
            </a:r>
          </a:p>
          <a:p>
            <a:r>
              <a:rPr lang="en-US">
                <a:ea typeface="Calibri"/>
                <a:cs typeface="Calibri"/>
              </a:rPr>
              <a:t>2. DBP (quincy)</a:t>
            </a:r>
          </a:p>
          <a:p>
            <a:r>
              <a:rPr lang="en-US">
                <a:ea typeface="Calibri"/>
                <a:cs typeface="Calibri"/>
              </a:rPr>
              <a:t>3. Alternative Design (Ethan)</a:t>
            </a:r>
          </a:p>
          <a:p>
            <a:r>
              <a:rPr lang="en-US">
                <a:ea typeface="Calibri"/>
                <a:cs typeface="Calibri"/>
              </a:rPr>
              <a:t>4. UV (Ava)</a:t>
            </a:r>
          </a:p>
          <a:p>
            <a:r>
              <a:rPr lang="en-US">
                <a:ea typeface="Calibri"/>
                <a:cs typeface="Calibri"/>
              </a:rPr>
              <a:t>5. Bench Scale (Briana)</a:t>
            </a:r>
          </a:p>
          <a:p>
            <a:r>
              <a:rPr lang="en-US">
                <a:ea typeface="Calibri"/>
                <a:cs typeface="Calibri"/>
              </a:rPr>
              <a:t>5. Cost Estimate and Construction (Elisabeth)</a:t>
            </a:r>
          </a:p>
          <a:p>
            <a:r>
              <a:rPr lang="en-US">
                <a:ea typeface="Calibri"/>
                <a:cs typeface="Calibri"/>
              </a:rPr>
              <a:t>For the cost estimate we honed in on the equipment and installation costs. Our first items were the electrical </a:t>
            </a:r>
            <a:r>
              <a:rPr lang="en-US" err="1">
                <a:ea typeface="Calibri"/>
                <a:cs typeface="Calibri"/>
              </a:rPr>
              <a:t>instrmenetaion</a:t>
            </a:r>
            <a:r>
              <a:rPr lang="en-US">
                <a:ea typeface="Calibri"/>
                <a:cs typeface="Calibri"/>
              </a:rPr>
              <a:t>, the town currently has a manual operating </a:t>
            </a:r>
            <a:r>
              <a:rPr lang="en-US" err="1">
                <a:ea typeface="Calibri"/>
                <a:cs typeface="Calibri"/>
              </a:rPr>
              <a:t>syste</a:t>
            </a:r>
            <a:r>
              <a:rPr lang="en-US">
                <a:ea typeface="Calibri"/>
                <a:cs typeface="Calibri"/>
              </a:rPr>
              <a:t>m which is out of regulation with the APPA, so will update to a SCADA system and </a:t>
            </a:r>
            <a:r>
              <a:rPr lang="en-US" err="1">
                <a:ea typeface="Calibri"/>
                <a:cs typeface="Calibri"/>
              </a:rPr>
              <a:t>Wifi</a:t>
            </a:r>
            <a:r>
              <a:rPr lang="en-US">
                <a:ea typeface="Calibri"/>
                <a:cs typeface="Calibri"/>
              </a:rPr>
              <a:t>. This will cost about $750000. New chemical containment was added including an ammonia tank, a soda ash tank, and a hypochlorite tank, </a:t>
            </a:r>
            <a:r>
              <a:rPr lang="en-US" err="1">
                <a:ea typeface="Calibri"/>
                <a:cs typeface="Calibri"/>
              </a:rPr>
              <a:t>installiton</a:t>
            </a:r>
            <a:r>
              <a:rPr lang="en-US">
                <a:ea typeface="Calibri"/>
                <a:cs typeface="Calibri"/>
              </a:rPr>
              <a:t> of these </a:t>
            </a:r>
            <a:r>
              <a:rPr lang="en-US" err="1">
                <a:ea typeface="Calibri"/>
                <a:cs typeface="Calibri"/>
              </a:rPr>
              <a:t>totalled</a:t>
            </a:r>
            <a:r>
              <a:rPr lang="en-US">
                <a:ea typeface="Calibri"/>
                <a:cs typeface="Calibri"/>
              </a:rPr>
              <a:t> a</a:t>
            </a:r>
          </a:p>
          <a:p>
            <a:r>
              <a:rPr lang="en-US">
                <a:ea typeface="Calibri"/>
                <a:cs typeface="Calibri"/>
              </a:rPr>
              <a:t>6. </a:t>
            </a:r>
            <a:r>
              <a:rPr lang="en-US" err="1">
                <a:ea typeface="Calibri"/>
                <a:cs typeface="Calibri"/>
              </a:rPr>
              <a:t>Chlor</a:t>
            </a:r>
            <a:r>
              <a:rPr lang="en-US">
                <a:ea typeface="Calibri"/>
                <a:cs typeface="Calibri"/>
              </a:rPr>
              <a:t>amine (Ethan)</a:t>
            </a:r>
          </a:p>
          <a:p>
            <a:r>
              <a:rPr lang="en-US">
                <a:ea typeface="Calibri"/>
                <a:cs typeface="Calibri"/>
              </a:rPr>
              <a:t>7. Final Design and Future Considerations (Briana)</a:t>
            </a:r>
          </a:p>
          <a:p>
            <a:r>
              <a:rPr lang="en-US">
                <a:ea typeface="Calibri"/>
                <a:cs typeface="Calibri"/>
              </a:rPr>
              <a:t>9. </a:t>
            </a:r>
            <a:r>
              <a:rPr lang="en-US" err="1">
                <a:ea typeface="Calibri"/>
                <a:cs typeface="Calibri"/>
              </a:rPr>
              <a:t>Acknolwedgements</a:t>
            </a:r>
            <a:r>
              <a:rPr lang="en-US">
                <a:ea typeface="Calibri"/>
                <a:cs typeface="Calibri"/>
              </a:rPr>
              <a:t> and References (Elisabeth)</a:t>
            </a:r>
          </a:p>
        </p:txBody>
      </p:sp>
      <p:sp>
        <p:nvSpPr>
          <p:cNvPr id="4" name="Slide Number Placeholder 3">
            <a:extLst>
              <a:ext uri="{FF2B5EF4-FFF2-40B4-BE49-F238E27FC236}">
                <a16:creationId xmlns:a16="http://schemas.microsoft.com/office/drawing/2014/main" id="{13DAEDC4-B14C-E586-5314-FF931F737D4E}"/>
              </a:ext>
            </a:extLst>
          </p:cNvPr>
          <p:cNvSpPr>
            <a:spLocks noGrp="1"/>
          </p:cNvSpPr>
          <p:nvPr>
            <p:ph type="sldNum" sz="quarter" idx="5"/>
          </p:nvPr>
        </p:nvSpPr>
        <p:spPr/>
        <p:txBody>
          <a:bodyPr/>
          <a:lstStyle/>
          <a:p>
            <a:fld id="{29B8C521-EE94-4FAB-ACBC-F21D67E910E4}" type="slidenum">
              <a:t>1</a:t>
            </a:fld>
            <a:endParaRPr lang="en-US"/>
          </a:p>
        </p:txBody>
      </p:sp>
    </p:spTree>
    <p:extLst>
      <p:ext uri="{BB962C8B-B14F-4D97-AF65-F5344CB8AC3E}">
        <p14:creationId xmlns:p14="http://schemas.microsoft.com/office/powerpoint/2010/main" val="2198337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14222" y="3848672"/>
            <a:ext cx="27980640" cy="7640320"/>
          </a:xfrm>
        </p:spPr>
        <p:txBody>
          <a:bodyPr anchor="b"/>
          <a:lstStyle>
            <a:lvl1pPr algn="ctr">
              <a:defRPr sz="19200"/>
            </a:lvl1pPr>
          </a:lstStyle>
          <a:p>
            <a:r>
              <a:rPr lang="en-US"/>
              <a:t>Click to edit Master title style</a:t>
            </a:r>
          </a:p>
        </p:txBody>
      </p:sp>
      <p:sp>
        <p:nvSpPr>
          <p:cNvPr id="3" name="Subtitle 2"/>
          <p:cNvSpPr>
            <a:spLocks noGrp="1"/>
          </p:cNvSpPr>
          <p:nvPr>
            <p:ph type="subTitle" idx="1"/>
          </p:nvPr>
        </p:nvSpPr>
        <p:spPr>
          <a:xfrm>
            <a:off x="4114800" y="11526523"/>
            <a:ext cx="24688800" cy="5298438"/>
          </a:xfrm>
        </p:spPr>
        <p:txBody>
          <a:bodyPr/>
          <a:lstStyle>
            <a:lvl1pPr marL="0" indent="0" algn="ctr">
              <a:buNone/>
              <a:defRPr sz="7700"/>
            </a:lvl1pPr>
            <a:lvl2pPr marL="1460803" indent="0" algn="ctr">
              <a:buNone/>
              <a:defRPr sz="6400"/>
            </a:lvl2pPr>
            <a:lvl3pPr marL="2921606" indent="0" algn="ctr">
              <a:buNone/>
              <a:defRPr sz="5700"/>
            </a:lvl3pPr>
            <a:lvl4pPr marL="4382409" indent="0" algn="ctr">
              <a:buNone/>
              <a:defRPr sz="5100"/>
            </a:lvl4pPr>
            <a:lvl5pPr marL="5843212" indent="0" algn="ctr">
              <a:buNone/>
              <a:defRPr sz="5100"/>
            </a:lvl5pPr>
            <a:lvl6pPr marL="7304016" indent="0" algn="ctr">
              <a:buNone/>
              <a:defRPr sz="5100"/>
            </a:lvl6pPr>
            <a:lvl7pPr marL="8764819" indent="0" algn="ctr">
              <a:buNone/>
              <a:defRPr sz="5100"/>
            </a:lvl7pPr>
            <a:lvl8pPr marL="10225622" indent="0" algn="ctr">
              <a:buNone/>
              <a:defRPr sz="5100"/>
            </a:lvl8pPr>
            <a:lvl9pPr marL="11686425" indent="0" algn="ctr">
              <a:buNone/>
              <a:defRPr sz="5100"/>
            </a:lvl9pPr>
          </a:lstStyle>
          <a:p>
            <a:r>
              <a:rPr lang="en-US"/>
              <a:t>Click to edit Master subtitle style</a:t>
            </a:r>
          </a:p>
        </p:txBody>
      </p:sp>
      <p:sp>
        <p:nvSpPr>
          <p:cNvPr id="4" name="Date Placeholder 3"/>
          <p:cNvSpPr>
            <a:spLocks noGrp="1"/>
          </p:cNvSpPr>
          <p:nvPr>
            <p:ph type="dt" sz="half" idx="10"/>
          </p:nvPr>
        </p:nvSpPr>
        <p:spPr/>
        <p:txBody>
          <a:bodyPr/>
          <a:lstStyle/>
          <a:p>
            <a:fld id="{08E81BC7-D5A5-445F-BF4D-797F02B50EB4}"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1" y="1168401"/>
            <a:ext cx="7098030" cy="1859788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63141" y="1168401"/>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563" y="6816725"/>
            <a:ext cx="27981275" cy="4705350"/>
          </a:xfrm>
        </p:spPr>
        <p:txBody>
          <a:bodyPr/>
          <a:lstStyle/>
          <a:p>
            <a:r>
              <a:rPr lang="en-US"/>
              <a:t>Click to edit Master title style</a:t>
            </a:r>
          </a:p>
        </p:txBody>
      </p:sp>
      <p:sp>
        <p:nvSpPr>
          <p:cNvPr id="3" name="Subtitle 2"/>
          <p:cNvSpPr>
            <a:spLocks noGrp="1"/>
          </p:cNvSpPr>
          <p:nvPr>
            <p:ph type="subTitle" idx="1"/>
          </p:nvPr>
        </p:nvSpPr>
        <p:spPr>
          <a:xfrm>
            <a:off x="4937125" y="12436475"/>
            <a:ext cx="23044150" cy="56070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E3EC7F7-583C-4C51-9951-5B33C2824B02}"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3750292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3EC7F7-583C-4C51-9951-5B33C2824B02}"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373774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14101763"/>
            <a:ext cx="27981275" cy="43592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600325" y="9301163"/>
            <a:ext cx="27981275" cy="4800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3EC7F7-583C-4C51-9951-5B33C2824B02}"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4014565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46238" y="5121275"/>
            <a:ext cx="14736762" cy="1448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35400" y="5121275"/>
            <a:ext cx="14736763" cy="1448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3EC7F7-583C-4C51-9951-5B33C2824B02}" type="datetimeFigureOut">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3897122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6238" y="4911725"/>
            <a:ext cx="14544675" cy="204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46238" y="6959600"/>
            <a:ext cx="14544675" cy="1264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725" y="4911725"/>
            <a:ext cx="14549438" cy="204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6722725" y="6959600"/>
            <a:ext cx="14549438" cy="1264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3EC7F7-583C-4C51-9951-5B33C2824B02}" type="datetimeFigureOut">
              <a:rPr lang="en-US" smtClean="0"/>
              <a:t>4/20/2026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507492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3EC7F7-583C-4C51-9951-5B33C2824B02}" type="datetimeFigureOut">
              <a:rPr lang="en-US" smtClean="0"/>
              <a:t>4/20/2026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3238018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EC7F7-583C-4C51-9951-5B33C2824B02}" type="datetimeFigureOut">
              <a:rPr lang="en-US" smtClean="0"/>
              <a:t>4/20/2026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2787826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238" y="873125"/>
            <a:ext cx="10829925" cy="371951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2869863" y="873125"/>
            <a:ext cx="18402300" cy="187309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6238" y="4592638"/>
            <a:ext cx="10829925" cy="15011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3EC7F7-583C-4C51-9951-5B33C2824B02}" type="datetimeFigureOut">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2858063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600" y="15362238"/>
            <a:ext cx="19751675" cy="18129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451600" y="1960563"/>
            <a:ext cx="19751675" cy="13168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451600" y="17175163"/>
            <a:ext cx="19751675" cy="25765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3EC7F7-583C-4C51-9951-5B33C2824B02}" type="datetimeFigureOut">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229610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3EC7F7-583C-4C51-9951-5B33C2824B02}"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629911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6475" y="879475"/>
            <a:ext cx="7405688" cy="18724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46238" y="879475"/>
            <a:ext cx="22067837" cy="18724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3EC7F7-583C-4C51-9951-5B33C2824B02}"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3983903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6" y="5471168"/>
            <a:ext cx="28392120" cy="9128758"/>
          </a:xfrm>
        </p:spPr>
        <p:txBody>
          <a:bodyPr anchor="b"/>
          <a:lstStyle>
            <a:lvl1pPr>
              <a:defRPr sz="19200"/>
            </a:lvl1pPr>
          </a:lstStyle>
          <a:p>
            <a:r>
              <a:rPr lang="en-US"/>
              <a:t>Click to edit Master title style</a:t>
            </a:r>
          </a:p>
        </p:txBody>
      </p:sp>
      <p:sp>
        <p:nvSpPr>
          <p:cNvPr id="3" name="Text Placeholder 2"/>
          <p:cNvSpPr>
            <a:spLocks noGrp="1"/>
          </p:cNvSpPr>
          <p:nvPr>
            <p:ph type="body" idx="1"/>
          </p:nvPr>
        </p:nvSpPr>
        <p:spPr>
          <a:xfrm>
            <a:off x="2245996" y="14686288"/>
            <a:ext cx="28392120" cy="4800598"/>
          </a:xfrm>
        </p:spPr>
        <p:txBody>
          <a:bodyPr/>
          <a:lstStyle>
            <a:lvl1pPr marL="0" indent="0">
              <a:buNone/>
              <a:defRPr sz="7700">
                <a:solidFill>
                  <a:schemeClr val="tx1"/>
                </a:solidFill>
              </a:defRPr>
            </a:lvl1pPr>
            <a:lvl2pPr marL="1460803" indent="0">
              <a:buNone/>
              <a:defRPr sz="6400">
                <a:solidFill>
                  <a:schemeClr val="tx1">
                    <a:tint val="75000"/>
                  </a:schemeClr>
                </a:solidFill>
              </a:defRPr>
            </a:lvl2pPr>
            <a:lvl3pPr marL="2921606" indent="0">
              <a:buNone/>
              <a:defRPr sz="5700">
                <a:solidFill>
                  <a:schemeClr val="tx1">
                    <a:tint val="75000"/>
                  </a:schemeClr>
                </a:solidFill>
              </a:defRPr>
            </a:lvl3pPr>
            <a:lvl4pPr marL="4382409" indent="0">
              <a:buNone/>
              <a:defRPr sz="5100">
                <a:solidFill>
                  <a:schemeClr val="tx1">
                    <a:tint val="75000"/>
                  </a:schemeClr>
                </a:solidFill>
              </a:defRPr>
            </a:lvl4pPr>
            <a:lvl5pPr marL="5843212" indent="0">
              <a:buNone/>
              <a:defRPr sz="5100">
                <a:solidFill>
                  <a:schemeClr val="tx1">
                    <a:tint val="75000"/>
                  </a:schemeClr>
                </a:solidFill>
              </a:defRPr>
            </a:lvl5pPr>
            <a:lvl6pPr marL="7304016" indent="0">
              <a:buNone/>
              <a:defRPr sz="5100">
                <a:solidFill>
                  <a:schemeClr val="tx1">
                    <a:tint val="75000"/>
                  </a:schemeClr>
                </a:solidFill>
              </a:defRPr>
            </a:lvl6pPr>
            <a:lvl7pPr marL="8764819" indent="0">
              <a:buNone/>
              <a:defRPr sz="5100">
                <a:solidFill>
                  <a:schemeClr val="tx1">
                    <a:tint val="75000"/>
                  </a:schemeClr>
                </a:solidFill>
              </a:defRPr>
            </a:lvl7pPr>
            <a:lvl8pPr marL="10225622" indent="0">
              <a:buNone/>
              <a:defRPr sz="5100">
                <a:solidFill>
                  <a:schemeClr val="tx1">
                    <a:tint val="75000"/>
                  </a:schemeClr>
                </a:solidFill>
              </a:defRPr>
            </a:lvl8pPr>
            <a:lvl9pPr marL="11686425" indent="0">
              <a:buNone/>
              <a:defRPr sz="5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63140" y="5842001"/>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664940" y="5842001"/>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E81BC7-D5A5-445F-BF4D-797F02B50EB4}" type="datetimeFigureOut">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p>
        </p:txBody>
      </p:sp>
      <p:sp>
        <p:nvSpPr>
          <p:cNvPr id="3" name="Text Placeholder 2"/>
          <p:cNvSpPr>
            <a:spLocks noGrp="1"/>
          </p:cNvSpPr>
          <p:nvPr>
            <p:ph type="body" idx="1"/>
          </p:nvPr>
        </p:nvSpPr>
        <p:spPr>
          <a:xfrm>
            <a:off x="2267432" y="5379724"/>
            <a:ext cx="13926024" cy="2636518"/>
          </a:xfrm>
        </p:spPr>
        <p:txBody>
          <a:bodyPr anchor="b"/>
          <a:lstStyle>
            <a:lvl1pPr marL="0" indent="0">
              <a:buNone/>
              <a:defRPr sz="7700" b="1"/>
            </a:lvl1pPr>
            <a:lvl2pPr marL="1460803" indent="0">
              <a:buNone/>
              <a:defRPr sz="6400" b="1"/>
            </a:lvl2pPr>
            <a:lvl3pPr marL="2921606" indent="0">
              <a:buNone/>
              <a:defRPr sz="5700" b="1"/>
            </a:lvl3pPr>
            <a:lvl4pPr marL="4382409" indent="0">
              <a:buNone/>
              <a:defRPr sz="5100" b="1"/>
            </a:lvl4pPr>
            <a:lvl5pPr marL="5843212" indent="0">
              <a:buNone/>
              <a:defRPr sz="5100" b="1"/>
            </a:lvl5pPr>
            <a:lvl6pPr marL="7304016" indent="0">
              <a:buNone/>
              <a:defRPr sz="5100" b="1"/>
            </a:lvl6pPr>
            <a:lvl7pPr marL="8764819" indent="0">
              <a:buNone/>
              <a:defRPr sz="5100" b="1"/>
            </a:lvl7pPr>
            <a:lvl8pPr marL="10225622" indent="0">
              <a:buNone/>
              <a:defRPr sz="5100" b="1"/>
            </a:lvl8pPr>
            <a:lvl9pPr marL="11686425" indent="0">
              <a:buNone/>
              <a:defRPr sz="5100" b="1"/>
            </a:lvl9pPr>
          </a:lstStyle>
          <a:p>
            <a:pPr lvl="0"/>
            <a:r>
              <a:rPr lang="en-US"/>
              <a:t>Click to edit Master text styles</a:t>
            </a:r>
          </a:p>
        </p:txBody>
      </p:sp>
      <p:sp>
        <p:nvSpPr>
          <p:cNvPr id="4" name="Content Placeholder 3"/>
          <p:cNvSpPr>
            <a:spLocks noGrp="1"/>
          </p:cNvSpPr>
          <p:nvPr>
            <p:ph sz="half" idx="2"/>
          </p:nvPr>
        </p:nvSpPr>
        <p:spPr>
          <a:xfrm>
            <a:off x="2267432" y="8016240"/>
            <a:ext cx="13926024"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664942" y="5379724"/>
            <a:ext cx="13994608" cy="2636518"/>
          </a:xfrm>
        </p:spPr>
        <p:txBody>
          <a:bodyPr anchor="b"/>
          <a:lstStyle>
            <a:lvl1pPr marL="0" indent="0">
              <a:buNone/>
              <a:defRPr sz="7700" b="1"/>
            </a:lvl1pPr>
            <a:lvl2pPr marL="1460803" indent="0">
              <a:buNone/>
              <a:defRPr sz="6400" b="1"/>
            </a:lvl2pPr>
            <a:lvl3pPr marL="2921606" indent="0">
              <a:buNone/>
              <a:defRPr sz="5700" b="1"/>
            </a:lvl3pPr>
            <a:lvl4pPr marL="4382409" indent="0">
              <a:buNone/>
              <a:defRPr sz="5100" b="1"/>
            </a:lvl4pPr>
            <a:lvl5pPr marL="5843212" indent="0">
              <a:buNone/>
              <a:defRPr sz="5100" b="1"/>
            </a:lvl5pPr>
            <a:lvl6pPr marL="7304016" indent="0">
              <a:buNone/>
              <a:defRPr sz="5100" b="1"/>
            </a:lvl6pPr>
            <a:lvl7pPr marL="8764819" indent="0">
              <a:buNone/>
              <a:defRPr sz="5100" b="1"/>
            </a:lvl7pPr>
            <a:lvl8pPr marL="10225622" indent="0">
              <a:buNone/>
              <a:defRPr sz="5100" b="1"/>
            </a:lvl8pPr>
            <a:lvl9pPr marL="11686425" indent="0">
              <a:buNone/>
              <a:defRPr sz="5100" b="1"/>
            </a:lvl9pPr>
          </a:lstStyle>
          <a:p>
            <a:pPr lvl="0"/>
            <a:r>
              <a:rPr lang="en-US"/>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E81BC7-D5A5-445F-BF4D-797F02B50EB4}" type="datetimeFigureOut">
              <a:rPr lang="en-US" smtClean="0"/>
              <a:t>4/20/2026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E81BC7-D5A5-445F-BF4D-797F02B50EB4}" type="datetimeFigureOut">
              <a:rPr lang="en-US" smtClean="0"/>
              <a:t>4/20/2026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0" cy="5120640"/>
          </a:xfrm>
        </p:spPr>
        <p:txBody>
          <a:bodyPr anchor="b"/>
          <a:lstStyle>
            <a:lvl1pPr>
              <a:defRPr sz="10200"/>
            </a:lvl1pPr>
          </a:lstStyle>
          <a:p>
            <a:r>
              <a:rPr lang="en-US"/>
              <a:t>Click to edit Master title style</a:t>
            </a:r>
          </a:p>
        </p:txBody>
      </p:sp>
      <p:sp>
        <p:nvSpPr>
          <p:cNvPr id="3" name="Content Placeholder 2"/>
          <p:cNvSpPr>
            <a:spLocks noGrp="1"/>
          </p:cNvSpPr>
          <p:nvPr>
            <p:ph idx="1"/>
          </p:nvPr>
        </p:nvSpPr>
        <p:spPr>
          <a:xfrm>
            <a:off x="13994608" y="3159765"/>
            <a:ext cx="16664940" cy="15595600"/>
          </a:xfrm>
        </p:spPr>
        <p:txBody>
          <a:bodyPr/>
          <a:lstStyle>
            <a:lvl1pPr>
              <a:defRPr sz="10200"/>
            </a:lvl1pPr>
            <a:lvl2pPr>
              <a:defRPr sz="8900"/>
            </a:lvl2pPr>
            <a:lvl3pPr>
              <a:defRPr sz="770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67428" y="6583681"/>
            <a:ext cx="10617040" cy="12197082"/>
          </a:xfrm>
        </p:spPr>
        <p:txBody>
          <a:bodyPr/>
          <a:lstStyle>
            <a:lvl1pPr marL="0" indent="0">
              <a:buNone/>
              <a:defRPr sz="5100"/>
            </a:lvl1pPr>
            <a:lvl2pPr marL="1460803" indent="0">
              <a:buNone/>
              <a:defRPr sz="4500"/>
            </a:lvl2pPr>
            <a:lvl3pPr marL="2921606" indent="0">
              <a:buNone/>
              <a:defRPr sz="3800"/>
            </a:lvl3pPr>
            <a:lvl4pPr marL="4382409" indent="0">
              <a:buNone/>
              <a:defRPr sz="3200"/>
            </a:lvl4pPr>
            <a:lvl5pPr marL="5843212" indent="0">
              <a:buNone/>
              <a:defRPr sz="3200"/>
            </a:lvl5pPr>
            <a:lvl6pPr marL="7304016" indent="0">
              <a:buNone/>
              <a:defRPr sz="3200"/>
            </a:lvl6pPr>
            <a:lvl7pPr marL="8764819" indent="0">
              <a:buNone/>
              <a:defRPr sz="3200"/>
            </a:lvl7pPr>
            <a:lvl8pPr marL="10225622" indent="0">
              <a:buNone/>
              <a:defRPr sz="3200"/>
            </a:lvl8pPr>
            <a:lvl9pPr marL="11686425"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0" cy="5120640"/>
          </a:xfrm>
        </p:spPr>
        <p:txBody>
          <a:bodyPr anchor="b"/>
          <a:lstStyle>
            <a:lvl1pPr>
              <a:defRPr sz="10200"/>
            </a:lvl1pPr>
          </a:lstStyle>
          <a:p>
            <a:r>
              <a:rPr lang="en-US"/>
              <a:t>Click to edit Master title style</a:t>
            </a:r>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00"/>
            </a:lvl1pPr>
            <a:lvl2pPr marL="1460803" indent="0">
              <a:buNone/>
              <a:defRPr sz="8900"/>
            </a:lvl2pPr>
            <a:lvl3pPr marL="2921606" indent="0">
              <a:buNone/>
              <a:defRPr sz="7700"/>
            </a:lvl3pPr>
            <a:lvl4pPr marL="4382409" indent="0">
              <a:buNone/>
              <a:defRPr sz="6400"/>
            </a:lvl4pPr>
            <a:lvl5pPr marL="5843212" indent="0">
              <a:buNone/>
              <a:defRPr sz="6400"/>
            </a:lvl5pPr>
            <a:lvl6pPr marL="7304016" indent="0">
              <a:buNone/>
              <a:defRPr sz="6400"/>
            </a:lvl6pPr>
            <a:lvl7pPr marL="8764819" indent="0">
              <a:buNone/>
              <a:defRPr sz="6400"/>
            </a:lvl7pPr>
            <a:lvl8pPr marL="10225622" indent="0">
              <a:buNone/>
              <a:defRPr sz="6400"/>
            </a:lvl8pPr>
            <a:lvl9pPr marL="11686425" indent="0">
              <a:buNone/>
              <a:defRPr sz="6400"/>
            </a:lvl9pPr>
          </a:lstStyle>
          <a:p>
            <a:r>
              <a:rPr lang="en-US"/>
              <a:t>Click icon to add picture</a:t>
            </a:r>
          </a:p>
        </p:txBody>
      </p:sp>
      <p:sp>
        <p:nvSpPr>
          <p:cNvPr id="4" name="Text Placeholder 3"/>
          <p:cNvSpPr>
            <a:spLocks noGrp="1"/>
          </p:cNvSpPr>
          <p:nvPr>
            <p:ph type="body" sz="half" idx="2"/>
          </p:nvPr>
        </p:nvSpPr>
        <p:spPr>
          <a:xfrm>
            <a:off x="2267428" y="6583681"/>
            <a:ext cx="10617040" cy="12197082"/>
          </a:xfrm>
        </p:spPr>
        <p:txBody>
          <a:bodyPr/>
          <a:lstStyle>
            <a:lvl1pPr marL="0" indent="0">
              <a:buNone/>
              <a:defRPr sz="5100"/>
            </a:lvl1pPr>
            <a:lvl2pPr marL="1460803" indent="0">
              <a:buNone/>
              <a:defRPr sz="4500"/>
            </a:lvl2pPr>
            <a:lvl3pPr marL="2921606" indent="0">
              <a:buNone/>
              <a:defRPr sz="3800"/>
            </a:lvl3pPr>
            <a:lvl4pPr marL="4382409" indent="0">
              <a:buNone/>
              <a:defRPr sz="3200"/>
            </a:lvl4pPr>
            <a:lvl5pPr marL="5843212" indent="0">
              <a:buNone/>
              <a:defRPr sz="3200"/>
            </a:lvl5pPr>
            <a:lvl6pPr marL="7304016" indent="0">
              <a:buNone/>
              <a:defRPr sz="3200"/>
            </a:lvl6pPr>
            <a:lvl7pPr marL="8764819" indent="0">
              <a:buNone/>
              <a:defRPr sz="3200"/>
            </a:lvl7pPr>
            <a:lvl8pPr marL="10225622" indent="0">
              <a:buNone/>
              <a:defRPr sz="3200"/>
            </a:lvl8pPr>
            <a:lvl9pPr marL="11686425"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69562" tIns="34781" rIns="69562" bIns="34781" rtlCol="0" anchor="ctr">
            <a:normAutofit/>
          </a:bodyPr>
          <a:lstStyle/>
          <a:p>
            <a:r>
              <a:rPr lang="en-US"/>
              <a:t>Click to edit Master title style</a:t>
            </a:r>
          </a:p>
        </p:txBody>
      </p:sp>
      <p:sp>
        <p:nvSpPr>
          <p:cNvPr id="3" name="Text Placeholder 2"/>
          <p:cNvSpPr>
            <a:spLocks noGrp="1"/>
          </p:cNvSpPr>
          <p:nvPr>
            <p:ph type="body" idx="1"/>
          </p:nvPr>
        </p:nvSpPr>
        <p:spPr>
          <a:xfrm>
            <a:off x="2263140" y="5842001"/>
            <a:ext cx="28392120" cy="13924282"/>
          </a:xfrm>
          <a:prstGeom prst="rect">
            <a:avLst/>
          </a:prstGeom>
        </p:spPr>
        <p:txBody>
          <a:bodyPr vert="horz" lIns="69562" tIns="34781" rIns="69562" bIns="3478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63140" y="20340325"/>
            <a:ext cx="7406640" cy="1168400"/>
          </a:xfrm>
          <a:prstGeom prst="rect">
            <a:avLst/>
          </a:prstGeom>
        </p:spPr>
        <p:txBody>
          <a:bodyPr vert="horz" lIns="69562" tIns="34781" rIns="69562" bIns="34781" rtlCol="0" anchor="ctr"/>
          <a:lstStyle>
            <a:lvl1pPr algn="l">
              <a:defRPr sz="3800">
                <a:solidFill>
                  <a:schemeClr val="tx1">
                    <a:tint val="75000"/>
                  </a:schemeClr>
                </a:solidFill>
              </a:defRPr>
            </a:lvl1pPr>
          </a:lstStyle>
          <a:p>
            <a:fld id="{08E81BC7-D5A5-445F-BF4D-797F02B50EB4}" type="datetimeFigureOut">
              <a:rPr lang="en-US" smtClean="0"/>
              <a:t>4/20/2026</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69562" tIns="34781" rIns="69562" bIns="34781" rtlCol="0" anchor="ctr"/>
          <a:lstStyle>
            <a:lvl1pPr algn="ctr">
              <a:defRPr sz="3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69562" tIns="34781" rIns="69562" bIns="34781" rtlCol="0" anchor="ctr"/>
          <a:lstStyle>
            <a:lvl1pPr algn="r">
              <a:defRPr sz="38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2921606" rtl="0" eaLnBrk="1" latinLnBrk="0" hangingPunct="1">
        <a:lnSpc>
          <a:spcPct val="90000"/>
        </a:lnSpc>
        <a:spcBef>
          <a:spcPct val="0"/>
        </a:spcBef>
        <a:buNone/>
        <a:defRPr sz="14100" kern="1200">
          <a:solidFill>
            <a:schemeClr val="tx1"/>
          </a:solidFill>
          <a:latin typeface="+mj-lt"/>
          <a:ea typeface="+mj-ea"/>
          <a:cs typeface="+mj-cs"/>
        </a:defRPr>
      </a:lvl1pPr>
    </p:titleStyle>
    <p:bodyStyle>
      <a:lvl1pPr marL="730402" indent="-730402" algn="l" defTabSz="2921606" rtl="0" eaLnBrk="1" latinLnBrk="0" hangingPunct="1">
        <a:lnSpc>
          <a:spcPct val="90000"/>
        </a:lnSpc>
        <a:spcBef>
          <a:spcPts val="3195"/>
        </a:spcBef>
        <a:buFont typeface="Arial" panose="020B0604020202020204" pitchFamily="34" charset="0"/>
        <a:buChar char="•"/>
        <a:defRPr sz="8900" kern="1200">
          <a:solidFill>
            <a:schemeClr val="tx1"/>
          </a:solidFill>
          <a:latin typeface="+mn-lt"/>
          <a:ea typeface="+mn-ea"/>
          <a:cs typeface="+mn-cs"/>
        </a:defRPr>
      </a:lvl1pPr>
      <a:lvl2pPr marL="2191205" indent="-730402" algn="l" defTabSz="2921606" rtl="0" eaLnBrk="1" latinLnBrk="0" hangingPunct="1">
        <a:lnSpc>
          <a:spcPct val="90000"/>
        </a:lnSpc>
        <a:spcBef>
          <a:spcPts val="1598"/>
        </a:spcBef>
        <a:buFont typeface="Arial" panose="020B0604020202020204" pitchFamily="34" charset="0"/>
        <a:buChar char="•"/>
        <a:defRPr sz="7700" kern="1200">
          <a:solidFill>
            <a:schemeClr val="tx1"/>
          </a:solidFill>
          <a:latin typeface="+mn-lt"/>
          <a:ea typeface="+mn-ea"/>
          <a:cs typeface="+mn-cs"/>
        </a:defRPr>
      </a:lvl2pPr>
      <a:lvl3pPr marL="3652008" indent="-730402" algn="l" defTabSz="2921606" rtl="0" eaLnBrk="1" latinLnBrk="0" hangingPunct="1">
        <a:lnSpc>
          <a:spcPct val="90000"/>
        </a:lnSpc>
        <a:spcBef>
          <a:spcPts val="1598"/>
        </a:spcBef>
        <a:buFont typeface="Arial" panose="020B0604020202020204" pitchFamily="34" charset="0"/>
        <a:buChar char="•"/>
        <a:defRPr sz="6400" kern="1200">
          <a:solidFill>
            <a:schemeClr val="tx1"/>
          </a:solidFill>
          <a:latin typeface="+mn-lt"/>
          <a:ea typeface="+mn-ea"/>
          <a:cs typeface="+mn-cs"/>
        </a:defRPr>
      </a:lvl3pPr>
      <a:lvl4pPr marL="5112811"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4pPr>
      <a:lvl5pPr marL="6573614"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5pPr>
      <a:lvl6pPr marL="8034417"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6pPr>
      <a:lvl7pPr marL="9495220"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7pPr>
      <a:lvl8pPr marL="10956023"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8pPr>
      <a:lvl9pPr marL="12416827"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9pPr>
    </p:bodyStyle>
    <p:otherStyle>
      <a:defPPr>
        <a:defRPr lang="en-US"/>
      </a:defPPr>
      <a:lvl1pPr marL="0" algn="l" defTabSz="2921606" rtl="0" eaLnBrk="1" latinLnBrk="0" hangingPunct="1">
        <a:defRPr sz="5700" kern="1200">
          <a:solidFill>
            <a:schemeClr val="tx1"/>
          </a:solidFill>
          <a:latin typeface="+mn-lt"/>
          <a:ea typeface="+mn-ea"/>
          <a:cs typeface="+mn-cs"/>
        </a:defRPr>
      </a:lvl1pPr>
      <a:lvl2pPr marL="1460803" algn="l" defTabSz="2921606" rtl="0" eaLnBrk="1" latinLnBrk="0" hangingPunct="1">
        <a:defRPr sz="5700" kern="1200">
          <a:solidFill>
            <a:schemeClr val="tx1"/>
          </a:solidFill>
          <a:latin typeface="+mn-lt"/>
          <a:ea typeface="+mn-ea"/>
          <a:cs typeface="+mn-cs"/>
        </a:defRPr>
      </a:lvl2pPr>
      <a:lvl3pPr marL="2921606" algn="l" defTabSz="2921606" rtl="0" eaLnBrk="1" latinLnBrk="0" hangingPunct="1">
        <a:defRPr sz="5700" kern="1200">
          <a:solidFill>
            <a:schemeClr val="tx1"/>
          </a:solidFill>
          <a:latin typeface="+mn-lt"/>
          <a:ea typeface="+mn-ea"/>
          <a:cs typeface="+mn-cs"/>
        </a:defRPr>
      </a:lvl3pPr>
      <a:lvl4pPr marL="4382409" algn="l" defTabSz="2921606" rtl="0" eaLnBrk="1" latinLnBrk="0" hangingPunct="1">
        <a:defRPr sz="5700" kern="1200">
          <a:solidFill>
            <a:schemeClr val="tx1"/>
          </a:solidFill>
          <a:latin typeface="+mn-lt"/>
          <a:ea typeface="+mn-ea"/>
          <a:cs typeface="+mn-cs"/>
        </a:defRPr>
      </a:lvl4pPr>
      <a:lvl5pPr marL="5843212" algn="l" defTabSz="2921606" rtl="0" eaLnBrk="1" latinLnBrk="0" hangingPunct="1">
        <a:defRPr sz="5700" kern="1200">
          <a:solidFill>
            <a:schemeClr val="tx1"/>
          </a:solidFill>
          <a:latin typeface="+mn-lt"/>
          <a:ea typeface="+mn-ea"/>
          <a:cs typeface="+mn-cs"/>
        </a:defRPr>
      </a:lvl5pPr>
      <a:lvl6pPr marL="7304016" algn="l" defTabSz="2921606" rtl="0" eaLnBrk="1" latinLnBrk="0" hangingPunct="1">
        <a:defRPr sz="5700" kern="1200">
          <a:solidFill>
            <a:schemeClr val="tx1"/>
          </a:solidFill>
          <a:latin typeface="+mn-lt"/>
          <a:ea typeface="+mn-ea"/>
          <a:cs typeface="+mn-cs"/>
        </a:defRPr>
      </a:lvl6pPr>
      <a:lvl7pPr marL="8764819" algn="l" defTabSz="2921606" rtl="0" eaLnBrk="1" latinLnBrk="0" hangingPunct="1">
        <a:defRPr sz="5700" kern="1200">
          <a:solidFill>
            <a:schemeClr val="tx1"/>
          </a:solidFill>
          <a:latin typeface="+mn-lt"/>
          <a:ea typeface="+mn-ea"/>
          <a:cs typeface="+mn-cs"/>
        </a:defRPr>
      </a:lvl7pPr>
      <a:lvl8pPr marL="10225622" algn="l" defTabSz="2921606" rtl="0" eaLnBrk="1" latinLnBrk="0" hangingPunct="1">
        <a:defRPr sz="5700" kern="1200">
          <a:solidFill>
            <a:schemeClr val="tx1"/>
          </a:solidFill>
          <a:latin typeface="+mn-lt"/>
          <a:ea typeface="+mn-ea"/>
          <a:cs typeface="+mn-cs"/>
        </a:defRPr>
      </a:lvl8pPr>
      <a:lvl9pPr marL="11686425" algn="l" defTabSz="2921606" rtl="0" eaLnBrk="1" latinLnBrk="0" hangingPunct="1">
        <a:defRPr sz="5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6238" y="879475"/>
            <a:ext cx="29625925" cy="3657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46238" y="5121275"/>
            <a:ext cx="29625925" cy="14482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46238" y="20340638"/>
            <a:ext cx="7680325" cy="1168400"/>
          </a:xfrm>
          <a:prstGeom prst="rect">
            <a:avLst/>
          </a:prstGeom>
        </p:spPr>
        <p:txBody>
          <a:bodyPr vert="horz" lIns="91440" tIns="45720" rIns="91440" bIns="45720" rtlCol="0" anchor="ctr"/>
          <a:lstStyle>
            <a:lvl1pPr algn="l">
              <a:defRPr sz="1200">
                <a:solidFill>
                  <a:schemeClr val="tx1">
                    <a:tint val="75000"/>
                  </a:schemeClr>
                </a:solidFill>
              </a:defRPr>
            </a:lvl1pPr>
          </a:lstStyle>
          <a:p>
            <a:fld id="{2E3EC7F7-583C-4C51-9951-5B33C2824B02}" type="datetimeFigureOut">
              <a:rPr lang="en-US" smtClean="0"/>
              <a:t>4/20/2026</a:t>
            </a:fld>
            <a:endParaRPr lang="en-US"/>
          </a:p>
        </p:txBody>
      </p:sp>
      <p:sp>
        <p:nvSpPr>
          <p:cNvPr id="5" name="Footer Placeholder 4"/>
          <p:cNvSpPr>
            <a:spLocks noGrp="1"/>
          </p:cNvSpPr>
          <p:nvPr>
            <p:ph type="ftr" sz="quarter" idx="3"/>
          </p:nvPr>
        </p:nvSpPr>
        <p:spPr>
          <a:xfrm>
            <a:off x="11247438" y="20340638"/>
            <a:ext cx="10423525" cy="11684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838" y="20340638"/>
            <a:ext cx="7680325" cy="1168400"/>
          </a:xfrm>
          <a:prstGeom prst="rect">
            <a:avLst/>
          </a:prstGeom>
        </p:spPr>
        <p:txBody>
          <a:bodyPr vert="horz" lIns="91440" tIns="45720" rIns="91440" bIns="45720" rtlCol="0" anchor="ctr"/>
          <a:lstStyle>
            <a:lvl1pPr algn="r">
              <a:defRPr sz="1200">
                <a:solidFill>
                  <a:schemeClr val="tx1">
                    <a:tint val="75000"/>
                  </a:schemeClr>
                </a:solidFill>
              </a:defRPr>
            </a:lvl1pPr>
          </a:lstStyle>
          <a:p>
            <a:fld id="{F52F629F-173E-4706-B78F-263E068BD715}" type="slidenum">
              <a:rPr lang="en-US" smtClean="0"/>
              <a:t>‹#›</a:t>
            </a:fld>
            <a:endParaRPr lang="en-US"/>
          </a:p>
        </p:txBody>
      </p:sp>
    </p:spTree>
    <p:extLst>
      <p:ext uri="{BB962C8B-B14F-4D97-AF65-F5344CB8AC3E}">
        <p14:creationId xmlns:p14="http://schemas.microsoft.com/office/powerpoint/2010/main" val="80927870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image" Target="../media/image13.png"/><Relationship Id="rId3" Type="http://schemas.openxmlformats.org/officeDocument/2006/relationships/chart" Target="../charts/chart1.xml"/><Relationship Id="rId21" Type="http://schemas.openxmlformats.org/officeDocument/2006/relationships/image" Target="../media/image16.png"/><Relationship Id="rId7" Type="http://schemas.openxmlformats.org/officeDocument/2006/relationships/image" Target="../media/image4.jpeg"/><Relationship Id="rId12" Type="http://schemas.openxmlformats.org/officeDocument/2006/relationships/customXml" Target="../ink/ink2.xml"/><Relationship Id="rId17"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11.png"/><Relationship Id="rId20"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png"/><Relationship Id="rId15" Type="http://schemas.openxmlformats.org/officeDocument/2006/relationships/image" Target="../media/image10.png"/><Relationship Id="rId10" Type="http://schemas.openxmlformats.org/officeDocument/2006/relationships/customXml" Target="../ink/ink1.xml"/><Relationship Id="rId19" Type="http://schemas.openxmlformats.org/officeDocument/2006/relationships/image" Target="../media/image14.png"/><Relationship Id="rId4" Type="http://schemas.openxmlformats.org/officeDocument/2006/relationships/image" Target="../media/image1.png"/><Relationship Id="rId9" Type="http://schemas.openxmlformats.org/officeDocument/2006/relationships/image" Target="../media/image6.svg"/><Relationship Id="rId14" Type="http://schemas.openxmlformats.org/officeDocument/2006/relationships/image" Target="../media/image9.png"/><Relationship Id="rId2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FB4B7-1511-4F68-FB51-9839F1C6E9A7}"/>
            </a:ext>
          </a:extLst>
        </p:cNvPr>
        <p:cNvGrpSpPr/>
        <p:nvPr/>
      </p:nvGrpSpPr>
      <p:grpSpPr>
        <a:xfrm>
          <a:off x="0" y="0"/>
          <a:ext cx="0" cy="0"/>
          <a:chOff x="0" y="0"/>
          <a:chExt cx="0" cy="0"/>
        </a:xfrm>
      </p:grpSpPr>
      <p:graphicFrame>
        <p:nvGraphicFramePr>
          <p:cNvPr id="40" name="Chart 39">
            <a:extLst>
              <a:ext uri="{FF2B5EF4-FFF2-40B4-BE49-F238E27FC236}">
                <a16:creationId xmlns:a16="http://schemas.microsoft.com/office/drawing/2014/main" id="{905A1495-774E-0147-731C-0B4B689D7660}"/>
              </a:ext>
            </a:extLst>
          </p:cNvPr>
          <p:cNvGraphicFramePr>
            <a:graphicFrameLocks/>
          </p:cNvGraphicFramePr>
          <p:nvPr>
            <p:extLst>
              <p:ext uri="{D42A27DB-BD31-4B8C-83A1-F6EECF244321}">
                <p14:modId xmlns:p14="http://schemas.microsoft.com/office/powerpoint/2010/main" val="1182426398"/>
              </p:ext>
            </p:extLst>
          </p:nvPr>
        </p:nvGraphicFramePr>
        <p:xfrm>
          <a:off x="9476628" y="10115305"/>
          <a:ext cx="6480386" cy="450239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CCEA0730-BA19-FA90-A7AC-2ADABDDCCF22}"/>
              </a:ext>
            </a:extLst>
          </p:cNvPr>
          <p:cNvSpPr>
            <a:spLocks noGrp="1"/>
          </p:cNvSpPr>
          <p:nvPr>
            <p:ph type="ctrTitle"/>
          </p:nvPr>
        </p:nvSpPr>
        <p:spPr>
          <a:xfrm>
            <a:off x="277198" y="348343"/>
            <a:ext cx="32352445" cy="2631924"/>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5500">
                <a:solidFill>
                  <a:schemeClr val="bg1"/>
                </a:solidFill>
                <a:latin typeface="Times New Roman"/>
                <a:ea typeface="Cambria"/>
                <a:cs typeface="Times New Roman"/>
              </a:rPr>
              <a:t>DBP Reduction in a Rural Small-Scale Surface Water Treatment System</a:t>
            </a:r>
            <a:br>
              <a:rPr lang="en-US" sz="5500">
                <a:latin typeface="Times New Roman" panose="02020603050405020304" pitchFamily="18" charset="0"/>
                <a:cs typeface="Times New Roman" panose="02020603050405020304" pitchFamily="18" charset="0"/>
              </a:rPr>
            </a:br>
            <a:r>
              <a:rPr lang="en-US" sz="3700" u="sng">
                <a:solidFill>
                  <a:schemeClr val="bg1"/>
                </a:solidFill>
                <a:latin typeface="Times New Roman"/>
                <a:ea typeface="Cambria"/>
                <a:cs typeface="Times New Roman"/>
              </a:rPr>
              <a:t>Elisabeth </a:t>
            </a:r>
            <a:r>
              <a:rPr lang="en-US" sz="3700" u="sng" err="1">
                <a:solidFill>
                  <a:schemeClr val="bg1"/>
                </a:solidFill>
                <a:latin typeface="Times New Roman"/>
                <a:ea typeface="Cambria"/>
                <a:cs typeface="Times New Roman"/>
              </a:rPr>
              <a:t>Drakatos</a:t>
            </a:r>
            <a:r>
              <a:rPr lang="en-US" sz="3700" u="sng">
                <a:solidFill>
                  <a:schemeClr val="bg1"/>
                </a:solidFill>
                <a:latin typeface="Times New Roman"/>
                <a:ea typeface="Cambria"/>
                <a:cs typeface="Times New Roman"/>
              </a:rPr>
              <a:t>, Briana Shaw, Quincy Burger, Ava Chretien, Ethan Cutler</a:t>
            </a:r>
            <a:br>
              <a:rPr lang="en-US" sz="3700">
                <a:latin typeface="Times New Roman" panose="02020603050405020304" pitchFamily="18" charset="0"/>
                <a:cs typeface="Times New Roman" panose="02020603050405020304" pitchFamily="18" charset="0"/>
              </a:rPr>
            </a:br>
            <a:r>
              <a:rPr lang="en-US" sz="3700" i="1">
                <a:solidFill>
                  <a:schemeClr val="bg1"/>
                </a:solidFill>
                <a:latin typeface="Times New Roman"/>
                <a:ea typeface="Cambria"/>
                <a:cs typeface="Times New Roman"/>
              </a:rPr>
              <a:t>Civil and Environmental Engineering, University of New Hampshire, Durham, NH 03824</a:t>
            </a:r>
            <a:endParaRPr lang="en-US" sz="6100" i="1">
              <a:solidFill>
                <a:schemeClr val="bg1"/>
              </a:solidFill>
              <a:latin typeface="Times New Roman"/>
              <a:ea typeface="Cambria"/>
              <a:cs typeface="Times New Roman"/>
            </a:endParaRPr>
          </a:p>
        </p:txBody>
      </p:sp>
      <p:sp>
        <p:nvSpPr>
          <p:cNvPr id="6" name="Subtitle 2">
            <a:extLst>
              <a:ext uri="{FF2B5EF4-FFF2-40B4-BE49-F238E27FC236}">
                <a16:creationId xmlns:a16="http://schemas.microsoft.com/office/drawing/2014/main" id="{CBC3833C-393C-442D-6E91-5F2E779D1D87}"/>
              </a:ext>
            </a:extLst>
          </p:cNvPr>
          <p:cNvSpPr txBox="1">
            <a:spLocks/>
          </p:cNvSpPr>
          <p:nvPr/>
        </p:nvSpPr>
        <p:spPr>
          <a:xfrm>
            <a:off x="274293" y="4000048"/>
            <a:ext cx="8188963" cy="4844540"/>
          </a:xfrm>
          <a:prstGeom prst="rect">
            <a:avLst/>
          </a:prstGeom>
          <a:noFill/>
          <a:ln>
            <a:solidFill>
              <a:srgbClr val="002060"/>
            </a:solidFill>
          </a:ln>
        </p:spPr>
        <p:txBody>
          <a:bodyPr vert="horz" lIns="69562" tIns="34781" rIns="69562" bIns="34781"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p:txBody>
      </p:sp>
      <p:sp>
        <p:nvSpPr>
          <p:cNvPr id="7" name="Subtitle 2">
            <a:extLst>
              <a:ext uri="{FF2B5EF4-FFF2-40B4-BE49-F238E27FC236}">
                <a16:creationId xmlns:a16="http://schemas.microsoft.com/office/drawing/2014/main" id="{CC713707-3F53-C956-354D-9B8039D334D7}"/>
              </a:ext>
            </a:extLst>
          </p:cNvPr>
          <p:cNvSpPr txBox="1">
            <a:spLocks/>
          </p:cNvSpPr>
          <p:nvPr/>
        </p:nvSpPr>
        <p:spPr>
          <a:xfrm>
            <a:off x="277199" y="9120292"/>
            <a:ext cx="8186057" cy="673731"/>
          </a:xfrm>
          <a:prstGeom prst="rect">
            <a:avLst/>
          </a:prstGeom>
          <a:solidFill>
            <a:srgbClr val="002060"/>
          </a:solidFill>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800">
                <a:solidFill>
                  <a:schemeClr val="bg1"/>
                </a:solidFill>
                <a:latin typeface="Times New Roman" panose="02020603050405020304" pitchFamily="18" charset="0"/>
                <a:ea typeface="Cambria"/>
                <a:cs typeface="Times New Roman" panose="02020603050405020304" pitchFamily="18" charset="0"/>
              </a:rPr>
              <a:t>Disinfection By-Products (DBPs)</a:t>
            </a:r>
            <a:endParaRPr lang="en-US">
              <a:latin typeface="Times New Roman" panose="020206030504050203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1E5E0DFF-6B13-99B6-0565-AD55695C5B47}"/>
              </a:ext>
            </a:extLst>
          </p:cNvPr>
          <p:cNvSpPr txBox="1">
            <a:spLocks/>
          </p:cNvSpPr>
          <p:nvPr/>
        </p:nvSpPr>
        <p:spPr>
          <a:xfrm>
            <a:off x="277199" y="15792028"/>
            <a:ext cx="8186057" cy="5621891"/>
          </a:xfrm>
          <a:prstGeom prst="rect">
            <a:avLst/>
          </a:prstGeom>
          <a:ln>
            <a:solidFill>
              <a:srgbClr val="002060"/>
            </a:solidFill>
          </a:ln>
        </p:spPr>
        <p:txBody>
          <a:bodyPr vert="horz" lIns="69562" tIns="34781" rIns="69562" bIns="34781"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just">
              <a:spcBef>
                <a:spcPts val="0"/>
              </a:spcBef>
              <a:buFont typeface="Arial" panose="020B0604020202020204" pitchFamily="34" charset="0"/>
              <a:buChar char="•"/>
            </a:pPr>
            <a:endParaRPr lang="en-US" sz="2400">
              <a:latin typeface="Times New Roman" panose="02020603050405020304" pitchFamily="18" charset="0"/>
              <a:ea typeface="Cambria"/>
              <a:cs typeface="Times New Roman" panose="02020603050405020304" pitchFamily="18" charset="0"/>
            </a:endParaRPr>
          </a:p>
          <a:p>
            <a:pPr marL="457200" indent="-457200" algn="just">
              <a:spcBef>
                <a:spcPts val="0"/>
              </a:spcBef>
              <a:buFont typeface="Arial" panose="020B0604020202020204" pitchFamily="34" charset="0"/>
              <a:buChar char="•"/>
            </a:pPr>
            <a:endParaRPr lang="en-US" sz="2400">
              <a:latin typeface="Times New Roman" panose="02020603050405020304" pitchFamily="18" charset="0"/>
              <a:ea typeface="Cambria"/>
              <a:cs typeface="Times New Roman" panose="02020603050405020304" pitchFamily="18" charset="0"/>
            </a:endParaRPr>
          </a:p>
          <a:p>
            <a:pPr marL="457200" indent="-457200" algn="just">
              <a:spcBef>
                <a:spcPts val="0"/>
              </a:spcBef>
              <a:buFont typeface="Arial" panose="020B0604020202020204" pitchFamily="34" charset="0"/>
              <a:buChar char="•"/>
            </a:pPr>
            <a:endParaRPr lang="en-US" sz="2400">
              <a:latin typeface="Times New Roman" panose="02020603050405020304" pitchFamily="18" charset="0"/>
              <a:ea typeface="Cambria" panose="02040503050406030204" pitchFamily="18" charset="0"/>
              <a:cs typeface="Times New Roman" panose="02020603050405020304" pitchFamily="18" charset="0"/>
            </a:endParaRPr>
          </a:p>
        </p:txBody>
      </p:sp>
      <p:sp>
        <p:nvSpPr>
          <p:cNvPr id="9" name="Subtitle 2">
            <a:extLst>
              <a:ext uri="{FF2B5EF4-FFF2-40B4-BE49-F238E27FC236}">
                <a16:creationId xmlns:a16="http://schemas.microsoft.com/office/drawing/2014/main" id="{0706159D-77D8-3F6B-859F-521280555360}"/>
              </a:ext>
            </a:extLst>
          </p:cNvPr>
          <p:cNvSpPr txBox="1">
            <a:spLocks/>
          </p:cNvSpPr>
          <p:nvPr/>
        </p:nvSpPr>
        <p:spPr>
          <a:xfrm>
            <a:off x="9215473" y="3291943"/>
            <a:ext cx="14751432" cy="601911"/>
          </a:xfrm>
          <a:prstGeom prst="rect">
            <a:avLst/>
          </a:prstGeom>
          <a:solidFill>
            <a:srgbClr val="002060"/>
          </a:solidFill>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300">
                <a:solidFill>
                  <a:schemeClr val="bg1"/>
                </a:solidFill>
                <a:latin typeface="Times New Roman" panose="02020603050405020304" pitchFamily="18" charset="0"/>
                <a:cs typeface="Times New Roman" panose="02020603050405020304" pitchFamily="18" charset="0"/>
              </a:rPr>
              <a:t>UV Treatment</a:t>
            </a:r>
          </a:p>
        </p:txBody>
      </p:sp>
      <p:sp>
        <p:nvSpPr>
          <p:cNvPr id="12" name="Subtitle 2">
            <a:extLst>
              <a:ext uri="{FF2B5EF4-FFF2-40B4-BE49-F238E27FC236}">
                <a16:creationId xmlns:a16="http://schemas.microsoft.com/office/drawing/2014/main" id="{3E374E3A-CFEF-A1B6-AFA4-D4BC4E3AB7A3}"/>
              </a:ext>
            </a:extLst>
          </p:cNvPr>
          <p:cNvSpPr txBox="1">
            <a:spLocks/>
          </p:cNvSpPr>
          <p:nvPr/>
        </p:nvSpPr>
        <p:spPr>
          <a:xfrm>
            <a:off x="24429073" y="9958419"/>
            <a:ext cx="8180505" cy="5879620"/>
          </a:xfrm>
          <a:prstGeom prst="rect">
            <a:avLst/>
          </a:prstGeom>
          <a:noFill/>
          <a:ln>
            <a:solidFill>
              <a:srgbClr val="002060"/>
            </a:solidFill>
          </a:ln>
        </p:spPr>
        <p:txBody>
          <a:bodyPr vert="horz" lIns="69562" tIns="34781" rIns="69562" bIns="34781"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2000">
              <a:latin typeface="Times New Roman"/>
              <a:ea typeface="Cambria"/>
              <a:cs typeface="Times New Roman"/>
            </a:endParaRPr>
          </a:p>
        </p:txBody>
      </p:sp>
      <p:sp>
        <p:nvSpPr>
          <p:cNvPr id="13" name="Subtitle 2">
            <a:extLst>
              <a:ext uri="{FF2B5EF4-FFF2-40B4-BE49-F238E27FC236}">
                <a16:creationId xmlns:a16="http://schemas.microsoft.com/office/drawing/2014/main" id="{72F71FC8-2754-A347-850E-ED32AF6C6AC1}"/>
              </a:ext>
            </a:extLst>
          </p:cNvPr>
          <p:cNvSpPr txBox="1">
            <a:spLocks/>
          </p:cNvSpPr>
          <p:nvPr/>
        </p:nvSpPr>
        <p:spPr>
          <a:xfrm>
            <a:off x="277199" y="3285082"/>
            <a:ext cx="8186057" cy="608772"/>
          </a:xfrm>
          <a:prstGeom prst="rect">
            <a:avLst/>
          </a:prstGeom>
          <a:solidFill>
            <a:srgbClr val="002060"/>
          </a:solidFill>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800">
                <a:solidFill>
                  <a:schemeClr val="bg1"/>
                </a:solidFill>
                <a:latin typeface="Times New Roman" panose="02020603050405020304" pitchFamily="18" charset="0"/>
                <a:cs typeface="Times New Roman" panose="02020603050405020304" pitchFamily="18" charset="0"/>
              </a:rPr>
              <a:t>Introduction</a:t>
            </a:r>
          </a:p>
        </p:txBody>
      </p:sp>
      <p:sp>
        <p:nvSpPr>
          <p:cNvPr id="15" name="Subtitle 2">
            <a:extLst>
              <a:ext uri="{FF2B5EF4-FFF2-40B4-BE49-F238E27FC236}">
                <a16:creationId xmlns:a16="http://schemas.microsoft.com/office/drawing/2014/main" id="{F096A050-3C17-5EB7-1BA4-36D201870B23}"/>
              </a:ext>
            </a:extLst>
          </p:cNvPr>
          <p:cNvSpPr txBox="1">
            <a:spLocks/>
          </p:cNvSpPr>
          <p:nvPr/>
        </p:nvSpPr>
        <p:spPr>
          <a:xfrm>
            <a:off x="24443588" y="3285082"/>
            <a:ext cx="8186057" cy="608772"/>
          </a:xfrm>
          <a:prstGeom prst="rect">
            <a:avLst/>
          </a:prstGeom>
          <a:solidFill>
            <a:srgbClr val="002060"/>
          </a:solidFill>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800">
                <a:solidFill>
                  <a:schemeClr val="bg1"/>
                </a:solidFill>
                <a:latin typeface="Times New Roman" panose="02020603050405020304" pitchFamily="18" charset="0"/>
                <a:ea typeface="Cambria"/>
                <a:cs typeface="Times New Roman" panose="02020603050405020304" pitchFamily="18" charset="0"/>
              </a:rPr>
              <a:t>Chloramine</a:t>
            </a:r>
            <a:endParaRPr lang="en-US" sz="3800">
              <a:solidFill>
                <a:schemeClr val="bg1"/>
              </a:solidFill>
              <a:latin typeface="Times New Roman" panose="02020603050405020304" pitchFamily="18" charset="0"/>
              <a:cs typeface="Times New Roman" panose="02020603050405020304" pitchFamily="18" charset="0"/>
            </a:endParaRPr>
          </a:p>
        </p:txBody>
      </p:sp>
      <p:sp>
        <p:nvSpPr>
          <p:cNvPr id="16" name="Subtitle 2">
            <a:extLst>
              <a:ext uri="{FF2B5EF4-FFF2-40B4-BE49-F238E27FC236}">
                <a16:creationId xmlns:a16="http://schemas.microsoft.com/office/drawing/2014/main" id="{D9CDA1F1-009C-3CAA-F1B7-42196A3B0F3C}"/>
              </a:ext>
            </a:extLst>
          </p:cNvPr>
          <p:cNvSpPr txBox="1">
            <a:spLocks/>
          </p:cNvSpPr>
          <p:nvPr/>
        </p:nvSpPr>
        <p:spPr>
          <a:xfrm>
            <a:off x="9225445" y="4000048"/>
            <a:ext cx="14731336" cy="4788641"/>
          </a:xfrm>
          <a:prstGeom prst="rect">
            <a:avLst/>
          </a:prstGeom>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2400">
              <a:latin typeface="Times New Roman" panose="02020603050405020304" pitchFamily="18" charset="0"/>
              <a:cs typeface="Times New Roman" panose="02020603050405020304" pitchFamily="18" charset="0"/>
            </a:endParaRPr>
          </a:p>
        </p:txBody>
      </p:sp>
      <p:sp>
        <p:nvSpPr>
          <p:cNvPr id="17" name="Subtitle 2">
            <a:extLst>
              <a:ext uri="{FF2B5EF4-FFF2-40B4-BE49-F238E27FC236}">
                <a16:creationId xmlns:a16="http://schemas.microsoft.com/office/drawing/2014/main" id="{01E0AB08-260D-CCA3-F985-16E1570949B9}"/>
              </a:ext>
            </a:extLst>
          </p:cNvPr>
          <p:cNvSpPr txBox="1">
            <a:spLocks/>
          </p:cNvSpPr>
          <p:nvPr/>
        </p:nvSpPr>
        <p:spPr>
          <a:xfrm>
            <a:off x="24455146" y="9123012"/>
            <a:ext cx="8186057" cy="608772"/>
          </a:xfrm>
          <a:prstGeom prst="rect">
            <a:avLst/>
          </a:prstGeom>
          <a:solidFill>
            <a:srgbClr val="002060"/>
          </a:solidFill>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800">
                <a:solidFill>
                  <a:schemeClr val="bg1"/>
                </a:solidFill>
                <a:latin typeface="Times New Roman" panose="02020603050405020304" pitchFamily="18" charset="0"/>
                <a:ea typeface="Cambria"/>
                <a:cs typeface="Times New Roman" panose="02020603050405020304" pitchFamily="18" charset="0"/>
              </a:rPr>
              <a:t>Final Design and Future Considerations</a:t>
            </a:r>
            <a:endParaRPr lang="en-US" sz="3800">
              <a:solidFill>
                <a:schemeClr val="bg1"/>
              </a:solidFill>
              <a:latin typeface="Times New Roman" panose="02020603050405020304" pitchFamily="18" charset="0"/>
              <a:cs typeface="Times New Roman" panose="02020603050405020304" pitchFamily="18" charset="0"/>
            </a:endParaRPr>
          </a:p>
        </p:txBody>
      </p:sp>
      <p:sp>
        <p:nvSpPr>
          <p:cNvPr id="18" name="Subtitle 2">
            <a:extLst>
              <a:ext uri="{FF2B5EF4-FFF2-40B4-BE49-F238E27FC236}">
                <a16:creationId xmlns:a16="http://schemas.microsoft.com/office/drawing/2014/main" id="{998D3D91-A6FF-AA6B-1199-2256060FCA7D}"/>
              </a:ext>
            </a:extLst>
          </p:cNvPr>
          <p:cNvSpPr txBox="1">
            <a:spLocks/>
          </p:cNvSpPr>
          <p:nvPr/>
        </p:nvSpPr>
        <p:spPr>
          <a:xfrm>
            <a:off x="24443588" y="15945614"/>
            <a:ext cx="8186057" cy="611440"/>
          </a:xfrm>
          <a:prstGeom prst="rect">
            <a:avLst/>
          </a:prstGeom>
          <a:solidFill>
            <a:srgbClr val="002060"/>
          </a:solidFill>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100">
                <a:solidFill>
                  <a:schemeClr val="bg1"/>
                </a:solidFill>
                <a:latin typeface="Times New Roman" panose="02020603050405020304" pitchFamily="18" charset="0"/>
                <a:cs typeface="Times New Roman" panose="02020603050405020304" pitchFamily="18" charset="0"/>
              </a:rPr>
              <a:t>Acknowledgements</a:t>
            </a:r>
          </a:p>
        </p:txBody>
      </p:sp>
      <p:sp>
        <p:nvSpPr>
          <p:cNvPr id="19" name="Subtitle 2">
            <a:extLst>
              <a:ext uri="{FF2B5EF4-FFF2-40B4-BE49-F238E27FC236}">
                <a16:creationId xmlns:a16="http://schemas.microsoft.com/office/drawing/2014/main" id="{6B73E0E4-182C-297A-F33F-C9FB474AA7DE}"/>
              </a:ext>
            </a:extLst>
          </p:cNvPr>
          <p:cNvSpPr txBox="1">
            <a:spLocks/>
          </p:cNvSpPr>
          <p:nvPr/>
        </p:nvSpPr>
        <p:spPr>
          <a:xfrm>
            <a:off x="24429073" y="4000048"/>
            <a:ext cx="8186057" cy="4788641"/>
          </a:xfrm>
          <a:prstGeom prst="rect">
            <a:avLst/>
          </a:prstGeom>
          <a:noFill/>
          <a:ln>
            <a:solidFill>
              <a:srgbClr val="002060"/>
            </a:solidFill>
          </a:ln>
        </p:spPr>
        <p:txBody>
          <a:bodyPr vert="horz" lIns="69562" tIns="34781" rIns="69562" bIns="34781"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2400">
              <a:latin typeface="Times New Roman" panose="02020603050405020304" pitchFamily="18" charset="0"/>
              <a:ea typeface="Cambria"/>
              <a:cs typeface="Times New Roman" panose="02020603050405020304" pitchFamily="18" charset="0"/>
            </a:endParaRPr>
          </a:p>
          <a:p>
            <a:pPr algn="l">
              <a:spcBef>
                <a:spcPts val="0"/>
              </a:spcBef>
            </a:pPr>
            <a:endParaRPr lang="en-US" sz="2400">
              <a:latin typeface="Times New Roman" panose="02020603050405020304" pitchFamily="18" charset="0"/>
              <a:ea typeface="Cambria"/>
              <a:cs typeface="Times New Roman" panose="02020603050405020304" pitchFamily="18" charset="0"/>
            </a:endParaRPr>
          </a:p>
          <a:p>
            <a:pPr algn="l">
              <a:spcBef>
                <a:spcPts val="0"/>
              </a:spcBef>
            </a:pPr>
            <a:endParaRPr lang="en-US" sz="2400">
              <a:latin typeface="Times New Roman" panose="02020603050405020304" pitchFamily="18" charset="0"/>
              <a:ea typeface="Cambria"/>
              <a:cs typeface="Times New Roman" panose="02020603050405020304" pitchFamily="18" charset="0"/>
            </a:endParaRPr>
          </a:p>
          <a:p>
            <a:pPr algn="l">
              <a:spcBef>
                <a:spcPts val="0"/>
              </a:spcBef>
            </a:pPr>
            <a:endParaRPr lang="en-US" sz="2400">
              <a:latin typeface="Times New Roman" panose="02020603050405020304" pitchFamily="18" charset="0"/>
              <a:ea typeface="Cambria"/>
              <a:cs typeface="Times New Roman" panose="02020603050405020304" pitchFamily="18" charset="0"/>
            </a:endParaRPr>
          </a:p>
          <a:p>
            <a:pPr algn="l">
              <a:spcBef>
                <a:spcPts val="0"/>
              </a:spcBef>
            </a:pPr>
            <a:endParaRPr lang="en-US" sz="2400">
              <a:latin typeface="Times New Roman" panose="02020603050405020304" pitchFamily="18" charset="0"/>
              <a:ea typeface="Cambria"/>
              <a:cs typeface="Times New Roman" panose="02020603050405020304" pitchFamily="18" charset="0"/>
            </a:endParaRPr>
          </a:p>
          <a:p>
            <a:pPr algn="l">
              <a:spcBef>
                <a:spcPts val="0"/>
              </a:spcBef>
            </a:pPr>
            <a:endParaRPr lang="en-US" sz="2400">
              <a:latin typeface="Times New Roman" panose="02020603050405020304" pitchFamily="18" charset="0"/>
              <a:ea typeface="Cambria"/>
              <a:cs typeface="Times New Roman" panose="02020603050405020304" pitchFamily="18" charset="0"/>
            </a:endParaRPr>
          </a:p>
          <a:p>
            <a:pPr marL="342900" indent="-342900" algn="l">
              <a:spcBef>
                <a:spcPts val="0"/>
              </a:spcBef>
              <a:buFont typeface="Arial" panose="020B0604020202020204" pitchFamily="34" charset="0"/>
              <a:buChar char="•"/>
            </a:pPr>
            <a:r>
              <a:rPr lang="en-US" sz="2000">
                <a:latin typeface="Times New Roman" panose="02020603050405020304" pitchFamily="18" charset="0"/>
                <a:ea typeface="Cambria"/>
                <a:cs typeface="Times New Roman" panose="02020603050405020304" pitchFamily="18" charset="0"/>
              </a:rPr>
              <a:t>Less reactive than chlorine </a:t>
            </a:r>
            <a:r>
              <a:rPr lang="en-US" sz="2000">
                <a:latin typeface="Times New Roman" panose="02020603050405020304" pitchFamily="18" charset="0"/>
                <a:ea typeface="Cambria"/>
                <a:cs typeface="Times New Roman" panose="02020603050405020304" pitchFamily="18" charset="0"/>
                <a:sym typeface="Wingdings" panose="05000000000000000000" pitchFamily="2" charset="2"/>
              </a:rPr>
              <a:t> Fewer DBPs.</a:t>
            </a:r>
          </a:p>
          <a:p>
            <a:pPr marL="342900" indent="-342900" algn="l">
              <a:spcBef>
                <a:spcPts val="0"/>
              </a:spcBef>
              <a:buFont typeface="Arial" panose="020B0604020202020204" pitchFamily="34" charset="0"/>
              <a:buChar char="•"/>
            </a:pPr>
            <a:r>
              <a:rPr lang="en-US" sz="2000">
                <a:latin typeface="Times New Roman" panose="02020603050405020304" pitchFamily="18" charset="0"/>
                <a:ea typeface="Cambria"/>
                <a:cs typeface="Times New Roman" panose="02020603050405020304" pitchFamily="18" charset="0"/>
                <a:sym typeface="Wingdings" panose="05000000000000000000" pitchFamily="2" charset="2"/>
              </a:rPr>
              <a:t>Requires much higher concentrations to achieve same disinfection level.</a:t>
            </a:r>
          </a:p>
          <a:p>
            <a:pPr marL="342900" indent="-342900" algn="l">
              <a:spcBef>
                <a:spcPts val="0"/>
              </a:spcBef>
              <a:buFont typeface="Arial" panose="020B0604020202020204" pitchFamily="34" charset="0"/>
              <a:buChar char="•"/>
            </a:pPr>
            <a:r>
              <a:rPr lang="en-US" sz="2000">
                <a:latin typeface="Times New Roman" panose="02020603050405020304" pitchFamily="18" charset="0"/>
                <a:ea typeface="Cambria"/>
                <a:cs typeface="Times New Roman" panose="02020603050405020304" pitchFamily="18" charset="0"/>
                <a:sym typeface="Wingdings" panose="05000000000000000000" pitchFamily="2" charset="2"/>
              </a:rPr>
              <a:t>Ammonia added to water stream just before distribution, chloramine forms instantly.</a:t>
            </a:r>
            <a:endParaRPr lang="en-US" sz="2000">
              <a:latin typeface="Times New Roman" panose="02020603050405020304" pitchFamily="18" charset="0"/>
              <a:ea typeface="Cambria"/>
              <a:cs typeface="Times New Roman" panose="02020603050405020304" pitchFamily="18" charset="0"/>
            </a:endParaRPr>
          </a:p>
        </p:txBody>
      </p:sp>
      <p:sp>
        <p:nvSpPr>
          <p:cNvPr id="30" name="Subtitle 2">
            <a:extLst>
              <a:ext uri="{FF2B5EF4-FFF2-40B4-BE49-F238E27FC236}">
                <a16:creationId xmlns:a16="http://schemas.microsoft.com/office/drawing/2014/main" id="{43C05DA0-6B6A-7516-BCC0-31C6C57D0375}"/>
              </a:ext>
            </a:extLst>
          </p:cNvPr>
          <p:cNvSpPr txBox="1">
            <a:spLocks/>
          </p:cNvSpPr>
          <p:nvPr/>
        </p:nvSpPr>
        <p:spPr>
          <a:xfrm>
            <a:off x="9231055" y="9120292"/>
            <a:ext cx="14731336" cy="643845"/>
          </a:xfrm>
          <a:prstGeom prst="rect">
            <a:avLst/>
          </a:prstGeom>
          <a:solidFill>
            <a:srgbClr val="002060"/>
          </a:solidFill>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300">
                <a:solidFill>
                  <a:schemeClr val="bg1"/>
                </a:solidFill>
                <a:latin typeface="Times New Roman" panose="02020603050405020304" pitchFamily="18" charset="0"/>
                <a:cs typeface="Times New Roman" panose="02020603050405020304" pitchFamily="18" charset="0"/>
              </a:rPr>
              <a:t>Bench Scale Results</a:t>
            </a:r>
          </a:p>
        </p:txBody>
      </p:sp>
      <p:sp>
        <p:nvSpPr>
          <p:cNvPr id="33" name="Subtitle 2">
            <a:extLst>
              <a:ext uri="{FF2B5EF4-FFF2-40B4-BE49-F238E27FC236}">
                <a16:creationId xmlns:a16="http://schemas.microsoft.com/office/drawing/2014/main" id="{49BA6DCC-3868-FEBC-D3EE-33E8611A00EF}"/>
              </a:ext>
            </a:extLst>
          </p:cNvPr>
          <p:cNvSpPr txBox="1">
            <a:spLocks/>
          </p:cNvSpPr>
          <p:nvPr/>
        </p:nvSpPr>
        <p:spPr>
          <a:xfrm>
            <a:off x="9235569" y="15792028"/>
            <a:ext cx="14731336" cy="5630100"/>
          </a:xfrm>
          <a:prstGeom prst="rect">
            <a:avLst/>
          </a:prstGeom>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2400">
              <a:latin typeface="Times New Roman" panose="02020603050405020304" pitchFamily="18" charset="0"/>
              <a:cs typeface="Times New Roman" panose="02020603050405020304" pitchFamily="18" charset="0"/>
            </a:endParaRPr>
          </a:p>
        </p:txBody>
      </p:sp>
      <p:cxnSp>
        <p:nvCxnSpPr>
          <p:cNvPr id="50" name="Straight Connector 49">
            <a:extLst>
              <a:ext uri="{FF2B5EF4-FFF2-40B4-BE49-F238E27FC236}">
                <a16:creationId xmlns:a16="http://schemas.microsoft.com/office/drawing/2014/main" id="{001D538F-6786-0E02-7DAD-E3193178EF9D}"/>
              </a:ext>
            </a:extLst>
          </p:cNvPr>
          <p:cNvCxnSpPr/>
          <p:nvPr/>
        </p:nvCxnSpPr>
        <p:spPr>
          <a:xfrm>
            <a:off x="16335520" y="4469915"/>
            <a:ext cx="30061" cy="2992807"/>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62" name="TextBox 61">
            <a:extLst>
              <a:ext uri="{FF2B5EF4-FFF2-40B4-BE49-F238E27FC236}">
                <a16:creationId xmlns:a16="http://schemas.microsoft.com/office/drawing/2014/main" id="{2AE08F5A-1407-FEB2-5EB2-7E17F0A05347}"/>
              </a:ext>
            </a:extLst>
          </p:cNvPr>
          <p:cNvSpPr txBox="1"/>
          <p:nvPr/>
        </p:nvSpPr>
        <p:spPr>
          <a:xfrm>
            <a:off x="9639930" y="8338038"/>
            <a:ext cx="6368266" cy="378018"/>
          </a:xfrm>
          <a:prstGeom prst="rect">
            <a:avLst/>
          </a:prstGeom>
          <a:noFill/>
        </p:spPr>
        <p:txBody>
          <a:bodyPr wrap="square" lIns="69562" tIns="34781" rIns="69562" bIns="34781" rtlCol="0" anchor="t">
            <a:spAutoFit/>
          </a:bodyPr>
          <a:lstStyle/>
          <a:p>
            <a:pPr algn="ctr"/>
            <a:r>
              <a:rPr lang="en-US" sz="2000" b="1">
                <a:latin typeface="Times New Roman" panose="02020603050405020304" pitchFamily="18" charset="0"/>
                <a:ea typeface="Cambria"/>
                <a:cs typeface="Times New Roman" panose="02020603050405020304" pitchFamily="18" charset="0"/>
              </a:rPr>
              <a:t>UV-C LP Mercury</a:t>
            </a:r>
          </a:p>
        </p:txBody>
      </p:sp>
      <p:cxnSp>
        <p:nvCxnSpPr>
          <p:cNvPr id="75" name="Straight Connector 74">
            <a:extLst>
              <a:ext uri="{FF2B5EF4-FFF2-40B4-BE49-F238E27FC236}">
                <a16:creationId xmlns:a16="http://schemas.microsoft.com/office/drawing/2014/main" id="{7F221F58-BB77-C0A2-189C-2E77ACFA498C}"/>
              </a:ext>
            </a:extLst>
          </p:cNvPr>
          <p:cNvCxnSpPr/>
          <p:nvPr/>
        </p:nvCxnSpPr>
        <p:spPr>
          <a:xfrm>
            <a:off x="15717520" y="16337516"/>
            <a:ext cx="0" cy="4410843"/>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149" name="Subtitle 2">
            <a:extLst>
              <a:ext uri="{FF2B5EF4-FFF2-40B4-BE49-F238E27FC236}">
                <a16:creationId xmlns:a16="http://schemas.microsoft.com/office/drawing/2014/main" id="{3A8642FE-8FD3-ADC8-8859-BED588F3E3CF}"/>
              </a:ext>
            </a:extLst>
          </p:cNvPr>
          <p:cNvSpPr txBox="1">
            <a:spLocks/>
          </p:cNvSpPr>
          <p:nvPr/>
        </p:nvSpPr>
        <p:spPr>
          <a:xfrm>
            <a:off x="9232448" y="14968867"/>
            <a:ext cx="14731336" cy="608772"/>
          </a:xfrm>
          <a:prstGeom prst="rect">
            <a:avLst/>
          </a:prstGeom>
          <a:solidFill>
            <a:srgbClr val="002060"/>
          </a:solidFill>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300">
                <a:solidFill>
                  <a:schemeClr val="bg1"/>
                </a:solidFill>
                <a:latin typeface="Times New Roman" panose="02020603050405020304" pitchFamily="18" charset="0"/>
                <a:cs typeface="Times New Roman" panose="02020603050405020304" pitchFamily="18" charset="0"/>
              </a:rPr>
              <a:t>Cost Estimate and Construction Sequencing</a:t>
            </a:r>
          </a:p>
        </p:txBody>
      </p:sp>
      <p:sp>
        <p:nvSpPr>
          <p:cNvPr id="31" name="Subtitle 2">
            <a:extLst>
              <a:ext uri="{FF2B5EF4-FFF2-40B4-BE49-F238E27FC236}">
                <a16:creationId xmlns:a16="http://schemas.microsoft.com/office/drawing/2014/main" id="{D58A55B1-56D0-4FC4-817D-300580D29571}"/>
              </a:ext>
            </a:extLst>
          </p:cNvPr>
          <p:cNvSpPr txBox="1">
            <a:spLocks/>
          </p:cNvSpPr>
          <p:nvPr/>
        </p:nvSpPr>
        <p:spPr>
          <a:xfrm>
            <a:off x="9250128" y="9958419"/>
            <a:ext cx="14731336" cy="4843028"/>
          </a:xfrm>
          <a:prstGeom prst="rect">
            <a:avLst/>
          </a:prstGeom>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2400">
              <a:latin typeface="Times New Roman" panose="02020603050405020304" pitchFamily="18" charset="0"/>
              <a:cs typeface="Times New Roman" panose="02020603050405020304" pitchFamily="18" charset="0"/>
            </a:endParaRPr>
          </a:p>
        </p:txBody>
      </p:sp>
      <p:pic>
        <p:nvPicPr>
          <p:cNvPr id="161" name="Picture 160">
            <a:extLst>
              <a:ext uri="{FF2B5EF4-FFF2-40B4-BE49-F238E27FC236}">
                <a16:creationId xmlns:a16="http://schemas.microsoft.com/office/drawing/2014/main" id="{8233AA20-C639-E57C-CF01-507BCE5BD4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2479" y="779332"/>
            <a:ext cx="1723932" cy="2028155"/>
          </a:xfrm>
          <a:prstGeom prst="rect">
            <a:avLst/>
          </a:prstGeom>
        </p:spPr>
      </p:pic>
      <p:sp>
        <p:nvSpPr>
          <p:cNvPr id="85" name="Subtitle 2">
            <a:extLst>
              <a:ext uri="{FF2B5EF4-FFF2-40B4-BE49-F238E27FC236}">
                <a16:creationId xmlns:a16="http://schemas.microsoft.com/office/drawing/2014/main" id="{23A55E60-002E-43ED-A7AB-DC1EF3169917}"/>
              </a:ext>
            </a:extLst>
          </p:cNvPr>
          <p:cNvSpPr txBox="1">
            <a:spLocks/>
          </p:cNvSpPr>
          <p:nvPr/>
        </p:nvSpPr>
        <p:spPr>
          <a:xfrm>
            <a:off x="24428327" y="18476908"/>
            <a:ext cx="8186057" cy="2792777"/>
          </a:xfrm>
          <a:prstGeom prst="rect">
            <a:avLst/>
          </a:prstGeom>
          <a:noFill/>
          <a:ln>
            <a:solidFill>
              <a:srgbClr val="002060"/>
            </a:solidFill>
          </a:ln>
        </p:spPr>
        <p:txBody>
          <a:bodyPr vert="horz" lIns="69562" tIns="34781" rIns="69562" bIns="34781"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2000" i="1">
              <a:highlight>
                <a:srgbClr val="FFFFFF"/>
              </a:highlight>
              <a:latin typeface="Times New Roman" panose="02020603050405020304" pitchFamily="18" charset="0"/>
              <a:ea typeface="Cambria"/>
              <a:cs typeface="Times New Roman" panose="02020603050405020304" pitchFamily="18" charset="0"/>
            </a:endParaRPr>
          </a:p>
        </p:txBody>
      </p:sp>
      <p:sp>
        <p:nvSpPr>
          <p:cNvPr id="93" name="Subtitle 2">
            <a:extLst>
              <a:ext uri="{FF2B5EF4-FFF2-40B4-BE49-F238E27FC236}">
                <a16:creationId xmlns:a16="http://schemas.microsoft.com/office/drawing/2014/main" id="{086AB0DB-8F84-F3C5-FF30-B337552AC9B8}"/>
              </a:ext>
            </a:extLst>
          </p:cNvPr>
          <p:cNvSpPr txBox="1">
            <a:spLocks/>
          </p:cNvSpPr>
          <p:nvPr/>
        </p:nvSpPr>
        <p:spPr>
          <a:xfrm>
            <a:off x="24423522" y="17774938"/>
            <a:ext cx="8186057" cy="576200"/>
          </a:xfrm>
          <a:prstGeom prst="rect">
            <a:avLst/>
          </a:prstGeom>
          <a:solidFill>
            <a:srgbClr val="002060"/>
          </a:solidFill>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100">
                <a:solidFill>
                  <a:schemeClr val="bg1"/>
                </a:solidFill>
                <a:latin typeface="Times New Roman" panose="02020603050405020304" pitchFamily="18" charset="0"/>
                <a:cs typeface="Times New Roman" panose="02020603050405020304" pitchFamily="18" charset="0"/>
              </a:rPr>
              <a:t>References</a:t>
            </a:r>
          </a:p>
        </p:txBody>
      </p:sp>
      <p:sp>
        <p:nvSpPr>
          <p:cNvPr id="4" name="TextBox 3">
            <a:extLst>
              <a:ext uri="{FF2B5EF4-FFF2-40B4-BE49-F238E27FC236}">
                <a16:creationId xmlns:a16="http://schemas.microsoft.com/office/drawing/2014/main" id="{59DF7000-986B-E35D-7657-3DE3787171DD}"/>
              </a:ext>
            </a:extLst>
          </p:cNvPr>
          <p:cNvSpPr txBox="1"/>
          <p:nvPr/>
        </p:nvSpPr>
        <p:spPr>
          <a:xfrm>
            <a:off x="24738690" y="8144572"/>
            <a:ext cx="4243051" cy="369328"/>
          </a:xfrm>
          <a:prstGeom prst="rect">
            <a:avLst/>
          </a:prstGeom>
          <a:noFill/>
        </p:spPr>
        <p:txBody>
          <a:bodyPr wrap="square" lIns="69562" tIns="34781" rIns="69562" bIns="34781" rtlCol="0">
            <a:spAutoFit/>
          </a:bodyPr>
          <a:lstStyle/>
          <a:p>
            <a:endParaRPr lang="en-US" sz="1900">
              <a:latin typeface="Times New Roman" panose="02020603050405020304" pitchFamily="18" charset="0"/>
              <a:cs typeface="Times New Roman" panose="02020603050405020304" pitchFamily="18" charset="0"/>
            </a:endParaRPr>
          </a:p>
        </p:txBody>
      </p:sp>
      <p:sp>
        <p:nvSpPr>
          <p:cNvPr id="98" name="Subtitle 2">
            <a:extLst>
              <a:ext uri="{FF2B5EF4-FFF2-40B4-BE49-F238E27FC236}">
                <a16:creationId xmlns:a16="http://schemas.microsoft.com/office/drawing/2014/main" id="{46DA31E8-7FE2-37BA-82BC-271F7CAC0E91}"/>
              </a:ext>
            </a:extLst>
          </p:cNvPr>
          <p:cNvSpPr txBox="1">
            <a:spLocks/>
          </p:cNvSpPr>
          <p:nvPr/>
        </p:nvSpPr>
        <p:spPr>
          <a:xfrm>
            <a:off x="277199" y="14971535"/>
            <a:ext cx="8186057" cy="608772"/>
          </a:xfrm>
          <a:prstGeom prst="rect">
            <a:avLst/>
          </a:prstGeom>
          <a:solidFill>
            <a:srgbClr val="002060"/>
          </a:solidFill>
          <a:ln>
            <a:solidFill>
              <a:srgbClr val="002060"/>
            </a:solidFill>
          </a:ln>
        </p:spPr>
        <p:txBody>
          <a:bodyPr vert="horz" lIns="69562" tIns="34781" rIns="69562" bIns="34781"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100">
                <a:solidFill>
                  <a:schemeClr val="bg1"/>
                </a:solidFill>
                <a:latin typeface="Times New Roman" panose="02020603050405020304" pitchFamily="18" charset="0"/>
                <a:ea typeface="Cambria"/>
                <a:cs typeface="Times New Roman" panose="02020603050405020304" pitchFamily="18" charset="0"/>
              </a:rPr>
              <a:t>Alternative Designs</a:t>
            </a:r>
          </a:p>
        </p:txBody>
      </p:sp>
      <p:sp>
        <p:nvSpPr>
          <p:cNvPr id="99" name="Subtitle 2">
            <a:extLst>
              <a:ext uri="{FF2B5EF4-FFF2-40B4-BE49-F238E27FC236}">
                <a16:creationId xmlns:a16="http://schemas.microsoft.com/office/drawing/2014/main" id="{F26231E2-9CC3-CB1D-0322-31323E6F82E0}"/>
              </a:ext>
            </a:extLst>
          </p:cNvPr>
          <p:cNvSpPr txBox="1">
            <a:spLocks/>
          </p:cNvSpPr>
          <p:nvPr/>
        </p:nvSpPr>
        <p:spPr>
          <a:xfrm>
            <a:off x="277199" y="9958418"/>
            <a:ext cx="8186057" cy="4843028"/>
          </a:xfrm>
          <a:prstGeom prst="rect">
            <a:avLst/>
          </a:prstGeom>
          <a:ln>
            <a:solidFill>
              <a:srgbClr val="002060"/>
            </a:solidFill>
          </a:ln>
        </p:spPr>
        <p:txBody>
          <a:bodyPr vert="horz" lIns="69562" tIns="34781" rIns="69562" bIns="34781"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endParaRPr lang="en-US" sz="2400">
              <a:latin typeface="Times New Roman" panose="02020603050405020304" pitchFamily="18" charset="0"/>
              <a:cs typeface="Times New Roman" panose="02020603050405020304" pitchFamily="18" charset="0"/>
            </a:endParaRPr>
          </a:p>
        </p:txBody>
      </p:sp>
      <p:sp>
        <p:nvSpPr>
          <p:cNvPr id="104" name="TextBox 103">
            <a:extLst>
              <a:ext uri="{FF2B5EF4-FFF2-40B4-BE49-F238E27FC236}">
                <a16:creationId xmlns:a16="http://schemas.microsoft.com/office/drawing/2014/main" id="{5D4C92A8-3CCB-7AB8-94A2-F5C181EE3982}"/>
              </a:ext>
            </a:extLst>
          </p:cNvPr>
          <p:cNvSpPr txBox="1"/>
          <p:nvPr/>
        </p:nvSpPr>
        <p:spPr>
          <a:xfrm>
            <a:off x="10873476" y="15855337"/>
            <a:ext cx="4450090" cy="482179"/>
          </a:xfrm>
          <a:prstGeom prst="rect">
            <a:avLst/>
          </a:prstGeom>
          <a:noFill/>
        </p:spPr>
        <p:txBody>
          <a:bodyPr wrap="square" lIns="69562" tIns="34781" rIns="69562" bIns="34781" rtlCol="0" anchor="t">
            <a:spAutoFit/>
          </a:bodyPr>
          <a:lstStyle/>
          <a:p>
            <a:r>
              <a:rPr lang="en-US" sz="2600">
                <a:latin typeface="Times New Roman" panose="02020603050405020304" pitchFamily="18" charset="0"/>
                <a:ea typeface="Cambria"/>
                <a:cs typeface="Times New Roman" panose="02020603050405020304" pitchFamily="18" charset="0"/>
              </a:rPr>
              <a:t>Equipment Cost Estimate</a:t>
            </a:r>
          </a:p>
        </p:txBody>
      </p:sp>
      <p:sp>
        <p:nvSpPr>
          <p:cNvPr id="108" name="Subtitle 2">
            <a:extLst>
              <a:ext uri="{FF2B5EF4-FFF2-40B4-BE49-F238E27FC236}">
                <a16:creationId xmlns:a16="http://schemas.microsoft.com/office/drawing/2014/main" id="{77E19800-162B-0E49-34E2-8933B8A6EF20}"/>
              </a:ext>
            </a:extLst>
          </p:cNvPr>
          <p:cNvSpPr txBox="1">
            <a:spLocks/>
          </p:cNvSpPr>
          <p:nvPr/>
        </p:nvSpPr>
        <p:spPr>
          <a:xfrm>
            <a:off x="24455146" y="16681753"/>
            <a:ext cx="8186057" cy="892249"/>
          </a:xfrm>
          <a:prstGeom prst="rect">
            <a:avLst/>
          </a:prstGeom>
          <a:noFill/>
          <a:ln>
            <a:solidFill>
              <a:srgbClr val="002060"/>
            </a:solidFill>
          </a:ln>
        </p:spPr>
        <p:txBody>
          <a:bodyPr vert="horz" lIns="69562" tIns="34781" rIns="69562" bIns="34781"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2000">
                <a:latin typeface="Times New Roman"/>
                <a:ea typeface="Cambria"/>
                <a:cs typeface="Times New Roman"/>
              </a:rPr>
              <a:t>Thank you to Dr. Mouser, Kai </a:t>
            </a:r>
            <a:r>
              <a:rPr lang="en-US" sz="2000" err="1">
                <a:latin typeface="Times New Roman"/>
                <a:ea typeface="Cambria"/>
                <a:cs typeface="Times New Roman"/>
              </a:rPr>
              <a:t>Kleyensteuber</a:t>
            </a:r>
            <a:r>
              <a:rPr lang="en-US" sz="2000">
                <a:latin typeface="Times New Roman"/>
                <a:ea typeface="Cambria"/>
                <a:cs typeface="Times New Roman"/>
              </a:rPr>
              <a:t>, Dr. Ferby, and Dr. Malley for advising us on this project. </a:t>
            </a:r>
          </a:p>
          <a:p>
            <a:pPr algn="l">
              <a:spcBef>
                <a:spcPts val="0"/>
              </a:spcBef>
            </a:pPr>
            <a:endParaRPr lang="en-US" sz="2400">
              <a:latin typeface="Times New Roman" panose="02020603050405020304" pitchFamily="18" charset="0"/>
              <a:cs typeface="Times New Roman" panose="02020603050405020304" pitchFamily="18" charset="0"/>
            </a:endParaRPr>
          </a:p>
          <a:p>
            <a:pPr algn="l"/>
            <a:endParaRPr lang="en-US" sz="2400">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DF5C5BE7-36E9-F469-B539-31DDA0C4365B}"/>
              </a:ext>
            </a:extLst>
          </p:cNvPr>
          <p:cNvPicPr>
            <a:picLocks noChangeAspect="1"/>
          </p:cNvPicPr>
          <p:nvPr/>
        </p:nvPicPr>
        <p:blipFill>
          <a:blip r:embed="rId5"/>
          <a:stretch>
            <a:fillRect/>
          </a:stretch>
        </p:blipFill>
        <p:spPr>
          <a:xfrm>
            <a:off x="342095" y="15842680"/>
            <a:ext cx="8066771" cy="4695440"/>
          </a:xfrm>
          <a:prstGeom prst="rect">
            <a:avLst/>
          </a:prstGeom>
        </p:spPr>
      </p:pic>
      <p:sp>
        <p:nvSpPr>
          <p:cNvPr id="10" name="TextBox 9">
            <a:extLst>
              <a:ext uri="{FF2B5EF4-FFF2-40B4-BE49-F238E27FC236}">
                <a16:creationId xmlns:a16="http://schemas.microsoft.com/office/drawing/2014/main" id="{9EFCF198-D0B2-FBB6-4762-A32ED68267E7}"/>
              </a:ext>
            </a:extLst>
          </p:cNvPr>
          <p:cNvSpPr txBox="1"/>
          <p:nvPr/>
        </p:nvSpPr>
        <p:spPr>
          <a:xfrm>
            <a:off x="282116" y="4198883"/>
            <a:ext cx="8195610" cy="4524315"/>
          </a:xfrm>
          <a:prstGeom prst="rect">
            <a:avLst/>
          </a:prstGeom>
          <a:noFill/>
        </p:spPr>
        <p:txBody>
          <a:bodyPr wrap="square" lIns="91440" tIns="45720" rIns="91440" bIns="45720" rtlCol="0" anchor="t">
            <a:spAutoFit/>
          </a:bodyPr>
          <a:lstStyle/>
          <a:p>
            <a:pPr algn="ctr"/>
            <a:r>
              <a:rPr lang="en-US" sz="2400">
                <a:latin typeface="Times New Roman"/>
                <a:ea typeface="Cambria"/>
                <a:cs typeface="Times New Roman"/>
              </a:rPr>
              <a:t>For the past 30 years, New Hampton Village Precinct’s (NHVP) surface water treatment plant has had difficulty meeting state water quality standards. Over the course of the plant’s life, it has received multiple notices as well as an administrative order of consent from NHDES about high DBP concentrations in their treated water. During the past two semesters, our team has found a treatment solution that can accommodate New Hampton’s surface water treatment plant’s challenges. With a limited budget and a small existing building, UV treatment with chloramines was the chosen process. This was decided using a decision matrix that considers both NHDES water quality standards and implementation into the building. </a:t>
            </a:r>
            <a:endParaRPr lang="en-US" sz="2400">
              <a:latin typeface="Times New Roman"/>
              <a:cs typeface="Times New Roman"/>
            </a:endParaRPr>
          </a:p>
        </p:txBody>
      </p:sp>
      <p:pic>
        <p:nvPicPr>
          <p:cNvPr id="28" name="Picture 27">
            <a:extLst>
              <a:ext uri="{FF2B5EF4-FFF2-40B4-BE49-F238E27FC236}">
                <a16:creationId xmlns:a16="http://schemas.microsoft.com/office/drawing/2014/main" id="{844E99F6-8360-8C02-D700-95ECFB84E731}"/>
              </a:ext>
            </a:extLst>
          </p:cNvPr>
          <p:cNvPicPr>
            <a:picLocks noChangeAspect="1"/>
          </p:cNvPicPr>
          <p:nvPr/>
        </p:nvPicPr>
        <p:blipFill>
          <a:blip r:embed="rId6"/>
          <a:stretch>
            <a:fillRect/>
          </a:stretch>
        </p:blipFill>
        <p:spPr>
          <a:xfrm>
            <a:off x="421873" y="13495530"/>
            <a:ext cx="7893801" cy="1145318"/>
          </a:xfrm>
          <a:prstGeom prst="rect">
            <a:avLst/>
          </a:prstGeom>
        </p:spPr>
      </p:pic>
      <p:pic>
        <p:nvPicPr>
          <p:cNvPr id="1026" name="Picture 2">
            <a:extLst>
              <a:ext uri="{FF2B5EF4-FFF2-40B4-BE49-F238E27FC236}">
                <a16:creationId xmlns:a16="http://schemas.microsoft.com/office/drawing/2014/main" id="{174C6C6C-E4E3-D939-F30D-B46DDF78542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124" t="15819" r="3271" b="17956"/>
          <a:stretch>
            <a:fillRect/>
          </a:stretch>
        </p:blipFill>
        <p:spPr bwMode="auto">
          <a:xfrm>
            <a:off x="9374695" y="4702605"/>
            <a:ext cx="7034666" cy="31660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08D7A2B-53D3-9075-A255-65883B2E51A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04241" y="4037522"/>
            <a:ext cx="4330897" cy="4428606"/>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918028C1-37C8-AA48-59E1-025987C44404}"/>
              </a:ext>
            </a:extLst>
          </p:cNvPr>
          <p:cNvSpPr txBox="1"/>
          <p:nvPr/>
        </p:nvSpPr>
        <p:spPr>
          <a:xfrm>
            <a:off x="17249526" y="8277119"/>
            <a:ext cx="6368266" cy="378018"/>
          </a:xfrm>
          <a:prstGeom prst="rect">
            <a:avLst/>
          </a:prstGeom>
          <a:noFill/>
        </p:spPr>
        <p:txBody>
          <a:bodyPr wrap="square" lIns="69562" tIns="34781" rIns="69562" bIns="34781" rtlCol="0" anchor="t">
            <a:spAutoFit/>
          </a:bodyPr>
          <a:lstStyle/>
          <a:p>
            <a:pPr algn="ctr"/>
            <a:r>
              <a:rPr lang="en-US" sz="2000" b="1">
                <a:latin typeface="Times New Roman" panose="02020603050405020304" pitchFamily="18" charset="0"/>
                <a:ea typeface="Cambria"/>
                <a:cs typeface="Times New Roman" panose="02020603050405020304" pitchFamily="18" charset="0"/>
              </a:rPr>
              <a:t>UV-C LED</a:t>
            </a:r>
          </a:p>
        </p:txBody>
      </p:sp>
      <p:sp>
        <p:nvSpPr>
          <p:cNvPr id="26" name="TextBox 25">
            <a:extLst>
              <a:ext uri="{FF2B5EF4-FFF2-40B4-BE49-F238E27FC236}">
                <a16:creationId xmlns:a16="http://schemas.microsoft.com/office/drawing/2014/main" id="{BC22D1C9-F5F0-A2EC-8473-007E78BB3EE0}"/>
              </a:ext>
            </a:extLst>
          </p:cNvPr>
          <p:cNvSpPr txBox="1"/>
          <p:nvPr/>
        </p:nvSpPr>
        <p:spPr>
          <a:xfrm>
            <a:off x="349602" y="20580177"/>
            <a:ext cx="7966072" cy="685794"/>
          </a:xfrm>
          <a:prstGeom prst="rect">
            <a:avLst/>
          </a:prstGeom>
          <a:noFill/>
        </p:spPr>
        <p:txBody>
          <a:bodyPr wrap="square" lIns="69562" tIns="34781" rIns="69562" bIns="34781" rtlCol="0" anchor="t">
            <a:spAutoFit/>
          </a:bodyPr>
          <a:lstStyle/>
          <a:p>
            <a:pPr algn="ctr"/>
            <a:r>
              <a:rPr lang="en-US" sz="2000">
                <a:latin typeface="Times New Roman"/>
                <a:cs typeface="Times New Roman"/>
              </a:rPr>
              <a:t>The chosen alternative was to add a UV reactor during primary treatment and to change to chloramines as a residual disinfectant.</a:t>
            </a:r>
          </a:p>
        </p:txBody>
      </p:sp>
      <p:sp>
        <p:nvSpPr>
          <p:cNvPr id="5" name="Rectangle 4">
            <a:extLst>
              <a:ext uri="{FF2B5EF4-FFF2-40B4-BE49-F238E27FC236}">
                <a16:creationId xmlns:a16="http://schemas.microsoft.com/office/drawing/2014/main" id="{B6A9D9E7-AB93-7178-054F-284C8364521B}"/>
              </a:ext>
            </a:extLst>
          </p:cNvPr>
          <p:cNvSpPr/>
          <p:nvPr/>
        </p:nvSpPr>
        <p:spPr>
          <a:xfrm>
            <a:off x="7287968" y="15839305"/>
            <a:ext cx="1106506" cy="468151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aphicFrame>
        <p:nvGraphicFramePr>
          <p:cNvPr id="24" name="Table 23">
            <a:extLst>
              <a:ext uri="{FF2B5EF4-FFF2-40B4-BE49-F238E27FC236}">
                <a16:creationId xmlns:a16="http://schemas.microsoft.com/office/drawing/2014/main" id="{6F75B2CB-EAD5-A866-F6A4-6268D4851974}"/>
              </a:ext>
            </a:extLst>
          </p:cNvPr>
          <p:cNvGraphicFramePr>
            <a:graphicFrameLocks noGrp="1"/>
          </p:cNvGraphicFramePr>
          <p:nvPr>
            <p:extLst>
              <p:ext uri="{D42A27DB-BD31-4B8C-83A1-F6EECF244321}">
                <p14:modId xmlns:p14="http://schemas.microsoft.com/office/powerpoint/2010/main" val="3461672731"/>
              </p:ext>
            </p:extLst>
          </p:nvPr>
        </p:nvGraphicFramePr>
        <p:xfrm>
          <a:off x="16500908" y="4128078"/>
          <a:ext cx="3073272" cy="4415700"/>
        </p:xfrm>
        <a:graphic>
          <a:graphicData uri="http://schemas.openxmlformats.org/drawingml/2006/table">
            <a:tbl>
              <a:tblPr firstRow="1" bandRow="1">
                <a:tableStyleId>{5C22544A-7EE6-4342-B048-85BDC9FD1C3A}</a:tableStyleId>
              </a:tblPr>
              <a:tblGrid>
                <a:gridCol w="1024424">
                  <a:extLst>
                    <a:ext uri="{9D8B030D-6E8A-4147-A177-3AD203B41FA5}">
                      <a16:colId xmlns:a16="http://schemas.microsoft.com/office/drawing/2014/main" val="3463364791"/>
                    </a:ext>
                  </a:extLst>
                </a:gridCol>
                <a:gridCol w="1270668">
                  <a:extLst>
                    <a:ext uri="{9D8B030D-6E8A-4147-A177-3AD203B41FA5}">
                      <a16:colId xmlns:a16="http://schemas.microsoft.com/office/drawing/2014/main" val="2370191637"/>
                    </a:ext>
                  </a:extLst>
                </a:gridCol>
                <a:gridCol w="778180">
                  <a:extLst>
                    <a:ext uri="{9D8B030D-6E8A-4147-A177-3AD203B41FA5}">
                      <a16:colId xmlns:a16="http://schemas.microsoft.com/office/drawing/2014/main" val="3450233957"/>
                    </a:ext>
                  </a:extLst>
                </a:gridCol>
              </a:tblGrid>
              <a:tr h="735950">
                <a:tc>
                  <a:txBody>
                    <a:bodyPr/>
                    <a:lstStyle/>
                    <a:p>
                      <a:pPr algn="ctr"/>
                      <a:endParaRPr lang="en-US" sz="1600">
                        <a:latin typeface="Times New Roman" panose="02020603050405020304" pitchFamily="18" charset="0"/>
                        <a:cs typeface="Times New Roman" panose="02020603050405020304" pitchFamily="18" charset="0"/>
                      </a:endParaRPr>
                    </a:p>
                    <a:p>
                      <a:pPr algn="ctr"/>
                      <a:r>
                        <a:rPr lang="en-US" sz="1600">
                          <a:latin typeface="Times New Roman" panose="02020603050405020304" pitchFamily="18" charset="0"/>
                          <a:cs typeface="Times New Roman" panose="02020603050405020304" pitchFamily="18" charset="0"/>
                        </a:rPr>
                        <a:t>Mercury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endParaRPr lang="en-US" sz="1600">
                        <a:latin typeface="Times New Roman" panose="02020603050405020304" pitchFamily="18" charset="0"/>
                        <a:cs typeface="Times New Roman" panose="02020603050405020304" pitchFamily="18" charset="0"/>
                      </a:endParaRPr>
                    </a:p>
                    <a:p>
                      <a:pPr algn="ctr"/>
                      <a:r>
                        <a:rPr lang="en-US" sz="1600">
                          <a:latin typeface="Times New Roman" panose="02020603050405020304" pitchFamily="18" charset="0"/>
                          <a:cs typeface="Times New Roman" panose="02020603050405020304" pitchFamily="18" charset="0"/>
                        </a:rPr>
                        <a:t>Category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endParaRPr lang="en-US" sz="1600">
                        <a:latin typeface="Times New Roman" panose="02020603050405020304" pitchFamily="18" charset="0"/>
                        <a:cs typeface="Times New Roman" panose="02020603050405020304" pitchFamily="18" charset="0"/>
                      </a:endParaRPr>
                    </a:p>
                    <a:p>
                      <a:pPr algn="ctr"/>
                      <a:r>
                        <a:rPr lang="en-US" sz="1600">
                          <a:latin typeface="Times New Roman" panose="02020603050405020304" pitchFamily="18" charset="0"/>
                          <a:cs typeface="Times New Roman" panose="02020603050405020304" pitchFamily="18" charset="0"/>
                        </a:rPr>
                        <a:t>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156856574"/>
                  </a:ext>
                </a:extLst>
              </a:tr>
              <a:tr h="735950">
                <a:tc>
                  <a:txBody>
                    <a:bodyPr/>
                    <a:lstStyle/>
                    <a:p>
                      <a:pPr algn="ctr"/>
                      <a:endParaRPr lang="en-US" sz="1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a:latin typeface="Times New Roman" panose="02020603050405020304" pitchFamily="18" charset="0"/>
                          <a:cs typeface="Times New Roman" panose="02020603050405020304" pitchFamily="18" charset="0"/>
                        </a:rPr>
                        <a:t>Established  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sz="1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522609"/>
                  </a:ext>
                </a:extLst>
              </a:tr>
              <a:tr h="735950">
                <a:tc>
                  <a:txBody>
                    <a:bodyPr/>
                    <a:lstStyle/>
                    <a:p>
                      <a:pPr algn="ctr"/>
                      <a:endParaRPr lang="en-US" sz="1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a:latin typeface="Times New Roman" panose="02020603050405020304" pitchFamily="18" charset="0"/>
                          <a:cs typeface="Times New Roman" panose="02020603050405020304" pitchFamily="18" charset="0"/>
                        </a:rPr>
                        <a:t>Instant On/Off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sz="1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6292423"/>
                  </a:ext>
                </a:extLst>
              </a:tr>
              <a:tr h="735950">
                <a:tc>
                  <a:txBody>
                    <a:bodyPr/>
                    <a:lstStyle/>
                    <a:p>
                      <a:pPr algn="ctr"/>
                      <a:endParaRPr lang="en-US" sz="1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a:latin typeface="Times New Roman" panose="02020603050405020304" pitchFamily="18" charset="0"/>
                          <a:cs typeface="Times New Roman" panose="02020603050405020304" pitchFamily="18" charset="0"/>
                        </a:rPr>
                        <a:t>Mercury-Free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sz="1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9886524"/>
                  </a:ext>
                </a:extLst>
              </a:tr>
              <a:tr h="735950">
                <a:tc>
                  <a:txBody>
                    <a:bodyPr/>
                    <a:lstStyle/>
                    <a:p>
                      <a:pPr algn="ctr"/>
                      <a:endParaRPr lang="en-US" sz="1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a:latin typeface="Times New Roman" panose="02020603050405020304" pitchFamily="18" charset="0"/>
                          <a:cs typeface="Times New Roman" panose="02020603050405020304" pitchFamily="18" charset="0"/>
                        </a:rPr>
                        <a:t>Low Energy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sz="1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8483109"/>
                  </a:ext>
                </a:extLst>
              </a:tr>
              <a:tr h="735950">
                <a:tc>
                  <a:txBody>
                    <a:bodyPr/>
                    <a:lstStyle/>
                    <a:p>
                      <a:pPr algn="ctr"/>
                      <a:endParaRPr lang="en-US" sz="1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a:latin typeface="Times New Roman" panose="02020603050405020304" pitchFamily="18" charset="0"/>
                          <a:cs typeface="Times New Roman" panose="02020603050405020304" pitchFamily="18" charset="0"/>
                        </a:rPr>
                        <a:t>Compact Design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en-US" sz="12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9499732"/>
                  </a:ext>
                </a:extLst>
              </a:tr>
            </a:tbl>
          </a:graphicData>
        </a:graphic>
      </p:graphicFrame>
      <p:pic>
        <p:nvPicPr>
          <p:cNvPr id="21" name="Graphic 20" descr="Checkbox Checked with solid fill">
            <a:extLst>
              <a:ext uri="{FF2B5EF4-FFF2-40B4-BE49-F238E27FC236}">
                <a16:creationId xmlns:a16="http://schemas.microsoft.com/office/drawing/2014/main" id="{2D89ADEE-7E23-66CC-D0D3-D2292C251373}"/>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6737161" y="4993778"/>
            <a:ext cx="542208" cy="473284"/>
          </a:xfrm>
          <a:prstGeom prst="rect">
            <a:avLst/>
          </a:prstGeom>
        </p:spPr>
      </p:pic>
      <p:pic>
        <p:nvPicPr>
          <p:cNvPr id="34" name="Graphic 33" descr="Checkbox Checked with solid fill">
            <a:extLst>
              <a:ext uri="{FF2B5EF4-FFF2-40B4-BE49-F238E27FC236}">
                <a16:creationId xmlns:a16="http://schemas.microsoft.com/office/drawing/2014/main" id="{A8A90882-5BB0-867E-0F00-2B1431330E49}"/>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8856522" y="6467269"/>
            <a:ext cx="542208" cy="473284"/>
          </a:xfrm>
          <a:prstGeom prst="rect">
            <a:avLst/>
          </a:prstGeom>
        </p:spPr>
      </p:pic>
      <p:pic>
        <p:nvPicPr>
          <p:cNvPr id="37" name="Graphic 36" descr="Checkbox Checked with solid fill">
            <a:extLst>
              <a:ext uri="{FF2B5EF4-FFF2-40B4-BE49-F238E27FC236}">
                <a16:creationId xmlns:a16="http://schemas.microsoft.com/office/drawing/2014/main" id="{496D7A32-440D-CA50-39CB-98CC5DB2BED0}"/>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8857948" y="5717439"/>
            <a:ext cx="542208" cy="473284"/>
          </a:xfrm>
          <a:prstGeom prst="rect">
            <a:avLst/>
          </a:prstGeom>
        </p:spPr>
      </p:pic>
      <p:pic>
        <p:nvPicPr>
          <p:cNvPr id="39" name="Graphic 38" descr="Checkbox Checked with solid fill">
            <a:extLst>
              <a:ext uri="{FF2B5EF4-FFF2-40B4-BE49-F238E27FC236}">
                <a16:creationId xmlns:a16="http://schemas.microsoft.com/office/drawing/2014/main" id="{3836C994-CFD5-69F9-14DD-FC00E201FA70}"/>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8856522" y="7208849"/>
            <a:ext cx="542208" cy="473284"/>
          </a:xfrm>
          <a:prstGeom prst="rect">
            <a:avLst/>
          </a:prstGeom>
        </p:spPr>
      </p:pic>
      <p:pic>
        <p:nvPicPr>
          <p:cNvPr id="41" name="Graphic 40" descr="Checkbox Checked with solid fill">
            <a:extLst>
              <a:ext uri="{FF2B5EF4-FFF2-40B4-BE49-F238E27FC236}">
                <a16:creationId xmlns:a16="http://schemas.microsoft.com/office/drawing/2014/main" id="{8A56324E-2C53-8D73-A934-86EF77FBFCC1}"/>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8856522" y="7948355"/>
            <a:ext cx="542208" cy="473284"/>
          </a:xfrm>
          <a:prstGeom prst="rect">
            <a:avLst/>
          </a:prstGeom>
        </p:spPr>
      </p:pic>
      <p:sp>
        <p:nvSpPr>
          <p:cNvPr id="42" name="Rectangle 41">
            <a:extLst>
              <a:ext uri="{FF2B5EF4-FFF2-40B4-BE49-F238E27FC236}">
                <a16:creationId xmlns:a16="http://schemas.microsoft.com/office/drawing/2014/main" id="{87462CA0-F89D-BB19-D286-7B0A9492E172}"/>
              </a:ext>
            </a:extLst>
          </p:cNvPr>
          <p:cNvSpPr/>
          <p:nvPr/>
        </p:nvSpPr>
        <p:spPr>
          <a:xfrm>
            <a:off x="16500908" y="4128078"/>
            <a:ext cx="3081690" cy="441570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2FBBDAD6-2576-AA90-0BBA-BFBB869C6A2B}"/>
                  </a:ext>
                </a:extLst>
              </p14:cNvPr>
              <p14:cNvContentPartPr/>
              <p14:nvPr/>
            </p14:nvContentPartPr>
            <p14:xfrm>
              <a:off x="6952482" y="8185161"/>
              <a:ext cx="27697" cy="27697"/>
            </p14:xfrm>
          </p:contentPart>
        </mc:Choice>
        <mc:Fallback>
          <p:pic>
            <p:nvPicPr>
              <p:cNvPr id="11" name="Ink 10">
                <a:extLst>
                  <a:ext uri="{FF2B5EF4-FFF2-40B4-BE49-F238E27FC236}">
                    <a16:creationId xmlns:a16="http://schemas.microsoft.com/office/drawing/2014/main" id="{2FBBDAD6-2576-AA90-0BBA-BFBB869C6A2B}"/>
                  </a:ext>
                </a:extLst>
              </p:cNvPr>
              <p:cNvPicPr/>
              <p:nvPr/>
            </p:nvPicPr>
            <p:blipFill>
              <a:blip r:embed="rId11"/>
              <a:stretch>
                <a:fillRect/>
              </a:stretch>
            </p:blipFill>
            <p:spPr>
              <a:xfrm>
                <a:off x="5567632" y="6800311"/>
                <a:ext cx="2769700" cy="27697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4" name="Ink 43">
                <a:extLst>
                  <a:ext uri="{FF2B5EF4-FFF2-40B4-BE49-F238E27FC236}">
                    <a16:creationId xmlns:a16="http://schemas.microsoft.com/office/drawing/2014/main" id="{BC546959-6525-288D-8170-0C651DC5FCA3}"/>
                  </a:ext>
                </a:extLst>
              </p14:cNvPr>
              <p14:cNvContentPartPr/>
              <p14:nvPr/>
            </p14:nvContentPartPr>
            <p14:xfrm>
              <a:off x="13646022" y="10031655"/>
              <a:ext cx="27697" cy="27697"/>
            </p14:xfrm>
          </p:contentPart>
        </mc:Choice>
        <mc:Fallback>
          <p:pic>
            <p:nvPicPr>
              <p:cNvPr id="44" name="Ink 43">
                <a:extLst>
                  <a:ext uri="{FF2B5EF4-FFF2-40B4-BE49-F238E27FC236}">
                    <a16:creationId xmlns:a16="http://schemas.microsoft.com/office/drawing/2014/main" id="{BC546959-6525-288D-8170-0C651DC5FCA3}"/>
                  </a:ext>
                </a:extLst>
              </p:cNvPr>
              <p:cNvPicPr/>
              <p:nvPr/>
            </p:nvPicPr>
            <p:blipFill>
              <a:blip r:embed="rId11"/>
              <a:stretch>
                <a:fillRect/>
              </a:stretch>
            </p:blipFill>
            <p:spPr>
              <a:xfrm>
                <a:off x="12261172" y="8646805"/>
                <a:ext cx="2769700" cy="2769700"/>
              </a:xfrm>
              <a:prstGeom prst="rect">
                <a:avLst/>
              </a:prstGeom>
            </p:spPr>
          </p:pic>
        </mc:Fallback>
      </mc:AlternateContent>
      <p:sp>
        <p:nvSpPr>
          <p:cNvPr id="23" name="TextBox 22">
            <a:extLst>
              <a:ext uri="{FF2B5EF4-FFF2-40B4-BE49-F238E27FC236}">
                <a16:creationId xmlns:a16="http://schemas.microsoft.com/office/drawing/2014/main" id="{CFA93C13-45E4-D6EF-562B-4EA4076F58BA}"/>
              </a:ext>
            </a:extLst>
          </p:cNvPr>
          <p:cNvSpPr txBox="1"/>
          <p:nvPr/>
        </p:nvSpPr>
        <p:spPr>
          <a:xfrm>
            <a:off x="15717520" y="10102087"/>
            <a:ext cx="8097520" cy="2840230"/>
          </a:xfrm>
          <a:prstGeom prst="rect">
            <a:avLst/>
          </a:prstGeom>
          <a:noFill/>
        </p:spPr>
        <p:txBody>
          <a:bodyPr wrap="square" lIns="69562" tIns="34781" rIns="69562" bIns="34781" rtlCol="0" anchor="t">
            <a:spAutoFit/>
          </a:bodyPr>
          <a:lstStyle/>
          <a:p>
            <a:pPr marL="285750" indent="-285750">
              <a:buFont typeface="Arial" panose="020B0604020202020204" pitchFamily="34" charset="0"/>
              <a:buChar char="•"/>
            </a:pPr>
            <a:r>
              <a:rPr lang="en-US" sz="2000">
                <a:latin typeface="Times New Roman"/>
                <a:cs typeface="Times New Roman"/>
              </a:rPr>
              <a:t>A bench scale test was performed to determine how flowrate, % UV transmittance (%UVT), and temperature would affect log inactivation (LogI) using UV-C LED, which is a newer technology.</a:t>
            </a:r>
          </a:p>
          <a:p>
            <a:pPr marL="285750" indent="-285750">
              <a:buFont typeface="Arial" panose="020B0604020202020204" pitchFamily="34" charset="0"/>
              <a:buChar char="•"/>
            </a:pPr>
            <a:r>
              <a:rPr lang="en-US" sz="2000">
                <a:latin typeface="Times New Roman"/>
                <a:cs typeface="Times New Roman"/>
              </a:rPr>
              <a:t>A known concentration of f-amp E. coli was mixed with reverse osmosis water (1:10) to make the influent, and IDEXX tests were used to estimate the maximum probable number (MPN) of cells per 100 mL in the effluent.</a:t>
            </a:r>
          </a:p>
          <a:p>
            <a:pPr marL="285750" indent="-285750">
              <a:buFont typeface="Arial" panose="020B0604020202020204" pitchFamily="34" charset="0"/>
              <a:buChar char="•"/>
            </a:pPr>
            <a:r>
              <a:rPr lang="en-US" sz="2000">
                <a:latin typeface="Times New Roman"/>
                <a:cs typeface="Times New Roman"/>
              </a:rPr>
              <a:t>The table below shows the range of values considered during these tests.</a:t>
            </a:r>
          </a:p>
          <a:p>
            <a:pPr marL="285750" indent="-285750">
              <a:buFont typeface="Arial" panose="020B0604020202020204" pitchFamily="34" charset="0"/>
              <a:buChar char="•"/>
            </a:pPr>
            <a:r>
              <a:rPr lang="en-US" sz="2000">
                <a:latin typeface="Times New Roman"/>
                <a:cs typeface="Times New Roman"/>
              </a:rPr>
              <a:t>Looking at the graph to the left, you can see there was an average LogI of 2.5-3.5, which meets project requirements.</a:t>
            </a:r>
          </a:p>
        </p:txBody>
      </p:sp>
      <p:pic>
        <p:nvPicPr>
          <p:cNvPr id="22" name="Picture 21">
            <a:extLst>
              <a:ext uri="{FF2B5EF4-FFF2-40B4-BE49-F238E27FC236}">
                <a16:creationId xmlns:a16="http://schemas.microsoft.com/office/drawing/2014/main" id="{40EF95AA-DD5C-896E-4B12-918EB5ED812B}"/>
              </a:ext>
            </a:extLst>
          </p:cNvPr>
          <p:cNvPicPr>
            <a:picLocks noChangeAspect="1"/>
          </p:cNvPicPr>
          <p:nvPr/>
        </p:nvPicPr>
        <p:blipFill>
          <a:blip r:embed="rId13"/>
          <a:stretch>
            <a:fillRect/>
          </a:stretch>
        </p:blipFill>
        <p:spPr>
          <a:xfrm>
            <a:off x="16008374" y="16364953"/>
            <a:ext cx="7902735" cy="4912278"/>
          </a:xfrm>
          <a:prstGeom prst="rect">
            <a:avLst/>
          </a:prstGeom>
        </p:spPr>
      </p:pic>
      <p:sp>
        <p:nvSpPr>
          <p:cNvPr id="36" name="TextBox 35">
            <a:extLst>
              <a:ext uri="{FF2B5EF4-FFF2-40B4-BE49-F238E27FC236}">
                <a16:creationId xmlns:a16="http://schemas.microsoft.com/office/drawing/2014/main" id="{C7E797F7-384D-2635-F1D9-7803084173DC}"/>
              </a:ext>
            </a:extLst>
          </p:cNvPr>
          <p:cNvSpPr txBox="1"/>
          <p:nvPr/>
        </p:nvSpPr>
        <p:spPr>
          <a:xfrm>
            <a:off x="17716698" y="15855337"/>
            <a:ext cx="4450090" cy="482179"/>
          </a:xfrm>
          <a:prstGeom prst="rect">
            <a:avLst/>
          </a:prstGeom>
          <a:noFill/>
        </p:spPr>
        <p:txBody>
          <a:bodyPr wrap="square" lIns="69562" tIns="34781" rIns="69562" bIns="34781" rtlCol="0" anchor="t">
            <a:spAutoFit/>
          </a:bodyPr>
          <a:lstStyle/>
          <a:p>
            <a:r>
              <a:rPr lang="en-US" sz="2600">
                <a:latin typeface="Times New Roman" panose="02020603050405020304" pitchFamily="18" charset="0"/>
                <a:ea typeface="Cambria"/>
                <a:cs typeface="Times New Roman" panose="02020603050405020304" pitchFamily="18" charset="0"/>
              </a:rPr>
              <a:t>Construction Sequencing</a:t>
            </a:r>
            <a:endParaRPr lang="en-US">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69843E1D-BA4F-F963-DBA9-5CA861A08BE4}"/>
              </a:ext>
            </a:extLst>
          </p:cNvPr>
          <p:cNvSpPr txBox="1"/>
          <p:nvPr/>
        </p:nvSpPr>
        <p:spPr>
          <a:xfrm>
            <a:off x="27353243" y="18601607"/>
            <a:ext cx="5094727" cy="2532454"/>
          </a:xfrm>
          <a:prstGeom prst="rect">
            <a:avLst/>
          </a:prstGeom>
          <a:noFill/>
        </p:spPr>
        <p:txBody>
          <a:bodyPr wrap="square" lIns="69562" tIns="34781" rIns="69562" bIns="34781" rtlCol="0" anchor="t">
            <a:spAutoFit/>
          </a:bodyPr>
          <a:lstStyle/>
          <a:p>
            <a:r>
              <a:rPr lang="en-US" sz="1600" i="1" err="1">
                <a:highlight>
                  <a:srgbClr val="FFFFFF"/>
                </a:highlight>
                <a:latin typeface="Times New Roman" panose="02020603050405020304" pitchFamily="18" charset="0"/>
                <a:ea typeface="Cambria"/>
                <a:cs typeface="Times New Roman" panose="02020603050405020304" pitchFamily="18" charset="0"/>
              </a:rPr>
              <a:t>AquiSense</a:t>
            </a:r>
            <a:r>
              <a:rPr lang="en-US" sz="1600" i="1">
                <a:highlight>
                  <a:srgbClr val="FFFFFF"/>
                </a:highlight>
                <a:latin typeface="Times New Roman" panose="02020603050405020304" pitchFamily="18" charset="0"/>
                <a:ea typeface="Cambria"/>
                <a:cs typeface="Times New Roman" panose="02020603050405020304" pitchFamily="18" charset="0"/>
              </a:rPr>
              <a:t>. (2025, October). </a:t>
            </a:r>
            <a:r>
              <a:rPr lang="en-US" sz="1600" i="1" err="1">
                <a:highlight>
                  <a:srgbClr val="FFFFFF"/>
                </a:highlight>
                <a:latin typeface="Times New Roman" panose="02020603050405020304" pitchFamily="18" charset="0"/>
                <a:ea typeface="Cambria"/>
                <a:cs typeface="Times New Roman" panose="02020603050405020304" pitchFamily="18" charset="0"/>
              </a:rPr>
              <a:t>AquiSense</a:t>
            </a:r>
            <a:r>
              <a:rPr lang="en-US" sz="1600" i="1">
                <a:highlight>
                  <a:srgbClr val="FFFFFF"/>
                </a:highlight>
                <a:latin typeface="Times New Roman" panose="02020603050405020304" pitchFamily="18" charset="0"/>
                <a:ea typeface="Cambria"/>
                <a:cs typeface="Times New Roman" panose="02020603050405020304" pitchFamily="18" charset="0"/>
              </a:rPr>
              <a:t> </a:t>
            </a:r>
            <a:r>
              <a:rPr lang="en-US" sz="1600" i="1" err="1">
                <a:highlight>
                  <a:srgbClr val="FFFFFF"/>
                </a:highlight>
                <a:latin typeface="Times New Roman" panose="02020603050405020304" pitchFamily="18" charset="0"/>
                <a:ea typeface="Cambria"/>
                <a:cs typeface="Times New Roman" panose="02020603050405020304" pitchFamily="18" charset="0"/>
              </a:rPr>
              <a:t>PearlAqua</a:t>
            </a:r>
            <a:r>
              <a:rPr lang="en-US" sz="1600" i="1">
                <a:highlight>
                  <a:srgbClr val="FFFFFF"/>
                </a:highlight>
                <a:latin typeface="Times New Roman" panose="02020603050405020304" pitchFamily="18" charset="0"/>
                <a:ea typeface="Cambria"/>
                <a:cs typeface="Times New Roman" panose="02020603050405020304" pitchFamily="18" charset="0"/>
              </a:rPr>
              <a:t> Kilo UV-C LED achieves gold standard UVDGM &amp; NSF 61 certification. Water Today Magazine. </a:t>
            </a:r>
          </a:p>
          <a:p>
            <a:endParaRPr lang="en-US" sz="1600" i="1">
              <a:highlight>
                <a:srgbClr val="FFFFFF"/>
              </a:highlight>
              <a:latin typeface="Times New Roman" panose="02020603050405020304" pitchFamily="18" charset="0"/>
              <a:ea typeface="Cambria"/>
              <a:cs typeface="Times New Roman" panose="02020603050405020304" pitchFamily="18" charset="0"/>
            </a:endParaRPr>
          </a:p>
          <a:p>
            <a:r>
              <a:rPr lang="en-US" sz="1600" i="1">
                <a:highlight>
                  <a:srgbClr val="FFFFFF"/>
                </a:highlight>
                <a:latin typeface="Times New Roman" panose="02020603050405020304" pitchFamily="18" charset="0"/>
                <a:ea typeface="Cambria"/>
                <a:cs typeface="Times New Roman" panose="02020603050405020304" pitchFamily="18" charset="0"/>
              </a:rPr>
              <a:t>GUIDANCE MANUAL FOR COMPLIANCE WITH THE FILTRATION AND DISINFECTION REQUIREMENTS FOR PUBUC WATER SYSTEMS USING SURFACE WATER SOURCES</a:t>
            </a:r>
            <a:r>
              <a:rPr lang="en-US" sz="1600">
                <a:highlight>
                  <a:srgbClr val="FFFFFF"/>
                </a:highlight>
                <a:latin typeface="Times New Roman" panose="02020603050405020304" pitchFamily="18" charset="0"/>
                <a:ea typeface="Cambria"/>
                <a:cs typeface="Times New Roman" panose="02020603050405020304" pitchFamily="18" charset="0"/>
              </a:rPr>
              <a:t>. (1991)</a:t>
            </a:r>
          </a:p>
          <a:p>
            <a:endParaRPr lang="en-US" sz="1600">
              <a:highlight>
                <a:srgbClr val="FFFFFF"/>
              </a:highlight>
              <a:latin typeface="Times New Roman" panose="02020603050405020304" pitchFamily="18" charset="0"/>
              <a:ea typeface="Cambria"/>
              <a:cs typeface="Times New Roman" panose="02020603050405020304" pitchFamily="18" charset="0"/>
            </a:endParaRPr>
          </a:p>
          <a:p>
            <a:r>
              <a:rPr lang="en-US" sz="1600">
                <a:highlight>
                  <a:srgbClr val="FFFFFF"/>
                </a:highlight>
                <a:latin typeface="Times New Roman" panose="02020603050405020304" pitchFamily="18" charset="0"/>
                <a:ea typeface="Cambria"/>
                <a:cs typeface="Times New Roman" panose="02020603050405020304" pitchFamily="18" charset="0"/>
              </a:rPr>
              <a:t>Please scan the QR code for a full list of references</a:t>
            </a:r>
            <a:r>
              <a:rPr lang="en-US" sz="1600" i="1">
                <a:highlight>
                  <a:srgbClr val="FFFFFF"/>
                </a:highlight>
                <a:latin typeface="Times New Roman" panose="02020603050405020304" pitchFamily="18" charset="0"/>
                <a:ea typeface="Cambria"/>
                <a:cs typeface="Times New Roman" panose="02020603050405020304" pitchFamily="18" charset="0"/>
              </a:rPr>
              <a:t>.</a:t>
            </a:r>
          </a:p>
        </p:txBody>
      </p:sp>
      <p:graphicFrame>
        <p:nvGraphicFramePr>
          <p:cNvPr id="38" name="Table 37">
            <a:extLst>
              <a:ext uri="{FF2B5EF4-FFF2-40B4-BE49-F238E27FC236}">
                <a16:creationId xmlns:a16="http://schemas.microsoft.com/office/drawing/2014/main" id="{4938CD7A-1F00-F9EE-94F8-7291243836E0}"/>
              </a:ext>
            </a:extLst>
          </p:cNvPr>
          <p:cNvGraphicFramePr>
            <a:graphicFrameLocks noGrp="1"/>
          </p:cNvGraphicFramePr>
          <p:nvPr>
            <p:extLst>
              <p:ext uri="{D42A27DB-BD31-4B8C-83A1-F6EECF244321}">
                <p14:modId xmlns:p14="http://schemas.microsoft.com/office/powerpoint/2010/main" val="3905295391"/>
              </p:ext>
            </p:extLst>
          </p:nvPr>
        </p:nvGraphicFramePr>
        <p:xfrm>
          <a:off x="16737161" y="13170557"/>
          <a:ext cx="6134100" cy="1303020"/>
        </p:xfrm>
        <a:graphic>
          <a:graphicData uri="http://schemas.openxmlformats.org/drawingml/2006/table">
            <a:tbl>
              <a:tblPr>
                <a:tableStyleId>{5C22544A-7EE6-4342-B048-85BDC9FD1C3A}</a:tableStyleId>
              </a:tblPr>
              <a:tblGrid>
                <a:gridCol w="1308100">
                  <a:extLst>
                    <a:ext uri="{9D8B030D-6E8A-4147-A177-3AD203B41FA5}">
                      <a16:colId xmlns:a16="http://schemas.microsoft.com/office/drawing/2014/main" val="2047304516"/>
                    </a:ext>
                  </a:extLst>
                </a:gridCol>
                <a:gridCol w="1625600">
                  <a:extLst>
                    <a:ext uri="{9D8B030D-6E8A-4147-A177-3AD203B41FA5}">
                      <a16:colId xmlns:a16="http://schemas.microsoft.com/office/drawing/2014/main" val="1993643744"/>
                    </a:ext>
                  </a:extLst>
                </a:gridCol>
                <a:gridCol w="1460500">
                  <a:extLst>
                    <a:ext uri="{9D8B030D-6E8A-4147-A177-3AD203B41FA5}">
                      <a16:colId xmlns:a16="http://schemas.microsoft.com/office/drawing/2014/main" val="546199456"/>
                    </a:ext>
                  </a:extLst>
                </a:gridCol>
                <a:gridCol w="1739900">
                  <a:extLst>
                    <a:ext uri="{9D8B030D-6E8A-4147-A177-3AD203B41FA5}">
                      <a16:colId xmlns:a16="http://schemas.microsoft.com/office/drawing/2014/main" val="3062042273"/>
                    </a:ext>
                  </a:extLst>
                </a:gridCol>
              </a:tblGrid>
              <a:tr h="320040">
                <a:tc>
                  <a:txBody>
                    <a:bodyPr/>
                    <a:lstStyle/>
                    <a:p>
                      <a:pPr algn="ctr" fontAlgn="b">
                        <a:buNone/>
                      </a:pPr>
                      <a:r>
                        <a:rPr lang="en-US" sz="2000" u="none" strike="noStrike">
                          <a:solidFill>
                            <a:schemeClr val="bg1"/>
                          </a:solidFill>
                          <a:effectLst/>
                          <a:latin typeface="Times New Roman" panose="02020603050405020304" pitchFamily="18" charset="0"/>
                          <a:cs typeface="Times New Roman" panose="02020603050405020304" pitchFamily="18" charset="0"/>
                        </a:rPr>
                        <a:t>Trial</a:t>
                      </a:r>
                      <a:endParaRPr lang="en-US" sz="2000" b="1" i="0" u="none" strike="noStrike">
                        <a:solidFill>
                          <a:schemeClr val="bg1"/>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algn="ctr" fontAlgn="b">
                        <a:buNone/>
                      </a:pPr>
                      <a:r>
                        <a:rPr lang="en-US" sz="2000" u="none" strike="noStrike">
                          <a:solidFill>
                            <a:schemeClr val="bg1"/>
                          </a:solidFill>
                          <a:effectLst/>
                          <a:latin typeface="Times New Roman" panose="02020603050405020304" pitchFamily="18" charset="0"/>
                          <a:cs typeface="Times New Roman" panose="02020603050405020304" pitchFamily="18" charset="0"/>
                        </a:rPr>
                        <a:t>Flowrate (</a:t>
                      </a:r>
                      <a:r>
                        <a:rPr lang="en-US" sz="2000" u="none" strike="noStrike" err="1">
                          <a:solidFill>
                            <a:schemeClr val="bg1"/>
                          </a:solidFill>
                          <a:effectLst/>
                          <a:latin typeface="Times New Roman" panose="02020603050405020304" pitchFamily="18" charset="0"/>
                          <a:cs typeface="Times New Roman" panose="02020603050405020304" pitchFamily="18" charset="0"/>
                        </a:rPr>
                        <a:t>gpm</a:t>
                      </a:r>
                      <a:r>
                        <a:rPr lang="en-US" sz="2000" u="none" strike="noStrike">
                          <a:solidFill>
                            <a:schemeClr val="bg1"/>
                          </a:solidFill>
                          <a:effectLst/>
                          <a:latin typeface="Times New Roman" panose="02020603050405020304" pitchFamily="18" charset="0"/>
                          <a:cs typeface="Times New Roman" panose="02020603050405020304" pitchFamily="18" charset="0"/>
                        </a:rPr>
                        <a:t>)</a:t>
                      </a:r>
                      <a:endParaRPr lang="en-US" sz="2000" b="1" i="0" u="none" strike="noStrike">
                        <a:solidFill>
                          <a:schemeClr val="bg1"/>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algn="ctr" fontAlgn="b">
                        <a:buNone/>
                      </a:pPr>
                      <a:r>
                        <a:rPr lang="en-US" sz="2000" u="none" strike="noStrike">
                          <a:solidFill>
                            <a:schemeClr val="bg1"/>
                          </a:solidFill>
                          <a:effectLst/>
                          <a:latin typeface="Times New Roman" panose="02020603050405020304" pitchFamily="18" charset="0"/>
                          <a:cs typeface="Times New Roman" panose="02020603050405020304" pitchFamily="18" charset="0"/>
                        </a:rPr>
                        <a:t>%UVT</a:t>
                      </a:r>
                      <a:endParaRPr lang="en-US" sz="2000" b="1" i="0" u="none" strike="noStrike">
                        <a:solidFill>
                          <a:schemeClr val="bg1"/>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algn="ctr" fontAlgn="b">
                        <a:buNone/>
                      </a:pPr>
                      <a:r>
                        <a:rPr lang="en-US" sz="2000" u="none" strike="noStrike">
                          <a:solidFill>
                            <a:schemeClr val="bg1"/>
                          </a:solidFill>
                          <a:effectLst/>
                          <a:latin typeface="Times New Roman" panose="02020603050405020304" pitchFamily="18" charset="0"/>
                          <a:cs typeface="Times New Roman" panose="02020603050405020304" pitchFamily="18" charset="0"/>
                        </a:rPr>
                        <a:t>Temp (Celsius)</a:t>
                      </a:r>
                      <a:endParaRPr lang="en-US" sz="2000" b="1" i="0" u="none" strike="noStrike">
                        <a:solidFill>
                          <a:schemeClr val="bg1"/>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455900248"/>
                  </a:ext>
                </a:extLst>
              </a:tr>
              <a:tr h="327660">
                <a:tc>
                  <a:txBody>
                    <a:bodyPr/>
                    <a:lstStyle/>
                    <a:p>
                      <a:pPr algn="ctr" fontAlgn="b">
                        <a:buNone/>
                      </a:pPr>
                      <a:r>
                        <a:rPr lang="en-US" sz="2000" u="none" strike="noStrike">
                          <a:effectLst/>
                          <a:latin typeface="Times New Roman" panose="02020603050405020304" pitchFamily="18" charset="0"/>
                          <a:cs typeface="Times New Roman" panose="02020603050405020304" pitchFamily="18" charset="0"/>
                        </a:rPr>
                        <a:t>1</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buNone/>
                      </a:pPr>
                      <a:r>
                        <a:rPr lang="en-US" sz="2000" u="none" strike="noStrike">
                          <a:effectLst/>
                          <a:latin typeface="Times New Roman" panose="02020603050405020304" pitchFamily="18" charset="0"/>
                          <a:cs typeface="Times New Roman" panose="02020603050405020304" pitchFamily="18" charset="0"/>
                        </a:rPr>
                        <a:t>0.1</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buNone/>
                      </a:pPr>
                      <a:r>
                        <a:rPr lang="en-US" sz="2000" u="none" strike="noStrike">
                          <a:effectLst/>
                          <a:latin typeface="Times New Roman" panose="02020603050405020304" pitchFamily="18" charset="0"/>
                          <a:cs typeface="Times New Roman" panose="02020603050405020304" pitchFamily="18" charset="0"/>
                        </a:rPr>
                        <a:t>28</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buNone/>
                      </a:pPr>
                      <a:r>
                        <a:rPr lang="en-US" sz="2000" u="none" strike="noStrike">
                          <a:effectLst/>
                          <a:latin typeface="Times New Roman" panose="02020603050405020304" pitchFamily="18" charset="0"/>
                          <a:cs typeface="Times New Roman" panose="02020603050405020304" pitchFamily="18" charset="0"/>
                        </a:rPr>
                        <a:t>31</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5089119"/>
                  </a:ext>
                </a:extLst>
              </a:tr>
              <a:tr h="327660">
                <a:tc>
                  <a:txBody>
                    <a:bodyPr/>
                    <a:lstStyle/>
                    <a:p>
                      <a:pPr algn="ctr" fontAlgn="b">
                        <a:buNone/>
                      </a:pPr>
                      <a:r>
                        <a:rPr lang="en-US" sz="2000" u="none" strike="noStrike">
                          <a:effectLst/>
                          <a:latin typeface="Times New Roman" panose="02020603050405020304" pitchFamily="18" charset="0"/>
                          <a:cs typeface="Times New Roman" panose="02020603050405020304" pitchFamily="18" charset="0"/>
                        </a:rPr>
                        <a:t>2</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E1F2"/>
                    </a:solidFill>
                  </a:tcPr>
                </a:tc>
                <a:tc>
                  <a:txBody>
                    <a:bodyPr/>
                    <a:lstStyle/>
                    <a:p>
                      <a:pPr algn="ctr" fontAlgn="b">
                        <a:buNone/>
                      </a:pPr>
                      <a:r>
                        <a:rPr lang="en-US" sz="2000" u="none" strike="noStrike">
                          <a:effectLst/>
                          <a:latin typeface="Times New Roman" panose="02020603050405020304" pitchFamily="18" charset="0"/>
                          <a:cs typeface="Times New Roman" panose="02020603050405020304" pitchFamily="18" charset="0"/>
                        </a:rPr>
                        <a:t>0.3</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E1F2"/>
                    </a:solidFill>
                  </a:tcPr>
                </a:tc>
                <a:tc>
                  <a:txBody>
                    <a:bodyPr/>
                    <a:lstStyle/>
                    <a:p>
                      <a:pPr algn="ctr" fontAlgn="b">
                        <a:buNone/>
                      </a:pPr>
                      <a:r>
                        <a:rPr lang="en-US" sz="2000" u="none" strike="noStrike">
                          <a:effectLst/>
                          <a:latin typeface="Times New Roman" panose="02020603050405020304" pitchFamily="18" charset="0"/>
                          <a:cs typeface="Times New Roman" panose="02020603050405020304" pitchFamily="18" charset="0"/>
                        </a:rPr>
                        <a:t>24</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E1F2"/>
                    </a:solidFill>
                  </a:tcPr>
                </a:tc>
                <a:tc>
                  <a:txBody>
                    <a:bodyPr/>
                    <a:lstStyle/>
                    <a:p>
                      <a:pPr algn="ctr" fontAlgn="b">
                        <a:buNone/>
                      </a:pPr>
                      <a:r>
                        <a:rPr lang="en-US" sz="2000" u="none" strike="noStrike">
                          <a:effectLst/>
                          <a:latin typeface="Times New Roman" panose="02020603050405020304" pitchFamily="18" charset="0"/>
                          <a:cs typeface="Times New Roman" panose="02020603050405020304" pitchFamily="18" charset="0"/>
                        </a:rPr>
                        <a:t>10</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E1F2"/>
                    </a:solidFill>
                  </a:tcPr>
                </a:tc>
                <a:extLst>
                  <a:ext uri="{0D108BD9-81ED-4DB2-BD59-A6C34878D82A}">
                    <a16:rowId xmlns:a16="http://schemas.microsoft.com/office/drawing/2014/main" val="1379058077"/>
                  </a:ext>
                </a:extLst>
              </a:tr>
              <a:tr h="327660">
                <a:tc>
                  <a:txBody>
                    <a:bodyPr/>
                    <a:lstStyle/>
                    <a:p>
                      <a:pPr algn="ctr" fontAlgn="b">
                        <a:buNone/>
                      </a:pPr>
                      <a:r>
                        <a:rPr lang="en-US" sz="2000" u="none" strike="noStrike">
                          <a:effectLst/>
                          <a:latin typeface="Times New Roman" panose="02020603050405020304" pitchFamily="18" charset="0"/>
                          <a:cs typeface="Times New Roman" panose="02020603050405020304" pitchFamily="18" charset="0"/>
                        </a:rPr>
                        <a:t>3</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buNone/>
                      </a:pPr>
                      <a:r>
                        <a:rPr lang="en-US" sz="2000" u="none" strike="noStrike">
                          <a:effectLst/>
                          <a:latin typeface="Times New Roman" panose="02020603050405020304" pitchFamily="18" charset="0"/>
                          <a:cs typeface="Times New Roman" panose="02020603050405020304" pitchFamily="18" charset="0"/>
                        </a:rPr>
                        <a:t>0.5</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buNone/>
                      </a:pPr>
                      <a:r>
                        <a:rPr lang="en-US" sz="2000" u="none" strike="noStrike">
                          <a:effectLst/>
                          <a:latin typeface="Times New Roman" panose="02020603050405020304" pitchFamily="18" charset="0"/>
                          <a:cs typeface="Times New Roman" panose="02020603050405020304" pitchFamily="18" charset="0"/>
                        </a:rPr>
                        <a:t>16</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buNone/>
                      </a:pPr>
                      <a:r>
                        <a:rPr lang="en-US" sz="2000" u="none" strike="noStrike">
                          <a:effectLst/>
                          <a:latin typeface="Times New Roman" panose="02020603050405020304" pitchFamily="18" charset="0"/>
                          <a:cs typeface="Times New Roman" panose="02020603050405020304" pitchFamily="18" charset="0"/>
                        </a:rPr>
                        <a:t>4</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1991533"/>
                  </a:ext>
                </a:extLst>
              </a:tr>
            </a:tbl>
          </a:graphicData>
        </a:graphic>
      </p:graphicFrame>
      <mc:AlternateContent xmlns:mc="http://schemas.openxmlformats.org/markup-compatibility/2006">
        <mc:Choice xmlns:a14="http://schemas.microsoft.com/office/drawing/2010/main" Requires="a14">
          <p:sp>
            <p:nvSpPr>
              <p:cNvPr id="49" name="Rectangle: Rounded Corners 48">
                <a:extLst>
                  <a:ext uri="{FF2B5EF4-FFF2-40B4-BE49-F238E27FC236}">
                    <a16:creationId xmlns:a16="http://schemas.microsoft.com/office/drawing/2014/main" id="{43DAC53C-92DA-6A17-5084-821A00F5F177}"/>
                  </a:ext>
                </a:extLst>
              </p:cNvPr>
              <p:cNvSpPr/>
              <p:nvPr/>
            </p:nvSpPr>
            <p:spPr>
              <a:xfrm>
                <a:off x="24922209" y="7180740"/>
                <a:ext cx="1697620" cy="1467130"/>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Chlorine (</a:t>
                </a:r>
                <a14:m>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𝐶𝑙</m:t>
                        </m:r>
                      </m:e>
                      <m:sub>
                        <m:r>
                          <a:rPr lang="en-US" sz="2400" b="0" i="1" smtClean="0">
                            <a:solidFill>
                              <a:schemeClr val="tx1"/>
                            </a:solidFill>
                            <a:latin typeface="Cambria Math" panose="02040503050406030204" pitchFamily="18" charset="0"/>
                          </a:rPr>
                          <m:t>2</m:t>
                        </m:r>
                      </m:sub>
                    </m:sSub>
                  </m:oMath>
                </a14:m>
                <a:r>
                  <a:rPr lang="en-US" sz="2400">
                    <a:solidFill>
                      <a:schemeClr val="tx1"/>
                    </a:solidFill>
                    <a:latin typeface="Times New Roman" panose="02020603050405020304" pitchFamily="18" charset="0"/>
                    <a:cs typeface="Times New Roman" panose="02020603050405020304" pitchFamily="18" charset="0"/>
                  </a:rPr>
                  <a:t>)</a:t>
                </a:r>
              </a:p>
            </p:txBody>
          </p:sp>
        </mc:Choice>
        <mc:Fallback>
          <p:sp>
            <p:nvSpPr>
              <p:cNvPr id="49" name="Rectangle: Rounded Corners 48">
                <a:extLst>
                  <a:ext uri="{FF2B5EF4-FFF2-40B4-BE49-F238E27FC236}">
                    <a16:creationId xmlns:a16="http://schemas.microsoft.com/office/drawing/2014/main" id="{43DAC53C-92DA-6A17-5084-821A00F5F177}"/>
                  </a:ext>
                </a:extLst>
              </p:cNvPr>
              <p:cNvSpPr>
                <a:spLocks noRot="1" noChangeAspect="1" noMove="1" noResize="1" noEditPoints="1" noAdjustHandles="1" noChangeArrowheads="1" noChangeShapeType="1" noTextEdit="1"/>
              </p:cNvSpPr>
              <p:nvPr/>
            </p:nvSpPr>
            <p:spPr>
              <a:xfrm>
                <a:off x="24922209" y="7180740"/>
                <a:ext cx="1697620" cy="1467130"/>
              </a:xfrm>
              <a:prstGeom prst="round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1" name="Rectangle: Rounded Corners 50">
                <a:extLst>
                  <a:ext uri="{FF2B5EF4-FFF2-40B4-BE49-F238E27FC236}">
                    <a16:creationId xmlns:a16="http://schemas.microsoft.com/office/drawing/2014/main" id="{7D0F61E3-02DE-841E-290F-B49B299C52A8}"/>
                  </a:ext>
                </a:extLst>
              </p:cNvPr>
              <p:cNvSpPr/>
              <p:nvPr/>
            </p:nvSpPr>
            <p:spPr>
              <a:xfrm>
                <a:off x="27557700" y="7180193"/>
                <a:ext cx="1842659" cy="146713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Ammonia (</a:t>
                </a:r>
                <a14:m>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𝑁𝐻</m:t>
                        </m:r>
                      </m:e>
                      <m:sub>
                        <m:r>
                          <a:rPr lang="en-US" sz="2400" b="0" i="1" smtClean="0">
                            <a:solidFill>
                              <a:schemeClr val="tx1"/>
                            </a:solidFill>
                            <a:latin typeface="Cambria Math" panose="02040503050406030204" pitchFamily="18" charset="0"/>
                          </a:rPr>
                          <m:t>3</m:t>
                        </m:r>
                      </m:sub>
                    </m:sSub>
                  </m:oMath>
                </a14:m>
                <a:r>
                  <a:rPr lang="en-US" sz="2400">
                    <a:solidFill>
                      <a:schemeClr val="tx1"/>
                    </a:solidFill>
                  </a:rPr>
                  <a:t>)</a:t>
                </a:r>
              </a:p>
            </p:txBody>
          </p:sp>
        </mc:Choice>
        <mc:Fallback>
          <p:sp>
            <p:nvSpPr>
              <p:cNvPr id="51" name="Rectangle: Rounded Corners 50">
                <a:extLst>
                  <a:ext uri="{FF2B5EF4-FFF2-40B4-BE49-F238E27FC236}">
                    <a16:creationId xmlns:a16="http://schemas.microsoft.com/office/drawing/2014/main" id="{7D0F61E3-02DE-841E-290F-B49B299C52A8}"/>
                  </a:ext>
                </a:extLst>
              </p:cNvPr>
              <p:cNvSpPr>
                <a:spLocks noRot="1" noChangeAspect="1" noMove="1" noResize="1" noEditPoints="1" noAdjustHandles="1" noChangeArrowheads="1" noChangeShapeType="1" noTextEdit="1"/>
              </p:cNvSpPr>
              <p:nvPr/>
            </p:nvSpPr>
            <p:spPr>
              <a:xfrm>
                <a:off x="27557700" y="7180193"/>
                <a:ext cx="1842659" cy="1467130"/>
              </a:xfrm>
              <a:prstGeom prst="roundRect">
                <a:avLst/>
              </a:prstGeom>
              <a:blipFill>
                <a:blip r:embed="rId15"/>
                <a:stretch>
                  <a:fillRect/>
                </a:stretch>
              </a:blipFill>
            </p:spPr>
            <p:txBody>
              <a:bodyPr/>
              <a:lstStyle/>
              <a:p>
                <a:r>
                  <a:rPr lang="en-US">
                    <a:noFill/>
                  </a:rPr>
                  <a:t> </a:t>
                </a:r>
              </a:p>
            </p:txBody>
          </p:sp>
        </mc:Fallback>
      </mc:AlternateContent>
      <p:sp>
        <p:nvSpPr>
          <p:cNvPr id="57" name="Plus Sign 56">
            <a:extLst>
              <a:ext uri="{FF2B5EF4-FFF2-40B4-BE49-F238E27FC236}">
                <a16:creationId xmlns:a16="http://schemas.microsoft.com/office/drawing/2014/main" id="{BA5C0FD0-663A-9295-33A2-31680ABF4232}"/>
              </a:ext>
            </a:extLst>
          </p:cNvPr>
          <p:cNvSpPr/>
          <p:nvPr/>
        </p:nvSpPr>
        <p:spPr>
          <a:xfrm>
            <a:off x="26656390" y="7463967"/>
            <a:ext cx="914400" cy="914400"/>
          </a:xfrm>
          <a:prstGeom prst="mathPlus">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Arrow: Right 57">
            <a:extLst>
              <a:ext uri="{FF2B5EF4-FFF2-40B4-BE49-F238E27FC236}">
                <a16:creationId xmlns:a16="http://schemas.microsoft.com/office/drawing/2014/main" id="{6CEBAFDB-80CF-3C88-E1FD-543E168B172D}"/>
              </a:ext>
            </a:extLst>
          </p:cNvPr>
          <p:cNvSpPr/>
          <p:nvPr/>
        </p:nvSpPr>
        <p:spPr>
          <a:xfrm>
            <a:off x="29682390" y="7736223"/>
            <a:ext cx="558008" cy="446883"/>
          </a:xfrm>
          <a:prstGeom prst="rightArrow">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59" name="Rectangle: Rounded Corners 58">
                <a:extLst>
                  <a:ext uri="{FF2B5EF4-FFF2-40B4-BE49-F238E27FC236}">
                    <a16:creationId xmlns:a16="http://schemas.microsoft.com/office/drawing/2014/main" id="{E672EB2B-2714-56E8-C01E-9218D81224FF}"/>
                  </a:ext>
                </a:extLst>
              </p:cNvPr>
              <p:cNvSpPr/>
              <p:nvPr/>
            </p:nvSpPr>
            <p:spPr>
              <a:xfrm>
                <a:off x="30428488" y="7180193"/>
                <a:ext cx="1842659" cy="1467129"/>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Chloramine (</a:t>
                </a:r>
                <a14:m>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𝑁𝐻</m:t>
                        </m:r>
                      </m:e>
                      <m:sub>
                        <m:r>
                          <a:rPr lang="en-US" sz="2400" b="0" i="1" smtClean="0">
                            <a:solidFill>
                              <a:schemeClr val="tx1"/>
                            </a:solidFill>
                            <a:latin typeface="Cambria Math" panose="02040503050406030204" pitchFamily="18" charset="0"/>
                          </a:rPr>
                          <m:t>2</m:t>
                        </m:r>
                      </m:sub>
                    </m:sSub>
                    <m:r>
                      <a:rPr lang="en-US" sz="2400" b="0" i="1" smtClean="0">
                        <a:solidFill>
                          <a:schemeClr val="tx1"/>
                        </a:solidFill>
                        <a:latin typeface="Cambria Math" panose="02040503050406030204" pitchFamily="18" charset="0"/>
                      </a:rPr>
                      <m:t>𝐶𝑙</m:t>
                    </m:r>
                  </m:oMath>
                </a14:m>
                <a:r>
                  <a:rPr lang="en-US" sz="2400">
                    <a:solidFill>
                      <a:schemeClr val="tx1"/>
                    </a:solidFill>
                  </a:rPr>
                  <a:t>)</a:t>
                </a:r>
              </a:p>
            </p:txBody>
          </p:sp>
        </mc:Choice>
        <mc:Fallback>
          <p:sp>
            <p:nvSpPr>
              <p:cNvPr id="59" name="Rectangle: Rounded Corners 58">
                <a:extLst>
                  <a:ext uri="{FF2B5EF4-FFF2-40B4-BE49-F238E27FC236}">
                    <a16:creationId xmlns:a16="http://schemas.microsoft.com/office/drawing/2014/main" id="{E672EB2B-2714-56E8-C01E-9218D81224FF}"/>
                  </a:ext>
                </a:extLst>
              </p:cNvPr>
              <p:cNvSpPr>
                <a:spLocks noRot="1" noChangeAspect="1" noMove="1" noResize="1" noEditPoints="1" noAdjustHandles="1" noChangeArrowheads="1" noChangeShapeType="1" noTextEdit="1"/>
              </p:cNvSpPr>
              <p:nvPr/>
            </p:nvSpPr>
            <p:spPr>
              <a:xfrm>
                <a:off x="30428488" y="7180193"/>
                <a:ext cx="1842659" cy="1467129"/>
              </a:xfrm>
              <a:prstGeom prst="roundRect">
                <a:avLst/>
              </a:prstGeom>
              <a:blipFill>
                <a:blip r:embed="rId16"/>
                <a:stretch>
                  <a:fillRect r="-2303"/>
                </a:stretch>
              </a:blipFill>
            </p:spPr>
            <p:txBody>
              <a:bodyPr/>
              <a:lstStyle/>
              <a:p>
                <a:r>
                  <a:rPr lang="en-US">
                    <a:noFill/>
                  </a:rPr>
                  <a:t> </a:t>
                </a:r>
              </a:p>
            </p:txBody>
          </p:sp>
        </mc:Fallback>
      </mc:AlternateContent>
      <p:pic>
        <p:nvPicPr>
          <p:cNvPr id="32" name="Picture 31">
            <a:extLst>
              <a:ext uri="{FF2B5EF4-FFF2-40B4-BE49-F238E27FC236}">
                <a16:creationId xmlns:a16="http://schemas.microsoft.com/office/drawing/2014/main" id="{65CDE5FE-5AE8-0BC9-F034-6FFD28B2E6F2}"/>
              </a:ext>
              <a:ext uri="{147F2762-F138-4A5C-976F-8EAC2B608ADB}">
                <a16:predDERef xmlns:a16="http://schemas.microsoft.com/office/drawing/2014/main" pred="{605D7BE6-077A-71FF-AFF5-45D9ED4D01B1}"/>
              </a:ext>
            </a:extLst>
          </p:cNvPr>
          <p:cNvPicPr>
            <a:picLocks noChangeAspect="1"/>
          </p:cNvPicPr>
          <p:nvPr/>
        </p:nvPicPr>
        <p:blipFill>
          <a:blip r:embed="rId17"/>
          <a:srcRect t="13396" b="25720"/>
          <a:stretch>
            <a:fillRect/>
          </a:stretch>
        </p:blipFill>
        <p:spPr>
          <a:xfrm>
            <a:off x="24443588" y="4109224"/>
            <a:ext cx="8047197" cy="1724699"/>
          </a:xfrm>
          <a:prstGeom prst="rect">
            <a:avLst/>
          </a:prstGeom>
        </p:spPr>
      </p:pic>
      <p:pic>
        <p:nvPicPr>
          <p:cNvPr id="46" name="Picture 45" descr="A logo of a company&#10;&#10;AI-generated content may be incorrect.">
            <a:extLst>
              <a:ext uri="{FF2B5EF4-FFF2-40B4-BE49-F238E27FC236}">
                <a16:creationId xmlns:a16="http://schemas.microsoft.com/office/drawing/2014/main" id="{0B60EADF-4F30-73AF-F109-603FA1F491DD}"/>
              </a:ext>
            </a:extLst>
          </p:cNvPr>
          <p:cNvPicPr>
            <a:picLocks noChangeAspect="1"/>
          </p:cNvPicPr>
          <p:nvPr/>
        </p:nvPicPr>
        <p:blipFill>
          <a:blip r:embed="rId18"/>
          <a:stretch>
            <a:fillRect/>
          </a:stretch>
        </p:blipFill>
        <p:spPr>
          <a:xfrm>
            <a:off x="29014767" y="487281"/>
            <a:ext cx="2808836" cy="2343150"/>
          </a:xfrm>
          <a:prstGeom prst="rect">
            <a:avLst/>
          </a:prstGeom>
        </p:spPr>
      </p:pic>
      <p:pic>
        <p:nvPicPr>
          <p:cNvPr id="63" name="Picture 62">
            <a:extLst>
              <a:ext uri="{FF2B5EF4-FFF2-40B4-BE49-F238E27FC236}">
                <a16:creationId xmlns:a16="http://schemas.microsoft.com/office/drawing/2014/main" id="{655F4F3D-A2FA-059F-D5D3-B0CD99013CC9}"/>
              </a:ext>
            </a:extLst>
          </p:cNvPr>
          <p:cNvPicPr>
            <a:picLocks noChangeAspect="1"/>
          </p:cNvPicPr>
          <p:nvPr/>
        </p:nvPicPr>
        <p:blipFill>
          <a:blip r:embed="rId19"/>
          <a:stretch>
            <a:fillRect/>
          </a:stretch>
        </p:blipFill>
        <p:spPr>
          <a:xfrm>
            <a:off x="10450419" y="16391878"/>
            <a:ext cx="4638060" cy="4858428"/>
          </a:xfrm>
          <a:prstGeom prst="rect">
            <a:avLst/>
          </a:prstGeom>
        </p:spPr>
      </p:pic>
      <p:pic>
        <p:nvPicPr>
          <p:cNvPr id="65" name="Picture 64">
            <a:extLst>
              <a:ext uri="{FF2B5EF4-FFF2-40B4-BE49-F238E27FC236}">
                <a16:creationId xmlns:a16="http://schemas.microsoft.com/office/drawing/2014/main" id="{17B80070-AAF9-D491-9716-B2A1DA100DF9}"/>
              </a:ext>
            </a:extLst>
          </p:cNvPr>
          <p:cNvPicPr>
            <a:picLocks noChangeAspect="1"/>
          </p:cNvPicPr>
          <p:nvPr/>
        </p:nvPicPr>
        <p:blipFill>
          <a:blip r:embed="rId20"/>
          <a:stretch>
            <a:fillRect/>
          </a:stretch>
        </p:blipFill>
        <p:spPr>
          <a:xfrm>
            <a:off x="24750656" y="10098811"/>
            <a:ext cx="7331135" cy="5586389"/>
          </a:xfrm>
          <a:prstGeom prst="rect">
            <a:avLst/>
          </a:prstGeom>
        </p:spPr>
      </p:pic>
      <p:pic>
        <p:nvPicPr>
          <p:cNvPr id="69" name="Picture 68">
            <a:extLst>
              <a:ext uri="{FF2B5EF4-FFF2-40B4-BE49-F238E27FC236}">
                <a16:creationId xmlns:a16="http://schemas.microsoft.com/office/drawing/2014/main" id="{DDA5244C-9925-D572-4097-78EB3EE18DC8}"/>
              </a:ext>
            </a:extLst>
          </p:cNvPr>
          <p:cNvPicPr>
            <a:picLocks noChangeAspect="1"/>
          </p:cNvPicPr>
          <p:nvPr/>
        </p:nvPicPr>
        <p:blipFill>
          <a:blip r:embed="rId21"/>
          <a:stretch>
            <a:fillRect/>
          </a:stretch>
        </p:blipFill>
        <p:spPr>
          <a:xfrm>
            <a:off x="24514372" y="18552074"/>
            <a:ext cx="2672457" cy="2676410"/>
          </a:xfrm>
          <a:prstGeom prst="rect">
            <a:avLst/>
          </a:prstGeom>
        </p:spPr>
      </p:pic>
      <p:pic>
        <p:nvPicPr>
          <p:cNvPr id="71" name="Picture 70">
            <a:extLst>
              <a:ext uri="{FF2B5EF4-FFF2-40B4-BE49-F238E27FC236}">
                <a16:creationId xmlns:a16="http://schemas.microsoft.com/office/drawing/2014/main" id="{9582DAAB-9183-8179-AD9E-86CB1E9F2A77}"/>
              </a:ext>
            </a:extLst>
          </p:cNvPr>
          <p:cNvPicPr>
            <a:picLocks noChangeAspect="1"/>
          </p:cNvPicPr>
          <p:nvPr/>
        </p:nvPicPr>
        <p:blipFill>
          <a:blip r:embed="rId22"/>
          <a:stretch>
            <a:fillRect/>
          </a:stretch>
        </p:blipFill>
        <p:spPr>
          <a:xfrm>
            <a:off x="354597" y="10326681"/>
            <a:ext cx="8041766" cy="2846577"/>
          </a:xfrm>
          <a:prstGeom prst="rect">
            <a:avLst/>
          </a:prstGeom>
        </p:spPr>
      </p:pic>
    </p:spTree>
    <p:extLst>
      <p:ext uri="{BB962C8B-B14F-4D97-AF65-F5344CB8AC3E}">
        <p14:creationId xmlns:p14="http://schemas.microsoft.com/office/powerpoint/2010/main" val="33064565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1</Slides>
  <Notes>1</Notes>
  <HiddenSlides>0</HiddenSlides>
  <ScaleCrop>false</ScaleCrop>
  <HeadingPairs>
    <vt:vector size="4" baseType="variant">
      <vt:variant>
        <vt:lpstr>Theme</vt:lpstr>
      </vt:variant>
      <vt:variant>
        <vt:i4>2</vt:i4>
      </vt:variant>
      <vt:variant>
        <vt:lpstr>Slide Titles</vt:lpstr>
      </vt:variant>
      <vt:variant>
        <vt:i4>1</vt:i4>
      </vt:variant>
    </vt:vector>
  </HeadingPairs>
  <TitlesOfParts>
    <vt:vector size="3" baseType="lpstr">
      <vt:lpstr>Office Theme</vt:lpstr>
      <vt:lpstr>Custom Design</vt:lpstr>
      <vt:lpstr>DBP Reduction in a Rural Small-Scale Surface Water Treatment System Elisabeth Drakatos, Briana Shaw, Quincy Burger, Ava Chretien, Ethan Cutler Civil and Environmental Engineering,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revision>1</cp:revision>
  <dcterms:created xsi:type="dcterms:W3CDTF">2016-03-05T16:55:12Z</dcterms:created>
  <dcterms:modified xsi:type="dcterms:W3CDTF">2026-04-20T18:53:55Z</dcterms:modified>
</cp:coreProperties>
</file>