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7"/>
  </p:notesMasterIdLst>
  <p:sldIdLst>
    <p:sldId id="260" r:id="rId5"/>
    <p:sldId id="261" r:id="rId6"/>
  </p:sldIdLst>
  <p:sldSz cx="43891200" cy="32918400"/>
  <p:notesSz cx="32918400" cy="4389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8D"/>
    <a:srgbClr val="F5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6702A-4547-FB12-257F-2BAD3B1E377B}" v="136" dt="2026-04-06T19:00:49.859"/>
    <p1510:client id="{17DE9662-F43E-45C6-9BD2-33A7826E7ED7}" v="45" dt="2026-04-06T16:36:20.863"/>
    <p1510:client id="{19FC8999-579C-3C24-1EC3-598ADE141A3C}" v="29" dt="2026-04-06T19:17:22.430"/>
    <p1510:client id="{31527C2C-3F4F-3A9F-1F46-7AED1177E69B}" v="263" dt="2026-04-06T20:07:25.022"/>
    <p1510:client id="{7EE1F467-2C14-D898-C526-C7EBC2F870E3}" v="71" dt="2026-04-06T21:45:32.890"/>
    <p1510:client id="{895ED56A-B88D-9F1B-3E39-3A7101CFFBF3}" v="26" dt="2026-04-06T19:51:11.938"/>
    <p1510:client id="{9DF729FE-BD99-C824-894D-4D1969950101}" v="25" dt="2026-04-06T19:12:19.523"/>
    <p1510:client id="{ACFE544C-AAFA-60FE-500A-7D768C4FC825}" v="154" dt="2026-04-06T20:21:18.382"/>
    <p1510:client id="{EB67D22E-83CC-5E5C-64F2-987F078C66E3}" v="8" dt="2026-04-06T20:06:58.893"/>
    <p1510:client id="{F637F38F-9AE7-D62F-96BD-7D85752557CC}" v="40" dt="2026-04-06T19:09:19.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FD1D348-F250-2B09-5D9B-9ED53F0F26DD}"/>
    <pc:docChg chg="modSld">
      <pc:chgData name="" userId="" providerId="" clId="Web-{CFD1D348-F250-2B09-5D9B-9ED53F0F26DD}" dt="2026-04-03T19:51:46.306" v="0"/>
      <pc:docMkLst>
        <pc:docMk/>
      </pc:docMkLst>
    </pc:docChg>
  </pc:docChgLst>
  <pc:docChgLst>
    <pc:chgData name="Rishal Khatri" userId="S::ruk1001@usnh.edu::5c4e6aae-c9be-4ccd-ac42-55c115ac3249" providerId="AD" clId="Web-{CBDB9244-BE73-E237-A686-15B68256243C}"/>
    <pc:docChg chg="modSld">
      <pc:chgData name="Rishal Khatri" userId="S::ruk1001@usnh.edu::5c4e6aae-c9be-4ccd-ac42-55c115ac3249" providerId="AD" clId="Web-{CBDB9244-BE73-E237-A686-15B68256243C}" dt="2026-03-31T20:22:56.538" v="1" actId="20577"/>
      <pc:docMkLst>
        <pc:docMk/>
      </pc:docMkLst>
      <pc:sldChg chg="modSp">
        <pc:chgData name="Rishal Khatri" userId="S::ruk1001@usnh.edu::5c4e6aae-c9be-4ccd-ac42-55c115ac3249" providerId="AD" clId="Web-{CBDB9244-BE73-E237-A686-15B68256243C}" dt="2026-03-31T20:22:56.538" v="1" actId="20577"/>
        <pc:sldMkLst>
          <pc:docMk/>
          <pc:sldMk cId="1237766048" sldId="260"/>
        </pc:sldMkLst>
        <pc:spChg chg="mod">
          <ac:chgData name="Rishal Khatri" userId="S::ruk1001@usnh.edu::5c4e6aae-c9be-4ccd-ac42-55c115ac3249" providerId="AD" clId="Web-{CBDB9244-BE73-E237-A686-15B68256243C}" dt="2026-03-31T20:22:56.538" v="1" actId="20577"/>
          <ac:spMkLst>
            <pc:docMk/>
            <pc:sldMk cId="1237766048" sldId="260"/>
            <ac:spMk id="7" creationId="{00000000-0000-0000-0000-000000000000}"/>
          </ac:spMkLst>
        </pc:spChg>
      </pc:sldChg>
    </pc:docChg>
  </pc:docChgLst>
  <pc:docChgLst>
    <pc:chgData name="Rishal Khatri" userId="S::ruk1001@usnh.edu::5c4e6aae-c9be-4ccd-ac42-55c115ac3249" providerId="AD" clId="Web-{19FC8999-579C-3C24-1EC3-598ADE141A3C}"/>
    <pc:docChg chg="modSld">
      <pc:chgData name="Rishal Khatri" userId="S::ruk1001@usnh.edu::5c4e6aae-c9be-4ccd-ac42-55c115ac3249" providerId="AD" clId="Web-{19FC8999-579C-3C24-1EC3-598ADE141A3C}" dt="2026-04-06T19:17:22.430" v="21" actId="20577"/>
      <pc:docMkLst>
        <pc:docMk/>
      </pc:docMkLst>
      <pc:sldChg chg="addSp modSp">
        <pc:chgData name="Rishal Khatri" userId="S::ruk1001@usnh.edu::5c4e6aae-c9be-4ccd-ac42-55c115ac3249" providerId="AD" clId="Web-{19FC8999-579C-3C24-1EC3-598ADE141A3C}" dt="2026-04-06T19:17:22.430" v="21" actId="20577"/>
        <pc:sldMkLst>
          <pc:docMk/>
          <pc:sldMk cId="1237766048" sldId="260"/>
        </pc:sldMkLst>
        <pc:spChg chg="mod">
          <ac:chgData name="Rishal Khatri" userId="S::ruk1001@usnh.edu::5c4e6aae-c9be-4ccd-ac42-55c115ac3249" providerId="AD" clId="Web-{19FC8999-579C-3C24-1EC3-598ADE141A3C}" dt="2026-04-06T19:17:01.086" v="20" actId="1076"/>
          <ac:spMkLst>
            <pc:docMk/>
            <pc:sldMk cId="1237766048" sldId="260"/>
            <ac:spMk id="12" creationId="{00000000-0000-0000-0000-000000000000}"/>
          </ac:spMkLst>
        </pc:spChg>
        <pc:spChg chg="add mod">
          <ac:chgData name="Rishal Khatri" userId="S::ruk1001@usnh.edu::5c4e6aae-c9be-4ccd-ac42-55c115ac3249" providerId="AD" clId="Web-{19FC8999-579C-3C24-1EC3-598ADE141A3C}" dt="2026-04-06T19:14:03.237" v="3" actId="1076"/>
          <ac:spMkLst>
            <pc:docMk/>
            <pc:sldMk cId="1237766048" sldId="260"/>
            <ac:spMk id="31" creationId="{6E8EC5EC-B97B-C854-5C4B-91EC101B981B}"/>
          </ac:spMkLst>
        </pc:spChg>
        <pc:spChg chg="add mod">
          <ac:chgData name="Rishal Khatri" userId="S::ruk1001@usnh.edu::5c4e6aae-c9be-4ccd-ac42-55c115ac3249" providerId="AD" clId="Web-{19FC8999-579C-3C24-1EC3-598ADE141A3C}" dt="2026-04-06T19:15:00.754" v="12" actId="1076"/>
          <ac:spMkLst>
            <pc:docMk/>
            <pc:sldMk cId="1237766048" sldId="260"/>
            <ac:spMk id="35" creationId="{850E49FB-79FF-1552-A051-824F88B576A9}"/>
          </ac:spMkLst>
        </pc:spChg>
        <pc:spChg chg="mod">
          <ac:chgData name="Rishal Khatri" userId="S::ruk1001@usnh.edu::5c4e6aae-c9be-4ccd-ac42-55c115ac3249" providerId="AD" clId="Web-{19FC8999-579C-3C24-1EC3-598ADE141A3C}" dt="2026-04-06T19:15:49.599" v="18" actId="20577"/>
          <ac:spMkLst>
            <pc:docMk/>
            <pc:sldMk cId="1237766048" sldId="260"/>
            <ac:spMk id="67" creationId="{2C66B110-C56A-6237-F2A9-ECCBADCF983B}"/>
          </ac:spMkLst>
        </pc:spChg>
        <pc:spChg chg="mod">
          <ac:chgData name="Rishal Khatri" userId="S::ruk1001@usnh.edu::5c4e6aae-c9be-4ccd-ac42-55c115ac3249" providerId="AD" clId="Web-{19FC8999-579C-3C24-1EC3-598ADE141A3C}" dt="2026-04-06T19:17:22.430" v="21" actId="20577"/>
          <ac:spMkLst>
            <pc:docMk/>
            <pc:sldMk cId="1237766048" sldId="260"/>
            <ac:spMk id="183" creationId="{00000000-0000-0000-0000-000000000000}"/>
          </ac:spMkLst>
        </pc:spChg>
      </pc:sldChg>
      <pc:sldChg chg="modSp">
        <pc:chgData name="Rishal Khatri" userId="S::ruk1001@usnh.edu::5c4e6aae-c9be-4ccd-ac42-55c115ac3249" providerId="AD" clId="Web-{19FC8999-579C-3C24-1EC3-598ADE141A3C}" dt="2026-04-06T19:16:41.351" v="19" actId="20577"/>
        <pc:sldMkLst>
          <pc:docMk/>
          <pc:sldMk cId="3614788709" sldId="261"/>
        </pc:sldMkLst>
        <pc:spChg chg="mod">
          <ac:chgData name="Rishal Khatri" userId="S::ruk1001@usnh.edu::5c4e6aae-c9be-4ccd-ac42-55c115ac3249" providerId="AD" clId="Web-{19FC8999-579C-3C24-1EC3-598ADE141A3C}" dt="2026-04-06T19:16:41.351" v="19" actId="20577"/>
          <ac:spMkLst>
            <pc:docMk/>
            <pc:sldMk cId="3614788709" sldId="261"/>
            <ac:spMk id="3" creationId="{43C42277-8FBE-F540-7E86-CCD9AE6C3F29}"/>
          </ac:spMkLst>
        </pc:spChg>
      </pc:sldChg>
    </pc:docChg>
  </pc:docChgLst>
  <pc:docChgLst>
    <pc:chgData name="Dylan Royle" userId="S::dr1183@usnh.edu::98e5afe5-b5f4-4a0a-b071-8a7cde6759fb" providerId="AD" clId="Web-{895ED56A-B88D-9F1B-3E39-3A7101CFFBF3}"/>
    <pc:docChg chg="modSld">
      <pc:chgData name="Dylan Royle" userId="S::dr1183@usnh.edu::98e5afe5-b5f4-4a0a-b071-8a7cde6759fb" providerId="AD" clId="Web-{895ED56A-B88D-9F1B-3E39-3A7101CFFBF3}" dt="2026-04-06T19:51:11.938" v="23" actId="14100"/>
      <pc:docMkLst>
        <pc:docMk/>
      </pc:docMkLst>
      <pc:sldChg chg="addSp delSp modSp">
        <pc:chgData name="Dylan Royle" userId="S::dr1183@usnh.edu::98e5afe5-b5f4-4a0a-b071-8a7cde6759fb" providerId="AD" clId="Web-{895ED56A-B88D-9F1B-3E39-3A7101CFFBF3}" dt="2026-04-06T19:51:11.938" v="23" actId="14100"/>
        <pc:sldMkLst>
          <pc:docMk/>
          <pc:sldMk cId="1237766048" sldId="260"/>
        </pc:sldMkLst>
        <pc:picChg chg="add del mod">
          <ac:chgData name="Dylan Royle" userId="S::dr1183@usnh.edu::98e5afe5-b5f4-4a0a-b071-8a7cde6759fb" providerId="AD" clId="Web-{895ED56A-B88D-9F1B-3E39-3A7101CFFBF3}" dt="2026-04-06T19:50:22.015" v="12"/>
          <ac:picMkLst>
            <pc:docMk/>
            <pc:sldMk cId="1237766048" sldId="260"/>
            <ac:picMk id="40" creationId="{30B1ED57-2DDE-65C8-BA7A-773C6700CCE7}"/>
          </ac:picMkLst>
        </pc:picChg>
        <pc:picChg chg="add mod">
          <ac:chgData name="Dylan Royle" userId="S::dr1183@usnh.edu::98e5afe5-b5f4-4a0a-b071-8a7cde6759fb" providerId="AD" clId="Web-{895ED56A-B88D-9F1B-3E39-3A7101CFFBF3}" dt="2026-04-06T19:51:11.938" v="23" actId="14100"/>
          <ac:picMkLst>
            <pc:docMk/>
            <pc:sldMk cId="1237766048" sldId="260"/>
            <ac:picMk id="42" creationId="{D4A43AFD-9969-F64A-485B-0B64F2B3E6B4}"/>
          </ac:picMkLst>
        </pc:picChg>
        <pc:picChg chg="del">
          <ac:chgData name="Dylan Royle" userId="S::dr1183@usnh.edu::98e5afe5-b5f4-4a0a-b071-8a7cde6759fb" providerId="AD" clId="Web-{895ED56A-B88D-9F1B-3E39-3A7101CFFBF3}" dt="2026-04-06T19:46:34.778" v="0"/>
          <ac:picMkLst>
            <pc:docMk/>
            <pc:sldMk cId="1237766048" sldId="260"/>
            <ac:picMk id="65" creationId="{409478F5-0AB8-9DD4-E13B-594D9C161D60}"/>
          </ac:picMkLst>
        </pc:picChg>
      </pc:sldChg>
    </pc:docChg>
  </pc:docChgLst>
  <pc:docChgLst>
    <pc:chgData name="Rishal Khatri" userId="S::ruk1001@usnh.edu::5c4e6aae-c9be-4ccd-ac42-55c115ac3249" providerId="AD" clId="Web-{5FB35B16-0722-EC4E-5588-53E40E5A7491}"/>
    <pc:docChg chg="modSld">
      <pc:chgData name="Rishal Khatri" userId="S::ruk1001@usnh.edu::5c4e6aae-c9be-4ccd-ac42-55c115ac3249" providerId="AD" clId="Web-{5FB35B16-0722-EC4E-5588-53E40E5A7491}" dt="2026-04-03T17:01:01.360" v="125" actId="20577"/>
      <pc:docMkLst>
        <pc:docMk/>
      </pc:docMkLst>
    </pc:docChg>
  </pc:docChgLst>
  <pc:docChgLst>
    <pc:chgData name="Dylan Royle" userId="S::dr1183@usnh.edu::98e5afe5-b5f4-4a0a-b071-8a7cde6759fb" providerId="AD" clId="Web-{3C942938-4FC2-15FE-B428-07F3FE7F5EAF}"/>
    <pc:docChg chg="modSld">
      <pc:chgData name="Dylan Royle" userId="S::dr1183@usnh.edu::98e5afe5-b5f4-4a0a-b071-8a7cde6759fb" providerId="AD" clId="Web-{3C942938-4FC2-15FE-B428-07F3FE7F5EAF}" dt="2026-04-03T21:11:04.492" v="97" actId="1076"/>
      <pc:docMkLst>
        <pc:docMk/>
      </pc:docMkLst>
      <pc:sldChg chg="addSp delSp modSp">
        <pc:chgData name="Dylan Royle" userId="S::dr1183@usnh.edu::98e5afe5-b5f4-4a0a-b071-8a7cde6759fb" providerId="AD" clId="Web-{3C942938-4FC2-15FE-B428-07F3FE7F5EAF}" dt="2026-04-03T21:11:04.492" v="97" actId="1076"/>
        <pc:sldMkLst>
          <pc:docMk/>
          <pc:sldMk cId="1237766048" sldId="260"/>
        </pc:sldMkLst>
      </pc:sldChg>
    </pc:docChg>
  </pc:docChgLst>
  <pc:docChgLst>
    <pc:chgData name="Rishal Khatri" userId="S::ruk1001@usnh.edu::5c4e6aae-c9be-4ccd-ac42-55c115ac3249" providerId="AD" clId="Web-{02F6702A-4547-FB12-257F-2BAD3B1E377B}"/>
    <pc:docChg chg="modSld">
      <pc:chgData name="Rishal Khatri" userId="S::ruk1001@usnh.edu::5c4e6aae-c9be-4ccd-ac42-55c115ac3249" providerId="AD" clId="Web-{02F6702A-4547-FB12-257F-2BAD3B1E377B}" dt="2026-04-06T19:00:49.859" v="134" actId="14100"/>
      <pc:docMkLst>
        <pc:docMk/>
      </pc:docMkLst>
    </pc:docChg>
  </pc:docChgLst>
  <pc:docChgLst>
    <pc:chgData name="Rishal Khatri" userId="S::ruk1001@usnh.edu::5c4e6aae-c9be-4ccd-ac42-55c115ac3249" providerId="AD" clId="Web-{F637F38F-9AE7-D62F-96BD-7D85752557CC}"/>
    <pc:docChg chg="modSld">
      <pc:chgData name="Rishal Khatri" userId="S::ruk1001@usnh.edu::5c4e6aae-c9be-4ccd-ac42-55c115ac3249" providerId="AD" clId="Web-{F637F38F-9AE7-D62F-96BD-7D85752557CC}" dt="2026-04-06T19:09:19.730" v="38"/>
      <pc:docMkLst>
        <pc:docMk/>
      </pc:docMkLst>
      <pc:sldChg chg="addSp delSp modSp">
        <pc:chgData name="Rishal Khatri" userId="S::ruk1001@usnh.edu::5c4e6aae-c9be-4ccd-ac42-55c115ac3249" providerId="AD" clId="Web-{F637F38F-9AE7-D62F-96BD-7D85752557CC}" dt="2026-04-06T19:09:19.730" v="38"/>
        <pc:sldMkLst>
          <pc:docMk/>
          <pc:sldMk cId="1237766048" sldId="260"/>
        </pc:sldMkLst>
        <pc:spChg chg="add del">
          <ac:chgData name="Rishal Khatri" userId="S::ruk1001@usnh.edu::5c4e6aae-c9be-4ccd-ac42-55c115ac3249" providerId="AD" clId="Web-{F637F38F-9AE7-D62F-96BD-7D85752557CC}" dt="2026-04-06T19:02:19.267" v="5"/>
          <ac:spMkLst>
            <pc:docMk/>
            <pc:sldMk cId="1237766048" sldId="260"/>
            <ac:spMk id="3" creationId="{DADE46E5-09A4-0E83-4668-498ECE94A7A3}"/>
          </ac:spMkLst>
        </pc:spChg>
        <pc:spChg chg="add mod">
          <ac:chgData name="Rishal Khatri" userId="S::ruk1001@usnh.edu::5c4e6aae-c9be-4ccd-ac42-55c115ac3249" providerId="AD" clId="Web-{F637F38F-9AE7-D62F-96BD-7D85752557CC}" dt="2026-04-06T19:08:55.137" v="33" actId="1076"/>
          <ac:spMkLst>
            <pc:docMk/>
            <pc:sldMk cId="1237766048" sldId="260"/>
            <ac:spMk id="5" creationId="{B3D56930-0937-3B02-A0FA-45C0401B3D00}"/>
          </ac:spMkLst>
        </pc:spChg>
        <pc:spChg chg="mod">
          <ac:chgData name="Rishal Khatri" userId="S::ruk1001@usnh.edu::5c4e6aae-c9be-4ccd-ac42-55c115ac3249" providerId="AD" clId="Web-{F637F38F-9AE7-D62F-96BD-7D85752557CC}" dt="2026-04-06T19:02:25.769" v="6"/>
          <ac:spMkLst>
            <pc:docMk/>
            <pc:sldMk cId="1237766048" sldId="260"/>
            <ac:spMk id="12" creationId="{00000000-0000-0000-0000-000000000000}"/>
          </ac:spMkLst>
        </pc:spChg>
        <pc:spChg chg="del">
          <ac:chgData name="Rishal Khatri" userId="S::ruk1001@usnh.edu::5c4e6aae-c9be-4ccd-ac42-55c115ac3249" providerId="AD" clId="Web-{F637F38F-9AE7-D62F-96BD-7D85752557CC}" dt="2026-04-06T19:08:49.371" v="32"/>
          <ac:spMkLst>
            <pc:docMk/>
            <pc:sldMk cId="1237766048" sldId="260"/>
            <ac:spMk id="29" creationId="{00000000-0000-0000-0000-000000000000}"/>
          </ac:spMkLst>
        </pc:spChg>
        <pc:spChg chg="del">
          <ac:chgData name="Rishal Khatri" userId="S::ruk1001@usnh.edu::5c4e6aae-c9be-4ccd-ac42-55c115ac3249" providerId="AD" clId="Web-{F637F38F-9AE7-D62F-96BD-7D85752557CC}" dt="2026-04-06T19:09:08.777" v="36"/>
          <ac:spMkLst>
            <pc:docMk/>
            <pc:sldMk cId="1237766048" sldId="260"/>
            <ac:spMk id="33" creationId="{00000000-0000-0000-0000-000000000000}"/>
          </ac:spMkLst>
        </pc:spChg>
        <pc:spChg chg="add mod">
          <ac:chgData name="Rishal Khatri" userId="S::ruk1001@usnh.edu::5c4e6aae-c9be-4ccd-ac42-55c115ac3249" providerId="AD" clId="Web-{F637F38F-9AE7-D62F-96BD-7D85752557CC}" dt="2026-04-06T19:09:19.730" v="38"/>
          <ac:spMkLst>
            <pc:docMk/>
            <pc:sldMk cId="1237766048" sldId="260"/>
            <ac:spMk id="61" creationId="{6E8EC5EC-B97B-C854-5C4B-91EC101B981B}"/>
          </ac:spMkLst>
        </pc:spChg>
        <pc:spChg chg="add del mod">
          <ac:chgData name="Rishal Khatri" userId="S::ruk1001@usnh.edu::5c4e6aae-c9be-4ccd-ac42-55c115ac3249" providerId="AD" clId="Web-{F637F38F-9AE7-D62F-96BD-7D85752557CC}" dt="2026-04-06T19:03:11.594" v="10"/>
          <ac:spMkLst>
            <pc:docMk/>
            <pc:sldMk cId="1237766048" sldId="260"/>
            <ac:spMk id="162" creationId="{00000000-0000-0000-0000-000000000000}"/>
          </ac:spMkLst>
        </pc:spChg>
        <pc:spChg chg="mod">
          <ac:chgData name="Rishal Khatri" userId="S::ruk1001@usnh.edu::5c4e6aae-c9be-4ccd-ac42-55c115ac3249" providerId="AD" clId="Web-{F637F38F-9AE7-D62F-96BD-7D85752557CC}" dt="2026-04-06T19:06:15.373" v="19" actId="1076"/>
          <ac:spMkLst>
            <pc:docMk/>
            <pc:sldMk cId="1237766048" sldId="260"/>
            <ac:spMk id="166" creationId="{00000000-0000-0000-0000-000000000000}"/>
          </ac:spMkLst>
        </pc:spChg>
        <pc:spChg chg="mod">
          <ac:chgData name="Rishal Khatri" userId="S::ruk1001@usnh.edu::5c4e6aae-c9be-4ccd-ac42-55c115ac3249" providerId="AD" clId="Web-{F637F38F-9AE7-D62F-96BD-7D85752557CC}" dt="2026-04-06T19:05:53.982" v="18" actId="1076"/>
          <ac:spMkLst>
            <pc:docMk/>
            <pc:sldMk cId="1237766048" sldId="260"/>
            <ac:spMk id="167" creationId="{00000000-0000-0000-0000-000000000000}"/>
          </ac:spMkLst>
        </pc:spChg>
        <pc:spChg chg="mod">
          <ac:chgData name="Rishal Khatri" userId="S::ruk1001@usnh.edu::5c4e6aae-c9be-4ccd-ac42-55c115ac3249" providerId="AD" clId="Web-{F637F38F-9AE7-D62F-96BD-7D85752557CC}" dt="2026-04-06T19:05:42.045" v="17" actId="1076"/>
          <ac:spMkLst>
            <pc:docMk/>
            <pc:sldMk cId="1237766048" sldId="260"/>
            <ac:spMk id="168" creationId="{00000000-0000-0000-0000-000000000000}"/>
          </ac:spMkLst>
        </pc:spChg>
        <pc:spChg chg="mod">
          <ac:chgData name="Rishal Khatri" userId="S::ruk1001@usnh.edu::5c4e6aae-c9be-4ccd-ac42-55c115ac3249" providerId="AD" clId="Web-{F637F38F-9AE7-D62F-96BD-7D85752557CC}" dt="2026-04-06T19:06:46.466" v="21" actId="1076"/>
          <ac:spMkLst>
            <pc:docMk/>
            <pc:sldMk cId="1237766048" sldId="260"/>
            <ac:spMk id="169" creationId="{00000000-0000-0000-0000-000000000000}"/>
          </ac:spMkLst>
        </pc:spChg>
        <pc:spChg chg="mod">
          <ac:chgData name="Rishal Khatri" userId="S::ruk1001@usnh.edu::5c4e6aae-c9be-4ccd-ac42-55c115ac3249" providerId="AD" clId="Web-{F637F38F-9AE7-D62F-96BD-7D85752557CC}" dt="2026-04-06T19:06:54.763" v="22" actId="1076"/>
          <ac:spMkLst>
            <pc:docMk/>
            <pc:sldMk cId="1237766048" sldId="260"/>
            <ac:spMk id="170" creationId="{00000000-0000-0000-0000-000000000000}"/>
          </ac:spMkLst>
        </pc:spChg>
        <pc:spChg chg="mod">
          <ac:chgData name="Rishal Khatri" userId="S::ruk1001@usnh.edu::5c4e6aae-c9be-4ccd-ac42-55c115ac3249" providerId="AD" clId="Web-{F637F38F-9AE7-D62F-96BD-7D85752557CC}" dt="2026-04-06T19:07:27.090" v="26" actId="1076"/>
          <ac:spMkLst>
            <pc:docMk/>
            <pc:sldMk cId="1237766048" sldId="260"/>
            <ac:spMk id="172" creationId="{00000000-0000-0000-0000-000000000000}"/>
          </ac:spMkLst>
        </pc:spChg>
        <pc:spChg chg="mod">
          <ac:chgData name="Rishal Khatri" userId="S::ruk1001@usnh.edu::5c4e6aae-c9be-4ccd-ac42-55c115ac3249" providerId="AD" clId="Web-{F637F38F-9AE7-D62F-96BD-7D85752557CC}" dt="2026-04-06T19:07:43.497" v="29" actId="1076"/>
          <ac:spMkLst>
            <pc:docMk/>
            <pc:sldMk cId="1237766048" sldId="260"/>
            <ac:spMk id="173" creationId="{00000000-0000-0000-0000-000000000000}"/>
          </ac:spMkLst>
        </pc:spChg>
        <pc:spChg chg="mod">
          <ac:chgData name="Rishal Khatri" userId="S::ruk1001@usnh.edu::5c4e6aae-c9be-4ccd-ac42-55c115ac3249" providerId="AD" clId="Web-{F637F38F-9AE7-D62F-96BD-7D85752557CC}" dt="2026-04-06T19:07:06.497" v="23" actId="1076"/>
          <ac:spMkLst>
            <pc:docMk/>
            <pc:sldMk cId="1237766048" sldId="260"/>
            <ac:spMk id="174" creationId="{00000000-0000-0000-0000-000000000000}"/>
          </ac:spMkLst>
        </pc:spChg>
        <pc:spChg chg="mod">
          <ac:chgData name="Rishal Khatri" userId="S::ruk1001@usnh.edu::5c4e6aae-c9be-4ccd-ac42-55c115ac3249" providerId="AD" clId="Web-{F637F38F-9AE7-D62F-96BD-7D85752557CC}" dt="2026-04-06T19:07:35.356" v="28" actId="1076"/>
          <ac:spMkLst>
            <pc:docMk/>
            <pc:sldMk cId="1237766048" sldId="260"/>
            <ac:spMk id="175" creationId="{00000000-0000-0000-0000-000000000000}"/>
          </ac:spMkLst>
        </pc:spChg>
        <pc:cxnChg chg="add mod">
          <ac:chgData name="Rishal Khatri" userId="S::ruk1001@usnh.edu::5c4e6aae-c9be-4ccd-ac42-55c115ac3249" providerId="AD" clId="Web-{F637F38F-9AE7-D62F-96BD-7D85752557CC}" dt="2026-04-06T19:05:09.108" v="16" actId="14100"/>
          <ac:cxnSpMkLst>
            <pc:docMk/>
            <pc:sldMk cId="1237766048" sldId="260"/>
            <ac:cxnSpMk id="4" creationId="{CE0B2856-30C8-5032-92A4-F1919C1B0BE1}"/>
          </ac:cxnSpMkLst>
        </pc:cxnChg>
      </pc:sldChg>
    </pc:docChg>
  </pc:docChgLst>
  <pc:docChgLst>
    <pc:chgData name="Rishal Khatri" userId="S::ruk1001@usnh.edu::5c4e6aae-c9be-4ccd-ac42-55c115ac3249" providerId="AD" clId="Web-{3F873C5E-AA49-BF1E-9F98-8DFB2EBCAD8A}"/>
    <pc:docChg chg="modSld">
      <pc:chgData name="Rishal Khatri" userId="S::ruk1001@usnh.edu::5c4e6aae-c9be-4ccd-ac42-55c115ac3249" providerId="AD" clId="Web-{3F873C5E-AA49-BF1E-9F98-8DFB2EBCAD8A}" dt="2026-04-02T20:32:00.715" v="150"/>
      <pc:docMkLst>
        <pc:docMk/>
      </pc:docMkLst>
    </pc:docChg>
  </pc:docChgLst>
  <pc:docChgLst>
    <pc:chgData name="Rishal Khatri" userId="S::ruk1001@usnh.edu::5c4e6aae-c9be-4ccd-ac42-55c115ac3249" providerId="AD" clId="Web-{47155083-6C39-CDD6-1671-C5477307D80D}"/>
    <pc:docChg chg="modSld">
      <pc:chgData name="Rishal Khatri" userId="S::ruk1001@usnh.edu::5c4e6aae-c9be-4ccd-ac42-55c115ac3249" providerId="AD" clId="Web-{47155083-6C39-CDD6-1671-C5477307D80D}" dt="2026-04-03T20:10:15.612" v="39" actId="20577"/>
      <pc:docMkLst>
        <pc:docMk/>
      </pc:docMkLst>
      <pc:sldChg chg="modSp">
        <pc:chgData name="Rishal Khatri" userId="S::ruk1001@usnh.edu::5c4e6aae-c9be-4ccd-ac42-55c115ac3249" providerId="AD" clId="Web-{47155083-6C39-CDD6-1671-C5477307D80D}" dt="2026-04-03T20:10:15.612" v="39" actId="20577"/>
        <pc:sldMkLst>
          <pc:docMk/>
          <pc:sldMk cId="1237766048" sldId="260"/>
        </pc:sldMkLst>
        <pc:spChg chg="mod">
          <ac:chgData name="Rishal Khatri" userId="S::ruk1001@usnh.edu::5c4e6aae-c9be-4ccd-ac42-55c115ac3249" providerId="AD" clId="Web-{47155083-6C39-CDD6-1671-C5477307D80D}" dt="2026-04-03T20:09:22.565" v="0" actId="1076"/>
          <ac:spMkLst>
            <pc:docMk/>
            <pc:sldMk cId="1237766048" sldId="260"/>
            <ac:spMk id="11" creationId="{00000000-0000-0000-0000-000000000000}"/>
          </ac:spMkLst>
        </pc:spChg>
        <pc:spChg chg="mod">
          <ac:chgData name="Rishal Khatri" userId="S::ruk1001@usnh.edu::5c4e6aae-c9be-4ccd-ac42-55c115ac3249" providerId="AD" clId="Web-{47155083-6C39-CDD6-1671-C5477307D80D}" dt="2026-04-03T20:10:15.612" v="39" actId="20577"/>
          <ac:spMkLst>
            <pc:docMk/>
            <pc:sldMk cId="1237766048" sldId="260"/>
            <ac:spMk id="67" creationId="{2C66B110-C56A-6237-F2A9-ECCBADCF983B}"/>
          </ac:spMkLst>
        </pc:spChg>
      </pc:sldChg>
    </pc:docChg>
  </pc:docChgLst>
  <pc:docChgLst>
    <pc:chgData name="Rishal Khatri" userId="S::ruk1001@usnh.edu::5c4e6aae-c9be-4ccd-ac42-55c115ac3249" providerId="AD" clId="Web-{9DF729FE-BD99-C824-894D-4D1969950101}"/>
    <pc:docChg chg="modSld">
      <pc:chgData name="Rishal Khatri" userId="S::ruk1001@usnh.edu::5c4e6aae-c9be-4ccd-ac42-55c115ac3249" providerId="AD" clId="Web-{9DF729FE-BD99-C824-894D-4D1969950101}" dt="2026-04-06T19:12:19.523" v="24" actId="1076"/>
      <pc:docMkLst>
        <pc:docMk/>
      </pc:docMkLst>
      <pc:sldChg chg="addSp delSp modSp">
        <pc:chgData name="Rishal Khatri" userId="S::ruk1001@usnh.edu::5c4e6aae-c9be-4ccd-ac42-55c115ac3249" providerId="AD" clId="Web-{9DF729FE-BD99-C824-894D-4D1969950101}" dt="2026-04-06T19:12:19.523" v="24" actId="1076"/>
        <pc:sldMkLst>
          <pc:docMk/>
          <pc:sldMk cId="1237766048" sldId="260"/>
        </pc:sldMkLst>
        <pc:spChg chg="add mod">
          <ac:chgData name="Rishal Khatri" userId="S::ruk1001@usnh.edu::5c4e6aae-c9be-4ccd-ac42-55c115ac3249" providerId="AD" clId="Web-{9DF729FE-BD99-C824-894D-4D1969950101}" dt="2026-04-06T19:10:38.258" v="5" actId="1076"/>
          <ac:spMkLst>
            <pc:docMk/>
            <pc:sldMk cId="1237766048" sldId="260"/>
            <ac:spMk id="3" creationId="{582B05D0-5300-6B26-33D6-AC481AED7AC2}"/>
          </ac:spMkLst>
        </pc:spChg>
        <pc:spChg chg="mod">
          <ac:chgData name="Rishal Khatri" userId="S::ruk1001@usnh.edu::5c4e6aae-c9be-4ccd-ac42-55c115ac3249" providerId="AD" clId="Web-{9DF729FE-BD99-C824-894D-4D1969950101}" dt="2026-04-06T19:10:19.337" v="0"/>
          <ac:spMkLst>
            <pc:docMk/>
            <pc:sldMk cId="1237766048" sldId="260"/>
            <ac:spMk id="5" creationId="{B3D56930-0937-3B02-A0FA-45C0401B3D00}"/>
          </ac:spMkLst>
        </pc:spChg>
        <pc:spChg chg="mod">
          <ac:chgData name="Rishal Khatri" userId="S::ruk1001@usnh.edu::5c4e6aae-c9be-4ccd-ac42-55c115ac3249" providerId="AD" clId="Web-{9DF729FE-BD99-C824-894D-4D1969950101}" dt="2026-04-06T19:12:19.523" v="24" actId="1076"/>
          <ac:spMkLst>
            <pc:docMk/>
            <pc:sldMk cId="1237766048" sldId="260"/>
            <ac:spMk id="10" creationId="{00000000-0000-0000-0000-000000000000}"/>
          </ac:spMkLst>
        </pc:spChg>
        <pc:spChg chg="add mod">
          <ac:chgData name="Rishal Khatri" userId="S::ruk1001@usnh.edu::5c4e6aae-c9be-4ccd-ac42-55c115ac3249" providerId="AD" clId="Web-{9DF729FE-BD99-C824-894D-4D1969950101}" dt="2026-04-06T19:10:48.618" v="7" actId="1076"/>
          <ac:spMkLst>
            <pc:docMk/>
            <pc:sldMk cId="1237766048" sldId="260"/>
            <ac:spMk id="29" creationId="{27370595-8759-8ABC-88D9-B392D3E421BD}"/>
          </ac:spMkLst>
        </pc:spChg>
        <pc:spChg chg="del">
          <ac:chgData name="Rishal Khatri" userId="S::ruk1001@usnh.edu::5c4e6aae-c9be-4ccd-ac42-55c115ac3249" providerId="AD" clId="Web-{9DF729FE-BD99-C824-894D-4D1969950101}" dt="2026-04-06T19:10:25.274" v="2"/>
          <ac:spMkLst>
            <pc:docMk/>
            <pc:sldMk cId="1237766048" sldId="260"/>
            <ac:spMk id="31" creationId="{00000000-0000-0000-0000-000000000000}"/>
          </ac:spMkLst>
        </pc:spChg>
        <pc:spChg chg="add mod">
          <ac:chgData name="Rishal Khatri" userId="S::ruk1001@usnh.edu::5c4e6aae-c9be-4ccd-ac42-55c115ac3249" providerId="AD" clId="Web-{9DF729FE-BD99-C824-894D-4D1969950101}" dt="2026-04-06T19:11:49.351" v="17" actId="1076"/>
          <ac:spMkLst>
            <pc:docMk/>
            <pc:sldMk cId="1237766048" sldId="260"/>
            <ac:spMk id="33" creationId="{C86ADD7F-8247-15FA-4FCE-85ABA940FACE}"/>
          </ac:spMkLst>
        </pc:spChg>
        <pc:spChg chg="del">
          <ac:chgData name="Rishal Khatri" userId="S::ruk1001@usnh.edu::5c4e6aae-c9be-4ccd-ac42-55c115ac3249" providerId="AD" clId="Web-{9DF729FE-BD99-C824-894D-4D1969950101}" dt="2026-04-06T19:10:27.868" v="3"/>
          <ac:spMkLst>
            <pc:docMk/>
            <pc:sldMk cId="1237766048" sldId="260"/>
            <ac:spMk id="35" creationId="{00000000-0000-0000-0000-000000000000}"/>
          </ac:spMkLst>
        </pc:spChg>
        <pc:spChg chg="del">
          <ac:chgData name="Rishal Khatri" userId="S::ruk1001@usnh.edu::5c4e6aae-c9be-4ccd-ac42-55c115ac3249" providerId="AD" clId="Web-{9DF729FE-BD99-C824-894D-4D1969950101}" dt="2026-04-06T19:10:55.414" v="8"/>
          <ac:spMkLst>
            <pc:docMk/>
            <pc:sldMk cId="1237766048" sldId="260"/>
            <ac:spMk id="38" creationId="{00000000-0000-0000-0000-000000000000}"/>
          </ac:spMkLst>
        </pc:spChg>
        <pc:spChg chg="mod">
          <ac:chgData name="Rishal Khatri" userId="S::ruk1001@usnh.edu::5c4e6aae-c9be-4ccd-ac42-55c115ac3249" providerId="AD" clId="Web-{9DF729FE-BD99-C824-894D-4D1969950101}" dt="2026-04-06T19:11:44.476" v="16" actId="1076"/>
          <ac:spMkLst>
            <pc:docMk/>
            <pc:sldMk cId="1237766048" sldId="260"/>
            <ac:spMk id="39" creationId="{00000000-0000-0000-0000-000000000000}"/>
          </ac:spMkLst>
        </pc:spChg>
        <pc:spChg chg="del">
          <ac:chgData name="Rishal Khatri" userId="S::ruk1001@usnh.edu::5c4e6aae-c9be-4ccd-ac42-55c115ac3249" providerId="AD" clId="Web-{9DF729FE-BD99-C824-894D-4D1969950101}" dt="2026-04-06T19:11:32.961" v="14"/>
          <ac:spMkLst>
            <pc:docMk/>
            <pc:sldMk cId="1237766048" sldId="260"/>
            <ac:spMk id="40" creationId="{00000000-0000-0000-0000-000000000000}"/>
          </ac:spMkLst>
        </pc:spChg>
        <pc:spChg chg="del">
          <ac:chgData name="Rishal Khatri" userId="S::ruk1001@usnh.edu::5c4e6aae-c9be-4ccd-ac42-55c115ac3249" providerId="AD" clId="Web-{9DF729FE-BD99-C824-894D-4D1969950101}" dt="2026-04-06T19:11:29.851" v="13"/>
          <ac:spMkLst>
            <pc:docMk/>
            <pc:sldMk cId="1237766048" sldId="260"/>
            <ac:spMk id="42" creationId="{00000000-0000-0000-0000-000000000000}"/>
          </ac:spMkLst>
        </pc:spChg>
        <pc:spChg chg="mod">
          <ac:chgData name="Rishal Khatri" userId="S::ruk1001@usnh.edu::5c4e6aae-c9be-4ccd-ac42-55c115ac3249" providerId="AD" clId="Web-{9DF729FE-BD99-C824-894D-4D1969950101}" dt="2026-04-06T19:11:55.914" v="18" actId="1076"/>
          <ac:spMkLst>
            <pc:docMk/>
            <pc:sldMk cId="1237766048" sldId="260"/>
            <ac:spMk id="43" creationId="{00000000-0000-0000-0000-000000000000}"/>
          </ac:spMkLst>
        </pc:spChg>
        <pc:spChg chg="del">
          <ac:chgData name="Rishal Khatri" userId="S::ruk1001@usnh.edu::5c4e6aae-c9be-4ccd-ac42-55c115ac3249" providerId="AD" clId="Web-{9DF729FE-BD99-C824-894D-4D1969950101}" dt="2026-04-06T19:11:35.367" v="15"/>
          <ac:spMkLst>
            <pc:docMk/>
            <pc:sldMk cId="1237766048" sldId="260"/>
            <ac:spMk id="44" creationId="{00000000-0000-0000-0000-000000000000}"/>
          </ac:spMkLst>
        </pc:spChg>
        <pc:spChg chg="mod">
          <ac:chgData name="Rishal Khatri" userId="S::ruk1001@usnh.edu::5c4e6aae-c9be-4ccd-ac42-55c115ac3249" providerId="AD" clId="Web-{9DF729FE-BD99-C824-894D-4D1969950101}" dt="2026-04-06T19:10:21.712" v="1"/>
          <ac:spMkLst>
            <pc:docMk/>
            <pc:sldMk cId="1237766048" sldId="260"/>
            <ac:spMk id="61" creationId="{6E8EC5EC-B97B-C854-5C4B-91EC101B981B}"/>
          </ac:spMkLst>
        </pc:spChg>
        <pc:spChg chg="add mod">
          <ac:chgData name="Rishal Khatri" userId="S::ruk1001@usnh.edu::5c4e6aae-c9be-4ccd-ac42-55c115ac3249" providerId="AD" clId="Web-{9DF729FE-BD99-C824-894D-4D1969950101}" dt="2026-04-06T19:12:04.461" v="20" actId="1076"/>
          <ac:spMkLst>
            <pc:docMk/>
            <pc:sldMk cId="1237766048" sldId="260"/>
            <ac:spMk id="62" creationId="{09172C4F-702E-A846-8B77-E0F2D482214D}"/>
          </ac:spMkLst>
        </pc:spChg>
        <pc:spChg chg="add mod">
          <ac:chgData name="Rishal Khatri" userId="S::ruk1001@usnh.edu::5c4e6aae-c9be-4ccd-ac42-55c115ac3249" providerId="AD" clId="Web-{9DF729FE-BD99-C824-894D-4D1969950101}" dt="2026-04-06T19:12:12.539" v="22" actId="1076"/>
          <ac:spMkLst>
            <pc:docMk/>
            <pc:sldMk cId="1237766048" sldId="260"/>
            <ac:spMk id="64" creationId="{7FE0BF17-3461-C8D7-6FED-C6466837C1A9}"/>
          </ac:spMkLst>
        </pc:spChg>
      </pc:sldChg>
    </pc:docChg>
  </pc:docChgLst>
  <pc:docChgLst>
    <pc:chgData name="Rishal Khatri" userId="S::ruk1001@usnh.edu::5c4e6aae-c9be-4ccd-ac42-55c115ac3249" providerId="AD" clId="Web-{ACFE544C-AAFA-60FE-500A-7D768C4FC825}"/>
    <pc:docChg chg="modSld">
      <pc:chgData name="Rishal Khatri" userId="S::ruk1001@usnh.edu::5c4e6aae-c9be-4ccd-ac42-55c115ac3249" providerId="AD" clId="Web-{ACFE544C-AAFA-60FE-500A-7D768C4FC825}" dt="2026-04-06T20:21:18.382" v="151" actId="1076"/>
      <pc:docMkLst>
        <pc:docMk/>
      </pc:docMkLst>
      <pc:sldChg chg="modSp">
        <pc:chgData name="Rishal Khatri" userId="S::ruk1001@usnh.edu::5c4e6aae-c9be-4ccd-ac42-55c115ac3249" providerId="AD" clId="Web-{ACFE544C-AAFA-60FE-500A-7D768C4FC825}" dt="2026-04-06T20:21:18.382" v="151" actId="1076"/>
        <pc:sldMkLst>
          <pc:docMk/>
          <pc:sldMk cId="1237766048" sldId="260"/>
        </pc:sldMkLst>
        <pc:spChg chg="mod">
          <ac:chgData name="Rishal Khatri" userId="S::ruk1001@usnh.edu::5c4e6aae-c9be-4ccd-ac42-55c115ac3249" providerId="AD" clId="Web-{ACFE544C-AAFA-60FE-500A-7D768C4FC825}" dt="2026-04-06T20:11:18.248" v="85" actId="1076"/>
          <ac:spMkLst>
            <pc:docMk/>
            <pc:sldMk cId="1237766048" sldId="260"/>
            <ac:spMk id="3" creationId="{582B05D0-5300-6B26-33D6-AC481AED7AC2}"/>
          </ac:spMkLst>
        </pc:spChg>
        <pc:spChg chg="mod">
          <ac:chgData name="Rishal Khatri" userId="S::ruk1001@usnh.edu::5c4e6aae-c9be-4ccd-ac42-55c115ac3249" providerId="AD" clId="Web-{ACFE544C-AAFA-60FE-500A-7D768C4FC825}" dt="2026-04-06T20:11:10.045" v="83" actId="1076"/>
          <ac:spMkLst>
            <pc:docMk/>
            <pc:sldMk cId="1237766048" sldId="260"/>
            <ac:spMk id="5" creationId="{B3D56930-0937-3B02-A0FA-45C0401B3D00}"/>
          </ac:spMkLst>
        </pc:spChg>
        <pc:spChg chg="mod">
          <ac:chgData name="Rishal Khatri" userId="S::ruk1001@usnh.edu::5c4e6aae-c9be-4ccd-ac42-55c115ac3249" providerId="AD" clId="Web-{ACFE544C-AAFA-60FE-500A-7D768C4FC825}" dt="2026-04-06T20:20:02.398" v="149" actId="1076"/>
          <ac:spMkLst>
            <pc:docMk/>
            <pc:sldMk cId="1237766048" sldId="260"/>
            <ac:spMk id="10" creationId="{00000000-0000-0000-0000-000000000000}"/>
          </ac:spMkLst>
        </pc:spChg>
        <pc:spChg chg="mod">
          <ac:chgData name="Rishal Khatri" userId="S::ruk1001@usnh.edu::5c4e6aae-c9be-4ccd-ac42-55c115ac3249" providerId="AD" clId="Web-{ACFE544C-AAFA-60FE-500A-7D768C4FC825}" dt="2026-04-06T19:48:16.283" v="20" actId="1076"/>
          <ac:spMkLst>
            <pc:docMk/>
            <pc:sldMk cId="1237766048" sldId="260"/>
            <ac:spMk id="12" creationId="{00000000-0000-0000-0000-000000000000}"/>
          </ac:spMkLst>
        </pc:spChg>
        <pc:spChg chg="mod">
          <ac:chgData name="Rishal Khatri" userId="S::ruk1001@usnh.edu::5c4e6aae-c9be-4ccd-ac42-55c115ac3249" providerId="AD" clId="Web-{ACFE544C-AAFA-60FE-500A-7D768C4FC825}" dt="2026-04-06T20:21:18.382" v="151" actId="1076"/>
          <ac:spMkLst>
            <pc:docMk/>
            <pc:sldMk cId="1237766048" sldId="260"/>
            <ac:spMk id="15" creationId="{00000000-0000-0000-0000-000000000000}"/>
          </ac:spMkLst>
        </pc:spChg>
        <pc:spChg chg="mod">
          <ac:chgData name="Rishal Khatri" userId="S::ruk1001@usnh.edu::5c4e6aae-c9be-4ccd-ac42-55c115ac3249" providerId="AD" clId="Web-{ACFE544C-AAFA-60FE-500A-7D768C4FC825}" dt="2026-04-06T20:08:33.577" v="59" actId="20577"/>
          <ac:spMkLst>
            <pc:docMk/>
            <pc:sldMk cId="1237766048" sldId="260"/>
            <ac:spMk id="28" creationId="{00000000-0000-0000-0000-000000000000}"/>
          </ac:spMkLst>
        </pc:spChg>
        <pc:spChg chg="mod">
          <ac:chgData name="Rishal Khatri" userId="S::ruk1001@usnh.edu::5c4e6aae-c9be-4ccd-ac42-55c115ac3249" providerId="AD" clId="Web-{ACFE544C-AAFA-60FE-500A-7D768C4FC825}" dt="2026-04-06T20:11:12.795" v="84" actId="1076"/>
          <ac:spMkLst>
            <pc:docMk/>
            <pc:sldMk cId="1237766048" sldId="260"/>
            <ac:spMk id="29" creationId="{27370595-8759-8ABC-88D9-B392D3E421BD}"/>
          </ac:spMkLst>
        </pc:spChg>
        <pc:spChg chg="mod">
          <ac:chgData name="Rishal Khatri" userId="S::ruk1001@usnh.edu::5c4e6aae-c9be-4ccd-ac42-55c115ac3249" providerId="AD" clId="Web-{ACFE544C-AAFA-60FE-500A-7D768C4FC825}" dt="2026-04-06T20:14:12.416" v="104" actId="1076"/>
          <ac:spMkLst>
            <pc:docMk/>
            <pc:sldMk cId="1237766048" sldId="260"/>
            <ac:spMk id="30" creationId="{00000000-0000-0000-0000-000000000000}"/>
          </ac:spMkLst>
        </pc:spChg>
        <pc:spChg chg="mod">
          <ac:chgData name="Rishal Khatri" userId="S::ruk1001@usnh.edu::5c4e6aae-c9be-4ccd-ac42-55c115ac3249" providerId="AD" clId="Web-{ACFE544C-AAFA-60FE-500A-7D768C4FC825}" dt="2026-04-06T20:13:18.933" v="99" actId="1076"/>
          <ac:spMkLst>
            <pc:docMk/>
            <pc:sldMk cId="1237766048" sldId="260"/>
            <ac:spMk id="31" creationId="{6E8EC5EC-B97B-C854-5C4B-91EC101B981B}"/>
          </ac:spMkLst>
        </pc:spChg>
        <pc:spChg chg="mod">
          <ac:chgData name="Rishal Khatri" userId="S::ruk1001@usnh.edu::5c4e6aae-c9be-4ccd-ac42-55c115ac3249" providerId="AD" clId="Web-{ACFE544C-AAFA-60FE-500A-7D768C4FC825}" dt="2026-04-06T20:14:02.416" v="103" actId="1076"/>
          <ac:spMkLst>
            <pc:docMk/>
            <pc:sldMk cId="1237766048" sldId="260"/>
            <ac:spMk id="32" creationId="{00000000-0000-0000-0000-000000000000}"/>
          </ac:spMkLst>
        </pc:spChg>
        <pc:spChg chg="mod">
          <ac:chgData name="Rishal Khatri" userId="S::ruk1001@usnh.edu::5c4e6aae-c9be-4ccd-ac42-55c115ac3249" providerId="AD" clId="Web-{ACFE544C-AAFA-60FE-500A-7D768C4FC825}" dt="2026-04-06T20:12:21.810" v="92" actId="1076"/>
          <ac:spMkLst>
            <pc:docMk/>
            <pc:sldMk cId="1237766048" sldId="260"/>
            <ac:spMk id="33" creationId="{C86ADD7F-8247-15FA-4FCE-85ABA940FACE}"/>
          </ac:spMkLst>
        </pc:spChg>
        <pc:spChg chg="mod">
          <ac:chgData name="Rishal Khatri" userId="S::ruk1001@usnh.edu::5c4e6aae-c9be-4ccd-ac42-55c115ac3249" providerId="AD" clId="Web-{ACFE544C-AAFA-60FE-500A-7D768C4FC825}" dt="2026-04-06T20:14:18.541" v="105" actId="1076"/>
          <ac:spMkLst>
            <pc:docMk/>
            <pc:sldMk cId="1237766048" sldId="260"/>
            <ac:spMk id="34" creationId="{00000000-0000-0000-0000-000000000000}"/>
          </ac:spMkLst>
        </pc:spChg>
        <pc:spChg chg="mod">
          <ac:chgData name="Rishal Khatri" userId="S::ruk1001@usnh.edu::5c4e6aae-c9be-4ccd-ac42-55c115ac3249" providerId="AD" clId="Web-{ACFE544C-AAFA-60FE-500A-7D768C4FC825}" dt="2026-04-06T20:11:35.998" v="87" actId="1076"/>
          <ac:spMkLst>
            <pc:docMk/>
            <pc:sldMk cId="1237766048" sldId="260"/>
            <ac:spMk id="36" creationId="{00000000-0000-0000-0000-000000000000}"/>
          </ac:spMkLst>
        </pc:spChg>
        <pc:spChg chg="mod">
          <ac:chgData name="Rishal Khatri" userId="S::ruk1001@usnh.edu::5c4e6aae-c9be-4ccd-ac42-55c115ac3249" providerId="AD" clId="Web-{ACFE544C-AAFA-60FE-500A-7D768C4FC825}" dt="2026-04-06T20:11:46.998" v="88" actId="1076"/>
          <ac:spMkLst>
            <pc:docMk/>
            <pc:sldMk cId="1237766048" sldId="260"/>
            <ac:spMk id="37" creationId="{00000000-0000-0000-0000-000000000000}"/>
          </ac:spMkLst>
        </pc:spChg>
        <pc:spChg chg="mod">
          <ac:chgData name="Rishal Khatri" userId="S::ruk1001@usnh.edu::5c4e6aae-c9be-4ccd-ac42-55c115ac3249" providerId="AD" clId="Web-{ACFE544C-AAFA-60FE-500A-7D768C4FC825}" dt="2026-04-06T20:01:05.656" v="46" actId="1076"/>
          <ac:spMkLst>
            <pc:docMk/>
            <pc:sldMk cId="1237766048" sldId="260"/>
            <ac:spMk id="38" creationId="{DD387DA6-8D9E-19CA-C19C-39A3C77184C0}"/>
          </ac:spMkLst>
        </pc:spChg>
        <pc:spChg chg="mod">
          <ac:chgData name="Rishal Khatri" userId="S::ruk1001@usnh.edu::5c4e6aae-c9be-4ccd-ac42-55c115ac3249" providerId="AD" clId="Web-{ACFE544C-AAFA-60FE-500A-7D768C4FC825}" dt="2026-04-06T20:12:28.200" v="93" actId="1076"/>
          <ac:spMkLst>
            <pc:docMk/>
            <pc:sldMk cId="1237766048" sldId="260"/>
            <ac:spMk id="39" creationId="{00000000-0000-0000-0000-000000000000}"/>
          </ac:spMkLst>
        </pc:spChg>
        <pc:spChg chg="mod">
          <ac:chgData name="Rishal Khatri" userId="S::ruk1001@usnh.edu::5c4e6aae-c9be-4ccd-ac42-55c115ac3249" providerId="AD" clId="Web-{ACFE544C-AAFA-60FE-500A-7D768C4FC825}" dt="2026-04-06T20:13:45.667" v="102" actId="1076"/>
          <ac:spMkLst>
            <pc:docMk/>
            <pc:sldMk cId="1237766048" sldId="260"/>
            <ac:spMk id="41" creationId="{00000000-0000-0000-0000-000000000000}"/>
          </ac:spMkLst>
        </pc:spChg>
        <pc:spChg chg="mod">
          <ac:chgData name="Rishal Khatri" userId="S::ruk1001@usnh.edu::5c4e6aae-c9be-4ccd-ac42-55c115ac3249" providerId="AD" clId="Web-{ACFE544C-AAFA-60FE-500A-7D768C4FC825}" dt="2026-04-06T20:12:46.121" v="96" actId="1076"/>
          <ac:spMkLst>
            <pc:docMk/>
            <pc:sldMk cId="1237766048" sldId="260"/>
            <ac:spMk id="43" creationId="{00000000-0000-0000-0000-000000000000}"/>
          </ac:spMkLst>
        </pc:spChg>
        <pc:spChg chg="mod">
          <ac:chgData name="Rishal Khatri" userId="S::ruk1001@usnh.edu::5c4e6aae-c9be-4ccd-ac42-55c115ac3249" providerId="AD" clId="Web-{ACFE544C-AAFA-60FE-500A-7D768C4FC825}" dt="2026-04-06T20:00:29.031" v="44" actId="20577"/>
          <ac:spMkLst>
            <pc:docMk/>
            <pc:sldMk cId="1237766048" sldId="260"/>
            <ac:spMk id="44" creationId="{04FC0C12-10CA-2A4E-344D-1BE31A6E93A9}"/>
          </ac:spMkLst>
        </pc:spChg>
        <pc:spChg chg="mod">
          <ac:chgData name="Rishal Khatri" userId="S::ruk1001@usnh.edu::5c4e6aae-c9be-4ccd-ac42-55c115ac3249" providerId="AD" clId="Web-{ACFE544C-AAFA-60FE-500A-7D768C4FC825}" dt="2026-04-06T20:13:27.167" v="100" actId="1076"/>
          <ac:spMkLst>
            <pc:docMk/>
            <pc:sldMk cId="1237766048" sldId="260"/>
            <ac:spMk id="45" creationId="{00000000-0000-0000-0000-000000000000}"/>
          </ac:spMkLst>
        </pc:spChg>
        <pc:spChg chg="mod">
          <ac:chgData name="Rishal Khatri" userId="S::ruk1001@usnh.edu::5c4e6aae-c9be-4ccd-ac42-55c115ac3249" providerId="AD" clId="Web-{ACFE544C-AAFA-60FE-500A-7D768C4FC825}" dt="2026-04-06T20:10:40.982" v="77" actId="1076"/>
          <ac:spMkLst>
            <pc:docMk/>
            <pc:sldMk cId="1237766048" sldId="260"/>
            <ac:spMk id="46" creationId="{00000000-0000-0000-0000-000000000000}"/>
          </ac:spMkLst>
        </pc:spChg>
        <pc:spChg chg="mod">
          <ac:chgData name="Rishal Khatri" userId="S::ruk1001@usnh.edu::5c4e6aae-c9be-4ccd-ac42-55c115ac3249" providerId="AD" clId="Web-{ACFE544C-AAFA-60FE-500A-7D768C4FC825}" dt="2026-04-06T20:17:02.930" v="125" actId="20577"/>
          <ac:spMkLst>
            <pc:docMk/>
            <pc:sldMk cId="1237766048" sldId="260"/>
            <ac:spMk id="49" creationId="{00000000-0000-0000-0000-000000000000}"/>
          </ac:spMkLst>
        </pc:spChg>
        <pc:spChg chg="mod">
          <ac:chgData name="Rishal Khatri" userId="S::ruk1001@usnh.edu::5c4e6aae-c9be-4ccd-ac42-55c115ac3249" providerId="AD" clId="Web-{ACFE544C-AAFA-60FE-500A-7D768C4FC825}" dt="2026-04-06T20:18:01.273" v="133" actId="1076"/>
          <ac:spMkLst>
            <pc:docMk/>
            <pc:sldMk cId="1237766048" sldId="260"/>
            <ac:spMk id="50" creationId="{00000000-0000-0000-0000-000000000000}"/>
          </ac:spMkLst>
        </pc:spChg>
        <pc:spChg chg="mod">
          <ac:chgData name="Rishal Khatri" userId="S::ruk1001@usnh.edu::5c4e6aae-c9be-4ccd-ac42-55c115ac3249" providerId="AD" clId="Web-{ACFE544C-AAFA-60FE-500A-7D768C4FC825}" dt="2026-04-06T20:18:26.632" v="138" actId="1076"/>
          <ac:spMkLst>
            <pc:docMk/>
            <pc:sldMk cId="1237766048" sldId="260"/>
            <ac:spMk id="51" creationId="{00000000-0000-0000-0000-000000000000}"/>
          </ac:spMkLst>
        </pc:spChg>
        <pc:spChg chg="mod">
          <ac:chgData name="Rishal Khatri" userId="S::ruk1001@usnh.edu::5c4e6aae-c9be-4ccd-ac42-55c115ac3249" providerId="AD" clId="Web-{ACFE544C-AAFA-60FE-500A-7D768C4FC825}" dt="2026-04-06T20:19:29.101" v="144" actId="1076"/>
          <ac:spMkLst>
            <pc:docMk/>
            <pc:sldMk cId="1237766048" sldId="260"/>
            <ac:spMk id="52" creationId="{00000000-0000-0000-0000-000000000000}"/>
          </ac:spMkLst>
        </pc:spChg>
        <pc:spChg chg="mod">
          <ac:chgData name="Rishal Khatri" userId="S::ruk1001@usnh.edu::5c4e6aae-c9be-4ccd-ac42-55c115ac3249" providerId="AD" clId="Web-{ACFE544C-AAFA-60FE-500A-7D768C4FC825}" dt="2026-04-06T20:19:48.788" v="146" actId="1076"/>
          <ac:spMkLst>
            <pc:docMk/>
            <pc:sldMk cId="1237766048" sldId="260"/>
            <ac:spMk id="53" creationId="{00000000-0000-0000-0000-000000000000}"/>
          </ac:spMkLst>
        </pc:spChg>
        <pc:spChg chg="mod">
          <ac:chgData name="Rishal Khatri" userId="S::ruk1001@usnh.edu::5c4e6aae-c9be-4ccd-ac42-55c115ac3249" providerId="AD" clId="Web-{ACFE544C-AAFA-60FE-500A-7D768C4FC825}" dt="2026-04-06T20:20:12.101" v="150" actId="1076"/>
          <ac:spMkLst>
            <pc:docMk/>
            <pc:sldMk cId="1237766048" sldId="260"/>
            <ac:spMk id="54" creationId="{00000000-0000-0000-0000-000000000000}"/>
          </ac:spMkLst>
        </pc:spChg>
        <pc:spChg chg="mod">
          <ac:chgData name="Rishal Khatri" userId="S::ruk1001@usnh.edu::5c4e6aae-c9be-4ccd-ac42-55c115ac3249" providerId="AD" clId="Web-{ACFE544C-AAFA-60FE-500A-7D768C4FC825}" dt="2026-04-06T20:19:55.273" v="147" actId="1076"/>
          <ac:spMkLst>
            <pc:docMk/>
            <pc:sldMk cId="1237766048" sldId="260"/>
            <ac:spMk id="55" creationId="{00000000-0000-0000-0000-000000000000}"/>
          </ac:spMkLst>
        </pc:spChg>
        <pc:spChg chg="mod">
          <ac:chgData name="Rishal Khatri" userId="S::ruk1001@usnh.edu::5c4e6aae-c9be-4ccd-ac42-55c115ac3249" providerId="AD" clId="Web-{ACFE544C-AAFA-60FE-500A-7D768C4FC825}" dt="2026-04-06T20:18:07.257" v="135" actId="1076"/>
          <ac:spMkLst>
            <pc:docMk/>
            <pc:sldMk cId="1237766048" sldId="260"/>
            <ac:spMk id="56" creationId="{00000000-0000-0000-0000-000000000000}"/>
          </ac:spMkLst>
        </pc:spChg>
        <pc:spChg chg="mod">
          <ac:chgData name="Rishal Khatri" userId="S::ruk1001@usnh.edu::5c4e6aae-c9be-4ccd-ac42-55c115ac3249" providerId="AD" clId="Web-{ACFE544C-AAFA-60FE-500A-7D768C4FC825}" dt="2026-04-06T20:18:16.117" v="136" actId="1076"/>
          <ac:spMkLst>
            <pc:docMk/>
            <pc:sldMk cId="1237766048" sldId="260"/>
            <ac:spMk id="57" creationId="{00000000-0000-0000-0000-000000000000}"/>
          </ac:spMkLst>
        </pc:spChg>
        <pc:spChg chg="mod">
          <ac:chgData name="Rishal Khatri" userId="S::ruk1001@usnh.edu::5c4e6aae-c9be-4ccd-ac42-55c115ac3249" providerId="AD" clId="Web-{ACFE544C-AAFA-60FE-500A-7D768C4FC825}" dt="2026-04-06T20:18:51.179" v="141" actId="1076"/>
          <ac:spMkLst>
            <pc:docMk/>
            <pc:sldMk cId="1237766048" sldId="260"/>
            <ac:spMk id="58" creationId="{00000000-0000-0000-0000-000000000000}"/>
          </ac:spMkLst>
        </pc:spChg>
        <pc:spChg chg="mod">
          <ac:chgData name="Rishal Khatri" userId="S::ruk1001@usnh.edu::5c4e6aae-c9be-4ccd-ac42-55c115ac3249" providerId="AD" clId="Web-{ACFE544C-AAFA-60FE-500A-7D768C4FC825}" dt="2026-04-06T20:11:06.076" v="82" actId="1076"/>
          <ac:spMkLst>
            <pc:docMk/>
            <pc:sldMk cId="1237766048" sldId="260"/>
            <ac:spMk id="61" creationId="{6E8EC5EC-B97B-C854-5C4B-91EC101B981B}"/>
          </ac:spMkLst>
        </pc:spChg>
        <pc:spChg chg="mod">
          <ac:chgData name="Rishal Khatri" userId="S::ruk1001@usnh.edu::5c4e6aae-c9be-4ccd-ac42-55c115ac3249" providerId="AD" clId="Web-{ACFE544C-AAFA-60FE-500A-7D768C4FC825}" dt="2026-04-06T20:12:32.247" v="94" actId="1076"/>
          <ac:spMkLst>
            <pc:docMk/>
            <pc:sldMk cId="1237766048" sldId="260"/>
            <ac:spMk id="62" creationId="{09172C4F-702E-A846-8B77-E0F2D482214D}"/>
          </ac:spMkLst>
        </pc:spChg>
        <pc:spChg chg="mod">
          <ac:chgData name="Rishal Khatri" userId="S::ruk1001@usnh.edu::5c4e6aae-c9be-4ccd-ac42-55c115ac3249" providerId="AD" clId="Web-{ACFE544C-AAFA-60FE-500A-7D768C4FC825}" dt="2026-04-06T20:13:42.229" v="101" actId="1076"/>
          <ac:spMkLst>
            <pc:docMk/>
            <pc:sldMk cId="1237766048" sldId="260"/>
            <ac:spMk id="64" creationId="{7FE0BF17-3461-C8D7-6FED-C6466837C1A9}"/>
          </ac:spMkLst>
        </pc:spChg>
        <pc:spChg chg="mod">
          <ac:chgData name="Rishal Khatri" userId="S::ruk1001@usnh.edu::5c4e6aae-c9be-4ccd-ac42-55c115ac3249" providerId="AD" clId="Web-{ACFE544C-AAFA-60FE-500A-7D768C4FC825}" dt="2026-04-06T19:47:51.642" v="13" actId="1076"/>
          <ac:spMkLst>
            <pc:docMk/>
            <pc:sldMk cId="1237766048" sldId="260"/>
            <ac:spMk id="166" creationId="{00000000-0000-0000-0000-000000000000}"/>
          </ac:spMkLst>
        </pc:spChg>
        <pc:spChg chg="mod">
          <ac:chgData name="Rishal Khatri" userId="S::ruk1001@usnh.edu::5c4e6aae-c9be-4ccd-ac42-55c115ac3249" providerId="AD" clId="Web-{ACFE544C-AAFA-60FE-500A-7D768C4FC825}" dt="2026-04-06T19:47:44.377" v="12" actId="1076"/>
          <ac:spMkLst>
            <pc:docMk/>
            <pc:sldMk cId="1237766048" sldId="260"/>
            <ac:spMk id="167" creationId="{00000000-0000-0000-0000-000000000000}"/>
          </ac:spMkLst>
        </pc:spChg>
        <pc:spChg chg="mod">
          <ac:chgData name="Rishal Khatri" userId="S::ruk1001@usnh.edu::5c4e6aae-c9be-4ccd-ac42-55c115ac3249" providerId="AD" clId="Web-{ACFE544C-AAFA-60FE-500A-7D768C4FC825}" dt="2026-04-06T19:47:40.736" v="11" actId="1076"/>
          <ac:spMkLst>
            <pc:docMk/>
            <pc:sldMk cId="1237766048" sldId="260"/>
            <ac:spMk id="168" creationId="{00000000-0000-0000-0000-000000000000}"/>
          </ac:spMkLst>
        </pc:spChg>
        <pc:spChg chg="mod">
          <ac:chgData name="Rishal Khatri" userId="S::ruk1001@usnh.edu::5c4e6aae-c9be-4ccd-ac42-55c115ac3249" providerId="AD" clId="Web-{ACFE544C-AAFA-60FE-500A-7D768C4FC825}" dt="2026-04-06T19:48:08.064" v="16" actId="1076"/>
          <ac:spMkLst>
            <pc:docMk/>
            <pc:sldMk cId="1237766048" sldId="260"/>
            <ac:spMk id="169" creationId="{00000000-0000-0000-0000-000000000000}"/>
          </ac:spMkLst>
        </pc:spChg>
        <pc:spChg chg="mod">
          <ac:chgData name="Rishal Khatri" userId="S::ruk1001@usnh.edu::5c4e6aae-c9be-4ccd-ac42-55c115ac3249" providerId="AD" clId="Web-{ACFE544C-AAFA-60FE-500A-7D768C4FC825}" dt="2026-04-06T19:48:01.736" v="15" actId="1076"/>
          <ac:spMkLst>
            <pc:docMk/>
            <pc:sldMk cId="1237766048" sldId="260"/>
            <ac:spMk id="170" creationId="{00000000-0000-0000-0000-000000000000}"/>
          </ac:spMkLst>
        </pc:spChg>
        <pc:spChg chg="mod">
          <ac:chgData name="Rishal Khatri" userId="S::ruk1001@usnh.edu::5c4e6aae-c9be-4ccd-ac42-55c115ac3249" providerId="AD" clId="Web-{ACFE544C-AAFA-60FE-500A-7D768C4FC825}" dt="2026-04-06T19:49:26.970" v="36" actId="20577"/>
          <ac:spMkLst>
            <pc:docMk/>
            <pc:sldMk cId="1237766048" sldId="260"/>
            <ac:spMk id="171" creationId="{00000000-0000-0000-0000-000000000000}"/>
          </ac:spMkLst>
        </pc:spChg>
        <pc:spChg chg="mod">
          <ac:chgData name="Rishal Khatri" userId="S::ruk1001@usnh.edu::5c4e6aae-c9be-4ccd-ac42-55c115ac3249" providerId="AD" clId="Web-{ACFE544C-AAFA-60FE-500A-7D768C4FC825}" dt="2026-04-06T19:48:39.439" v="23" actId="1076"/>
          <ac:spMkLst>
            <pc:docMk/>
            <pc:sldMk cId="1237766048" sldId="260"/>
            <ac:spMk id="172" creationId="{00000000-0000-0000-0000-000000000000}"/>
          </ac:spMkLst>
        </pc:spChg>
        <pc:spChg chg="mod">
          <ac:chgData name="Rishal Khatri" userId="S::ruk1001@usnh.edu::5c4e6aae-c9be-4ccd-ac42-55c115ac3249" providerId="AD" clId="Web-{ACFE544C-AAFA-60FE-500A-7D768C4FC825}" dt="2026-04-06T19:48:31.876" v="22" actId="1076"/>
          <ac:spMkLst>
            <pc:docMk/>
            <pc:sldMk cId="1237766048" sldId="260"/>
            <ac:spMk id="173" creationId="{00000000-0000-0000-0000-000000000000}"/>
          </ac:spMkLst>
        </pc:spChg>
        <pc:spChg chg="mod">
          <ac:chgData name="Rishal Khatri" userId="S::ruk1001@usnh.edu::5c4e6aae-c9be-4ccd-ac42-55c115ac3249" providerId="AD" clId="Web-{ACFE544C-AAFA-60FE-500A-7D768C4FC825}" dt="2026-04-06T19:49:18.126" v="32" actId="20577"/>
          <ac:spMkLst>
            <pc:docMk/>
            <pc:sldMk cId="1237766048" sldId="260"/>
            <ac:spMk id="174" creationId="{00000000-0000-0000-0000-000000000000}"/>
          </ac:spMkLst>
        </pc:spChg>
        <pc:spChg chg="mod">
          <ac:chgData name="Rishal Khatri" userId="S::ruk1001@usnh.edu::5c4e6aae-c9be-4ccd-ac42-55c115ac3249" providerId="AD" clId="Web-{ACFE544C-AAFA-60FE-500A-7D768C4FC825}" dt="2026-04-06T19:53:18.814" v="39" actId="20577"/>
          <ac:spMkLst>
            <pc:docMk/>
            <pc:sldMk cId="1237766048" sldId="260"/>
            <ac:spMk id="183" creationId="{00000000-0000-0000-0000-000000000000}"/>
          </ac:spMkLst>
        </pc:spChg>
      </pc:sldChg>
      <pc:sldChg chg="modSp">
        <pc:chgData name="Rishal Khatri" userId="S::ruk1001@usnh.edu::5c4e6aae-c9be-4ccd-ac42-55c115ac3249" providerId="AD" clId="Web-{ACFE544C-AAFA-60FE-500A-7D768C4FC825}" dt="2026-04-06T19:30:03.480" v="0" actId="20577"/>
        <pc:sldMkLst>
          <pc:docMk/>
          <pc:sldMk cId="3614788709" sldId="261"/>
        </pc:sldMkLst>
        <pc:spChg chg="mod">
          <ac:chgData name="Rishal Khatri" userId="S::ruk1001@usnh.edu::5c4e6aae-c9be-4ccd-ac42-55c115ac3249" providerId="AD" clId="Web-{ACFE544C-AAFA-60FE-500A-7D768C4FC825}" dt="2026-04-06T19:30:03.480" v="0" actId="20577"/>
          <ac:spMkLst>
            <pc:docMk/>
            <pc:sldMk cId="3614788709" sldId="261"/>
            <ac:spMk id="3" creationId="{43C42277-8FBE-F540-7E86-CCD9AE6C3F29}"/>
          </ac:spMkLst>
        </pc:spChg>
      </pc:sldChg>
    </pc:docChg>
  </pc:docChgLst>
  <pc:docChgLst>
    <pc:chgData name="Ben Spiller" userId="S::bbs1003@usnh.edu::2c95dd6a-7b8b-467b-9aa4-237bb53e4670" providerId="AD" clId="Web-{7EE1F467-2C14-D898-C526-C7EBC2F870E3}"/>
    <pc:docChg chg="modSld">
      <pc:chgData name="Ben Spiller" userId="S::bbs1003@usnh.edu::2c95dd6a-7b8b-467b-9aa4-237bb53e4670" providerId="AD" clId="Web-{7EE1F467-2C14-D898-C526-C7EBC2F870E3}" dt="2026-04-06T21:45:32.890" v="66" actId="20577"/>
      <pc:docMkLst>
        <pc:docMk/>
      </pc:docMkLst>
      <pc:sldChg chg="modSp">
        <pc:chgData name="Ben Spiller" userId="S::bbs1003@usnh.edu::2c95dd6a-7b8b-467b-9aa4-237bb53e4670" providerId="AD" clId="Web-{7EE1F467-2C14-D898-C526-C7EBC2F870E3}" dt="2026-04-06T21:45:32.890" v="66" actId="20577"/>
        <pc:sldMkLst>
          <pc:docMk/>
          <pc:sldMk cId="1237766048" sldId="260"/>
        </pc:sldMkLst>
        <pc:spChg chg="mod">
          <ac:chgData name="Ben Spiller" userId="S::bbs1003@usnh.edu::2c95dd6a-7b8b-467b-9aa4-237bb53e4670" providerId="AD" clId="Web-{7EE1F467-2C14-D898-C526-C7EBC2F870E3}" dt="2026-04-06T21:42:02.770" v="23" actId="20577"/>
          <ac:spMkLst>
            <pc:docMk/>
            <pc:sldMk cId="1237766048" sldId="260"/>
            <ac:spMk id="15" creationId="{00000000-0000-0000-0000-000000000000}"/>
          </ac:spMkLst>
        </pc:spChg>
        <pc:spChg chg="mod">
          <ac:chgData name="Ben Spiller" userId="S::bbs1003@usnh.edu::2c95dd6a-7b8b-467b-9aa4-237bb53e4670" providerId="AD" clId="Web-{7EE1F467-2C14-D898-C526-C7EBC2F870E3}" dt="2026-04-06T21:40:05.034" v="8" actId="1076"/>
          <ac:spMkLst>
            <pc:docMk/>
            <pc:sldMk cId="1237766048" sldId="260"/>
            <ac:spMk id="41" creationId="{00000000-0000-0000-0000-000000000000}"/>
          </ac:spMkLst>
        </pc:spChg>
        <pc:spChg chg="mod">
          <ac:chgData name="Ben Spiller" userId="S::bbs1003@usnh.edu::2c95dd6a-7b8b-467b-9aa4-237bb53e4670" providerId="AD" clId="Web-{7EE1F467-2C14-D898-C526-C7EBC2F870E3}" dt="2026-04-06T21:41:16.160" v="10" actId="20577"/>
          <ac:spMkLst>
            <pc:docMk/>
            <pc:sldMk cId="1237766048" sldId="260"/>
            <ac:spMk id="66" creationId="{6CAA3371-2361-CBEC-0D07-249A2495D9D8}"/>
          </ac:spMkLst>
        </pc:spChg>
        <pc:spChg chg="mod">
          <ac:chgData name="Ben Spiller" userId="S::bbs1003@usnh.edu::2c95dd6a-7b8b-467b-9aa4-237bb53e4670" providerId="AD" clId="Web-{7EE1F467-2C14-D898-C526-C7EBC2F870E3}" dt="2026-04-06T21:42:43.426" v="38" actId="20577"/>
          <ac:spMkLst>
            <pc:docMk/>
            <pc:sldMk cId="1237766048" sldId="260"/>
            <ac:spMk id="149" creationId="{00000000-0000-0000-0000-000000000000}"/>
          </ac:spMkLst>
        </pc:spChg>
        <pc:spChg chg="mod">
          <ac:chgData name="Ben Spiller" userId="S::bbs1003@usnh.edu::2c95dd6a-7b8b-467b-9aa4-237bb53e4670" providerId="AD" clId="Web-{7EE1F467-2C14-D898-C526-C7EBC2F870E3}" dt="2026-04-06T21:43:50.974" v="39" actId="20577"/>
          <ac:spMkLst>
            <pc:docMk/>
            <pc:sldMk cId="1237766048" sldId="260"/>
            <ac:spMk id="165" creationId="{00000000-0000-0000-0000-000000000000}"/>
          </ac:spMkLst>
        </pc:spChg>
        <pc:spChg chg="mod">
          <ac:chgData name="Ben Spiller" userId="S::bbs1003@usnh.edu::2c95dd6a-7b8b-467b-9aa4-237bb53e4670" providerId="AD" clId="Web-{7EE1F467-2C14-D898-C526-C7EBC2F870E3}" dt="2026-04-06T21:45:32.890" v="66" actId="20577"/>
          <ac:spMkLst>
            <pc:docMk/>
            <pc:sldMk cId="1237766048" sldId="260"/>
            <ac:spMk id="168" creationId="{00000000-0000-0000-0000-000000000000}"/>
          </ac:spMkLst>
        </pc:spChg>
        <pc:spChg chg="mod">
          <ac:chgData name="Ben Spiller" userId="S::bbs1003@usnh.edu::2c95dd6a-7b8b-467b-9aa4-237bb53e4670" providerId="AD" clId="Web-{7EE1F467-2C14-D898-C526-C7EBC2F870E3}" dt="2026-04-06T21:45:25.780" v="65" actId="20577"/>
          <ac:spMkLst>
            <pc:docMk/>
            <pc:sldMk cId="1237766048" sldId="260"/>
            <ac:spMk id="171" creationId="{00000000-0000-0000-0000-000000000000}"/>
          </ac:spMkLst>
        </pc:spChg>
      </pc:sldChg>
    </pc:docChg>
  </pc:docChgLst>
  <pc:docChgLst>
    <pc:chgData name="Abigail Miller" userId="S::arm1460@usnh.edu::3b96efc1-e83c-499f-aa26-b625edb554d2" providerId="AD" clId="Web-{EB67D22E-83CC-5E5C-64F2-987F078C66E3}"/>
    <pc:docChg chg="addSld delSld modSld">
      <pc:chgData name="Abigail Miller" userId="S::arm1460@usnh.edu::3b96efc1-e83c-499f-aa26-b625edb554d2" providerId="AD" clId="Web-{EB67D22E-83CC-5E5C-64F2-987F078C66E3}" dt="2026-04-06T20:06:58.893" v="7"/>
      <pc:docMkLst>
        <pc:docMk/>
      </pc:docMkLst>
      <pc:sldChg chg="addSp new del">
        <pc:chgData name="Abigail Miller" userId="S::arm1460@usnh.edu::3b96efc1-e83c-499f-aa26-b625edb554d2" providerId="AD" clId="Web-{EB67D22E-83CC-5E5C-64F2-987F078C66E3}" dt="2026-04-06T20:06:58.893" v="7"/>
        <pc:sldMkLst>
          <pc:docMk/>
          <pc:sldMk cId="2300771202" sldId="262"/>
        </pc:sldMkLst>
        <pc:spChg chg="add">
          <ac:chgData name="Abigail Miller" userId="S::arm1460@usnh.edu::3b96efc1-e83c-499f-aa26-b625edb554d2" providerId="AD" clId="Web-{EB67D22E-83CC-5E5C-64F2-987F078C66E3}" dt="2026-04-06T20:06:16.268" v="4"/>
          <ac:spMkLst>
            <pc:docMk/>
            <pc:sldMk cId="2300771202" sldId="262"/>
            <ac:spMk id="3" creationId="{95259D41-D7B8-70EA-0BDC-AEB956D9A2D0}"/>
          </ac:spMkLst>
        </pc:spChg>
        <pc:spChg chg="add">
          <ac:chgData name="Abigail Miller" userId="S::arm1460@usnh.edu::3b96efc1-e83c-499f-aa26-b625edb554d2" providerId="AD" clId="Web-{EB67D22E-83CC-5E5C-64F2-987F078C66E3}" dt="2026-04-06T20:06:22.675" v="5"/>
          <ac:spMkLst>
            <pc:docMk/>
            <pc:sldMk cId="2300771202" sldId="262"/>
            <ac:spMk id="5" creationId="{D7825A24-C0F5-008C-59E9-2B5B3C817D1F}"/>
          </ac:spMkLst>
        </pc:spChg>
        <pc:spChg chg="add">
          <ac:chgData name="Abigail Miller" userId="S::arm1460@usnh.edu::3b96efc1-e83c-499f-aa26-b625edb554d2" providerId="AD" clId="Web-{EB67D22E-83CC-5E5C-64F2-987F078C66E3}" dt="2026-04-06T20:06:40.300" v="6"/>
          <ac:spMkLst>
            <pc:docMk/>
            <pc:sldMk cId="2300771202" sldId="262"/>
            <ac:spMk id="7" creationId="{07170EDD-6D27-55A5-442F-55BC13473175}"/>
          </ac:spMkLst>
        </pc:spChg>
      </pc:sldChg>
    </pc:docChg>
  </pc:docChgLst>
  <pc:docChgLst>
    <pc:chgData name="Rishal Khatri" userId="5c4e6aae-c9be-4ccd-ac42-55c115ac3249" providerId="ADAL" clId="{7EC6B049-D479-4032-91DE-DB6EF655B91D}"/>
    <pc:docChg chg="custSel modSld">
      <pc:chgData name="Rishal Khatri" userId="5c4e6aae-c9be-4ccd-ac42-55c115ac3249" providerId="ADAL" clId="{7EC6B049-D479-4032-91DE-DB6EF655B91D}" dt="2026-04-05T13:53:54.308" v="5" actId="20577"/>
      <pc:docMkLst>
        <pc:docMk/>
      </pc:docMkLst>
    </pc:docChg>
  </pc:docChgLst>
  <pc:docChgLst>
    <pc:chgData name="Ben Spiller" userId="S::bbs1003@usnh.edu::2c95dd6a-7b8b-467b-9aa4-237bb53e4670" providerId="AD" clId="Web-{17DE9662-F43E-45C6-9BD2-33A7826E7ED7}"/>
    <pc:docChg chg="delSld modSld">
      <pc:chgData name="Ben Spiller" userId="S::bbs1003@usnh.edu::2c95dd6a-7b8b-467b-9aa4-237bb53e4670" providerId="AD" clId="Web-{17DE9662-F43E-45C6-9BD2-33A7826E7ED7}" dt="2026-04-06T16:36:17.425" v="22" actId="20577"/>
      <pc:docMkLst>
        <pc:docMk/>
      </pc:docMkLst>
      <pc:sldChg chg="modSp">
        <pc:chgData name="Ben Spiller" userId="S::bbs1003@usnh.edu::2c95dd6a-7b8b-467b-9aa4-237bb53e4670" providerId="AD" clId="Web-{17DE9662-F43E-45C6-9BD2-33A7826E7ED7}" dt="2026-04-06T16:36:17.425" v="22" actId="20577"/>
        <pc:sldMkLst>
          <pc:docMk/>
          <pc:sldMk cId="3614788709" sldId="261"/>
        </pc:sldMkLst>
        <pc:spChg chg="mod">
          <ac:chgData name="Ben Spiller" userId="S::bbs1003@usnh.edu::2c95dd6a-7b8b-467b-9aa4-237bb53e4670" providerId="AD" clId="Web-{17DE9662-F43E-45C6-9BD2-33A7826E7ED7}" dt="2026-04-06T16:36:17.425" v="22" actId="20577"/>
          <ac:spMkLst>
            <pc:docMk/>
            <pc:sldMk cId="3614788709" sldId="261"/>
            <ac:spMk id="3" creationId="{43C42277-8FBE-F540-7E86-CCD9AE6C3F29}"/>
          </ac:spMkLst>
        </pc:spChg>
        <pc:spChg chg="mod">
          <ac:chgData name="Ben Spiller" userId="S::bbs1003@usnh.edu::2c95dd6a-7b8b-467b-9aa4-237bb53e4670" providerId="AD" clId="Web-{17DE9662-F43E-45C6-9BD2-33A7826E7ED7}" dt="2026-04-06T16:26:57.329" v="7" actId="20577"/>
          <ac:spMkLst>
            <pc:docMk/>
            <pc:sldMk cId="3614788709" sldId="261"/>
            <ac:spMk id="7" creationId="{5D8FB978-647A-9391-8604-0CD1135AEF21}"/>
          </ac:spMkLst>
        </pc:spChg>
      </pc:sldChg>
      <pc:sldChg chg="del">
        <pc:chgData name="Ben Spiller" userId="S::bbs1003@usnh.edu::2c95dd6a-7b8b-467b-9aa4-237bb53e4670" providerId="AD" clId="Web-{17DE9662-F43E-45C6-9BD2-33A7826E7ED7}" dt="2026-04-06T16:26:53.610" v="0"/>
        <pc:sldMkLst>
          <pc:docMk/>
          <pc:sldMk cId="440899054" sldId="262"/>
        </pc:sldMkLst>
      </pc:sldChg>
    </pc:docChg>
  </pc:docChgLst>
  <pc:docChgLst>
    <pc:chgData name="Rishal Khatri" userId="S::ruk1001@usnh.edu::5c4e6aae-c9be-4ccd-ac42-55c115ac3249" providerId="AD" clId="Web-{F84E960C-638B-4E33-2102-0840C152AE1E}"/>
    <pc:docChg chg="modSld">
      <pc:chgData name="Rishal Khatri" userId="S::ruk1001@usnh.edu::5c4e6aae-c9be-4ccd-ac42-55c115ac3249" providerId="AD" clId="Web-{F84E960C-638B-4E33-2102-0840C152AE1E}" dt="2026-04-02T12:34:06.530" v="39" actId="1076"/>
      <pc:docMkLst>
        <pc:docMk/>
      </pc:docMkLst>
    </pc:docChg>
  </pc:docChgLst>
  <pc:docChgLst>
    <pc:chgData clId="Web-{47155083-6C39-CDD6-1671-C5477307D80D}"/>
    <pc:docChg chg="modSld">
      <pc:chgData name="" userId="" providerId="" clId="Web-{47155083-6C39-CDD6-1671-C5477307D80D}" dt="2026-04-03T20:06:10.889" v="0" actId="1076"/>
      <pc:docMkLst>
        <pc:docMk/>
      </pc:docMkLst>
    </pc:docChg>
  </pc:docChgLst>
  <pc:docChgLst>
    <pc:chgData name="Rishal Khatri" userId="S::ruk1001@usnh.edu::5c4e6aae-c9be-4ccd-ac42-55c115ac3249" providerId="AD" clId="Web-{AA3F02E7-5CF3-B82D-1EA3-7D71E513BF8E}"/>
    <pc:docChg chg="modSld">
      <pc:chgData name="Rishal Khatri" userId="S::ruk1001@usnh.edu::5c4e6aae-c9be-4ccd-ac42-55c115ac3249" providerId="AD" clId="Web-{AA3F02E7-5CF3-B82D-1EA3-7D71E513BF8E}" dt="2026-04-03T20:54:35.240" v="9" actId="1076"/>
      <pc:docMkLst>
        <pc:docMk/>
      </pc:docMkLst>
    </pc:docChg>
  </pc:docChgLst>
  <pc:docChgLst>
    <pc:chgData name="Ben Spiller" userId="S::bbs1003@usnh.edu::2c95dd6a-7b8b-467b-9aa4-237bb53e4670" providerId="AD" clId="Web-{31527C2C-3F4F-3A9F-1F46-7AED1177E69B}"/>
    <pc:docChg chg="delSld modSld">
      <pc:chgData name="Ben Spiller" userId="S::bbs1003@usnh.edu::2c95dd6a-7b8b-467b-9aa4-237bb53e4670" providerId="AD" clId="Web-{31527C2C-3F4F-3A9F-1F46-7AED1177E69B}" dt="2026-04-06T20:07:25.022" v="253" actId="1076"/>
      <pc:docMkLst>
        <pc:docMk/>
      </pc:docMkLst>
      <pc:sldChg chg="del">
        <pc:chgData name="Ben Spiller" userId="S::bbs1003@usnh.edu::2c95dd6a-7b8b-467b-9aa4-237bb53e4670" providerId="AD" clId="Web-{31527C2C-3F4F-3A9F-1F46-7AED1177E69B}" dt="2026-04-06T18:59:25.917" v="3"/>
        <pc:sldMkLst>
          <pc:docMk/>
          <pc:sldMk cId="2948787014" sldId="259"/>
        </pc:sldMkLst>
      </pc:sldChg>
      <pc:sldChg chg="modSp">
        <pc:chgData name="Ben Spiller" userId="S::bbs1003@usnh.edu::2c95dd6a-7b8b-467b-9aa4-237bb53e4670" providerId="AD" clId="Web-{31527C2C-3F4F-3A9F-1F46-7AED1177E69B}" dt="2026-04-06T19:13:57.855" v="5" actId="20577"/>
        <pc:sldMkLst>
          <pc:docMk/>
          <pc:sldMk cId="3614788709" sldId="261"/>
        </pc:sldMkLst>
        <pc:spChg chg="mod">
          <ac:chgData name="Ben Spiller" userId="S::bbs1003@usnh.edu::2c95dd6a-7b8b-467b-9aa4-237bb53e4670" providerId="AD" clId="Web-{31527C2C-3F4F-3A9F-1F46-7AED1177E69B}" dt="2026-04-06T19:13:57.855" v="5" actId="20577"/>
          <ac:spMkLst>
            <pc:docMk/>
            <pc:sldMk cId="3614788709" sldId="261"/>
            <ac:spMk id="3" creationId="{43C42277-8FBE-F540-7E86-CCD9AE6C3F29}"/>
          </ac:spMkLst>
        </pc:spChg>
        <pc:spChg chg="mod">
          <ac:chgData name="Ben Spiller" userId="S::bbs1003@usnh.edu::2c95dd6a-7b8b-467b-9aa4-237bb53e4670" providerId="AD" clId="Web-{31527C2C-3F4F-3A9F-1F46-7AED1177E69B}" dt="2026-04-06T18:59:22.245" v="2" actId="20577"/>
          <ac:spMkLst>
            <pc:docMk/>
            <pc:sldMk cId="3614788709" sldId="261"/>
            <ac:spMk id="7" creationId="{5D8FB978-647A-9391-8604-0CD1135AEF21}"/>
          </ac:spMkLst>
        </pc:spChg>
      </pc:sldChg>
    </pc:docChg>
  </pc:docChgLst>
  <pc:docChgLst>
    <pc:chgData clId="Web-{17DE9662-F43E-45C6-9BD2-33A7826E7ED7}"/>
    <pc:docChg chg="addSld">
      <pc:chgData name="" userId="" providerId="" clId="Web-{17DE9662-F43E-45C6-9BD2-33A7826E7ED7}" dt="2026-04-06T16:26:47.750" v="1"/>
      <pc:docMkLst>
        <pc:docMk/>
      </pc:docMkLst>
      <pc:sldChg chg="add replId">
        <pc:chgData name="" userId="" providerId="" clId="Web-{17DE9662-F43E-45C6-9BD2-33A7826E7ED7}" dt="2026-04-06T16:26:46.750" v="0"/>
        <pc:sldMkLst>
          <pc:docMk/>
          <pc:sldMk cId="3614788709" sldId="261"/>
        </pc:sldMkLst>
      </pc:sldChg>
      <pc:sldChg chg="add replId">
        <pc:chgData name="" userId="" providerId="" clId="Web-{17DE9662-F43E-45C6-9BD2-33A7826E7ED7}" dt="2026-04-06T16:26:47.750" v="1"/>
        <pc:sldMkLst>
          <pc:docMk/>
          <pc:sldMk cId="440899054" sldId="262"/>
        </pc:sldMkLst>
      </pc:sldChg>
    </pc:docChg>
  </pc:docChgLst>
  <pc:docChgLst>
    <pc:chgData name="Rishal Khatri" userId="S::ruk1001@usnh.edu::5c4e6aae-c9be-4ccd-ac42-55c115ac3249" providerId="AD" clId="Web-{0A158025-A43C-6C60-1AAD-F2C73FFD450D}"/>
    <pc:docChg chg="modSld">
      <pc:chgData name="Rishal Khatri" userId="S::ruk1001@usnh.edu::5c4e6aae-c9be-4ccd-ac42-55c115ac3249" providerId="AD" clId="Web-{0A158025-A43C-6C60-1AAD-F2C73FFD450D}" dt="2026-04-03T23:00:06.480" v="1" actId="1076"/>
      <pc:docMkLst>
        <pc:docMk/>
      </pc:docMkLst>
    </pc:docChg>
  </pc:docChgLst>
  <pc:docChgLst>
    <pc:chgData name="Rishal Khatri" userId="S::ruk1001@usnh.edu::5c4e6aae-c9be-4ccd-ac42-55c115ac3249" providerId="AD" clId="Web-{CFD1D348-F250-2B09-5D9B-9ED53F0F26DD}"/>
    <pc:docChg chg="modSld">
      <pc:chgData name="Rishal Khatri" userId="S::ruk1001@usnh.edu::5c4e6aae-c9be-4ccd-ac42-55c115ac3249" providerId="AD" clId="Web-{CFD1D348-F250-2B09-5D9B-9ED53F0F26DD}" dt="2026-04-03T19:52:57.480" v="8"/>
      <pc:docMkLst>
        <pc:docMk/>
      </pc:docMkLst>
    </pc:docChg>
  </pc:docChgLst>
  <pc:docChgLst>
    <pc:chgData name="Rishal Khatri" userId="S::ruk1001@usnh.edu::5c4e6aae-c9be-4ccd-ac42-55c115ac3249" providerId="AD" clId="Web-{3882AC51-06B5-E9CF-B3B0-011E10DFE388}"/>
    <pc:docChg chg="modSld">
      <pc:chgData name="Rishal Khatri" userId="S::ruk1001@usnh.edu::5c4e6aae-c9be-4ccd-ac42-55c115ac3249" providerId="AD" clId="Web-{3882AC51-06B5-E9CF-B3B0-011E10DFE388}" dt="2026-04-04T19:26:02.622" v="21"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3" y="0"/>
            <a:ext cx="45864782" cy="32895542"/>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6158947" y="5607979"/>
            <a:ext cx="31613395" cy="21781517"/>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6523639" y="9865334"/>
            <a:ext cx="30856536" cy="8691053"/>
          </a:xfrm>
        </p:spPr>
        <p:txBody>
          <a:bodyPr bIns="0" anchor="b">
            <a:normAutofit/>
          </a:bodyPr>
          <a:lstStyle>
            <a:lvl1pPr algn="ctr">
              <a:lnSpc>
                <a:spcPct val="80000"/>
              </a:lnSpc>
              <a:defRPr sz="23040" spc="-542">
                <a:solidFill>
                  <a:srgbClr val="FFFEFF"/>
                </a:solidFill>
              </a:defRPr>
            </a:lvl1pPr>
          </a:lstStyle>
          <a:p>
            <a:r>
              <a:rPr lang="en-US"/>
              <a:t>Click to edit Master title style</a:t>
            </a:r>
          </a:p>
        </p:txBody>
      </p:sp>
      <p:sp>
        <p:nvSpPr>
          <p:cNvPr id="3" name="Subtitle 2"/>
          <p:cNvSpPr>
            <a:spLocks noGrp="1"/>
          </p:cNvSpPr>
          <p:nvPr>
            <p:ph type="subTitle" idx="1"/>
          </p:nvPr>
        </p:nvSpPr>
        <p:spPr>
          <a:xfrm>
            <a:off x="6523639" y="18919162"/>
            <a:ext cx="30856536" cy="6403776"/>
          </a:xfrm>
        </p:spPr>
        <p:txBody>
          <a:bodyPr tIns="0">
            <a:normAutofit/>
          </a:bodyPr>
          <a:lstStyle>
            <a:lvl1pPr marL="0" indent="0" algn="ctr">
              <a:lnSpc>
                <a:spcPct val="100000"/>
              </a:lnSpc>
              <a:buNone/>
              <a:defRPr sz="8640" b="0">
                <a:solidFill>
                  <a:srgbClr val="FFFEFF"/>
                </a:solidFill>
              </a:defRPr>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a:xfrm>
            <a:off x="3072384" y="1536192"/>
            <a:ext cx="13167360" cy="1536192"/>
          </a:xfrm>
        </p:spPr>
        <p:txBody>
          <a:bodyPr vert="horz" lIns="91440" tIns="45720" rIns="91440" bIns="45720" rtlCol="0" anchor="ctr"/>
          <a:lstStyle>
            <a:lvl1pPr>
              <a:defRPr lang="en-US"/>
            </a:lvl1pPr>
          </a:lstStyle>
          <a:p>
            <a:fld id="{48A87A34-81AB-432B-8DAE-1953F412C126}" type="datetimeFigureOut">
              <a:rPr lang="en-US" dirty="0"/>
              <a:pPr/>
              <a:t>4/6/2026</a:t>
            </a:fld>
            <a:endParaRPr lang="en-US"/>
          </a:p>
        </p:txBody>
      </p:sp>
      <p:sp>
        <p:nvSpPr>
          <p:cNvPr id="5" name="Footer Placeholder 4"/>
          <p:cNvSpPr>
            <a:spLocks noGrp="1"/>
          </p:cNvSpPr>
          <p:nvPr>
            <p:ph type="ftr" sz="quarter" idx="11"/>
          </p:nvPr>
        </p:nvSpPr>
        <p:spPr>
          <a:xfrm>
            <a:off x="3072384" y="29889907"/>
            <a:ext cx="37702541" cy="1536192"/>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7483085" y="1536192"/>
            <a:ext cx="3291840" cy="1536192"/>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21782114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1373882" y="2"/>
            <a:ext cx="45224443" cy="32918405"/>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3072384" y="8158029"/>
            <a:ext cx="15775450" cy="166580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74175" y="11279645"/>
            <a:ext cx="14946312" cy="11869315"/>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21195295" y="3814651"/>
            <a:ext cx="19659086" cy="252340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832806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3" y="2"/>
            <a:ext cx="45224443" cy="32918405"/>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25095043" y="8158029"/>
            <a:ext cx="15775450" cy="166580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25505325" y="11279637"/>
            <a:ext cx="14937826" cy="11831765"/>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3087641" y="3853478"/>
            <a:ext cx="19767797" cy="2522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72384" y="1536192"/>
            <a:ext cx="13167360" cy="1536192"/>
          </a:xfrm>
        </p:spPr>
        <p:txBody>
          <a:bodyPr/>
          <a:lstStyle/>
          <a:p>
            <a:fld id="{48A87A34-81AB-432B-8DAE-1953F412C126}" type="datetimeFigureOut">
              <a:rPr lang="en-US" dirty="0"/>
              <a:t>4/6/2026</a:t>
            </a:fld>
            <a:endParaRPr lang="en-US"/>
          </a:p>
        </p:txBody>
      </p:sp>
      <p:sp>
        <p:nvSpPr>
          <p:cNvPr id="5" name="Footer Placeholder 4"/>
          <p:cNvSpPr>
            <a:spLocks noGrp="1"/>
          </p:cNvSpPr>
          <p:nvPr>
            <p:ph type="ftr" sz="quarter" idx="11"/>
          </p:nvPr>
        </p:nvSpPr>
        <p:spPr>
          <a:xfrm>
            <a:off x="3072384" y="29889907"/>
            <a:ext cx="37702541" cy="1536192"/>
          </a:xfrm>
        </p:spPr>
        <p:txBody>
          <a:bodyPr/>
          <a:lstStyle/>
          <a:p>
            <a:endParaRPr lang="en-US"/>
          </a:p>
        </p:txBody>
      </p:sp>
      <p:sp>
        <p:nvSpPr>
          <p:cNvPr id="6" name="Slide Number Placeholder 5"/>
          <p:cNvSpPr>
            <a:spLocks noGrp="1"/>
          </p:cNvSpPr>
          <p:nvPr>
            <p:ph type="sldNum" sz="quarter" idx="12"/>
          </p:nvPr>
        </p:nvSpPr>
        <p:spPr>
          <a:xfrm>
            <a:off x="37483085" y="1536192"/>
            <a:ext cx="3291840" cy="1536192"/>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0938895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27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1373882" y="2"/>
            <a:ext cx="45224443" cy="32918405"/>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3072384" y="8158029"/>
            <a:ext cx="15775450" cy="166580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82659" y="11279635"/>
            <a:ext cx="14937830" cy="11831770"/>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21195298" y="3855293"/>
            <a:ext cx="19638768" cy="2519338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17824764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3" y="0"/>
            <a:ext cx="45864782" cy="32895542"/>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1536685" y="5562730"/>
            <a:ext cx="20724883" cy="21781517"/>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1899910" y="9738370"/>
            <a:ext cx="19982170" cy="8315875"/>
          </a:xfrm>
        </p:spPr>
        <p:txBody>
          <a:bodyPr bIns="0" anchor="b">
            <a:normAutofit/>
          </a:bodyPr>
          <a:lstStyle>
            <a:lvl1pPr algn="ctr">
              <a:defRPr sz="1728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11899910" y="18448025"/>
            <a:ext cx="19982170" cy="6845266"/>
          </a:xfrm>
        </p:spPr>
        <p:txBody>
          <a:bodyPr tIns="0">
            <a:normAutofit/>
          </a:bodyPr>
          <a:lstStyle>
            <a:lvl1pPr marL="0" indent="0" algn="ctr">
              <a:buNone/>
              <a:defRPr sz="7680">
                <a:solidFill>
                  <a:srgbClr val="FFFEFF"/>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72384" y="1536192"/>
            <a:ext cx="13167360" cy="1536192"/>
          </a:xfrm>
        </p:spPr>
        <p:txBody>
          <a:bodyPr/>
          <a:lstStyle/>
          <a:p>
            <a:fld id="{48A87A34-81AB-432B-8DAE-1953F412C126}" type="datetimeFigureOut">
              <a:rPr lang="en-US" dirty="0"/>
              <a:t>4/6/2026</a:t>
            </a:fld>
            <a:endParaRPr lang="en-US"/>
          </a:p>
        </p:txBody>
      </p:sp>
      <p:sp>
        <p:nvSpPr>
          <p:cNvPr id="5" name="Footer Placeholder 4"/>
          <p:cNvSpPr>
            <a:spLocks noGrp="1"/>
          </p:cNvSpPr>
          <p:nvPr>
            <p:ph type="ftr" sz="quarter" idx="11"/>
          </p:nvPr>
        </p:nvSpPr>
        <p:spPr>
          <a:xfrm>
            <a:off x="3072384" y="29889907"/>
            <a:ext cx="37702541" cy="1536192"/>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7483085" y="1536192"/>
            <a:ext cx="3291840" cy="1536192"/>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028403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1373882" y="2"/>
            <a:ext cx="45224443" cy="32918405"/>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3072384" y="8158029"/>
            <a:ext cx="15775450" cy="166580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55772" y="11304327"/>
            <a:ext cx="14986382" cy="11807078"/>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21230467" y="3859339"/>
            <a:ext cx="19640035" cy="11804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217359" y="17208499"/>
            <a:ext cx="19653139" cy="118591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72384" y="1536192"/>
            <a:ext cx="13167360" cy="1536192"/>
          </a:xfrm>
        </p:spPr>
        <p:txBody>
          <a:bodyPr/>
          <a:lstStyle/>
          <a:p>
            <a:fld id="{48A87A34-81AB-432B-8DAE-1953F412C126}" type="datetimeFigureOut">
              <a:rPr lang="en-US" dirty="0"/>
              <a:t>4/6/2026</a:t>
            </a:fld>
            <a:endParaRPr lang="en-US"/>
          </a:p>
        </p:txBody>
      </p:sp>
      <p:sp>
        <p:nvSpPr>
          <p:cNvPr id="6" name="Footer Placeholder 5"/>
          <p:cNvSpPr>
            <a:spLocks noGrp="1"/>
          </p:cNvSpPr>
          <p:nvPr>
            <p:ph type="ftr" sz="quarter" idx="11"/>
          </p:nvPr>
        </p:nvSpPr>
        <p:spPr>
          <a:xfrm>
            <a:off x="3072384" y="29889907"/>
            <a:ext cx="37702541" cy="1536192"/>
          </a:xfrm>
        </p:spPr>
        <p:txBody>
          <a:bodyPr/>
          <a:lstStyle/>
          <a:p>
            <a:endParaRPr lang="en-US"/>
          </a:p>
        </p:txBody>
      </p:sp>
      <p:sp>
        <p:nvSpPr>
          <p:cNvPr id="7" name="Slide Number Placeholder 6"/>
          <p:cNvSpPr>
            <a:spLocks noGrp="1"/>
          </p:cNvSpPr>
          <p:nvPr>
            <p:ph type="sldNum" sz="quarter" idx="12"/>
          </p:nvPr>
        </p:nvSpPr>
        <p:spPr>
          <a:xfrm>
            <a:off x="37483085" y="1536192"/>
            <a:ext cx="3291840" cy="1536192"/>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128369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1373882" y="2"/>
            <a:ext cx="45224443" cy="32918405"/>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3072384" y="8158029"/>
            <a:ext cx="15775450" cy="166580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55772" y="11308071"/>
            <a:ext cx="14986382" cy="11803334"/>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22591740" y="3850560"/>
            <a:ext cx="18264590" cy="3291840"/>
          </a:xfrm>
        </p:spPr>
        <p:txBody>
          <a:bodyPr anchor="ctr">
            <a:noAutofit/>
          </a:bodyPr>
          <a:lstStyle>
            <a:lvl1pPr marL="0" indent="0" algn="l">
              <a:lnSpc>
                <a:spcPct val="100000"/>
              </a:lnSpc>
              <a:buNone/>
              <a:defRPr sz="8640" b="0" cap="all" baseline="0">
                <a:solidFill>
                  <a:schemeClr val="accent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591853" y="7142395"/>
            <a:ext cx="18262435" cy="85217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536050" y="17210486"/>
            <a:ext cx="18334440" cy="3291840"/>
          </a:xfrm>
        </p:spPr>
        <p:txBody>
          <a:bodyPr anchor="ctr">
            <a:noAutofit/>
          </a:bodyPr>
          <a:lstStyle>
            <a:lvl1pPr marL="0" indent="0" algn="l">
              <a:lnSpc>
                <a:spcPct val="100000"/>
              </a:lnSpc>
              <a:buNone/>
              <a:defRPr sz="8640" b="0" cap="all" baseline="0">
                <a:solidFill>
                  <a:schemeClr val="accent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22536050" y="20497594"/>
            <a:ext cx="18334440" cy="8569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72384" y="1536192"/>
            <a:ext cx="13167360" cy="1536192"/>
          </a:xfrm>
        </p:spPr>
        <p:txBody>
          <a:bodyPr/>
          <a:lstStyle/>
          <a:p>
            <a:fld id="{48A87A34-81AB-432B-8DAE-1953F412C126}" type="datetimeFigureOut">
              <a:rPr lang="en-US" dirty="0"/>
              <a:t>4/6/2026</a:t>
            </a:fld>
            <a:endParaRPr lang="en-US"/>
          </a:p>
        </p:txBody>
      </p:sp>
      <p:sp>
        <p:nvSpPr>
          <p:cNvPr id="8" name="Footer Placeholder 7"/>
          <p:cNvSpPr>
            <a:spLocks noGrp="1"/>
          </p:cNvSpPr>
          <p:nvPr>
            <p:ph type="ftr" sz="quarter" idx="11"/>
          </p:nvPr>
        </p:nvSpPr>
        <p:spPr>
          <a:xfrm>
            <a:off x="3072384" y="29889907"/>
            <a:ext cx="37702541" cy="1536192"/>
          </a:xfrm>
        </p:spPr>
        <p:txBody>
          <a:bodyPr/>
          <a:lstStyle/>
          <a:p>
            <a:endParaRPr lang="en-US"/>
          </a:p>
        </p:txBody>
      </p:sp>
      <p:sp>
        <p:nvSpPr>
          <p:cNvPr id="9" name="Slide Number Placeholder 8"/>
          <p:cNvSpPr>
            <a:spLocks noGrp="1"/>
          </p:cNvSpPr>
          <p:nvPr>
            <p:ph type="sldNum" sz="quarter" idx="12"/>
          </p:nvPr>
        </p:nvSpPr>
        <p:spPr>
          <a:xfrm>
            <a:off x="37483085" y="1536192"/>
            <a:ext cx="3291840" cy="1536192"/>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036291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1373882" y="2"/>
            <a:ext cx="45224443" cy="32918405"/>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3072384" y="8158029"/>
            <a:ext cx="15775450" cy="166580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82661" y="11279635"/>
            <a:ext cx="14937826" cy="11831770"/>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4/6/2026</a:t>
            </a:fld>
            <a:endParaRPr lang="en-US"/>
          </a:p>
        </p:txBody>
      </p:sp>
      <p:sp>
        <p:nvSpPr>
          <p:cNvPr id="4" name="Footer Placeholder 3"/>
          <p:cNvSpPr>
            <a:spLocks noGrp="1"/>
          </p:cNvSpPr>
          <p:nvPr>
            <p:ph type="ftr" sz="quarter" idx="11"/>
          </p:nvPr>
        </p:nvSpPr>
        <p:spPr>
          <a:xfrm>
            <a:off x="3072384" y="29889907"/>
            <a:ext cx="37702541" cy="1536192"/>
          </a:xfrm>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3006893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72384" y="1536192"/>
            <a:ext cx="13167360" cy="1536192"/>
          </a:xfrm>
        </p:spPr>
        <p:txBody>
          <a:bodyPr/>
          <a:lstStyle/>
          <a:p>
            <a:fld id="{5BCAD085-E8A6-8845-BD4E-CB4CCA059FC4}" type="datetimeFigureOut">
              <a:rPr lang="en-US" smtClean="0"/>
              <a:t>4/6/2026</a:t>
            </a:fld>
            <a:endParaRPr lang="en-US"/>
          </a:p>
        </p:txBody>
      </p:sp>
      <p:sp>
        <p:nvSpPr>
          <p:cNvPr id="3" name="Footer Placeholder 2"/>
          <p:cNvSpPr>
            <a:spLocks noGrp="1"/>
          </p:cNvSpPr>
          <p:nvPr>
            <p:ph type="ftr" sz="quarter" idx="11"/>
          </p:nvPr>
        </p:nvSpPr>
        <p:spPr>
          <a:xfrm>
            <a:off x="3072384" y="29889907"/>
            <a:ext cx="37702541" cy="1536192"/>
          </a:xfrm>
        </p:spPr>
        <p:txBody>
          <a:bodyPr/>
          <a:lstStyle/>
          <a:p>
            <a:endParaRPr lang="en-US"/>
          </a:p>
        </p:txBody>
      </p:sp>
      <p:sp>
        <p:nvSpPr>
          <p:cNvPr id="4" name="Slide Number Placeholder 3"/>
          <p:cNvSpPr>
            <a:spLocks noGrp="1"/>
          </p:cNvSpPr>
          <p:nvPr>
            <p:ph type="sldNum" sz="quarter" idx="12"/>
          </p:nvPr>
        </p:nvSpPr>
        <p:spPr>
          <a:xfrm>
            <a:off x="37483085" y="1536192"/>
            <a:ext cx="3291840" cy="1536192"/>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4002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1373882" y="2"/>
            <a:ext cx="45224443" cy="32918405"/>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3072384" y="8158029"/>
            <a:ext cx="15775450" cy="166580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482661" y="11279638"/>
            <a:ext cx="14937826" cy="5881915"/>
          </a:xfrm>
        </p:spPr>
        <p:txBody>
          <a:bodyPr bIns="0" anchor="b">
            <a:noAutofit/>
          </a:bodyPr>
          <a:lstStyle>
            <a:lvl1pPr algn="ctr">
              <a:defRPr sz="13440">
                <a:solidFill>
                  <a:srgbClr val="FFFEFF"/>
                </a:solidFill>
              </a:defRPr>
            </a:lvl1pPr>
          </a:lstStyle>
          <a:p>
            <a:r>
              <a:rPr lang="en-US"/>
              <a:t>Click to edit Master title style</a:t>
            </a:r>
          </a:p>
        </p:txBody>
      </p:sp>
      <p:sp>
        <p:nvSpPr>
          <p:cNvPr id="3" name="Content Placeholder 2"/>
          <p:cNvSpPr>
            <a:spLocks noGrp="1"/>
          </p:cNvSpPr>
          <p:nvPr>
            <p:ph idx="1"/>
          </p:nvPr>
        </p:nvSpPr>
        <p:spPr>
          <a:xfrm>
            <a:off x="21195295" y="3846674"/>
            <a:ext cx="19659086" cy="2519757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82661" y="17161555"/>
            <a:ext cx="14937826" cy="5949850"/>
          </a:xfrm>
        </p:spPr>
        <p:txBody>
          <a:bodyPr>
            <a:normAutofit/>
          </a:bodyPr>
          <a:lstStyle>
            <a:lvl1pPr marL="0" indent="0" algn="ctr">
              <a:buNone/>
              <a:defRPr sz="6720">
                <a:solidFill>
                  <a:srgbClr val="FFFEFF"/>
                </a:solidFill>
              </a:defRPr>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0170573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3" y="0"/>
            <a:ext cx="45864782" cy="32895542"/>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093422" y="8151994"/>
            <a:ext cx="20917210" cy="16658016"/>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27142445" y="0"/>
            <a:ext cx="16748755" cy="32918400"/>
          </a:xfrm>
          <a:solidFill>
            <a:schemeClr val="bg1">
              <a:lumMod val="65000"/>
              <a:lumOff val="35000"/>
            </a:schemeClr>
          </a:solidFill>
          <a:ln w="9525" cap="sq">
            <a:noFill/>
            <a:miter lim="800000"/>
          </a:ln>
          <a:effectLst/>
        </p:spPr>
        <p:txBody>
          <a:bodyPr anchor="t"/>
          <a:lstStyle>
            <a:lvl1pPr marL="0" indent="0" algn="ctr">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p>
        </p:txBody>
      </p:sp>
      <p:sp>
        <p:nvSpPr>
          <p:cNvPr id="2" name="Title 1"/>
          <p:cNvSpPr>
            <a:spLocks noGrp="1"/>
          </p:cNvSpPr>
          <p:nvPr>
            <p:ph type="title"/>
          </p:nvPr>
        </p:nvSpPr>
        <p:spPr>
          <a:xfrm>
            <a:off x="3473208" y="11214732"/>
            <a:ext cx="20148797" cy="6074587"/>
          </a:xfrm>
        </p:spPr>
        <p:txBody>
          <a:bodyPr bIns="0" anchor="b">
            <a:normAutofit/>
          </a:bodyPr>
          <a:lstStyle>
            <a:lvl1pPr>
              <a:defRPr sz="1536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3467107" y="17289319"/>
            <a:ext cx="20156419" cy="5829768"/>
          </a:xfrm>
        </p:spPr>
        <p:txBody>
          <a:bodyPr>
            <a:normAutofit/>
          </a:bodyPr>
          <a:lstStyle>
            <a:lvl1pPr marL="0" indent="0" algn="ctr">
              <a:buNone/>
              <a:defRPr sz="6720">
                <a:solidFill>
                  <a:srgbClr val="FFFEFF"/>
                </a:solidFill>
              </a:defRPr>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a:xfrm>
            <a:off x="3072384" y="1536192"/>
            <a:ext cx="13167360" cy="1536192"/>
          </a:xfrm>
        </p:spPr>
        <p:txBody>
          <a:bodyPr/>
          <a:lstStyle/>
          <a:p>
            <a:fld id="{48A87A34-81AB-432B-8DAE-1953F412C126}" type="datetimeFigureOut">
              <a:rPr lang="en-US" dirty="0"/>
              <a:t>4/6/2026</a:t>
            </a:fld>
            <a:endParaRPr lang="en-US"/>
          </a:p>
        </p:txBody>
      </p:sp>
      <p:sp>
        <p:nvSpPr>
          <p:cNvPr id="6" name="Footer Placeholder 5"/>
          <p:cNvSpPr>
            <a:spLocks noGrp="1"/>
          </p:cNvSpPr>
          <p:nvPr>
            <p:ph type="ftr" sz="quarter" idx="11"/>
          </p:nvPr>
        </p:nvSpPr>
        <p:spPr>
          <a:xfrm>
            <a:off x="3072386" y="29889907"/>
            <a:ext cx="20921477" cy="1536192"/>
          </a:xfrm>
        </p:spPr>
        <p:txBody>
          <a:bodyPr/>
          <a:lstStyle/>
          <a:p>
            <a:endParaRPr lang="en-US"/>
          </a:p>
        </p:txBody>
      </p:sp>
      <p:sp>
        <p:nvSpPr>
          <p:cNvPr id="7" name="Slide Number Placeholder 6"/>
          <p:cNvSpPr>
            <a:spLocks noGrp="1"/>
          </p:cNvSpPr>
          <p:nvPr>
            <p:ph type="sldNum" sz="quarter" idx="12"/>
          </p:nvPr>
        </p:nvSpPr>
        <p:spPr>
          <a:xfrm>
            <a:off x="20714222" y="1536192"/>
            <a:ext cx="3291840" cy="1536192"/>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371464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82661" y="11279640"/>
            <a:ext cx="14937826" cy="11831770"/>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21195300" y="3814651"/>
            <a:ext cx="19579627" cy="252340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72384" y="1536192"/>
            <a:ext cx="13167360" cy="1536192"/>
          </a:xfrm>
          <a:prstGeom prst="rect">
            <a:avLst/>
          </a:prstGeom>
        </p:spPr>
        <p:txBody>
          <a:bodyPr vert="horz" lIns="91440" tIns="45720" rIns="91440" bIns="45720" rtlCol="0" anchor="ctr"/>
          <a:lstStyle>
            <a:lvl1pPr algn="l">
              <a:defRPr sz="4800">
                <a:solidFill>
                  <a:schemeClr val="tx1">
                    <a:tint val="75000"/>
                  </a:schemeClr>
                </a:solidFill>
              </a:defRPr>
            </a:lvl1pPr>
          </a:lstStyle>
          <a:p>
            <a:fld id="{48A87A34-81AB-432B-8DAE-1953F412C126}" type="datetimeFigureOut">
              <a:rPr lang="en-US" dirty="0"/>
              <a:pPr/>
              <a:t>4/6/2026</a:t>
            </a:fld>
            <a:endParaRPr lang="en-US"/>
          </a:p>
        </p:txBody>
      </p:sp>
      <p:sp>
        <p:nvSpPr>
          <p:cNvPr id="5" name="Footer Placeholder 4"/>
          <p:cNvSpPr>
            <a:spLocks noGrp="1"/>
          </p:cNvSpPr>
          <p:nvPr>
            <p:ph type="ftr" sz="quarter" idx="3"/>
          </p:nvPr>
        </p:nvSpPr>
        <p:spPr>
          <a:xfrm>
            <a:off x="3072384" y="29889907"/>
            <a:ext cx="37702541" cy="1536192"/>
          </a:xfrm>
          <a:prstGeom prst="rect">
            <a:avLst/>
          </a:prstGeom>
        </p:spPr>
        <p:txBody>
          <a:bodyPr vert="horz" lIns="91440" tIns="45720" rIns="91440" bIns="45720" rtlCol="0" anchor="ctr"/>
          <a:lstStyle>
            <a:lvl1pPr algn="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7483085" y="1536192"/>
            <a:ext cx="3291840" cy="1536192"/>
          </a:xfrm>
          <a:prstGeom prst="rect">
            <a:avLst/>
          </a:prstGeom>
        </p:spPr>
        <p:txBody>
          <a:bodyPr vert="horz" lIns="91440" tIns="45720" rIns="91440" bIns="45720" rtlCol="0" anchor="ctr"/>
          <a:lstStyle>
            <a:lvl1pPr algn="r">
              <a:defRPr sz="48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105691142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sldNum="0" hdr="0" ftr="0" dt="0"/>
  <p:txStyles>
    <p:titleStyle>
      <a:lvl1pPr algn="ctr" defTabSz="3291840" rtl="0" eaLnBrk="1" latinLnBrk="0" hangingPunct="1">
        <a:lnSpc>
          <a:spcPct val="85000"/>
        </a:lnSpc>
        <a:spcBef>
          <a:spcPct val="0"/>
        </a:spcBef>
        <a:buNone/>
        <a:defRPr sz="15360" b="0" i="0" kern="1200" cap="none" spc="-542">
          <a:solidFill>
            <a:schemeClr val="tx1"/>
          </a:solidFill>
          <a:effectLst/>
          <a:latin typeface="+mj-lt"/>
          <a:ea typeface="+mj-ea"/>
          <a:cs typeface="+mj-cs"/>
        </a:defRPr>
      </a:lvl1pPr>
    </p:titleStyle>
    <p:bodyStyle>
      <a:lvl1pPr marL="822960" indent="-822960" algn="l" defTabSz="3291840" rtl="0" eaLnBrk="1" latinLnBrk="0" hangingPunct="1">
        <a:lnSpc>
          <a:spcPct val="120000"/>
        </a:lnSpc>
        <a:spcBef>
          <a:spcPts val="3600"/>
        </a:spcBef>
        <a:buClr>
          <a:schemeClr val="accent1"/>
        </a:buClr>
        <a:buSzPct val="110000"/>
        <a:buFont typeface="Wingdings" panose="05000000000000000000" pitchFamily="2" charset="2"/>
        <a:buChar char="§"/>
        <a:defRPr sz="7680" kern="1200">
          <a:solidFill>
            <a:schemeClr val="tx1"/>
          </a:solidFill>
          <a:effectLst/>
          <a:latin typeface="+mn-lt"/>
          <a:ea typeface="+mn-ea"/>
          <a:cs typeface="+mn-cs"/>
        </a:defRPr>
      </a:lvl1pPr>
      <a:lvl2pPr marL="246888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6720" kern="1200">
          <a:solidFill>
            <a:schemeClr val="tx1"/>
          </a:solidFill>
          <a:effectLst/>
          <a:latin typeface="+mn-lt"/>
          <a:ea typeface="+mn-ea"/>
          <a:cs typeface="+mn-cs"/>
        </a:defRPr>
      </a:lvl2pPr>
      <a:lvl3pPr marL="411480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5760" kern="1200">
          <a:solidFill>
            <a:schemeClr val="tx1"/>
          </a:solidFill>
          <a:effectLst/>
          <a:latin typeface="+mn-lt"/>
          <a:ea typeface="+mn-ea"/>
          <a:cs typeface="+mn-cs"/>
        </a:defRPr>
      </a:lvl3pPr>
      <a:lvl4pPr marL="576072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5760" kern="1200">
          <a:solidFill>
            <a:schemeClr val="tx1"/>
          </a:solidFill>
          <a:effectLst/>
          <a:latin typeface="+mn-lt"/>
          <a:ea typeface="+mn-ea"/>
          <a:cs typeface="+mn-cs"/>
        </a:defRPr>
      </a:lvl4pPr>
      <a:lvl5pPr marL="740664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5760" kern="1200">
          <a:solidFill>
            <a:schemeClr val="tx1"/>
          </a:solidFill>
          <a:effectLst/>
          <a:latin typeface="+mn-lt"/>
          <a:ea typeface="+mn-ea"/>
          <a:cs typeface="+mn-cs"/>
        </a:defRPr>
      </a:lvl5pPr>
      <a:lvl6pPr marL="905256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6pPr>
      <a:lvl7pPr marL="1069848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7pPr>
      <a:lvl8pPr marL="1234440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8pPr>
      <a:lvl9pPr marL="13990320" indent="-822960" algn="l" defTabSz="3291840" rtl="0" eaLnBrk="1" latinLnBrk="0" hangingPunct="1">
        <a:lnSpc>
          <a:spcPct val="120000"/>
        </a:lnSpc>
        <a:spcBef>
          <a:spcPts val="1800"/>
        </a:spcBef>
        <a:buClr>
          <a:schemeClr val="accent1"/>
        </a:buClr>
        <a:buSzPct val="110000"/>
        <a:buFont typeface="Wingdings" panose="05000000000000000000" pitchFamily="2" charset="2"/>
        <a:buChar char="§"/>
        <a:defRPr sz="4320" kern="1200">
          <a:solidFill>
            <a:schemeClr val="tx1"/>
          </a:solidFill>
          <a:effectLst/>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43891200" cy="4114800"/>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7" name="Text 5"/>
          <p:cNvSpPr/>
          <p:nvPr/>
        </p:nvSpPr>
        <p:spPr>
          <a:xfrm>
            <a:off x="7772400" y="365760"/>
            <a:ext cx="28346400" cy="2011680"/>
          </a:xfrm>
          <a:prstGeom prst="rect">
            <a:avLst/>
          </a:prstGeom>
          <a:noFill/>
          <a:ln/>
        </p:spPr>
        <p:txBody>
          <a:bodyPr wrap="square" lIns="0" tIns="0" rIns="0" bIns="0" rtlCol="0" anchor="ctr"/>
          <a:lstStyle/>
          <a:p>
            <a:pPr marL="0" indent="0" algn="ctr">
              <a:buNone/>
            </a:pPr>
            <a:r>
              <a:rPr lang="en-US" sz="6400" b="1">
                <a:solidFill>
                  <a:srgbClr val="FFFFFF"/>
                </a:solidFill>
                <a:latin typeface="Calibri"/>
                <a:ea typeface="Calibri"/>
                <a:cs typeface="Calibri"/>
              </a:rPr>
              <a:t>Data-Driven Retrieval-Augmented AI for Security Operations</a:t>
            </a:r>
            <a:endParaRPr lang="en-US" sz="6400">
              <a:latin typeface="Calibri"/>
              <a:ea typeface="Calibri"/>
              <a:cs typeface="Calibri"/>
            </a:endParaRPr>
          </a:p>
        </p:txBody>
      </p:sp>
      <p:sp>
        <p:nvSpPr>
          <p:cNvPr id="8" name="Text 6"/>
          <p:cNvSpPr/>
          <p:nvPr/>
        </p:nvSpPr>
        <p:spPr>
          <a:xfrm>
            <a:off x="7772400" y="2377440"/>
            <a:ext cx="28346400" cy="914400"/>
          </a:xfrm>
          <a:prstGeom prst="rect">
            <a:avLst/>
          </a:prstGeom>
          <a:noFill/>
          <a:ln/>
        </p:spPr>
        <p:txBody>
          <a:bodyPr wrap="square" lIns="0" tIns="0" rIns="0" bIns="0" rtlCol="0" anchor="t"/>
          <a:lstStyle/>
          <a:p>
            <a:pPr marL="0" indent="0" algn="ctr">
              <a:buNone/>
            </a:pPr>
            <a:r>
              <a:rPr lang="en-US" sz="2800">
                <a:solidFill>
                  <a:schemeClr val="bg1"/>
                </a:solidFill>
                <a:latin typeface="Calibri"/>
                <a:ea typeface="Calibri"/>
                <a:cs typeface="Calibri"/>
              </a:rPr>
              <a:t>Abigail Miller · Ben Spiller · Caleb Rockwell · Dean Marx · Dylan Royle · Michael Vinciguerra · Rishal Khatri · Sam Strange · Tyler Geffrard</a:t>
            </a:r>
          </a:p>
        </p:txBody>
      </p:sp>
      <p:sp>
        <p:nvSpPr>
          <p:cNvPr id="9" name="Text 7"/>
          <p:cNvSpPr/>
          <p:nvPr/>
        </p:nvSpPr>
        <p:spPr>
          <a:xfrm>
            <a:off x="7718480" y="3076158"/>
            <a:ext cx="28346400" cy="640080"/>
          </a:xfrm>
          <a:prstGeom prst="rect">
            <a:avLst/>
          </a:prstGeom>
          <a:noFill/>
          <a:ln/>
        </p:spPr>
        <p:txBody>
          <a:bodyPr wrap="square" lIns="0" tIns="0" rIns="0" bIns="0" rtlCol="0" anchor="t"/>
          <a:lstStyle/>
          <a:p>
            <a:pPr algn="ctr"/>
            <a:r>
              <a:rPr lang="en-US" sz="2800">
                <a:solidFill>
                  <a:schemeClr val="bg1"/>
                </a:solidFill>
                <a:latin typeface="Calibri"/>
                <a:ea typeface="Calibri"/>
                <a:cs typeface="Calibri"/>
              </a:rPr>
              <a:t>Project Advisor: Prof. Lisa Henry  |  Sponsor: Joseph Gray</a:t>
            </a:r>
          </a:p>
        </p:txBody>
      </p:sp>
      <p:sp>
        <p:nvSpPr>
          <p:cNvPr id="10" name="Shape 8"/>
          <p:cNvSpPr/>
          <p:nvPr/>
        </p:nvSpPr>
        <p:spPr>
          <a:xfrm>
            <a:off x="457200" y="4663440"/>
            <a:ext cx="12618720" cy="26974800"/>
          </a:xfrm>
          <a:prstGeom prst="rect">
            <a:avLst/>
          </a:prstGeom>
          <a:solidFill>
            <a:srgbClr val="F5F7F8"/>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1" name="Shape 9"/>
          <p:cNvSpPr/>
          <p:nvPr/>
        </p:nvSpPr>
        <p:spPr>
          <a:xfrm>
            <a:off x="13613040" y="4667400"/>
            <a:ext cx="16662400" cy="26974800"/>
          </a:xfrm>
          <a:prstGeom prst="rect">
            <a:avLst/>
          </a:prstGeom>
          <a:solidFill>
            <a:srgbClr val="F5F7F8"/>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2" name="Shape 10"/>
          <p:cNvSpPr/>
          <p:nvPr/>
        </p:nvSpPr>
        <p:spPr>
          <a:xfrm>
            <a:off x="30835761" y="4668402"/>
            <a:ext cx="12623800" cy="26974800"/>
          </a:xfrm>
          <a:prstGeom prst="rect">
            <a:avLst/>
          </a:prstGeom>
          <a:solidFill>
            <a:srgbClr val="F5F7F8"/>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3" name="Shape 11"/>
          <p:cNvSpPr/>
          <p:nvPr/>
        </p:nvSpPr>
        <p:spPr>
          <a:xfrm>
            <a:off x="914400" y="5121048"/>
            <a:ext cx="11704320" cy="1114347"/>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4" name="Text 12"/>
          <p:cNvSpPr/>
          <p:nvPr/>
        </p:nvSpPr>
        <p:spPr>
          <a:xfrm>
            <a:off x="914400" y="5121048"/>
            <a:ext cx="11704320" cy="1114347"/>
          </a:xfrm>
          <a:prstGeom prst="rect">
            <a:avLst/>
          </a:prstGeom>
          <a:noFill/>
          <a:ln/>
        </p:spPr>
        <p:txBody>
          <a:bodyPr wrap="square" lIns="0" tIns="0" rIns="0" bIns="0" rtlCol="0" anchor="ctr"/>
          <a:lstStyle/>
          <a:p>
            <a:pPr marL="0" indent="0" algn="ctr">
              <a:buNone/>
            </a:pPr>
            <a:r>
              <a:rPr lang="en-US" sz="2800" b="1" kern="0" spc="300">
                <a:solidFill>
                  <a:srgbClr val="FFFFFF"/>
                </a:solidFill>
                <a:latin typeface="Calibri" panose="020F0502020204030204" pitchFamily="34" charset="0"/>
                <a:cs typeface="Calibri" panose="020F0502020204030204" pitchFamily="34" charset="0"/>
              </a:rPr>
              <a:t>OVERVIEW</a:t>
            </a:r>
            <a:endParaRPr lang="en-US" sz="2800">
              <a:latin typeface="Calibri" panose="020F0502020204030204" pitchFamily="34" charset="0"/>
              <a:cs typeface="Calibri" panose="020F0502020204030204" pitchFamily="34" charset="0"/>
            </a:endParaRPr>
          </a:p>
        </p:txBody>
      </p:sp>
      <p:sp>
        <p:nvSpPr>
          <p:cNvPr id="15" name="Text 13"/>
          <p:cNvSpPr/>
          <p:nvPr/>
        </p:nvSpPr>
        <p:spPr>
          <a:xfrm>
            <a:off x="914400" y="6538650"/>
            <a:ext cx="11704320" cy="3714491"/>
          </a:xfrm>
          <a:prstGeom prst="rect">
            <a:avLst/>
          </a:prstGeom>
          <a:noFill/>
          <a:ln/>
        </p:spPr>
        <p:txBody>
          <a:bodyPr wrap="square" lIns="0" tIns="0" rIns="0" bIns="0" rtlCol="0" anchor="t"/>
          <a:lstStyle/>
          <a:p>
            <a:r>
              <a:rPr lang="en-US" sz="2800" dirty="0">
                <a:latin typeface="Calibri"/>
                <a:ea typeface="Calibri"/>
                <a:cs typeface="Calibri"/>
              </a:rPr>
              <a:t>USNH cybersecurity team receive high alert volumes from Microsoft Defender, CrowdStrike, and Azure Sign-Ins. This leads to analyst fatigue and delayed responses due to manual triage. Investigating a single suspicious login can take up to 2 hours, and missed incidents can result in an expense in excess of $50K.
</a:t>
            </a:r>
          </a:p>
          <a:p>
            <a:r>
              <a:rPr lang="en-US" sz="2800" dirty="0">
                <a:latin typeface="Calibri"/>
                <a:ea typeface="Calibri"/>
                <a:cs typeface="Calibri"/>
              </a:rPr>
              <a:t>Project Mimir develops an AI-Enhanced Alert Triage System that adds identity context to alerts using Splunk ES, Splunk SOAR, and UNH’s </a:t>
            </a:r>
            <a:r>
              <a:rPr lang="en-US" sz="2800" dirty="0" err="1">
                <a:latin typeface="Calibri"/>
                <a:ea typeface="Calibri"/>
                <a:cs typeface="Calibri"/>
              </a:rPr>
              <a:t>DeepThought</a:t>
            </a:r>
            <a:r>
              <a:rPr lang="en-US" sz="2800" dirty="0">
                <a:latin typeface="Calibri"/>
                <a:ea typeface="Calibri"/>
                <a:cs typeface="Calibri"/>
              </a:rPr>
              <a:t> AI to expedite alert remediation.</a:t>
            </a:r>
            <a:endParaRPr lang="en-US" sz="2800" dirty="0">
              <a:latin typeface="Calibri" panose="020F0502020204030204" pitchFamily="34" charset="0"/>
              <a:ea typeface="Calibri"/>
              <a:cs typeface="Calibri" panose="020F0502020204030204" pitchFamily="34" charset="0"/>
            </a:endParaRPr>
          </a:p>
        </p:txBody>
      </p:sp>
      <p:sp>
        <p:nvSpPr>
          <p:cNvPr id="16" name="Shape 14"/>
          <p:cNvSpPr/>
          <p:nvPr/>
        </p:nvSpPr>
        <p:spPr>
          <a:xfrm>
            <a:off x="914400" y="10268271"/>
            <a:ext cx="3794760" cy="3396106"/>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7" name="Text 15"/>
          <p:cNvSpPr/>
          <p:nvPr/>
        </p:nvSpPr>
        <p:spPr>
          <a:xfrm>
            <a:off x="914400" y="10586656"/>
            <a:ext cx="3794760" cy="2122566"/>
          </a:xfrm>
          <a:prstGeom prst="rect">
            <a:avLst/>
          </a:prstGeom>
          <a:noFill/>
          <a:ln/>
        </p:spPr>
        <p:txBody>
          <a:bodyPr wrap="square" lIns="0" tIns="0" rIns="0" bIns="0" rtlCol="0" anchor="ctr"/>
          <a:lstStyle/>
          <a:p>
            <a:pPr marL="0" indent="0" algn="ctr">
              <a:buNone/>
            </a:pPr>
            <a:r>
              <a:rPr lang="en-US" sz="7000" b="1">
                <a:solidFill>
                  <a:srgbClr val="28468E"/>
                </a:solidFill>
                <a:latin typeface="Calibri"/>
                <a:ea typeface="Calibri"/>
                <a:cs typeface="Calibri"/>
              </a:rPr>
              <a:t>2h</a:t>
            </a:r>
            <a:endParaRPr lang="en-US" sz="7000">
              <a:latin typeface="Calibri"/>
              <a:ea typeface="Calibri"/>
              <a:cs typeface="Calibri"/>
            </a:endParaRPr>
          </a:p>
        </p:txBody>
      </p:sp>
      <p:sp>
        <p:nvSpPr>
          <p:cNvPr id="18" name="Text 16"/>
          <p:cNvSpPr/>
          <p:nvPr/>
        </p:nvSpPr>
        <p:spPr>
          <a:xfrm>
            <a:off x="914400" y="12815351"/>
            <a:ext cx="3794760" cy="742898"/>
          </a:xfrm>
          <a:prstGeom prst="rect">
            <a:avLst/>
          </a:prstGeom>
          <a:noFill/>
          <a:ln/>
        </p:spPr>
        <p:txBody>
          <a:bodyPr wrap="square" lIns="0" tIns="0" rIns="0" bIns="0" rtlCol="0" anchor="t"/>
          <a:lstStyle/>
          <a:p>
            <a:pPr algn="ctr"/>
            <a:r>
              <a:rPr lang="en-US" sz="2100">
                <a:solidFill>
                  <a:srgbClr val="1A2E3A"/>
                </a:solidFill>
                <a:latin typeface="Calibri"/>
                <a:ea typeface="Calibri"/>
                <a:cs typeface="Calibri"/>
              </a:rPr>
              <a:t>Investigation Time</a:t>
            </a:r>
          </a:p>
        </p:txBody>
      </p:sp>
      <p:sp>
        <p:nvSpPr>
          <p:cNvPr id="19" name="Shape 17"/>
          <p:cNvSpPr/>
          <p:nvPr/>
        </p:nvSpPr>
        <p:spPr>
          <a:xfrm>
            <a:off x="4869180" y="10268271"/>
            <a:ext cx="3794760" cy="3396106"/>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20" name="Text 18"/>
          <p:cNvSpPr/>
          <p:nvPr/>
        </p:nvSpPr>
        <p:spPr>
          <a:xfrm>
            <a:off x="4869180" y="10586656"/>
            <a:ext cx="3794760" cy="2122566"/>
          </a:xfrm>
          <a:prstGeom prst="rect">
            <a:avLst/>
          </a:prstGeom>
          <a:noFill/>
          <a:ln/>
        </p:spPr>
        <p:txBody>
          <a:bodyPr wrap="square" lIns="0" tIns="0" rIns="0" bIns="0" rtlCol="0" anchor="ctr"/>
          <a:lstStyle/>
          <a:p>
            <a:pPr marL="0" indent="0" algn="ctr">
              <a:buNone/>
            </a:pPr>
            <a:r>
              <a:rPr lang="en-US" sz="7000" b="1">
                <a:solidFill>
                  <a:srgbClr val="28468E"/>
                </a:solidFill>
                <a:latin typeface="Calibri" panose="020F0502020204030204" pitchFamily="34" charset="0"/>
                <a:cs typeface="Calibri" panose="020F0502020204030204" pitchFamily="34" charset="0"/>
              </a:rPr>
              <a:t>$50K</a:t>
            </a:r>
            <a:endParaRPr lang="en-US" sz="7000">
              <a:latin typeface="Calibri" panose="020F0502020204030204" pitchFamily="34" charset="0"/>
              <a:cs typeface="Calibri" panose="020F0502020204030204" pitchFamily="34" charset="0"/>
            </a:endParaRPr>
          </a:p>
        </p:txBody>
      </p:sp>
      <p:sp>
        <p:nvSpPr>
          <p:cNvPr id="21" name="Text 19"/>
          <p:cNvSpPr/>
          <p:nvPr/>
        </p:nvSpPr>
        <p:spPr>
          <a:xfrm>
            <a:off x="4869180" y="12815351"/>
            <a:ext cx="3794760" cy="742898"/>
          </a:xfrm>
          <a:prstGeom prst="rect">
            <a:avLst/>
          </a:prstGeom>
          <a:noFill/>
          <a:ln/>
        </p:spPr>
        <p:txBody>
          <a:bodyPr wrap="square" lIns="0" tIns="0" rIns="0" bIns="0" rtlCol="0" anchor="t"/>
          <a:lstStyle/>
          <a:p>
            <a:pPr algn="ctr"/>
            <a:r>
              <a:rPr lang="en-US" sz="2100">
                <a:solidFill>
                  <a:srgbClr val="1A2E3A"/>
                </a:solidFill>
                <a:latin typeface="Calibri"/>
                <a:ea typeface="Calibri"/>
                <a:cs typeface="Calibri"/>
              </a:rPr>
              <a:t>Potential missed incident cost</a:t>
            </a:r>
            <a:endParaRPr lang="en-US" sz="2100">
              <a:latin typeface="Calibri"/>
              <a:ea typeface="Calibri"/>
              <a:cs typeface="Calibri"/>
            </a:endParaRPr>
          </a:p>
        </p:txBody>
      </p:sp>
      <p:sp>
        <p:nvSpPr>
          <p:cNvPr id="22" name="Shape 20"/>
          <p:cNvSpPr/>
          <p:nvPr/>
        </p:nvSpPr>
        <p:spPr>
          <a:xfrm>
            <a:off x="8823960" y="10268271"/>
            <a:ext cx="3794760" cy="3396106"/>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23" name="Text 21"/>
          <p:cNvSpPr/>
          <p:nvPr/>
        </p:nvSpPr>
        <p:spPr>
          <a:xfrm>
            <a:off x="8823960" y="10586656"/>
            <a:ext cx="3794760" cy="2122566"/>
          </a:xfrm>
          <a:prstGeom prst="rect">
            <a:avLst/>
          </a:prstGeom>
          <a:noFill/>
          <a:ln/>
        </p:spPr>
        <p:txBody>
          <a:bodyPr wrap="square" lIns="0" tIns="0" rIns="0" bIns="0" rtlCol="0" anchor="ctr"/>
          <a:lstStyle/>
          <a:p>
            <a:pPr marL="0" indent="0" algn="ctr">
              <a:buNone/>
            </a:pPr>
            <a:r>
              <a:rPr lang="en-US" sz="7000" b="1">
                <a:solidFill>
                  <a:srgbClr val="28468E"/>
                </a:solidFill>
                <a:latin typeface="Calibri" panose="020F0502020204030204" pitchFamily="34" charset="0"/>
                <a:cs typeface="Calibri" panose="020F0502020204030204" pitchFamily="34" charset="0"/>
              </a:rPr>
              <a:t>99%</a:t>
            </a:r>
            <a:endParaRPr lang="en-US" sz="7000">
              <a:latin typeface="Calibri" panose="020F0502020204030204" pitchFamily="34" charset="0"/>
              <a:cs typeface="Calibri" panose="020F0502020204030204" pitchFamily="34" charset="0"/>
            </a:endParaRPr>
          </a:p>
        </p:txBody>
      </p:sp>
      <p:sp>
        <p:nvSpPr>
          <p:cNvPr id="24" name="Text 22"/>
          <p:cNvSpPr/>
          <p:nvPr/>
        </p:nvSpPr>
        <p:spPr>
          <a:xfrm>
            <a:off x="8823960" y="12815351"/>
            <a:ext cx="3794760" cy="742898"/>
          </a:xfrm>
          <a:prstGeom prst="rect">
            <a:avLst/>
          </a:prstGeom>
          <a:noFill/>
          <a:ln/>
        </p:spPr>
        <p:txBody>
          <a:bodyPr wrap="square" lIns="0" tIns="0" rIns="0" bIns="0" rtlCol="0" anchor="t"/>
          <a:lstStyle/>
          <a:p>
            <a:pPr marL="0" indent="0" algn="ctr">
              <a:buNone/>
            </a:pPr>
            <a:r>
              <a:rPr lang="en-US" sz="2100">
                <a:solidFill>
                  <a:srgbClr val="1A2E3A"/>
                </a:solidFill>
                <a:latin typeface="Calibri" panose="020F0502020204030204" pitchFamily="34" charset="0"/>
                <a:cs typeface="Calibri" panose="020F0502020204030204" pitchFamily="34" charset="0"/>
              </a:rPr>
              <a:t>Target accuracy</a:t>
            </a:r>
            <a:endParaRPr lang="en-US" sz="2100">
              <a:latin typeface="Calibri" panose="020F0502020204030204" pitchFamily="34" charset="0"/>
              <a:cs typeface="Calibri" panose="020F0502020204030204" pitchFamily="34" charset="0"/>
            </a:endParaRPr>
          </a:p>
        </p:txBody>
      </p:sp>
      <p:sp>
        <p:nvSpPr>
          <p:cNvPr id="25" name="Shape 23"/>
          <p:cNvSpPr/>
          <p:nvPr/>
        </p:nvSpPr>
        <p:spPr>
          <a:xfrm>
            <a:off x="914400" y="13929699"/>
            <a:ext cx="11704320" cy="0"/>
          </a:xfrm>
          <a:prstGeom prst="line">
            <a:avLst/>
          </a:prstGeom>
          <a:no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26" name="Shape 24"/>
          <p:cNvSpPr/>
          <p:nvPr/>
        </p:nvSpPr>
        <p:spPr>
          <a:xfrm>
            <a:off x="914400" y="14566469"/>
            <a:ext cx="11704320" cy="1114347"/>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27" name="Text 25"/>
          <p:cNvSpPr/>
          <p:nvPr/>
        </p:nvSpPr>
        <p:spPr>
          <a:xfrm>
            <a:off x="914400" y="14566469"/>
            <a:ext cx="11704320" cy="1114347"/>
          </a:xfrm>
          <a:prstGeom prst="rect">
            <a:avLst/>
          </a:prstGeom>
          <a:noFill/>
          <a:ln/>
        </p:spPr>
        <p:txBody>
          <a:bodyPr wrap="square" lIns="0" tIns="0" rIns="0" bIns="0" rtlCol="0" anchor="ctr"/>
          <a:lstStyle/>
          <a:p>
            <a:pPr marL="0" indent="0" algn="ctr">
              <a:buNone/>
            </a:pPr>
            <a:r>
              <a:rPr lang="en-US" sz="2800" b="1" kern="0" spc="300">
                <a:solidFill>
                  <a:srgbClr val="FFFFFF"/>
                </a:solidFill>
                <a:latin typeface="Calibri" panose="020F0502020204030204" pitchFamily="34" charset="0"/>
                <a:cs typeface="Calibri" panose="020F0502020204030204" pitchFamily="34" charset="0"/>
              </a:rPr>
              <a:t>REQUIREMENTS</a:t>
            </a:r>
            <a:endParaRPr lang="en-US" sz="2800">
              <a:latin typeface="Calibri" panose="020F0502020204030204" pitchFamily="34" charset="0"/>
              <a:cs typeface="Calibri" panose="020F0502020204030204" pitchFamily="34" charset="0"/>
            </a:endParaRPr>
          </a:p>
        </p:txBody>
      </p:sp>
      <p:sp>
        <p:nvSpPr>
          <p:cNvPr id="28" name="Text 26"/>
          <p:cNvSpPr/>
          <p:nvPr/>
        </p:nvSpPr>
        <p:spPr>
          <a:xfrm>
            <a:off x="914400" y="15840008"/>
            <a:ext cx="11704320" cy="849026"/>
          </a:xfrm>
          <a:prstGeom prst="rect">
            <a:avLst/>
          </a:prstGeom>
          <a:noFill/>
          <a:ln/>
        </p:spPr>
        <p:txBody>
          <a:bodyPr wrap="square" lIns="0" tIns="0" rIns="0" bIns="0" rtlCol="0" anchor="ctr"/>
          <a:lstStyle/>
          <a:p>
            <a:pPr marL="0" indent="0">
              <a:buNone/>
            </a:pPr>
            <a:r>
              <a:rPr lang="en-US" sz="2800" b="1">
                <a:solidFill>
                  <a:srgbClr val="1A2E35"/>
                </a:solidFill>
                <a:latin typeface="Calibri" panose="020F0502020204030204" pitchFamily="34" charset="0"/>
                <a:cs typeface="Calibri" panose="020F0502020204030204" pitchFamily="34" charset="0"/>
              </a:rPr>
              <a:t>Functional</a:t>
            </a:r>
            <a:endParaRPr lang="en-US" sz="2800">
              <a:latin typeface="Calibri" panose="020F0502020204030204" pitchFamily="34" charset="0"/>
              <a:ea typeface="Calibri" panose="020F0502020204030204" pitchFamily="34" charset="0"/>
              <a:cs typeface="Calibri" panose="020F0502020204030204" pitchFamily="34" charset="0"/>
            </a:endParaRPr>
          </a:p>
        </p:txBody>
      </p:sp>
      <p:sp>
        <p:nvSpPr>
          <p:cNvPr id="30" name="Text 28"/>
          <p:cNvSpPr/>
          <p:nvPr/>
        </p:nvSpPr>
        <p:spPr>
          <a:xfrm>
            <a:off x="2118115" y="16948758"/>
            <a:ext cx="5486400" cy="1008219"/>
          </a:xfrm>
          <a:prstGeom prst="rect">
            <a:avLst/>
          </a:prstGeom>
          <a:noFill/>
          <a:ln/>
        </p:spPr>
        <p:txBody>
          <a:bodyPr wrap="square" lIns="0" tIns="0" rIns="0" bIns="0" rtlCol="0" anchor="t"/>
          <a:lstStyle/>
          <a:p>
            <a:pPr marL="0" indent="0">
              <a:buNone/>
            </a:pPr>
            <a:r>
              <a:rPr lang="en-US" sz="2600">
                <a:solidFill>
                  <a:srgbClr val="1A2E35"/>
                </a:solidFill>
                <a:latin typeface="Calibri" panose="020F0502020204030204" pitchFamily="34" charset="0"/>
                <a:cs typeface="Calibri" panose="020F0502020204030204" pitchFamily="34" charset="0"/>
              </a:rPr>
              <a:t>Classify 5 alert types</a:t>
            </a:r>
            <a:endParaRPr lang="en-US" sz="2600">
              <a:latin typeface="Calibri" panose="020F0502020204030204" pitchFamily="34" charset="0"/>
              <a:cs typeface="Calibri" panose="020F0502020204030204" pitchFamily="34" charset="0"/>
            </a:endParaRPr>
          </a:p>
          <a:p>
            <a:pPr marL="0" indent="0">
              <a:buNone/>
            </a:pPr>
            <a:r>
              <a:rPr lang="en-US" sz="2600">
                <a:solidFill>
                  <a:srgbClr val="1A2E35"/>
                </a:solidFill>
                <a:latin typeface="Calibri" panose="020F0502020204030204" pitchFamily="34" charset="0"/>
                <a:cs typeface="Calibri" panose="020F0502020204030204" pitchFamily="34" charset="0"/>
              </a:rPr>
              <a:t>at 99% </a:t>
            </a:r>
            <a:r>
              <a:rPr lang="en-US" sz="2600">
                <a:latin typeface="Calibri" panose="020F0502020204030204" pitchFamily="34" charset="0"/>
                <a:cs typeface="Calibri" panose="020F0502020204030204" pitchFamily="34" charset="0"/>
              </a:rPr>
              <a:t>accuracy</a:t>
            </a:r>
          </a:p>
        </p:txBody>
      </p:sp>
      <p:sp>
        <p:nvSpPr>
          <p:cNvPr id="32" name="Text 30"/>
          <p:cNvSpPr/>
          <p:nvPr/>
        </p:nvSpPr>
        <p:spPr>
          <a:xfrm>
            <a:off x="7452916" y="16970572"/>
            <a:ext cx="5486400" cy="1008219"/>
          </a:xfrm>
          <a:prstGeom prst="rect">
            <a:avLst/>
          </a:prstGeom>
          <a:noFill/>
          <a:ln/>
        </p:spPr>
        <p:txBody>
          <a:bodyPr wrap="square" lIns="0" tIns="0" rIns="0" bIns="0" rtlCol="0" anchor="t"/>
          <a:lstStyle/>
          <a:p>
            <a:r>
              <a:rPr lang="en-US" sz="2600">
                <a:latin typeface="Calibri" panose="020F0502020204030204" pitchFamily="34" charset="0"/>
                <a:cs typeface="Calibri" panose="020F0502020204030204" pitchFamily="34" charset="0"/>
              </a:rPr>
              <a:t>Generate clear, human-readable </a:t>
            </a:r>
          </a:p>
          <a:p>
            <a:r>
              <a:rPr lang="en-US" sz="2600">
                <a:latin typeface="Calibri" panose="020F0502020204030204" pitchFamily="34" charset="0"/>
                <a:cs typeface="Calibri" panose="020F0502020204030204" pitchFamily="34" charset="0"/>
              </a:rPr>
              <a:t>reports</a:t>
            </a:r>
          </a:p>
        </p:txBody>
      </p:sp>
      <p:sp>
        <p:nvSpPr>
          <p:cNvPr id="34" name="Text 32"/>
          <p:cNvSpPr/>
          <p:nvPr/>
        </p:nvSpPr>
        <p:spPr>
          <a:xfrm>
            <a:off x="2118115" y="18677571"/>
            <a:ext cx="5486400" cy="1008219"/>
          </a:xfrm>
          <a:prstGeom prst="rect">
            <a:avLst/>
          </a:prstGeom>
          <a:noFill/>
          <a:ln/>
        </p:spPr>
        <p:txBody>
          <a:bodyPr wrap="square" lIns="0" tIns="0" rIns="0" bIns="0" rtlCol="0" anchor="t"/>
          <a:lstStyle/>
          <a:p>
            <a:pPr marL="0" indent="0">
              <a:buNone/>
            </a:pPr>
            <a:r>
              <a:rPr lang="en-US" sz="2600">
                <a:solidFill>
                  <a:srgbClr val="1A2E35"/>
                </a:solidFill>
                <a:latin typeface="Calibri" panose="020F0502020204030204" pitchFamily="34" charset="0"/>
                <a:cs typeface="Calibri" panose="020F0502020204030204" pitchFamily="34" charset="0"/>
              </a:rPr>
              <a:t>Maintain data privacy</a:t>
            </a:r>
            <a:endParaRPr lang="en-US" sz="2600">
              <a:latin typeface="Calibri" panose="020F0502020204030204" pitchFamily="34" charset="0"/>
              <a:cs typeface="Calibri" panose="020F0502020204030204" pitchFamily="34" charset="0"/>
            </a:endParaRPr>
          </a:p>
          <a:p>
            <a:pPr marL="0" indent="0">
              <a:buNone/>
            </a:pPr>
            <a:r>
              <a:rPr lang="en-US" sz="2600">
                <a:solidFill>
                  <a:srgbClr val="1A2E35"/>
                </a:solidFill>
                <a:latin typeface="Calibri" panose="020F0502020204030204" pitchFamily="34" charset="0"/>
                <a:cs typeface="Calibri" panose="020F0502020204030204" pitchFamily="34" charset="0"/>
              </a:rPr>
              <a:t>&amp; compliance</a:t>
            </a:r>
            <a:endParaRPr lang="en-US" sz="2600">
              <a:latin typeface="Calibri" panose="020F0502020204030204" pitchFamily="34" charset="0"/>
              <a:cs typeface="Calibri" panose="020F0502020204030204" pitchFamily="34" charset="0"/>
            </a:endParaRPr>
          </a:p>
        </p:txBody>
      </p:sp>
      <p:sp>
        <p:nvSpPr>
          <p:cNvPr id="36" name="Text 34"/>
          <p:cNvSpPr/>
          <p:nvPr/>
        </p:nvSpPr>
        <p:spPr>
          <a:xfrm>
            <a:off x="7445657" y="18676731"/>
            <a:ext cx="5486400" cy="1008219"/>
          </a:xfrm>
          <a:prstGeom prst="rect">
            <a:avLst/>
          </a:prstGeom>
          <a:noFill/>
          <a:ln/>
        </p:spPr>
        <p:txBody>
          <a:bodyPr wrap="square" lIns="0" tIns="0" rIns="0" bIns="0" rtlCol="0" anchor="t"/>
          <a:lstStyle/>
          <a:p>
            <a:pPr marL="0" indent="0">
              <a:buNone/>
            </a:pPr>
            <a:r>
              <a:rPr lang="en-US" sz="2600">
                <a:solidFill>
                  <a:srgbClr val="1A2E35"/>
                </a:solidFill>
                <a:latin typeface="Calibri" panose="020F0502020204030204" pitchFamily="34" charset="0"/>
                <a:cs typeface="Calibri" panose="020F0502020204030204" pitchFamily="34" charset="0"/>
              </a:rPr>
              <a:t>Integrate with existing</a:t>
            </a:r>
            <a:endParaRPr lang="en-US" sz="2600">
              <a:latin typeface="Calibri" panose="020F0502020204030204" pitchFamily="34" charset="0"/>
              <a:cs typeface="Calibri" panose="020F0502020204030204" pitchFamily="34" charset="0"/>
            </a:endParaRPr>
          </a:p>
          <a:p>
            <a:pPr marL="0" indent="0">
              <a:buNone/>
            </a:pPr>
            <a:r>
              <a:rPr lang="en-US" sz="2600">
                <a:solidFill>
                  <a:srgbClr val="1A2E35"/>
                </a:solidFill>
                <a:latin typeface="Calibri" panose="020F0502020204030204" pitchFamily="34" charset="0"/>
                <a:cs typeface="Calibri" panose="020F0502020204030204" pitchFamily="34" charset="0"/>
              </a:rPr>
              <a:t>USNH platforms</a:t>
            </a:r>
            <a:endParaRPr lang="en-US" sz="2600">
              <a:latin typeface="Calibri" panose="020F0502020204030204" pitchFamily="34" charset="0"/>
              <a:cs typeface="Calibri" panose="020F0502020204030204" pitchFamily="34" charset="0"/>
            </a:endParaRPr>
          </a:p>
        </p:txBody>
      </p:sp>
      <p:sp>
        <p:nvSpPr>
          <p:cNvPr id="37" name="Text 35"/>
          <p:cNvSpPr/>
          <p:nvPr/>
        </p:nvSpPr>
        <p:spPr>
          <a:xfrm>
            <a:off x="966158" y="19672658"/>
            <a:ext cx="11704320" cy="849026"/>
          </a:xfrm>
          <a:prstGeom prst="rect">
            <a:avLst/>
          </a:prstGeom>
          <a:noFill/>
          <a:ln/>
        </p:spPr>
        <p:txBody>
          <a:bodyPr wrap="square" lIns="0" tIns="0" rIns="0" bIns="0" rtlCol="0" anchor="ctr"/>
          <a:lstStyle/>
          <a:p>
            <a:pPr marL="0" indent="0">
              <a:buNone/>
            </a:pPr>
            <a:r>
              <a:rPr lang="en-US" sz="2800" b="1">
                <a:solidFill>
                  <a:srgbClr val="1A2E35"/>
                </a:solidFill>
                <a:latin typeface="Calibri" panose="020F0502020204030204" pitchFamily="34" charset="0"/>
                <a:cs typeface="Calibri" panose="020F0502020204030204" pitchFamily="34" charset="0"/>
              </a:rPr>
              <a:t>Non-Functional</a:t>
            </a:r>
            <a:endParaRPr lang="en-US" sz="2800">
              <a:latin typeface="Calibri" panose="020F0502020204030204" pitchFamily="34" charset="0"/>
              <a:ea typeface="Calibri" panose="020F0502020204030204" pitchFamily="34" charset="0"/>
              <a:cs typeface="Calibri" panose="020F0502020204030204" pitchFamily="34" charset="0"/>
            </a:endParaRPr>
          </a:p>
        </p:txBody>
      </p:sp>
      <p:sp>
        <p:nvSpPr>
          <p:cNvPr id="39" name="Text 37"/>
          <p:cNvSpPr/>
          <p:nvPr/>
        </p:nvSpPr>
        <p:spPr>
          <a:xfrm>
            <a:off x="2128842" y="20832326"/>
            <a:ext cx="5486400" cy="1008219"/>
          </a:xfrm>
          <a:prstGeom prst="rect">
            <a:avLst/>
          </a:prstGeom>
          <a:noFill/>
          <a:ln/>
        </p:spPr>
        <p:txBody>
          <a:bodyPr wrap="square" lIns="0" tIns="0" rIns="0" bIns="0" rtlCol="0" anchor="t"/>
          <a:lstStyle/>
          <a:p>
            <a:pPr marL="0" indent="0">
              <a:buNone/>
            </a:pPr>
            <a:r>
              <a:rPr lang="en-US" sz="2600">
                <a:solidFill>
                  <a:srgbClr val="1A2E35"/>
                </a:solidFill>
                <a:latin typeface="Calibri" panose="020F0502020204030204" pitchFamily="34" charset="0"/>
                <a:cs typeface="Calibri" panose="020F0502020204030204" pitchFamily="34" charset="0"/>
              </a:rPr>
              <a:t>Faster than human analyst</a:t>
            </a:r>
            <a:endParaRPr lang="en-US" sz="2600">
              <a:latin typeface="Calibri" panose="020F0502020204030204" pitchFamily="34" charset="0"/>
              <a:cs typeface="Calibri" panose="020F0502020204030204" pitchFamily="34" charset="0"/>
            </a:endParaRPr>
          </a:p>
        </p:txBody>
      </p:sp>
      <p:sp>
        <p:nvSpPr>
          <p:cNvPr id="41" name="Text 39"/>
          <p:cNvSpPr/>
          <p:nvPr/>
        </p:nvSpPr>
        <p:spPr>
          <a:xfrm>
            <a:off x="7448179" y="20792474"/>
            <a:ext cx="5486400" cy="1008219"/>
          </a:xfrm>
          <a:prstGeom prst="rect">
            <a:avLst/>
          </a:prstGeom>
          <a:noFill/>
          <a:ln/>
        </p:spPr>
        <p:txBody>
          <a:bodyPr wrap="square" lIns="0" tIns="0" rIns="0" bIns="0" rtlCol="0" anchor="t"/>
          <a:lstStyle/>
          <a:p>
            <a:r>
              <a:rPr lang="en-US" sz="2600">
                <a:solidFill>
                  <a:srgbClr val="1A2E35"/>
                </a:solidFill>
                <a:latin typeface="Calibri"/>
                <a:ea typeface="Calibri"/>
                <a:cs typeface="Calibri"/>
              </a:rPr>
              <a:t> Clear, readable output</a:t>
            </a:r>
            <a:endParaRPr lang="en-US" sz="2600">
              <a:latin typeface="Calibri"/>
              <a:ea typeface="Calibri"/>
              <a:cs typeface="Calibri"/>
            </a:endParaRPr>
          </a:p>
        </p:txBody>
      </p:sp>
      <p:sp>
        <p:nvSpPr>
          <p:cNvPr id="43" name="Text 41"/>
          <p:cNvSpPr/>
          <p:nvPr/>
        </p:nvSpPr>
        <p:spPr>
          <a:xfrm>
            <a:off x="1966202" y="22258153"/>
            <a:ext cx="5486400" cy="1008219"/>
          </a:xfrm>
          <a:prstGeom prst="rect">
            <a:avLst/>
          </a:prstGeom>
          <a:noFill/>
          <a:ln/>
        </p:spPr>
        <p:txBody>
          <a:bodyPr wrap="square" lIns="0" tIns="0" rIns="0" bIns="0" rtlCol="0" anchor="t"/>
          <a:lstStyle/>
          <a:p>
            <a:r>
              <a:rPr lang="en-US" sz="2600">
                <a:latin typeface="Calibri"/>
                <a:ea typeface="Calibri"/>
                <a:cs typeface="Calibri"/>
              </a:rPr>
              <a:t> Easy to maintain and document</a:t>
            </a:r>
          </a:p>
        </p:txBody>
      </p:sp>
      <p:sp>
        <p:nvSpPr>
          <p:cNvPr id="45" name="Text 43"/>
          <p:cNvSpPr/>
          <p:nvPr/>
        </p:nvSpPr>
        <p:spPr>
          <a:xfrm>
            <a:off x="7448179" y="22258153"/>
            <a:ext cx="5486400" cy="1008219"/>
          </a:xfrm>
          <a:prstGeom prst="rect">
            <a:avLst/>
          </a:prstGeom>
          <a:noFill/>
          <a:ln/>
        </p:spPr>
        <p:txBody>
          <a:bodyPr wrap="square" lIns="0" tIns="0" rIns="0" bIns="0" rtlCol="0" anchor="t"/>
          <a:lstStyle/>
          <a:p>
            <a:r>
              <a:rPr lang="en-US" sz="2600">
                <a:solidFill>
                  <a:srgbClr val="1A2E35"/>
                </a:solidFill>
                <a:latin typeface="Calibri"/>
                <a:ea typeface="Calibri"/>
                <a:cs typeface="Calibri"/>
              </a:rPr>
              <a:t> Cost-effective at scale</a:t>
            </a:r>
            <a:endParaRPr lang="en-US" sz="2600">
              <a:latin typeface="Calibri"/>
              <a:ea typeface="Calibri"/>
              <a:cs typeface="Calibri"/>
            </a:endParaRPr>
          </a:p>
        </p:txBody>
      </p:sp>
      <p:sp>
        <p:nvSpPr>
          <p:cNvPr id="46" name="Shape 44"/>
          <p:cNvSpPr/>
          <p:nvPr/>
        </p:nvSpPr>
        <p:spPr>
          <a:xfrm>
            <a:off x="914400" y="23268991"/>
            <a:ext cx="11704320" cy="0"/>
          </a:xfrm>
          <a:prstGeom prst="line">
            <a:avLst/>
          </a:prstGeom>
          <a:no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47" name="Shape 45"/>
          <p:cNvSpPr/>
          <p:nvPr/>
        </p:nvSpPr>
        <p:spPr>
          <a:xfrm>
            <a:off x="914400" y="23905761"/>
            <a:ext cx="11704320" cy="1114347"/>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48" name="Text 46"/>
          <p:cNvSpPr/>
          <p:nvPr/>
        </p:nvSpPr>
        <p:spPr>
          <a:xfrm>
            <a:off x="914400" y="23905761"/>
            <a:ext cx="11704320" cy="1114347"/>
          </a:xfrm>
          <a:prstGeom prst="rect">
            <a:avLst/>
          </a:prstGeom>
          <a:noFill/>
          <a:ln/>
        </p:spPr>
        <p:txBody>
          <a:bodyPr wrap="square" lIns="0" tIns="0" rIns="0" bIns="0" rtlCol="0" anchor="ctr"/>
          <a:lstStyle/>
          <a:p>
            <a:pPr marL="0" indent="0" algn="ctr">
              <a:buNone/>
            </a:pPr>
            <a:r>
              <a:rPr lang="en-US" sz="2800" b="1" kern="0" spc="300">
                <a:solidFill>
                  <a:srgbClr val="FFFFFF"/>
                </a:solidFill>
                <a:latin typeface="Calibri" panose="020F0502020204030204" pitchFamily="34" charset="0"/>
                <a:cs typeface="Calibri" panose="020F0502020204030204" pitchFamily="34" charset="0"/>
              </a:rPr>
              <a:t>PROJECT DESIGN</a:t>
            </a:r>
            <a:endParaRPr lang="en-US" sz="2800">
              <a:latin typeface="Calibri" panose="020F0502020204030204" pitchFamily="34" charset="0"/>
              <a:cs typeface="Calibri" panose="020F0502020204030204" pitchFamily="34" charset="0"/>
            </a:endParaRPr>
          </a:p>
        </p:txBody>
      </p:sp>
      <p:sp>
        <p:nvSpPr>
          <p:cNvPr id="49" name="Text 47"/>
          <p:cNvSpPr/>
          <p:nvPr/>
        </p:nvSpPr>
        <p:spPr>
          <a:xfrm>
            <a:off x="914400" y="25179301"/>
            <a:ext cx="11704320" cy="2334823"/>
          </a:xfrm>
          <a:prstGeom prst="rect">
            <a:avLst/>
          </a:prstGeom>
          <a:noFill/>
          <a:ln/>
        </p:spPr>
        <p:txBody>
          <a:bodyPr wrap="square" lIns="0" tIns="0" rIns="0" bIns="0" rtlCol="0" anchor="t"/>
          <a:lstStyle/>
          <a:p>
            <a:r>
              <a:rPr lang="en-US" sz="2800">
                <a:latin typeface="Calibri"/>
                <a:ea typeface="Calibri"/>
                <a:cs typeface="Calibri"/>
              </a:rPr>
              <a:t>Alerts come from Splunk Notables and Azure authentication logs. By following analyst workflows, we identified the key fields and organized them into a structured format for the RAG pipeline.</a:t>
            </a:r>
          </a:p>
          <a:p>
            <a:br>
              <a:rPr lang="en-US" sz="2600">
                <a:latin typeface="Calibri" panose="020F0502020204030204" pitchFamily="34" charset="0"/>
                <a:cs typeface="Calibri" panose="020F0502020204030204" pitchFamily="34" charset="0"/>
              </a:rPr>
            </a:br>
            <a:endParaRPr lang="en-US" sz="2600">
              <a:latin typeface="Calibri" panose="020F0502020204030204" pitchFamily="34" charset="0"/>
              <a:cs typeface="Calibri" panose="020F0502020204030204" pitchFamily="34" charset="0"/>
            </a:endParaRPr>
          </a:p>
        </p:txBody>
      </p:sp>
      <p:sp>
        <p:nvSpPr>
          <p:cNvPr id="50" name="Shape 48"/>
          <p:cNvSpPr/>
          <p:nvPr/>
        </p:nvSpPr>
        <p:spPr>
          <a:xfrm>
            <a:off x="1333428" y="27151687"/>
            <a:ext cx="571500" cy="571500"/>
          </a:xfrm>
          <a:prstGeom prst="ellipse">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51" name="Text 49"/>
          <p:cNvSpPr/>
          <p:nvPr/>
        </p:nvSpPr>
        <p:spPr>
          <a:xfrm>
            <a:off x="1333428" y="27151040"/>
            <a:ext cx="571500" cy="571500"/>
          </a:xfrm>
          <a:prstGeom prst="rect">
            <a:avLst/>
          </a:prstGeom>
          <a:noFill/>
          <a:ln/>
        </p:spPr>
        <p:txBody>
          <a:bodyPr wrap="square" lIns="0" tIns="0" rIns="0" bIns="0" rtlCol="0" anchor="ctr"/>
          <a:lstStyle/>
          <a:p>
            <a:pPr marL="0" indent="0" algn="ctr">
              <a:buNone/>
            </a:pPr>
            <a:r>
              <a:rPr lang="en-US" sz="2400">
                <a:solidFill>
                  <a:srgbClr val="FFFFFF"/>
                </a:solidFill>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52" name="Text 50"/>
          <p:cNvSpPr/>
          <p:nvPr/>
        </p:nvSpPr>
        <p:spPr>
          <a:xfrm>
            <a:off x="2118505" y="27207491"/>
            <a:ext cx="10833100" cy="1061283"/>
          </a:xfrm>
          <a:prstGeom prst="rect">
            <a:avLst/>
          </a:prstGeom>
          <a:noFill/>
          <a:ln/>
        </p:spPr>
        <p:txBody>
          <a:bodyPr wrap="square" lIns="0" tIns="0" rIns="0" bIns="0" rtlCol="0" anchor="t"/>
          <a:lstStyle/>
          <a:p>
            <a:pPr marL="0" indent="0">
              <a:buNone/>
            </a:pPr>
            <a:r>
              <a:rPr lang="en-US" sz="2600" b="1">
                <a:solidFill>
                  <a:srgbClr val="1A2E35"/>
                </a:solidFill>
                <a:latin typeface="Calibri" panose="020F0502020204030204" pitchFamily="34" charset="0"/>
                <a:cs typeface="Calibri" panose="020F0502020204030204" pitchFamily="34" charset="0"/>
              </a:rPr>
              <a:t>Ingest: </a:t>
            </a:r>
            <a:r>
              <a:rPr lang="en-US" sz="2600">
                <a:solidFill>
                  <a:srgbClr val="1A2E3A"/>
                </a:solidFill>
                <a:latin typeface="Calibri" panose="020F0502020204030204" pitchFamily="34" charset="0"/>
                <a:cs typeface="Calibri" panose="020F0502020204030204" pitchFamily="34" charset="0"/>
              </a:rPr>
              <a:t>Pull alerts from Splunk Notables and Azure Authentication logs</a:t>
            </a:r>
            <a:endParaRPr lang="en-US" sz="2600">
              <a:latin typeface="Calibri" panose="020F0502020204030204" pitchFamily="34" charset="0"/>
              <a:cs typeface="Calibri" panose="020F0502020204030204" pitchFamily="34" charset="0"/>
            </a:endParaRPr>
          </a:p>
        </p:txBody>
      </p:sp>
      <p:sp>
        <p:nvSpPr>
          <p:cNvPr id="53" name="Shape 51"/>
          <p:cNvSpPr/>
          <p:nvPr/>
        </p:nvSpPr>
        <p:spPr>
          <a:xfrm>
            <a:off x="1316175" y="28339831"/>
            <a:ext cx="571500" cy="571500"/>
          </a:xfrm>
          <a:prstGeom prst="ellipse">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54" name="Text 52"/>
          <p:cNvSpPr/>
          <p:nvPr/>
        </p:nvSpPr>
        <p:spPr>
          <a:xfrm>
            <a:off x="1316176" y="28339831"/>
            <a:ext cx="571500" cy="571500"/>
          </a:xfrm>
          <a:prstGeom prst="rect">
            <a:avLst/>
          </a:prstGeom>
          <a:noFill/>
          <a:ln/>
        </p:spPr>
        <p:txBody>
          <a:bodyPr wrap="square" lIns="0" tIns="0" rIns="0" bIns="0" rtlCol="0" anchor="ctr"/>
          <a:lstStyle/>
          <a:p>
            <a:pPr marL="0" indent="0" algn="ctr">
              <a:buNone/>
            </a:pPr>
            <a:r>
              <a:rPr lang="en-US" sz="2400">
                <a:solidFill>
                  <a:srgbClr val="FFFFFF"/>
                </a:solidFill>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55" name="Text 53"/>
          <p:cNvSpPr/>
          <p:nvPr/>
        </p:nvSpPr>
        <p:spPr>
          <a:xfrm>
            <a:off x="2101251" y="28376208"/>
            <a:ext cx="10833100" cy="1061283"/>
          </a:xfrm>
          <a:prstGeom prst="rect">
            <a:avLst/>
          </a:prstGeom>
          <a:noFill/>
          <a:ln/>
        </p:spPr>
        <p:txBody>
          <a:bodyPr wrap="square" lIns="0" tIns="0" rIns="0" bIns="0" rtlCol="0" anchor="t"/>
          <a:lstStyle/>
          <a:p>
            <a:r>
              <a:rPr lang="en-US" sz="2600" b="1">
                <a:solidFill>
                  <a:srgbClr val="1A2E35"/>
                </a:solidFill>
                <a:latin typeface="Calibri" panose="020F0502020204030204" pitchFamily="34" charset="0"/>
                <a:cs typeface="Calibri" panose="020F0502020204030204" pitchFamily="34" charset="0"/>
              </a:rPr>
              <a:t>Enrich: </a:t>
            </a:r>
            <a:r>
              <a:rPr lang="en-US" sz="2600">
                <a:latin typeface="Calibri" panose="020F0502020204030204" pitchFamily="34" charset="0"/>
                <a:cs typeface="Calibri" panose="020F0502020204030204" pitchFamily="34" charset="0"/>
              </a:rPr>
              <a:t>Attach relevant context from stored RAG data</a:t>
            </a:r>
          </a:p>
        </p:txBody>
      </p:sp>
      <p:sp>
        <p:nvSpPr>
          <p:cNvPr id="56" name="Shape 54"/>
          <p:cNvSpPr/>
          <p:nvPr/>
        </p:nvSpPr>
        <p:spPr>
          <a:xfrm>
            <a:off x="1316175" y="29502504"/>
            <a:ext cx="571500" cy="571500"/>
          </a:xfrm>
          <a:prstGeom prst="ellipse">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57" name="Text 55"/>
          <p:cNvSpPr/>
          <p:nvPr/>
        </p:nvSpPr>
        <p:spPr>
          <a:xfrm>
            <a:off x="1316175" y="29485251"/>
            <a:ext cx="571500" cy="571500"/>
          </a:xfrm>
          <a:prstGeom prst="rect">
            <a:avLst/>
          </a:prstGeom>
          <a:noFill/>
          <a:ln/>
        </p:spPr>
        <p:txBody>
          <a:bodyPr wrap="square" lIns="0" tIns="0" rIns="0" bIns="0" rtlCol="0" anchor="ctr"/>
          <a:lstStyle/>
          <a:p>
            <a:pPr marL="0" indent="0" algn="ctr">
              <a:buNone/>
            </a:pPr>
            <a:r>
              <a:rPr lang="en-US" sz="2400">
                <a:solidFill>
                  <a:srgbClr val="FFFFFF"/>
                </a:solidFill>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58" name="Text 56"/>
          <p:cNvSpPr/>
          <p:nvPr/>
        </p:nvSpPr>
        <p:spPr>
          <a:xfrm>
            <a:off x="2135757" y="29424155"/>
            <a:ext cx="10833100" cy="1061283"/>
          </a:xfrm>
          <a:prstGeom prst="rect">
            <a:avLst/>
          </a:prstGeom>
          <a:noFill/>
          <a:ln/>
        </p:spPr>
        <p:txBody>
          <a:bodyPr wrap="square" lIns="0" tIns="0" rIns="0" bIns="0" rtlCol="0" anchor="t"/>
          <a:lstStyle/>
          <a:p>
            <a:r>
              <a:rPr lang="en-US" sz="2600" b="1">
                <a:solidFill>
                  <a:srgbClr val="1A2E35"/>
                </a:solidFill>
                <a:latin typeface="Calibri" panose="020F0502020204030204" pitchFamily="34" charset="0"/>
                <a:cs typeface="Calibri" panose="020F0502020204030204" pitchFamily="34" charset="0"/>
              </a:rPr>
              <a:t>Deliver: </a:t>
            </a:r>
            <a:r>
              <a:rPr lang="en-US" sz="2600">
                <a:latin typeface="Calibri" panose="020F0502020204030204" pitchFamily="34" charset="0"/>
                <a:cs typeface="Calibri" panose="020F0502020204030204" pitchFamily="34" charset="0"/>
              </a:rPr>
              <a:t>Package enriched alerts into the analyst workflow for final decision-making</a:t>
            </a:r>
          </a:p>
        </p:txBody>
      </p:sp>
      <p:sp>
        <p:nvSpPr>
          <p:cNvPr id="59" name="Shape 57"/>
          <p:cNvSpPr/>
          <p:nvPr/>
        </p:nvSpPr>
        <p:spPr>
          <a:xfrm>
            <a:off x="13843000" y="5072363"/>
            <a:ext cx="16205200" cy="1353136"/>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60" name="Text 58"/>
          <p:cNvSpPr/>
          <p:nvPr/>
        </p:nvSpPr>
        <p:spPr>
          <a:xfrm>
            <a:off x="14081760" y="5072363"/>
            <a:ext cx="16205200" cy="1353136"/>
          </a:xfrm>
          <a:prstGeom prst="rect">
            <a:avLst/>
          </a:prstGeom>
          <a:noFill/>
          <a:ln/>
        </p:spPr>
        <p:txBody>
          <a:bodyPr wrap="square" lIns="0" tIns="0" rIns="0" bIns="0" rtlCol="0" anchor="ctr"/>
          <a:lstStyle/>
          <a:p>
            <a:pPr marL="0" indent="0" algn="ctr">
              <a:buNone/>
            </a:pPr>
            <a:r>
              <a:rPr lang="en-US" sz="2800" b="1" kern="0" spc="300">
                <a:solidFill>
                  <a:srgbClr val="FFFFFF"/>
                </a:solidFill>
                <a:latin typeface="Calibri" panose="020F0502020204030204" pitchFamily="34" charset="0"/>
                <a:cs typeface="Calibri" panose="020F0502020204030204" pitchFamily="34" charset="0"/>
              </a:rPr>
              <a:t>SYSTEM ARCHITECTURE</a:t>
            </a:r>
            <a:endParaRPr lang="en-US" sz="2800">
              <a:latin typeface="Calibri" panose="020F0502020204030204" pitchFamily="34" charset="0"/>
              <a:cs typeface="Calibri" panose="020F0502020204030204" pitchFamily="34" charset="0"/>
            </a:endParaRPr>
          </a:p>
        </p:txBody>
      </p:sp>
      <p:sp>
        <p:nvSpPr>
          <p:cNvPr id="112" name="Text 110"/>
          <p:cNvSpPr/>
          <p:nvPr/>
        </p:nvSpPr>
        <p:spPr>
          <a:xfrm>
            <a:off x="21991320" y="23653201"/>
            <a:ext cx="457200" cy="322175"/>
          </a:xfrm>
          <a:prstGeom prst="rect">
            <a:avLst/>
          </a:prstGeom>
          <a:noFill/>
          <a:ln/>
        </p:spPr>
        <p:txBody>
          <a:bodyPr wrap="square" lIns="0" tIns="0" rIns="0" bIns="0" rtlCol="0" anchor="ctr"/>
          <a:lstStyle/>
          <a:p>
            <a:pPr marL="0" indent="0" algn="ctr">
              <a:buNone/>
            </a:pPr>
            <a:endParaRPr lang="en-US" sz="1200">
              <a:latin typeface="Calibri" panose="020F0502020204030204" pitchFamily="34" charset="0"/>
              <a:cs typeface="Calibri" panose="020F0502020204030204" pitchFamily="34" charset="0"/>
            </a:endParaRPr>
          </a:p>
        </p:txBody>
      </p:sp>
      <p:sp>
        <p:nvSpPr>
          <p:cNvPr id="121" name="Text 119"/>
          <p:cNvSpPr/>
          <p:nvPr/>
        </p:nvSpPr>
        <p:spPr>
          <a:xfrm>
            <a:off x="21991320" y="26913615"/>
            <a:ext cx="457200" cy="322175"/>
          </a:xfrm>
          <a:prstGeom prst="rect">
            <a:avLst/>
          </a:prstGeom>
          <a:noFill/>
          <a:ln/>
        </p:spPr>
        <p:txBody>
          <a:bodyPr wrap="square" lIns="0" tIns="0" rIns="0" bIns="0" rtlCol="0" anchor="ctr"/>
          <a:lstStyle/>
          <a:p>
            <a:pPr marL="0" indent="0" algn="ctr">
              <a:buNone/>
            </a:pPr>
            <a:endParaRPr lang="en-US" sz="1200">
              <a:latin typeface="Calibri" panose="020F0502020204030204" pitchFamily="34" charset="0"/>
              <a:cs typeface="Calibri" panose="020F0502020204030204" pitchFamily="34" charset="0"/>
            </a:endParaRPr>
          </a:p>
        </p:txBody>
      </p:sp>
      <p:sp>
        <p:nvSpPr>
          <p:cNvPr id="147" name="Shape 145"/>
          <p:cNvSpPr/>
          <p:nvPr/>
        </p:nvSpPr>
        <p:spPr>
          <a:xfrm>
            <a:off x="31292800" y="5121049"/>
            <a:ext cx="11704320" cy="1114978"/>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48" name="Text 146"/>
          <p:cNvSpPr/>
          <p:nvPr/>
        </p:nvSpPr>
        <p:spPr>
          <a:xfrm>
            <a:off x="31292800" y="5121049"/>
            <a:ext cx="11704320" cy="1114978"/>
          </a:xfrm>
          <a:prstGeom prst="rect">
            <a:avLst/>
          </a:prstGeom>
          <a:noFill/>
          <a:ln/>
        </p:spPr>
        <p:txBody>
          <a:bodyPr wrap="square" lIns="0" tIns="0" rIns="0" bIns="0" rtlCol="0" anchor="ctr"/>
          <a:lstStyle/>
          <a:p>
            <a:pPr marL="0" indent="0" algn="ctr">
              <a:buNone/>
            </a:pPr>
            <a:r>
              <a:rPr lang="en-US" sz="2800" b="1" kern="0" spc="300">
                <a:solidFill>
                  <a:srgbClr val="FFFFFF"/>
                </a:solidFill>
                <a:latin typeface="Calibri" panose="020F0502020204030204" pitchFamily="34" charset="0"/>
                <a:cs typeface="Calibri" panose="020F0502020204030204" pitchFamily="34" charset="0"/>
              </a:rPr>
              <a:t>IMPLEMENTATION &amp; TESTING</a:t>
            </a:r>
            <a:endParaRPr lang="en-US" sz="2800">
              <a:latin typeface="Calibri" panose="020F0502020204030204" pitchFamily="34" charset="0"/>
              <a:cs typeface="Calibri" panose="020F0502020204030204" pitchFamily="34" charset="0"/>
            </a:endParaRPr>
          </a:p>
        </p:txBody>
      </p:sp>
      <p:sp>
        <p:nvSpPr>
          <p:cNvPr id="149" name="Text 147"/>
          <p:cNvSpPr/>
          <p:nvPr/>
        </p:nvSpPr>
        <p:spPr>
          <a:xfrm>
            <a:off x="31292800" y="6439753"/>
            <a:ext cx="11704320" cy="2548521"/>
          </a:xfrm>
          <a:prstGeom prst="rect">
            <a:avLst/>
          </a:prstGeom>
          <a:noFill/>
          <a:ln/>
        </p:spPr>
        <p:txBody>
          <a:bodyPr wrap="square" lIns="0" tIns="0" rIns="0" bIns="0" rtlCol="0" anchor="t"/>
          <a:lstStyle/>
          <a:p>
            <a:r>
              <a:rPr lang="en-US" sz="2600">
                <a:latin typeface="Calibri"/>
                <a:ea typeface="Calibri"/>
                <a:cs typeface="Calibri"/>
              </a:rPr>
              <a:t>Integration primarily focuses on reducing Mean Time to Triage (MTTT) and </a:t>
            </a:r>
            <a:r>
              <a:rPr lang="en-US" sz="2600" dirty="0">
                <a:latin typeface="Calibri"/>
                <a:ea typeface="Calibri"/>
                <a:cs typeface="Calibri"/>
              </a:rPr>
              <a:t>improving analyst adoption and feedback across the USNH cybersecurity team.</a:t>
            </a:r>
          </a:p>
        </p:txBody>
      </p:sp>
      <p:sp>
        <p:nvSpPr>
          <p:cNvPr id="150" name="Shape 148"/>
          <p:cNvSpPr/>
          <p:nvPr/>
        </p:nvSpPr>
        <p:spPr>
          <a:xfrm>
            <a:off x="31292800" y="7621661"/>
            <a:ext cx="5737860" cy="2973274"/>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51" name="Text 149"/>
          <p:cNvSpPr/>
          <p:nvPr/>
        </p:nvSpPr>
        <p:spPr>
          <a:xfrm>
            <a:off x="31292800" y="7834037"/>
            <a:ext cx="5737860" cy="1911390"/>
          </a:xfrm>
          <a:prstGeom prst="rect">
            <a:avLst/>
          </a:prstGeom>
          <a:noFill/>
          <a:ln/>
        </p:spPr>
        <p:txBody>
          <a:bodyPr wrap="square" lIns="0" tIns="0" rIns="0" bIns="0" rtlCol="0" anchor="ctr"/>
          <a:lstStyle/>
          <a:p>
            <a:pPr marL="0" indent="0" algn="ctr">
              <a:buNone/>
            </a:pPr>
            <a:r>
              <a:rPr lang="en-US" sz="5200" b="1">
                <a:solidFill>
                  <a:srgbClr val="28468E"/>
                </a:solidFill>
                <a:latin typeface="Calibri" panose="020F0502020204030204" pitchFamily="34" charset="0"/>
                <a:cs typeface="Calibri" panose="020F0502020204030204" pitchFamily="34" charset="0"/>
              </a:rPr>
              <a:t>5</a:t>
            </a:r>
            <a:endParaRPr lang="en-US" sz="5200">
              <a:latin typeface="Calibri" panose="020F0502020204030204" pitchFamily="34" charset="0"/>
              <a:cs typeface="Calibri" panose="020F0502020204030204" pitchFamily="34" charset="0"/>
            </a:endParaRPr>
          </a:p>
        </p:txBody>
      </p:sp>
      <p:sp>
        <p:nvSpPr>
          <p:cNvPr id="152" name="Text 150"/>
          <p:cNvSpPr/>
          <p:nvPr/>
        </p:nvSpPr>
        <p:spPr>
          <a:xfrm>
            <a:off x="31292800" y="9851617"/>
            <a:ext cx="5737860" cy="637130"/>
          </a:xfrm>
          <a:prstGeom prst="rect">
            <a:avLst/>
          </a:prstGeom>
          <a:noFill/>
          <a:ln/>
        </p:spPr>
        <p:txBody>
          <a:bodyPr wrap="square" lIns="0" tIns="0" rIns="0" bIns="0" rtlCol="0" anchor="t"/>
          <a:lstStyle/>
          <a:p>
            <a:pPr algn="ctr"/>
            <a:r>
              <a:rPr lang="en-US" sz="2600">
                <a:latin typeface="Calibri" panose="020F0502020204030204" pitchFamily="34" charset="0"/>
                <a:cs typeface="Calibri" panose="020F0502020204030204" pitchFamily="34" charset="0"/>
              </a:rPr>
              <a:t>Alert types covered</a:t>
            </a:r>
          </a:p>
        </p:txBody>
      </p:sp>
      <p:sp>
        <p:nvSpPr>
          <p:cNvPr id="153" name="Shape 151"/>
          <p:cNvSpPr/>
          <p:nvPr/>
        </p:nvSpPr>
        <p:spPr>
          <a:xfrm>
            <a:off x="37261800" y="7621661"/>
            <a:ext cx="5737860" cy="2973274"/>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54" name="Text 152"/>
          <p:cNvSpPr/>
          <p:nvPr/>
        </p:nvSpPr>
        <p:spPr>
          <a:xfrm>
            <a:off x="37261800" y="7834037"/>
            <a:ext cx="5737860" cy="1911390"/>
          </a:xfrm>
          <a:prstGeom prst="rect">
            <a:avLst/>
          </a:prstGeom>
          <a:noFill/>
          <a:ln/>
        </p:spPr>
        <p:txBody>
          <a:bodyPr wrap="square" lIns="0" tIns="0" rIns="0" bIns="0" rtlCol="0" anchor="ctr"/>
          <a:lstStyle/>
          <a:p>
            <a:pPr marL="0" indent="0" algn="ctr">
              <a:buNone/>
            </a:pPr>
            <a:r>
              <a:rPr lang="en-US" sz="5200" b="1">
                <a:solidFill>
                  <a:srgbClr val="28468E"/>
                </a:solidFill>
                <a:latin typeface="Calibri" panose="020F0502020204030204" pitchFamily="34" charset="0"/>
                <a:cs typeface="Calibri" panose="020F0502020204030204" pitchFamily="34" charset="0"/>
              </a:rPr>
              <a:t>MTTT</a:t>
            </a:r>
            <a:endParaRPr lang="en-US" sz="5200">
              <a:latin typeface="Calibri" panose="020F0502020204030204" pitchFamily="34" charset="0"/>
              <a:cs typeface="Calibri" panose="020F0502020204030204" pitchFamily="34" charset="0"/>
            </a:endParaRPr>
          </a:p>
        </p:txBody>
      </p:sp>
      <p:sp>
        <p:nvSpPr>
          <p:cNvPr id="155" name="Text 153"/>
          <p:cNvSpPr/>
          <p:nvPr/>
        </p:nvSpPr>
        <p:spPr>
          <a:xfrm>
            <a:off x="37261800" y="9851617"/>
            <a:ext cx="5737860" cy="637130"/>
          </a:xfrm>
          <a:prstGeom prst="rect">
            <a:avLst/>
          </a:prstGeom>
          <a:noFill/>
          <a:ln/>
        </p:spPr>
        <p:txBody>
          <a:bodyPr wrap="square" lIns="0" tIns="0" rIns="0" bIns="0" rtlCol="0" anchor="t"/>
          <a:lstStyle/>
          <a:p>
            <a:pPr marL="0" indent="0" algn="ctr">
              <a:buNone/>
            </a:pPr>
            <a:r>
              <a:rPr lang="en-US" sz="2600">
                <a:solidFill>
                  <a:srgbClr val="1A2E3A"/>
                </a:solidFill>
                <a:latin typeface="Calibri" panose="020F0502020204030204" pitchFamily="34" charset="0"/>
                <a:cs typeface="Calibri" panose="020F0502020204030204" pitchFamily="34" charset="0"/>
              </a:rPr>
              <a:t>Primary success metric</a:t>
            </a:r>
            <a:endParaRPr lang="en-US" sz="2600">
              <a:latin typeface="Calibri" panose="020F0502020204030204" pitchFamily="34" charset="0"/>
              <a:cs typeface="Calibri" panose="020F0502020204030204" pitchFamily="34" charset="0"/>
            </a:endParaRPr>
          </a:p>
        </p:txBody>
      </p:sp>
      <p:sp>
        <p:nvSpPr>
          <p:cNvPr id="156" name="Shape 154"/>
          <p:cNvSpPr/>
          <p:nvPr/>
        </p:nvSpPr>
        <p:spPr>
          <a:xfrm>
            <a:off x="31292800" y="10807312"/>
            <a:ext cx="5737860" cy="2973274"/>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57" name="Text 155"/>
          <p:cNvSpPr/>
          <p:nvPr/>
        </p:nvSpPr>
        <p:spPr>
          <a:xfrm>
            <a:off x="31292800" y="11019689"/>
            <a:ext cx="5737860" cy="1911390"/>
          </a:xfrm>
          <a:prstGeom prst="rect">
            <a:avLst/>
          </a:prstGeom>
          <a:noFill/>
          <a:ln/>
        </p:spPr>
        <p:txBody>
          <a:bodyPr wrap="square" lIns="0" tIns="0" rIns="0" bIns="0" rtlCol="0" anchor="ctr"/>
          <a:lstStyle/>
          <a:p>
            <a:pPr marL="0" indent="0" algn="ctr">
              <a:buNone/>
            </a:pPr>
            <a:r>
              <a:rPr lang="en-US" sz="5200" b="1">
                <a:solidFill>
                  <a:srgbClr val="28468E"/>
                </a:solidFill>
                <a:latin typeface="Calibri" panose="020F0502020204030204" pitchFamily="34" charset="0"/>
                <a:cs typeface="Calibri" panose="020F0502020204030204" pitchFamily="34" charset="0"/>
              </a:rPr>
              <a:t>On-prem</a:t>
            </a:r>
            <a:endParaRPr lang="en-US" sz="5200">
              <a:latin typeface="Calibri" panose="020F0502020204030204" pitchFamily="34" charset="0"/>
              <a:cs typeface="Calibri" panose="020F0502020204030204" pitchFamily="34" charset="0"/>
            </a:endParaRPr>
          </a:p>
        </p:txBody>
      </p:sp>
      <p:sp>
        <p:nvSpPr>
          <p:cNvPr id="158" name="Text 156"/>
          <p:cNvSpPr/>
          <p:nvPr/>
        </p:nvSpPr>
        <p:spPr>
          <a:xfrm>
            <a:off x="31292800" y="13037268"/>
            <a:ext cx="5737860" cy="637130"/>
          </a:xfrm>
          <a:prstGeom prst="rect">
            <a:avLst/>
          </a:prstGeom>
          <a:noFill/>
          <a:ln/>
        </p:spPr>
        <p:txBody>
          <a:bodyPr wrap="square" lIns="0" tIns="0" rIns="0" bIns="0" rtlCol="0" anchor="t"/>
          <a:lstStyle/>
          <a:p>
            <a:pPr marL="0" indent="0" algn="ctr">
              <a:buNone/>
            </a:pPr>
            <a:r>
              <a:rPr lang="en-US" sz="2600">
                <a:solidFill>
                  <a:srgbClr val="1A2E3A"/>
                </a:solidFill>
                <a:latin typeface="Calibri" panose="020F0502020204030204" pitchFamily="34" charset="0"/>
                <a:cs typeface="Calibri" panose="020F0502020204030204" pitchFamily="34" charset="0"/>
              </a:rPr>
              <a:t>Data stays local</a:t>
            </a:r>
            <a:endParaRPr lang="en-US" sz="2600">
              <a:latin typeface="Calibri" panose="020F0502020204030204" pitchFamily="34" charset="0"/>
              <a:cs typeface="Calibri" panose="020F0502020204030204" pitchFamily="34" charset="0"/>
            </a:endParaRPr>
          </a:p>
        </p:txBody>
      </p:sp>
      <p:sp>
        <p:nvSpPr>
          <p:cNvPr id="159" name="Shape 157"/>
          <p:cNvSpPr/>
          <p:nvPr/>
        </p:nvSpPr>
        <p:spPr>
          <a:xfrm>
            <a:off x="37261800" y="10807312"/>
            <a:ext cx="5737860" cy="2973274"/>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60" name="Text 158"/>
          <p:cNvSpPr/>
          <p:nvPr/>
        </p:nvSpPr>
        <p:spPr>
          <a:xfrm>
            <a:off x="37211581" y="11170345"/>
            <a:ext cx="5737860" cy="1911390"/>
          </a:xfrm>
          <a:prstGeom prst="rect">
            <a:avLst/>
          </a:prstGeom>
          <a:noFill/>
          <a:ln/>
        </p:spPr>
        <p:txBody>
          <a:bodyPr wrap="square" lIns="0" tIns="0" rIns="0" bIns="0" rtlCol="0" anchor="ctr"/>
          <a:lstStyle/>
          <a:p>
            <a:pPr marL="0" indent="0" algn="ctr">
              <a:buNone/>
            </a:pPr>
            <a:r>
              <a:rPr lang="en-US" sz="5200" b="1">
                <a:solidFill>
                  <a:srgbClr val="28468E"/>
                </a:solidFill>
                <a:latin typeface="Calibri" panose="020F0502020204030204" pitchFamily="34" charset="0"/>
                <a:cs typeface="Calibri" panose="020F0502020204030204" pitchFamily="34" charset="0"/>
              </a:rPr>
              <a:t>RAG</a:t>
            </a:r>
            <a:endParaRPr lang="en-US" sz="5200">
              <a:latin typeface="Calibri" panose="020F0502020204030204" pitchFamily="34" charset="0"/>
              <a:cs typeface="Calibri" panose="020F0502020204030204" pitchFamily="34" charset="0"/>
            </a:endParaRPr>
          </a:p>
        </p:txBody>
      </p:sp>
      <p:sp>
        <p:nvSpPr>
          <p:cNvPr id="161" name="Text 159"/>
          <p:cNvSpPr/>
          <p:nvPr/>
        </p:nvSpPr>
        <p:spPr>
          <a:xfrm>
            <a:off x="37261800" y="13037268"/>
            <a:ext cx="5737860" cy="637130"/>
          </a:xfrm>
          <a:prstGeom prst="rect">
            <a:avLst/>
          </a:prstGeom>
          <a:noFill/>
          <a:ln/>
        </p:spPr>
        <p:txBody>
          <a:bodyPr wrap="square" lIns="0" tIns="0" rIns="0" bIns="0" rtlCol="0" anchor="t"/>
          <a:lstStyle/>
          <a:p>
            <a:pPr marL="0" indent="0" algn="ctr">
              <a:buNone/>
            </a:pPr>
            <a:r>
              <a:rPr lang="en-US" sz="2600">
                <a:solidFill>
                  <a:srgbClr val="1A2E3A"/>
                </a:solidFill>
                <a:latin typeface="Calibri" panose="020F0502020204030204" pitchFamily="34" charset="0"/>
                <a:cs typeface="Calibri" panose="020F0502020204030204" pitchFamily="34" charset="0"/>
              </a:rPr>
              <a:t>Context retrieval approach</a:t>
            </a:r>
            <a:endParaRPr lang="en-US" sz="2600">
              <a:latin typeface="Calibri" panose="020F0502020204030204" pitchFamily="34" charset="0"/>
              <a:cs typeface="Calibri" panose="020F0502020204030204" pitchFamily="34" charset="0"/>
            </a:endParaRPr>
          </a:p>
        </p:txBody>
      </p:sp>
      <p:sp>
        <p:nvSpPr>
          <p:cNvPr id="163" name="Shape 161"/>
          <p:cNvSpPr/>
          <p:nvPr/>
        </p:nvSpPr>
        <p:spPr>
          <a:xfrm>
            <a:off x="31292800" y="17666974"/>
            <a:ext cx="11704320" cy="1114978"/>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64" name="Text 162"/>
          <p:cNvSpPr/>
          <p:nvPr/>
        </p:nvSpPr>
        <p:spPr>
          <a:xfrm>
            <a:off x="31292800" y="17666974"/>
            <a:ext cx="11704320" cy="1114978"/>
          </a:xfrm>
          <a:prstGeom prst="rect">
            <a:avLst/>
          </a:prstGeom>
          <a:noFill/>
          <a:ln/>
        </p:spPr>
        <p:txBody>
          <a:bodyPr wrap="square" lIns="0" tIns="0" rIns="0" bIns="0" rtlCol="0" anchor="ctr"/>
          <a:lstStyle/>
          <a:p>
            <a:pPr algn="ctr"/>
            <a:r>
              <a:rPr lang="en-US" sz="2800" b="1" kern="0" spc="300">
                <a:solidFill>
                  <a:srgbClr val="FFFFFF"/>
                </a:solidFill>
                <a:latin typeface="Calibri"/>
                <a:ea typeface="Calibri"/>
                <a:cs typeface="Calibri"/>
              </a:rPr>
              <a:t>EVALUATIONS &amp; CONCLUSIONS</a:t>
            </a:r>
            <a:endParaRPr lang="en-US" sz="2800">
              <a:latin typeface="Calibri" panose="020F0502020204030204" pitchFamily="34" charset="0"/>
              <a:cs typeface="Calibri" panose="020F0502020204030204" pitchFamily="34" charset="0"/>
            </a:endParaRPr>
          </a:p>
        </p:txBody>
      </p:sp>
      <p:sp>
        <p:nvSpPr>
          <p:cNvPr id="165" name="Text 163"/>
          <p:cNvSpPr/>
          <p:nvPr/>
        </p:nvSpPr>
        <p:spPr>
          <a:xfrm>
            <a:off x="31356926" y="19380127"/>
            <a:ext cx="11704320" cy="2867086"/>
          </a:xfrm>
          <a:prstGeom prst="rect">
            <a:avLst/>
          </a:prstGeom>
          <a:noFill/>
          <a:ln/>
        </p:spPr>
        <p:txBody>
          <a:bodyPr wrap="square" lIns="0" tIns="0" rIns="0" bIns="0" rtlCol="0" anchor="t"/>
          <a:lstStyle/>
          <a:p>
            <a:r>
              <a:rPr lang="en-US" sz="2600">
                <a:latin typeface="Calibri"/>
                <a:ea typeface="Calibri"/>
                <a:cs typeface="Calibri"/>
              </a:rPr>
              <a:t>Project Mimir reduces analyst fatigue by automating alert enrichment and classification, not the final decision. With RAG-based retrieval and LLM-driven analysis, analysts get faster, more informed starting points for investigations. </a:t>
            </a:r>
            <a:endParaRPr lang="en-US" sz="2600">
              <a:latin typeface="Calibri" panose="020F0502020204030204" pitchFamily="34" charset="0"/>
              <a:cs typeface="Calibri" panose="020F0502020204030204" pitchFamily="34" charset="0"/>
            </a:endParaRPr>
          </a:p>
        </p:txBody>
      </p:sp>
      <p:sp>
        <p:nvSpPr>
          <p:cNvPr id="166" name="Shape 164"/>
          <p:cNvSpPr/>
          <p:nvPr/>
        </p:nvSpPr>
        <p:spPr>
          <a:xfrm>
            <a:off x="31246217" y="21169241"/>
            <a:ext cx="457200" cy="457200"/>
          </a:xfrm>
          <a:prstGeom prst="ellipse">
            <a:avLst/>
          </a:prstGeom>
          <a:solidFill>
            <a:srgbClr val="E8EDF8"/>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67" name="Text 165"/>
          <p:cNvSpPr/>
          <p:nvPr/>
        </p:nvSpPr>
        <p:spPr>
          <a:xfrm>
            <a:off x="31242837" y="21181496"/>
            <a:ext cx="457200" cy="457200"/>
          </a:xfrm>
          <a:prstGeom prst="rect">
            <a:avLst/>
          </a:prstGeom>
          <a:noFill/>
          <a:ln/>
        </p:spPr>
        <p:txBody>
          <a:bodyPr wrap="square" lIns="0" tIns="0" rIns="0" bIns="0" rtlCol="0" anchor="ctr"/>
          <a:lstStyle/>
          <a:p>
            <a:pPr marL="0" indent="0" algn="ctr">
              <a:buNone/>
            </a:pPr>
            <a:r>
              <a:rPr lang="en-US" sz="2400">
                <a:solidFill>
                  <a:srgbClr val="28468E"/>
                </a:solidFill>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168" name="Text 166"/>
          <p:cNvSpPr/>
          <p:nvPr/>
        </p:nvSpPr>
        <p:spPr>
          <a:xfrm>
            <a:off x="31947689" y="21033050"/>
            <a:ext cx="10960100" cy="1168072"/>
          </a:xfrm>
          <a:prstGeom prst="rect">
            <a:avLst/>
          </a:prstGeom>
          <a:noFill/>
          <a:ln/>
        </p:spPr>
        <p:txBody>
          <a:bodyPr wrap="square" lIns="0" tIns="0" rIns="0" bIns="0" rtlCol="0" anchor="t"/>
          <a:lstStyle/>
          <a:p>
            <a:r>
              <a:rPr lang="en-US" sz="2600">
                <a:latin typeface="Calibri"/>
                <a:ea typeface="Calibri"/>
                <a:cs typeface="Calibri"/>
              </a:rPr>
              <a:t>Automates enrichment and classification,</a:t>
            </a:r>
            <a:endParaRPr lang="en-US">
              <a:latin typeface="Calibri"/>
              <a:ea typeface="Calibri"/>
              <a:cs typeface="Calibri"/>
            </a:endParaRPr>
          </a:p>
          <a:p>
            <a:r>
              <a:rPr lang="en-US" sz="2600">
                <a:latin typeface="Calibri"/>
                <a:ea typeface="Calibri"/>
                <a:cs typeface="Calibri"/>
              </a:rPr>
              <a:t>analysts stay in control of final decisions</a:t>
            </a:r>
            <a:endParaRPr lang="en-US">
              <a:latin typeface="Calibri"/>
              <a:ea typeface="Calibri"/>
              <a:cs typeface="Calibri"/>
            </a:endParaRPr>
          </a:p>
        </p:txBody>
      </p:sp>
      <p:sp>
        <p:nvSpPr>
          <p:cNvPr id="169" name="Shape 167"/>
          <p:cNvSpPr/>
          <p:nvPr/>
        </p:nvSpPr>
        <p:spPr>
          <a:xfrm>
            <a:off x="31263854" y="22385882"/>
            <a:ext cx="457200" cy="457200"/>
          </a:xfrm>
          <a:prstGeom prst="ellipse">
            <a:avLst/>
          </a:prstGeom>
          <a:solidFill>
            <a:srgbClr val="E8EDF8"/>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70" name="Text 168"/>
          <p:cNvSpPr/>
          <p:nvPr/>
        </p:nvSpPr>
        <p:spPr>
          <a:xfrm>
            <a:off x="31263854" y="22390843"/>
            <a:ext cx="457200" cy="457200"/>
          </a:xfrm>
          <a:prstGeom prst="rect">
            <a:avLst/>
          </a:prstGeom>
          <a:noFill/>
          <a:ln/>
        </p:spPr>
        <p:txBody>
          <a:bodyPr wrap="square" lIns="0" tIns="0" rIns="0" bIns="0" rtlCol="0" anchor="ctr"/>
          <a:lstStyle/>
          <a:p>
            <a:pPr marL="0" indent="0" algn="ctr">
              <a:buNone/>
            </a:pPr>
            <a:r>
              <a:rPr lang="en-US" sz="2400">
                <a:solidFill>
                  <a:srgbClr val="28468E"/>
                </a:solidFill>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171" name="Text 169"/>
          <p:cNvSpPr/>
          <p:nvPr/>
        </p:nvSpPr>
        <p:spPr>
          <a:xfrm>
            <a:off x="31947688" y="22258974"/>
            <a:ext cx="10960100" cy="1168072"/>
          </a:xfrm>
          <a:prstGeom prst="rect">
            <a:avLst/>
          </a:prstGeom>
          <a:noFill/>
          <a:ln/>
        </p:spPr>
        <p:txBody>
          <a:bodyPr wrap="square" lIns="0" tIns="0" rIns="0" bIns="0" rtlCol="0" anchor="t"/>
          <a:lstStyle/>
          <a:p>
            <a:r>
              <a:rPr lang="en-US" sz="2600">
                <a:latin typeface="Calibri"/>
                <a:ea typeface="Calibri"/>
                <a:cs typeface="Calibri"/>
              </a:rPr>
              <a:t>RAG + LLM results in faster, more </a:t>
            </a:r>
            <a:endParaRPr lang="en-US">
              <a:latin typeface="Calibri"/>
              <a:ea typeface="Calibri"/>
              <a:cs typeface="Calibri"/>
            </a:endParaRPr>
          </a:p>
          <a:p>
            <a:r>
              <a:rPr lang="en-US" sz="2600">
                <a:latin typeface="Calibri"/>
                <a:ea typeface="Calibri"/>
                <a:cs typeface="Calibri"/>
              </a:rPr>
              <a:t>informed analyst decision-making</a:t>
            </a:r>
            <a:endParaRPr lang="en-US">
              <a:latin typeface="Calibri"/>
              <a:ea typeface="Calibri"/>
              <a:cs typeface="Calibri"/>
            </a:endParaRPr>
          </a:p>
        </p:txBody>
      </p:sp>
      <p:sp>
        <p:nvSpPr>
          <p:cNvPr id="172" name="Shape 170"/>
          <p:cNvSpPr/>
          <p:nvPr/>
        </p:nvSpPr>
        <p:spPr>
          <a:xfrm>
            <a:off x="31263469" y="23655623"/>
            <a:ext cx="457200" cy="457200"/>
          </a:xfrm>
          <a:prstGeom prst="ellipse">
            <a:avLst/>
          </a:prstGeom>
          <a:solidFill>
            <a:srgbClr val="E8EDF8"/>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73" name="Text 171"/>
          <p:cNvSpPr/>
          <p:nvPr/>
        </p:nvSpPr>
        <p:spPr>
          <a:xfrm>
            <a:off x="31259865" y="23695476"/>
            <a:ext cx="457200" cy="457200"/>
          </a:xfrm>
          <a:prstGeom prst="rect">
            <a:avLst/>
          </a:prstGeom>
          <a:noFill/>
          <a:ln/>
        </p:spPr>
        <p:txBody>
          <a:bodyPr wrap="square" lIns="0" tIns="0" rIns="0" bIns="0" rtlCol="0" anchor="ctr"/>
          <a:lstStyle/>
          <a:p>
            <a:pPr marL="0" indent="0" algn="ctr">
              <a:buNone/>
            </a:pPr>
            <a:r>
              <a:rPr lang="en-US" sz="2400">
                <a:solidFill>
                  <a:srgbClr val="28468E"/>
                </a:solidFill>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p:txBody>
      </p:sp>
      <p:sp>
        <p:nvSpPr>
          <p:cNvPr id="174" name="Text 172"/>
          <p:cNvSpPr/>
          <p:nvPr/>
        </p:nvSpPr>
        <p:spPr>
          <a:xfrm>
            <a:off x="31930244" y="23570996"/>
            <a:ext cx="10960100" cy="1168072"/>
          </a:xfrm>
          <a:prstGeom prst="rect">
            <a:avLst/>
          </a:prstGeom>
          <a:noFill/>
          <a:ln/>
        </p:spPr>
        <p:txBody>
          <a:bodyPr wrap="square" lIns="0" tIns="0" rIns="0" bIns="0" rtlCol="0" anchor="t"/>
          <a:lstStyle/>
          <a:p>
            <a:r>
              <a:rPr lang="en-US" sz="2600">
                <a:latin typeface="Calibri"/>
                <a:ea typeface="Calibri"/>
                <a:cs typeface="Calibri"/>
              </a:rPr>
              <a:t>Built on existing USNH infrastructure, </a:t>
            </a:r>
            <a:endParaRPr lang="en-US">
              <a:latin typeface="Calibri"/>
              <a:ea typeface="Calibri"/>
              <a:cs typeface="Calibri"/>
            </a:endParaRPr>
          </a:p>
          <a:p>
            <a:r>
              <a:rPr lang="en-US" sz="2600">
                <a:latin typeface="Calibri"/>
                <a:ea typeface="Calibri"/>
                <a:cs typeface="Calibri"/>
              </a:rPr>
              <a:t>scalable and cost-effective</a:t>
            </a:r>
            <a:endParaRPr lang="en-US">
              <a:latin typeface="Calibri"/>
              <a:ea typeface="Calibri"/>
              <a:cs typeface="Calibri"/>
            </a:endParaRPr>
          </a:p>
        </p:txBody>
      </p:sp>
      <p:sp>
        <p:nvSpPr>
          <p:cNvPr id="175" name="Shape 173"/>
          <p:cNvSpPr/>
          <p:nvPr/>
        </p:nvSpPr>
        <p:spPr>
          <a:xfrm>
            <a:off x="31292800" y="25137560"/>
            <a:ext cx="11704320" cy="0"/>
          </a:xfrm>
          <a:prstGeom prst="line">
            <a:avLst/>
          </a:prstGeom>
          <a:no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76" name="Shape 174"/>
          <p:cNvSpPr/>
          <p:nvPr/>
        </p:nvSpPr>
        <p:spPr>
          <a:xfrm>
            <a:off x="31292800" y="25774690"/>
            <a:ext cx="11704320" cy="1114978"/>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77" name="Text 175"/>
          <p:cNvSpPr/>
          <p:nvPr/>
        </p:nvSpPr>
        <p:spPr>
          <a:xfrm>
            <a:off x="31292800" y="25774690"/>
            <a:ext cx="11704320" cy="1114978"/>
          </a:xfrm>
          <a:prstGeom prst="rect">
            <a:avLst/>
          </a:prstGeom>
          <a:noFill/>
          <a:ln/>
        </p:spPr>
        <p:txBody>
          <a:bodyPr wrap="square" lIns="0" tIns="0" rIns="0" bIns="0" rtlCol="0" anchor="ctr"/>
          <a:lstStyle/>
          <a:p>
            <a:pPr marL="0" indent="0" algn="ctr">
              <a:buNone/>
            </a:pPr>
            <a:r>
              <a:rPr lang="en-US" sz="2800" b="1" kern="0" spc="300">
                <a:solidFill>
                  <a:srgbClr val="FFFFFF"/>
                </a:solidFill>
                <a:latin typeface="Calibri" panose="020F0502020204030204" pitchFamily="34" charset="0"/>
                <a:cs typeface="Calibri" panose="020F0502020204030204" pitchFamily="34" charset="0"/>
              </a:rPr>
              <a:t>TOOLS USED</a:t>
            </a:r>
            <a:endParaRPr lang="en-US" sz="2800">
              <a:latin typeface="Calibri" panose="020F0502020204030204" pitchFamily="34" charset="0"/>
              <a:cs typeface="Calibri" panose="020F0502020204030204" pitchFamily="34" charset="0"/>
            </a:endParaRPr>
          </a:p>
        </p:txBody>
      </p:sp>
      <p:sp>
        <p:nvSpPr>
          <p:cNvPr id="178" name="Shape 176"/>
          <p:cNvSpPr/>
          <p:nvPr/>
        </p:nvSpPr>
        <p:spPr>
          <a:xfrm>
            <a:off x="31292800" y="27282739"/>
            <a:ext cx="5737860" cy="1643688"/>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79" name="Text 177"/>
          <p:cNvSpPr/>
          <p:nvPr/>
        </p:nvSpPr>
        <p:spPr>
          <a:xfrm>
            <a:off x="31292800" y="27634120"/>
            <a:ext cx="5737860" cy="1274260"/>
          </a:xfrm>
          <a:prstGeom prst="rect">
            <a:avLst/>
          </a:prstGeom>
          <a:noFill/>
          <a:ln/>
        </p:spPr>
        <p:txBody>
          <a:bodyPr wrap="square" lIns="0" tIns="0" rIns="0" bIns="0" rtlCol="0" anchor="ctr"/>
          <a:lstStyle/>
          <a:p>
            <a:pPr marL="0" indent="0" algn="ctr">
              <a:buNone/>
            </a:pPr>
            <a:r>
              <a:rPr lang="en-US" sz="2600" b="1">
                <a:solidFill>
                  <a:srgbClr val="1A2E35"/>
                </a:solidFill>
                <a:latin typeface="Calibri" panose="020F0502020204030204" pitchFamily="34" charset="0"/>
                <a:cs typeface="Calibri" panose="020F0502020204030204" pitchFamily="34" charset="0"/>
              </a:rPr>
              <a:t>Splunk ES</a:t>
            </a:r>
          </a:p>
          <a:p>
            <a:pPr algn="ctr"/>
            <a:r>
              <a:rPr lang="en-US" sz="2400">
                <a:latin typeface="Calibri" panose="020F0502020204030204" pitchFamily="34" charset="0"/>
                <a:cs typeface="Calibri" panose="020F0502020204030204" pitchFamily="34" charset="0"/>
              </a:rPr>
              <a:t>Alert aggregation and analysis</a:t>
            </a:r>
          </a:p>
          <a:p>
            <a:pPr marL="0" indent="0" algn="ctr">
              <a:buNone/>
            </a:pPr>
            <a:endParaRPr lang="en-US" sz="2400">
              <a:latin typeface="Calibri" panose="020F0502020204030204" pitchFamily="34" charset="0"/>
              <a:cs typeface="Calibri" panose="020F0502020204030204" pitchFamily="34" charset="0"/>
            </a:endParaRPr>
          </a:p>
        </p:txBody>
      </p:sp>
      <p:sp>
        <p:nvSpPr>
          <p:cNvPr id="180" name="Shape 178"/>
          <p:cNvSpPr/>
          <p:nvPr/>
        </p:nvSpPr>
        <p:spPr>
          <a:xfrm>
            <a:off x="37261800" y="27301486"/>
            <a:ext cx="5737860" cy="1624939"/>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81" name="Text 179"/>
          <p:cNvSpPr/>
          <p:nvPr/>
        </p:nvSpPr>
        <p:spPr>
          <a:xfrm>
            <a:off x="37259260" y="27797351"/>
            <a:ext cx="5737860" cy="1274260"/>
          </a:xfrm>
          <a:prstGeom prst="rect">
            <a:avLst/>
          </a:prstGeom>
          <a:noFill/>
          <a:ln/>
        </p:spPr>
        <p:txBody>
          <a:bodyPr wrap="square" lIns="0" tIns="0" rIns="0" bIns="0" rtlCol="0" anchor="ctr"/>
          <a:lstStyle/>
          <a:p>
            <a:pPr marL="0" indent="0" algn="ctr">
              <a:buNone/>
            </a:pPr>
            <a:r>
              <a:rPr lang="en-US" sz="2600" b="1">
                <a:solidFill>
                  <a:srgbClr val="1A2E35"/>
                </a:solidFill>
                <a:latin typeface="Calibri" panose="020F0502020204030204" pitchFamily="34" charset="0"/>
                <a:cs typeface="Calibri" panose="020F0502020204030204" pitchFamily="34" charset="0"/>
              </a:rPr>
              <a:t>Splunk SOAR</a:t>
            </a:r>
          </a:p>
          <a:p>
            <a:pPr algn="ctr"/>
            <a:r>
              <a:rPr lang="en-US" sz="2400">
                <a:latin typeface="Calibri" panose="020F0502020204030204" pitchFamily="34" charset="0"/>
                <a:cs typeface="Calibri" panose="020F0502020204030204" pitchFamily="34" charset="0"/>
              </a:rPr>
              <a:t>Automation and playbooks</a:t>
            </a:r>
          </a:p>
          <a:p>
            <a:pPr marL="0" indent="0" algn="ctr">
              <a:buNone/>
            </a:pPr>
            <a:endParaRPr lang="en-US" sz="2600" b="1">
              <a:solidFill>
                <a:srgbClr val="1A2E35"/>
              </a:solidFill>
              <a:latin typeface="Calibri" panose="020F0502020204030204" pitchFamily="34" charset="0"/>
              <a:cs typeface="Calibri" panose="020F0502020204030204" pitchFamily="34" charset="0"/>
            </a:endParaRPr>
          </a:p>
          <a:p>
            <a:pPr marL="0" indent="0" algn="ctr">
              <a:buNone/>
            </a:pPr>
            <a:endParaRPr lang="en-US" sz="2400">
              <a:latin typeface="Calibri" panose="020F0502020204030204" pitchFamily="34" charset="0"/>
              <a:cs typeface="Calibri" panose="020F0502020204030204" pitchFamily="34" charset="0"/>
            </a:endParaRPr>
          </a:p>
        </p:txBody>
      </p:sp>
      <p:sp>
        <p:nvSpPr>
          <p:cNvPr id="182" name="Shape 180"/>
          <p:cNvSpPr/>
          <p:nvPr/>
        </p:nvSpPr>
        <p:spPr>
          <a:xfrm>
            <a:off x="31292800" y="29497927"/>
            <a:ext cx="5737860" cy="1784112"/>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83" name="Text 181"/>
          <p:cNvSpPr/>
          <p:nvPr/>
        </p:nvSpPr>
        <p:spPr>
          <a:xfrm>
            <a:off x="31292800" y="29955075"/>
            <a:ext cx="5737860" cy="1274260"/>
          </a:xfrm>
          <a:prstGeom prst="rect">
            <a:avLst/>
          </a:prstGeom>
          <a:noFill/>
          <a:ln/>
        </p:spPr>
        <p:txBody>
          <a:bodyPr wrap="square" lIns="0" tIns="0" rIns="0" bIns="0" rtlCol="0" anchor="ctr"/>
          <a:lstStyle/>
          <a:p>
            <a:pPr marL="0" indent="0" algn="ctr">
              <a:buNone/>
            </a:pPr>
            <a:r>
              <a:rPr lang="en-US" sz="2600" b="1">
                <a:solidFill>
                  <a:srgbClr val="1A2E35"/>
                </a:solidFill>
                <a:latin typeface="Calibri"/>
                <a:ea typeface="Calibri"/>
                <a:cs typeface="Calibri"/>
              </a:rPr>
              <a:t>DeepThought AI</a:t>
            </a:r>
          </a:p>
          <a:p>
            <a:pPr algn="ctr"/>
            <a:r>
              <a:rPr lang="en-US" sz="2400">
                <a:latin typeface="Calibri" panose="020F0502020204030204" pitchFamily="34" charset="0"/>
                <a:cs typeface="Calibri" panose="020F0502020204030204" pitchFamily="34" charset="0"/>
              </a:rPr>
              <a:t>LLM-based alert analysis</a:t>
            </a:r>
          </a:p>
          <a:p>
            <a:pPr marL="0" indent="0" algn="ctr">
              <a:buNone/>
            </a:pPr>
            <a:endParaRPr lang="en-US" sz="2600">
              <a:latin typeface="Calibri" panose="020F0502020204030204" pitchFamily="34" charset="0"/>
              <a:cs typeface="Calibri" panose="020F0502020204030204" pitchFamily="34" charset="0"/>
            </a:endParaRPr>
          </a:p>
        </p:txBody>
      </p:sp>
      <p:sp>
        <p:nvSpPr>
          <p:cNvPr id="186" name="Shape 184"/>
          <p:cNvSpPr/>
          <p:nvPr/>
        </p:nvSpPr>
        <p:spPr>
          <a:xfrm>
            <a:off x="37263070" y="29497927"/>
            <a:ext cx="5735320" cy="1779350"/>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87" name="Text 185"/>
          <p:cNvSpPr/>
          <p:nvPr/>
        </p:nvSpPr>
        <p:spPr>
          <a:xfrm>
            <a:off x="37259260" y="29955075"/>
            <a:ext cx="5737860" cy="1274260"/>
          </a:xfrm>
          <a:prstGeom prst="rect">
            <a:avLst/>
          </a:prstGeom>
          <a:noFill/>
          <a:ln/>
        </p:spPr>
        <p:txBody>
          <a:bodyPr wrap="square" lIns="0" tIns="0" rIns="0" bIns="0" rtlCol="0" anchor="ctr"/>
          <a:lstStyle/>
          <a:p>
            <a:pPr marL="0" indent="0" algn="ctr">
              <a:buNone/>
            </a:pPr>
            <a:r>
              <a:rPr lang="en-US" sz="2600" b="1">
                <a:solidFill>
                  <a:srgbClr val="1A2E35"/>
                </a:solidFill>
                <a:latin typeface="Calibri" panose="020F0502020204030204" pitchFamily="34" charset="0"/>
                <a:cs typeface="Calibri" panose="020F0502020204030204" pitchFamily="34" charset="0"/>
              </a:rPr>
              <a:t>Python</a:t>
            </a:r>
          </a:p>
          <a:p>
            <a:pPr algn="ctr"/>
            <a:r>
              <a:rPr lang="en-US" sz="2400">
                <a:latin typeface="Calibri" panose="020F0502020204030204" pitchFamily="34" charset="0"/>
                <a:cs typeface="Calibri" panose="020F0502020204030204" pitchFamily="34" charset="0"/>
              </a:rPr>
              <a:t>Data cleaning and processing</a:t>
            </a:r>
          </a:p>
          <a:p>
            <a:pPr marL="0" indent="0" algn="ctr">
              <a:buNone/>
            </a:pPr>
            <a:endParaRPr lang="en-US" sz="2600">
              <a:latin typeface="Calibri" panose="020F0502020204030204" pitchFamily="34" charset="0"/>
              <a:cs typeface="Calibri" panose="020F0502020204030204" pitchFamily="34" charset="0"/>
            </a:endParaRPr>
          </a:p>
        </p:txBody>
      </p:sp>
      <p:sp>
        <p:nvSpPr>
          <p:cNvPr id="190" name="Shape 188"/>
          <p:cNvSpPr/>
          <p:nvPr/>
        </p:nvSpPr>
        <p:spPr>
          <a:xfrm>
            <a:off x="0" y="31638240"/>
            <a:ext cx="43891200" cy="1280160"/>
          </a:xfrm>
          <a:prstGeom prst="rect">
            <a:avLst/>
          </a:prstGeom>
          <a:solidFill>
            <a:srgbClr val="28468E"/>
          </a:solidFill>
          <a:ln w="12700">
            <a:solidFill>
              <a:srgbClr val="28468E"/>
            </a:solidFill>
            <a:prstDash val="solid"/>
          </a:ln>
        </p:spPr>
        <p:txBody>
          <a:bodyPr/>
          <a:lstStyle/>
          <a:p>
            <a:endParaRPr lang="en-US">
              <a:latin typeface="Calibri" panose="020F0502020204030204" pitchFamily="34" charset="0"/>
              <a:cs typeface="Calibri" panose="020F0502020204030204" pitchFamily="34" charset="0"/>
            </a:endParaRPr>
          </a:p>
        </p:txBody>
      </p:sp>
      <p:sp>
        <p:nvSpPr>
          <p:cNvPr id="191" name="Text 189"/>
          <p:cNvSpPr/>
          <p:nvPr/>
        </p:nvSpPr>
        <p:spPr>
          <a:xfrm>
            <a:off x="0" y="31638240"/>
            <a:ext cx="43891200" cy="1280160"/>
          </a:xfrm>
          <a:prstGeom prst="rect">
            <a:avLst/>
          </a:prstGeom>
          <a:noFill/>
          <a:ln/>
        </p:spPr>
        <p:txBody>
          <a:bodyPr wrap="square" lIns="0" tIns="0" rIns="0" bIns="0" rtlCol="0" anchor="ctr"/>
          <a:lstStyle/>
          <a:p>
            <a:pPr marL="0" indent="0" algn="ctr">
              <a:buNone/>
            </a:pPr>
            <a:r>
              <a:rPr lang="en-US" sz="2600">
                <a:solidFill>
                  <a:schemeClr val="bg1"/>
                </a:solidFill>
                <a:latin typeface="Calibri" panose="020F0502020204030204" pitchFamily="34" charset="0"/>
                <a:cs typeface="Calibri" panose="020F0502020204030204" pitchFamily="34" charset="0"/>
              </a:rPr>
              <a:t>University of New Hampshire  |  Interdisciplinary Science &amp; Engineering Symposium 2026  |  Project Mimir</a:t>
            </a:r>
          </a:p>
        </p:txBody>
      </p:sp>
      <p:sp>
        <p:nvSpPr>
          <p:cNvPr id="301" name="RightLogoBg"/>
          <p:cNvSpPr>
            <a:spLocks noGrp="1"/>
          </p:cNvSpPr>
          <p:nvPr/>
        </p:nvSpPr>
        <p:spPr>
          <a:xfrm>
            <a:off x="36398200" y="736600"/>
            <a:ext cx="6858000" cy="2654300"/>
          </a:xfrm>
          <a:prstGeom prst="rect">
            <a:avLst/>
          </a:prstGeom>
          <a:solidFill>
            <a:srgbClr val="28468E"/>
          </a:solidFill>
          <a:ln>
            <a:noFill/>
          </a:ln>
        </p:spPr>
        <p:txBody>
          <a:bodyPr/>
          <a:lstStyle/>
          <a:p>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80B6671-ACE6-3459-27C5-AE98CB1CBCCA}"/>
              </a:ext>
            </a:extLst>
          </p:cNvPr>
          <p:cNvPicPr>
            <a:picLocks noChangeAspect="1"/>
          </p:cNvPicPr>
          <p:nvPr/>
        </p:nvPicPr>
        <p:blipFill>
          <a:blip r:embed="rId3"/>
          <a:stretch>
            <a:fillRect/>
          </a:stretch>
        </p:blipFill>
        <p:spPr>
          <a:xfrm>
            <a:off x="33742216" y="1115662"/>
            <a:ext cx="4753168" cy="1883476"/>
          </a:xfrm>
          <a:prstGeom prst="rect">
            <a:avLst/>
          </a:prstGeom>
        </p:spPr>
      </p:pic>
      <p:pic>
        <p:nvPicPr>
          <p:cNvPr id="257" name="Picture 256">
            <a:extLst>
              <a:ext uri="{FF2B5EF4-FFF2-40B4-BE49-F238E27FC236}">
                <a16:creationId xmlns:a16="http://schemas.microsoft.com/office/drawing/2014/main" id="{947E3EBC-B3E1-92DE-3133-3EFF1A1B7410}"/>
              </a:ext>
            </a:extLst>
          </p:cNvPr>
          <p:cNvPicPr>
            <a:picLocks noChangeAspect="1"/>
          </p:cNvPicPr>
          <p:nvPr/>
        </p:nvPicPr>
        <p:blipFill>
          <a:blip r:embed="rId4"/>
          <a:stretch>
            <a:fillRect/>
          </a:stretch>
        </p:blipFill>
        <p:spPr>
          <a:xfrm>
            <a:off x="3646593" y="-771314"/>
            <a:ext cx="9446260" cy="6297507"/>
          </a:xfrm>
          <a:prstGeom prst="rect">
            <a:avLst/>
          </a:prstGeom>
        </p:spPr>
      </p:pic>
      <p:pic>
        <p:nvPicPr>
          <p:cNvPr id="258" name="Picture 257">
            <a:extLst>
              <a:ext uri="{FF2B5EF4-FFF2-40B4-BE49-F238E27FC236}">
                <a16:creationId xmlns:a16="http://schemas.microsoft.com/office/drawing/2014/main" id="{683A6144-6D79-0FDC-5F52-097A72F1C305}"/>
              </a:ext>
            </a:extLst>
          </p:cNvPr>
          <p:cNvPicPr>
            <a:picLocks noChangeAspect="1"/>
          </p:cNvPicPr>
          <p:nvPr/>
        </p:nvPicPr>
        <p:blipFill>
          <a:blip r:embed="rId5"/>
          <a:stretch>
            <a:fillRect/>
          </a:stretch>
        </p:blipFill>
        <p:spPr>
          <a:xfrm>
            <a:off x="38867080" y="-203200"/>
            <a:ext cx="4592320" cy="4592320"/>
          </a:xfrm>
          <a:prstGeom prst="rect">
            <a:avLst/>
          </a:prstGeom>
        </p:spPr>
      </p:pic>
      <p:pic>
        <p:nvPicPr>
          <p:cNvPr id="63" name="Picture 62" descr="General Sales | University System of New Hampshire">
            <a:extLst>
              <a:ext uri="{FF2B5EF4-FFF2-40B4-BE49-F238E27FC236}">
                <a16:creationId xmlns:a16="http://schemas.microsoft.com/office/drawing/2014/main" id="{EFABB9B0-ECDE-CC48-1C65-F3AA3EEAD1B5}"/>
              </a:ext>
            </a:extLst>
          </p:cNvPr>
          <p:cNvPicPr>
            <a:picLocks noChangeAspect="1"/>
          </p:cNvPicPr>
          <p:nvPr/>
        </p:nvPicPr>
        <p:blipFill>
          <a:blip r:embed="rId6"/>
          <a:stretch>
            <a:fillRect/>
          </a:stretch>
        </p:blipFill>
        <p:spPr>
          <a:xfrm>
            <a:off x="1331843" y="1033669"/>
            <a:ext cx="2763079" cy="2584175"/>
          </a:xfrm>
          <a:prstGeom prst="rect">
            <a:avLst/>
          </a:prstGeom>
          <a:ln>
            <a:solidFill>
              <a:schemeClr val="bg1"/>
            </a:solidFill>
          </a:ln>
        </p:spPr>
      </p:pic>
      <p:sp>
        <p:nvSpPr>
          <p:cNvPr id="66" name="TextBox 65">
            <a:extLst>
              <a:ext uri="{FF2B5EF4-FFF2-40B4-BE49-F238E27FC236}">
                <a16:creationId xmlns:a16="http://schemas.microsoft.com/office/drawing/2014/main" id="{6CAA3371-2361-CBEC-0D07-249A2495D9D8}"/>
              </a:ext>
            </a:extLst>
          </p:cNvPr>
          <p:cNvSpPr txBox="1"/>
          <p:nvPr/>
        </p:nvSpPr>
        <p:spPr>
          <a:xfrm>
            <a:off x="14766230" y="28876702"/>
            <a:ext cx="1464404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a:ea typeface="Calibri"/>
                <a:cs typeface="Calibri"/>
              </a:rPr>
              <a:t>Alerts from Microsoft Defender, CrowdStrike, and Azure Sign-Ins are ingested into Splunk ES, where correlation and risk scoring happen. A SOAR playbook then runs enrichment queries and packages the data before sending it to </a:t>
            </a:r>
            <a:r>
              <a:rPr lang="en-US" sz="2800" dirty="0" err="1">
                <a:latin typeface="Calibri"/>
                <a:ea typeface="Calibri"/>
                <a:cs typeface="Calibri"/>
              </a:rPr>
              <a:t>DeepThought</a:t>
            </a:r>
            <a:r>
              <a:rPr lang="en-US" sz="2800" dirty="0">
                <a:latin typeface="Calibri"/>
                <a:ea typeface="Calibri"/>
                <a:cs typeface="Calibri"/>
              </a:rPr>
              <a:t> with RAG-based context. The final output provides a clear risk assessment, key findings, and recommended actions to help analysts reduce investigation time.</a:t>
            </a:r>
          </a:p>
          <a:p>
            <a:endParaRPr lang="en-US" sz="2600">
              <a:latin typeface="Calibri"/>
              <a:ea typeface="Calibri"/>
              <a:cs typeface="Calibri"/>
            </a:endParaRPr>
          </a:p>
          <a:p>
            <a:pPr algn="l"/>
            <a:endParaRPr lang="en-US" sz="2600">
              <a:latin typeface="Calibri"/>
              <a:ea typeface="Calibri"/>
              <a:cs typeface="Calibri"/>
            </a:endParaRPr>
          </a:p>
        </p:txBody>
      </p:sp>
      <p:sp>
        <p:nvSpPr>
          <p:cNvPr id="67" name="TextBox 66">
            <a:extLst>
              <a:ext uri="{FF2B5EF4-FFF2-40B4-BE49-F238E27FC236}">
                <a16:creationId xmlns:a16="http://schemas.microsoft.com/office/drawing/2014/main" id="{2C66B110-C56A-6237-F2A9-ECCBADCF983B}"/>
              </a:ext>
            </a:extLst>
          </p:cNvPr>
          <p:cNvSpPr txBox="1"/>
          <p:nvPr/>
        </p:nvSpPr>
        <p:spPr>
          <a:xfrm>
            <a:off x="31310565" y="14067783"/>
            <a:ext cx="11600625"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a:latin typeface="Calibri"/>
                <a:ea typeface="Calibri"/>
                <a:cs typeface="Calibri"/>
              </a:rPr>
              <a:t>Alert types:</a:t>
            </a:r>
            <a:endParaRPr lang="en-US" sz="2600">
              <a:latin typeface="Calibri"/>
              <a:ea typeface="Calibri"/>
              <a:cs typeface="Calibri"/>
            </a:endParaRPr>
          </a:p>
          <a:p>
            <a:r>
              <a:rPr lang="en-US" sz="2600">
                <a:latin typeface="Calibri"/>
                <a:ea typeface="Calibri"/>
                <a:cs typeface="Calibri"/>
              </a:rPr>
              <a:t>Impossible Travel · Anomalous Token · Malicious IP · Anomalous Login · 20 Failed logins in 5 minutes</a:t>
            </a:r>
          </a:p>
        </p:txBody>
      </p:sp>
      <p:cxnSp>
        <p:nvCxnSpPr>
          <p:cNvPr id="4" name="Straight Arrow Connector 3">
            <a:extLst>
              <a:ext uri="{FF2B5EF4-FFF2-40B4-BE49-F238E27FC236}">
                <a16:creationId xmlns:a16="http://schemas.microsoft.com/office/drawing/2014/main" id="{CE0B2856-30C8-5032-92A4-F1919C1B0BE1}"/>
              </a:ext>
            </a:extLst>
          </p:cNvPr>
          <p:cNvCxnSpPr/>
          <p:nvPr/>
        </p:nvCxnSpPr>
        <p:spPr>
          <a:xfrm flipV="1">
            <a:off x="31265165" y="17077334"/>
            <a:ext cx="11686032" cy="25604"/>
          </a:xfrm>
          <a:prstGeom prst="straightConnector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B3D56930-0937-3B02-A0FA-45C0401B3D00}"/>
              </a:ext>
            </a:extLst>
          </p:cNvPr>
          <p:cNvSpPr/>
          <p:nvPr/>
        </p:nvSpPr>
        <p:spPr>
          <a:xfrm>
            <a:off x="1317427" y="17039767"/>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6E8EC5EC-B97B-C854-5C4B-91EC101B981B}"/>
              </a:ext>
            </a:extLst>
          </p:cNvPr>
          <p:cNvSpPr/>
          <p:nvPr/>
        </p:nvSpPr>
        <p:spPr>
          <a:xfrm>
            <a:off x="1334678" y="18781260"/>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a:extLst>
              <a:ext uri="{FF2B5EF4-FFF2-40B4-BE49-F238E27FC236}">
                <a16:creationId xmlns:a16="http://schemas.microsoft.com/office/drawing/2014/main" id="{582B05D0-5300-6B26-33D6-AC481AED7AC2}"/>
              </a:ext>
            </a:extLst>
          </p:cNvPr>
          <p:cNvSpPr/>
          <p:nvPr/>
        </p:nvSpPr>
        <p:spPr>
          <a:xfrm>
            <a:off x="6755749" y="17092765"/>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27370595-8759-8ABC-88D9-B392D3E421BD}"/>
              </a:ext>
            </a:extLst>
          </p:cNvPr>
          <p:cNvSpPr/>
          <p:nvPr/>
        </p:nvSpPr>
        <p:spPr>
          <a:xfrm>
            <a:off x="6767838" y="18798514"/>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C86ADD7F-8247-15FA-4FCE-85ABA940FACE}"/>
              </a:ext>
            </a:extLst>
          </p:cNvPr>
          <p:cNvSpPr/>
          <p:nvPr/>
        </p:nvSpPr>
        <p:spPr>
          <a:xfrm>
            <a:off x="1338040" y="20816454"/>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09172C4F-702E-A846-8B77-E0F2D482214D}"/>
              </a:ext>
            </a:extLst>
          </p:cNvPr>
          <p:cNvSpPr/>
          <p:nvPr/>
        </p:nvSpPr>
        <p:spPr>
          <a:xfrm>
            <a:off x="1321628" y="22247598"/>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a:extLst>
              <a:ext uri="{FF2B5EF4-FFF2-40B4-BE49-F238E27FC236}">
                <a16:creationId xmlns:a16="http://schemas.microsoft.com/office/drawing/2014/main" id="{7FE0BF17-3461-C8D7-6FED-C6466837C1A9}"/>
              </a:ext>
            </a:extLst>
          </p:cNvPr>
          <p:cNvSpPr/>
          <p:nvPr/>
        </p:nvSpPr>
        <p:spPr>
          <a:xfrm>
            <a:off x="6816435" y="20749965"/>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6E8EC5EC-B97B-C854-5C4B-91EC101B981B}"/>
              </a:ext>
            </a:extLst>
          </p:cNvPr>
          <p:cNvSpPr/>
          <p:nvPr/>
        </p:nvSpPr>
        <p:spPr>
          <a:xfrm>
            <a:off x="6803505" y="22228304"/>
            <a:ext cx="434819" cy="434819"/>
          </a:xfrm>
          <a:prstGeom prst="flowChartConnector">
            <a:avLst/>
          </a:prstGeom>
          <a:solidFill>
            <a:srgbClr val="28468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TextBox 34">
            <a:extLst>
              <a:ext uri="{FF2B5EF4-FFF2-40B4-BE49-F238E27FC236}">
                <a16:creationId xmlns:a16="http://schemas.microsoft.com/office/drawing/2014/main" id="{850E49FB-79FF-1552-A051-824F88B576A9}"/>
              </a:ext>
            </a:extLst>
          </p:cNvPr>
          <p:cNvSpPr txBox="1"/>
          <p:nvPr/>
        </p:nvSpPr>
        <p:spPr>
          <a:xfrm>
            <a:off x="31343478" y="15832184"/>
            <a:ext cx="1139951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Calibri"/>
                <a:ea typeface="Calibri"/>
                <a:cs typeface="Calibri"/>
              </a:rPr>
              <a:t>Testing was conducted using resolved notables to verify the accuracy of threat intelligence, disposition classifications, and remediation recommendations.</a:t>
            </a:r>
          </a:p>
        </p:txBody>
      </p:sp>
      <p:sp>
        <p:nvSpPr>
          <p:cNvPr id="38" name="Shape 151">
            <a:extLst>
              <a:ext uri="{FF2B5EF4-FFF2-40B4-BE49-F238E27FC236}">
                <a16:creationId xmlns:a16="http://schemas.microsoft.com/office/drawing/2014/main" id="{DD387DA6-8D9E-19CA-C19C-39A3C77184C0}"/>
              </a:ext>
            </a:extLst>
          </p:cNvPr>
          <p:cNvSpPr/>
          <p:nvPr/>
        </p:nvSpPr>
        <p:spPr>
          <a:xfrm>
            <a:off x="37957195" y="21063695"/>
            <a:ext cx="4892809" cy="3318965"/>
          </a:xfrm>
          <a:prstGeom prst="rect">
            <a:avLst/>
          </a:prstGeom>
          <a:solidFill>
            <a:srgbClr val="FFFFFF"/>
          </a:solidFill>
          <a:ln w="12700">
            <a:solidFill>
              <a:srgbClr val="D0DDE2"/>
            </a:solidFill>
            <a:prstDash val="solid"/>
          </a:ln>
        </p:spPr>
        <p:txBody>
          <a:bodyPr/>
          <a:lstStyle/>
          <a:p>
            <a:endParaRPr lang="en-US">
              <a:latin typeface="Calibri" panose="020F0502020204030204" pitchFamily="34" charset="0"/>
              <a:cs typeface="Calibri" panose="020F0502020204030204" pitchFamily="34" charset="0"/>
            </a:endParaRPr>
          </a:p>
        </p:txBody>
      </p:sp>
      <p:pic>
        <p:nvPicPr>
          <p:cNvPr id="42" name="Picture 41" descr="A screenshot of a computer screen&#10;&#10;AI-generated content may be incorrect.">
            <a:extLst>
              <a:ext uri="{FF2B5EF4-FFF2-40B4-BE49-F238E27FC236}">
                <a16:creationId xmlns:a16="http://schemas.microsoft.com/office/drawing/2014/main" id="{D4A43AFD-9969-F64A-485B-0B64F2B3E6B4}"/>
              </a:ext>
            </a:extLst>
          </p:cNvPr>
          <p:cNvPicPr>
            <a:picLocks noChangeAspect="1"/>
          </p:cNvPicPr>
          <p:nvPr/>
        </p:nvPicPr>
        <p:blipFill>
          <a:blip r:embed="rId7"/>
          <a:stretch>
            <a:fillRect/>
          </a:stretch>
        </p:blipFill>
        <p:spPr>
          <a:xfrm>
            <a:off x="14068900" y="6982692"/>
            <a:ext cx="15753402" cy="23142634"/>
          </a:xfrm>
          <a:prstGeom prst="rect">
            <a:avLst/>
          </a:prstGeom>
        </p:spPr>
      </p:pic>
      <p:sp>
        <p:nvSpPr>
          <p:cNvPr id="44" name="Text 159">
            <a:extLst>
              <a:ext uri="{FF2B5EF4-FFF2-40B4-BE49-F238E27FC236}">
                <a16:creationId xmlns:a16="http://schemas.microsoft.com/office/drawing/2014/main" id="{04FC0C12-10CA-2A4E-344D-1BE31A6E93A9}"/>
              </a:ext>
            </a:extLst>
          </p:cNvPr>
          <p:cNvSpPr/>
          <p:nvPr/>
        </p:nvSpPr>
        <p:spPr>
          <a:xfrm>
            <a:off x="37544603" y="23812105"/>
            <a:ext cx="5737860" cy="637130"/>
          </a:xfrm>
          <a:prstGeom prst="rect">
            <a:avLst/>
          </a:prstGeom>
          <a:noFill/>
          <a:ln/>
        </p:spPr>
        <p:txBody>
          <a:bodyPr wrap="square" lIns="0" tIns="0" rIns="0" bIns="0" rtlCol="0" anchor="t"/>
          <a:lstStyle/>
          <a:p>
            <a:pPr algn="ctr"/>
            <a:r>
              <a:rPr lang="en-US" sz="2600">
                <a:solidFill>
                  <a:srgbClr val="1A2E3A"/>
                </a:solidFill>
                <a:latin typeface="Calibri"/>
                <a:ea typeface="Calibri"/>
                <a:cs typeface="Calibri"/>
              </a:rPr>
              <a:t>Reduction in MTTT</a:t>
            </a:r>
            <a:endParaRPr lang="en-US" sz="2600">
              <a:solidFill>
                <a:srgbClr val="1A2E3A"/>
              </a:solidFill>
              <a:latin typeface="Calibri" panose="020F0502020204030204" pitchFamily="34" charset="0"/>
              <a:ea typeface="Calibri"/>
              <a:cs typeface="Calibri" panose="020F0502020204030204" pitchFamily="34" charset="0"/>
            </a:endParaRPr>
          </a:p>
        </p:txBody>
      </p:sp>
      <p:sp>
        <p:nvSpPr>
          <p:cNvPr id="69" name="Text 158">
            <a:extLst>
              <a:ext uri="{FF2B5EF4-FFF2-40B4-BE49-F238E27FC236}">
                <a16:creationId xmlns:a16="http://schemas.microsoft.com/office/drawing/2014/main" id="{A494A49E-AA85-FE7F-008E-3B25AD0A87B0}"/>
              </a:ext>
            </a:extLst>
          </p:cNvPr>
          <p:cNvSpPr/>
          <p:nvPr/>
        </p:nvSpPr>
        <p:spPr>
          <a:xfrm>
            <a:off x="37522665" y="21605817"/>
            <a:ext cx="5737860" cy="1911390"/>
          </a:xfrm>
          <a:prstGeom prst="rect">
            <a:avLst/>
          </a:prstGeom>
          <a:noFill/>
          <a:ln/>
        </p:spPr>
        <p:txBody>
          <a:bodyPr wrap="square" lIns="0" tIns="0" rIns="0" bIns="0" rtlCol="0" anchor="ctr"/>
          <a:lstStyle/>
          <a:p>
            <a:pPr marL="0" indent="0" algn="ctr">
              <a:buNone/>
            </a:pPr>
            <a:r>
              <a:rPr lang="en-US" sz="5200" b="1">
                <a:solidFill>
                  <a:srgbClr val="28468E"/>
                </a:solidFill>
                <a:latin typeface="Calibri"/>
                <a:ea typeface="Calibri"/>
                <a:cs typeface="Calibri"/>
              </a:rPr>
              <a:t>99.63%</a:t>
            </a:r>
            <a:endParaRPr lang="en-US" sz="5200" b="1">
              <a:solidFill>
                <a:srgbClr val="28468E"/>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23776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171F751C-1B0B-28C0-FFE2-1AC68119D2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C42277-8FBE-F540-7E86-CCD9AE6C3F29}"/>
              </a:ext>
            </a:extLst>
          </p:cNvPr>
          <p:cNvSpPr txBox="1"/>
          <p:nvPr/>
        </p:nvSpPr>
        <p:spPr>
          <a:xfrm>
            <a:off x="3599079" y="6803135"/>
            <a:ext cx="37570867" cy="1932836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8800">
                <a:latin typeface="Aptos Narrow"/>
                <a:cs typeface="Arial"/>
              </a:rPr>
              <a:t>The University System of New Hampshire (USNH) faces growing alert volumes, placing analysts at increased risk of alert fatigue and delayed remediation. To address this, we designed and implemented a Retrieval-Augmented Generation (RAG) alert triage system that enriches alerts with contextual user information, device metadata, and behavioral indicators, enabling faster alert response while allowing analysts to prioritize threat hunting. Guided by analyst workflows, we collected raw security logs from Microsoft Azure and Notables within Splunk, normalized and cleaned the data, and integrated them into a unified data framework. Upon alert creation, relevant contextual data is automatically delivered to USNH’s Deep Thought AI, which generates an analyst-facing report. Initial deployment confirms immediate alert triage while adhering to regulatory data constraints. These results demonstrate that retrieval-augmented architectures are a viable approach for enhancing security operations workflows while retaining human-in-the-loop decision-making.</a:t>
            </a:r>
          </a:p>
          <a:p>
            <a:pPr algn="ctr"/>
            <a:endParaRPr lang="en-US">
              <a:latin typeface="Rockwell" panose="02060603020205020403"/>
            </a:endParaRPr>
          </a:p>
        </p:txBody>
      </p:sp>
      <p:sp>
        <p:nvSpPr>
          <p:cNvPr id="4" name="TextBox 3">
            <a:extLst>
              <a:ext uri="{FF2B5EF4-FFF2-40B4-BE49-F238E27FC236}">
                <a16:creationId xmlns:a16="http://schemas.microsoft.com/office/drawing/2014/main" id="{27B43244-1863-D829-50BA-60169F8D0746}"/>
              </a:ext>
            </a:extLst>
          </p:cNvPr>
          <p:cNvSpPr txBox="1"/>
          <p:nvPr/>
        </p:nvSpPr>
        <p:spPr>
          <a:xfrm>
            <a:off x="9365904" y="2387387"/>
            <a:ext cx="26031705" cy="24332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5D8FB978-647A-9391-8604-0CD1135AEF21}"/>
              </a:ext>
            </a:extLst>
          </p:cNvPr>
          <p:cNvSpPr txBox="1"/>
          <p:nvPr/>
        </p:nvSpPr>
        <p:spPr>
          <a:xfrm>
            <a:off x="10972800" y="2370125"/>
            <a:ext cx="21945600"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800" b="1">
                <a:latin typeface="Aptos Narrow"/>
              </a:rPr>
              <a:t>Abstract </a:t>
            </a:r>
            <a:endParaRPr lang="en-US" sz="8800" b="1">
              <a:latin typeface="Aptos Narrow"/>
              <a:cs typeface="Times New Roman"/>
            </a:endParaRPr>
          </a:p>
          <a:p>
            <a:pPr algn="ctr"/>
            <a:endParaRPr lang="en-US"/>
          </a:p>
        </p:txBody>
      </p:sp>
    </p:spTree>
    <p:extLst>
      <p:ext uri="{BB962C8B-B14F-4D97-AF65-F5344CB8AC3E}">
        <p14:creationId xmlns:p14="http://schemas.microsoft.com/office/powerpoint/2010/main" val="361478870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FD8A2F5-3158-394D-BEA2-7BA5497850AB}">
  <we:reference id="wa200010001" version="1.0.0.1" store="en-US" storeType="OMEX"/>
  <we:alternateReferences>
    <we:reference id="wa200010001" version="1.0.0.1"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0EFF14A-4E25-1B44-B1AE-8B4399B5A571}">
  <we:reference id="wa200000113" version="1.0.0.0" store="en-US" storeType="OMEX"/>
  <we:alternateReferences>
    <we:reference id="WA200000113"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3498073DFD8A4DAAEB76374AFACEEF" ma:contentTypeVersion="3" ma:contentTypeDescription="Create a new document." ma:contentTypeScope="" ma:versionID="e27bed180fda026267c4880b7f54c016">
  <xsd:schema xmlns:xsd="http://www.w3.org/2001/XMLSchema" xmlns:xs="http://www.w3.org/2001/XMLSchema" xmlns:p="http://schemas.microsoft.com/office/2006/metadata/properties" xmlns:ns2="1bbc5d07-1b8b-4a6c-8b88-a38a178cc3d6" targetNamespace="http://schemas.microsoft.com/office/2006/metadata/properties" ma:root="true" ma:fieldsID="f14ec23460f6b1310f0222d4e10bfd58" ns2:_="">
    <xsd:import namespace="1bbc5d07-1b8b-4a6c-8b88-a38a178cc3d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c5d07-1b8b-4a6c-8b88-a38a178cc3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A37928-8ED2-4DAC-8F89-ACBF5B0EB386}">
  <ds:schemaRefs>
    <ds:schemaRef ds:uri="http://schemas.microsoft.com/sharepoint/v3/contenttype/forms"/>
  </ds:schemaRefs>
</ds:datastoreItem>
</file>

<file path=customXml/itemProps2.xml><?xml version="1.0" encoding="utf-8"?>
<ds:datastoreItem xmlns:ds="http://schemas.openxmlformats.org/officeDocument/2006/customXml" ds:itemID="{B07DF726-6399-4604-91D8-E7C7C808E508}">
  <ds:schemaRefs>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18CBD471-65A1-4BD8-9B41-0F63EE00CCE1}">
  <ds:schemaRefs>
    <ds:schemaRef ds:uri="1bbc5d07-1b8b-4a6c-8b88-a38a178cc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Atlas</Template>
  <Application>Microsoft Office PowerPoint</Application>
  <PresentationFormat>Custom</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Atlas</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Mimir</dc:title>
  <dc:subject>PptxGenJS Presentation</dc:subject>
  <dc:creator>PptxGenJS</dc:creator>
  <cp:revision>25</cp:revision>
  <cp:lastPrinted>2026-03-31T13:43:55Z</cp:lastPrinted>
  <dcterms:created xsi:type="dcterms:W3CDTF">2026-03-30T19:57:00Z</dcterms:created>
  <dcterms:modified xsi:type="dcterms:W3CDTF">2026-04-06T21:45:36Z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0x010100073498073DFD8A4DAAEB76374AFACEEF</vt:lpwstr>
  </property>
</Properties>
</file>