
<file path=[Content_Types].xml><?xml version="1.0" encoding="utf-8"?>
<Types xmlns="http://schemas.openxmlformats.org/package/2006/content-types">
  <Default Extension="glb" ContentType="model/gltf.binary"/>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
  </p:notesMasterIdLst>
  <p:sldIdLst>
    <p:sldId id="257" r:id="rId5"/>
  </p:sldIdLst>
  <p:sldSz cx="43891200" cy="329184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5ABBDD-98CF-7346-7861-97E080373A07}" name="Nicholas Allen" initials="NA" userId="S::nra1001@wildcats.unh.edu::cb35c4f5-68d1-445a-9dab-bf8935d6b8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holas Allen" initials="NA" lastIdx="9" clrIdx="0">
    <p:extLst>
      <p:ext uri="{19B8F6BF-5375-455C-9EA6-DF929625EA0E}">
        <p15:presenceInfo xmlns:p15="http://schemas.microsoft.com/office/powerpoint/2012/main" userId="S::nra1001@wildcats.unh.edu::cb35c4f5-68d1-445a-9dab-bf8935d6b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2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F1B53B-0815-4498-ABD0-C98AC8C69EBD}" v="32" dt="2026-04-20T17:06:30.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5" d="100"/>
          <a:sy n="65" d="100"/>
        </p:scale>
        <p:origin x="-1978" y="-80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Nordin" userId="5c19015d-b79e-48bd-8c79-40075b6aa310" providerId="ADAL" clId="{B031F70A-6C1D-450F-B916-D1659C88CC1B}"/>
    <pc:docChg chg="undo custSel modSld">
      <pc:chgData name="Hunter Nordin" userId="5c19015d-b79e-48bd-8c79-40075b6aa310" providerId="ADAL" clId="{B031F70A-6C1D-450F-B916-D1659C88CC1B}" dt="2026-04-20T17:27:29.647" v="793" actId="20577"/>
      <pc:docMkLst>
        <pc:docMk/>
      </pc:docMkLst>
      <pc:sldChg chg="addSp delSp modSp mod">
        <pc:chgData name="Hunter Nordin" userId="5c19015d-b79e-48bd-8c79-40075b6aa310" providerId="ADAL" clId="{B031F70A-6C1D-450F-B916-D1659C88CC1B}" dt="2026-04-20T17:27:29.647" v="793" actId="20577"/>
        <pc:sldMkLst>
          <pc:docMk/>
          <pc:sldMk cId="2593403116" sldId="257"/>
        </pc:sldMkLst>
        <pc:spChg chg="mod">
          <ac:chgData name="Hunter Nordin" userId="5c19015d-b79e-48bd-8c79-40075b6aa310" providerId="ADAL" clId="{B031F70A-6C1D-450F-B916-D1659C88CC1B}" dt="2026-04-20T17:21:12.594" v="768" actId="113"/>
          <ac:spMkLst>
            <pc:docMk/>
            <pc:sldMk cId="2593403116" sldId="257"/>
            <ac:spMk id="2" creationId="{02B130F8-DA4E-4284-B8C9-88DEBA17BFA2}"/>
          </ac:spMkLst>
        </pc:spChg>
        <pc:spChg chg="mod">
          <ac:chgData name="Hunter Nordin" userId="5c19015d-b79e-48bd-8c79-40075b6aa310" providerId="ADAL" clId="{B031F70A-6C1D-450F-B916-D1659C88CC1B}" dt="2026-04-20T17:05:19.268" v="564" actId="20577"/>
          <ac:spMkLst>
            <pc:docMk/>
            <pc:sldMk cId="2593403116" sldId="257"/>
            <ac:spMk id="28" creationId="{88409D8C-E438-7F21-B2C5-22048C70B713}"/>
          </ac:spMkLst>
        </pc:spChg>
        <pc:spChg chg="mod">
          <ac:chgData name="Hunter Nordin" userId="5c19015d-b79e-48bd-8c79-40075b6aa310" providerId="ADAL" clId="{B031F70A-6C1D-450F-B916-D1659C88CC1B}" dt="2026-04-20T17:21:21.113" v="769" actId="122"/>
          <ac:spMkLst>
            <pc:docMk/>
            <pc:sldMk cId="2593403116" sldId="257"/>
            <ac:spMk id="31" creationId="{DA3711DC-525B-60ED-FBA4-3E5BD6B69FF5}"/>
          </ac:spMkLst>
        </pc:spChg>
        <pc:spChg chg="mod">
          <ac:chgData name="Hunter Nordin" userId="5c19015d-b79e-48bd-8c79-40075b6aa310" providerId="ADAL" clId="{B031F70A-6C1D-450F-B916-D1659C88CC1B}" dt="2026-04-20T17:22:17.933" v="778" actId="208"/>
          <ac:spMkLst>
            <pc:docMk/>
            <pc:sldMk cId="2593403116" sldId="257"/>
            <ac:spMk id="38" creationId="{883558F9-82D1-3C31-25C7-B625D749B1FE}"/>
          </ac:spMkLst>
        </pc:spChg>
        <pc:spChg chg="mod">
          <ac:chgData name="Hunter Nordin" userId="5c19015d-b79e-48bd-8c79-40075b6aa310" providerId="ADAL" clId="{B031F70A-6C1D-450F-B916-D1659C88CC1B}" dt="2026-04-20T17:21:39.725" v="774" actId="122"/>
          <ac:spMkLst>
            <pc:docMk/>
            <pc:sldMk cId="2593403116" sldId="257"/>
            <ac:spMk id="40" creationId="{971AA98E-638E-63BB-818E-094BD3EBAEA0}"/>
          </ac:spMkLst>
        </pc:spChg>
        <pc:spChg chg="del mod">
          <ac:chgData name="Hunter Nordin" userId="5c19015d-b79e-48bd-8c79-40075b6aa310" providerId="ADAL" clId="{B031F70A-6C1D-450F-B916-D1659C88CC1B}" dt="2026-04-20T16:56:21.548" v="326" actId="478"/>
          <ac:spMkLst>
            <pc:docMk/>
            <pc:sldMk cId="2593403116" sldId="257"/>
            <ac:spMk id="52" creationId="{1277E2FD-23C3-3AB0-2972-77F490271EAD}"/>
          </ac:spMkLst>
        </pc:spChg>
        <pc:spChg chg="mod">
          <ac:chgData name="Hunter Nordin" userId="5c19015d-b79e-48bd-8c79-40075b6aa310" providerId="ADAL" clId="{B031F70A-6C1D-450F-B916-D1659C88CC1B}" dt="2026-04-20T17:21:27.174" v="770" actId="122"/>
          <ac:spMkLst>
            <pc:docMk/>
            <pc:sldMk cId="2593403116" sldId="257"/>
            <ac:spMk id="67" creationId="{30A55054-E21E-88AE-4E94-F4666E6526B0}"/>
          </ac:spMkLst>
        </pc:spChg>
        <pc:spChg chg="add mod">
          <ac:chgData name="Hunter Nordin" userId="5c19015d-b79e-48bd-8c79-40075b6aa310" providerId="ADAL" clId="{B031F70A-6C1D-450F-B916-D1659C88CC1B}" dt="2026-04-20T16:56:51.700" v="335" actId="14100"/>
          <ac:spMkLst>
            <pc:docMk/>
            <pc:sldMk cId="2593403116" sldId="257"/>
            <ac:spMk id="90" creationId="{C437E9B2-7AFB-174A-B4DA-6BF963210D8D}"/>
          </ac:spMkLst>
        </pc:spChg>
        <pc:spChg chg="add mod">
          <ac:chgData name="Hunter Nordin" userId="5c19015d-b79e-48bd-8c79-40075b6aa310" providerId="ADAL" clId="{B031F70A-6C1D-450F-B916-D1659C88CC1B}" dt="2026-04-20T17:27:29.647" v="793" actId="20577"/>
          <ac:spMkLst>
            <pc:docMk/>
            <pc:sldMk cId="2593403116" sldId="257"/>
            <ac:spMk id="93" creationId="{B8DA449B-6F80-17E1-DF25-31E3F5C41E29}"/>
          </ac:spMkLst>
        </pc:spChg>
        <pc:spChg chg="add mod">
          <ac:chgData name="Hunter Nordin" userId="5c19015d-b79e-48bd-8c79-40075b6aa310" providerId="ADAL" clId="{B031F70A-6C1D-450F-B916-D1659C88CC1B}" dt="2026-04-20T16:58:00.775" v="344" actId="1076"/>
          <ac:spMkLst>
            <pc:docMk/>
            <pc:sldMk cId="2593403116" sldId="257"/>
            <ac:spMk id="95" creationId="{D7F3F9CD-1EFA-F451-FB4A-D4A1CDD11AE2}"/>
          </ac:spMkLst>
        </pc:spChg>
        <pc:spChg chg="add mod">
          <ac:chgData name="Hunter Nordin" userId="5c19015d-b79e-48bd-8c79-40075b6aa310" providerId="ADAL" clId="{B031F70A-6C1D-450F-B916-D1659C88CC1B}" dt="2026-04-20T16:59:05.143" v="402" actId="1076"/>
          <ac:spMkLst>
            <pc:docMk/>
            <pc:sldMk cId="2593403116" sldId="257"/>
            <ac:spMk id="96" creationId="{14F1A59A-7DEE-3E01-61AB-AA018ED94405}"/>
          </ac:spMkLst>
        </pc:spChg>
        <pc:spChg chg="mod">
          <ac:chgData name="Hunter Nordin" userId="5c19015d-b79e-48bd-8c79-40075b6aa310" providerId="ADAL" clId="{B031F70A-6C1D-450F-B916-D1659C88CC1B}" dt="2026-04-20T17:21:35.473" v="773" actId="122"/>
          <ac:spMkLst>
            <pc:docMk/>
            <pc:sldMk cId="2593403116" sldId="257"/>
            <ac:spMk id="193" creationId="{51FA6062-C612-41D1-947E-69F0E728F388}"/>
          </ac:spMkLst>
        </pc:spChg>
        <pc:spChg chg="mod">
          <ac:chgData name="Hunter Nordin" userId="5c19015d-b79e-48bd-8c79-40075b6aa310" providerId="ADAL" clId="{B031F70A-6C1D-450F-B916-D1659C88CC1B}" dt="2026-04-20T17:21:43.007" v="775" actId="122"/>
          <ac:spMkLst>
            <pc:docMk/>
            <pc:sldMk cId="2593403116" sldId="257"/>
            <ac:spMk id="342" creationId="{69CD2FDA-7A6B-4AFC-BAA6-A762374EF57D}"/>
          </ac:spMkLst>
        </pc:spChg>
        <pc:spChg chg="mod">
          <ac:chgData name="Hunter Nordin" userId="5c19015d-b79e-48bd-8c79-40075b6aa310" providerId="ADAL" clId="{B031F70A-6C1D-450F-B916-D1659C88CC1B}" dt="2026-04-20T17:21:30.138" v="771" actId="122"/>
          <ac:spMkLst>
            <pc:docMk/>
            <pc:sldMk cId="2593403116" sldId="257"/>
            <ac:spMk id="449" creationId="{C886B70C-67BE-4932-8DF2-B7DDC8EC963A}"/>
          </ac:spMkLst>
        </pc:spChg>
        <pc:spChg chg="mod">
          <ac:chgData name="Hunter Nordin" userId="5c19015d-b79e-48bd-8c79-40075b6aa310" providerId="ADAL" clId="{B031F70A-6C1D-450F-B916-D1659C88CC1B}" dt="2026-04-20T17:27:05.202" v="781" actId="113"/>
          <ac:spMkLst>
            <pc:docMk/>
            <pc:sldMk cId="2593403116" sldId="257"/>
            <ac:spMk id="450" creationId="{BE479DFA-CDA0-4B41-9C73-3062AEC16F95}"/>
          </ac:spMkLst>
        </pc:spChg>
        <pc:spChg chg="mod">
          <ac:chgData name="Hunter Nordin" userId="5c19015d-b79e-48bd-8c79-40075b6aa310" providerId="ADAL" clId="{B031F70A-6C1D-450F-B916-D1659C88CC1B}" dt="2026-04-20T17:21:32.882" v="772" actId="122"/>
          <ac:spMkLst>
            <pc:docMk/>
            <pc:sldMk cId="2593403116" sldId="257"/>
            <ac:spMk id="451" creationId="{11ED5AE5-54DD-4712-9466-51190C4F650C}"/>
          </ac:spMkLst>
        </pc:spChg>
        <pc:spChg chg="mod">
          <ac:chgData name="Hunter Nordin" userId="5c19015d-b79e-48bd-8c79-40075b6aa310" providerId="ADAL" clId="{B031F70A-6C1D-450F-B916-D1659C88CC1B}" dt="2026-04-20T17:21:51.545" v="776" actId="122"/>
          <ac:spMkLst>
            <pc:docMk/>
            <pc:sldMk cId="2593403116" sldId="257"/>
            <ac:spMk id="452" creationId="{006CF06E-8E46-420F-A613-A756E82FA447}"/>
          </ac:spMkLst>
        </pc:spChg>
        <pc:spChg chg="add mod">
          <ac:chgData name="Hunter Nordin" userId="5c19015d-b79e-48bd-8c79-40075b6aa310" providerId="ADAL" clId="{B031F70A-6C1D-450F-B916-D1659C88CC1B}" dt="2026-04-20T16:51:22.332" v="25" actId="1076"/>
          <ac:spMkLst>
            <pc:docMk/>
            <pc:sldMk cId="2593403116" sldId="257"/>
            <ac:spMk id="456" creationId="{F48A483D-BE95-2FF7-4E15-68D643376AD3}"/>
          </ac:spMkLst>
        </pc:spChg>
        <pc:spChg chg="add mod">
          <ac:chgData name="Hunter Nordin" userId="5c19015d-b79e-48bd-8c79-40075b6aa310" providerId="ADAL" clId="{B031F70A-6C1D-450F-B916-D1659C88CC1B}" dt="2026-04-20T16:51:52.538" v="34" actId="1038"/>
          <ac:spMkLst>
            <pc:docMk/>
            <pc:sldMk cId="2593403116" sldId="257"/>
            <ac:spMk id="459" creationId="{720B1314-D62B-E4D8-8A42-0908D091370F}"/>
          </ac:spMkLst>
        </pc:spChg>
        <pc:spChg chg="del ord">
          <ac:chgData name="Hunter Nordin" userId="5c19015d-b79e-48bd-8c79-40075b6aa310" providerId="ADAL" clId="{B031F70A-6C1D-450F-B916-D1659C88CC1B}" dt="2026-04-20T16:50:44.499" v="16" actId="478"/>
          <ac:spMkLst>
            <pc:docMk/>
            <pc:sldMk cId="2593403116" sldId="257"/>
            <ac:spMk id="477" creationId="{C64321C6-0DE1-5860-B3A0-B87D3F80287B}"/>
          </ac:spMkLst>
        </pc:spChg>
        <pc:spChg chg="add mod">
          <ac:chgData name="Hunter Nordin" userId="5c19015d-b79e-48bd-8c79-40075b6aa310" providerId="ADAL" clId="{B031F70A-6C1D-450F-B916-D1659C88CC1B}" dt="2026-04-20T16:52:02.675" v="35"/>
          <ac:spMkLst>
            <pc:docMk/>
            <pc:sldMk cId="2593403116" sldId="257"/>
            <ac:spMk id="478" creationId="{704B68B0-7AFA-4A11-0784-6CD8AF644B66}"/>
          </ac:spMkLst>
        </pc:spChg>
        <pc:spChg chg="mod">
          <ac:chgData name="Hunter Nordin" userId="5c19015d-b79e-48bd-8c79-40075b6aa310" providerId="ADAL" clId="{B031F70A-6C1D-450F-B916-D1659C88CC1B}" dt="2026-04-20T17:21:58.031" v="777" actId="122"/>
          <ac:spMkLst>
            <pc:docMk/>
            <pc:sldMk cId="2593403116" sldId="257"/>
            <ac:spMk id="992" creationId="{90C2C7EB-E5CB-AB21-249D-55A12788F1BC}"/>
          </ac:spMkLst>
        </pc:spChg>
        <pc:spChg chg="mod">
          <ac:chgData name="Hunter Nordin" userId="5c19015d-b79e-48bd-8c79-40075b6aa310" providerId="ADAL" clId="{B031F70A-6C1D-450F-B916-D1659C88CC1B}" dt="2026-04-20T17:19:32.885" v="742" actId="1036"/>
          <ac:spMkLst>
            <pc:docMk/>
            <pc:sldMk cId="2593403116" sldId="257"/>
            <ac:spMk id="1063" creationId="{F5321D45-D95A-5022-C2F9-8A3ECB03D5CA}"/>
          </ac:spMkLst>
        </pc:spChg>
        <pc:spChg chg="mod">
          <ac:chgData name="Hunter Nordin" userId="5c19015d-b79e-48bd-8c79-40075b6aa310" providerId="ADAL" clId="{B031F70A-6C1D-450F-B916-D1659C88CC1B}" dt="2026-04-20T17:19:07.942" v="730" actId="1076"/>
          <ac:spMkLst>
            <pc:docMk/>
            <pc:sldMk cId="2593403116" sldId="257"/>
            <ac:spMk id="1070" creationId="{21818CE6-207E-1CB9-C052-18256DECD59C}"/>
          </ac:spMkLst>
        </pc:spChg>
        <pc:grpChg chg="mod">
          <ac:chgData name="Hunter Nordin" userId="5c19015d-b79e-48bd-8c79-40075b6aa310" providerId="ADAL" clId="{B031F70A-6C1D-450F-B916-D1659C88CC1B}" dt="2026-04-20T17:19:37.215" v="745" actId="1036"/>
          <ac:grpSpMkLst>
            <pc:docMk/>
            <pc:sldMk cId="2593403116" sldId="257"/>
            <ac:grpSpMk id="13" creationId="{40FEE068-2AFB-130E-80F1-2403ED7B438A}"/>
          </ac:grpSpMkLst>
        </pc:grpChg>
        <pc:grpChg chg="mod">
          <ac:chgData name="Hunter Nordin" userId="5c19015d-b79e-48bd-8c79-40075b6aa310" providerId="ADAL" clId="{B031F70A-6C1D-450F-B916-D1659C88CC1B}" dt="2026-04-20T17:18:35.133" v="727" actId="1076"/>
          <ac:grpSpMkLst>
            <pc:docMk/>
            <pc:sldMk cId="2593403116" sldId="257"/>
            <ac:grpSpMk id="46" creationId="{93A77B82-72FE-39BA-B528-128526C28E91}"/>
          </ac:grpSpMkLst>
        </pc:grpChg>
        <pc:graphicFrameChg chg="modGraphic">
          <ac:chgData name="Hunter Nordin" userId="5c19015d-b79e-48bd-8c79-40075b6aa310" providerId="ADAL" clId="{B031F70A-6C1D-450F-B916-D1659C88CC1B}" dt="2026-04-20T16:55:21.902" v="273" actId="20577"/>
          <ac:graphicFrameMkLst>
            <pc:docMk/>
            <pc:sldMk cId="2593403116" sldId="257"/>
            <ac:graphicFrameMk id="30" creationId="{B34282EB-A407-6C0E-CDFB-7511A9AF8D6C}"/>
          </ac:graphicFrameMkLst>
        </pc:graphicFrameChg>
        <pc:picChg chg="add mod">
          <ac:chgData name="Hunter Nordin" userId="5c19015d-b79e-48bd-8c79-40075b6aa310" providerId="ADAL" clId="{B031F70A-6C1D-450F-B916-D1659C88CC1B}" dt="2026-04-20T16:51:27.044" v="26" actId="14100"/>
          <ac:picMkLst>
            <pc:docMk/>
            <pc:sldMk cId="2593403116" sldId="257"/>
            <ac:picMk id="7" creationId="{EBF4155D-052C-4B3E-0AE5-DADD92994BD8}"/>
          </ac:picMkLst>
        </pc:picChg>
        <pc:picChg chg="del">
          <ac:chgData name="Hunter Nordin" userId="5c19015d-b79e-48bd-8c79-40075b6aa310" providerId="ADAL" clId="{B031F70A-6C1D-450F-B916-D1659C88CC1B}" dt="2026-04-20T16:49:49.477" v="0" actId="478"/>
          <ac:picMkLst>
            <pc:docMk/>
            <pc:sldMk cId="2593403116" sldId="257"/>
            <ac:picMk id="44" creationId="{844EE6C3-434F-F8AB-A068-9DBE81E5EBA9}"/>
          </ac:picMkLst>
        </pc:picChg>
        <pc:picChg chg="mod">
          <ac:chgData name="Hunter Nordin" userId="5c19015d-b79e-48bd-8c79-40075b6aa310" providerId="ADAL" clId="{B031F70A-6C1D-450F-B916-D1659C88CC1B}" dt="2026-04-20T16:56:31.289" v="330" actId="1076"/>
          <ac:picMkLst>
            <pc:docMk/>
            <pc:sldMk cId="2593403116" sldId="257"/>
            <ac:picMk id="51" creationId="{F8CA57AC-DE2B-E0DB-B003-7C58726CBF19}"/>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3T20:20:36.343"/>
    </inkml:context>
    <inkml:brush xml:id="br0">
      <inkml:brushProperty name="width" value="0.05" units="cm"/>
      <inkml:brushProperty name="height" value="0.05" units="cm"/>
    </inkml:brush>
  </inkml:definitions>
  <inkml:trace contextRef="#ctx0" brushRef="#br0">1 0 5703 0 0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35.196"/>
    </inkml:context>
    <inkml:brush xml:id="br0">
      <inkml:brushProperty name="width" value="0.035" units="cm"/>
      <inkml:brushProperty name="height" value="0.035" units="cm"/>
      <inkml:brushProperty name="color" value="#FFFFFF"/>
    </inkml:brush>
  </inkml:definitions>
  <inkml:trace contextRef="#ctx0" brushRef="#br0">0 0 24575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35.351"/>
    </inkml:context>
    <inkml:brush xml:id="br0">
      <inkml:brushProperty name="width" value="0.035" units="cm"/>
      <inkml:brushProperty name="height" value="0.035" units="cm"/>
      <inkml:brushProperty name="color" value="#FFFFFF"/>
    </inkml:brush>
  </inkml:definitions>
  <inkml:trace contextRef="#ctx0" brushRef="#br0">0 0 24575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35.521"/>
    </inkml:context>
    <inkml:brush xml:id="br0">
      <inkml:brushProperty name="width" value="0.035" units="cm"/>
      <inkml:brushProperty name="height" value="0.035" units="cm"/>
      <inkml:brushProperty name="color" value="#FFFFFF"/>
    </inkml:brush>
  </inkml:definitions>
  <inkml:trace contextRef="#ctx0" brushRef="#br0">0 0 24575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35.675"/>
    </inkml:context>
    <inkml:brush xml:id="br0">
      <inkml:brushProperty name="width" value="0.035" units="cm"/>
      <inkml:brushProperty name="height" value="0.035" units="cm"/>
      <inkml:brushProperty name="color" value="#FFFFFF"/>
    </inkml:brush>
  </inkml:definitions>
  <inkml:trace contextRef="#ctx0" brushRef="#br0">0 0 24575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35.830"/>
    </inkml:context>
    <inkml:brush xml:id="br0">
      <inkml:brushProperty name="width" value="0.035" units="cm"/>
      <inkml:brushProperty name="height" value="0.035" units="cm"/>
      <inkml:brushProperty name="color" value="#FFFFFF"/>
    </inkml:brush>
  </inkml:definitions>
  <inkml:trace contextRef="#ctx0" brushRef="#br0">0 0 24575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35.970"/>
    </inkml:context>
    <inkml:brush xml:id="br0">
      <inkml:brushProperty name="width" value="0.035" units="cm"/>
      <inkml:brushProperty name="height" value="0.035" units="cm"/>
      <inkml:brushProperty name="color" value="#FFFFFF"/>
    </inkml:brush>
  </inkml:definitions>
  <inkml:trace contextRef="#ctx0" brushRef="#br0">0 0 24575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06:55.718"/>
    </inkml:context>
    <inkml:brush xml:id="br0">
      <inkml:brushProperty name="width" value="0.35" units="cm"/>
      <inkml:brushProperty name="height" value="0.35" units="cm"/>
      <inkml:brushProperty name="color" value="#FFFFFF"/>
    </inkml:brush>
  </inkml:definitions>
  <inkml:trace contextRef="#ctx0" brushRef="#br0">934 1 23892,'-934'0'0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8T20:00:27.426"/>
    </inkml:context>
    <inkml:brush xml:id="br0">
      <inkml:brushProperty name="width" value="0.1" units="cm"/>
      <inkml:brushProperty name="height" value="0.1" units="cm"/>
      <inkml:brushProperty name="color" value="#FFFF00"/>
    </inkml:brush>
  </inkml:definitions>
  <inkml:trace contextRef="#ctx0" brushRef="#br0">10 1 24120,'-10'635'0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0T14:45:39.630"/>
    </inkml:context>
    <inkml:brush xml:id="br0">
      <inkml:brushProperty name="width" value="0.025" units="cm"/>
      <inkml:brushProperty name="height" value="0.025" units="cm"/>
    </inkml:brush>
  </inkml:definitions>
  <inkml:trace contextRef="#ctx0" brushRef="#br0">1 11 24575,'2'0'0,"2"0"0,2 0 0,2 0 0,2 0 0,0 0 0,1 0 0,0 0 0,-1 0 0,1 0 0,0 0 0,-2-2 0,-1 0 0,0 0 0,1 0 0,0 0 0,0 2 0,0-1-8191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03:58.116"/>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06:08.152"/>
    </inkml:context>
    <inkml:brush xml:id="br0">
      <inkml:brushProperty name="width" value="0.35" units="cm"/>
      <inkml:brushProperty name="height" value="0.35" units="cm"/>
      <inkml:brushProperty name="color" value="#FFFFFF"/>
    </inkml:brush>
  </inkml:definitions>
  <inkml:trace contextRef="#ctx0" brushRef="#br0">928 1 23892,'-928'0'0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26.340"/>
    </inkml:context>
    <inkml:brush xml:id="br0">
      <inkml:brushProperty name="width" value="0.035" units="cm"/>
      <inkml:brushProperty name="height" value="0.035" units="cm"/>
      <inkml:brushProperty name="color" value="#FFFFFF"/>
    </inkml:brush>
  </inkml:definitions>
  <inkml:trace contextRef="#ctx0" brushRef="#br0">103 0 24575,'-1'1'0,"-2"-1"0,1 1 0,0-1 0,0 1 0,0 0 0,0 0 0,0 0 0,1 0 0,-1 0 0,0 0 0,0 1 0,0-1 0,1 1 0,-1-1 0,0 1 0,1 0 0,0-1 0,-1 3 0,-22 36 0,17-22 0,-1 1 0,2 0 0,1 0 0,0 0 0,0 0 0,3 1 0,-2 21 0,2 146 0,3-132 0,2 137 0,-3-193 0,1-30 0,6-50 0,31-107 0,-38 183 0,1-1 0,1 1 0,-1 0 0,0 0 0,0 0 0,1 0 0,1 0 0,-1 0 0,1 1 0,4-8 0,-6 11 0,-1 1 0,0 0 0,0 0 0,1 0 0,-1-1 0,0 1 0,0 0 0,1 0 0,-1 0 0,0 0 0,1-1 0,-1 1 0,0 0 0,1 0 0,-1 0 0,0 0 0,1 0 0,-1 0 0,0 0 0,1 0 0,-1 0 0,0 0 0,1 0 0,-1 0 0,0 0 0,1 0 0,-1 1 0,0-1 0,0 0 0,1 0 0,-1 0 0,0 0 0,1 1 0,-1-1 0,0 0 0,0 0 0,1 1 0,6 14 0,0 20 0,-6-34 0,0 9 0,1 11 0,-1-16 0,0-10 0,-1-6 0,-1-5 0,2 1 0,0 0 0,4-20 0,-5 32 0,0 0 0,1 1 0,0-1 0,-1 0 0,1 1 0,0-1 0,0 1 0,0-1 0,0 1 0,0 0 0,1-1 0,0 1 0,-1 0 0,1 0 0,0 0 0,0 0 0,0 0 0,-1 1 0,1-1 0,1 1 0,-1-1 0,1 1 0,-1 0 0,1 0 0,2-2 0,-4 3 0,1 0 0,-1 0 0,0 0 0,1 0 0,-1 1 0,0-1 0,1 0 0,-2 0 0,1 1 0,1-1 0,-1 1 0,0-1 0,0 1 0,1 0 0,-1-1 0,0 1 0,0 0 0,0 0 0,0 0 0,0 0 0,0 0 0,0 0 0,-1 0 0,0 0 0,1 0 0,0 0 0,0 1 0,-1-1 0,2 3 0,10 41 0,-6 0-1365,-2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28.232"/>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30.344"/>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30.526"/>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30.677"/>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33.670"/>
    </inkml:context>
    <inkml:brush xml:id="br0">
      <inkml:brushProperty name="width" value="0.035" units="cm"/>
      <inkml:brushProperty name="height" value="0.035" units="cm"/>
      <inkml:brushProperty name="color" value="#FFFFFF"/>
    </inkml:brush>
  </inkml:definitions>
  <inkml:trace contextRef="#ctx0" brushRef="#br0">1 460 24575,'0'362'0,"1"-370"0,1 1 0,0 0 0,0-1 0,-1 1 0,2 0 0,0 1 0,1-1 0,0 0 0,-1 1 0,6-7 0,14-31 0,-11 14 0,-3-1 0,-1 1 0,8-45 0,3-21 0,-2 33 0,36-168 0,-42 93 0,-14 487-1365,3-301-5461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6T18:24:35.001"/>
    </inkml:context>
    <inkml:brush xml:id="br0">
      <inkml:brushProperty name="width" value="0.035" units="cm"/>
      <inkml:brushProperty name="height" value="0.035" units="cm"/>
      <inkml:brushProperty name="color" value="#FFFFFF"/>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A9F6B88A-51FD-4DDC-BE3E-89785550BE33}" type="datetimeFigureOut">
              <a:rPr lang="en-US" smtClean="0"/>
              <a:t>4/20/2026</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5470F874-1573-4530-A252-1EF8258A18EA}" type="slidenum">
              <a:rPr lang="en-US" smtClean="0"/>
              <a:t>‹#›</a:t>
            </a:fld>
            <a:endParaRPr lang="en-US"/>
          </a:p>
        </p:txBody>
      </p:sp>
    </p:spTree>
    <p:extLst>
      <p:ext uri="{BB962C8B-B14F-4D97-AF65-F5344CB8AC3E}">
        <p14:creationId xmlns:p14="http://schemas.microsoft.com/office/powerpoint/2010/main" val="127762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0F874-1573-4530-A252-1EF8258A18EA}" type="slidenum">
              <a:rPr lang="en-US" smtClean="0"/>
              <a:t>1</a:t>
            </a:fld>
            <a:endParaRPr lang="en-US"/>
          </a:p>
        </p:txBody>
      </p:sp>
    </p:spTree>
    <p:extLst>
      <p:ext uri="{BB962C8B-B14F-4D97-AF65-F5344CB8AC3E}">
        <p14:creationId xmlns:p14="http://schemas.microsoft.com/office/powerpoint/2010/main" val="185208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017BFB33-59B4-48BE-8133-C4EFB8734AA9}"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C2CB-ACE3-4801-90BA-F27F714BA1BE}" type="slidenum">
              <a:rPr lang="en-US" smtClean="0"/>
              <a:t>‹#›</a:t>
            </a:fld>
            <a:endParaRPr lang="en-US"/>
          </a:p>
        </p:txBody>
      </p:sp>
    </p:spTree>
    <p:extLst>
      <p:ext uri="{BB962C8B-B14F-4D97-AF65-F5344CB8AC3E}">
        <p14:creationId xmlns:p14="http://schemas.microsoft.com/office/powerpoint/2010/main" val="178104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BFB33-59B4-48BE-8133-C4EFB8734AA9}"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C2CB-ACE3-4801-90BA-F27F714BA1BE}" type="slidenum">
              <a:rPr lang="en-US" smtClean="0"/>
              <a:t>‹#›</a:t>
            </a:fld>
            <a:endParaRPr lang="en-US"/>
          </a:p>
        </p:txBody>
      </p:sp>
    </p:spTree>
    <p:extLst>
      <p:ext uri="{BB962C8B-B14F-4D97-AF65-F5344CB8AC3E}">
        <p14:creationId xmlns:p14="http://schemas.microsoft.com/office/powerpoint/2010/main" val="293903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BFB33-59B4-48BE-8133-C4EFB8734AA9}"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C2CB-ACE3-4801-90BA-F27F714BA1BE}" type="slidenum">
              <a:rPr lang="en-US" smtClean="0"/>
              <a:t>‹#›</a:t>
            </a:fld>
            <a:endParaRPr lang="en-US"/>
          </a:p>
        </p:txBody>
      </p:sp>
    </p:spTree>
    <p:extLst>
      <p:ext uri="{BB962C8B-B14F-4D97-AF65-F5344CB8AC3E}">
        <p14:creationId xmlns:p14="http://schemas.microsoft.com/office/powerpoint/2010/main" val="390898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BFB33-59B4-48BE-8133-C4EFB8734AA9}"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C2CB-ACE3-4801-90BA-F27F714BA1BE}" type="slidenum">
              <a:rPr lang="en-US" smtClean="0"/>
              <a:t>‹#›</a:t>
            </a:fld>
            <a:endParaRPr lang="en-US"/>
          </a:p>
        </p:txBody>
      </p:sp>
    </p:spTree>
    <p:extLst>
      <p:ext uri="{BB962C8B-B14F-4D97-AF65-F5344CB8AC3E}">
        <p14:creationId xmlns:p14="http://schemas.microsoft.com/office/powerpoint/2010/main" val="344921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7BFB33-59B4-48BE-8133-C4EFB8734AA9}"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C2CB-ACE3-4801-90BA-F27F714BA1BE}" type="slidenum">
              <a:rPr lang="en-US" smtClean="0"/>
              <a:t>‹#›</a:t>
            </a:fld>
            <a:endParaRPr lang="en-US"/>
          </a:p>
        </p:txBody>
      </p:sp>
    </p:spTree>
    <p:extLst>
      <p:ext uri="{BB962C8B-B14F-4D97-AF65-F5344CB8AC3E}">
        <p14:creationId xmlns:p14="http://schemas.microsoft.com/office/powerpoint/2010/main" val="280969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7BFB33-59B4-48BE-8133-C4EFB8734AA9}"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C2CB-ACE3-4801-90BA-F27F714BA1BE}" type="slidenum">
              <a:rPr lang="en-US" smtClean="0"/>
              <a:t>‹#›</a:t>
            </a:fld>
            <a:endParaRPr lang="en-US"/>
          </a:p>
        </p:txBody>
      </p:sp>
    </p:spTree>
    <p:extLst>
      <p:ext uri="{BB962C8B-B14F-4D97-AF65-F5344CB8AC3E}">
        <p14:creationId xmlns:p14="http://schemas.microsoft.com/office/powerpoint/2010/main" val="36690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7BFB33-59B4-48BE-8133-C4EFB8734AA9}"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3C2CB-ACE3-4801-90BA-F27F714BA1BE}" type="slidenum">
              <a:rPr lang="en-US" smtClean="0"/>
              <a:t>‹#›</a:t>
            </a:fld>
            <a:endParaRPr lang="en-US"/>
          </a:p>
        </p:txBody>
      </p:sp>
    </p:spTree>
    <p:extLst>
      <p:ext uri="{BB962C8B-B14F-4D97-AF65-F5344CB8AC3E}">
        <p14:creationId xmlns:p14="http://schemas.microsoft.com/office/powerpoint/2010/main" val="299532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7BFB33-59B4-48BE-8133-C4EFB8734AA9}"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3C2CB-ACE3-4801-90BA-F27F714BA1BE}" type="slidenum">
              <a:rPr lang="en-US" smtClean="0"/>
              <a:t>‹#›</a:t>
            </a:fld>
            <a:endParaRPr lang="en-US"/>
          </a:p>
        </p:txBody>
      </p:sp>
    </p:spTree>
    <p:extLst>
      <p:ext uri="{BB962C8B-B14F-4D97-AF65-F5344CB8AC3E}">
        <p14:creationId xmlns:p14="http://schemas.microsoft.com/office/powerpoint/2010/main" val="90386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BFB33-59B4-48BE-8133-C4EFB8734AA9}"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3C2CB-ACE3-4801-90BA-F27F714BA1BE}" type="slidenum">
              <a:rPr lang="en-US" smtClean="0"/>
              <a:t>‹#›</a:t>
            </a:fld>
            <a:endParaRPr lang="en-US"/>
          </a:p>
        </p:txBody>
      </p:sp>
    </p:spTree>
    <p:extLst>
      <p:ext uri="{BB962C8B-B14F-4D97-AF65-F5344CB8AC3E}">
        <p14:creationId xmlns:p14="http://schemas.microsoft.com/office/powerpoint/2010/main" val="347432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17BFB33-59B4-48BE-8133-C4EFB8734AA9}"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C2CB-ACE3-4801-90BA-F27F714BA1BE}" type="slidenum">
              <a:rPr lang="en-US" smtClean="0"/>
              <a:t>‹#›</a:t>
            </a:fld>
            <a:endParaRPr lang="en-US"/>
          </a:p>
        </p:txBody>
      </p:sp>
    </p:spTree>
    <p:extLst>
      <p:ext uri="{BB962C8B-B14F-4D97-AF65-F5344CB8AC3E}">
        <p14:creationId xmlns:p14="http://schemas.microsoft.com/office/powerpoint/2010/main" val="180396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17BFB33-59B4-48BE-8133-C4EFB8734AA9}"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C2CB-ACE3-4801-90BA-F27F714BA1BE}" type="slidenum">
              <a:rPr lang="en-US" smtClean="0"/>
              <a:t>‹#›</a:t>
            </a:fld>
            <a:endParaRPr lang="en-US"/>
          </a:p>
        </p:txBody>
      </p:sp>
    </p:spTree>
    <p:extLst>
      <p:ext uri="{BB962C8B-B14F-4D97-AF65-F5344CB8AC3E}">
        <p14:creationId xmlns:p14="http://schemas.microsoft.com/office/powerpoint/2010/main" val="72322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17BFB33-59B4-48BE-8133-C4EFB8734AA9}" type="datetimeFigureOut">
              <a:rPr lang="en-US" smtClean="0"/>
              <a:t>4/20/2026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2C93C2CB-ACE3-4801-90BA-F27F714BA1BE}" type="slidenum">
              <a:rPr lang="en-US" smtClean="0"/>
              <a:t>‹#›</a:t>
            </a:fld>
            <a:endParaRPr lang="en-US"/>
          </a:p>
        </p:txBody>
      </p:sp>
    </p:spTree>
    <p:extLst>
      <p:ext uri="{BB962C8B-B14F-4D97-AF65-F5344CB8AC3E}">
        <p14:creationId xmlns:p14="http://schemas.microsoft.com/office/powerpoint/2010/main" val="6615277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customXml" Target="../ink/ink6.xml"/><Relationship Id="rId26" Type="http://schemas.openxmlformats.org/officeDocument/2006/relationships/customXml" Target="../ink/ink13.xml"/><Relationship Id="rId39" Type="http://schemas.openxmlformats.org/officeDocument/2006/relationships/image" Target="../media/image19.png"/><Relationship Id="rId21" Type="http://schemas.openxmlformats.org/officeDocument/2006/relationships/image" Target="../media/image10.png"/><Relationship Id="rId34" Type="http://schemas.openxmlformats.org/officeDocument/2006/relationships/image" Target="../media/image13.png"/><Relationship Id="rId42" Type="http://schemas.openxmlformats.org/officeDocument/2006/relationships/image" Target="../media/image15.png"/><Relationship Id="rId47" Type="http://schemas.openxmlformats.org/officeDocument/2006/relationships/image" Target="../media/image23.png"/><Relationship Id="rId50" Type="http://schemas.openxmlformats.org/officeDocument/2006/relationships/image" Target="../media/image24.png"/><Relationship Id="rId55"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9.png"/><Relationship Id="rId29" Type="http://schemas.openxmlformats.org/officeDocument/2006/relationships/image" Target="../media/image3.png"/><Relationship Id="rId11" Type="http://schemas.openxmlformats.org/officeDocument/2006/relationships/customXml" Target="../ink/ink2.xml"/><Relationship Id="rId24" Type="http://schemas.openxmlformats.org/officeDocument/2006/relationships/customXml" Target="../ink/ink11.xml"/><Relationship Id="rId32" Type="http://schemas.openxmlformats.org/officeDocument/2006/relationships/image" Target="../media/image11.png"/><Relationship Id="rId37" Type="http://schemas.openxmlformats.org/officeDocument/2006/relationships/image" Target="../media/image18.png"/><Relationship Id="rId40" Type="http://schemas.openxmlformats.org/officeDocument/2006/relationships/customXml" Target="../ink/ink18.xml"/><Relationship Id="rId45" Type="http://schemas.openxmlformats.org/officeDocument/2006/relationships/image" Target="../media/image21.png"/><Relationship Id="rId53" Type="http://schemas.openxmlformats.org/officeDocument/2006/relationships/image" Target="../media/image28.png"/><Relationship Id="rId5" Type="http://schemas.openxmlformats.org/officeDocument/2006/relationships/image" Target="../media/image2.png"/><Relationship Id="rId10" Type="http://schemas.openxmlformats.org/officeDocument/2006/relationships/image" Target="../media/image6.png"/><Relationship Id="rId19" Type="http://schemas.openxmlformats.org/officeDocument/2006/relationships/customXml" Target="../ink/ink7.xml"/><Relationship Id="rId31" Type="http://schemas.openxmlformats.org/officeDocument/2006/relationships/image" Target="../media/image5.png"/><Relationship Id="rId44" Type="http://schemas.openxmlformats.org/officeDocument/2006/relationships/image" Target="../media/image17.png"/><Relationship Id="rId52" Type="http://schemas.openxmlformats.org/officeDocument/2006/relationships/image" Target="../media/image26.png"/><Relationship Id="rId4" Type="http://schemas.microsoft.com/office/2017/06/relationships/model3d" Target="../media/model3d1.glb"/><Relationship Id="rId14" Type="http://schemas.openxmlformats.org/officeDocument/2006/relationships/image" Target="../media/image8.png"/><Relationship Id="rId22" Type="http://schemas.openxmlformats.org/officeDocument/2006/relationships/customXml" Target="../ink/ink9.xml"/><Relationship Id="rId27" Type="http://schemas.openxmlformats.org/officeDocument/2006/relationships/customXml" Target="../ink/ink14.xml"/><Relationship Id="rId30" Type="http://schemas.openxmlformats.org/officeDocument/2006/relationships/image" Target="../media/image4.png"/><Relationship Id="rId35" Type="http://schemas.openxmlformats.org/officeDocument/2006/relationships/image" Target="../media/image14.png"/><Relationship Id="rId43" Type="http://schemas.openxmlformats.org/officeDocument/2006/relationships/image" Target="../media/image16.png"/><Relationship Id="rId48" Type="http://schemas.openxmlformats.org/officeDocument/2006/relationships/customXml" Target="../ink/ink19.xml"/><Relationship Id="rId56" Type="http://schemas.openxmlformats.org/officeDocument/2006/relationships/image" Target="../media/image31.png"/><Relationship Id="rId51" Type="http://schemas.openxmlformats.org/officeDocument/2006/relationships/image" Target="../media/image25.png"/><Relationship Id="rId3" Type="http://schemas.openxmlformats.org/officeDocument/2006/relationships/image" Target="../media/image1.png"/><Relationship Id="rId12" Type="http://schemas.openxmlformats.org/officeDocument/2006/relationships/image" Target="../media/image7.png"/><Relationship Id="rId17" Type="http://schemas.openxmlformats.org/officeDocument/2006/relationships/customXml" Target="../ink/ink5.xml"/><Relationship Id="rId25" Type="http://schemas.openxmlformats.org/officeDocument/2006/relationships/customXml" Target="../ink/ink12.xml"/><Relationship Id="rId33" Type="http://schemas.openxmlformats.org/officeDocument/2006/relationships/image" Target="../media/image12.png"/><Relationship Id="rId38" Type="http://schemas.openxmlformats.org/officeDocument/2006/relationships/customXml" Target="../ink/ink17.xml"/><Relationship Id="rId46" Type="http://schemas.openxmlformats.org/officeDocument/2006/relationships/image" Target="../media/image22.png"/><Relationship Id="rId20" Type="http://schemas.openxmlformats.org/officeDocument/2006/relationships/customXml" Target="../ink/ink8.xml"/><Relationship Id="rId41" Type="http://schemas.openxmlformats.org/officeDocument/2006/relationships/image" Target="../media/image20.png"/><Relationship Id="rId54"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customXml" Target="../ink/ink1.xml"/><Relationship Id="rId15" Type="http://schemas.openxmlformats.org/officeDocument/2006/relationships/customXml" Target="../ink/ink4.xml"/><Relationship Id="rId23" Type="http://schemas.openxmlformats.org/officeDocument/2006/relationships/customXml" Target="../ink/ink10.xml"/><Relationship Id="rId28" Type="http://schemas.openxmlformats.org/officeDocument/2006/relationships/customXml" Target="../ink/ink15.xml"/><Relationship Id="rId36" Type="http://schemas.openxmlformats.org/officeDocument/2006/relationships/customXml" Target="../ink/ink16.xml"/><Relationship Id="rId4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C545AF-A05C-45A6-8A40-BBCFD3738C32}"/>
              </a:ext>
            </a:extLst>
          </p:cNvPr>
          <p:cNvSpPr/>
          <p:nvPr/>
        </p:nvSpPr>
        <p:spPr>
          <a:xfrm>
            <a:off x="0" y="4224"/>
            <a:ext cx="43929300" cy="3345347"/>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2B130F8-DA4E-4284-B8C9-88DEBA17BFA2}"/>
              </a:ext>
            </a:extLst>
          </p:cNvPr>
          <p:cNvSpPr txBox="1"/>
          <p:nvPr/>
        </p:nvSpPr>
        <p:spPr>
          <a:xfrm>
            <a:off x="2777708" y="216408"/>
            <a:ext cx="41248423" cy="1200329"/>
          </a:xfrm>
          <a:prstGeom prst="rect">
            <a:avLst/>
          </a:prstGeom>
          <a:noFill/>
          <a:ln>
            <a:noFill/>
          </a:ln>
        </p:spPr>
        <p:txBody>
          <a:bodyPr wrap="square" rtlCol="0">
            <a:spAutoFit/>
          </a:bodyPr>
          <a:lstStyle/>
          <a:p>
            <a:pPr algn="ctr"/>
            <a:r>
              <a:rPr lang="en-US" sz="7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Ultra-Low </a:t>
            </a:r>
            <a:r>
              <a:rPr lang="en-US" sz="7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Volume</a:t>
            </a:r>
            <a:r>
              <a:rPr lang="en-US" sz="7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Pulsed Sample </a:t>
            </a:r>
            <a:r>
              <a:rPr lang="en-US" sz="7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Injection for Elemental </a:t>
            </a:r>
            <a:r>
              <a:rPr lang="en-US" sz="7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Analysis with Atomic Emissions Spectroscopy </a:t>
            </a:r>
            <a:endParaRPr lang="en-US" sz="72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Logo Downloads | Communications and Public Affairs Site">
            <a:extLst>
              <a:ext uri="{FF2B5EF4-FFF2-40B4-BE49-F238E27FC236}">
                <a16:creationId xmlns:a16="http://schemas.microsoft.com/office/drawing/2014/main" id="{AE255805-0CEA-4CF2-B6A5-273B84148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6" y="249202"/>
            <a:ext cx="2558252" cy="35189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017493C2-E056-4F3B-8A91-0754A3D8818A}"/>
              </a:ext>
            </a:extLst>
          </p:cNvPr>
          <p:cNvSpPr txBox="1"/>
          <p:nvPr/>
        </p:nvSpPr>
        <p:spPr>
          <a:xfrm>
            <a:off x="3220633" y="1612311"/>
            <a:ext cx="36233100" cy="1242391"/>
          </a:xfrm>
          <a:prstGeom prst="rect">
            <a:avLst/>
          </a:prstGeom>
          <a:noFill/>
          <a:ln>
            <a:noFill/>
          </a:ln>
        </p:spPr>
        <p:txBody>
          <a:bodyPr wrap="square">
            <a:spAutoFit/>
          </a:bodyPr>
          <a:lstStyle/>
          <a:p>
            <a:pPr marL="0" marR="0" algn="ctr" fontAlgn="base">
              <a:lnSpc>
                <a:spcPct val="107000"/>
              </a:lnSpc>
              <a:spcBef>
                <a:spcPts val="0"/>
              </a:spcBef>
              <a:spcAft>
                <a:spcPts val="0"/>
              </a:spcAft>
            </a:pP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Hunter Nordin </a:t>
            </a:r>
            <a:r>
              <a:rPr lang="en-US" sz="40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Kanwal Jeet </a:t>
            </a:r>
            <a:r>
              <a:rPr lang="en-US" sz="40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Anyin</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Li </a:t>
            </a:r>
            <a:r>
              <a:rPr lang="en-US" sz="40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ctr" fontAlgn="base">
              <a:lnSpc>
                <a:spcPct val="107000"/>
              </a:lnSpc>
              <a:spcBef>
                <a:spcPts val="0"/>
              </a:spcBef>
              <a:spcAft>
                <a:spcPts val="0"/>
              </a:spcAft>
            </a:pPr>
            <a:r>
              <a:rPr lang="en-US" sz="32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Department of Chemistry, University of New Hampshire, 23 Academic Way, Durham, NH 03824   </a:t>
            </a:r>
            <a:endParaRPr lang="en-US" sz="3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93" name="TextBox 192">
            <a:extLst>
              <a:ext uri="{FF2B5EF4-FFF2-40B4-BE49-F238E27FC236}">
                <a16:creationId xmlns:a16="http://schemas.microsoft.com/office/drawing/2014/main" id="{51FA6062-C612-41D1-947E-69F0E728F388}"/>
              </a:ext>
            </a:extLst>
          </p:cNvPr>
          <p:cNvSpPr txBox="1"/>
          <p:nvPr/>
        </p:nvSpPr>
        <p:spPr>
          <a:xfrm>
            <a:off x="341355" y="21266044"/>
            <a:ext cx="13722109" cy="707886"/>
          </a:xfrm>
          <a:prstGeom prst="rect">
            <a:avLst/>
          </a:prstGeom>
          <a:solidFill>
            <a:schemeClr val="accent6">
              <a:lumMod val="75000"/>
            </a:schemeClr>
          </a:solidFill>
          <a:ln>
            <a:solidFill>
              <a:schemeClr val="tx1"/>
            </a:solidFill>
          </a:ln>
        </p:spPr>
        <p:txBody>
          <a:bodyPr wrap="square">
            <a:spAutoFit/>
          </a:bodyPr>
          <a:lstStyle/>
          <a:p>
            <a:pPr algn="ctr"/>
            <a:r>
              <a:rPr lang="en-US" sz="4000" b="0" i="0">
                <a:solidFill>
                  <a:schemeClr val="bg1"/>
                </a:solidFill>
                <a:effectLst/>
                <a:latin typeface="Times New Roman" panose="02020603050405020304" pitchFamily="18" charset="0"/>
                <a:cs typeface="Times New Roman" panose="02020603050405020304" pitchFamily="18" charset="0"/>
              </a:rPr>
              <a:t>Method and Assessment:</a:t>
            </a:r>
          </a:p>
        </p:txBody>
      </p:sp>
      <p:sp>
        <p:nvSpPr>
          <p:cNvPr id="342" name="TextBox 341">
            <a:extLst>
              <a:ext uri="{FF2B5EF4-FFF2-40B4-BE49-F238E27FC236}">
                <a16:creationId xmlns:a16="http://schemas.microsoft.com/office/drawing/2014/main" id="{69CD2FDA-7A6B-4AFC-BAA6-A762374EF57D}"/>
              </a:ext>
            </a:extLst>
          </p:cNvPr>
          <p:cNvSpPr txBox="1"/>
          <p:nvPr/>
        </p:nvSpPr>
        <p:spPr>
          <a:xfrm>
            <a:off x="14434871" y="3678013"/>
            <a:ext cx="14022929" cy="707886"/>
          </a:xfrm>
          <a:prstGeom prst="rect">
            <a:avLst/>
          </a:prstGeom>
          <a:solidFill>
            <a:schemeClr val="accent6">
              <a:lumMod val="75000"/>
            </a:schemeClr>
          </a:solidFill>
          <a:ln>
            <a:solidFill>
              <a:schemeClr val="tx1"/>
            </a:solidFill>
          </a:ln>
        </p:spPr>
        <p:txBody>
          <a:bodyPr wrap="square">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Results 1: Effect of Nebulizer Gas Flow Rate on Signal Duration </a:t>
            </a:r>
            <a:endParaRPr lang="en-US" sz="4000" i="0" dirty="0">
              <a:solidFill>
                <a:schemeClr val="bg1"/>
              </a:solidFill>
              <a:effectLst/>
              <a:latin typeface="Times New Roman" panose="02020603050405020304" pitchFamily="18" charset="0"/>
              <a:cs typeface="Times New Roman" panose="02020603050405020304" pitchFamily="18" charset="0"/>
            </a:endParaRPr>
          </a:p>
        </p:txBody>
      </p:sp>
      <p:sp>
        <p:nvSpPr>
          <p:cNvPr id="449" name="TextBox 448">
            <a:extLst>
              <a:ext uri="{FF2B5EF4-FFF2-40B4-BE49-F238E27FC236}">
                <a16:creationId xmlns:a16="http://schemas.microsoft.com/office/drawing/2014/main" id="{C886B70C-67BE-4932-8DF2-B7DDC8EC963A}"/>
              </a:ext>
            </a:extLst>
          </p:cNvPr>
          <p:cNvSpPr txBox="1"/>
          <p:nvPr/>
        </p:nvSpPr>
        <p:spPr>
          <a:xfrm>
            <a:off x="293579" y="3716240"/>
            <a:ext cx="13769886" cy="707886"/>
          </a:xfrm>
          <a:prstGeom prst="rect">
            <a:avLst/>
          </a:prstGeom>
          <a:solidFill>
            <a:schemeClr val="accent6">
              <a:lumMod val="75000"/>
            </a:schemeClr>
          </a:solidFill>
          <a:ln>
            <a:solidFill>
              <a:schemeClr val="tx1"/>
            </a:solidFill>
          </a:ln>
        </p:spPr>
        <p:txBody>
          <a:bodyPr wrap="square">
            <a:spAutoFit/>
          </a:bodyPr>
          <a:lstStyle/>
          <a:p>
            <a:pPr algn="ctr"/>
            <a:r>
              <a:rPr lang="en-US" sz="4000" i="0" dirty="0">
                <a:solidFill>
                  <a:schemeClr val="bg1"/>
                </a:solidFill>
                <a:effectLst/>
                <a:latin typeface="Times New Roman" panose="02020603050405020304" pitchFamily="18" charset="0"/>
                <a:cs typeface="Times New Roman" panose="02020603050405020304" pitchFamily="18" charset="0"/>
              </a:rPr>
              <a:t>Introduction</a:t>
            </a:r>
          </a:p>
        </p:txBody>
      </p:sp>
      <p:sp>
        <p:nvSpPr>
          <p:cNvPr id="450" name="TextBox 449">
            <a:extLst>
              <a:ext uri="{FF2B5EF4-FFF2-40B4-BE49-F238E27FC236}">
                <a16:creationId xmlns:a16="http://schemas.microsoft.com/office/drawing/2014/main" id="{BE479DFA-CDA0-4B41-9C73-3062AEC16F95}"/>
              </a:ext>
            </a:extLst>
          </p:cNvPr>
          <p:cNvSpPr txBox="1"/>
          <p:nvPr/>
        </p:nvSpPr>
        <p:spPr>
          <a:xfrm>
            <a:off x="341355" y="4692267"/>
            <a:ext cx="13751104" cy="4524315"/>
          </a:xfrm>
          <a:prstGeom prst="rect">
            <a:avLst/>
          </a:prstGeom>
          <a:noFill/>
          <a:ln>
            <a:solidFill>
              <a:schemeClr val="accent6">
                <a:lumMod val="75000"/>
              </a:schemeClr>
            </a:solidFill>
          </a:ln>
        </p:spPr>
        <p:txBody>
          <a:bodyPr wrap="square">
            <a:spAutoFit/>
          </a:bodyPr>
          <a:lstStyle/>
          <a:p>
            <a:pPr algn="just"/>
            <a:r>
              <a:rPr lang="en-US" sz="3200" dirty="0">
                <a:latin typeface="Times New Roman" panose="02020603050405020304" pitchFamily="18" charset="0"/>
                <a:cs typeface="Times New Roman" panose="02020603050405020304" pitchFamily="18" charset="0"/>
              </a:rPr>
              <a:t>The AES (Atomic Emissions Spectrophotometer) is a cornerstone technique frequently used for the identification,  quantification of elemental composition in environmental monitoring, metallurgy and forensic analysis. The major limitation  identified and addressed in this study is that it consumes </a:t>
            </a:r>
            <a:r>
              <a:rPr lang="en-US" sz="3200" b="1" dirty="0">
                <a:latin typeface="Times New Roman" panose="02020603050405020304" pitchFamily="18" charset="0"/>
                <a:cs typeface="Times New Roman" panose="02020603050405020304" pitchFamily="18" charset="0"/>
              </a:rPr>
              <a:t>milliliters</a:t>
            </a:r>
            <a:r>
              <a:rPr lang="en-US" sz="3200" dirty="0">
                <a:latin typeface="Times New Roman" panose="02020603050405020304" pitchFamily="18" charset="0"/>
                <a:cs typeface="Times New Roman" panose="02020603050405020304" pitchFamily="18" charset="0"/>
              </a:rPr>
              <a:t> of liquid sample solutions under  default operation mode. This prevents its use for the study of precious biological, geological, or catalyst samples, which are typically in the volume of </a:t>
            </a:r>
            <a:r>
              <a:rPr lang="en-US" sz="3200" b="1" dirty="0">
                <a:latin typeface="Times New Roman" panose="02020603050405020304" pitchFamily="18" charset="0"/>
                <a:cs typeface="Times New Roman" panose="02020603050405020304" pitchFamily="18" charset="0"/>
              </a:rPr>
              <a:t>microliters</a:t>
            </a:r>
            <a:r>
              <a:rPr lang="en-US" sz="3200" dirty="0">
                <a:latin typeface="Times New Roman" panose="02020603050405020304" pitchFamily="18" charset="0"/>
                <a:cs typeface="Times New Roman" panose="02020603050405020304" pitchFamily="18" charset="0"/>
              </a:rPr>
              <a:t>. The goal of this research is to develop a novel operation mode that consumes &lt;10 times less volume of the sample, to study metal ion partition</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the preparation of therapeutic proteins.</a:t>
            </a:r>
          </a:p>
        </p:txBody>
      </p:sp>
      <p:sp>
        <p:nvSpPr>
          <p:cNvPr id="451" name="TextBox 450">
            <a:extLst>
              <a:ext uri="{FF2B5EF4-FFF2-40B4-BE49-F238E27FC236}">
                <a16:creationId xmlns:a16="http://schemas.microsoft.com/office/drawing/2014/main" id="{11ED5AE5-54DD-4712-9466-51190C4F650C}"/>
              </a:ext>
            </a:extLst>
          </p:cNvPr>
          <p:cNvSpPr txBox="1"/>
          <p:nvPr/>
        </p:nvSpPr>
        <p:spPr>
          <a:xfrm>
            <a:off x="341355" y="9473439"/>
            <a:ext cx="13722109" cy="707886"/>
          </a:xfrm>
          <a:prstGeom prst="rect">
            <a:avLst/>
          </a:prstGeom>
          <a:solidFill>
            <a:schemeClr val="accent6">
              <a:lumMod val="75000"/>
            </a:schemeClr>
          </a:solidFill>
          <a:ln>
            <a:solidFill>
              <a:schemeClr val="tx1"/>
            </a:solidFill>
          </a:ln>
        </p:spPr>
        <p:txBody>
          <a:bodyPr wrap="square">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Instrument Configuration</a:t>
            </a:r>
            <a:r>
              <a:rPr lang="en-US" sz="4000" i="0" dirty="0">
                <a:solidFill>
                  <a:schemeClr val="bg1"/>
                </a:solidFill>
                <a:effectLst/>
                <a:latin typeface="Times New Roman" panose="02020603050405020304" pitchFamily="18" charset="0"/>
                <a:cs typeface="Times New Roman" panose="02020603050405020304" pitchFamily="18" charset="0"/>
              </a:rPr>
              <a:t>:</a:t>
            </a:r>
          </a:p>
        </p:txBody>
      </p:sp>
      <p:sp>
        <p:nvSpPr>
          <p:cNvPr id="452" name="TextBox 451">
            <a:extLst>
              <a:ext uri="{FF2B5EF4-FFF2-40B4-BE49-F238E27FC236}">
                <a16:creationId xmlns:a16="http://schemas.microsoft.com/office/drawing/2014/main" id="{006CF06E-8E46-420F-A613-A756E82FA447}"/>
              </a:ext>
            </a:extLst>
          </p:cNvPr>
          <p:cNvSpPr txBox="1"/>
          <p:nvPr/>
        </p:nvSpPr>
        <p:spPr>
          <a:xfrm>
            <a:off x="29129184" y="25550570"/>
            <a:ext cx="14416566" cy="769441"/>
          </a:xfrm>
          <a:prstGeom prst="rect">
            <a:avLst/>
          </a:prstGeom>
          <a:solidFill>
            <a:schemeClr val="accent6">
              <a:lumMod val="75000"/>
            </a:schemeClr>
          </a:solidFill>
          <a:ln>
            <a:solidFill>
              <a:schemeClr val="tx1"/>
            </a:solidFill>
          </a:ln>
        </p:spPr>
        <p:txBody>
          <a:bodyPr wrap="square">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Conclusions and Future Directions:</a:t>
            </a:r>
          </a:p>
        </p:txBody>
      </p:sp>
      <p:sp>
        <p:nvSpPr>
          <p:cNvPr id="35" name="TextBox 34">
            <a:extLst>
              <a:ext uri="{FF2B5EF4-FFF2-40B4-BE49-F238E27FC236}">
                <a16:creationId xmlns:a16="http://schemas.microsoft.com/office/drawing/2014/main" id="{909D1BCC-9944-4E4A-BC14-548F14404213}"/>
              </a:ext>
            </a:extLst>
          </p:cNvPr>
          <p:cNvSpPr txBox="1"/>
          <p:nvPr/>
        </p:nvSpPr>
        <p:spPr>
          <a:xfrm>
            <a:off x="41625673" y="32151325"/>
            <a:ext cx="1914166" cy="400110"/>
          </a:xfrm>
          <a:prstGeom prst="rect">
            <a:avLst/>
          </a:prstGeom>
          <a:solidFill>
            <a:schemeClr val="bg1"/>
          </a:solidFill>
          <a:ln w="9525">
            <a:solidFill>
              <a:schemeClr val="tx1"/>
            </a:solidFill>
          </a:ln>
        </p:spPr>
        <p:txBody>
          <a:bodyPr wrap="square">
            <a:spAutoFit/>
          </a:bodyPr>
          <a:lstStyle/>
          <a:p>
            <a:pPr algn="ctr"/>
            <a:r>
              <a:rPr lang="en-US" sz="2000" dirty="0">
                <a:latin typeface="Times New Roman" panose="02020603050405020304" pitchFamily="18" charset="0"/>
                <a:cs typeface="Times New Roman" panose="02020603050405020304" pitchFamily="18" charset="0"/>
              </a:rPr>
              <a:t>Li</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Group Site</a:t>
            </a:r>
          </a:p>
        </p:txBody>
      </p:sp>
      <p:sp>
        <p:nvSpPr>
          <p:cNvPr id="67" name="TextBox 66">
            <a:extLst>
              <a:ext uri="{FF2B5EF4-FFF2-40B4-BE49-F238E27FC236}">
                <a16:creationId xmlns:a16="http://schemas.microsoft.com/office/drawing/2014/main" id="{30A55054-E21E-88AE-4E94-F4666E6526B0}"/>
              </a:ext>
            </a:extLst>
          </p:cNvPr>
          <p:cNvSpPr txBox="1"/>
          <p:nvPr/>
        </p:nvSpPr>
        <p:spPr>
          <a:xfrm>
            <a:off x="29011606" y="17885224"/>
            <a:ext cx="14534145" cy="707886"/>
          </a:xfrm>
          <a:prstGeom prst="rect">
            <a:avLst/>
          </a:prstGeom>
          <a:solidFill>
            <a:schemeClr val="accent6">
              <a:lumMod val="75000"/>
            </a:schemeClr>
          </a:solidFill>
          <a:ln>
            <a:solidFill>
              <a:schemeClr val="tx1"/>
            </a:solidFill>
          </a:ln>
        </p:spPr>
        <p:txBody>
          <a:bodyPr wrap="square">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Comparison of Default vs. Modified Methods</a:t>
            </a:r>
            <a:endParaRPr lang="en-US" sz="4000" b="0" i="0" dirty="0">
              <a:solidFill>
                <a:schemeClr val="bg1"/>
              </a:solidFill>
              <a:effectLst/>
              <a:latin typeface="Times New Roman" panose="02020603050405020304" pitchFamily="18" charset="0"/>
              <a:cs typeface="Times New Roman" panose="02020603050405020304" pitchFamily="18" charset="0"/>
            </a:endParaRPr>
          </a:p>
        </p:txBody>
      </p:sp>
      <p:sp>
        <p:nvSpPr>
          <p:cNvPr id="992" name="TextBox 991">
            <a:extLst>
              <a:ext uri="{FF2B5EF4-FFF2-40B4-BE49-F238E27FC236}">
                <a16:creationId xmlns:a16="http://schemas.microsoft.com/office/drawing/2014/main" id="{90C2C7EB-E5CB-AB21-249D-55A12788F1BC}"/>
              </a:ext>
            </a:extLst>
          </p:cNvPr>
          <p:cNvSpPr txBox="1"/>
          <p:nvPr/>
        </p:nvSpPr>
        <p:spPr>
          <a:xfrm>
            <a:off x="29129184" y="30394208"/>
            <a:ext cx="12153912" cy="769441"/>
          </a:xfrm>
          <a:prstGeom prst="rect">
            <a:avLst/>
          </a:prstGeom>
          <a:solidFill>
            <a:schemeClr val="accent6">
              <a:lumMod val="75000"/>
            </a:schemeClr>
          </a:solidFill>
          <a:ln>
            <a:solidFill>
              <a:schemeClr val="tx1"/>
            </a:solidFill>
          </a:ln>
        </p:spPr>
        <p:txBody>
          <a:bodyPr wrap="square">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Acknowledgements:</a:t>
            </a:r>
          </a:p>
        </p:txBody>
      </p:sp>
      <p:sp>
        <p:nvSpPr>
          <p:cNvPr id="993" name="TextBox 992">
            <a:extLst>
              <a:ext uri="{FF2B5EF4-FFF2-40B4-BE49-F238E27FC236}">
                <a16:creationId xmlns:a16="http://schemas.microsoft.com/office/drawing/2014/main" id="{E154A812-15F1-0FDC-5A7F-13EAEA0CCC76}"/>
              </a:ext>
            </a:extLst>
          </p:cNvPr>
          <p:cNvSpPr txBox="1"/>
          <p:nvPr/>
        </p:nvSpPr>
        <p:spPr>
          <a:xfrm>
            <a:off x="29129184" y="31504039"/>
            <a:ext cx="12153912" cy="1077218"/>
          </a:xfrm>
          <a:prstGeom prst="rect">
            <a:avLst/>
          </a:prstGeom>
          <a:solidFill>
            <a:schemeClr val="bg1"/>
          </a:solidFill>
          <a:ln>
            <a:solidFill>
              <a:schemeClr val="accent6">
                <a:lumMod val="75000"/>
              </a:schemeClr>
            </a:solidFill>
          </a:ln>
        </p:spPr>
        <p:txBody>
          <a:bodyPr wrap="square">
            <a:spAutoFit/>
          </a:bodyPr>
          <a:lstStyle/>
          <a:p>
            <a:pPr algn="just"/>
            <a:r>
              <a:rPr lang="en-US" sz="3200" dirty="0">
                <a:latin typeface="Times New Roman" panose="02020603050405020304" pitchFamily="18" charset="0"/>
                <a:cs typeface="Times New Roman" panose="02020603050405020304" pitchFamily="18" charset="0"/>
              </a:rPr>
              <a:t>This poster is based upon work supported by the National Science Foundation under Grant CHE-2203289 and NSF-</a:t>
            </a:r>
            <a:r>
              <a:rPr lang="en-US" sz="3200" dirty="0" err="1">
                <a:latin typeface="Times New Roman" panose="02020603050405020304" pitchFamily="18" charset="0"/>
                <a:cs typeface="Times New Roman" panose="02020603050405020304" pitchFamily="18" charset="0"/>
              </a:rPr>
              <a:t>EPSCoRz</a:t>
            </a:r>
            <a:endParaRPr lang="en-US"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D7F0E33-CA1B-F596-86B8-C4E30EB430A3}"/>
              </a:ext>
            </a:extLst>
          </p:cNvPr>
          <p:cNvSpPr txBox="1"/>
          <p:nvPr/>
        </p:nvSpPr>
        <p:spPr>
          <a:xfrm>
            <a:off x="29129184" y="26632439"/>
            <a:ext cx="14416566" cy="3431709"/>
          </a:xfrm>
          <a:prstGeom prst="rect">
            <a:avLst/>
          </a:prstGeom>
          <a:solidFill>
            <a:schemeClr val="bg1"/>
          </a:solidFill>
          <a:ln>
            <a:solidFill>
              <a:schemeClr val="accent6">
                <a:lumMod val="75000"/>
              </a:schemeClr>
            </a:solidFill>
          </a:ln>
        </p:spPr>
        <p:txBody>
          <a:bodyPr wrap="square">
            <a:spAutoFit/>
          </a:bodyPr>
          <a:lstStyle/>
          <a:p>
            <a:pPr marL="571500" indent="-571500" algn="just">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R squared values of 99.902% and 95.8% for low and high concentrations respectively show 0.01% and 4.2% error. Quantification with error &lt;0.5% is excellent quality but an error &lt;5% is generally considered accurate and acceptable by EPA guidelines</a:t>
            </a:r>
          </a:p>
          <a:p>
            <a:pPr marL="571500" indent="-571500" algn="just">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Elemental concentrations in an unknown 100uL sample can </a:t>
            </a:r>
          </a:p>
          <a:p>
            <a:pPr algn="just"/>
            <a:r>
              <a:rPr lang="en-US" sz="3100" dirty="0">
                <a:latin typeface="Times New Roman" panose="02020603050405020304" pitchFamily="18" charset="0"/>
                <a:cs typeface="Times New Roman" panose="02020603050405020304" pitchFamily="18" charset="0"/>
              </a:rPr>
              <a:t>      be quantified using this method.</a:t>
            </a:r>
          </a:p>
          <a:p>
            <a:pPr marL="571500" indent="-571500" algn="just">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It is theoretically possible to further decrease the sample </a:t>
            </a:r>
          </a:p>
          <a:p>
            <a:pPr algn="just"/>
            <a:r>
              <a:rPr lang="en-US" sz="3100" dirty="0">
                <a:latin typeface="Times New Roman" panose="02020603050405020304" pitchFamily="18" charset="0"/>
                <a:cs typeface="Times New Roman" panose="02020603050405020304" pitchFamily="18" charset="0"/>
              </a:rPr>
              <a:t>     volume using the same technique. </a:t>
            </a:r>
          </a:p>
        </p:txBody>
      </p:sp>
      <p:sp>
        <p:nvSpPr>
          <p:cNvPr id="31" name="TextBox 30">
            <a:extLst>
              <a:ext uri="{FF2B5EF4-FFF2-40B4-BE49-F238E27FC236}">
                <a16:creationId xmlns:a16="http://schemas.microsoft.com/office/drawing/2014/main" id="{DA3711DC-525B-60ED-FBA4-3E5BD6B69FF5}"/>
              </a:ext>
            </a:extLst>
          </p:cNvPr>
          <p:cNvSpPr txBox="1"/>
          <p:nvPr/>
        </p:nvSpPr>
        <p:spPr>
          <a:xfrm>
            <a:off x="29011606" y="3685180"/>
            <a:ext cx="14534145" cy="707886"/>
          </a:xfrm>
          <a:prstGeom prst="rect">
            <a:avLst/>
          </a:prstGeom>
          <a:solidFill>
            <a:schemeClr val="accent6">
              <a:lumMod val="75000"/>
            </a:schemeClr>
          </a:solidFill>
          <a:ln>
            <a:solidFill>
              <a:schemeClr val="tx1"/>
            </a:solidFill>
          </a:ln>
        </p:spPr>
        <p:txBody>
          <a:bodyPr wrap="square">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Results 3: Calibration Curve for 100uL Sample</a:t>
            </a:r>
            <a:endParaRPr lang="en-US" sz="4000" b="0" i="0" dirty="0">
              <a:solidFill>
                <a:schemeClr val="bg1"/>
              </a:solidFill>
              <a:effectLst/>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971AA98E-638E-63BB-818E-094BD3EBAEA0}"/>
              </a:ext>
            </a:extLst>
          </p:cNvPr>
          <p:cNvSpPr txBox="1"/>
          <p:nvPr/>
        </p:nvSpPr>
        <p:spPr>
          <a:xfrm>
            <a:off x="14543720" y="19726548"/>
            <a:ext cx="13914080" cy="707886"/>
          </a:xfrm>
          <a:prstGeom prst="rect">
            <a:avLst/>
          </a:prstGeom>
          <a:solidFill>
            <a:schemeClr val="accent6">
              <a:lumMod val="75000"/>
            </a:schemeClr>
          </a:solidFill>
          <a:ln>
            <a:solidFill>
              <a:schemeClr val="tx1"/>
            </a:solidFill>
          </a:ln>
        </p:spPr>
        <p:txBody>
          <a:bodyPr wrap="square">
            <a:spAutoFit/>
          </a:bodyPr>
          <a:lstStyle/>
          <a:p>
            <a:pPr algn="ctr"/>
            <a:r>
              <a:rPr lang="en-US" sz="4000">
                <a:solidFill>
                  <a:schemeClr val="bg1"/>
                </a:solidFill>
                <a:latin typeface="Times New Roman" panose="02020603050405020304" pitchFamily="18" charset="0"/>
                <a:cs typeface="Times New Roman" panose="02020603050405020304" pitchFamily="18" charset="0"/>
              </a:rPr>
              <a:t>Results 2: Effect of Peristaltic Pump Speed on Signal Duration </a:t>
            </a:r>
            <a:endParaRPr lang="en-US" sz="4000" b="0" i="0">
              <a:solidFill>
                <a:schemeClr val="bg1"/>
              </a:solidFill>
              <a:effectLst/>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88409D8C-E438-7F21-B2C5-22048C70B713}"/>
              </a:ext>
            </a:extLst>
          </p:cNvPr>
          <p:cNvSpPr txBox="1"/>
          <p:nvPr/>
        </p:nvSpPr>
        <p:spPr>
          <a:xfrm>
            <a:off x="14580952" y="18524662"/>
            <a:ext cx="13837762" cy="954107"/>
          </a:xfrm>
          <a:prstGeom prst="rect">
            <a:avLst/>
          </a:prstGeom>
          <a:solidFill>
            <a:schemeClr val="bg1"/>
          </a:solidFill>
          <a:ln>
            <a:solidFill>
              <a:schemeClr val="accent6">
                <a:lumMod val="75000"/>
              </a:schemeClr>
            </a:solidFill>
          </a:ln>
        </p:spPr>
        <p:txBody>
          <a:bodyPr wrap="square">
            <a:spAutoFit/>
          </a:bodyPr>
          <a:lstStyle/>
          <a:p>
            <a:pPr marL="571500" indent="-5715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Timed 30 second injections of a sodium spiked standard were used</a:t>
            </a:r>
          </a:p>
          <a:p>
            <a:pPr marL="571500" indent="-5715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highest flow rate was found to be ideal for maximum signal duration and peak area.</a:t>
            </a:r>
          </a:p>
        </p:txBody>
      </p:sp>
      <p:graphicFrame>
        <p:nvGraphicFramePr>
          <p:cNvPr id="30" name="Table 29">
            <a:extLst>
              <a:ext uri="{FF2B5EF4-FFF2-40B4-BE49-F238E27FC236}">
                <a16:creationId xmlns:a16="http://schemas.microsoft.com/office/drawing/2014/main" id="{B34282EB-A407-6C0E-CDFB-7511A9AF8D6C}"/>
              </a:ext>
            </a:extLst>
          </p:cNvPr>
          <p:cNvGraphicFramePr>
            <a:graphicFrameLocks noGrp="1"/>
          </p:cNvGraphicFramePr>
          <p:nvPr>
            <p:extLst>
              <p:ext uri="{D42A27DB-BD31-4B8C-83A1-F6EECF244321}">
                <p14:modId xmlns:p14="http://schemas.microsoft.com/office/powerpoint/2010/main" val="420796021"/>
              </p:ext>
            </p:extLst>
          </p:nvPr>
        </p:nvGraphicFramePr>
        <p:xfrm>
          <a:off x="341354" y="15309617"/>
          <a:ext cx="13722109" cy="5654609"/>
        </p:xfrm>
        <a:graphic>
          <a:graphicData uri="http://schemas.openxmlformats.org/drawingml/2006/table">
            <a:tbl>
              <a:tblPr firstRow="1" firstCol="1" bandRow="1">
                <a:tableStyleId>{5FD0F851-EC5A-4D38-B0AD-8093EC10F338}</a:tableStyleId>
              </a:tblPr>
              <a:tblGrid>
                <a:gridCol w="2503850">
                  <a:extLst>
                    <a:ext uri="{9D8B030D-6E8A-4147-A177-3AD203B41FA5}">
                      <a16:colId xmlns:a16="http://schemas.microsoft.com/office/drawing/2014/main" val="657704545"/>
                    </a:ext>
                  </a:extLst>
                </a:gridCol>
                <a:gridCol w="11218259">
                  <a:extLst>
                    <a:ext uri="{9D8B030D-6E8A-4147-A177-3AD203B41FA5}">
                      <a16:colId xmlns:a16="http://schemas.microsoft.com/office/drawing/2014/main" val="3960093465"/>
                    </a:ext>
                  </a:extLst>
                </a:gridCol>
              </a:tblGrid>
              <a:tr h="947032">
                <a:tc>
                  <a:txBody>
                    <a:bodyPr/>
                    <a:lstStyle/>
                    <a:p>
                      <a:pPr marL="0" marR="0" indent="0">
                        <a:lnSpc>
                          <a:spcPct val="115000"/>
                        </a:lnSpc>
                        <a:spcAft>
                          <a:spcPts val="800"/>
                        </a:spcAft>
                        <a:buFont typeface="+mj-lt"/>
                        <a:buNone/>
                      </a:pPr>
                      <a:r>
                        <a:rPr lang="en-US" sz="2800" b="0" kern="0">
                          <a:effectLst/>
                          <a:highlight>
                            <a:srgbClr val="FFFF00"/>
                          </a:highlight>
                          <a:latin typeface="Times New Roman" panose="02020603050405020304" pitchFamily="18" charset="0"/>
                          <a:cs typeface="Times New Roman" panose="02020603050405020304" pitchFamily="18" charset="0"/>
                        </a:rPr>
                        <a:t>1)</a:t>
                      </a:r>
                      <a:r>
                        <a:rPr lang="en-US" sz="2800" b="0" kern="0">
                          <a:effectLst/>
                          <a:latin typeface="Times New Roman" panose="02020603050405020304" pitchFamily="18" charset="0"/>
                          <a:cs typeface="Times New Roman" panose="02020603050405020304" pitchFamily="18" charset="0"/>
                        </a:rPr>
                        <a:t> </a:t>
                      </a:r>
                      <a:r>
                        <a:rPr lang="en-US" sz="2800" b="0" kern="0">
                          <a:effectLst/>
                          <a:highlight>
                            <a:srgbClr val="FFFFFF"/>
                          </a:highlight>
                          <a:latin typeface="Times New Roman" panose="02020603050405020304" pitchFamily="18" charset="0"/>
                          <a:cs typeface="Times New Roman" panose="02020603050405020304" pitchFamily="18" charset="0"/>
                        </a:rPr>
                        <a:t>Peristaltic Pump</a:t>
                      </a:r>
                      <a:endParaRPr lang="en-US" sz="2800" b="0" kern="10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342900" marR="0" indent="-342900">
                        <a:lnSpc>
                          <a:spcPct val="115000"/>
                        </a:lnSpc>
                        <a:spcAft>
                          <a:spcPts val="800"/>
                        </a:spcAft>
                        <a:buFont typeface="Courier New" panose="02070309020205020404" pitchFamily="49" charset="0"/>
                        <a:buChar char="o"/>
                      </a:pPr>
                      <a:r>
                        <a:rPr lang="en-US" sz="2800" b="0" kern="0">
                          <a:effectLst/>
                          <a:latin typeface="Times New Roman" panose="02020603050405020304" pitchFamily="18" charset="0"/>
                          <a:cs typeface="Times New Roman" panose="02020603050405020304" pitchFamily="18" charset="0"/>
                        </a:rPr>
                        <a:t>Rotational speed can be adjusted 1–100 rpm. </a:t>
                      </a:r>
                    </a:p>
                    <a:p>
                      <a:pPr marL="342900" marR="0" indent="-342900">
                        <a:lnSpc>
                          <a:spcPct val="115000"/>
                        </a:lnSpc>
                        <a:spcAft>
                          <a:spcPts val="800"/>
                        </a:spcAft>
                        <a:buFont typeface="Courier New" panose="02070309020205020404" pitchFamily="49" charset="0"/>
                        <a:buChar char="o"/>
                      </a:pPr>
                      <a:r>
                        <a:rPr lang="en-US" sz="2800" b="0" kern="0">
                          <a:effectLst/>
                          <a:latin typeface="Times New Roman" panose="02020603050405020304" pitchFamily="18" charset="0"/>
                          <a:cs typeface="Times New Roman" panose="02020603050405020304" pitchFamily="18" charset="0"/>
                        </a:rPr>
                        <a:t>Default configuration utilizes 80 rpm (~1.06 mL/min) to replenish and 15 rpm (~228 </a:t>
                      </a:r>
                      <a:r>
                        <a:rPr lang="en-US" sz="2800" b="0">
                          <a:latin typeface="Times New Roman" panose="02020603050405020304" pitchFamily="18" charset="0"/>
                          <a:cs typeface="Times New Roman" panose="02020603050405020304" pitchFamily="18" charset="0"/>
                        </a:rPr>
                        <a:t>𝜇</a:t>
                      </a:r>
                      <a:r>
                        <a:rPr lang="en-US" sz="2800" b="0" kern="0">
                          <a:effectLst/>
                          <a:latin typeface="Times New Roman" panose="02020603050405020304" pitchFamily="18" charset="0"/>
                          <a:cs typeface="Times New Roman" panose="02020603050405020304" pitchFamily="18" charset="0"/>
                        </a:rPr>
                        <a:t>L/min) to stabilize each for 30 seconds.</a:t>
                      </a:r>
                      <a:endParaRPr lang="en-US" sz="28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0743832"/>
                  </a:ext>
                </a:extLst>
              </a:tr>
              <a:tr h="1134045">
                <a:tc>
                  <a:txBody>
                    <a:bodyPr/>
                    <a:lstStyle/>
                    <a:p>
                      <a:pPr marL="0" marR="0" indent="0">
                        <a:lnSpc>
                          <a:spcPct val="115000"/>
                        </a:lnSpc>
                        <a:spcAft>
                          <a:spcPts val="800"/>
                        </a:spcAft>
                        <a:buFont typeface="+mj-lt"/>
                        <a:buNone/>
                      </a:pPr>
                      <a:r>
                        <a:rPr lang="en-US" sz="2800" b="0" kern="0">
                          <a:effectLst/>
                          <a:highlight>
                            <a:srgbClr val="FFFF00"/>
                          </a:highlight>
                          <a:latin typeface="Times New Roman" panose="02020603050405020304" pitchFamily="18" charset="0"/>
                          <a:cs typeface="Times New Roman" panose="02020603050405020304" pitchFamily="18" charset="0"/>
                        </a:rPr>
                        <a:t>2) </a:t>
                      </a:r>
                      <a:r>
                        <a:rPr lang="en-US" sz="2800" b="0" kern="0">
                          <a:effectLst/>
                          <a:latin typeface="Times New Roman" panose="02020603050405020304" pitchFamily="18" charset="0"/>
                          <a:cs typeface="Times New Roman" panose="02020603050405020304" pitchFamily="18" charset="0"/>
                        </a:rPr>
                        <a:t>Tubing</a:t>
                      </a:r>
                      <a:endParaRPr lang="en-US" sz="28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342900" marR="0" lvl="0" indent="-342900" algn="l" defTabSz="438912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sz="2800" kern="0">
                          <a:effectLst/>
                          <a:latin typeface="Times New Roman" panose="02020603050405020304" pitchFamily="18" charset="0"/>
                          <a:cs typeface="Times New Roman" panose="02020603050405020304" pitchFamily="18" charset="0"/>
                        </a:rPr>
                        <a:t>The internal diameter is 0.38mm and outer diameter is 1.6mm. </a:t>
                      </a:r>
                    </a:p>
                    <a:p>
                      <a:pPr marL="342900" marR="0" lvl="0" indent="-342900" algn="l" defTabSz="438912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sz="2800" kern="0">
                          <a:effectLst/>
                          <a:latin typeface="Times New Roman" panose="02020603050405020304" pitchFamily="18" charset="0"/>
                          <a:cs typeface="Times New Roman" panose="02020603050405020304" pitchFamily="18" charset="0"/>
                        </a:rPr>
                        <a:t>The dead volume of tubing was found to be ~261 </a:t>
                      </a:r>
                      <a:r>
                        <a:rPr lang="en-US" sz="2800" b="0">
                          <a:latin typeface="Times New Roman" panose="02020603050405020304" pitchFamily="18" charset="0"/>
                          <a:cs typeface="Times New Roman" panose="02020603050405020304" pitchFamily="18" charset="0"/>
                        </a:rPr>
                        <a:t>𝜇</a:t>
                      </a:r>
                      <a:r>
                        <a:rPr lang="en-US" sz="2800" b="0" kern="0">
                          <a:effectLst/>
                          <a:latin typeface="Times New Roman" panose="02020603050405020304" pitchFamily="18" charset="0"/>
                          <a:cs typeface="Times New Roman" panose="02020603050405020304" pitchFamily="18" charset="0"/>
                        </a:rPr>
                        <a:t>L.</a:t>
                      </a:r>
                      <a:endParaRPr lang="en-US" sz="2800" kern="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9393738"/>
                  </a:ext>
                </a:extLst>
              </a:tr>
              <a:tr h="843911">
                <a:tc>
                  <a:txBody>
                    <a:bodyPr/>
                    <a:lstStyle/>
                    <a:p>
                      <a:pPr marL="0" marR="0" indent="0">
                        <a:lnSpc>
                          <a:spcPct val="115000"/>
                        </a:lnSpc>
                        <a:spcAft>
                          <a:spcPts val="800"/>
                        </a:spcAft>
                        <a:buFont typeface="+mj-lt"/>
                        <a:buNone/>
                      </a:pPr>
                      <a:r>
                        <a:rPr lang="en-US" sz="2800" b="0" kern="0">
                          <a:effectLst/>
                          <a:highlight>
                            <a:srgbClr val="FFFF00"/>
                          </a:highlight>
                          <a:latin typeface="Times New Roman" panose="02020603050405020304" pitchFamily="18" charset="0"/>
                          <a:cs typeface="Times New Roman" panose="02020603050405020304" pitchFamily="18" charset="0"/>
                        </a:rPr>
                        <a:t>3)</a:t>
                      </a:r>
                      <a:r>
                        <a:rPr lang="en-US" sz="2800" b="0" kern="0">
                          <a:effectLst/>
                          <a:latin typeface="Times New Roman" panose="02020603050405020304" pitchFamily="18" charset="0"/>
                          <a:cs typeface="Times New Roman" panose="02020603050405020304" pitchFamily="18" charset="0"/>
                        </a:rPr>
                        <a:t> Nebulizer</a:t>
                      </a:r>
                      <a:endParaRPr lang="en-US" sz="28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342900" marR="0" indent="-342900">
                        <a:lnSpc>
                          <a:spcPct val="115000"/>
                        </a:lnSpc>
                        <a:spcAft>
                          <a:spcPts val="800"/>
                        </a:spcAft>
                        <a:buFont typeface="Courier New" panose="02070309020205020404" pitchFamily="49" charset="0"/>
                        <a:buChar char="o"/>
                      </a:pPr>
                      <a:r>
                        <a:rPr lang="en-US" sz="2800" kern="0">
                          <a:effectLst/>
                          <a:latin typeface="Times New Roman" panose="02020603050405020304" pitchFamily="18" charset="0"/>
                          <a:cs typeface="Times New Roman" panose="02020603050405020304" pitchFamily="18" charset="0"/>
                        </a:rPr>
                        <a:t>Gas flow rate to the nebulizer can be adjusted from 0.1 to 1 L/min</a:t>
                      </a:r>
                    </a:p>
                  </a:txBody>
                  <a:tcPr marL="68580" marR="68580" marT="0" marB="0"/>
                </a:tc>
                <a:extLst>
                  <a:ext uri="{0D108BD9-81ED-4DB2-BD59-A6C34878D82A}">
                    <a16:rowId xmlns:a16="http://schemas.microsoft.com/office/drawing/2014/main" val="312319879"/>
                  </a:ext>
                </a:extLst>
              </a:tr>
              <a:tr h="709933">
                <a:tc>
                  <a:txBody>
                    <a:bodyPr/>
                    <a:lstStyle/>
                    <a:p>
                      <a:pPr marL="0" marR="0" indent="0">
                        <a:lnSpc>
                          <a:spcPct val="115000"/>
                        </a:lnSpc>
                        <a:spcAft>
                          <a:spcPts val="800"/>
                        </a:spcAft>
                        <a:buFont typeface="+mj-lt"/>
                        <a:buNone/>
                      </a:pPr>
                      <a:r>
                        <a:rPr lang="en-US" sz="2800" b="0" kern="100">
                          <a:effectLst/>
                          <a:highlight>
                            <a:srgbClr val="FFFF00"/>
                          </a:highlight>
                          <a:latin typeface="Times New Roman" panose="02020603050405020304" pitchFamily="18" charset="0"/>
                          <a:cs typeface="Times New Roman" panose="02020603050405020304" pitchFamily="18" charset="0"/>
                        </a:rPr>
                        <a:t>4)</a:t>
                      </a:r>
                      <a:r>
                        <a:rPr lang="en-US" sz="2800" b="0" kern="100">
                          <a:effectLst/>
                          <a:latin typeface="Times New Roman" panose="02020603050405020304" pitchFamily="18" charset="0"/>
                          <a:cs typeface="Times New Roman" panose="02020603050405020304" pitchFamily="18" charset="0"/>
                        </a:rPr>
                        <a:t> Plasma</a:t>
                      </a:r>
                    </a:p>
                  </a:txBody>
                  <a:tcPr marL="68580" marR="68580" marT="0" marB="0"/>
                </a:tc>
                <a:tc>
                  <a:txBody>
                    <a:bodyPr/>
                    <a:lstStyle/>
                    <a:p>
                      <a:pPr marL="342900" marR="0" indent="-342900">
                        <a:lnSpc>
                          <a:spcPct val="115000"/>
                        </a:lnSpc>
                        <a:spcAft>
                          <a:spcPts val="800"/>
                        </a:spcAft>
                        <a:buFont typeface="Courier New" panose="02070309020205020404" pitchFamily="49" charset="0"/>
                        <a:buChar char="o"/>
                      </a:pPr>
                      <a:r>
                        <a:rPr lang="en-US" sz="2800" kern="100">
                          <a:effectLst/>
                          <a:latin typeface="Times New Roman" panose="02020603050405020304" pitchFamily="18" charset="0"/>
                          <a:cs typeface="Times New Roman" panose="02020603050405020304" pitchFamily="18" charset="0"/>
                        </a:rPr>
                        <a:t>Microwave Induced Plasma (MIP) is generated in quartz torch.</a:t>
                      </a:r>
                    </a:p>
                  </a:txBody>
                  <a:tcPr marL="68580" marR="68580" marT="0" marB="0"/>
                </a:tc>
                <a:extLst>
                  <a:ext uri="{0D108BD9-81ED-4DB2-BD59-A6C34878D82A}">
                    <a16:rowId xmlns:a16="http://schemas.microsoft.com/office/drawing/2014/main" val="869106413"/>
                  </a:ext>
                </a:extLst>
              </a:tr>
              <a:tr h="709933">
                <a:tc>
                  <a:txBody>
                    <a:bodyPr/>
                    <a:lstStyle/>
                    <a:p>
                      <a:pPr marL="0" marR="0" indent="0">
                        <a:lnSpc>
                          <a:spcPct val="115000"/>
                        </a:lnSpc>
                        <a:spcAft>
                          <a:spcPts val="800"/>
                        </a:spcAft>
                        <a:buFont typeface="+mj-lt"/>
                        <a:buNone/>
                      </a:pPr>
                      <a:r>
                        <a:rPr lang="en-US" sz="2800" b="0" kern="10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5)</a:t>
                      </a:r>
                      <a:r>
                        <a:rPr lang="en-US" sz="2800" b="0" kern="100">
                          <a:effectLst/>
                          <a:latin typeface="Times New Roman" panose="02020603050405020304" pitchFamily="18" charset="0"/>
                          <a:ea typeface="Aptos" panose="020B0004020202020204" pitchFamily="34" charset="0"/>
                          <a:cs typeface="Times New Roman" panose="02020603050405020304" pitchFamily="18" charset="0"/>
                        </a:rPr>
                        <a:t> MP Expert Software</a:t>
                      </a:r>
                    </a:p>
                  </a:txBody>
                  <a:tcPr marL="68580" marR="68580" marT="0" marB="0"/>
                </a:tc>
                <a:tc>
                  <a:txBody>
                    <a:bodyPr/>
                    <a:lstStyle/>
                    <a:p>
                      <a:pPr marL="342900" marR="0" lvl="0" indent="-342900">
                        <a:lnSpc>
                          <a:spcPct val="115000"/>
                        </a:lnSpc>
                        <a:buFont typeface="Courier New" panose="02070309020205020404" pitchFamily="49" charset="0"/>
                        <a:buChar char="o"/>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Allows to select elements and their emission wavelengths.</a:t>
                      </a:r>
                    </a:p>
                    <a:p>
                      <a:pPr marL="342900" marR="0" lvl="0" indent="-342900">
                        <a:lnSpc>
                          <a:spcPct val="115000"/>
                        </a:lnSpc>
                        <a:buFont typeface="Courier New" panose="02070309020205020404" pitchFamily="49" charset="0"/>
                        <a:buChar char="o"/>
                      </a:pPr>
                      <a:r>
                        <a:rPr lang="en-US" sz="2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Default method takes average of scans with continuous flow. The intensity vs. time chromatogram is usually not visible by the operator.</a:t>
                      </a: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8087562"/>
                  </a:ext>
                </a:extLst>
              </a:tr>
            </a:tbl>
          </a:graphicData>
        </a:graphic>
      </p:graphicFrame>
      <p:grpSp>
        <p:nvGrpSpPr>
          <p:cNvPr id="23" name="Group 22">
            <a:extLst>
              <a:ext uri="{FF2B5EF4-FFF2-40B4-BE49-F238E27FC236}">
                <a16:creationId xmlns:a16="http://schemas.microsoft.com/office/drawing/2014/main" id="{6EE625D2-C232-BF0A-434B-E32D555A1596}"/>
              </a:ext>
            </a:extLst>
          </p:cNvPr>
          <p:cNvGrpSpPr/>
          <p:nvPr/>
        </p:nvGrpSpPr>
        <p:grpSpPr>
          <a:xfrm>
            <a:off x="1727824" y="10439072"/>
            <a:ext cx="11207471" cy="4636412"/>
            <a:chOff x="622040" y="11519445"/>
            <a:chExt cx="11207471" cy="4636412"/>
          </a:xfrm>
        </p:grpSpPr>
        <p:sp>
          <p:nvSpPr>
            <p:cNvPr id="463" name="Rectangle 462">
              <a:extLst>
                <a:ext uri="{FF2B5EF4-FFF2-40B4-BE49-F238E27FC236}">
                  <a16:creationId xmlns:a16="http://schemas.microsoft.com/office/drawing/2014/main" id="{43D9E248-B382-16DC-1B98-2BB00CD33D41}"/>
                </a:ext>
              </a:extLst>
            </p:cNvPr>
            <p:cNvSpPr/>
            <p:nvPr/>
          </p:nvSpPr>
          <p:spPr>
            <a:xfrm>
              <a:off x="622040" y="11649533"/>
              <a:ext cx="7390356" cy="4346673"/>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94A6547B-7A1C-9A2D-4D82-939AF6013227}"/>
                </a:ext>
              </a:extLst>
            </p:cNvPr>
            <p:cNvSpPr/>
            <p:nvPr/>
          </p:nvSpPr>
          <p:spPr>
            <a:xfrm>
              <a:off x="1175231" y="13648131"/>
              <a:ext cx="1416423" cy="138056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3159DFE8-192F-696A-D336-96A8C521CCEF}"/>
                </a:ext>
              </a:extLst>
            </p:cNvPr>
            <p:cNvSpPr/>
            <p:nvPr/>
          </p:nvSpPr>
          <p:spPr>
            <a:xfrm>
              <a:off x="878735" y="13775267"/>
              <a:ext cx="1416423" cy="1380565"/>
            </a:xfrm>
            <a:prstGeom prst="ellipse">
              <a:avLst/>
            </a:prstGeom>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1D1344D0-AB71-EE22-8E68-362D6F55F750}"/>
                </a:ext>
              </a:extLst>
            </p:cNvPr>
            <p:cNvSpPr/>
            <p:nvPr/>
          </p:nvSpPr>
          <p:spPr>
            <a:xfrm>
              <a:off x="1586945" y="13904265"/>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004E3332-7AC1-485D-0108-B8C7BB81E9E9}"/>
                </a:ext>
              </a:extLst>
            </p:cNvPr>
            <p:cNvSpPr/>
            <p:nvPr/>
          </p:nvSpPr>
          <p:spPr>
            <a:xfrm>
              <a:off x="1900535" y="14159438"/>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9A84B8C5-D722-7E60-AB9D-59909B50442E}"/>
                </a:ext>
              </a:extLst>
            </p:cNvPr>
            <p:cNvSpPr/>
            <p:nvPr/>
          </p:nvSpPr>
          <p:spPr>
            <a:xfrm>
              <a:off x="1927426" y="14481726"/>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B3AD223D-2D6A-AF09-9169-2B1F25EA8DFC}"/>
                </a:ext>
              </a:extLst>
            </p:cNvPr>
            <p:cNvSpPr/>
            <p:nvPr/>
          </p:nvSpPr>
          <p:spPr>
            <a:xfrm>
              <a:off x="1702163" y="14754765"/>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148A768A-A5DE-827F-4A15-A3D17E040D44}"/>
                </a:ext>
              </a:extLst>
            </p:cNvPr>
            <p:cNvSpPr/>
            <p:nvPr/>
          </p:nvSpPr>
          <p:spPr>
            <a:xfrm>
              <a:off x="1339603" y="14794270"/>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6D4FAFCD-359A-1C44-D9BE-178499ADA203}"/>
                </a:ext>
              </a:extLst>
            </p:cNvPr>
            <p:cNvSpPr/>
            <p:nvPr/>
          </p:nvSpPr>
          <p:spPr>
            <a:xfrm>
              <a:off x="1060014" y="14618536"/>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E845ED10-8C07-AF77-5272-0C13D8725457}"/>
                </a:ext>
              </a:extLst>
            </p:cNvPr>
            <p:cNvSpPr/>
            <p:nvPr/>
          </p:nvSpPr>
          <p:spPr>
            <a:xfrm>
              <a:off x="1031659" y="14229703"/>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4" name="Rectangle 463">
              <a:extLst>
                <a:ext uri="{FF2B5EF4-FFF2-40B4-BE49-F238E27FC236}">
                  <a16:creationId xmlns:a16="http://schemas.microsoft.com/office/drawing/2014/main" id="{BF10DF38-78BD-6FFD-8236-D18693E9057E}"/>
                </a:ext>
              </a:extLst>
            </p:cNvPr>
            <p:cNvSpPr/>
            <p:nvPr/>
          </p:nvSpPr>
          <p:spPr>
            <a:xfrm>
              <a:off x="622040" y="15496931"/>
              <a:ext cx="7390356" cy="475469"/>
            </a:xfrm>
            <a:prstGeom prst="rect">
              <a:avLst/>
            </a:prstGeom>
            <a:solidFill>
              <a:schemeClr val="bg2">
                <a:lumMod val="7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331A01C0-153B-EEB6-F37E-765FEFA8ADDE}"/>
                </a:ext>
              </a:extLst>
            </p:cNvPr>
            <p:cNvSpPr/>
            <p:nvPr/>
          </p:nvSpPr>
          <p:spPr>
            <a:xfrm>
              <a:off x="1244978" y="13938210"/>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2" name="Cylinder 31">
              <a:extLst>
                <a:ext uri="{FF2B5EF4-FFF2-40B4-BE49-F238E27FC236}">
                  <a16:creationId xmlns:a16="http://schemas.microsoft.com/office/drawing/2014/main" id="{E23AD175-A010-A820-40B6-9C02E2FDD8BD}"/>
                </a:ext>
              </a:extLst>
            </p:cNvPr>
            <p:cNvSpPr/>
            <p:nvPr/>
          </p:nvSpPr>
          <p:spPr>
            <a:xfrm>
              <a:off x="5004455" y="15165661"/>
              <a:ext cx="238259" cy="396618"/>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Freeform: Shape 24">
              <a:extLst>
                <a:ext uri="{FF2B5EF4-FFF2-40B4-BE49-F238E27FC236}">
                  <a16:creationId xmlns:a16="http://schemas.microsoft.com/office/drawing/2014/main" id="{210ACFE9-D5C3-9ABB-D2E0-F3D1F4DA15B4}"/>
                </a:ext>
              </a:extLst>
            </p:cNvPr>
            <p:cNvSpPr/>
            <p:nvPr/>
          </p:nvSpPr>
          <p:spPr>
            <a:xfrm>
              <a:off x="1400316" y="13702586"/>
              <a:ext cx="3767070" cy="1663650"/>
            </a:xfrm>
            <a:custGeom>
              <a:avLst/>
              <a:gdLst>
                <a:gd name="csX0" fmla="*/ 0 w 3767070"/>
                <a:gd name="csY0" fmla="*/ 73109 h 1663650"/>
                <a:gd name="csX1" fmla="*/ 2279560 w 3767070"/>
                <a:gd name="csY1" fmla="*/ 131064 h 1663650"/>
                <a:gd name="csX2" fmla="*/ 1893194 w 3767070"/>
                <a:gd name="csY2" fmla="*/ 1277284 h 1663650"/>
                <a:gd name="csX3" fmla="*/ 3419340 w 3767070"/>
                <a:gd name="csY3" fmla="*/ 1058343 h 1663650"/>
                <a:gd name="csX4" fmla="*/ 3767070 w 3767070"/>
                <a:gd name="csY4" fmla="*/ 1663650 h 1663650"/>
              </a:gdLst>
              <a:ahLst/>
              <a:cxnLst>
                <a:cxn ang="0">
                  <a:pos x="csX0" y="csY0"/>
                </a:cxn>
                <a:cxn ang="0">
                  <a:pos x="csX1" y="csY1"/>
                </a:cxn>
                <a:cxn ang="0">
                  <a:pos x="csX2" y="csY2"/>
                </a:cxn>
                <a:cxn ang="0">
                  <a:pos x="csX3" y="csY3"/>
                </a:cxn>
                <a:cxn ang="0">
                  <a:pos x="csX4" y="csY4"/>
                </a:cxn>
              </a:cxnLst>
              <a:rect l="l" t="t" r="r" b="b"/>
              <a:pathLst>
                <a:path w="3767070" h="1663650">
                  <a:moveTo>
                    <a:pt x="0" y="73109"/>
                  </a:moveTo>
                  <a:cubicBezTo>
                    <a:pt x="982014" y="1738"/>
                    <a:pt x="1964028" y="-69632"/>
                    <a:pt x="2279560" y="131064"/>
                  </a:cubicBezTo>
                  <a:cubicBezTo>
                    <a:pt x="2595092" y="331760"/>
                    <a:pt x="1703231" y="1122738"/>
                    <a:pt x="1893194" y="1277284"/>
                  </a:cubicBezTo>
                  <a:cubicBezTo>
                    <a:pt x="2083157" y="1431830"/>
                    <a:pt x="3107027" y="993949"/>
                    <a:pt x="3419340" y="1058343"/>
                  </a:cubicBezTo>
                  <a:cubicBezTo>
                    <a:pt x="3731653" y="1122737"/>
                    <a:pt x="3709115" y="1561692"/>
                    <a:pt x="3767070" y="1663650"/>
                  </a:cubicBezTo>
                </a:path>
              </a:pathLst>
            </a:custGeom>
            <a:ln w="38100">
              <a:solidFill>
                <a:srgbClr val="FFFF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3" name="Freeform: Shape 42">
              <a:extLst>
                <a:ext uri="{FF2B5EF4-FFF2-40B4-BE49-F238E27FC236}">
                  <a16:creationId xmlns:a16="http://schemas.microsoft.com/office/drawing/2014/main" id="{D0A91120-04F7-710F-9BEA-049F6B0CB24C}"/>
                </a:ext>
              </a:extLst>
            </p:cNvPr>
            <p:cNvSpPr/>
            <p:nvPr/>
          </p:nvSpPr>
          <p:spPr>
            <a:xfrm>
              <a:off x="1417927" y="13653346"/>
              <a:ext cx="523301" cy="115925"/>
            </a:xfrm>
            <a:custGeom>
              <a:avLst/>
              <a:gdLst>
                <a:gd name="csX0" fmla="*/ 388073 w 523301"/>
                <a:gd name="csY0" fmla="*/ 0 h 115925"/>
                <a:gd name="csX1" fmla="*/ 1707 w 523301"/>
                <a:gd name="csY1" fmla="*/ 115910 h 115925"/>
                <a:gd name="csX2" fmla="*/ 523301 w 523301"/>
                <a:gd name="csY2" fmla="*/ 6439 h 115925"/>
              </a:gdLst>
              <a:ahLst/>
              <a:cxnLst>
                <a:cxn ang="0">
                  <a:pos x="csX0" y="csY0"/>
                </a:cxn>
                <a:cxn ang="0">
                  <a:pos x="csX1" y="csY1"/>
                </a:cxn>
                <a:cxn ang="0">
                  <a:pos x="csX2" y="csY2"/>
                </a:cxn>
              </a:cxnLst>
              <a:rect l="l" t="t" r="r" b="b"/>
              <a:pathLst>
                <a:path w="523301" h="115925">
                  <a:moveTo>
                    <a:pt x="388073" y="0"/>
                  </a:moveTo>
                  <a:cubicBezTo>
                    <a:pt x="183621" y="57418"/>
                    <a:pt x="-20831" y="114837"/>
                    <a:pt x="1707" y="115910"/>
                  </a:cubicBezTo>
                  <a:cubicBezTo>
                    <a:pt x="24245" y="116983"/>
                    <a:pt x="273773" y="61711"/>
                    <a:pt x="523301" y="643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014694D9-BA81-8F4D-DC33-62C6FC247653}"/>
                </a:ext>
              </a:extLst>
            </p:cNvPr>
            <p:cNvSpPr/>
            <p:nvPr/>
          </p:nvSpPr>
          <p:spPr>
            <a:xfrm>
              <a:off x="5403560" y="13319095"/>
              <a:ext cx="1068066" cy="258337"/>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id="{82156FF0-F1B0-DF33-46A5-7200975BF17C}"/>
                </a:ext>
              </a:extLst>
            </p:cNvPr>
            <p:cNvSpPr/>
            <p:nvPr/>
          </p:nvSpPr>
          <p:spPr>
            <a:xfrm>
              <a:off x="3166990" y="13448263"/>
              <a:ext cx="706543" cy="641986"/>
            </a:xfrm>
            <a:prstGeom prst="ellipse">
              <a:avLst/>
            </a:prstGeom>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4" name="Oval 53">
              <a:extLst>
                <a:ext uri="{FF2B5EF4-FFF2-40B4-BE49-F238E27FC236}">
                  <a16:creationId xmlns:a16="http://schemas.microsoft.com/office/drawing/2014/main" id="{99BB5B91-0182-47D5-1FFD-BFED6EE6D49D}"/>
                </a:ext>
              </a:extLst>
            </p:cNvPr>
            <p:cNvSpPr/>
            <p:nvPr/>
          </p:nvSpPr>
          <p:spPr>
            <a:xfrm>
              <a:off x="4716015" y="13139084"/>
              <a:ext cx="841449" cy="614029"/>
            </a:xfrm>
            <a:prstGeom prst="ellipse">
              <a:avLst/>
            </a:prstGeom>
            <a:solidFill>
              <a:schemeClr val="bg2"/>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5" name="Freeform: Shape 54">
              <a:extLst>
                <a:ext uri="{FF2B5EF4-FFF2-40B4-BE49-F238E27FC236}">
                  <a16:creationId xmlns:a16="http://schemas.microsoft.com/office/drawing/2014/main" id="{B1E0E3DE-95B8-CB62-E116-5A9159DAC975}"/>
                </a:ext>
              </a:extLst>
            </p:cNvPr>
            <p:cNvSpPr/>
            <p:nvPr/>
          </p:nvSpPr>
          <p:spPr>
            <a:xfrm>
              <a:off x="1979244" y="13436222"/>
              <a:ext cx="5633943" cy="2269814"/>
            </a:xfrm>
            <a:custGeom>
              <a:avLst/>
              <a:gdLst>
                <a:gd name="csX0" fmla="*/ 0 w 6428519"/>
                <a:gd name="csY0" fmla="*/ 1773141 h 2547835"/>
                <a:gd name="csX1" fmla="*/ 3220278 w 6428519"/>
                <a:gd name="csY1" fmla="*/ 2544418 h 2547835"/>
                <a:gd name="csX2" fmla="*/ 5398936 w 6428519"/>
                <a:gd name="csY2" fmla="*/ 1502797 h 2547835"/>
                <a:gd name="csX3" fmla="*/ 6273579 w 6428519"/>
                <a:gd name="csY3" fmla="*/ 500932 h 2547835"/>
                <a:gd name="csX4" fmla="*/ 6249725 w 6428519"/>
                <a:gd name="csY4" fmla="*/ 103367 h 2547835"/>
                <a:gd name="csX5" fmla="*/ 4492487 w 6428519"/>
                <a:gd name="csY5" fmla="*/ 0 h 2547835"/>
              </a:gdLst>
              <a:ahLst/>
              <a:cxnLst>
                <a:cxn ang="0">
                  <a:pos x="csX0" y="csY0"/>
                </a:cxn>
                <a:cxn ang="0">
                  <a:pos x="csX1" y="csY1"/>
                </a:cxn>
                <a:cxn ang="0">
                  <a:pos x="csX2" y="csY2"/>
                </a:cxn>
                <a:cxn ang="0">
                  <a:pos x="csX3" y="csY3"/>
                </a:cxn>
                <a:cxn ang="0">
                  <a:pos x="csX4" y="csY4"/>
                </a:cxn>
                <a:cxn ang="0">
                  <a:pos x="csX5" y="csY5"/>
                </a:cxn>
              </a:cxnLst>
              <a:rect l="l" t="t" r="r" b="b"/>
              <a:pathLst>
                <a:path w="6428519" h="2547835">
                  <a:moveTo>
                    <a:pt x="0" y="1773141"/>
                  </a:moveTo>
                  <a:cubicBezTo>
                    <a:pt x="1160227" y="2181308"/>
                    <a:pt x="2320455" y="2589475"/>
                    <a:pt x="3220278" y="2544418"/>
                  </a:cubicBezTo>
                  <a:cubicBezTo>
                    <a:pt x="4120101" y="2499361"/>
                    <a:pt x="4890053" y="1843378"/>
                    <a:pt x="5398936" y="1502797"/>
                  </a:cubicBezTo>
                  <a:cubicBezTo>
                    <a:pt x="5907819" y="1162216"/>
                    <a:pt x="6131781" y="734170"/>
                    <a:pt x="6273579" y="500932"/>
                  </a:cubicBezTo>
                  <a:cubicBezTo>
                    <a:pt x="6415377" y="267694"/>
                    <a:pt x="6546574" y="186856"/>
                    <a:pt x="6249725" y="103367"/>
                  </a:cubicBezTo>
                  <a:cubicBezTo>
                    <a:pt x="5952876" y="19878"/>
                    <a:pt x="5222681" y="9939"/>
                    <a:pt x="4492487" y="0"/>
                  </a:cubicBezTo>
                </a:path>
              </a:pathLst>
            </a:custGeom>
            <a:ln w="31750">
              <a:solidFill>
                <a:srgbClr val="FFFF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62" name="Straight Arrow Connector 61">
              <a:extLst>
                <a:ext uri="{FF2B5EF4-FFF2-40B4-BE49-F238E27FC236}">
                  <a16:creationId xmlns:a16="http://schemas.microsoft.com/office/drawing/2014/main" id="{218E4358-0DF3-4585-85E4-FF155C7946C5}"/>
                </a:ext>
              </a:extLst>
            </p:cNvPr>
            <p:cNvCxnSpPr>
              <a:cxnSpLocks/>
              <a:endCxn id="60" idx="2"/>
            </p:cNvCxnSpPr>
            <p:nvPr/>
          </p:nvCxnSpPr>
          <p:spPr>
            <a:xfrm flipV="1">
              <a:off x="5920284" y="13577432"/>
              <a:ext cx="17309" cy="61402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5" name="Straight Arrow Connector 454">
              <a:extLst>
                <a:ext uri="{FF2B5EF4-FFF2-40B4-BE49-F238E27FC236}">
                  <a16:creationId xmlns:a16="http://schemas.microsoft.com/office/drawing/2014/main" id="{40C78864-4A43-5078-BB7A-032A29B41892}"/>
                </a:ext>
              </a:extLst>
            </p:cNvPr>
            <p:cNvCxnSpPr/>
            <p:nvPr/>
          </p:nvCxnSpPr>
          <p:spPr>
            <a:xfrm flipH="1" flipV="1">
              <a:off x="5047155" y="13436221"/>
              <a:ext cx="890438" cy="12042"/>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5" name="Rectangle 464">
              <a:extLst>
                <a:ext uri="{FF2B5EF4-FFF2-40B4-BE49-F238E27FC236}">
                  <a16:creationId xmlns:a16="http://schemas.microsoft.com/office/drawing/2014/main" id="{6DB40DD1-5F84-92DF-ECA7-17FB93E925D5}"/>
                </a:ext>
              </a:extLst>
            </p:cNvPr>
            <p:cNvSpPr/>
            <p:nvPr/>
          </p:nvSpPr>
          <p:spPr>
            <a:xfrm>
              <a:off x="4489055" y="11775506"/>
              <a:ext cx="1099759" cy="944119"/>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Times New Roman" panose="02020603050405020304" pitchFamily="18" charset="0"/>
                  <a:cs typeface="Times New Roman" panose="02020603050405020304" pitchFamily="18" charset="0"/>
                </a:rPr>
                <a:t>								</a:t>
              </a:r>
            </a:p>
          </p:txBody>
        </p:sp>
        <p:cxnSp>
          <p:nvCxnSpPr>
            <p:cNvPr id="458" name="Straight Arrow Connector 457">
              <a:extLst>
                <a:ext uri="{FF2B5EF4-FFF2-40B4-BE49-F238E27FC236}">
                  <a16:creationId xmlns:a16="http://schemas.microsoft.com/office/drawing/2014/main" id="{BED0428D-8487-CFA1-283E-B1F55DD06639}"/>
                </a:ext>
              </a:extLst>
            </p:cNvPr>
            <p:cNvCxnSpPr>
              <a:cxnSpLocks/>
            </p:cNvCxnSpPr>
            <p:nvPr/>
          </p:nvCxnSpPr>
          <p:spPr>
            <a:xfrm flipV="1">
              <a:off x="5054970" y="12641581"/>
              <a:ext cx="0" cy="806682"/>
            </a:xfrm>
            <a:prstGeom prst="straightConnector1">
              <a:avLst/>
            </a:prstGeom>
            <a:ln w="28575" cap="flat" cmpd="sng" algn="ctr">
              <a:solidFill>
                <a:schemeClr val="tx1">
                  <a:lumMod val="95000"/>
                  <a:lumOff val="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1" name="Explosion: 14 Points 460">
              <a:extLst>
                <a:ext uri="{FF2B5EF4-FFF2-40B4-BE49-F238E27FC236}">
                  <a16:creationId xmlns:a16="http://schemas.microsoft.com/office/drawing/2014/main" id="{D830AF22-7FAC-FF6A-3A30-7401BDF3AA60}"/>
                </a:ext>
              </a:extLst>
            </p:cNvPr>
            <p:cNvSpPr/>
            <p:nvPr/>
          </p:nvSpPr>
          <p:spPr>
            <a:xfrm rot="18913631">
              <a:off x="4764009" y="11939594"/>
              <a:ext cx="696090" cy="652227"/>
            </a:xfrm>
            <a:prstGeom prst="irregularSeal2">
              <a:avLst/>
            </a:prstGeom>
            <a:solidFill>
              <a:srgbClr val="DA2E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2" name="TextBox 461">
              <a:extLst>
                <a:ext uri="{FF2B5EF4-FFF2-40B4-BE49-F238E27FC236}">
                  <a16:creationId xmlns:a16="http://schemas.microsoft.com/office/drawing/2014/main" id="{C118CA3D-87D4-19C9-CD7B-EC5E94B5C96F}"/>
                </a:ext>
              </a:extLst>
            </p:cNvPr>
            <p:cNvSpPr txBox="1"/>
            <p:nvPr/>
          </p:nvSpPr>
          <p:spPr>
            <a:xfrm>
              <a:off x="5667605" y="14065829"/>
              <a:ext cx="841449"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r>
                <a:rPr lang="en-US" sz="1400">
                  <a:latin typeface="Times New Roman" panose="02020603050405020304" pitchFamily="18" charset="0"/>
                  <a:cs typeface="Times New Roman" panose="02020603050405020304" pitchFamily="18" charset="0"/>
                </a:rPr>
                <a:t>2</a:t>
              </a:r>
              <a:endParaRPr lang="en-US" sz="3200">
                <a:latin typeface="Times New Roman" panose="02020603050405020304" pitchFamily="18" charset="0"/>
                <a:cs typeface="Times New Roman" panose="02020603050405020304" pitchFamily="18" charset="0"/>
              </a:endParaRPr>
            </a:p>
          </p:txBody>
        </p:sp>
        <p:sp>
          <p:nvSpPr>
            <p:cNvPr id="467" name="TextBox 466">
              <a:extLst>
                <a:ext uri="{FF2B5EF4-FFF2-40B4-BE49-F238E27FC236}">
                  <a16:creationId xmlns:a16="http://schemas.microsoft.com/office/drawing/2014/main" id="{0A0BD59F-1544-B1EE-AC42-E0BFC5330799}"/>
                </a:ext>
              </a:extLst>
            </p:cNvPr>
            <p:cNvSpPr txBox="1"/>
            <p:nvPr/>
          </p:nvSpPr>
          <p:spPr>
            <a:xfrm>
              <a:off x="1388837" y="14146930"/>
              <a:ext cx="336031" cy="523220"/>
            </a:xfrm>
            <a:prstGeom prst="rect">
              <a:avLst/>
            </a:prstGeom>
            <a:noFill/>
          </p:spPr>
          <p:txBody>
            <a:bodyPr wrap="square" rtlCol="0">
              <a:spAutoFit/>
            </a:bodyPr>
            <a:lstStyle/>
            <a:p>
              <a:r>
                <a:rPr lang="en-US" sz="2800">
                  <a:highlight>
                    <a:srgbClr val="FFFF00"/>
                  </a:highlight>
                  <a:latin typeface="Times New Roman" panose="02020603050405020304" pitchFamily="18" charset="0"/>
                  <a:cs typeface="Times New Roman" panose="02020603050405020304" pitchFamily="18" charset="0"/>
                </a:rPr>
                <a:t>1</a:t>
              </a:r>
            </a:p>
          </p:txBody>
        </p:sp>
        <p:sp>
          <p:nvSpPr>
            <p:cNvPr id="468" name="TextBox 467">
              <a:extLst>
                <a:ext uri="{FF2B5EF4-FFF2-40B4-BE49-F238E27FC236}">
                  <a16:creationId xmlns:a16="http://schemas.microsoft.com/office/drawing/2014/main" id="{3FBB8BD6-A50B-FFF1-F0E0-850AB72C7C56}"/>
                </a:ext>
              </a:extLst>
            </p:cNvPr>
            <p:cNvSpPr txBox="1"/>
            <p:nvPr/>
          </p:nvSpPr>
          <p:spPr>
            <a:xfrm>
              <a:off x="5974220" y="13187939"/>
              <a:ext cx="336031" cy="523220"/>
            </a:xfrm>
            <a:prstGeom prst="rect">
              <a:avLst/>
            </a:prstGeom>
            <a:noFill/>
          </p:spPr>
          <p:txBody>
            <a:bodyPr wrap="square" rtlCol="0">
              <a:spAutoFit/>
            </a:bodyPr>
            <a:lstStyle/>
            <a:p>
              <a:r>
                <a:rPr lang="en-US" sz="2800">
                  <a:highlight>
                    <a:srgbClr val="FFFF00"/>
                  </a:highlight>
                  <a:latin typeface="Times New Roman" panose="02020603050405020304" pitchFamily="18" charset="0"/>
                  <a:cs typeface="Times New Roman" panose="02020603050405020304" pitchFamily="18" charset="0"/>
                </a:rPr>
                <a:t>3</a:t>
              </a:r>
            </a:p>
          </p:txBody>
        </p:sp>
        <p:sp>
          <p:nvSpPr>
            <p:cNvPr id="469" name="TextBox 468">
              <a:extLst>
                <a:ext uri="{FF2B5EF4-FFF2-40B4-BE49-F238E27FC236}">
                  <a16:creationId xmlns:a16="http://schemas.microsoft.com/office/drawing/2014/main" id="{906FD44E-3A1A-0D83-FD1B-60F657ECE06E}"/>
                </a:ext>
              </a:extLst>
            </p:cNvPr>
            <p:cNvSpPr txBox="1"/>
            <p:nvPr/>
          </p:nvSpPr>
          <p:spPr>
            <a:xfrm>
              <a:off x="3880081" y="14331501"/>
              <a:ext cx="336031" cy="523220"/>
            </a:xfrm>
            <a:prstGeom prst="rect">
              <a:avLst/>
            </a:prstGeom>
            <a:noFill/>
          </p:spPr>
          <p:txBody>
            <a:bodyPr wrap="square" rtlCol="0">
              <a:spAutoFit/>
            </a:bodyPr>
            <a:lstStyle/>
            <a:p>
              <a:r>
                <a:rPr lang="en-US" sz="2800">
                  <a:highlight>
                    <a:srgbClr val="FFFF00"/>
                  </a:highlight>
                  <a:latin typeface="Times New Roman" panose="02020603050405020304" pitchFamily="18" charset="0"/>
                  <a:cs typeface="Times New Roman" panose="02020603050405020304" pitchFamily="18" charset="0"/>
                </a:rPr>
                <a:t>2  </a:t>
              </a:r>
            </a:p>
          </p:txBody>
        </p:sp>
        <p:sp>
          <p:nvSpPr>
            <p:cNvPr id="470" name="TextBox 469">
              <a:extLst>
                <a:ext uri="{FF2B5EF4-FFF2-40B4-BE49-F238E27FC236}">
                  <a16:creationId xmlns:a16="http://schemas.microsoft.com/office/drawing/2014/main" id="{819DB8E9-4919-1B81-5381-A8A6FDDBFEBA}"/>
                </a:ext>
              </a:extLst>
            </p:cNvPr>
            <p:cNvSpPr txBox="1"/>
            <p:nvPr/>
          </p:nvSpPr>
          <p:spPr>
            <a:xfrm>
              <a:off x="4944038" y="12008441"/>
              <a:ext cx="336031" cy="523220"/>
            </a:xfrm>
            <a:prstGeom prst="rect">
              <a:avLst/>
            </a:prstGeom>
            <a:noFill/>
          </p:spPr>
          <p:txBody>
            <a:bodyPr wrap="square" rtlCol="0">
              <a:spAutoFit/>
            </a:bodyPr>
            <a:lstStyle/>
            <a:p>
              <a:r>
                <a:rPr lang="en-US" sz="2800">
                  <a:highlight>
                    <a:srgbClr val="FFFF00"/>
                  </a:highlight>
                  <a:latin typeface="Times New Roman" panose="02020603050405020304" pitchFamily="18" charset="0"/>
                  <a:cs typeface="Times New Roman" panose="02020603050405020304" pitchFamily="18" charset="0"/>
                </a:rPr>
                <a:t>4</a:t>
              </a:r>
            </a:p>
          </p:txBody>
        </p:sp>
        <p:cxnSp>
          <p:nvCxnSpPr>
            <p:cNvPr id="471" name="Straight Arrow Connector 470">
              <a:extLst>
                <a:ext uri="{FF2B5EF4-FFF2-40B4-BE49-F238E27FC236}">
                  <a16:creationId xmlns:a16="http://schemas.microsoft.com/office/drawing/2014/main" id="{9F56127C-94F1-8ABC-6831-9CE159325535}"/>
                </a:ext>
              </a:extLst>
            </p:cNvPr>
            <p:cNvCxnSpPr>
              <a:cxnSpLocks/>
            </p:cNvCxnSpPr>
            <p:nvPr/>
          </p:nvCxnSpPr>
          <p:spPr>
            <a:xfrm flipV="1">
              <a:off x="5242714" y="12274332"/>
              <a:ext cx="3140874" cy="3589"/>
            </a:xfrm>
            <a:prstGeom prst="straightConnector1">
              <a:avLst/>
            </a:prstGeom>
            <a:ln w="28575" cap="flat" cmpd="sng" algn="ctr">
              <a:solidFill>
                <a:schemeClr val="tx1">
                  <a:lumMod val="95000"/>
                  <a:lumOff val="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mc:Choice xmlns:am3d="http://schemas.microsoft.com/office/drawing/2017/model3d" Requires="am3d">
            <p:graphicFrame>
              <p:nvGraphicFramePr>
                <p:cNvPr id="473" name="3D Model 472" descr="Computer monitor">
                  <a:extLst>
                    <a:ext uri="{FF2B5EF4-FFF2-40B4-BE49-F238E27FC236}">
                      <a16:creationId xmlns:a16="http://schemas.microsoft.com/office/drawing/2014/main" id="{DB1E2080-EC6F-E43C-5AA6-0A7DFF7D41B1}"/>
                    </a:ext>
                  </a:extLst>
                </p:cNvPr>
                <p:cNvGraphicFramePr>
                  <a:graphicFrameLocks noChangeAspect="1"/>
                </p:cNvGraphicFramePr>
                <p:nvPr>
                  <p:extLst>
                    <p:ext uri="{D42A27DB-BD31-4B8C-83A1-F6EECF244321}">
                      <p14:modId xmlns:p14="http://schemas.microsoft.com/office/powerpoint/2010/main" val="1366044157"/>
                    </p:ext>
                  </p:extLst>
                </p:nvPr>
              </p:nvGraphicFramePr>
              <p:xfrm>
                <a:off x="8079162" y="11519445"/>
                <a:ext cx="2591539" cy="2057987"/>
              </p:xfrm>
              <a:graphic>
                <a:graphicData uri="http://schemas.microsoft.com/office/drawing/2017/model3d">
                  <am3d:model3d r:embed="rId4">
                    <am3d:spPr>
                      <a:xfrm>
                        <a:off x="0" y="0"/>
                        <a:ext cx="2591539" cy="2057987"/>
                      </a:xfrm>
                      <a:prstGeom prst="rect">
                        <a:avLst/>
                      </a:prstGeom>
                    </am3d:spPr>
                    <am3d:camera>
                      <am3d:pos x="0" y="0" z="61704244"/>
                      <am3d:up dx="0" dy="36000000" dz="0"/>
                      <am3d:lookAt x="0" y="0" z="0"/>
                      <am3d:perspective fov="2700000"/>
                    </am3d:camera>
                    <am3d:trans>
                      <am3d:meterPerModelUnit n="11595182" d="1000000"/>
                      <am3d:preTrans dx="0" dy="-13821232" dz="814017"/>
                      <am3d:scale>
                        <am3d:sx n="1000000" d="1000000"/>
                        <am3d:sy n="1000000" d="1000000"/>
                        <am3d:sz n="1000000" d="1000000"/>
                      </am3d:scale>
                      <am3d:rot ax="822661" ay="-1721815" az="-400916"/>
                      <am3d:postTrans dx="0" dy="0" dz="0"/>
                    </am3d:trans>
                    <am3d:raster rName="Office3DRenderer" rVer="16.0.8326">
                      <am3d:blip r:embed="rId5"/>
                    </am3d:raster>
                    <am3d:objViewport viewportSz="325212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73" name="3D Model 472" descr="Computer monitor">
                  <a:extLst>
                    <a:ext uri="{FF2B5EF4-FFF2-40B4-BE49-F238E27FC236}">
                      <a16:creationId xmlns:a16="http://schemas.microsoft.com/office/drawing/2014/main" id="{DB1E2080-EC6F-E43C-5AA6-0A7DFF7D41B1}"/>
                    </a:ext>
                  </a:extLst>
                </p:cNvPr>
                <p:cNvPicPr>
                  <a:picLocks noGrp="1" noRot="1" noChangeAspect="1" noMove="1" noResize="1" noEditPoints="1" noAdjustHandles="1" noChangeArrowheads="1" noChangeShapeType="1" noCrop="1"/>
                </p:cNvPicPr>
                <p:nvPr/>
              </p:nvPicPr>
              <p:blipFill>
                <a:blip r:embed="rId5"/>
                <a:stretch>
                  <a:fillRect/>
                </a:stretch>
              </p:blipFill>
              <p:spPr>
                <a:xfrm>
                  <a:off x="9184946" y="10439072"/>
                  <a:ext cx="2591539" cy="2057987"/>
                </a:xfrm>
                <a:prstGeom prst="rect">
                  <a:avLst/>
                </a:prstGeom>
              </p:spPr>
            </p:pic>
          </mc:Fallback>
        </mc:AlternateContent>
        <p:cxnSp>
          <p:nvCxnSpPr>
            <p:cNvPr id="479" name="Straight Connector 478">
              <a:extLst>
                <a:ext uri="{FF2B5EF4-FFF2-40B4-BE49-F238E27FC236}">
                  <a16:creationId xmlns:a16="http://schemas.microsoft.com/office/drawing/2014/main" id="{B50C19F6-9DF1-1B2D-BA53-35927FCA0418}"/>
                </a:ext>
              </a:extLst>
            </p:cNvPr>
            <p:cNvCxnSpPr/>
            <p:nvPr/>
          </p:nvCxnSpPr>
          <p:spPr>
            <a:xfrm flipV="1">
              <a:off x="3857833" y="14840791"/>
              <a:ext cx="397391" cy="9896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81" name="TextBox 480">
              <a:extLst>
                <a:ext uri="{FF2B5EF4-FFF2-40B4-BE49-F238E27FC236}">
                  <a16:creationId xmlns:a16="http://schemas.microsoft.com/office/drawing/2014/main" id="{628DFF51-9595-3CF6-5B28-1574B7C82BF9}"/>
                </a:ext>
              </a:extLst>
            </p:cNvPr>
            <p:cNvSpPr txBox="1"/>
            <p:nvPr/>
          </p:nvSpPr>
          <p:spPr>
            <a:xfrm>
              <a:off x="9245935" y="12198307"/>
              <a:ext cx="576912" cy="523220"/>
            </a:xfrm>
            <a:prstGeom prst="rect">
              <a:avLst/>
            </a:prstGeom>
            <a:noFill/>
          </p:spPr>
          <p:txBody>
            <a:bodyPr wrap="square" rtlCol="0">
              <a:spAutoFit/>
            </a:bodyPr>
            <a:lstStyle/>
            <a:p>
              <a:r>
                <a:rPr lang="en-US" sz="2800">
                  <a:highlight>
                    <a:srgbClr val="FFFF00"/>
                  </a:highlight>
                  <a:latin typeface="Times New Roman" panose="02020603050405020304" pitchFamily="18" charset="0"/>
                  <a:cs typeface="Times New Roman" panose="02020603050405020304" pitchFamily="18" charset="0"/>
                </a:rPr>
                <a:t>5  </a:t>
              </a:r>
            </a:p>
          </p:txBody>
        </p:sp>
        <p:sp>
          <p:nvSpPr>
            <p:cNvPr id="482" name="Oval 481">
              <a:extLst>
                <a:ext uri="{FF2B5EF4-FFF2-40B4-BE49-F238E27FC236}">
                  <a16:creationId xmlns:a16="http://schemas.microsoft.com/office/drawing/2014/main" id="{12B8AC3E-9622-3465-6021-CC4DD99351AE}"/>
                </a:ext>
              </a:extLst>
            </p:cNvPr>
            <p:cNvSpPr/>
            <p:nvPr/>
          </p:nvSpPr>
          <p:spPr>
            <a:xfrm>
              <a:off x="4635294" y="12946705"/>
              <a:ext cx="1889296" cy="988429"/>
            </a:xfrm>
            <a:prstGeom prst="ellipse">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484" name="Straight Connector 483">
              <a:extLst>
                <a:ext uri="{FF2B5EF4-FFF2-40B4-BE49-F238E27FC236}">
                  <a16:creationId xmlns:a16="http://schemas.microsoft.com/office/drawing/2014/main" id="{0587C35C-2591-1339-05C6-E5E9651DBD97}"/>
                </a:ext>
              </a:extLst>
            </p:cNvPr>
            <p:cNvCxnSpPr>
              <a:cxnSpLocks/>
              <a:endCxn id="73" idx="2"/>
            </p:cNvCxnSpPr>
            <p:nvPr/>
          </p:nvCxnSpPr>
          <p:spPr>
            <a:xfrm>
              <a:off x="6471626" y="13653346"/>
              <a:ext cx="2009697" cy="1248328"/>
            </a:xfrm>
            <a:prstGeom prst="line">
              <a:avLst/>
            </a:prstGeom>
            <a:ln>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486" name="Rectangle 485">
              <a:extLst>
                <a:ext uri="{FF2B5EF4-FFF2-40B4-BE49-F238E27FC236}">
                  <a16:creationId xmlns:a16="http://schemas.microsoft.com/office/drawing/2014/main" id="{9CFEA09D-0D56-3249-C0E8-11148D0A58B9}"/>
                </a:ext>
              </a:extLst>
            </p:cNvPr>
            <p:cNvSpPr/>
            <p:nvPr/>
          </p:nvSpPr>
          <p:spPr>
            <a:xfrm>
              <a:off x="10658944" y="14760215"/>
              <a:ext cx="580144" cy="98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87" name="Rectangle 486">
              <a:extLst>
                <a:ext uri="{FF2B5EF4-FFF2-40B4-BE49-F238E27FC236}">
                  <a16:creationId xmlns:a16="http://schemas.microsoft.com/office/drawing/2014/main" id="{4CB2EA3A-6DF8-9C21-3AC8-AFFB3BDCC285}"/>
                </a:ext>
              </a:extLst>
            </p:cNvPr>
            <p:cNvSpPr/>
            <p:nvPr/>
          </p:nvSpPr>
          <p:spPr>
            <a:xfrm rot="5400000">
              <a:off x="10182894" y="15101799"/>
              <a:ext cx="497003" cy="108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505" name="Group 504">
              <a:extLst>
                <a:ext uri="{FF2B5EF4-FFF2-40B4-BE49-F238E27FC236}">
                  <a16:creationId xmlns:a16="http://schemas.microsoft.com/office/drawing/2014/main" id="{9CD8A31D-2E98-8950-4671-7D438D0C9D3F}"/>
                </a:ext>
              </a:extLst>
            </p:cNvPr>
            <p:cNvGrpSpPr/>
            <p:nvPr/>
          </p:nvGrpSpPr>
          <p:grpSpPr>
            <a:xfrm>
              <a:off x="9751628" y="14740742"/>
              <a:ext cx="910439" cy="165471"/>
              <a:chOff x="9594693" y="14451028"/>
              <a:chExt cx="1469149" cy="332979"/>
            </a:xfrm>
          </p:grpSpPr>
          <p:sp>
            <p:nvSpPr>
              <p:cNvPr id="504" name="Rectangle 503">
                <a:extLst>
                  <a:ext uri="{FF2B5EF4-FFF2-40B4-BE49-F238E27FC236}">
                    <a16:creationId xmlns:a16="http://schemas.microsoft.com/office/drawing/2014/main" id="{FD950106-739C-0B23-6D71-15EDD0C2678F}"/>
                  </a:ext>
                </a:extLst>
              </p:cNvPr>
              <p:cNvSpPr/>
              <p:nvPr/>
            </p:nvSpPr>
            <p:spPr>
              <a:xfrm>
                <a:off x="9594693" y="14451028"/>
                <a:ext cx="1469149" cy="3329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0" name="Oval 489">
                <a:extLst>
                  <a:ext uri="{FF2B5EF4-FFF2-40B4-BE49-F238E27FC236}">
                    <a16:creationId xmlns:a16="http://schemas.microsoft.com/office/drawing/2014/main" id="{6ACAE6B9-1D76-9C73-47BC-81D57FCEE5AF}"/>
                  </a:ext>
                </a:extLst>
              </p:cNvPr>
              <p:cNvSpPr/>
              <p:nvPr/>
            </p:nvSpPr>
            <p:spPr>
              <a:xfrm>
                <a:off x="9649974" y="14535607"/>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1" name="Oval 490">
                <a:extLst>
                  <a:ext uri="{FF2B5EF4-FFF2-40B4-BE49-F238E27FC236}">
                    <a16:creationId xmlns:a16="http://schemas.microsoft.com/office/drawing/2014/main" id="{F6BEB91D-155B-001F-40F2-CE44C0D7E355}"/>
                  </a:ext>
                </a:extLst>
              </p:cNvPr>
              <p:cNvSpPr/>
              <p:nvPr/>
            </p:nvSpPr>
            <p:spPr>
              <a:xfrm>
                <a:off x="9823032" y="14466146"/>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2" name="Oval 491">
                <a:extLst>
                  <a:ext uri="{FF2B5EF4-FFF2-40B4-BE49-F238E27FC236}">
                    <a16:creationId xmlns:a16="http://schemas.microsoft.com/office/drawing/2014/main" id="{BA2162C1-FDBF-6D1B-FFC5-E1C3C80C3FB1}"/>
                  </a:ext>
                </a:extLst>
              </p:cNvPr>
              <p:cNvSpPr/>
              <p:nvPr/>
            </p:nvSpPr>
            <p:spPr>
              <a:xfrm>
                <a:off x="9787545" y="14616504"/>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3" name="Oval 492">
                <a:extLst>
                  <a:ext uri="{FF2B5EF4-FFF2-40B4-BE49-F238E27FC236}">
                    <a16:creationId xmlns:a16="http://schemas.microsoft.com/office/drawing/2014/main" id="{ED2B0E39-18F6-07AF-3F0F-05FC04FB480B}"/>
                  </a:ext>
                </a:extLst>
              </p:cNvPr>
              <p:cNvSpPr/>
              <p:nvPr/>
            </p:nvSpPr>
            <p:spPr>
              <a:xfrm>
                <a:off x="9954687" y="14555300"/>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4" name="Oval 493">
                <a:extLst>
                  <a:ext uri="{FF2B5EF4-FFF2-40B4-BE49-F238E27FC236}">
                    <a16:creationId xmlns:a16="http://schemas.microsoft.com/office/drawing/2014/main" id="{7C8873D4-A327-0ADD-085E-A06953BA93A9}"/>
                  </a:ext>
                </a:extLst>
              </p:cNvPr>
              <p:cNvSpPr/>
              <p:nvPr/>
            </p:nvSpPr>
            <p:spPr>
              <a:xfrm>
                <a:off x="10098862" y="14621277"/>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5" name="Oval 494">
                <a:extLst>
                  <a:ext uri="{FF2B5EF4-FFF2-40B4-BE49-F238E27FC236}">
                    <a16:creationId xmlns:a16="http://schemas.microsoft.com/office/drawing/2014/main" id="{559EDEA2-3757-5F03-9726-DFD4FD20DABD}"/>
                  </a:ext>
                </a:extLst>
              </p:cNvPr>
              <p:cNvSpPr/>
              <p:nvPr/>
            </p:nvSpPr>
            <p:spPr>
              <a:xfrm>
                <a:off x="10103221" y="14475440"/>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6" name="Oval 495">
                <a:extLst>
                  <a:ext uri="{FF2B5EF4-FFF2-40B4-BE49-F238E27FC236}">
                    <a16:creationId xmlns:a16="http://schemas.microsoft.com/office/drawing/2014/main" id="{9CDD7155-A1FD-0663-3901-B86867043B66}"/>
                  </a:ext>
                </a:extLst>
              </p:cNvPr>
              <p:cNvSpPr/>
              <p:nvPr/>
            </p:nvSpPr>
            <p:spPr>
              <a:xfrm>
                <a:off x="10260921" y="14522202"/>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7" name="Oval 496">
                <a:extLst>
                  <a:ext uri="{FF2B5EF4-FFF2-40B4-BE49-F238E27FC236}">
                    <a16:creationId xmlns:a16="http://schemas.microsoft.com/office/drawing/2014/main" id="{D58A80A1-28F3-12EF-DEF8-0F3B4E557D76}"/>
                  </a:ext>
                </a:extLst>
              </p:cNvPr>
              <p:cNvSpPr/>
              <p:nvPr/>
            </p:nvSpPr>
            <p:spPr>
              <a:xfrm>
                <a:off x="10291715" y="14639768"/>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8" name="Oval 497">
                <a:extLst>
                  <a:ext uri="{FF2B5EF4-FFF2-40B4-BE49-F238E27FC236}">
                    <a16:creationId xmlns:a16="http://schemas.microsoft.com/office/drawing/2014/main" id="{DFDD195F-5D36-96D6-B7A0-C7F096ABD49B}"/>
                  </a:ext>
                </a:extLst>
              </p:cNvPr>
              <p:cNvSpPr/>
              <p:nvPr/>
            </p:nvSpPr>
            <p:spPr>
              <a:xfrm>
                <a:off x="10428250" y="14532071"/>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9" name="Oval 498">
                <a:extLst>
                  <a:ext uri="{FF2B5EF4-FFF2-40B4-BE49-F238E27FC236}">
                    <a16:creationId xmlns:a16="http://schemas.microsoft.com/office/drawing/2014/main" id="{12381D13-FF9D-80AE-EABE-D70C113FA6D1}"/>
                  </a:ext>
                </a:extLst>
              </p:cNvPr>
              <p:cNvSpPr/>
              <p:nvPr/>
            </p:nvSpPr>
            <p:spPr>
              <a:xfrm>
                <a:off x="10480709" y="14627192"/>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0" name="Oval 499">
                <a:extLst>
                  <a:ext uri="{FF2B5EF4-FFF2-40B4-BE49-F238E27FC236}">
                    <a16:creationId xmlns:a16="http://schemas.microsoft.com/office/drawing/2014/main" id="{A2DD8DC8-2203-1516-5407-3CE3A69D42FE}"/>
                  </a:ext>
                </a:extLst>
              </p:cNvPr>
              <p:cNvSpPr/>
              <p:nvPr/>
            </p:nvSpPr>
            <p:spPr>
              <a:xfrm>
                <a:off x="10561089" y="14518045"/>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1" name="Oval 500">
                <a:extLst>
                  <a:ext uri="{FF2B5EF4-FFF2-40B4-BE49-F238E27FC236}">
                    <a16:creationId xmlns:a16="http://schemas.microsoft.com/office/drawing/2014/main" id="{08812F09-4868-90F5-9737-16E034F224C2}"/>
                  </a:ext>
                </a:extLst>
              </p:cNvPr>
              <p:cNvSpPr/>
              <p:nvPr/>
            </p:nvSpPr>
            <p:spPr>
              <a:xfrm>
                <a:off x="10692899" y="14599384"/>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2" name="Oval 501">
                <a:extLst>
                  <a:ext uri="{FF2B5EF4-FFF2-40B4-BE49-F238E27FC236}">
                    <a16:creationId xmlns:a16="http://schemas.microsoft.com/office/drawing/2014/main" id="{F2477071-EBE4-C105-5792-173AE795E184}"/>
                  </a:ext>
                </a:extLst>
              </p:cNvPr>
              <p:cNvSpPr/>
              <p:nvPr/>
            </p:nvSpPr>
            <p:spPr>
              <a:xfrm>
                <a:off x="10819534" y="14510025"/>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3" name="Oval 502">
                <a:extLst>
                  <a:ext uri="{FF2B5EF4-FFF2-40B4-BE49-F238E27FC236}">
                    <a16:creationId xmlns:a16="http://schemas.microsoft.com/office/drawing/2014/main" id="{A75E68BF-E70C-79D0-34EE-A556AB2A3614}"/>
                  </a:ext>
                </a:extLst>
              </p:cNvPr>
              <p:cNvSpPr/>
              <p:nvPr/>
            </p:nvSpPr>
            <p:spPr>
              <a:xfrm>
                <a:off x="10889139" y="14616801"/>
                <a:ext cx="123665" cy="104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06" name="Oval 505">
              <a:extLst>
                <a:ext uri="{FF2B5EF4-FFF2-40B4-BE49-F238E27FC236}">
                  <a16:creationId xmlns:a16="http://schemas.microsoft.com/office/drawing/2014/main" id="{FBFE1374-A962-4544-612F-8234A72487DE}"/>
                </a:ext>
              </a:extLst>
            </p:cNvPr>
            <p:cNvSpPr/>
            <p:nvPr/>
          </p:nvSpPr>
          <p:spPr>
            <a:xfrm>
              <a:off x="8820521" y="14462226"/>
              <a:ext cx="938928" cy="66905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7" name="Oval 506">
              <a:extLst>
                <a:ext uri="{FF2B5EF4-FFF2-40B4-BE49-F238E27FC236}">
                  <a16:creationId xmlns:a16="http://schemas.microsoft.com/office/drawing/2014/main" id="{CDDD66CB-B04F-86C9-1C65-588C73CF6B6C}"/>
                </a:ext>
              </a:extLst>
            </p:cNvPr>
            <p:cNvSpPr/>
            <p:nvPr/>
          </p:nvSpPr>
          <p:spPr>
            <a:xfrm>
              <a:off x="9059066" y="14846807"/>
              <a:ext cx="61884" cy="602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8" name="Oval 507">
              <a:extLst>
                <a:ext uri="{FF2B5EF4-FFF2-40B4-BE49-F238E27FC236}">
                  <a16:creationId xmlns:a16="http://schemas.microsoft.com/office/drawing/2014/main" id="{688D3E29-875C-0AA2-A788-DD9F4834DA25}"/>
                </a:ext>
              </a:extLst>
            </p:cNvPr>
            <p:cNvSpPr/>
            <p:nvPr/>
          </p:nvSpPr>
          <p:spPr>
            <a:xfrm>
              <a:off x="9154021" y="14742082"/>
              <a:ext cx="61884" cy="602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9" name="Oval 508">
              <a:extLst>
                <a:ext uri="{FF2B5EF4-FFF2-40B4-BE49-F238E27FC236}">
                  <a16:creationId xmlns:a16="http://schemas.microsoft.com/office/drawing/2014/main" id="{42D090D9-A707-7834-A2AB-1CD23A6870A5}"/>
                </a:ext>
              </a:extLst>
            </p:cNvPr>
            <p:cNvSpPr/>
            <p:nvPr/>
          </p:nvSpPr>
          <p:spPr>
            <a:xfrm>
              <a:off x="9211466" y="14999207"/>
              <a:ext cx="61884" cy="602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0" name="Oval 509">
              <a:extLst>
                <a:ext uri="{FF2B5EF4-FFF2-40B4-BE49-F238E27FC236}">
                  <a16:creationId xmlns:a16="http://schemas.microsoft.com/office/drawing/2014/main" id="{16094BD6-DF3E-6ED9-F6F1-F8816569747A}"/>
                </a:ext>
              </a:extLst>
            </p:cNvPr>
            <p:cNvSpPr/>
            <p:nvPr/>
          </p:nvSpPr>
          <p:spPr>
            <a:xfrm>
              <a:off x="9316113" y="14577287"/>
              <a:ext cx="61884" cy="602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1" name="Oval 510">
              <a:extLst>
                <a:ext uri="{FF2B5EF4-FFF2-40B4-BE49-F238E27FC236}">
                  <a16:creationId xmlns:a16="http://schemas.microsoft.com/office/drawing/2014/main" id="{FEE76CA6-B2F8-E4E2-F0D8-AFDD56BB2043}"/>
                </a:ext>
              </a:extLst>
            </p:cNvPr>
            <p:cNvSpPr/>
            <p:nvPr/>
          </p:nvSpPr>
          <p:spPr>
            <a:xfrm>
              <a:off x="9026503" y="14619287"/>
              <a:ext cx="61884" cy="602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4" name="Oval 63">
              <a:extLst>
                <a:ext uri="{FF2B5EF4-FFF2-40B4-BE49-F238E27FC236}">
                  <a16:creationId xmlns:a16="http://schemas.microsoft.com/office/drawing/2014/main" id="{A57F009F-8DB1-0B0A-EEF2-91B89B9A4142}"/>
                </a:ext>
              </a:extLst>
            </p:cNvPr>
            <p:cNvSpPr/>
            <p:nvPr/>
          </p:nvSpPr>
          <p:spPr>
            <a:xfrm>
              <a:off x="9425835" y="14975471"/>
              <a:ext cx="61884" cy="602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2" name="Explosion: 14 Points 71">
              <a:extLst>
                <a:ext uri="{FF2B5EF4-FFF2-40B4-BE49-F238E27FC236}">
                  <a16:creationId xmlns:a16="http://schemas.microsoft.com/office/drawing/2014/main" id="{4E337207-221C-B983-A5BA-F46BF2E59168}"/>
                </a:ext>
              </a:extLst>
            </p:cNvPr>
            <p:cNvSpPr/>
            <p:nvPr/>
          </p:nvSpPr>
          <p:spPr>
            <a:xfrm rot="1719825">
              <a:off x="8952185" y="13742500"/>
              <a:ext cx="560206" cy="548651"/>
            </a:xfrm>
            <a:prstGeom prst="irregularSeal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5" name="Oval 64">
              <a:extLst>
                <a:ext uri="{FF2B5EF4-FFF2-40B4-BE49-F238E27FC236}">
                  <a16:creationId xmlns:a16="http://schemas.microsoft.com/office/drawing/2014/main" id="{73ECD5A1-9B49-7C61-4DB8-B59E87B44990}"/>
                </a:ext>
              </a:extLst>
            </p:cNvPr>
            <p:cNvSpPr/>
            <p:nvPr/>
          </p:nvSpPr>
          <p:spPr>
            <a:xfrm>
              <a:off x="9337879" y="14709497"/>
              <a:ext cx="61884" cy="602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6" name="Oval 65">
              <a:extLst>
                <a:ext uri="{FF2B5EF4-FFF2-40B4-BE49-F238E27FC236}">
                  <a16:creationId xmlns:a16="http://schemas.microsoft.com/office/drawing/2014/main" id="{CEB0DA84-2FA2-27D7-0D63-2B21B1DE8E4B}"/>
                </a:ext>
              </a:extLst>
            </p:cNvPr>
            <p:cNvSpPr/>
            <p:nvPr/>
          </p:nvSpPr>
          <p:spPr>
            <a:xfrm>
              <a:off x="9469882" y="14775702"/>
              <a:ext cx="61884" cy="602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a16="http://schemas.microsoft.com/office/drawing/2014/main" id="{D3C047DA-A7BB-9B6B-E33D-EEAC003542A1}"/>
                </a:ext>
              </a:extLst>
            </p:cNvPr>
            <p:cNvSpPr/>
            <p:nvPr/>
          </p:nvSpPr>
          <p:spPr>
            <a:xfrm>
              <a:off x="9279865" y="14876435"/>
              <a:ext cx="61884" cy="602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9" name="Oval 68">
              <a:extLst>
                <a:ext uri="{FF2B5EF4-FFF2-40B4-BE49-F238E27FC236}">
                  <a16:creationId xmlns:a16="http://schemas.microsoft.com/office/drawing/2014/main" id="{50403F79-BCD1-FF3A-ADEC-800AC21F5412}"/>
                </a:ext>
              </a:extLst>
            </p:cNvPr>
            <p:cNvSpPr/>
            <p:nvPr/>
          </p:nvSpPr>
          <p:spPr>
            <a:xfrm>
              <a:off x="9518173" y="14586855"/>
              <a:ext cx="61884" cy="602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71" name="Straight Arrow Connector 70">
              <a:extLst>
                <a:ext uri="{FF2B5EF4-FFF2-40B4-BE49-F238E27FC236}">
                  <a16:creationId xmlns:a16="http://schemas.microsoft.com/office/drawing/2014/main" id="{3FE189EE-6E0E-00D4-7818-5A7293071F99}"/>
                </a:ext>
              </a:extLst>
            </p:cNvPr>
            <p:cNvCxnSpPr>
              <a:cxnSpLocks/>
            </p:cNvCxnSpPr>
            <p:nvPr/>
          </p:nvCxnSpPr>
          <p:spPr>
            <a:xfrm flipV="1">
              <a:off x="9248795" y="14226686"/>
              <a:ext cx="1872" cy="281511"/>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3" name="Oval 72">
              <a:extLst>
                <a:ext uri="{FF2B5EF4-FFF2-40B4-BE49-F238E27FC236}">
                  <a16:creationId xmlns:a16="http://schemas.microsoft.com/office/drawing/2014/main" id="{FC21A8F3-CD44-4580-D90D-BCFBBF715E0E}"/>
                </a:ext>
              </a:extLst>
            </p:cNvPr>
            <p:cNvSpPr/>
            <p:nvPr/>
          </p:nvSpPr>
          <p:spPr>
            <a:xfrm>
              <a:off x="8481323" y="14044649"/>
              <a:ext cx="3070747" cy="17140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F8570AE6-BF2F-EFC4-12A7-80832DA6BBC6}"/>
                </a:ext>
              </a:extLst>
            </p:cNvPr>
            <p:cNvSpPr txBox="1"/>
            <p:nvPr/>
          </p:nvSpPr>
          <p:spPr>
            <a:xfrm>
              <a:off x="9796255" y="14835959"/>
              <a:ext cx="798729" cy="307777"/>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Mist</a:t>
              </a:r>
            </a:p>
          </p:txBody>
        </p:sp>
        <p:sp>
          <p:nvSpPr>
            <p:cNvPr id="76" name="TextBox 75">
              <a:extLst>
                <a:ext uri="{FF2B5EF4-FFF2-40B4-BE49-F238E27FC236}">
                  <a16:creationId xmlns:a16="http://schemas.microsoft.com/office/drawing/2014/main" id="{6C2C9550-CFC8-D8A2-CD79-8A9BA4B6C732}"/>
                </a:ext>
              </a:extLst>
            </p:cNvPr>
            <p:cNvSpPr txBox="1"/>
            <p:nvPr/>
          </p:nvSpPr>
          <p:spPr>
            <a:xfrm>
              <a:off x="8890273" y="15056193"/>
              <a:ext cx="1159218" cy="307777"/>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Fine Mist</a:t>
              </a:r>
            </a:p>
          </p:txBody>
        </p:sp>
        <p:sp>
          <p:nvSpPr>
            <p:cNvPr id="77" name="TextBox 76">
              <a:extLst>
                <a:ext uri="{FF2B5EF4-FFF2-40B4-BE49-F238E27FC236}">
                  <a16:creationId xmlns:a16="http://schemas.microsoft.com/office/drawing/2014/main" id="{3729376B-BAB5-F1F5-082D-6B8E2550FF6F}"/>
                </a:ext>
              </a:extLst>
            </p:cNvPr>
            <p:cNvSpPr txBox="1"/>
            <p:nvPr/>
          </p:nvSpPr>
          <p:spPr>
            <a:xfrm>
              <a:off x="10670293" y="14711191"/>
              <a:ext cx="1159218" cy="215444"/>
            </a:xfrm>
            <a:prstGeom prst="rect">
              <a:avLst/>
            </a:prstGeom>
            <a:noFill/>
          </p:spPr>
          <p:txBody>
            <a:bodyPr wrap="square" rtlCol="0">
              <a:spAutoFit/>
            </a:bodyPr>
            <a:lstStyle/>
            <a:p>
              <a:r>
                <a:rPr lang="en-US" sz="800">
                  <a:solidFill>
                    <a:schemeClr val="bg1"/>
                  </a:solidFill>
                  <a:latin typeface="Times New Roman" panose="02020603050405020304" pitchFamily="18" charset="0"/>
                  <a:cs typeface="Times New Roman" panose="02020603050405020304" pitchFamily="18" charset="0"/>
                </a:rPr>
                <a:t>Sample</a:t>
              </a:r>
            </a:p>
          </p:txBody>
        </p:sp>
        <p:sp>
          <p:nvSpPr>
            <p:cNvPr id="79" name="TextBox 78">
              <a:extLst>
                <a:ext uri="{FF2B5EF4-FFF2-40B4-BE49-F238E27FC236}">
                  <a16:creationId xmlns:a16="http://schemas.microsoft.com/office/drawing/2014/main" id="{6F231504-8B29-AC7A-8A55-D86651C6F1F2}"/>
                </a:ext>
              </a:extLst>
            </p:cNvPr>
            <p:cNvSpPr txBox="1"/>
            <p:nvPr/>
          </p:nvSpPr>
          <p:spPr>
            <a:xfrm rot="5400000">
              <a:off x="9867315" y="15460832"/>
              <a:ext cx="1159218" cy="230832"/>
            </a:xfrm>
            <a:prstGeom prst="rect">
              <a:avLst/>
            </a:prstGeom>
            <a:noFill/>
          </p:spPr>
          <p:txBody>
            <a:bodyPr wrap="square" rtlCol="0">
              <a:spAutoFit/>
            </a:bodyPr>
            <a:lstStyle/>
            <a:p>
              <a:r>
                <a:rPr lang="en-US" sz="900">
                  <a:solidFill>
                    <a:schemeClr val="bg1"/>
                  </a:solidFill>
                  <a:latin typeface="Times New Roman" panose="02020603050405020304" pitchFamily="18" charset="0"/>
                  <a:cs typeface="Times New Roman" panose="02020603050405020304" pitchFamily="18" charset="0"/>
                </a:rPr>
                <a:t>Air</a:t>
              </a:r>
            </a:p>
          </p:txBody>
        </p:sp>
        <p:sp>
          <p:nvSpPr>
            <p:cNvPr id="80" name="TextBox 79">
              <a:extLst>
                <a:ext uri="{FF2B5EF4-FFF2-40B4-BE49-F238E27FC236}">
                  <a16:creationId xmlns:a16="http://schemas.microsoft.com/office/drawing/2014/main" id="{F753F5B2-4293-74F9-3C2E-D7C08FC13691}"/>
                </a:ext>
              </a:extLst>
            </p:cNvPr>
            <p:cNvSpPr txBox="1"/>
            <p:nvPr/>
          </p:nvSpPr>
          <p:spPr>
            <a:xfrm>
              <a:off x="9082810" y="13805109"/>
              <a:ext cx="798729" cy="400110"/>
            </a:xfrm>
            <a:prstGeom prst="rect">
              <a:avLst/>
            </a:prstGeom>
            <a:noFill/>
          </p:spPr>
          <p:txBody>
            <a:bodyPr wrap="square" rtlCol="0">
              <a:spAutoFit/>
            </a:bodyPr>
            <a:lstStyle/>
            <a:p>
              <a:r>
                <a:rPr lang="en-US" sz="2000">
                  <a:highlight>
                    <a:srgbClr val="FFFF00"/>
                  </a:highlight>
                  <a:latin typeface="Times New Roman" panose="02020603050405020304" pitchFamily="18" charset="0"/>
                  <a:cs typeface="Times New Roman" panose="02020603050405020304" pitchFamily="18" charset="0"/>
                </a:rPr>
                <a:t>4</a:t>
              </a:r>
            </a:p>
          </p:txBody>
        </p:sp>
        <p:sp>
          <p:nvSpPr>
            <p:cNvPr id="103" name="Rectangle 102">
              <a:extLst>
                <a:ext uri="{FF2B5EF4-FFF2-40B4-BE49-F238E27FC236}">
                  <a16:creationId xmlns:a16="http://schemas.microsoft.com/office/drawing/2014/main" id="{27D19D75-F90B-66FB-A7AE-43D04E5B0EE4}"/>
                </a:ext>
              </a:extLst>
            </p:cNvPr>
            <p:cNvSpPr/>
            <p:nvPr/>
          </p:nvSpPr>
          <p:spPr>
            <a:xfrm>
              <a:off x="1031659" y="11789070"/>
              <a:ext cx="1547413" cy="8525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Agilent MP 4210</a:t>
              </a:r>
            </a:p>
          </p:txBody>
        </p:sp>
      </p:grpSp>
      <p:sp>
        <p:nvSpPr>
          <p:cNvPr id="1063" name="TextBox 1062">
            <a:extLst>
              <a:ext uri="{FF2B5EF4-FFF2-40B4-BE49-F238E27FC236}">
                <a16:creationId xmlns:a16="http://schemas.microsoft.com/office/drawing/2014/main" id="{F5321D45-D95A-5022-C2F9-8A3ECB03D5CA}"/>
              </a:ext>
            </a:extLst>
          </p:cNvPr>
          <p:cNvSpPr txBox="1"/>
          <p:nvPr/>
        </p:nvSpPr>
        <p:spPr>
          <a:xfrm>
            <a:off x="29183955" y="24186522"/>
            <a:ext cx="14361795" cy="1077218"/>
          </a:xfrm>
          <a:prstGeom prst="rect">
            <a:avLst/>
          </a:prstGeom>
          <a:solidFill>
            <a:schemeClr val="bg1"/>
          </a:solidFill>
          <a:ln>
            <a:solidFill>
              <a:schemeClr val="accent6">
                <a:lumMod val="75000"/>
              </a:schemeClr>
            </a:solidFill>
          </a:ln>
        </p:spPr>
        <p:txBody>
          <a:bodyPr wrap="square">
            <a:spAutoFit/>
          </a:bodyPr>
          <a:lstStyle/>
          <a:p>
            <a:pPr marL="571500" indent="-571500" algn="jus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Low volume method is just as effective in the 0-20 ppm range with a 0.05% R</a:t>
            </a:r>
            <a:r>
              <a:rPr lang="en-US" sz="3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3200" dirty="0">
                <a:latin typeface="Times New Roman" panose="02020603050405020304" pitchFamily="18" charset="0"/>
                <a:ea typeface="Calibri" panose="020F0502020204030204" pitchFamily="34" charset="0"/>
                <a:cs typeface="Times New Roman" panose="02020603050405020304" pitchFamily="18" charset="0"/>
              </a:rPr>
              <a:t> difference in favor of the traditional method.</a:t>
            </a:r>
          </a:p>
        </p:txBody>
      </p:sp>
      <p:sp>
        <p:nvSpPr>
          <p:cNvPr id="1070" name="TextBox 1069">
            <a:extLst>
              <a:ext uri="{FF2B5EF4-FFF2-40B4-BE49-F238E27FC236}">
                <a16:creationId xmlns:a16="http://schemas.microsoft.com/office/drawing/2014/main" id="{21818CE6-207E-1CB9-C052-18256DECD59C}"/>
              </a:ext>
            </a:extLst>
          </p:cNvPr>
          <p:cNvSpPr txBox="1"/>
          <p:nvPr/>
        </p:nvSpPr>
        <p:spPr>
          <a:xfrm>
            <a:off x="29011606" y="14757394"/>
            <a:ext cx="14534145" cy="2862322"/>
          </a:xfrm>
          <a:prstGeom prst="rect">
            <a:avLst/>
          </a:prstGeom>
          <a:solidFill>
            <a:schemeClr val="bg1"/>
          </a:solidFill>
          <a:ln>
            <a:solidFill>
              <a:schemeClr val="accent6">
                <a:lumMod val="75000"/>
              </a:schemeClr>
            </a:solidFill>
          </a:ln>
        </p:spPr>
        <p:txBody>
          <a:bodyPr wrap="square">
            <a:spAutoFit/>
          </a:bodyPr>
          <a:lstStyle/>
          <a:p>
            <a:pPr marL="571500" indent="-571500" algn="just">
              <a:buFont typeface="Arial" panose="020B0604020202020204" pitchFamily="34" charset="0"/>
              <a:buChar char="•"/>
            </a:pPr>
            <a:r>
              <a:rPr lang="en-US" sz="3000" dirty="0">
                <a:latin typeface="Times New Roman" panose="02020603050405020304" pitchFamily="18" charset="0"/>
                <a:ea typeface="Calibri" panose="020F0502020204030204" pitchFamily="34" charset="0"/>
                <a:cs typeface="Times New Roman" panose="02020603050405020304" pitchFamily="18" charset="0"/>
              </a:rPr>
              <a:t>100µL sodium standards were used and must be consistent because intensity scales with volume</a:t>
            </a:r>
          </a:p>
          <a:p>
            <a:pPr marL="571500" indent="-571500" algn="just">
              <a:buFont typeface="Arial" panose="020B0604020202020204" pitchFamily="34" charset="0"/>
              <a:buChar char="•"/>
            </a:pPr>
            <a:r>
              <a:rPr lang="en-US" sz="3000" dirty="0">
                <a:latin typeface="Times New Roman" panose="02020603050405020304" pitchFamily="18" charset="0"/>
                <a:ea typeface="Calibri" panose="020F0502020204030204" pitchFamily="34" charset="0"/>
                <a:cs typeface="Times New Roman" panose="02020603050405020304" pitchFamily="18" charset="0"/>
              </a:rPr>
              <a:t>Lower concentration range has greater accuracy, but the accuracy of the higher concentration curve could be improved.</a:t>
            </a:r>
          </a:p>
          <a:p>
            <a:pPr marL="571500" indent="-571500" algn="just">
              <a:buFont typeface="Arial" panose="020B0604020202020204" pitchFamily="34" charset="0"/>
              <a:buChar char="•"/>
            </a:pPr>
            <a:r>
              <a:rPr lang="en-US" sz="3000" dirty="0">
                <a:latin typeface="Times New Roman" panose="02020603050405020304" pitchFamily="18" charset="0"/>
                <a:ea typeface="Calibri" panose="020F0502020204030204" pitchFamily="34" charset="0"/>
                <a:cs typeface="Times New Roman" panose="02020603050405020304" pitchFamily="18" charset="0"/>
              </a:rPr>
              <a:t>Addition of an internal standard creates less over all data points per element but accounts for fluctuations. </a:t>
            </a:r>
            <a:endParaRPr lang="en-US" sz="30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83558F9-82D1-3C31-25C7-B625D749B1FE}"/>
              </a:ext>
            </a:extLst>
          </p:cNvPr>
          <p:cNvSpPr txBox="1"/>
          <p:nvPr/>
        </p:nvSpPr>
        <p:spPr>
          <a:xfrm>
            <a:off x="341354" y="30572637"/>
            <a:ext cx="13722109" cy="2034660"/>
          </a:xfrm>
          <a:prstGeom prst="rect">
            <a:avLst/>
          </a:prstGeom>
          <a:noFill/>
          <a:ln>
            <a:solidFill>
              <a:schemeClr val="accent6">
                <a:lumMod val="75000"/>
              </a:schemeClr>
            </a:solidFill>
          </a:ln>
        </p:spPr>
        <p:txBody>
          <a:bodyPr wrap="square">
            <a:spAutoFit/>
          </a:bodyPr>
          <a:lstStyle/>
          <a:p>
            <a:pPr marL="342900" marR="0" lvl="0" indent="-342900">
              <a:lnSpc>
                <a:spcPct val="115000"/>
              </a:lnSpc>
              <a:buFont typeface="Courier New" panose="02070309020205020404" pitchFamily="49" charset="0"/>
              <a:buChar char="o"/>
            </a:pPr>
            <a:r>
              <a:rPr lang="en-US" sz="2800" kern="0" dirty="0">
                <a:effectLst/>
                <a:latin typeface="Times New Roman" panose="02020603050405020304" pitchFamily="18" charset="0"/>
                <a:cs typeface="Times New Roman" panose="02020603050405020304" pitchFamily="18" charset="0"/>
              </a:rPr>
              <a:t>Default method  alternates between fast 80 rpm and slow 15 rpm pump speed with continuous liquid flow.</a:t>
            </a:r>
            <a:endParaRPr lang="en-US" sz="2800" kern="100" dirty="0">
              <a:effectLst/>
              <a:latin typeface="Times New Roman" panose="02020603050405020304" pitchFamily="18" charset="0"/>
              <a:cs typeface="Times New Roman" panose="02020603050405020304" pitchFamily="18" charset="0"/>
            </a:endParaRPr>
          </a:p>
          <a:p>
            <a:pPr marL="342900" marR="0" lvl="0" indent="-342900">
              <a:lnSpc>
                <a:spcPct val="115000"/>
              </a:lnSpc>
              <a:spcAft>
                <a:spcPts val="800"/>
              </a:spcAft>
              <a:buFont typeface="Courier New" panose="02070309020205020404" pitchFamily="49" charset="0"/>
              <a:buChar char="o"/>
            </a:pPr>
            <a:r>
              <a:rPr lang="en-US" sz="2800" kern="0" dirty="0">
                <a:latin typeface="Times New Roman" panose="02020603050405020304" pitchFamily="18" charset="0"/>
                <a:cs typeface="Times New Roman" panose="02020603050405020304" pitchFamily="18" charset="0"/>
              </a:rPr>
              <a:t>T</a:t>
            </a:r>
            <a:r>
              <a:rPr lang="en-US" sz="2800" kern="0" dirty="0">
                <a:effectLst/>
                <a:latin typeface="Times New Roman" panose="02020603050405020304" pitchFamily="18" charset="0"/>
                <a:cs typeface="Times New Roman" panose="02020603050405020304" pitchFamily="18" charset="0"/>
              </a:rPr>
              <a:t>ime read mode is ideal to see how intensity varies overtime, spiked intensities show the sample.</a:t>
            </a: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grpSp>
        <p:nvGrpSpPr>
          <p:cNvPr id="89" name="Group 88">
            <a:extLst>
              <a:ext uri="{FF2B5EF4-FFF2-40B4-BE49-F238E27FC236}">
                <a16:creationId xmlns:a16="http://schemas.microsoft.com/office/drawing/2014/main" id="{083CE911-3583-A768-A6FE-4ECC45AE399A}"/>
              </a:ext>
            </a:extLst>
          </p:cNvPr>
          <p:cNvGrpSpPr/>
          <p:nvPr/>
        </p:nvGrpSpPr>
        <p:grpSpPr>
          <a:xfrm>
            <a:off x="725864" y="22439180"/>
            <a:ext cx="4213738" cy="3290283"/>
            <a:chOff x="246498" y="23845709"/>
            <a:chExt cx="4482712" cy="3273845"/>
          </a:xfrm>
        </p:grpSpPr>
        <mc:AlternateContent xmlns:mc="http://schemas.openxmlformats.org/markup-compatibility/2006" xmlns:p14="http://schemas.microsoft.com/office/powerpoint/2010/main">
          <mc:Choice Requires="p14">
            <p:contentPart p14:bwMode="auto" r:id="rId6">
              <p14:nvContentPartPr>
                <p14:cNvPr id="457" name="Ink 456">
                  <a:extLst>
                    <a:ext uri="{FF2B5EF4-FFF2-40B4-BE49-F238E27FC236}">
                      <a16:creationId xmlns:a16="http://schemas.microsoft.com/office/drawing/2014/main" id="{D1F9F934-1832-2A5E-CD38-EA415F5B2474}"/>
                    </a:ext>
                  </a:extLst>
                </p14:cNvPr>
                <p14:cNvContentPartPr/>
                <p14:nvPr/>
              </p14:nvContentPartPr>
              <p14:xfrm>
                <a:off x="3420929" y="24745035"/>
                <a:ext cx="360" cy="360"/>
              </p14:xfrm>
            </p:contentPart>
          </mc:Choice>
          <mc:Fallback xmlns="">
            <p:pic>
              <p:nvPicPr>
                <p:cNvPr id="457" name="Ink 456">
                  <a:extLst>
                    <a:ext uri="{FF2B5EF4-FFF2-40B4-BE49-F238E27FC236}">
                      <a16:creationId xmlns:a16="http://schemas.microsoft.com/office/drawing/2014/main" id="{D1F9F934-1832-2A5E-CD38-EA415F5B2474}"/>
                    </a:ext>
                  </a:extLst>
                </p:cNvPr>
                <p:cNvPicPr/>
                <p:nvPr/>
              </p:nvPicPr>
              <p:blipFill>
                <a:blip r:embed="rId10"/>
                <a:stretch>
                  <a:fillRect/>
                </a:stretch>
              </p:blipFill>
              <p:spPr>
                <a:xfrm>
                  <a:off x="3411929" y="24736035"/>
                  <a:ext cx="18000" cy="18000"/>
                </a:xfrm>
                <a:prstGeom prst="rect">
                  <a:avLst/>
                </a:prstGeom>
              </p:spPr>
            </p:pic>
          </mc:Fallback>
        </mc:AlternateContent>
        <p:sp>
          <p:nvSpPr>
            <p:cNvPr id="1010" name="TextBox 1009">
              <a:extLst>
                <a:ext uri="{FF2B5EF4-FFF2-40B4-BE49-F238E27FC236}">
                  <a16:creationId xmlns:a16="http://schemas.microsoft.com/office/drawing/2014/main" id="{77ACC80C-F143-9F8A-99C6-77276BD0EF66}"/>
                </a:ext>
              </a:extLst>
            </p:cNvPr>
            <p:cNvSpPr txBox="1"/>
            <p:nvPr/>
          </p:nvSpPr>
          <p:spPr>
            <a:xfrm>
              <a:off x="282408" y="23845709"/>
              <a:ext cx="3933704" cy="523220"/>
            </a:xfrm>
            <a:prstGeom prst="rect">
              <a:avLst/>
            </a:prstGeom>
            <a:noFill/>
          </p:spPr>
          <p:txBody>
            <a:bodyPr wrap="square" lIns="91440" tIns="45720" rIns="91440" bIns="45720" rtlCol="0" anchor="t">
              <a:spAutoFit/>
            </a:bodyPr>
            <a:lstStyle/>
            <a:p>
              <a:r>
                <a:rPr lang="en-US" sz="2800" b="1">
                  <a:latin typeface="Times New Roman"/>
                  <a:cs typeface="Times New Roman"/>
                </a:rPr>
                <a:t>Default Method:</a:t>
              </a:r>
            </a:p>
          </p:txBody>
        </p:sp>
        <p:grpSp>
          <p:nvGrpSpPr>
            <p:cNvPr id="41" name="Group 40">
              <a:extLst>
                <a:ext uri="{FF2B5EF4-FFF2-40B4-BE49-F238E27FC236}">
                  <a16:creationId xmlns:a16="http://schemas.microsoft.com/office/drawing/2014/main" id="{B26DACB2-3A8E-6364-EFE7-64CB81321528}"/>
                </a:ext>
              </a:extLst>
            </p:cNvPr>
            <p:cNvGrpSpPr/>
            <p:nvPr/>
          </p:nvGrpSpPr>
          <p:grpSpPr>
            <a:xfrm>
              <a:off x="246498" y="24719012"/>
              <a:ext cx="4482712" cy="2400542"/>
              <a:chOff x="601654" y="25234002"/>
              <a:chExt cx="4482712" cy="2400542"/>
            </a:xfrm>
          </p:grpSpPr>
          <p:sp>
            <p:nvSpPr>
              <p:cNvPr id="118" name="Oval 117">
                <a:extLst>
                  <a:ext uri="{FF2B5EF4-FFF2-40B4-BE49-F238E27FC236}">
                    <a16:creationId xmlns:a16="http://schemas.microsoft.com/office/drawing/2014/main" id="{AE449ED7-E090-9238-6413-E450C19C4917}"/>
                  </a:ext>
                </a:extLst>
              </p:cNvPr>
              <p:cNvSpPr/>
              <p:nvPr/>
            </p:nvSpPr>
            <p:spPr>
              <a:xfrm>
                <a:off x="955455" y="25543472"/>
                <a:ext cx="1416423" cy="138056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9" name="Oval 118">
                <a:extLst>
                  <a:ext uri="{FF2B5EF4-FFF2-40B4-BE49-F238E27FC236}">
                    <a16:creationId xmlns:a16="http://schemas.microsoft.com/office/drawing/2014/main" id="{8C481E28-878B-E499-204C-40320EA57D0B}"/>
                  </a:ext>
                </a:extLst>
              </p:cNvPr>
              <p:cNvSpPr/>
              <p:nvPr/>
            </p:nvSpPr>
            <p:spPr>
              <a:xfrm>
                <a:off x="601654" y="25703776"/>
                <a:ext cx="1416423" cy="1380565"/>
              </a:xfrm>
              <a:prstGeom prst="ellipse">
                <a:avLst/>
              </a:prstGeom>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0" name="Freeform: Shape 119">
                <a:extLst>
                  <a:ext uri="{FF2B5EF4-FFF2-40B4-BE49-F238E27FC236}">
                    <a16:creationId xmlns:a16="http://schemas.microsoft.com/office/drawing/2014/main" id="{8E45B1C2-5396-284F-7B52-FB0F201D1D9B}"/>
                  </a:ext>
                </a:extLst>
              </p:cNvPr>
              <p:cNvSpPr/>
              <p:nvPr/>
            </p:nvSpPr>
            <p:spPr>
              <a:xfrm>
                <a:off x="1123235" y="25631095"/>
                <a:ext cx="2886707" cy="1663650"/>
              </a:xfrm>
              <a:custGeom>
                <a:avLst/>
                <a:gdLst>
                  <a:gd name="csX0" fmla="*/ 0 w 3767070"/>
                  <a:gd name="csY0" fmla="*/ 73109 h 1663650"/>
                  <a:gd name="csX1" fmla="*/ 2279560 w 3767070"/>
                  <a:gd name="csY1" fmla="*/ 131064 h 1663650"/>
                  <a:gd name="csX2" fmla="*/ 1893194 w 3767070"/>
                  <a:gd name="csY2" fmla="*/ 1277284 h 1663650"/>
                  <a:gd name="csX3" fmla="*/ 3419340 w 3767070"/>
                  <a:gd name="csY3" fmla="*/ 1058343 h 1663650"/>
                  <a:gd name="csX4" fmla="*/ 3767070 w 3767070"/>
                  <a:gd name="csY4" fmla="*/ 1663650 h 1663650"/>
                </a:gdLst>
                <a:ahLst/>
                <a:cxnLst>
                  <a:cxn ang="0">
                    <a:pos x="csX0" y="csY0"/>
                  </a:cxn>
                  <a:cxn ang="0">
                    <a:pos x="csX1" y="csY1"/>
                  </a:cxn>
                  <a:cxn ang="0">
                    <a:pos x="csX2" y="csY2"/>
                  </a:cxn>
                  <a:cxn ang="0">
                    <a:pos x="csX3" y="csY3"/>
                  </a:cxn>
                  <a:cxn ang="0">
                    <a:pos x="csX4" y="csY4"/>
                  </a:cxn>
                </a:cxnLst>
                <a:rect l="l" t="t" r="r" b="b"/>
                <a:pathLst>
                  <a:path w="3767070" h="1663650">
                    <a:moveTo>
                      <a:pt x="0" y="73109"/>
                    </a:moveTo>
                    <a:cubicBezTo>
                      <a:pt x="982014" y="1738"/>
                      <a:pt x="1964028" y="-69632"/>
                      <a:pt x="2279560" y="131064"/>
                    </a:cubicBezTo>
                    <a:cubicBezTo>
                      <a:pt x="2595092" y="331760"/>
                      <a:pt x="1703231" y="1122738"/>
                      <a:pt x="1893194" y="1277284"/>
                    </a:cubicBezTo>
                    <a:cubicBezTo>
                      <a:pt x="2083157" y="1431830"/>
                      <a:pt x="3107027" y="993949"/>
                      <a:pt x="3419340" y="1058343"/>
                    </a:cubicBezTo>
                    <a:cubicBezTo>
                      <a:pt x="3731653" y="1122737"/>
                      <a:pt x="3709115" y="1561692"/>
                      <a:pt x="3767070" y="1663650"/>
                    </a:cubicBezTo>
                  </a:path>
                </a:pathLst>
              </a:custGeom>
              <a:ln w="38100">
                <a:solidFill>
                  <a:schemeClr val="accent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1" name="Oval 120">
                <a:extLst>
                  <a:ext uri="{FF2B5EF4-FFF2-40B4-BE49-F238E27FC236}">
                    <a16:creationId xmlns:a16="http://schemas.microsoft.com/office/drawing/2014/main" id="{6B12F54F-6F47-9785-DC5B-3B7C4254A26F}"/>
                  </a:ext>
                </a:extLst>
              </p:cNvPr>
              <p:cNvSpPr/>
              <p:nvPr/>
            </p:nvSpPr>
            <p:spPr>
              <a:xfrm>
                <a:off x="2525378" y="25344770"/>
                <a:ext cx="706543" cy="641986"/>
              </a:xfrm>
              <a:prstGeom prst="ellipse">
                <a:avLst/>
              </a:prstGeom>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2" name="Freeform: Shape 121">
                <a:extLst>
                  <a:ext uri="{FF2B5EF4-FFF2-40B4-BE49-F238E27FC236}">
                    <a16:creationId xmlns:a16="http://schemas.microsoft.com/office/drawing/2014/main" id="{9B5BF2E0-568D-BD4F-983F-B6DE2063DF7C}"/>
                  </a:ext>
                </a:extLst>
              </p:cNvPr>
              <p:cNvSpPr/>
              <p:nvPr/>
            </p:nvSpPr>
            <p:spPr>
              <a:xfrm>
                <a:off x="1570039" y="25658603"/>
                <a:ext cx="2570532" cy="1975941"/>
              </a:xfrm>
              <a:custGeom>
                <a:avLst/>
                <a:gdLst>
                  <a:gd name="csX0" fmla="*/ 0 w 6428519"/>
                  <a:gd name="csY0" fmla="*/ 1773141 h 2547835"/>
                  <a:gd name="csX1" fmla="*/ 3220278 w 6428519"/>
                  <a:gd name="csY1" fmla="*/ 2544418 h 2547835"/>
                  <a:gd name="csX2" fmla="*/ 5398936 w 6428519"/>
                  <a:gd name="csY2" fmla="*/ 1502797 h 2547835"/>
                  <a:gd name="csX3" fmla="*/ 6273579 w 6428519"/>
                  <a:gd name="csY3" fmla="*/ 500932 h 2547835"/>
                  <a:gd name="csX4" fmla="*/ 6249725 w 6428519"/>
                  <a:gd name="csY4" fmla="*/ 103367 h 2547835"/>
                  <a:gd name="csX5" fmla="*/ 4492487 w 6428519"/>
                  <a:gd name="csY5" fmla="*/ 0 h 2547835"/>
                </a:gdLst>
                <a:ahLst/>
                <a:cxnLst>
                  <a:cxn ang="0">
                    <a:pos x="csX0" y="csY0"/>
                  </a:cxn>
                  <a:cxn ang="0">
                    <a:pos x="csX1" y="csY1"/>
                  </a:cxn>
                  <a:cxn ang="0">
                    <a:pos x="csX2" y="csY2"/>
                  </a:cxn>
                  <a:cxn ang="0">
                    <a:pos x="csX3" y="csY3"/>
                  </a:cxn>
                  <a:cxn ang="0">
                    <a:pos x="csX4" y="csY4"/>
                  </a:cxn>
                  <a:cxn ang="0">
                    <a:pos x="csX5" y="csY5"/>
                  </a:cxn>
                </a:cxnLst>
                <a:rect l="l" t="t" r="r" b="b"/>
                <a:pathLst>
                  <a:path w="6428519" h="2547835">
                    <a:moveTo>
                      <a:pt x="0" y="1773141"/>
                    </a:moveTo>
                    <a:cubicBezTo>
                      <a:pt x="1160227" y="2181308"/>
                      <a:pt x="2320455" y="2589475"/>
                      <a:pt x="3220278" y="2544418"/>
                    </a:cubicBezTo>
                    <a:cubicBezTo>
                      <a:pt x="4120101" y="2499361"/>
                      <a:pt x="4890053" y="1843378"/>
                      <a:pt x="5398936" y="1502797"/>
                    </a:cubicBezTo>
                    <a:cubicBezTo>
                      <a:pt x="5907819" y="1162216"/>
                      <a:pt x="6131781" y="734170"/>
                      <a:pt x="6273579" y="500932"/>
                    </a:cubicBezTo>
                    <a:cubicBezTo>
                      <a:pt x="6415377" y="267694"/>
                      <a:pt x="6546574" y="186856"/>
                      <a:pt x="6249725" y="103367"/>
                    </a:cubicBezTo>
                    <a:cubicBezTo>
                      <a:pt x="5952876" y="19878"/>
                      <a:pt x="5222681" y="9939"/>
                      <a:pt x="4492487" y="0"/>
                    </a:cubicBezTo>
                  </a:path>
                </a:pathLst>
              </a:custGeom>
              <a:ln w="31750">
                <a:solidFill>
                  <a:schemeClr val="accent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7" name="Cylinder 126">
                <a:extLst>
                  <a:ext uri="{FF2B5EF4-FFF2-40B4-BE49-F238E27FC236}">
                    <a16:creationId xmlns:a16="http://schemas.microsoft.com/office/drawing/2014/main" id="{0437B3B9-8C6B-A010-6B79-F131D9401305}"/>
                  </a:ext>
                </a:extLst>
              </p:cNvPr>
              <p:cNvSpPr/>
              <p:nvPr/>
            </p:nvSpPr>
            <p:spPr>
              <a:xfrm>
                <a:off x="3846577" y="26910415"/>
                <a:ext cx="369535" cy="623136"/>
              </a:xfrm>
              <a:prstGeom prst="ca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60" name="Oval 959">
                <a:extLst>
                  <a:ext uri="{FF2B5EF4-FFF2-40B4-BE49-F238E27FC236}">
                    <a16:creationId xmlns:a16="http://schemas.microsoft.com/office/drawing/2014/main" id="{246D87F8-43D8-156B-4B32-1123C1537269}"/>
                  </a:ext>
                </a:extLst>
              </p:cNvPr>
              <p:cNvSpPr/>
              <p:nvPr/>
            </p:nvSpPr>
            <p:spPr>
              <a:xfrm>
                <a:off x="3421561" y="25309621"/>
                <a:ext cx="1662805" cy="641986"/>
              </a:xfrm>
              <a:prstGeom prst="ellipse">
                <a:avLst/>
              </a:prstGeom>
              <a:solidFill>
                <a:schemeClr val="tx2">
                  <a:lumMod val="20000"/>
                  <a:lumOff val="80000"/>
                </a:schemeClr>
              </a:solidFill>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Detector</a:t>
                </a:r>
              </a:p>
            </p:txBody>
          </p:sp>
          <mc:AlternateContent xmlns:mc="http://schemas.openxmlformats.org/markup-compatibility/2006" xmlns:p14="http://schemas.microsoft.com/office/powerpoint/2010/main">
            <mc:Choice Requires="p14">
              <p:contentPart p14:bwMode="auto" r:id="rId11">
                <p14:nvContentPartPr>
                  <p14:cNvPr id="964" name="Ink 963">
                    <a:extLst>
                      <a:ext uri="{FF2B5EF4-FFF2-40B4-BE49-F238E27FC236}">
                        <a16:creationId xmlns:a16="http://schemas.microsoft.com/office/drawing/2014/main" id="{54F74C3F-DE7E-CFFE-073E-71901B0F42CB}"/>
                      </a:ext>
                    </a:extLst>
                  </p14:cNvPr>
                  <p14:cNvContentPartPr/>
                  <p14:nvPr/>
                </p14:nvContentPartPr>
                <p14:xfrm>
                  <a:off x="2946087" y="25234002"/>
                  <a:ext cx="355680" cy="360"/>
                </p14:xfrm>
              </p:contentPart>
            </mc:Choice>
            <mc:Fallback xmlns="">
              <p:pic>
                <p:nvPicPr>
                  <p:cNvPr id="964" name="Ink 963">
                    <a:extLst>
                      <a:ext uri="{FF2B5EF4-FFF2-40B4-BE49-F238E27FC236}">
                        <a16:creationId xmlns:a16="http://schemas.microsoft.com/office/drawing/2014/main" id="{54F74C3F-DE7E-CFFE-073E-71901B0F42CB}"/>
                      </a:ext>
                    </a:extLst>
                  </p:cNvPr>
                  <p:cNvPicPr/>
                  <p:nvPr/>
                </p:nvPicPr>
                <p:blipFill>
                  <a:blip r:embed="rId12"/>
                  <a:stretch>
                    <a:fillRect/>
                  </a:stretch>
                </p:blipFill>
                <p:spPr>
                  <a:xfrm>
                    <a:off x="2879086" y="25171002"/>
                    <a:ext cx="489299" cy="126000"/>
                  </a:xfrm>
                  <a:prstGeom prst="rect">
                    <a:avLst/>
                  </a:prstGeom>
                </p:spPr>
              </p:pic>
            </mc:Fallback>
          </mc:AlternateContent>
          <p:sp>
            <p:nvSpPr>
              <p:cNvPr id="1012" name="Oval 1011">
                <a:extLst>
                  <a:ext uri="{FF2B5EF4-FFF2-40B4-BE49-F238E27FC236}">
                    <a16:creationId xmlns:a16="http://schemas.microsoft.com/office/drawing/2014/main" id="{67AF6C8C-3F3B-792A-A706-68607E6B9EB9}"/>
                  </a:ext>
                </a:extLst>
              </p:cNvPr>
              <p:cNvSpPr/>
              <p:nvPr/>
            </p:nvSpPr>
            <p:spPr>
              <a:xfrm>
                <a:off x="1031659" y="25890289"/>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14" name="Oval 1013">
                <a:extLst>
                  <a:ext uri="{FF2B5EF4-FFF2-40B4-BE49-F238E27FC236}">
                    <a16:creationId xmlns:a16="http://schemas.microsoft.com/office/drawing/2014/main" id="{6E3CD023-F702-F33F-009D-66AA3696BB0C}"/>
                  </a:ext>
                </a:extLst>
              </p:cNvPr>
              <p:cNvSpPr/>
              <p:nvPr/>
            </p:nvSpPr>
            <p:spPr>
              <a:xfrm>
                <a:off x="1399343" y="25902815"/>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15" name="Oval 1014">
                <a:extLst>
                  <a:ext uri="{FF2B5EF4-FFF2-40B4-BE49-F238E27FC236}">
                    <a16:creationId xmlns:a16="http://schemas.microsoft.com/office/drawing/2014/main" id="{1B897341-0F09-9763-8D06-F940F2CCFACA}"/>
                  </a:ext>
                </a:extLst>
              </p:cNvPr>
              <p:cNvSpPr/>
              <p:nvPr/>
            </p:nvSpPr>
            <p:spPr>
              <a:xfrm>
                <a:off x="1605841" y="26214019"/>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16" name="Oval 1015">
                <a:extLst>
                  <a:ext uri="{FF2B5EF4-FFF2-40B4-BE49-F238E27FC236}">
                    <a16:creationId xmlns:a16="http://schemas.microsoft.com/office/drawing/2014/main" id="{F11E0F71-1738-FADA-7F4B-FA5ACFE5DD87}"/>
                  </a:ext>
                </a:extLst>
              </p:cNvPr>
              <p:cNvSpPr/>
              <p:nvPr/>
            </p:nvSpPr>
            <p:spPr>
              <a:xfrm>
                <a:off x="1497078" y="26571222"/>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17" name="Oval 1016">
                <a:extLst>
                  <a:ext uri="{FF2B5EF4-FFF2-40B4-BE49-F238E27FC236}">
                    <a16:creationId xmlns:a16="http://schemas.microsoft.com/office/drawing/2014/main" id="{ACE7F045-CD55-E4E5-F819-F19D6842661A}"/>
                  </a:ext>
                </a:extLst>
              </p:cNvPr>
              <p:cNvSpPr/>
              <p:nvPr/>
            </p:nvSpPr>
            <p:spPr>
              <a:xfrm>
                <a:off x="1141135" y="26688973"/>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18" name="Oval 1017">
                <a:extLst>
                  <a:ext uri="{FF2B5EF4-FFF2-40B4-BE49-F238E27FC236}">
                    <a16:creationId xmlns:a16="http://schemas.microsoft.com/office/drawing/2014/main" id="{64C4D3E0-D56B-ADE6-B71B-60FC9793E14B}"/>
                  </a:ext>
                </a:extLst>
              </p:cNvPr>
              <p:cNvSpPr/>
              <p:nvPr/>
            </p:nvSpPr>
            <p:spPr>
              <a:xfrm>
                <a:off x="797716" y="26471550"/>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19" name="Oval 1018">
                <a:extLst>
                  <a:ext uri="{FF2B5EF4-FFF2-40B4-BE49-F238E27FC236}">
                    <a16:creationId xmlns:a16="http://schemas.microsoft.com/office/drawing/2014/main" id="{8560730B-FECB-606D-C10B-A757C9A09E31}"/>
                  </a:ext>
                </a:extLst>
              </p:cNvPr>
              <p:cNvSpPr/>
              <p:nvPr/>
            </p:nvSpPr>
            <p:spPr>
              <a:xfrm>
                <a:off x="767483" y="26115576"/>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051" name="Group 1050">
                <a:extLst>
                  <a:ext uri="{FF2B5EF4-FFF2-40B4-BE49-F238E27FC236}">
                    <a16:creationId xmlns:a16="http://schemas.microsoft.com/office/drawing/2014/main" id="{B48AA403-579C-F2CC-1968-C25FD4AAC31F}"/>
                  </a:ext>
                </a:extLst>
              </p:cNvPr>
              <p:cNvGrpSpPr/>
              <p:nvPr/>
            </p:nvGrpSpPr>
            <p:grpSpPr>
              <a:xfrm>
                <a:off x="3332130" y="25514820"/>
                <a:ext cx="79560" cy="310680"/>
                <a:chOff x="3332130" y="25514820"/>
                <a:chExt cx="79560" cy="310680"/>
              </a:xfrm>
            </p:grpSpPr>
            <mc:AlternateContent xmlns:mc="http://schemas.openxmlformats.org/markup-compatibility/2006" xmlns:p14="http://schemas.microsoft.com/office/powerpoint/2010/main">
              <mc:Choice Requires="p14">
                <p:contentPart p14:bwMode="auto" r:id="rId13">
                  <p14:nvContentPartPr>
                    <p14:cNvPr id="1035" name="Ink 1034">
                      <a:extLst>
                        <a:ext uri="{FF2B5EF4-FFF2-40B4-BE49-F238E27FC236}">
                          <a16:creationId xmlns:a16="http://schemas.microsoft.com/office/drawing/2014/main" id="{DC52510B-8B18-7A07-4CAC-054DB2CF41E3}"/>
                        </a:ext>
                      </a:extLst>
                    </p14:cNvPr>
                    <p14:cNvContentPartPr/>
                    <p14:nvPr/>
                  </p14:nvContentPartPr>
                  <p14:xfrm>
                    <a:off x="3332130" y="25584300"/>
                    <a:ext cx="79560" cy="241200"/>
                  </p14:xfrm>
                </p:contentPart>
              </mc:Choice>
              <mc:Fallback xmlns="">
                <p:pic>
                  <p:nvPicPr>
                    <p:cNvPr id="1035" name="Ink 1034">
                      <a:extLst>
                        <a:ext uri="{FF2B5EF4-FFF2-40B4-BE49-F238E27FC236}">
                          <a16:creationId xmlns:a16="http://schemas.microsoft.com/office/drawing/2014/main" id="{DC52510B-8B18-7A07-4CAC-054DB2CF41E3}"/>
                        </a:ext>
                      </a:extLst>
                    </p:cNvPr>
                    <p:cNvPicPr/>
                    <p:nvPr/>
                  </p:nvPicPr>
                  <p:blipFill>
                    <a:blip r:embed="rId14"/>
                    <a:stretch>
                      <a:fillRect/>
                    </a:stretch>
                  </p:blipFill>
                  <p:spPr>
                    <a:xfrm>
                      <a:off x="3325627" y="25578207"/>
                      <a:ext cx="92565" cy="25338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6" name="Ink 1035">
                      <a:extLst>
                        <a:ext uri="{FF2B5EF4-FFF2-40B4-BE49-F238E27FC236}">
                          <a16:creationId xmlns:a16="http://schemas.microsoft.com/office/drawing/2014/main" id="{2D3B1885-E178-CA4B-1C2B-C95F57B9D6F7}"/>
                        </a:ext>
                      </a:extLst>
                    </p14:cNvPr>
                    <p14:cNvContentPartPr/>
                    <p14:nvPr/>
                  </p14:nvContentPartPr>
                  <p14:xfrm>
                    <a:off x="3410250" y="25659900"/>
                    <a:ext cx="360" cy="360"/>
                  </p14:xfrm>
                </p:contentPart>
              </mc:Choice>
              <mc:Fallback xmlns="">
                <p:pic>
                  <p:nvPicPr>
                    <p:cNvPr id="1036" name="Ink 1035">
                      <a:extLst>
                        <a:ext uri="{FF2B5EF4-FFF2-40B4-BE49-F238E27FC236}">
                          <a16:creationId xmlns:a16="http://schemas.microsoft.com/office/drawing/2014/main" id="{2D3B1885-E178-CA4B-1C2B-C95F57B9D6F7}"/>
                        </a:ext>
                      </a:extLst>
                    </p:cNvPr>
                    <p:cNvPicPr/>
                    <p:nvPr/>
                  </p:nvPicPr>
                  <p:blipFill>
                    <a:blip r:embed="rId16"/>
                    <a:stretch>
                      <a:fillRect/>
                    </a:stretch>
                  </p:blipFill>
                  <p:spPr>
                    <a:xfrm>
                      <a:off x="3404130" y="256537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38" name="Ink 1037">
                      <a:extLst>
                        <a:ext uri="{FF2B5EF4-FFF2-40B4-BE49-F238E27FC236}">
                          <a16:creationId xmlns:a16="http://schemas.microsoft.com/office/drawing/2014/main" id="{AE74F927-D590-6BB3-2C77-A8BCA2D55EB2}"/>
                        </a:ext>
                      </a:extLst>
                    </p14:cNvPr>
                    <p14:cNvContentPartPr/>
                    <p14:nvPr/>
                  </p14:nvContentPartPr>
                  <p14:xfrm>
                    <a:off x="3352650" y="25679700"/>
                    <a:ext cx="360" cy="360"/>
                  </p14:xfrm>
                </p:contentPart>
              </mc:Choice>
              <mc:Fallback xmlns="">
                <p:pic>
                  <p:nvPicPr>
                    <p:cNvPr id="1038" name="Ink 1037">
                      <a:extLst>
                        <a:ext uri="{FF2B5EF4-FFF2-40B4-BE49-F238E27FC236}">
                          <a16:creationId xmlns:a16="http://schemas.microsoft.com/office/drawing/2014/main" id="{AE74F927-D590-6BB3-2C77-A8BCA2D55EB2}"/>
                        </a:ext>
                      </a:extLst>
                    </p:cNvPr>
                    <p:cNvPicPr/>
                    <p:nvPr/>
                  </p:nvPicPr>
                  <p:blipFill>
                    <a:blip r:embed="rId16"/>
                    <a:stretch>
                      <a:fillRect/>
                    </a:stretch>
                  </p:blipFill>
                  <p:spPr>
                    <a:xfrm>
                      <a:off x="3346530" y="256735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9" name="Ink 1038">
                      <a:extLst>
                        <a:ext uri="{FF2B5EF4-FFF2-40B4-BE49-F238E27FC236}">
                          <a16:creationId xmlns:a16="http://schemas.microsoft.com/office/drawing/2014/main" id="{13946C03-7189-EC79-35B7-D25A0FC84D80}"/>
                        </a:ext>
                      </a:extLst>
                    </p14:cNvPr>
                    <p14:cNvContentPartPr/>
                    <p14:nvPr/>
                  </p14:nvContentPartPr>
                  <p14:xfrm>
                    <a:off x="3352650" y="25679700"/>
                    <a:ext cx="360" cy="360"/>
                  </p14:xfrm>
                </p:contentPart>
              </mc:Choice>
              <mc:Fallback xmlns="">
                <p:pic>
                  <p:nvPicPr>
                    <p:cNvPr id="1039" name="Ink 1038">
                      <a:extLst>
                        <a:ext uri="{FF2B5EF4-FFF2-40B4-BE49-F238E27FC236}">
                          <a16:creationId xmlns:a16="http://schemas.microsoft.com/office/drawing/2014/main" id="{13946C03-7189-EC79-35B7-D25A0FC84D80}"/>
                        </a:ext>
                      </a:extLst>
                    </p:cNvPr>
                    <p:cNvPicPr/>
                    <p:nvPr/>
                  </p:nvPicPr>
                  <p:blipFill>
                    <a:blip r:embed="rId16"/>
                    <a:stretch>
                      <a:fillRect/>
                    </a:stretch>
                  </p:blipFill>
                  <p:spPr>
                    <a:xfrm>
                      <a:off x="3346530" y="256735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40" name="Ink 1039">
                      <a:extLst>
                        <a:ext uri="{FF2B5EF4-FFF2-40B4-BE49-F238E27FC236}">
                          <a16:creationId xmlns:a16="http://schemas.microsoft.com/office/drawing/2014/main" id="{D19E165C-7CF8-2D19-D0CE-FF31606E5E47}"/>
                        </a:ext>
                      </a:extLst>
                    </p14:cNvPr>
                    <p14:cNvContentPartPr/>
                    <p14:nvPr/>
                  </p14:nvContentPartPr>
                  <p14:xfrm>
                    <a:off x="3352650" y="25679700"/>
                    <a:ext cx="360" cy="360"/>
                  </p14:xfrm>
                </p:contentPart>
              </mc:Choice>
              <mc:Fallback xmlns="">
                <p:pic>
                  <p:nvPicPr>
                    <p:cNvPr id="1040" name="Ink 1039">
                      <a:extLst>
                        <a:ext uri="{FF2B5EF4-FFF2-40B4-BE49-F238E27FC236}">
                          <a16:creationId xmlns:a16="http://schemas.microsoft.com/office/drawing/2014/main" id="{D19E165C-7CF8-2D19-D0CE-FF31606E5E47}"/>
                        </a:ext>
                      </a:extLst>
                    </p:cNvPr>
                    <p:cNvPicPr/>
                    <p:nvPr/>
                  </p:nvPicPr>
                  <p:blipFill>
                    <a:blip r:embed="rId16"/>
                    <a:stretch>
                      <a:fillRect/>
                    </a:stretch>
                  </p:blipFill>
                  <p:spPr>
                    <a:xfrm>
                      <a:off x="3346530" y="256735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42" name="Ink 1041">
                      <a:extLst>
                        <a:ext uri="{FF2B5EF4-FFF2-40B4-BE49-F238E27FC236}">
                          <a16:creationId xmlns:a16="http://schemas.microsoft.com/office/drawing/2014/main" id="{E75077BC-28EC-911B-E317-77B852D6C024}"/>
                        </a:ext>
                      </a:extLst>
                    </p14:cNvPr>
                    <p14:cNvContentPartPr/>
                    <p14:nvPr/>
                  </p14:nvContentPartPr>
                  <p14:xfrm>
                    <a:off x="3333570" y="25514820"/>
                    <a:ext cx="77760" cy="294480"/>
                  </p14:xfrm>
                </p:contentPart>
              </mc:Choice>
              <mc:Fallback xmlns="">
                <p:pic>
                  <p:nvPicPr>
                    <p:cNvPr id="1042" name="Ink 1041">
                      <a:extLst>
                        <a:ext uri="{FF2B5EF4-FFF2-40B4-BE49-F238E27FC236}">
                          <a16:creationId xmlns:a16="http://schemas.microsoft.com/office/drawing/2014/main" id="{E75077BC-28EC-911B-E317-77B852D6C024}"/>
                        </a:ext>
                      </a:extLst>
                    </p:cNvPr>
                    <p:cNvPicPr/>
                    <p:nvPr/>
                  </p:nvPicPr>
                  <p:blipFill>
                    <a:blip r:embed="rId21"/>
                    <a:stretch>
                      <a:fillRect/>
                    </a:stretch>
                  </p:blipFill>
                  <p:spPr>
                    <a:xfrm>
                      <a:off x="3327058" y="25508730"/>
                      <a:ext cx="90784" cy="3066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44" name="Ink 1043">
                      <a:extLst>
                        <a:ext uri="{FF2B5EF4-FFF2-40B4-BE49-F238E27FC236}">
                          <a16:creationId xmlns:a16="http://schemas.microsoft.com/office/drawing/2014/main" id="{D353B9C3-135C-A787-B495-01C72ED45B82}"/>
                        </a:ext>
                      </a:extLst>
                    </p14:cNvPr>
                    <p14:cNvContentPartPr/>
                    <p14:nvPr/>
                  </p14:nvContentPartPr>
                  <p14:xfrm>
                    <a:off x="3352650" y="25622100"/>
                    <a:ext cx="360" cy="360"/>
                  </p14:xfrm>
                </p:contentPart>
              </mc:Choice>
              <mc:Fallback xmlns="">
                <p:pic>
                  <p:nvPicPr>
                    <p:cNvPr id="1044" name="Ink 1043">
                      <a:extLst>
                        <a:ext uri="{FF2B5EF4-FFF2-40B4-BE49-F238E27FC236}">
                          <a16:creationId xmlns:a16="http://schemas.microsoft.com/office/drawing/2014/main" id="{D353B9C3-135C-A787-B495-01C72ED45B82}"/>
                        </a:ext>
                      </a:extLst>
                    </p:cNvPr>
                    <p:cNvPicPr/>
                    <p:nvPr/>
                  </p:nvPicPr>
                  <p:blipFill>
                    <a:blip r:embed="rId16"/>
                    <a:stretch>
                      <a:fillRect/>
                    </a:stretch>
                  </p:blipFill>
                  <p:spPr>
                    <a:xfrm>
                      <a:off x="3346530" y="256159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45" name="Ink 1044">
                      <a:extLst>
                        <a:ext uri="{FF2B5EF4-FFF2-40B4-BE49-F238E27FC236}">
                          <a16:creationId xmlns:a16="http://schemas.microsoft.com/office/drawing/2014/main" id="{444CC269-6E3C-B625-A26F-6C245AC78DAE}"/>
                        </a:ext>
                      </a:extLst>
                    </p14:cNvPr>
                    <p14:cNvContentPartPr/>
                    <p14:nvPr/>
                  </p14:nvContentPartPr>
                  <p14:xfrm>
                    <a:off x="3352650" y="25622100"/>
                    <a:ext cx="360" cy="360"/>
                  </p14:xfrm>
                </p:contentPart>
              </mc:Choice>
              <mc:Fallback xmlns="">
                <p:pic>
                  <p:nvPicPr>
                    <p:cNvPr id="1045" name="Ink 1044">
                      <a:extLst>
                        <a:ext uri="{FF2B5EF4-FFF2-40B4-BE49-F238E27FC236}">
                          <a16:creationId xmlns:a16="http://schemas.microsoft.com/office/drawing/2014/main" id="{444CC269-6E3C-B625-A26F-6C245AC78DAE}"/>
                        </a:ext>
                      </a:extLst>
                    </p:cNvPr>
                    <p:cNvPicPr/>
                    <p:nvPr/>
                  </p:nvPicPr>
                  <p:blipFill>
                    <a:blip r:embed="rId16"/>
                    <a:stretch>
                      <a:fillRect/>
                    </a:stretch>
                  </p:blipFill>
                  <p:spPr>
                    <a:xfrm>
                      <a:off x="3346530" y="256159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46" name="Ink 1045">
                      <a:extLst>
                        <a:ext uri="{FF2B5EF4-FFF2-40B4-BE49-F238E27FC236}">
                          <a16:creationId xmlns:a16="http://schemas.microsoft.com/office/drawing/2014/main" id="{78A9D8CE-5D01-7909-6B61-62D4E2E157FB}"/>
                        </a:ext>
                      </a:extLst>
                    </p14:cNvPr>
                    <p14:cNvContentPartPr/>
                    <p14:nvPr/>
                  </p14:nvContentPartPr>
                  <p14:xfrm>
                    <a:off x="3352650" y="25622100"/>
                    <a:ext cx="360" cy="360"/>
                  </p14:xfrm>
                </p:contentPart>
              </mc:Choice>
              <mc:Fallback xmlns="">
                <p:pic>
                  <p:nvPicPr>
                    <p:cNvPr id="1046" name="Ink 1045">
                      <a:extLst>
                        <a:ext uri="{FF2B5EF4-FFF2-40B4-BE49-F238E27FC236}">
                          <a16:creationId xmlns:a16="http://schemas.microsoft.com/office/drawing/2014/main" id="{78A9D8CE-5D01-7909-6B61-62D4E2E157FB}"/>
                        </a:ext>
                      </a:extLst>
                    </p:cNvPr>
                    <p:cNvPicPr/>
                    <p:nvPr/>
                  </p:nvPicPr>
                  <p:blipFill>
                    <a:blip r:embed="rId16"/>
                    <a:stretch>
                      <a:fillRect/>
                    </a:stretch>
                  </p:blipFill>
                  <p:spPr>
                    <a:xfrm>
                      <a:off x="3346530" y="256159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47" name="Ink 1046">
                      <a:extLst>
                        <a:ext uri="{FF2B5EF4-FFF2-40B4-BE49-F238E27FC236}">
                          <a16:creationId xmlns:a16="http://schemas.microsoft.com/office/drawing/2014/main" id="{F7C2012C-9672-729C-D4E4-CD58867EDA97}"/>
                        </a:ext>
                      </a:extLst>
                    </p14:cNvPr>
                    <p14:cNvContentPartPr/>
                    <p14:nvPr/>
                  </p14:nvContentPartPr>
                  <p14:xfrm>
                    <a:off x="3352650" y="25622100"/>
                    <a:ext cx="360" cy="360"/>
                  </p14:xfrm>
                </p:contentPart>
              </mc:Choice>
              <mc:Fallback xmlns="">
                <p:pic>
                  <p:nvPicPr>
                    <p:cNvPr id="1047" name="Ink 1046">
                      <a:extLst>
                        <a:ext uri="{FF2B5EF4-FFF2-40B4-BE49-F238E27FC236}">
                          <a16:creationId xmlns:a16="http://schemas.microsoft.com/office/drawing/2014/main" id="{F7C2012C-9672-729C-D4E4-CD58867EDA97}"/>
                        </a:ext>
                      </a:extLst>
                    </p:cNvPr>
                    <p:cNvPicPr/>
                    <p:nvPr/>
                  </p:nvPicPr>
                  <p:blipFill>
                    <a:blip r:embed="rId16"/>
                    <a:stretch>
                      <a:fillRect/>
                    </a:stretch>
                  </p:blipFill>
                  <p:spPr>
                    <a:xfrm>
                      <a:off x="3346530" y="256159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48" name="Ink 1047">
                      <a:extLst>
                        <a:ext uri="{FF2B5EF4-FFF2-40B4-BE49-F238E27FC236}">
                          <a16:creationId xmlns:a16="http://schemas.microsoft.com/office/drawing/2014/main" id="{A04CA021-0F64-9BC5-AA08-73F744479739}"/>
                        </a:ext>
                      </a:extLst>
                    </p14:cNvPr>
                    <p14:cNvContentPartPr/>
                    <p14:nvPr/>
                  </p14:nvContentPartPr>
                  <p14:xfrm>
                    <a:off x="3352650" y="25622100"/>
                    <a:ext cx="360" cy="360"/>
                  </p14:xfrm>
                </p:contentPart>
              </mc:Choice>
              <mc:Fallback xmlns="">
                <p:pic>
                  <p:nvPicPr>
                    <p:cNvPr id="1048" name="Ink 1047">
                      <a:extLst>
                        <a:ext uri="{FF2B5EF4-FFF2-40B4-BE49-F238E27FC236}">
                          <a16:creationId xmlns:a16="http://schemas.microsoft.com/office/drawing/2014/main" id="{A04CA021-0F64-9BC5-AA08-73F744479739}"/>
                        </a:ext>
                      </a:extLst>
                    </p:cNvPr>
                    <p:cNvPicPr/>
                    <p:nvPr/>
                  </p:nvPicPr>
                  <p:blipFill>
                    <a:blip r:embed="rId16"/>
                    <a:stretch>
                      <a:fillRect/>
                    </a:stretch>
                  </p:blipFill>
                  <p:spPr>
                    <a:xfrm>
                      <a:off x="3346530" y="256159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49" name="Ink 1048">
                      <a:extLst>
                        <a:ext uri="{FF2B5EF4-FFF2-40B4-BE49-F238E27FC236}">
                          <a16:creationId xmlns:a16="http://schemas.microsoft.com/office/drawing/2014/main" id="{C2958279-4180-0A31-A7FC-848C19AAE9E0}"/>
                        </a:ext>
                      </a:extLst>
                    </p14:cNvPr>
                    <p14:cNvContentPartPr/>
                    <p14:nvPr/>
                  </p14:nvContentPartPr>
                  <p14:xfrm>
                    <a:off x="3352650" y="25622100"/>
                    <a:ext cx="360" cy="360"/>
                  </p14:xfrm>
                </p:contentPart>
              </mc:Choice>
              <mc:Fallback xmlns="">
                <p:pic>
                  <p:nvPicPr>
                    <p:cNvPr id="1049" name="Ink 1048">
                      <a:extLst>
                        <a:ext uri="{FF2B5EF4-FFF2-40B4-BE49-F238E27FC236}">
                          <a16:creationId xmlns:a16="http://schemas.microsoft.com/office/drawing/2014/main" id="{C2958279-4180-0A31-A7FC-848C19AAE9E0}"/>
                        </a:ext>
                      </a:extLst>
                    </p:cNvPr>
                    <p:cNvPicPr/>
                    <p:nvPr/>
                  </p:nvPicPr>
                  <p:blipFill>
                    <a:blip r:embed="rId16"/>
                    <a:stretch>
                      <a:fillRect/>
                    </a:stretch>
                  </p:blipFill>
                  <p:spPr>
                    <a:xfrm>
                      <a:off x="3346530" y="256159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50" name="Ink 1049">
                      <a:extLst>
                        <a:ext uri="{FF2B5EF4-FFF2-40B4-BE49-F238E27FC236}">
                          <a16:creationId xmlns:a16="http://schemas.microsoft.com/office/drawing/2014/main" id="{E7F1D181-2C34-3829-1EC6-1FEBB087231C}"/>
                        </a:ext>
                      </a:extLst>
                    </p14:cNvPr>
                    <p14:cNvContentPartPr/>
                    <p14:nvPr/>
                  </p14:nvContentPartPr>
                  <p14:xfrm>
                    <a:off x="3352650" y="25622100"/>
                    <a:ext cx="360" cy="360"/>
                  </p14:xfrm>
                </p:contentPart>
              </mc:Choice>
              <mc:Fallback xmlns="">
                <p:pic>
                  <p:nvPicPr>
                    <p:cNvPr id="1050" name="Ink 1049">
                      <a:extLst>
                        <a:ext uri="{FF2B5EF4-FFF2-40B4-BE49-F238E27FC236}">
                          <a16:creationId xmlns:a16="http://schemas.microsoft.com/office/drawing/2014/main" id="{E7F1D181-2C34-3829-1EC6-1FEBB087231C}"/>
                        </a:ext>
                      </a:extLst>
                    </p:cNvPr>
                    <p:cNvPicPr/>
                    <p:nvPr/>
                  </p:nvPicPr>
                  <p:blipFill>
                    <a:blip r:embed="rId16"/>
                    <a:stretch>
                      <a:fillRect/>
                    </a:stretch>
                  </p:blipFill>
                  <p:spPr>
                    <a:xfrm>
                      <a:off x="3346530" y="25615980"/>
                      <a:ext cx="12600" cy="12600"/>
                    </a:xfrm>
                    <a:prstGeom prst="rect">
                      <a:avLst/>
                    </a:prstGeom>
                  </p:spPr>
                </p:pic>
              </mc:Fallback>
            </mc:AlternateContent>
          </p:grpSp>
        </p:grpSp>
      </p:grpSp>
      <p:sp>
        <p:nvSpPr>
          <p:cNvPr id="1011" name="TextBox 1010">
            <a:extLst>
              <a:ext uri="{FF2B5EF4-FFF2-40B4-BE49-F238E27FC236}">
                <a16:creationId xmlns:a16="http://schemas.microsoft.com/office/drawing/2014/main" id="{CA25DFE6-136B-AF5A-B2BF-FD91860EB127}"/>
              </a:ext>
            </a:extLst>
          </p:cNvPr>
          <p:cNvSpPr txBox="1"/>
          <p:nvPr/>
        </p:nvSpPr>
        <p:spPr>
          <a:xfrm>
            <a:off x="442627" y="26416995"/>
            <a:ext cx="4560765" cy="523220"/>
          </a:xfrm>
          <a:prstGeom prst="rect">
            <a:avLst/>
          </a:prstGeom>
          <a:noFill/>
        </p:spPr>
        <p:txBody>
          <a:bodyPr wrap="square" lIns="91440" tIns="45720" rIns="91440" bIns="45720" rtlCol="0" anchor="t">
            <a:spAutoFit/>
          </a:bodyPr>
          <a:lstStyle/>
          <a:p>
            <a:r>
              <a:rPr lang="en-US" sz="2800" b="1">
                <a:latin typeface="Times New Roman"/>
                <a:cs typeface="Times New Roman"/>
              </a:rPr>
              <a:t>Modified Pulsed Injection:</a:t>
            </a:r>
          </a:p>
        </p:txBody>
      </p:sp>
      <p:cxnSp>
        <p:nvCxnSpPr>
          <p:cNvPr id="57" name="Straight Connector 56">
            <a:extLst>
              <a:ext uri="{FF2B5EF4-FFF2-40B4-BE49-F238E27FC236}">
                <a16:creationId xmlns:a16="http://schemas.microsoft.com/office/drawing/2014/main" id="{BCDEC92A-F241-B901-1385-46B277EF2C68}"/>
              </a:ext>
            </a:extLst>
          </p:cNvPr>
          <p:cNvCxnSpPr>
            <a:cxnSpLocks/>
            <a:stCxn id="37" idx="0"/>
            <a:endCxn id="37" idx="0"/>
          </p:cNvCxnSpPr>
          <p:nvPr/>
        </p:nvCxnSpPr>
        <p:spPr>
          <a:xfrm>
            <a:off x="4003932" y="2922281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60" name="Picture 459">
            <a:extLst>
              <a:ext uri="{FF2B5EF4-FFF2-40B4-BE49-F238E27FC236}">
                <a16:creationId xmlns:a16="http://schemas.microsoft.com/office/drawing/2014/main" id="{FC90607A-1296-F4DF-FEEB-2B15A2B917E8}"/>
              </a:ext>
            </a:extLst>
          </p:cNvPr>
          <p:cNvPicPr>
            <a:picLocks noChangeAspect="1"/>
          </p:cNvPicPr>
          <p:nvPr/>
        </p:nvPicPr>
        <p:blipFill>
          <a:blip r:embed="rId29"/>
          <a:stretch>
            <a:fillRect/>
          </a:stretch>
        </p:blipFill>
        <p:spPr>
          <a:xfrm>
            <a:off x="14717197" y="5017750"/>
            <a:ext cx="5077490" cy="3509675"/>
          </a:xfrm>
          <a:prstGeom prst="rect">
            <a:avLst/>
          </a:prstGeom>
        </p:spPr>
      </p:pic>
      <p:pic>
        <p:nvPicPr>
          <p:cNvPr id="474" name="Picture 473">
            <a:extLst>
              <a:ext uri="{FF2B5EF4-FFF2-40B4-BE49-F238E27FC236}">
                <a16:creationId xmlns:a16="http://schemas.microsoft.com/office/drawing/2014/main" id="{5F6E4E40-633E-4F75-556C-ED732EDDCF14}"/>
              </a:ext>
            </a:extLst>
          </p:cNvPr>
          <p:cNvPicPr>
            <a:picLocks noChangeAspect="1"/>
          </p:cNvPicPr>
          <p:nvPr/>
        </p:nvPicPr>
        <p:blipFill>
          <a:blip r:embed="rId30"/>
          <a:stretch>
            <a:fillRect/>
          </a:stretch>
        </p:blipFill>
        <p:spPr>
          <a:xfrm>
            <a:off x="14482657" y="4498116"/>
            <a:ext cx="6611112" cy="4569750"/>
          </a:xfrm>
          <a:prstGeom prst="rect">
            <a:avLst/>
          </a:prstGeom>
        </p:spPr>
      </p:pic>
      <p:pic>
        <p:nvPicPr>
          <p:cNvPr id="476" name="Picture 475">
            <a:extLst>
              <a:ext uri="{FF2B5EF4-FFF2-40B4-BE49-F238E27FC236}">
                <a16:creationId xmlns:a16="http://schemas.microsoft.com/office/drawing/2014/main" id="{D6084106-55F3-D088-A1A8-C697B3AA07F3}"/>
              </a:ext>
            </a:extLst>
          </p:cNvPr>
          <p:cNvPicPr>
            <a:picLocks noChangeAspect="1"/>
          </p:cNvPicPr>
          <p:nvPr/>
        </p:nvPicPr>
        <p:blipFill>
          <a:blip r:embed="rId31"/>
          <a:stretch>
            <a:fillRect/>
          </a:stretch>
        </p:blipFill>
        <p:spPr>
          <a:xfrm>
            <a:off x="14509897" y="9085783"/>
            <a:ext cx="6609184" cy="4572000"/>
          </a:xfrm>
          <a:prstGeom prst="rect">
            <a:avLst/>
          </a:prstGeom>
        </p:spPr>
      </p:pic>
      <p:pic>
        <p:nvPicPr>
          <p:cNvPr id="70" name="Picture 69">
            <a:extLst>
              <a:ext uri="{FF2B5EF4-FFF2-40B4-BE49-F238E27FC236}">
                <a16:creationId xmlns:a16="http://schemas.microsoft.com/office/drawing/2014/main" id="{8F8BC340-E71B-E0E1-B794-CEA625AC1F96}"/>
              </a:ext>
            </a:extLst>
          </p:cNvPr>
          <p:cNvPicPr>
            <a:picLocks noChangeAspect="1"/>
          </p:cNvPicPr>
          <p:nvPr/>
        </p:nvPicPr>
        <p:blipFill>
          <a:blip r:embed="rId32"/>
          <a:stretch>
            <a:fillRect/>
          </a:stretch>
        </p:blipFill>
        <p:spPr>
          <a:xfrm>
            <a:off x="21611296" y="4503377"/>
            <a:ext cx="6614367" cy="4572000"/>
          </a:xfrm>
          <a:prstGeom prst="rect">
            <a:avLst/>
          </a:prstGeom>
        </p:spPr>
      </p:pic>
      <p:pic>
        <p:nvPicPr>
          <p:cNvPr id="82" name="Picture 81">
            <a:extLst>
              <a:ext uri="{FF2B5EF4-FFF2-40B4-BE49-F238E27FC236}">
                <a16:creationId xmlns:a16="http://schemas.microsoft.com/office/drawing/2014/main" id="{F276D3C5-82D3-C009-888E-F3B68C857DC5}"/>
              </a:ext>
            </a:extLst>
          </p:cNvPr>
          <p:cNvPicPr>
            <a:picLocks noChangeAspect="1"/>
          </p:cNvPicPr>
          <p:nvPr/>
        </p:nvPicPr>
        <p:blipFill>
          <a:blip r:embed="rId33"/>
          <a:stretch>
            <a:fillRect/>
          </a:stretch>
        </p:blipFill>
        <p:spPr>
          <a:xfrm>
            <a:off x="21690167" y="9132966"/>
            <a:ext cx="6611112" cy="4537730"/>
          </a:xfrm>
          <a:prstGeom prst="rect">
            <a:avLst/>
          </a:prstGeom>
        </p:spPr>
      </p:pic>
      <p:pic>
        <p:nvPicPr>
          <p:cNvPr id="20" name="Picture 19">
            <a:extLst>
              <a:ext uri="{FF2B5EF4-FFF2-40B4-BE49-F238E27FC236}">
                <a16:creationId xmlns:a16="http://schemas.microsoft.com/office/drawing/2014/main" id="{AB3BB64C-3CD6-113B-164C-A9C87C443783}"/>
              </a:ext>
            </a:extLst>
          </p:cNvPr>
          <p:cNvPicPr>
            <a:picLocks noChangeAspect="1"/>
          </p:cNvPicPr>
          <p:nvPr/>
        </p:nvPicPr>
        <p:blipFill>
          <a:blip r:embed="rId34"/>
          <a:stretch>
            <a:fillRect/>
          </a:stretch>
        </p:blipFill>
        <p:spPr>
          <a:xfrm>
            <a:off x="21657143" y="13610066"/>
            <a:ext cx="6674912" cy="4572000"/>
          </a:xfrm>
          <a:prstGeom prst="rect">
            <a:avLst/>
          </a:prstGeom>
        </p:spPr>
      </p:pic>
      <p:pic>
        <p:nvPicPr>
          <p:cNvPr id="33" name="Picture 32">
            <a:extLst>
              <a:ext uri="{FF2B5EF4-FFF2-40B4-BE49-F238E27FC236}">
                <a16:creationId xmlns:a16="http://schemas.microsoft.com/office/drawing/2014/main" id="{EE07E3C8-AA72-D5A9-3AD2-51D6FB57F558}"/>
              </a:ext>
            </a:extLst>
          </p:cNvPr>
          <p:cNvPicPr>
            <a:picLocks noChangeAspect="1"/>
          </p:cNvPicPr>
          <p:nvPr/>
        </p:nvPicPr>
        <p:blipFill>
          <a:blip r:embed="rId35"/>
          <a:stretch>
            <a:fillRect/>
          </a:stretch>
        </p:blipFill>
        <p:spPr>
          <a:xfrm>
            <a:off x="14525667" y="13669778"/>
            <a:ext cx="6936829" cy="4572000"/>
          </a:xfrm>
          <a:prstGeom prst="rect">
            <a:avLst/>
          </a:prstGeom>
        </p:spPr>
      </p:pic>
      <p:sp>
        <p:nvSpPr>
          <p:cNvPr id="466" name="TextBox 465">
            <a:extLst>
              <a:ext uri="{FF2B5EF4-FFF2-40B4-BE49-F238E27FC236}">
                <a16:creationId xmlns:a16="http://schemas.microsoft.com/office/drawing/2014/main" id="{511A33C4-2436-B51A-B954-4816B1A7BBB4}"/>
              </a:ext>
            </a:extLst>
          </p:cNvPr>
          <p:cNvSpPr txBox="1"/>
          <p:nvPr/>
        </p:nvSpPr>
        <p:spPr>
          <a:xfrm>
            <a:off x="15048938" y="4956207"/>
            <a:ext cx="3020788" cy="707886"/>
          </a:xfrm>
          <a:prstGeom prst="rect">
            <a:avLst/>
          </a:prstGeom>
          <a:noFill/>
          <a:ln>
            <a:noFill/>
          </a:ln>
        </p:spPr>
        <p:txBody>
          <a:bodyPr wrap="square">
            <a:spAutoFit/>
          </a:bodyPr>
          <a:lstStyle/>
          <a:p>
            <a:r>
              <a:rPr lang="en-US" sz="2000">
                <a:latin typeface="Times New Roman" panose="02020603050405020304" pitchFamily="18" charset="0"/>
                <a:cs typeface="Times New Roman" panose="02020603050405020304" pitchFamily="18" charset="0"/>
              </a:rPr>
              <a:t>Flow Rate = 0.3L/min</a:t>
            </a:r>
          </a:p>
          <a:p>
            <a:r>
              <a:rPr lang="en-US" sz="2000">
                <a:latin typeface="Times New Roman" panose="02020603050405020304" pitchFamily="18" charset="0"/>
                <a:cs typeface="Times New Roman" panose="02020603050405020304" pitchFamily="18" charset="0"/>
              </a:rPr>
              <a:t>ASD = 39.93 seconds</a:t>
            </a:r>
          </a:p>
        </p:txBody>
      </p:sp>
      <p:sp>
        <p:nvSpPr>
          <p:cNvPr id="6" name="TextBox 5">
            <a:extLst>
              <a:ext uri="{FF2B5EF4-FFF2-40B4-BE49-F238E27FC236}">
                <a16:creationId xmlns:a16="http://schemas.microsoft.com/office/drawing/2014/main" id="{D1E6536A-FF09-BD04-26F8-E64476F1B345}"/>
              </a:ext>
            </a:extLst>
          </p:cNvPr>
          <p:cNvSpPr txBox="1"/>
          <p:nvPr/>
        </p:nvSpPr>
        <p:spPr>
          <a:xfrm>
            <a:off x="15055464" y="9596765"/>
            <a:ext cx="3020788" cy="707886"/>
          </a:xfrm>
          <a:prstGeom prst="rect">
            <a:avLst/>
          </a:prstGeom>
          <a:noFill/>
          <a:ln>
            <a:noFill/>
          </a:ln>
        </p:spPr>
        <p:txBody>
          <a:bodyPr wrap="square">
            <a:spAutoFit/>
          </a:bodyPr>
          <a:lstStyle/>
          <a:p>
            <a:r>
              <a:rPr lang="en-US" sz="2000">
                <a:latin typeface="Times New Roman" panose="02020603050405020304" pitchFamily="18" charset="0"/>
                <a:cs typeface="Times New Roman" panose="02020603050405020304" pitchFamily="18" charset="0"/>
              </a:rPr>
              <a:t>Flow Rate = 0.6L/min</a:t>
            </a:r>
          </a:p>
          <a:p>
            <a:r>
              <a:rPr lang="en-US" sz="2000">
                <a:latin typeface="Times New Roman" panose="02020603050405020304" pitchFamily="18" charset="0"/>
                <a:cs typeface="Times New Roman" panose="02020603050405020304" pitchFamily="18" charset="0"/>
              </a:rPr>
              <a:t>ASD = 44.142 seconds</a:t>
            </a:r>
          </a:p>
        </p:txBody>
      </p:sp>
      <p:sp>
        <p:nvSpPr>
          <p:cNvPr id="9" name="TextBox 8">
            <a:extLst>
              <a:ext uri="{FF2B5EF4-FFF2-40B4-BE49-F238E27FC236}">
                <a16:creationId xmlns:a16="http://schemas.microsoft.com/office/drawing/2014/main" id="{8B3EBF3F-3A28-F123-0443-2F11A642CA81}"/>
              </a:ext>
            </a:extLst>
          </p:cNvPr>
          <p:cNvSpPr txBox="1"/>
          <p:nvPr/>
        </p:nvSpPr>
        <p:spPr>
          <a:xfrm>
            <a:off x="25623344" y="4684260"/>
            <a:ext cx="2986691" cy="707886"/>
          </a:xfrm>
          <a:prstGeom prst="rect">
            <a:avLst/>
          </a:prstGeom>
          <a:noFill/>
          <a:ln>
            <a:noFill/>
          </a:ln>
        </p:spPr>
        <p:txBody>
          <a:bodyPr wrap="square">
            <a:spAutoFit/>
          </a:bodyPr>
          <a:lstStyle/>
          <a:p>
            <a:r>
              <a:rPr lang="en-US" sz="2000">
                <a:latin typeface="Times New Roman" panose="02020603050405020304" pitchFamily="18" charset="0"/>
                <a:cs typeface="Times New Roman" panose="02020603050405020304" pitchFamily="18" charset="0"/>
              </a:rPr>
              <a:t>Flow Rate = 0.9L/min</a:t>
            </a:r>
          </a:p>
          <a:p>
            <a:r>
              <a:rPr lang="en-US" sz="2000">
                <a:latin typeface="Times New Roman" panose="02020603050405020304" pitchFamily="18" charset="0"/>
                <a:cs typeface="Times New Roman" panose="02020603050405020304" pitchFamily="18" charset="0"/>
              </a:rPr>
              <a:t>ASD = 60.858 seconds</a:t>
            </a:r>
          </a:p>
        </p:txBody>
      </p:sp>
      <p:sp>
        <p:nvSpPr>
          <p:cNvPr id="11" name="TextBox 10">
            <a:extLst>
              <a:ext uri="{FF2B5EF4-FFF2-40B4-BE49-F238E27FC236}">
                <a16:creationId xmlns:a16="http://schemas.microsoft.com/office/drawing/2014/main" id="{23571DC7-7951-443B-3F81-DE14EB395C90}"/>
              </a:ext>
            </a:extLst>
          </p:cNvPr>
          <p:cNvSpPr txBox="1"/>
          <p:nvPr/>
        </p:nvSpPr>
        <p:spPr>
          <a:xfrm>
            <a:off x="22273960" y="9619663"/>
            <a:ext cx="3020788" cy="707886"/>
          </a:xfrm>
          <a:prstGeom prst="rect">
            <a:avLst/>
          </a:prstGeom>
          <a:noFill/>
          <a:ln>
            <a:noFill/>
          </a:ln>
        </p:spPr>
        <p:txBody>
          <a:bodyPr wrap="square">
            <a:spAutoFit/>
          </a:bodyPr>
          <a:lstStyle/>
          <a:p>
            <a:r>
              <a:rPr lang="en-US" sz="2000">
                <a:latin typeface="Times New Roman" panose="02020603050405020304" pitchFamily="18" charset="0"/>
                <a:cs typeface="Times New Roman" panose="02020603050405020304" pitchFamily="18" charset="0"/>
              </a:rPr>
              <a:t>Flow Rate = 1 L/min</a:t>
            </a:r>
          </a:p>
          <a:p>
            <a:r>
              <a:rPr lang="en-US" sz="2000">
                <a:latin typeface="Times New Roman" panose="02020603050405020304" pitchFamily="18" charset="0"/>
                <a:cs typeface="Times New Roman" panose="02020603050405020304" pitchFamily="18" charset="0"/>
              </a:rPr>
              <a:t>ASD = 65.058 seconds</a:t>
            </a:r>
          </a:p>
        </p:txBody>
      </p:sp>
      <p:sp>
        <p:nvSpPr>
          <p:cNvPr id="100" name="TextBox 99">
            <a:extLst>
              <a:ext uri="{FF2B5EF4-FFF2-40B4-BE49-F238E27FC236}">
                <a16:creationId xmlns:a16="http://schemas.microsoft.com/office/drawing/2014/main" id="{86E64852-2383-FAA6-9A98-97073E03FCBD}"/>
              </a:ext>
            </a:extLst>
          </p:cNvPr>
          <p:cNvSpPr txBox="1"/>
          <p:nvPr/>
        </p:nvSpPr>
        <p:spPr>
          <a:xfrm>
            <a:off x="15116946" y="13829559"/>
            <a:ext cx="4563441" cy="461665"/>
          </a:xfrm>
          <a:prstGeom prst="rect">
            <a:avLst/>
          </a:prstGeom>
          <a:noFill/>
          <a:ln>
            <a:noFill/>
          </a:ln>
        </p:spPr>
        <p:txBody>
          <a:bodyPr wrap="square">
            <a:spAutoFit/>
          </a:bodyPr>
          <a:lstStyle/>
          <a:p>
            <a:r>
              <a:rPr lang="en-US" sz="2400" dirty="0">
                <a:latin typeface="Times New Roman" panose="02020603050405020304" pitchFamily="18" charset="0"/>
                <a:cs typeface="Times New Roman" panose="02020603050405020304" pitchFamily="18" charset="0"/>
              </a:rPr>
              <a:t>Signal Duration vs. Gas Flow Rate</a:t>
            </a:r>
          </a:p>
        </p:txBody>
      </p:sp>
      <p:sp>
        <p:nvSpPr>
          <p:cNvPr id="104" name="TextBox 103">
            <a:extLst>
              <a:ext uri="{FF2B5EF4-FFF2-40B4-BE49-F238E27FC236}">
                <a16:creationId xmlns:a16="http://schemas.microsoft.com/office/drawing/2014/main" id="{075DEF0E-550A-828A-2493-86D138964E34}"/>
              </a:ext>
            </a:extLst>
          </p:cNvPr>
          <p:cNvSpPr txBox="1"/>
          <p:nvPr/>
        </p:nvSpPr>
        <p:spPr>
          <a:xfrm>
            <a:off x="22310041" y="13904001"/>
            <a:ext cx="4016028" cy="461665"/>
          </a:xfrm>
          <a:prstGeom prst="rect">
            <a:avLst/>
          </a:prstGeom>
          <a:noFill/>
          <a:ln>
            <a:noFill/>
          </a:ln>
        </p:spPr>
        <p:txBody>
          <a:bodyPr wrap="square">
            <a:spAutoFit/>
          </a:bodyPr>
          <a:lstStyle/>
          <a:p>
            <a:r>
              <a:rPr lang="en-US" sz="2400" dirty="0">
                <a:latin typeface="Times New Roman" panose="02020603050405020304" pitchFamily="18" charset="0"/>
                <a:cs typeface="Times New Roman" panose="02020603050405020304" pitchFamily="18" charset="0"/>
              </a:rPr>
              <a:t>Peak Area vs. Gas Flow Rate</a:t>
            </a:r>
          </a:p>
        </p:txBody>
      </p:sp>
      <p:grpSp>
        <p:nvGrpSpPr>
          <p:cNvPr id="987" name="Group 986">
            <a:extLst>
              <a:ext uri="{FF2B5EF4-FFF2-40B4-BE49-F238E27FC236}">
                <a16:creationId xmlns:a16="http://schemas.microsoft.com/office/drawing/2014/main" id="{21A04F02-D9BB-314D-7C54-8D7A14E4AB54}"/>
              </a:ext>
            </a:extLst>
          </p:cNvPr>
          <p:cNvGrpSpPr/>
          <p:nvPr/>
        </p:nvGrpSpPr>
        <p:grpSpPr>
          <a:xfrm>
            <a:off x="442627" y="27274780"/>
            <a:ext cx="4577395" cy="3119428"/>
            <a:chOff x="180463" y="27274780"/>
            <a:chExt cx="4839559" cy="3170642"/>
          </a:xfrm>
        </p:grpSpPr>
        <p:grpSp>
          <p:nvGrpSpPr>
            <p:cNvPr id="42" name="Group 41">
              <a:extLst>
                <a:ext uri="{FF2B5EF4-FFF2-40B4-BE49-F238E27FC236}">
                  <a16:creationId xmlns:a16="http://schemas.microsoft.com/office/drawing/2014/main" id="{534BEEE9-1D8A-8476-5F7D-99189B2E08EE}"/>
                </a:ext>
              </a:extLst>
            </p:cNvPr>
            <p:cNvGrpSpPr/>
            <p:nvPr/>
          </p:nvGrpSpPr>
          <p:grpSpPr>
            <a:xfrm>
              <a:off x="537310" y="27274780"/>
              <a:ext cx="4482712" cy="2327826"/>
              <a:chOff x="537310" y="28978263"/>
              <a:chExt cx="4482712" cy="2327826"/>
            </a:xfrm>
          </p:grpSpPr>
          <p:sp>
            <p:nvSpPr>
              <p:cNvPr id="965" name="Oval 964">
                <a:extLst>
                  <a:ext uri="{FF2B5EF4-FFF2-40B4-BE49-F238E27FC236}">
                    <a16:creationId xmlns:a16="http://schemas.microsoft.com/office/drawing/2014/main" id="{9F4780DE-C761-3F30-5B15-A9824CA341F5}"/>
                  </a:ext>
                </a:extLst>
              </p:cNvPr>
              <p:cNvSpPr/>
              <p:nvPr/>
            </p:nvSpPr>
            <p:spPr>
              <a:xfrm>
                <a:off x="833806" y="29245282"/>
                <a:ext cx="1416423" cy="138056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66" name="Oval 965">
                <a:extLst>
                  <a:ext uri="{FF2B5EF4-FFF2-40B4-BE49-F238E27FC236}">
                    <a16:creationId xmlns:a16="http://schemas.microsoft.com/office/drawing/2014/main" id="{8B05555C-0DAA-E7B9-D1CA-7746F9C0603A}"/>
                  </a:ext>
                </a:extLst>
              </p:cNvPr>
              <p:cNvSpPr/>
              <p:nvPr/>
            </p:nvSpPr>
            <p:spPr>
              <a:xfrm>
                <a:off x="537310" y="29372418"/>
                <a:ext cx="1416423" cy="1380565"/>
              </a:xfrm>
              <a:prstGeom prst="ellipse">
                <a:avLst/>
              </a:prstGeom>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67" name="Freeform: Shape 966">
                <a:extLst>
                  <a:ext uri="{FF2B5EF4-FFF2-40B4-BE49-F238E27FC236}">
                    <a16:creationId xmlns:a16="http://schemas.microsoft.com/office/drawing/2014/main" id="{67C3A469-0535-F296-D2B4-46C225F1A3BD}"/>
                  </a:ext>
                </a:extLst>
              </p:cNvPr>
              <p:cNvSpPr/>
              <p:nvPr/>
            </p:nvSpPr>
            <p:spPr>
              <a:xfrm>
                <a:off x="1058891" y="29299737"/>
                <a:ext cx="2886707" cy="1663650"/>
              </a:xfrm>
              <a:custGeom>
                <a:avLst/>
                <a:gdLst>
                  <a:gd name="csX0" fmla="*/ 0 w 3767070"/>
                  <a:gd name="csY0" fmla="*/ 73109 h 1663650"/>
                  <a:gd name="csX1" fmla="*/ 2279560 w 3767070"/>
                  <a:gd name="csY1" fmla="*/ 131064 h 1663650"/>
                  <a:gd name="csX2" fmla="*/ 1893194 w 3767070"/>
                  <a:gd name="csY2" fmla="*/ 1277284 h 1663650"/>
                  <a:gd name="csX3" fmla="*/ 3419340 w 3767070"/>
                  <a:gd name="csY3" fmla="*/ 1058343 h 1663650"/>
                  <a:gd name="csX4" fmla="*/ 3767070 w 3767070"/>
                  <a:gd name="csY4" fmla="*/ 1663650 h 1663650"/>
                </a:gdLst>
                <a:ahLst/>
                <a:cxnLst>
                  <a:cxn ang="0">
                    <a:pos x="csX0" y="csY0"/>
                  </a:cxn>
                  <a:cxn ang="0">
                    <a:pos x="csX1" y="csY1"/>
                  </a:cxn>
                  <a:cxn ang="0">
                    <a:pos x="csX2" y="csY2"/>
                  </a:cxn>
                  <a:cxn ang="0">
                    <a:pos x="csX3" y="csY3"/>
                  </a:cxn>
                  <a:cxn ang="0">
                    <a:pos x="csX4" y="csY4"/>
                  </a:cxn>
                </a:cxnLst>
                <a:rect l="l" t="t" r="r" b="b"/>
                <a:pathLst>
                  <a:path w="3767070" h="1663650">
                    <a:moveTo>
                      <a:pt x="0" y="73109"/>
                    </a:moveTo>
                    <a:cubicBezTo>
                      <a:pt x="982014" y="1738"/>
                      <a:pt x="1964028" y="-69632"/>
                      <a:pt x="2279560" y="131064"/>
                    </a:cubicBezTo>
                    <a:cubicBezTo>
                      <a:pt x="2595092" y="331760"/>
                      <a:pt x="1703231" y="1122738"/>
                      <a:pt x="1893194" y="1277284"/>
                    </a:cubicBezTo>
                    <a:cubicBezTo>
                      <a:pt x="2083157" y="1431830"/>
                      <a:pt x="3107027" y="993949"/>
                      <a:pt x="3419340" y="1058343"/>
                    </a:cubicBezTo>
                    <a:cubicBezTo>
                      <a:pt x="3731653" y="1122737"/>
                      <a:pt x="3709115" y="1561692"/>
                      <a:pt x="3767070" y="1663650"/>
                    </a:cubicBezTo>
                  </a:path>
                </a:pathLst>
              </a:custGeom>
              <a:ln w="38100">
                <a:solidFill>
                  <a:srgbClr val="FFFF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68" name="Oval 967">
                <a:extLst>
                  <a:ext uri="{FF2B5EF4-FFF2-40B4-BE49-F238E27FC236}">
                    <a16:creationId xmlns:a16="http://schemas.microsoft.com/office/drawing/2014/main" id="{AFAC99D5-A3E3-1EF6-F4EC-D79290072752}"/>
                  </a:ext>
                </a:extLst>
              </p:cNvPr>
              <p:cNvSpPr/>
              <p:nvPr/>
            </p:nvSpPr>
            <p:spPr>
              <a:xfrm>
                <a:off x="2461034" y="29013412"/>
                <a:ext cx="706543" cy="641986"/>
              </a:xfrm>
              <a:prstGeom prst="ellipse">
                <a:avLst/>
              </a:prstGeom>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69" name="Freeform: Shape 968">
                <a:extLst>
                  <a:ext uri="{FF2B5EF4-FFF2-40B4-BE49-F238E27FC236}">
                    <a16:creationId xmlns:a16="http://schemas.microsoft.com/office/drawing/2014/main" id="{322A5800-FE66-2280-2A80-CEF3DC950422}"/>
                  </a:ext>
                </a:extLst>
              </p:cNvPr>
              <p:cNvSpPr/>
              <p:nvPr/>
            </p:nvSpPr>
            <p:spPr>
              <a:xfrm>
                <a:off x="1637819" y="29033373"/>
                <a:ext cx="2438407" cy="2269814"/>
              </a:xfrm>
              <a:custGeom>
                <a:avLst/>
                <a:gdLst>
                  <a:gd name="csX0" fmla="*/ 0 w 6428519"/>
                  <a:gd name="csY0" fmla="*/ 1773141 h 2547835"/>
                  <a:gd name="csX1" fmla="*/ 3220278 w 6428519"/>
                  <a:gd name="csY1" fmla="*/ 2544418 h 2547835"/>
                  <a:gd name="csX2" fmla="*/ 5398936 w 6428519"/>
                  <a:gd name="csY2" fmla="*/ 1502797 h 2547835"/>
                  <a:gd name="csX3" fmla="*/ 6273579 w 6428519"/>
                  <a:gd name="csY3" fmla="*/ 500932 h 2547835"/>
                  <a:gd name="csX4" fmla="*/ 6249725 w 6428519"/>
                  <a:gd name="csY4" fmla="*/ 103367 h 2547835"/>
                  <a:gd name="csX5" fmla="*/ 4492487 w 6428519"/>
                  <a:gd name="csY5" fmla="*/ 0 h 2547835"/>
                </a:gdLst>
                <a:ahLst/>
                <a:cxnLst>
                  <a:cxn ang="0">
                    <a:pos x="csX0" y="csY0"/>
                  </a:cxn>
                  <a:cxn ang="0">
                    <a:pos x="csX1" y="csY1"/>
                  </a:cxn>
                  <a:cxn ang="0">
                    <a:pos x="csX2" y="csY2"/>
                  </a:cxn>
                  <a:cxn ang="0">
                    <a:pos x="csX3" y="csY3"/>
                  </a:cxn>
                  <a:cxn ang="0">
                    <a:pos x="csX4" y="csY4"/>
                  </a:cxn>
                  <a:cxn ang="0">
                    <a:pos x="csX5" y="csY5"/>
                  </a:cxn>
                </a:cxnLst>
                <a:rect l="l" t="t" r="r" b="b"/>
                <a:pathLst>
                  <a:path w="6428519" h="2547835">
                    <a:moveTo>
                      <a:pt x="0" y="1773141"/>
                    </a:moveTo>
                    <a:cubicBezTo>
                      <a:pt x="1160227" y="2181308"/>
                      <a:pt x="2320455" y="2589475"/>
                      <a:pt x="3220278" y="2544418"/>
                    </a:cubicBezTo>
                    <a:cubicBezTo>
                      <a:pt x="4120101" y="2499361"/>
                      <a:pt x="4890053" y="1843378"/>
                      <a:pt x="5398936" y="1502797"/>
                    </a:cubicBezTo>
                    <a:cubicBezTo>
                      <a:pt x="5907819" y="1162216"/>
                      <a:pt x="6131781" y="734170"/>
                      <a:pt x="6273579" y="500932"/>
                    </a:cubicBezTo>
                    <a:cubicBezTo>
                      <a:pt x="6415377" y="267694"/>
                      <a:pt x="6546574" y="186856"/>
                      <a:pt x="6249725" y="103367"/>
                    </a:cubicBezTo>
                    <a:cubicBezTo>
                      <a:pt x="5952876" y="19878"/>
                      <a:pt x="5222681" y="9939"/>
                      <a:pt x="4492487" y="0"/>
                    </a:cubicBezTo>
                  </a:path>
                </a:pathLst>
              </a:custGeom>
              <a:ln w="31750">
                <a:solidFill>
                  <a:srgbClr val="FFFF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70" name="Cylinder 969">
                <a:extLst>
                  <a:ext uri="{FF2B5EF4-FFF2-40B4-BE49-F238E27FC236}">
                    <a16:creationId xmlns:a16="http://schemas.microsoft.com/office/drawing/2014/main" id="{C3975750-94E9-9A22-AD67-D4B36B711E9F}"/>
                  </a:ext>
                </a:extLst>
              </p:cNvPr>
              <p:cNvSpPr/>
              <p:nvPr/>
            </p:nvSpPr>
            <p:spPr>
              <a:xfrm>
                <a:off x="3821345" y="30909471"/>
                <a:ext cx="238259" cy="396618"/>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71" name="Oval 970">
                <a:extLst>
                  <a:ext uri="{FF2B5EF4-FFF2-40B4-BE49-F238E27FC236}">
                    <a16:creationId xmlns:a16="http://schemas.microsoft.com/office/drawing/2014/main" id="{A24AF479-950A-4168-07FC-A73907EE5828}"/>
                  </a:ext>
                </a:extLst>
              </p:cNvPr>
              <p:cNvSpPr/>
              <p:nvPr/>
            </p:nvSpPr>
            <p:spPr>
              <a:xfrm>
                <a:off x="3357217" y="28978263"/>
                <a:ext cx="1662805" cy="641986"/>
              </a:xfrm>
              <a:prstGeom prst="ellipse">
                <a:avLst/>
              </a:prstGeom>
              <a:solidFill>
                <a:schemeClr val="tx2">
                  <a:lumMod val="20000"/>
                  <a:lumOff val="80000"/>
                </a:schemeClr>
              </a:solidFill>
              <a:ln>
                <a:solidFill>
                  <a:schemeClr val="bg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Detector</a:t>
                </a:r>
              </a:p>
            </p:txBody>
          </p:sp>
          <mc:AlternateContent xmlns:mc="http://schemas.openxmlformats.org/markup-compatibility/2006" xmlns:p14="http://schemas.microsoft.com/office/powerpoint/2010/main">
            <mc:Choice Requires="p14">
              <p:contentPart p14:bwMode="auto" r:id="rId36">
                <p14:nvContentPartPr>
                  <p14:cNvPr id="972" name="Ink 971">
                    <a:extLst>
                      <a:ext uri="{FF2B5EF4-FFF2-40B4-BE49-F238E27FC236}">
                        <a16:creationId xmlns:a16="http://schemas.microsoft.com/office/drawing/2014/main" id="{E850400A-0DCF-EC4B-28D7-4A5669F2A429}"/>
                      </a:ext>
                    </a:extLst>
                  </p14:cNvPr>
                  <p14:cNvContentPartPr/>
                  <p14:nvPr/>
                </p14:nvContentPartPr>
                <p14:xfrm>
                  <a:off x="3254626" y="28989038"/>
                  <a:ext cx="355680" cy="360"/>
                </p14:xfrm>
              </p:contentPart>
            </mc:Choice>
            <mc:Fallback xmlns="">
              <p:pic>
                <p:nvPicPr>
                  <p:cNvPr id="972" name="Ink 971">
                    <a:extLst>
                      <a:ext uri="{FF2B5EF4-FFF2-40B4-BE49-F238E27FC236}">
                        <a16:creationId xmlns:a16="http://schemas.microsoft.com/office/drawing/2014/main" id="{E850400A-0DCF-EC4B-28D7-4A5669F2A429}"/>
                      </a:ext>
                    </a:extLst>
                  </p:cNvPr>
                  <p:cNvPicPr/>
                  <p:nvPr/>
                </p:nvPicPr>
                <p:blipFill>
                  <a:blip r:embed="rId37"/>
                  <a:stretch>
                    <a:fillRect/>
                  </a:stretch>
                </p:blipFill>
                <p:spPr>
                  <a:xfrm>
                    <a:off x="3188055" y="28926038"/>
                    <a:ext cx="488442" cy="126000"/>
                  </a:xfrm>
                  <a:prstGeom prst="rect">
                    <a:avLst/>
                  </a:prstGeom>
                </p:spPr>
              </p:pic>
            </mc:Fallback>
          </mc:AlternateContent>
          <p:cxnSp>
            <p:nvCxnSpPr>
              <p:cNvPr id="974" name="Straight Connector 973">
                <a:extLst>
                  <a:ext uri="{FF2B5EF4-FFF2-40B4-BE49-F238E27FC236}">
                    <a16:creationId xmlns:a16="http://schemas.microsoft.com/office/drawing/2014/main" id="{6A5C6A2E-5D53-B4CF-0EC3-27365218CF29}"/>
                  </a:ext>
                </a:extLst>
              </p:cNvPr>
              <p:cNvCxnSpPr/>
              <p:nvPr/>
            </p:nvCxnSpPr>
            <p:spPr>
              <a:xfrm>
                <a:off x="2235633" y="31065803"/>
                <a:ext cx="333375" cy="20955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020" name="Oval 1019">
                <a:extLst>
                  <a:ext uri="{FF2B5EF4-FFF2-40B4-BE49-F238E27FC236}">
                    <a16:creationId xmlns:a16="http://schemas.microsoft.com/office/drawing/2014/main" id="{AC4B6601-866A-6C1E-7700-692861C65D3C}"/>
                  </a:ext>
                </a:extLst>
              </p:cNvPr>
              <p:cNvSpPr/>
              <p:nvPr/>
            </p:nvSpPr>
            <p:spPr>
              <a:xfrm>
                <a:off x="986210" y="29545886"/>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21" name="Oval 1020">
                <a:extLst>
                  <a:ext uri="{FF2B5EF4-FFF2-40B4-BE49-F238E27FC236}">
                    <a16:creationId xmlns:a16="http://schemas.microsoft.com/office/drawing/2014/main" id="{A0EFA387-8498-5366-10F3-D35EC5B6BBFF}"/>
                  </a:ext>
                </a:extLst>
              </p:cNvPr>
              <p:cNvSpPr/>
              <p:nvPr/>
            </p:nvSpPr>
            <p:spPr>
              <a:xfrm>
                <a:off x="1323661" y="29579016"/>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22" name="Oval 1021">
                <a:extLst>
                  <a:ext uri="{FF2B5EF4-FFF2-40B4-BE49-F238E27FC236}">
                    <a16:creationId xmlns:a16="http://schemas.microsoft.com/office/drawing/2014/main" id="{3C483FEF-1950-049A-4F83-C3EC09B37B90}"/>
                  </a:ext>
                </a:extLst>
              </p:cNvPr>
              <p:cNvSpPr/>
              <p:nvPr/>
            </p:nvSpPr>
            <p:spPr>
              <a:xfrm>
                <a:off x="1530159" y="29890220"/>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23" name="Oval 1022">
                <a:extLst>
                  <a:ext uri="{FF2B5EF4-FFF2-40B4-BE49-F238E27FC236}">
                    <a16:creationId xmlns:a16="http://schemas.microsoft.com/office/drawing/2014/main" id="{B0090E51-15ED-4C64-25BE-89F6D968F650}"/>
                  </a:ext>
                </a:extLst>
              </p:cNvPr>
              <p:cNvSpPr/>
              <p:nvPr/>
            </p:nvSpPr>
            <p:spPr>
              <a:xfrm>
                <a:off x="1421396" y="30247423"/>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24" name="Oval 1023">
                <a:extLst>
                  <a:ext uri="{FF2B5EF4-FFF2-40B4-BE49-F238E27FC236}">
                    <a16:creationId xmlns:a16="http://schemas.microsoft.com/office/drawing/2014/main" id="{5005E378-039B-D3ED-FBBA-D52D769DC1A9}"/>
                  </a:ext>
                </a:extLst>
              </p:cNvPr>
              <p:cNvSpPr/>
              <p:nvPr/>
            </p:nvSpPr>
            <p:spPr>
              <a:xfrm>
                <a:off x="1065453" y="30365174"/>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25" name="Oval 1024">
                <a:extLst>
                  <a:ext uri="{FF2B5EF4-FFF2-40B4-BE49-F238E27FC236}">
                    <a16:creationId xmlns:a16="http://schemas.microsoft.com/office/drawing/2014/main" id="{F428543B-A456-8BAF-4803-5ADF2AD87E8A}"/>
                  </a:ext>
                </a:extLst>
              </p:cNvPr>
              <p:cNvSpPr/>
              <p:nvPr/>
            </p:nvSpPr>
            <p:spPr>
              <a:xfrm>
                <a:off x="739749" y="30161825"/>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27" name="Oval 1026">
                <a:extLst>
                  <a:ext uri="{FF2B5EF4-FFF2-40B4-BE49-F238E27FC236}">
                    <a16:creationId xmlns:a16="http://schemas.microsoft.com/office/drawing/2014/main" id="{BDFED8D5-4AAB-6926-E738-9B04D415FD1A}"/>
                  </a:ext>
                </a:extLst>
              </p:cNvPr>
              <p:cNvSpPr/>
              <p:nvPr/>
            </p:nvSpPr>
            <p:spPr>
              <a:xfrm>
                <a:off x="722034" y="29771173"/>
                <a:ext cx="230435" cy="217423"/>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071" name="Straight Connector 1070">
                <a:extLst>
                  <a:ext uri="{FF2B5EF4-FFF2-40B4-BE49-F238E27FC236}">
                    <a16:creationId xmlns:a16="http://schemas.microsoft.com/office/drawing/2014/main" id="{87BBD2B0-262C-2CC3-0133-514DE948862D}"/>
                  </a:ext>
                </a:extLst>
              </p:cNvPr>
              <p:cNvCxnSpPr>
                <a:cxnSpLocks/>
              </p:cNvCxnSpPr>
              <p:nvPr/>
            </p:nvCxnSpPr>
            <p:spPr>
              <a:xfrm flipV="1">
                <a:off x="3520261" y="30230478"/>
                <a:ext cx="243729" cy="50679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15AAD082-5F99-40C6-422A-26A87F5D7009}"/>
                  </a:ext>
                </a:extLst>
              </p:cNvPr>
              <p:cNvCxnSpPr>
                <a:cxnSpLocks/>
              </p:cNvCxnSpPr>
              <p:nvPr/>
            </p:nvCxnSpPr>
            <p:spPr>
              <a:xfrm flipV="1">
                <a:off x="2591654" y="29870400"/>
                <a:ext cx="194314" cy="328130"/>
              </a:xfrm>
              <a:prstGeom prst="line">
                <a:avLst/>
              </a:prstGeom>
              <a:ln w="34925"/>
            </p:spPr>
            <p:style>
              <a:lnRef idx="1">
                <a:schemeClr val="accent1"/>
              </a:lnRef>
              <a:fillRef idx="0">
                <a:schemeClr val="accent1"/>
              </a:fillRef>
              <a:effectRef idx="0">
                <a:schemeClr val="accent1"/>
              </a:effectRef>
              <a:fontRef idx="minor">
                <a:schemeClr val="tx1"/>
              </a:fontRef>
            </p:style>
          </p:cxnSp>
        </p:grpSp>
        <p:cxnSp>
          <p:nvCxnSpPr>
            <p:cNvPr id="483" name="Straight Arrow Connector 482">
              <a:extLst>
                <a:ext uri="{FF2B5EF4-FFF2-40B4-BE49-F238E27FC236}">
                  <a16:creationId xmlns:a16="http://schemas.microsoft.com/office/drawing/2014/main" id="{2B2A001C-CA39-D656-DEB2-87471E0B771E}"/>
                </a:ext>
              </a:extLst>
            </p:cNvPr>
            <p:cNvCxnSpPr>
              <a:cxnSpLocks/>
              <a:stCxn id="83" idx="0"/>
            </p:cNvCxnSpPr>
            <p:nvPr/>
          </p:nvCxnSpPr>
          <p:spPr>
            <a:xfrm flipV="1">
              <a:off x="952469" y="28285112"/>
              <a:ext cx="1715286" cy="14603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85F48E79-6AA8-9C7A-007F-CF740B276D48}"/>
                </a:ext>
              </a:extLst>
            </p:cNvPr>
            <p:cNvCxnSpPr>
              <a:cxnSpLocks/>
            </p:cNvCxnSpPr>
            <p:nvPr/>
          </p:nvCxnSpPr>
          <p:spPr>
            <a:xfrm flipV="1">
              <a:off x="944885" y="28818222"/>
              <a:ext cx="2582983" cy="951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863D015-B665-ADA2-8A65-B5B48F7EA9EE}"/>
                </a:ext>
              </a:extLst>
            </p:cNvPr>
            <p:cNvCxnSpPr>
              <a:cxnSpLocks/>
            </p:cNvCxnSpPr>
            <p:nvPr/>
          </p:nvCxnSpPr>
          <p:spPr>
            <a:xfrm flipV="1">
              <a:off x="952469" y="29543618"/>
              <a:ext cx="1460909" cy="2493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371F46A-4F4F-F805-E7AE-7C16CE835A9F}"/>
                </a:ext>
              </a:extLst>
            </p:cNvPr>
            <p:cNvSpPr txBox="1"/>
            <p:nvPr/>
          </p:nvSpPr>
          <p:spPr>
            <a:xfrm>
              <a:off x="180463" y="29745421"/>
              <a:ext cx="1544012"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Sample </a:t>
              </a:r>
              <a:r>
                <a:rPr lang="en-US" sz="2400">
                  <a:solidFill>
                    <a:schemeClr val="tx1"/>
                  </a:solidFill>
                  <a:latin typeface="Times New Roman" panose="02020603050405020304" pitchFamily="18" charset="0"/>
                  <a:cs typeface="Times New Roman" panose="02020603050405020304" pitchFamily="18" charset="0"/>
                </a:rPr>
                <a:t>3x</a:t>
              </a:r>
              <a:endParaRPr lang="en-US" sz="2400" b="1">
                <a:latin typeface="Times New Roman" panose="02020603050405020304" pitchFamily="18" charset="0"/>
                <a:cs typeface="Times New Roman" panose="02020603050405020304" pitchFamily="18" charset="0"/>
              </a:endParaRPr>
            </a:p>
          </p:txBody>
        </p:sp>
        <p:cxnSp>
          <p:nvCxnSpPr>
            <p:cNvPr id="85" name="Straight Arrow Connector 84">
              <a:extLst>
                <a:ext uri="{FF2B5EF4-FFF2-40B4-BE49-F238E27FC236}">
                  <a16:creationId xmlns:a16="http://schemas.microsoft.com/office/drawing/2014/main" id="{D96D086D-25D5-CE16-DE71-EF5CBB073961}"/>
                </a:ext>
              </a:extLst>
            </p:cNvPr>
            <p:cNvCxnSpPr>
              <a:cxnSpLocks/>
            </p:cNvCxnSpPr>
            <p:nvPr/>
          </p:nvCxnSpPr>
          <p:spPr>
            <a:xfrm flipH="1" flipV="1">
              <a:off x="3210233" y="29549650"/>
              <a:ext cx="606730" cy="63427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FDE3585-83AE-2943-4914-F2673066525E}"/>
                </a:ext>
              </a:extLst>
            </p:cNvPr>
            <p:cNvSpPr txBox="1"/>
            <p:nvPr/>
          </p:nvSpPr>
          <p:spPr>
            <a:xfrm>
              <a:off x="3770800" y="29983757"/>
              <a:ext cx="628698"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Air</a:t>
              </a:r>
            </a:p>
          </p:txBody>
        </p:sp>
        <p:sp>
          <p:nvSpPr>
            <p:cNvPr id="37" name="Cylinder 36">
              <a:extLst>
                <a:ext uri="{FF2B5EF4-FFF2-40B4-BE49-F238E27FC236}">
                  <a16:creationId xmlns:a16="http://schemas.microsoft.com/office/drawing/2014/main" id="{B4F5E632-6812-8D86-E62A-7D0ACF1F555B}"/>
                </a:ext>
              </a:extLst>
            </p:cNvPr>
            <p:cNvSpPr/>
            <p:nvPr/>
          </p:nvSpPr>
          <p:spPr>
            <a:xfrm>
              <a:off x="3818238" y="29193507"/>
              <a:ext cx="254998" cy="416144"/>
            </a:xfrm>
            <a:prstGeom prst="ca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8">
              <p14:nvContentPartPr>
                <p14:cNvPr id="45" name="Ink 44">
                  <a:extLst>
                    <a:ext uri="{FF2B5EF4-FFF2-40B4-BE49-F238E27FC236}">
                      <a16:creationId xmlns:a16="http://schemas.microsoft.com/office/drawing/2014/main" id="{2D792579-6DFB-DFBB-2BC0-3FEB0332EA91}"/>
                    </a:ext>
                  </a:extLst>
                </p14:cNvPr>
                <p14:cNvContentPartPr/>
                <p14:nvPr/>
              </p14:nvContentPartPr>
              <p14:xfrm>
                <a:off x="3932190" y="29222471"/>
                <a:ext cx="3960" cy="232920"/>
              </p14:xfrm>
            </p:contentPart>
          </mc:Choice>
          <mc:Fallback xmlns="">
            <p:pic>
              <p:nvPicPr>
                <p:cNvPr id="45" name="Ink 44">
                  <a:extLst>
                    <a:ext uri="{FF2B5EF4-FFF2-40B4-BE49-F238E27FC236}">
                      <a16:creationId xmlns:a16="http://schemas.microsoft.com/office/drawing/2014/main" id="{2D792579-6DFB-DFBB-2BC0-3FEB0332EA91}"/>
                    </a:ext>
                  </a:extLst>
                </p:cNvPr>
                <p:cNvPicPr/>
                <p:nvPr/>
              </p:nvPicPr>
              <p:blipFill>
                <a:blip r:embed="rId39"/>
                <a:stretch>
                  <a:fillRect/>
                </a:stretch>
              </p:blipFill>
              <p:spPr>
                <a:xfrm>
                  <a:off x="3914190" y="29204160"/>
                  <a:ext cx="39600" cy="26917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0" name="Ink 49">
                  <a:extLst>
                    <a:ext uri="{FF2B5EF4-FFF2-40B4-BE49-F238E27FC236}">
                      <a16:creationId xmlns:a16="http://schemas.microsoft.com/office/drawing/2014/main" id="{70B7583D-A072-BA73-A2E1-6FE034E73593}"/>
                    </a:ext>
                  </a:extLst>
                </p14:cNvPr>
                <p14:cNvContentPartPr/>
                <p14:nvPr/>
              </p14:nvContentPartPr>
              <p14:xfrm>
                <a:off x="3910611" y="29256701"/>
                <a:ext cx="59400" cy="4320"/>
              </p14:xfrm>
            </p:contentPart>
          </mc:Choice>
          <mc:Fallback xmlns="">
            <p:pic>
              <p:nvPicPr>
                <p:cNvPr id="50" name="Ink 49">
                  <a:extLst>
                    <a:ext uri="{FF2B5EF4-FFF2-40B4-BE49-F238E27FC236}">
                      <a16:creationId xmlns:a16="http://schemas.microsoft.com/office/drawing/2014/main" id="{70B7583D-A072-BA73-A2E1-6FE034E73593}"/>
                    </a:ext>
                  </a:extLst>
                </p:cNvPr>
                <p:cNvPicPr/>
                <p:nvPr/>
              </p:nvPicPr>
              <p:blipFill>
                <a:blip r:embed="rId41"/>
                <a:stretch>
                  <a:fillRect/>
                </a:stretch>
              </p:blipFill>
              <p:spPr>
                <a:xfrm>
                  <a:off x="3906042" y="29252381"/>
                  <a:ext cx="68538" cy="12960"/>
                </a:xfrm>
                <a:prstGeom prst="rect">
                  <a:avLst/>
                </a:prstGeom>
              </p:spPr>
            </p:pic>
          </mc:Fallback>
        </mc:AlternateContent>
      </p:grpSp>
      <p:pic>
        <p:nvPicPr>
          <p:cNvPr id="51" name="Picture 50">
            <a:extLst>
              <a:ext uri="{FF2B5EF4-FFF2-40B4-BE49-F238E27FC236}">
                <a16:creationId xmlns:a16="http://schemas.microsoft.com/office/drawing/2014/main" id="{F8CA57AC-DE2B-E0DB-B003-7C58726CBF19}"/>
              </a:ext>
            </a:extLst>
          </p:cNvPr>
          <p:cNvPicPr>
            <a:picLocks noChangeAspect="1"/>
          </p:cNvPicPr>
          <p:nvPr/>
        </p:nvPicPr>
        <p:blipFill>
          <a:blip r:embed="rId42"/>
          <a:stretch>
            <a:fillRect/>
          </a:stretch>
        </p:blipFill>
        <p:spPr>
          <a:xfrm>
            <a:off x="5683624" y="26351817"/>
            <a:ext cx="8123828" cy="3797007"/>
          </a:xfrm>
          <a:prstGeom prst="rect">
            <a:avLst/>
          </a:prstGeom>
        </p:spPr>
      </p:pic>
      <p:sp>
        <p:nvSpPr>
          <p:cNvPr id="59" name="TextBox 58">
            <a:extLst>
              <a:ext uri="{FF2B5EF4-FFF2-40B4-BE49-F238E27FC236}">
                <a16:creationId xmlns:a16="http://schemas.microsoft.com/office/drawing/2014/main" id="{8934BB00-D7F9-243E-414A-415345949C4F}"/>
              </a:ext>
            </a:extLst>
          </p:cNvPr>
          <p:cNvSpPr txBox="1"/>
          <p:nvPr/>
        </p:nvSpPr>
        <p:spPr>
          <a:xfrm rot="16200000">
            <a:off x="19680895" y="14396054"/>
            <a:ext cx="4008967"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Peak Area</a:t>
            </a:r>
          </a:p>
        </p:txBody>
      </p:sp>
      <p:grpSp>
        <p:nvGrpSpPr>
          <p:cNvPr id="13" name="Group 12">
            <a:extLst>
              <a:ext uri="{FF2B5EF4-FFF2-40B4-BE49-F238E27FC236}">
                <a16:creationId xmlns:a16="http://schemas.microsoft.com/office/drawing/2014/main" id="{40FEE068-2AFB-130E-80F1-2403ED7B438A}"/>
              </a:ext>
            </a:extLst>
          </p:cNvPr>
          <p:cNvGrpSpPr/>
          <p:nvPr/>
        </p:nvGrpSpPr>
        <p:grpSpPr>
          <a:xfrm>
            <a:off x="28898144" y="18749672"/>
            <a:ext cx="14558070" cy="5362302"/>
            <a:chOff x="28898144" y="18677483"/>
            <a:chExt cx="14558070" cy="5362302"/>
          </a:xfrm>
        </p:grpSpPr>
        <p:sp>
          <p:nvSpPr>
            <p:cNvPr id="1066" name="TextBox 1065">
              <a:extLst>
                <a:ext uri="{FF2B5EF4-FFF2-40B4-BE49-F238E27FC236}">
                  <a16:creationId xmlns:a16="http://schemas.microsoft.com/office/drawing/2014/main" id="{A1E7B921-6BC8-7AAE-188B-98FC9507E7BE}"/>
                </a:ext>
              </a:extLst>
            </p:cNvPr>
            <p:cNvSpPr txBox="1"/>
            <p:nvPr/>
          </p:nvSpPr>
          <p:spPr>
            <a:xfrm>
              <a:off x="29793766" y="18709334"/>
              <a:ext cx="663557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Traditional Method using &gt;1mL</a:t>
              </a:r>
            </a:p>
          </p:txBody>
        </p:sp>
        <p:sp>
          <p:nvSpPr>
            <p:cNvPr id="1067" name="TextBox 1066">
              <a:extLst>
                <a:ext uri="{FF2B5EF4-FFF2-40B4-BE49-F238E27FC236}">
                  <a16:creationId xmlns:a16="http://schemas.microsoft.com/office/drawing/2014/main" id="{E4A072AE-785C-216A-984F-F0D1601AB9BE}"/>
                </a:ext>
              </a:extLst>
            </p:cNvPr>
            <p:cNvSpPr txBox="1"/>
            <p:nvPr/>
          </p:nvSpPr>
          <p:spPr>
            <a:xfrm>
              <a:off x="36820644" y="18677483"/>
              <a:ext cx="663557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New Method Using 100µL standards</a:t>
              </a:r>
            </a:p>
          </p:txBody>
        </p:sp>
        <p:pic>
          <p:nvPicPr>
            <p:cNvPr id="990" name="Picture 989">
              <a:extLst>
                <a:ext uri="{FF2B5EF4-FFF2-40B4-BE49-F238E27FC236}">
                  <a16:creationId xmlns:a16="http://schemas.microsoft.com/office/drawing/2014/main" id="{3913EC99-8818-B926-7F6B-ADF0FAF03347}"/>
                </a:ext>
              </a:extLst>
            </p:cNvPr>
            <p:cNvPicPr>
              <a:picLocks noChangeAspect="1"/>
            </p:cNvPicPr>
            <p:nvPr/>
          </p:nvPicPr>
          <p:blipFill>
            <a:blip r:embed="rId43"/>
            <a:stretch>
              <a:fillRect/>
            </a:stretch>
          </p:blipFill>
          <p:spPr>
            <a:xfrm>
              <a:off x="36422174" y="19328393"/>
              <a:ext cx="6734035" cy="4480560"/>
            </a:xfrm>
            <a:prstGeom prst="rect">
              <a:avLst/>
            </a:prstGeom>
          </p:spPr>
        </p:pic>
        <p:pic>
          <p:nvPicPr>
            <p:cNvPr id="996" name="Picture 995">
              <a:extLst>
                <a:ext uri="{FF2B5EF4-FFF2-40B4-BE49-F238E27FC236}">
                  <a16:creationId xmlns:a16="http://schemas.microsoft.com/office/drawing/2014/main" id="{93BC5697-689B-2E11-A87F-6B97E5FC54F9}"/>
                </a:ext>
              </a:extLst>
            </p:cNvPr>
            <p:cNvPicPr>
              <a:picLocks noChangeAspect="1"/>
            </p:cNvPicPr>
            <p:nvPr/>
          </p:nvPicPr>
          <p:blipFill>
            <a:blip r:embed="rId44"/>
            <a:stretch>
              <a:fillRect/>
            </a:stretch>
          </p:blipFill>
          <p:spPr>
            <a:xfrm>
              <a:off x="29124023" y="19360837"/>
              <a:ext cx="6978618" cy="4480560"/>
            </a:xfrm>
            <a:prstGeom prst="rect">
              <a:avLst/>
            </a:prstGeom>
          </p:spPr>
        </p:pic>
        <p:sp>
          <p:nvSpPr>
            <p:cNvPr id="39" name="TextBox 38">
              <a:extLst>
                <a:ext uri="{FF2B5EF4-FFF2-40B4-BE49-F238E27FC236}">
                  <a16:creationId xmlns:a16="http://schemas.microsoft.com/office/drawing/2014/main" id="{167B3D89-DBB9-A1B6-8C76-EBA6E5E6F68E}"/>
                </a:ext>
              </a:extLst>
            </p:cNvPr>
            <p:cNvSpPr txBox="1"/>
            <p:nvPr/>
          </p:nvSpPr>
          <p:spPr>
            <a:xfrm rot="16200000">
              <a:off x="27124493" y="20987372"/>
              <a:ext cx="4008967"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Intensity (au) at 568.263nm</a:t>
              </a:r>
            </a:p>
          </p:txBody>
        </p:sp>
        <p:sp>
          <p:nvSpPr>
            <p:cNvPr id="56" name="TextBox 55">
              <a:extLst>
                <a:ext uri="{FF2B5EF4-FFF2-40B4-BE49-F238E27FC236}">
                  <a16:creationId xmlns:a16="http://schemas.microsoft.com/office/drawing/2014/main" id="{A9382073-B990-59AE-0551-200C2144D977}"/>
                </a:ext>
              </a:extLst>
            </p:cNvPr>
            <p:cNvSpPr txBox="1"/>
            <p:nvPr/>
          </p:nvSpPr>
          <p:spPr>
            <a:xfrm rot="16200000">
              <a:off x="34425561" y="20930088"/>
              <a:ext cx="4008967"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Intensity (au) at 588.995nm</a:t>
              </a:r>
            </a:p>
          </p:txBody>
        </p:sp>
        <p:sp>
          <p:nvSpPr>
            <p:cNvPr id="61" name="TextBox 60">
              <a:extLst>
                <a:ext uri="{FF2B5EF4-FFF2-40B4-BE49-F238E27FC236}">
                  <a16:creationId xmlns:a16="http://schemas.microsoft.com/office/drawing/2014/main" id="{C4A2E65D-E332-121A-85C5-1B964FEF3993}"/>
                </a:ext>
              </a:extLst>
            </p:cNvPr>
            <p:cNvSpPr txBox="1"/>
            <p:nvPr/>
          </p:nvSpPr>
          <p:spPr>
            <a:xfrm>
              <a:off x="31289429" y="23578120"/>
              <a:ext cx="4008967"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Concentration (ppm)</a:t>
              </a:r>
            </a:p>
          </p:txBody>
        </p:sp>
        <p:sp>
          <p:nvSpPr>
            <p:cNvPr id="63" name="TextBox 62">
              <a:extLst>
                <a:ext uri="{FF2B5EF4-FFF2-40B4-BE49-F238E27FC236}">
                  <a16:creationId xmlns:a16="http://schemas.microsoft.com/office/drawing/2014/main" id="{45E0594B-93B9-4189-3E95-8E044994C5F9}"/>
                </a:ext>
              </a:extLst>
            </p:cNvPr>
            <p:cNvSpPr txBox="1"/>
            <p:nvPr/>
          </p:nvSpPr>
          <p:spPr>
            <a:xfrm>
              <a:off x="38714076" y="23519244"/>
              <a:ext cx="4008967"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Concentration (ppm)</a:t>
              </a:r>
            </a:p>
          </p:txBody>
        </p:sp>
      </p:grpSp>
      <p:grpSp>
        <p:nvGrpSpPr>
          <p:cNvPr id="46" name="Group 45">
            <a:extLst>
              <a:ext uri="{FF2B5EF4-FFF2-40B4-BE49-F238E27FC236}">
                <a16:creationId xmlns:a16="http://schemas.microsoft.com/office/drawing/2014/main" id="{93A77B82-72FE-39BA-B528-128526C28E91}"/>
              </a:ext>
            </a:extLst>
          </p:cNvPr>
          <p:cNvGrpSpPr/>
          <p:nvPr/>
        </p:nvGrpSpPr>
        <p:grpSpPr>
          <a:xfrm>
            <a:off x="28816998" y="4727009"/>
            <a:ext cx="14634982" cy="9979465"/>
            <a:chOff x="28816998" y="4727009"/>
            <a:chExt cx="14634982" cy="9979465"/>
          </a:xfrm>
        </p:grpSpPr>
        <p:pic>
          <p:nvPicPr>
            <p:cNvPr id="977" name="Picture 976">
              <a:extLst>
                <a:ext uri="{FF2B5EF4-FFF2-40B4-BE49-F238E27FC236}">
                  <a16:creationId xmlns:a16="http://schemas.microsoft.com/office/drawing/2014/main" id="{C58CE66D-81F2-D9BF-A0C8-B83C174B3EF2}"/>
                </a:ext>
              </a:extLst>
            </p:cNvPr>
            <p:cNvPicPr>
              <a:picLocks noChangeAspect="1"/>
            </p:cNvPicPr>
            <p:nvPr/>
          </p:nvPicPr>
          <p:blipFill>
            <a:blip r:embed="rId45"/>
            <a:stretch>
              <a:fillRect/>
            </a:stretch>
          </p:blipFill>
          <p:spPr>
            <a:xfrm>
              <a:off x="29047831" y="4727009"/>
              <a:ext cx="7132320" cy="4930020"/>
            </a:xfrm>
            <a:prstGeom prst="rect">
              <a:avLst/>
            </a:prstGeom>
          </p:spPr>
        </p:pic>
        <p:pic>
          <p:nvPicPr>
            <p:cNvPr id="979" name="Picture 978">
              <a:extLst>
                <a:ext uri="{FF2B5EF4-FFF2-40B4-BE49-F238E27FC236}">
                  <a16:creationId xmlns:a16="http://schemas.microsoft.com/office/drawing/2014/main" id="{1BC8B9C2-0FA3-932B-09AA-55BE5AF0C726}"/>
                </a:ext>
              </a:extLst>
            </p:cNvPr>
            <p:cNvPicPr>
              <a:picLocks noChangeAspect="1"/>
            </p:cNvPicPr>
            <p:nvPr/>
          </p:nvPicPr>
          <p:blipFill>
            <a:blip r:embed="rId46"/>
            <a:stretch>
              <a:fillRect/>
            </a:stretch>
          </p:blipFill>
          <p:spPr>
            <a:xfrm>
              <a:off x="36270556" y="4740649"/>
              <a:ext cx="7132320" cy="4895490"/>
            </a:xfrm>
            <a:prstGeom prst="rect">
              <a:avLst/>
            </a:prstGeom>
          </p:spPr>
        </p:pic>
        <p:pic>
          <p:nvPicPr>
            <p:cNvPr id="985" name="Picture 984">
              <a:extLst>
                <a:ext uri="{FF2B5EF4-FFF2-40B4-BE49-F238E27FC236}">
                  <a16:creationId xmlns:a16="http://schemas.microsoft.com/office/drawing/2014/main" id="{274DB92C-488C-3609-E49B-DDE0D504D2F1}"/>
                </a:ext>
              </a:extLst>
            </p:cNvPr>
            <p:cNvPicPr>
              <a:picLocks noChangeAspect="1"/>
            </p:cNvPicPr>
            <p:nvPr/>
          </p:nvPicPr>
          <p:blipFill>
            <a:blip r:embed="rId43"/>
            <a:stretch>
              <a:fillRect/>
            </a:stretch>
          </p:blipFill>
          <p:spPr>
            <a:xfrm>
              <a:off x="29025487" y="9765285"/>
              <a:ext cx="7132320" cy="4745564"/>
            </a:xfrm>
            <a:prstGeom prst="rect">
              <a:avLst/>
            </a:prstGeom>
          </p:spPr>
        </p:pic>
        <p:pic>
          <p:nvPicPr>
            <p:cNvPr id="989" name="Picture 988">
              <a:extLst>
                <a:ext uri="{FF2B5EF4-FFF2-40B4-BE49-F238E27FC236}">
                  <a16:creationId xmlns:a16="http://schemas.microsoft.com/office/drawing/2014/main" id="{CB025960-9177-ED28-9B39-66BA3C085729}"/>
                </a:ext>
              </a:extLst>
            </p:cNvPr>
            <p:cNvPicPr>
              <a:picLocks noChangeAspect="1"/>
            </p:cNvPicPr>
            <p:nvPr/>
          </p:nvPicPr>
          <p:blipFill>
            <a:blip r:embed="rId47"/>
            <a:stretch>
              <a:fillRect/>
            </a:stretch>
          </p:blipFill>
          <p:spPr>
            <a:xfrm>
              <a:off x="36319660" y="9757435"/>
              <a:ext cx="7132320" cy="4708663"/>
            </a:xfrm>
            <a:prstGeom prst="rect">
              <a:avLst/>
            </a:prstGeom>
          </p:spPr>
        </p:pic>
        <p:sp>
          <p:nvSpPr>
            <p:cNvPr id="448" name="TextBox 447">
              <a:extLst>
                <a:ext uri="{FF2B5EF4-FFF2-40B4-BE49-F238E27FC236}">
                  <a16:creationId xmlns:a16="http://schemas.microsoft.com/office/drawing/2014/main" id="{A89B1B49-D6B4-A3AB-B301-AF7ECCF837F0}"/>
                </a:ext>
              </a:extLst>
            </p:cNvPr>
            <p:cNvSpPr txBox="1"/>
            <p:nvPr/>
          </p:nvSpPr>
          <p:spPr>
            <a:xfrm rot="16200000">
              <a:off x="27926085" y="6493196"/>
              <a:ext cx="2314114" cy="461666"/>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Intensity (au) </a:t>
              </a:r>
            </a:p>
          </p:txBody>
        </p:sp>
        <p:sp>
          <p:nvSpPr>
            <p:cNvPr id="453" name="TextBox 452">
              <a:extLst>
                <a:ext uri="{FF2B5EF4-FFF2-40B4-BE49-F238E27FC236}">
                  <a16:creationId xmlns:a16="http://schemas.microsoft.com/office/drawing/2014/main" id="{B275E4A1-23EC-A17E-97E0-7AE14E053A50}"/>
                </a:ext>
              </a:extLst>
            </p:cNvPr>
            <p:cNvSpPr txBox="1"/>
            <p:nvPr/>
          </p:nvSpPr>
          <p:spPr>
            <a:xfrm>
              <a:off x="31617261" y="14244809"/>
              <a:ext cx="4008967" cy="461665"/>
            </a:xfrm>
            <a:prstGeom prst="rect">
              <a:avLst/>
            </a:prstGeom>
            <a:solidFill>
              <a:schemeClr val="bg1"/>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Time (minutes)</a:t>
              </a:r>
            </a:p>
          </p:txBody>
        </p:sp>
        <p:sp>
          <p:nvSpPr>
            <p:cNvPr id="454" name="TextBox 453">
              <a:extLst>
                <a:ext uri="{FF2B5EF4-FFF2-40B4-BE49-F238E27FC236}">
                  <a16:creationId xmlns:a16="http://schemas.microsoft.com/office/drawing/2014/main" id="{91094345-FE78-2CB8-4206-1034D38035FB}"/>
                </a:ext>
              </a:extLst>
            </p:cNvPr>
            <p:cNvSpPr txBox="1"/>
            <p:nvPr/>
          </p:nvSpPr>
          <p:spPr>
            <a:xfrm rot="16200000">
              <a:off x="35162603" y="6485815"/>
              <a:ext cx="2314114" cy="461666"/>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Intensity (au) </a:t>
              </a:r>
            </a:p>
          </p:txBody>
        </p:sp>
        <p:sp>
          <p:nvSpPr>
            <p:cNvPr id="472" name="TextBox 471">
              <a:extLst>
                <a:ext uri="{FF2B5EF4-FFF2-40B4-BE49-F238E27FC236}">
                  <a16:creationId xmlns:a16="http://schemas.microsoft.com/office/drawing/2014/main" id="{51339267-811C-90B1-4C4D-EC7FE9C5ABF1}"/>
                </a:ext>
              </a:extLst>
            </p:cNvPr>
            <p:cNvSpPr txBox="1"/>
            <p:nvPr/>
          </p:nvSpPr>
          <p:spPr>
            <a:xfrm>
              <a:off x="39194051" y="14188563"/>
              <a:ext cx="4008967"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475" name="TextBox 474">
              <a:extLst>
                <a:ext uri="{FF2B5EF4-FFF2-40B4-BE49-F238E27FC236}">
                  <a16:creationId xmlns:a16="http://schemas.microsoft.com/office/drawing/2014/main" id="{62BA41D6-A075-B3C2-AA4B-14DD4D754C2A}"/>
                </a:ext>
              </a:extLst>
            </p:cNvPr>
            <p:cNvSpPr txBox="1"/>
            <p:nvPr/>
          </p:nvSpPr>
          <p:spPr>
            <a:xfrm>
              <a:off x="31735533" y="9332042"/>
              <a:ext cx="4008967"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480" name="TextBox 479">
              <a:extLst>
                <a:ext uri="{FF2B5EF4-FFF2-40B4-BE49-F238E27FC236}">
                  <a16:creationId xmlns:a16="http://schemas.microsoft.com/office/drawing/2014/main" id="{D0AC0D6E-E967-CF05-DB3B-11ABE9B0533F}"/>
                </a:ext>
              </a:extLst>
            </p:cNvPr>
            <p:cNvSpPr txBox="1"/>
            <p:nvPr/>
          </p:nvSpPr>
          <p:spPr>
            <a:xfrm>
              <a:off x="39147242" y="9361420"/>
              <a:ext cx="3931920" cy="274320"/>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485" name="TextBox 484">
              <a:extLst>
                <a:ext uri="{FF2B5EF4-FFF2-40B4-BE49-F238E27FC236}">
                  <a16:creationId xmlns:a16="http://schemas.microsoft.com/office/drawing/2014/main" id="{FC81E4AE-F96B-1A47-0CB0-F8BB8F99ACB9}"/>
                </a:ext>
              </a:extLst>
            </p:cNvPr>
            <p:cNvSpPr txBox="1"/>
            <p:nvPr/>
          </p:nvSpPr>
          <p:spPr>
            <a:xfrm rot="16200000">
              <a:off x="27043347" y="11424914"/>
              <a:ext cx="4008967"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Intensity (au) at 588.995nm</a:t>
              </a:r>
            </a:p>
          </p:txBody>
        </p:sp>
        <p:sp>
          <p:nvSpPr>
            <p:cNvPr id="489" name="TextBox 488">
              <a:extLst>
                <a:ext uri="{FF2B5EF4-FFF2-40B4-BE49-F238E27FC236}">
                  <a16:creationId xmlns:a16="http://schemas.microsoft.com/office/drawing/2014/main" id="{2E7A2631-4E5A-ECF3-4E45-61F737B8F31F}"/>
                </a:ext>
              </a:extLst>
            </p:cNvPr>
            <p:cNvSpPr txBox="1"/>
            <p:nvPr/>
          </p:nvSpPr>
          <p:spPr>
            <a:xfrm rot="16200000">
              <a:off x="34294652" y="11453119"/>
              <a:ext cx="4008967"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Intensity (au) at 589.592nm</a:t>
              </a:r>
            </a:p>
          </p:txBody>
        </p:sp>
      </p:grpSp>
      <p:grpSp>
        <p:nvGrpSpPr>
          <p:cNvPr id="47" name="Group 46">
            <a:extLst>
              <a:ext uri="{FF2B5EF4-FFF2-40B4-BE49-F238E27FC236}">
                <a16:creationId xmlns:a16="http://schemas.microsoft.com/office/drawing/2014/main" id="{0488A02C-F29A-A96E-E163-37962A9F0C6F}"/>
              </a:ext>
            </a:extLst>
          </p:cNvPr>
          <p:cNvGrpSpPr/>
          <p:nvPr/>
        </p:nvGrpSpPr>
        <p:grpSpPr>
          <a:xfrm>
            <a:off x="14207795" y="20612258"/>
            <a:ext cx="14653876" cy="12052176"/>
            <a:chOff x="14207795" y="20612258"/>
            <a:chExt cx="14653876" cy="12052176"/>
          </a:xfrm>
        </p:grpSpPr>
        <p:sp>
          <p:nvSpPr>
            <p:cNvPr id="26" name="TextBox 25">
              <a:extLst>
                <a:ext uri="{FF2B5EF4-FFF2-40B4-BE49-F238E27FC236}">
                  <a16:creationId xmlns:a16="http://schemas.microsoft.com/office/drawing/2014/main" id="{DA5D7116-88DB-AA3F-B18B-FFB3F07E4894}"/>
                </a:ext>
              </a:extLst>
            </p:cNvPr>
            <p:cNvSpPr txBox="1"/>
            <p:nvPr/>
          </p:nvSpPr>
          <p:spPr>
            <a:xfrm>
              <a:off x="14580953" y="30602331"/>
              <a:ext cx="13802706" cy="2062103"/>
            </a:xfrm>
            <a:prstGeom prst="rect">
              <a:avLst/>
            </a:prstGeom>
            <a:solidFill>
              <a:schemeClr val="bg1"/>
            </a:solidFill>
            <a:ln>
              <a:solidFill>
                <a:schemeClr val="accent6">
                  <a:lumMod val="75000"/>
                </a:schemeClr>
              </a:solidFill>
            </a:ln>
          </p:spPr>
          <p:txBody>
            <a:bodyPr wrap="square">
              <a:spAutoFit/>
            </a:bodyPr>
            <a:lstStyle/>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Signal duration is inversely proportional to pump speed.</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5 rpm speed creates inconsistent aerosol, and 80 rpm gives most stable but shortest signal duration.</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15 rpm pump speed was found to be optimal for signal duration and stability</a:t>
              </a:r>
            </a:p>
          </p:txBody>
        </p:sp>
        <mc:AlternateContent xmlns:mc="http://schemas.openxmlformats.org/markup-compatibility/2006" xmlns:p14="http://schemas.microsoft.com/office/powerpoint/2010/main">
          <mc:Choice Requires="p14">
            <p:contentPart p14:bwMode="auto" r:id="rId48">
              <p14:nvContentPartPr>
                <p14:cNvPr id="126" name="Ink 125">
                  <a:extLst>
                    <a:ext uri="{FF2B5EF4-FFF2-40B4-BE49-F238E27FC236}">
                      <a16:creationId xmlns:a16="http://schemas.microsoft.com/office/drawing/2014/main" id="{AA7C1977-6E31-9F2C-C51A-959F9F263D21}"/>
                    </a:ext>
                  </a:extLst>
                </p14:cNvPr>
                <p14:cNvContentPartPr/>
                <p14:nvPr/>
              </p14:nvContentPartPr>
              <p14:xfrm>
                <a:off x="28861311" y="28002822"/>
                <a:ext cx="360" cy="360"/>
              </p14:xfrm>
            </p:contentPart>
          </mc:Choice>
          <mc:Fallback xmlns="">
            <p:pic>
              <p:nvPicPr>
                <p:cNvPr id="126" name="Ink 125">
                  <a:extLst>
                    <a:ext uri="{FF2B5EF4-FFF2-40B4-BE49-F238E27FC236}">
                      <a16:creationId xmlns:a16="http://schemas.microsoft.com/office/drawing/2014/main" id="{AA7C1977-6E31-9F2C-C51A-959F9F263D21}"/>
                    </a:ext>
                  </a:extLst>
                </p:cNvPr>
                <p:cNvPicPr/>
                <p:nvPr/>
              </p:nvPicPr>
              <p:blipFill>
                <a:blip r:embed="rId49"/>
                <a:stretch>
                  <a:fillRect/>
                </a:stretch>
              </p:blipFill>
              <p:spPr>
                <a:xfrm>
                  <a:off x="28798311" y="27939822"/>
                  <a:ext cx="126000" cy="126000"/>
                </a:xfrm>
                <a:prstGeom prst="rect">
                  <a:avLst/>
                </a:prstGeom>
              </p:spPr>
            </p:pic>
          </mc:Fallback>
        </mc:AlternateContent>
        <p:pic>
          <p:nvPicPr>
            <p:cNvPr id="106" name="Picture 105">
              <a:extLst>
                <a:ext uri="{FF2B5EF4-FFF2-40B4-BE49-F238E27FC236}">
                  <a16:creationId xmlns:a16="http://schemas.microsoft.com/office/drawing/2014/main" id="{E301FD22-26CE-E2BA-55EE-FC9DD4304A93}"/>
                </a:ext>
              </a:extLst>
            </p:cNvPr>
            <p:cNvPicPr>
              <a:picLocks noChangeAspect="1"/>
            </p:cNvPicPr>
            <p:nvPr/>
          </p:nvPicPr>
          <p:blipFill>
            <a:blip r:embed="rId50"/>
            <a:stretch>
              <a:fillRect/>
            </a:stretch>
          </p:blipFill>
          <p:spPr>
            <a:xfrm>
              <a:off x="14457631" y="20843278"/>
              <a:ext cx="6721993" cy="4572000"/>
            </a:xfrm>
            <a:prstGeom prst="rect">
              <a:avLst/>
            </a:prstGeom>
          </p:spPr>
        </p:pic>
        <p:pic>
          <p:nvPicPr>
            <p:cNvPr id="109" name="Picture 108">
              <a:extLst>
                <a:ext uri="{FF2B5EF4-FFF2-40B4-BE49-F238E27FC236}">
                  <a16:creationId xmlns:a16="http://schemas.microsoft.com/office/drawing/2014/main" id="{567CA0C9-16AA-7FC1-0608-0802D6E303CB}"/>
                </a:ext>
              </a:extLst>
            </p:cNvPr>
            <p:cNvPicPr>
              <a:picLocks noChangeAspect="1"/>
            </p:cNvPicPr>
            <p:nvPr/>
          </p:nvPicPr>
          <p:blipFill>
            <a:blip r:embed="rId51"/>
            <a:stretch>
              <a:fillRect/>
            </a:stretch>
          </p:blipFill>
          <p:spPr>
            <a:xfrm>
              <a:off x="14552980" y="25781680"/>
              <a:ext cx="6528441" cy="4572000"/>
            </a:xfrm>
            <a:prstGeom prst="rect">
              <a:avLst/>
            </a:prstGeom>
          </p:spPr>
        </p:pic>
        <p:pic>
          <p:nvPicPr>
            <p:cNvPr id="111" name="Picture 110">
              <a:extLst>
                <a:ext uri="{FF2B5EF4-FFF2-40B4-BE49-F238E27FC236}">
                  <a16:creationId xmlns:a16="http://schemas.microsoft.com/office/drawing/2014/main" id="{806160FB-DE76-F262-E760-3E32D64947E1}"/>
                </a:ext>
              </a:extLst>
            </p:cNvPr>
            <p:cNvPicPr>
              <a:picLocks noChangeAspect="1"/>
            </p:cNvPicPr>
            <p:nvPr/>
          </p:nvPicPr>
          <p:blipFill>
            <a:blip r:embed="rId52"/>
            <a:stretch>
              <a:fillRect/>
            </a:stretch>
          </p:blipFill>
          <p:spPr>
            <a:xfrm>
              <a:off x="21813801" y="20849890"/>
              <a:ext cx="6523209" cy="4572000"/>
            </a:xfrm>
            <a:prstGeom prst="rect">
              <a:avLst/>
            </a:prstGeom>
          </p:spPr>
        </p:pic>
        <p:pic>
          <p:nvPicPr>
            <p:cNvPr id="113" name="Picture 112">
              <a:extLst>
                <a:ext uri="{FF2B5EF4-FFF2-40B4-BE49-F238E27FC236}">
                  <a16:creationId xmlns:a16="http://schemas.microsoft.com/office/drawing/2014/main" id="{0EE43A1D-7A28-355A-6362-170B6E6F09F3}"/>
                </a:ext>
              </a:extLst>
            </p:cNvPr>
            <p:cNvPicPr>
              <a:picLocks noChangeAspect="1"/>
            </p:cNvPicPr>
            <p:nvPr/>
          </p:nvPicPr>
          <p:blipFill>
            <a:blip r:embed="rId53"/>
            <a:stretch>
              <a:fillRect/>
            </a:stretch>
          </p:blipFill>
          <p:spPr>
            <a:xfrm>
              <a:off x="21855217" y="25766440"/>
              <a:ext cx="6528441" cy="4572000"/>
            </a:xfrm>
            <a:prstGeom prst="rect">
              <a:avLst/>
            </a:prstGeom>
          </p:spPr>
        </p:pic>
        <p:sp>
          <p:nvSpPr>
            <p:cNvPr id="15" name="TextBox 14">
              <a:extLst>
                <a:ext uri="{FF2B5EF4-FFF2-40B4-BE49-F238E27FC236}">
                  <a16:creationId xmlns:a16="http://schemas.microsoft.com/office/drawing/2014/main" id="{D2E54587-2D91-9409-A2B4-9E54B88B35A0}"/>
                </a:ext>
              </a:extLst>
            </p:cNvPr>
            <p:cNvSpPr txBox="1"/>
            <p:nvPr/>
          </p:nvSpPr>
          <p:spPr>
            <a:xfrm>
              <a:off x="15551634" y="20659823"/>
              <a:ext cx="6393965" cy="461665"/>
            </a:xfrm>
            <a:prstGeom prst="rect">
              <a:avLst/>
            </a:prstGeom>
            <a:noFill/>
            <a:ln>
              <a:noFill/>
            </a:ln>
          </p:spPr>
          <p:txBody>
            <a:bodyPr wrap="square">
              <a:spAutoFit/>
            </a:bodyPr>
            <a:lstStyle/>
            <a:p>
              <a:r>
                <a:rPr lang="en-US" sz="2400">
                  <a:latin typeface="Times New Roman" panose="02020603050405020304" pitchFamily="18" charset="0"/>
                  <a:cs typeface="Times New Roman" panose="02020603050405020304" pitchFamily="18" charset="0"/>
                </a:rPr>
                <a:t>Pump Speed = 5RPM, ASD = 54.54 secs</a:t>
              </a:r>
            </a:p>
          </p:txBody>
        </p:sp>
        <p:sp>
          <p:nvSpPr>
            <p:cNvPr id="22" name="TextBox 21">
              <a:extLst>
                <a:ext uri="{FF2B5EF4-FFF2-40B4-BE49-F238E27FC236}">
                  <a16:creationId xmlns:a16="http://schemas.microsoft.com/office/drawing/2014/main" id="{616116EA-AD55-FC7C-7509-506058A48C3E}"/>
                </a:ext>
              </a:extLst>
            </p:cNvPr>
            <p:cNvSpPr txBox="1"/>
            <p:nvPr/>
          </p:nvSpPr>
          <p:spPr>
            <a:xfrm>
              <a:off x="15434038" y="25550847"/>
              <a:ext cx="5647383" cy="461665"/>
            </a:xfrm>
            <a:prstGeom prst="rect">
              <a:avLst/>
            </a:prstGeom>
            <a:solidFill>
              <a:schemeClr val="bg1"/>
            </a:solidFill>
            <a:ln>
              <a:noFill/>
            </a:ln>
          </p:spPr>
          <p:txBody>
            <a:bodyPr wrap="square">
              <a:spAutoFit/>
            </a:bodyPr>
            <a:lstStyle/>
            <a:p>
              <a:r>
                <a:rPr lang="en-US" sz="2400">
                  <a:latin typeface="Times New Roman" panose="02020603050405020304" pitchFamily="18" charset="0"/>
                  <a:cs typeface="Times New Roman" panose="02020603050405020304" pitchFamily="18" charset="0"/>
                </a:rPr>
                <a:t>Pump Speed = 30RPM, ASD = 54.402 secs</a:t>
              </a:r>
            </a:p>
          </p:txBody>
        </p:sp>
        <p:sp>
          <p:nvSpPr>
            <p:cNvPr id="27" name="TextBox 26">
              <a:extLst>
                <a:ext uri="{FF2B5EF4-FFF2-40B4-BE49-F238E27FC236}">
                  <a16:creationId xmlns:a16="http://schemas.microsoft.com/office/drawing/2014/main" id="{13076FFC-0F5A-8EC8-F8D3-B4F019E4122D}"/>
                </a:ext>
              </a:extLst>
            </p:cNvPr>
            <p:cNvSpPr txBox="1"/>
            <p:nvPr/>
          </p:nvSpPr>
          <p:spPr>
            <a:xfrm>
              <a:off x="22628691" y="20612258"/>
              <a:ext cx="6100094" cy="461665"/>
            </a:xfrm>
            <a:prstGeom prst="rect">
              <a:avLst/>
            </a:prstGeom>
            <a:solidFill>
              <a:schemeClr val="bg1"/>
            </a:solidFill>
            <a:ln>
              <a:noFill/>
            </a:ln>
          </p:spPr>
          <p:txBody>
            <a:bodyPr wrap="square">
              <a:spAutoFit/>
            </a:bodyPr>
            <a:lstStyle/>
            <a:p>
              <a:r>
                <a:rPr lang="en-US" sz="2400">
                  <a:latin typeface="Times New Roman" panose="02020603050405020304" pitchFamily="18" charset="0"/>
                  <a:cs typeface="Times New Roman" panose="02020603050405020304" pitchFamily="18" charset="0"/>
                </a:rPr>
                <a:t>Pump Speed = 60RPM, ASD = 40.302 secs</a:t>
              </a:r>
            </a:p>
          </p:txBody>
        </p:sp>
        <p:sp>
          <p:nvSpPr>
            <p:cNvPr id="29" name="TextBox 28">
              <a:extLst>
                <a:ext uri="{FF2B5EF4-FFF2-40B4-BE49-F238E27FC236}">
                  <a16:creationId xmlns:a16="http://schemas.microsoft.com/office/drawing/2014/main" id="{E19F5E76-1D51-0899-0AC6-9EECECF853CD}"/>
                </a:ext>
              </a:extLst>
            </p:cNvPr>
            <p:cNvSpPr txBox="1"/>
            <p:nvPr/>
          </p:nvSpPr>
          <p:spPr>
            <a:xfrm>
              <a:off x="22801496" y="25518441"/>
              <a:ext cx="5961053" cy="461665"/>
            </a:xfrm>
            <a:prstGeom prst="rect">
              <a:avLst/>
            </a:prstGeom>
            <a:solidFill>
              <a:schemeClr val="bg1"/>
            </a:solidFill>
            <a:ln>
              <a:noFill/>
            </a:ln>
          </p:spPr>
          <p:txBody>
            <a:bodyPr wrap="square">
              <a:spAutoFit/>
            </a:bodyPr>
            <a:lstStyle/>
            <a:p>
              <a:r>
                <a:rPr lang="en-US" sz="2400">
                  <a:latin typeface="Times New Roman" panose="02020603050405020304" pitchFamily="18" charset="0"/>
                  <a:cs typeface="Times New Roman" panose="02020603050405020304" pitchFamily="18" charset="0"/>
                </a:rPr>
                <a:t>Pump Speed = 80RPM, ASD = 38.46 secs</a:t>
              </a:r>
            </a:p>
          </p:txBody>
        </p:sp>
        <p:sp>
          <p:nvSpPr>
            <p:cNvPr id="74" name="TextBox 73">
              <a:extLst>
                <a:ext uri="{FF2B5EF4-FFF2-40B4-BE49-F238E27FC236}">
                  <a16:creationId xmlns:a16="http://schemas.microsoft.com/office/drawing/2014/main" id="{C6F27556-71A7-02EB-9B7C-A0D232DE3923}"/>
                </a:ext>
              </a:extLst>
            </p:cNvPr>
            <p:cNvSpPr txBox="1"/>
            <p:nvPr/>
          </p:nvSpPr>
          <p:spPr>
            <a:xfrm rot="16200000">
              <a:off x="20647667" y="22422730"/>
              <a:ext cx="2314114" cy="523220"/>
            </a:xfrm>
            <a:prstGeom prst="rect">
              <a:avLst/>
            </a:prstGeom>
            <a:solidFill>
              <a:schemeClr val="bg1"/>
            </a:solidFill>
          </p:spPr>
          <p:txBody>
            <a:bodyPr wrap="square" rtlCol="0">
              <a:spAutoFit/>
            </a:bodyPr>
            <a:lstStyle/>
            <a:p>
              <a:r>
                <a:rPr lang="en-US" sz="2800">
                  <a:latin typeface="Times New Roman" panose="02020603050405020304" pitchFamily="18" charset="0"/>
                  <a:cs typeface="Times New Roman" panose="02020603050405020304" pitchFamily="18" charset="0"/>
                </a:rPr>
                <a:t>Intensity (au) </a:t>
              </a:r>
            </a:p>
          </p:txBody>
        </p:sp>
        <p:sp>
          <p:nvSpPr>
            <p:cNvPr id="81" name="TextBox 80">
              <a:extLst>
                <a:ext uri="{FF2B5EF4-FFF2-40B4-BE49-F238E27FC236}">
                  <a16:creationId xmlns:a16="http://schemas.microsoft.com/office/drawing/2014/main" id="{5AF7154D-95F5-2232-66C3-0B37E9E8F233}"/>
                </a:ext>
              </a:extLst>
            </p:cNvPr>
            <p:cNvSpPr txBox="1"/>
            <p:nvPr/>
          </p:nvSpPr>
          <p:spPr>
            <a:xfrm rot="16200000">
              <a:off x="20681468" y="27247264"/>
              <a:ext cx="2314114" cy="523220"/>
            </a:xfrm>
            <a:prstGeom prst="rect">
              <a:avLst/>
            </a:prstGeom>
            <a:solidFill>
              <a:schemeClr val="bg1"/>
            </a:solidFill>
          </p:spPr>
          <p:txBody>
            <a:bodyPr wrap="square" rtlCol="0">
              <a:spAutoFit/>
            </a:bodyPr>
            <a:lstStyle/>
            <a:p>
              <a:r>
                <a:rPr lang="en-US" sz="2800">
                  <a:latin typeface="Times New Roman" panose="02020603050405020304" pitchFamily="18" charset="0"/>
                  <a:cs typeface="Times New Roman" panose="02020603050405020304" pitchFamily="18" charset="0"/>
                </a:rPr>
                <a:t>Intensity (au) </a:t>
              </a:r>
            </a:p>
          </p:txBody>
        </p:sp>
        <p:sp>
          <p:nvSpPr>
            <p:cNvPr id="84" name="TextBox 83">
              <a:extLst>
                <a:ext uri="{FF2B5EF4-FFF2-40B4-BE49-F238E27FC236}">
                  <a16:creationId xmlns:a16="http://schemas.microsoft.com/office/drawing/2014/main" id="{4E31DDFF-F2AE-A5DB-9F1E-97A5A6ACDEFA}"/>
                </a:ext>
              </a:extLst>
            </p:cNvPr>
            <p:cNvSpPr txBox="1"/>
            <p:nvPr/>
          </p:nvSpPr>
          <p:spPr>
            <a:xfrm rot="16200000">
              <a:off x="13312348" y="22621118"/>
              <a:ext cx="2314114" cy="523220"/>
            </a:xfrm>
            <a:prstGeom prst="rect">
              <a:avLst/>
            </a:prstGeom>
            <a:solidFill>
              <a:schemeClr val="bg1"/>
            </a:solidFill>
          </p:spPr>
          <p:txBody>
            <a:bodyPr wrap="square" rtlCol="0">
              <a:spAutoFit/>
            </a:bodyPr>
            <a:lstStyle/>
            <a:p>
              <a:r>
                <a:rPr lang="en-US" sz="2800">
                  <a:latin typeface="Times New Roman" panose="02020603050405020304" pitchFamily="18" charset="0"/>
                  <a:cs typeface="Times New Roman" panose="02020603050405020304" pitchFamily="18" charset="0"/>
                </a:rPr>
                <a:t>Intensity (au) </a:t>
              </a:r>
            </a:p>
          </p:txBody>
        </p:sp>
        <p:sp>
          <p:nvSpPr>
            <p:cNvPr id="86" name="TextBox 85">
              <a:extLst>
                <a:ext uri="{FF2B5EF4-FFF2-40B4-BE49-F238E27FC236}">
                  <a16:creationId xmlns:a16="http://schemas.microsoft.com/office/drawing/2014/main" id="{FD4720A7-4B30-93D6-429C-8319068E8EAC}"/>
                </a:ext>
              </a:extLst>
            </p:cNvPr>
            <p:cNvSpPr txBox="1"/>
            <p:nvPr/>
          </p:nvSpPr>
          <p:spPr>
            <a:xfrm rot="16200000">
              <a:off x="13406234" y="27210402"/>
              <a:ext cx="2314114" cy="523220"/>
            </a:xfrm>
            <a:prstGeom prst="rect">
              <a:avLst/>
            </a:prstGeom>
            <a:solidFill>
              <a:schemeClr val="bg1"/>
            </a:solidFill>
          </p:spPr>
          <p:txBody>
            <a:bodyPr wrap="square" rtlCol="0">
              <a:spAutoFit/>
            </a:bodyPr>
            <a:lstStyle/>
            <a:p>
              <a:r>
                <a:rPr lang="en-US" sz="2800">
                  <a:latin typeface="Times New Roman" panose="02020603050405020304" pitchFamily="18" charset="0"/>
                  <a:cs typeface="Times New Roman" panose="02020603050405020304" pitchFamily="18" charset="0"/>
                </a:rPr>
                <a:t>Intensity (au) </a:t>
              </a:r>
            </a:p>
          </p:txBody>
        </p:sp>
      </p:grpSp>
      <p:sp>
        <p:nvSpPr>
          <p:cNvPr id="87" name="TextBox 86">
            <a:extLst>
              <a:ext uri="{FF2B5EF4-FFF2-40B4-BE49-F238E27FC236}">
                <a16:creationId xmlns:a16="http://schemas.microsoft.com/office/drawing/2014/main" id="{E12A5A26-832E-821A-C7D9-4A3E295A06AC}"/>
              </a:ext>
            </a:extLst>
          </p:cNvPr>
          <p:cNvSpPr txBox="1"/>
          <p:nvPr/>
        </p:nvSpPr>
        <p:spPr>
          <a:xfrm rot="16200000">
            <a:off x="13355815" y="10992906"/>
            <a:ext cx="2314114" cy="461666"/>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Intensity (au) </a:t>
            </a:r>
          </a:p>
        </p:txBody>
      </p:sp>
      <p:sp>
        <p:nvSpPr>
          <p:cNvPr id="91" name="TextBox 90">
            <a:extLst>
              <a:ext uri="{FF2B5EF4-FFF2-40B4-BE49-F238E27FC236}">
                <a16:creationId xmlns:a16="http://schemas.microsoft.com/office/drawing/2014/main" id="{022BB143-E304-A6EE-D357-6AA5B244F46A}"/>
              </a:ext>
            </a:extLst>
          </p:cNvPr>
          <p:cNvSpPr txBox="1"/>
          <p:nvPr/>
        </p:nvSpPr>
        <p:spPr>
          <a:xfrm rot="16200000">
            <a:off x="20493675" y="10701767"/>
            <a:ext cx="2314114" cy="461666"/>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Intensity (au) </a:t>
            </a:r>
          </a:p>
        </p:txBody>
      </p:sp>
      <p:sp>
        <p:nvSpPr>
          <p:cNvPr id="92" name="TextBox 91">
            <a:extLst>
              <a:ext uri="{FF2B5EF4-FFF2-40B4-BE49-F238E27FC236}">
                <a16:creationId xmlns:a16="http://schemas.microsoft.com/office/drawing/2014/main" id="{39F749D3-4156-1D5A-C2F3-1484822C4C07}"/>
              </a:ext>
            </a:extLst>
          </p:cNvPr>
          <p:cNvSpPr txBox="1"/>
          <p:nvPr/>
        </p:nvSpPr>
        <p:spPr>
          <a:xfrm rot="16200000">
            <a:off x="12431373" y="15091472"/>
            <a:ext cx="4188588"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Signal Duration (minutes)</a:t>
            </a:r>
          </a:p>
        </p:txBody>
      </p:sp>
      <p:sp>
        <p:nvSpPr>
          <p:cNvPr id="94" name="TextBox 93">
            <a:extLst>
              <a:ext uri="{FF2B5EF4-FFF2-40B4-BE49-F238E27FC236}">
                <a16:creationId xmlns:a16="http://schemas.microsoft.com/office/drawing/2014/main" id="{ABFE0753-29D7-90BA-E693-F891C936207F}"/>
              </a:ext>
            </a:extLst>
          </p:cNvPr>
          <p:cNvSpPr txBox="1"/>
          <p:nvPr/>
        </p:nvSpPr>
        <p:spPr>
          <a:xfrm>
            <a:off x="16571960" y="18000663"/>
            <a:ext cx="4188588"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Gas Flow Rate (L/min)</a:t>
            </a:r>
          </a:p>
        </p:txBody>
      </p:sp>
      <p:sp>
        <p:nvSpPr>
          <p:cNvPr id="102" name="TextBox 101">
            <a:extLst>
              <a:ext uri="{FF2B5EF4-FFF2-40B4-BE49-F238E27FC236}">
                <a16:creationId xmlns:a16="http://schemas.microsoft.com/office/drawing/2014/main" id="{1221C7BC-BFB1-A980-9EF6-8D0DB663D1FD}"/>
              </a:ext>
            </a:extLst>
          </p:cNvPr>
          <p:cNvSpPr txBox="1"/>
          <p:nvPr/>
        </p:nvSpPr>
        <p:spPr>
          <a:xfrm>
            <a:off x="23784354" y="17951233"/>
            <a:ext cx="4188588"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Gas Flow Rate (L/min)</a:t>
            </a:r>
          </a:p>
        </p:txBody>
      </p:sp>
      <p:sp>
        <p:nvSpPr>
          <p:cNvPr id="105" name="TextBox 104">
            <a:extLst>
              <a:ext uri="{FF2B5EF4-FFF2-40B4-BE49-F238E27FC236}">
                <a16:creationId xmlns:a16="http://schemas.microsoft.com/office/drawing/2014/main" id="{DC9BD8CA-6F77-90B7-A164-6FAB7B234B0B}"/>
              </a:ext>
            </a:extLst>
          </p:cNvPr>
          <p:cNvSpPr txBox="1"/>
          <p:nvPr/>
        </p:nvSpPr>
        <p:spPr>
          <a:xfrm>
            <a:off x="24269212" y="13386454"/>
            <a:ext cx="4188588"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107" name="TextBox 106">
            <a:extLst>
              <a:ext uri="{FF2B5EF4-FFF2-40B4-BE49-F238E27FC236}">
                <a16:creationId xmlns:a16="http://schemas.microsoft.com/office/drawing/2014/main" id="{206405CD-962D-1ABC-0D38-BD9B03C2FDA9}"/>
              </a:ext>
            </a:extLst>
          </p:cNvPr>
          <p:cNvSpPr txBox="1"/>
          <p:nvPr/>
        </p:nvSpPr>
        <p:spPr>
          <a:xfrm>
            <a:off x="16945881" y="13445797"/>
            <a:ext cx="4188588" cy="182880"/>
          </a:xfrm>
          <a:prstGeom prst="rect">
            <a:avLst/>
          </a:prstGeom>
          <a:solidFill>
            <a:schemeClr val="bg1"/>
          </a:solidFill>
        </p:spPr>
        <p:txBody>
          <a:bodyPr wrap="square" rtlCol="0">
            <a:spAutoFit/>
          </a:bodyPr>
          <a:lstStyle/>
          <a:p>
            <a:endParaRPr lang="en-US" sz="2400">
              <a:latin typeface="Times New Roman" panose="02020603050405020304" pitchFamily="18" charset="0"/>
              <a:cs typeface="Times New Roman" panose="02020603050405020304" pitchFamily="18" charset="0"/>
            </a:endParaRPr>
          </a:p>
        </p:txBody>
      </p:sp>
      <p:sp>
        <p:nvSpPr>
          <p:cNvPr id="108" name="TextBox 107">
            <a:extLst>
              <a:ext uri="{FF2B5EF4-FFF2-40B4-BE49-F238E27FC236}">
                <a16:creationId xmlns:a16="http://schemas.microsoft.com/office/drawing/2014/main" id="{ECD75095-01F0-A4B1-C7AD-712B9D5D6C5F}"/>
              </a:ext>
            </a:extLst>
          </p:cNvPr>
          <p:cNvSpPr txBox="1"/>
          <p:nvPr/>
        </p:nvSpPr>
        <p:spPr>
          <a:xfrm>
            <a:off x="16993366" y="13285343"/>
            <a:ext cx="41885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110" name="TextBox 109">
            <a:extLst>
              <a:ext uri="{FF2B5EF4-FFF2-40B4-BE49-F238E27FC236}">
                <a16:creationId xmlns:a16="http://schemas.microsoft.com/office/drawing/2014/main" id="{B021D43E-CC6D-73EC-1922-2BB0D3429291}"/>
              </a:ext>
            </a:extLst>
          </p:cNvPr>
          <p:cNvSpPr txBox="1"/>
          <p:nvPr/>
        </p:nvSpPr>
        <p:spPr>
          <a:xfrm>
            <a:off x="24382959" y="8779698"/>
            <a:ext cx="4188588"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112" name="TextBox 111">
            <a:extLst>
              <a:ext uri="{FF2B5EF4-FFF2-40B4-BE49-F238E27FC236}">
                <a16:creationId xmlns:a16="http://schemas.microsoft.com/office/drawing/2014/main" id="{03F9E430-3FC0-5A44-3433-5450DD24B0B5}"/>
              </a:ext>
            </a:extLst>
          </p:cNvPr>
          <p:cNvSpPr txBox="1"/>
          <p:nvPr/>
        </p:nvSpPr>
        <p:spPr>
          <a:xfrm>
            <a:off x="16905181" y="8792616"/>
            <a:ext cx="4188588"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114" name="TextBox 113">
            <a:extLst>
              <a:ext uri="{FF2B5EF4-FFF2-40B4-BE49-F238E27FC236}">
                <a16:creationId xmlns:a16="http://schemas.microsoft.com/office/drawing/2014/main" id="{983B6F07-4F46-BC39-9F8A-7D7A06BA4F32}"/>
              </a:ext>
            </a:extLst>
          </p:cNvPr>
          <p:cNvSpPr txBox="1"/>
          <p:nvPr/>
        </p:nvSpPr>
        <p:spPr>
          <a:xfrm rot="16200000">
            <a:off x="13382516" y="6052147"/>
            <a:ext cx="2314114" cy="461666"/>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Intensity (au) </a:t>
            </a:r>
          </a:p>
        </p:txBody>
      </p:sp>
      <p:sp>
        <p:nvSpPr>
          <p:cNvPr id="115" name="TextBox 114">
            <a:extLst>
              <a:ext uri="{FF2B5EF4-FFF2-40B4-BE49-F238E27FC236}">
                <a16:creationId xmlns:a16="http://schemas.microsoft.com/office/drawing/2014/main" id="{B3B4BAB8-2CBB-83D4-379B-EF4E4C716009}"/>
              </a:ext>
            </a:extLst>
          </p:cNvPr>
          <p:cNvSpPr txBox="1"/>
          <p:nvPr/>
        </p:nvSpPr>
        <p:spPr>
          <a:xfrm rot="16200000">
            <a:off x="20492377" y="6085904"/>
            <a:ext cx="2314114" cy="461666"/>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Intensity (au) </a:t>
            </a:r>
          </a:p>
        </p:txBody>
      </p:sp>
      <p:sp>
        <p:nvSpPr>
          <p:cNvPr id="116" name="TextBox 115">
            <a:extLst>
              <a:ext uri="{FF2B5EF4-FFF2-40B4-BE49-F238E27FC236}">
                <a16:creationId xmlns:a16="http://schemas.microsoft.com/office/drawing/2014/main" id="{CD335500-8074-68DC-B5AD-1F1ED7A8EAA0}"/>
              </a:ext>
            </a:extLst>
          </p:cNvPr>
          <p:cNvSpPr txBox="1"/>
          <p:nvPr/>
        </p:nvSpPr>
        <p:spPr>
          <a:xfrm>
            <a:off x="24382959" y="25205989"/>
            <a:ext cx="4188588" cy="274320"/>
          </a:xfrm>
          <a:prstGeom prst="rect">
            <a:avLst/>
          </a:prstGeom>
          <a:solidFill>
            <a:schemeClr val="bg1"/>
          </a:solidFill>
        </p:spPr>
        <p:txBody>
          <a:bodyPr wrap="square" rtlCol="0">
            <a:spAutoFit/>
          </a:bodyPr>
          <a:lstStyle/>
          <a:p>
            <a:endParaRPr lang="en-US" sz="2400">
              <a:latin typeface="Times New Roman" panose="02020603050405020304" pitchFamily="18" charset="0"/>
              <a:cs typeface="Times New Roman" panose="02020603050405020304" pitchFamily="18" charset="0"/>
            </a:endParaRPr>
          </a:p>
        </p:txBody>
      </p:sp>
      <p:sp>
        <p:nvSpPr>
          <p:cNvPr id="117" name="TextBox 116">
            <a:extLst>
              <a:ext uri="{FF2B5EF4-FFF2-40B4-BE49-F238E27FC236}">
                <a16:creationId xmlns:a16="http://schemas.microsoft.com/office/drawing/2014/main" id="{35830AD3-ACAE-A262-61CB-4984312D8BD2}"/>
              </a:ext>
            </a:extLst>
          </p:cNvPr>
          <p:cNvSpPr txBox="1"/>
          <p:nvPr/>
        </p:nvSpPr>
        <p:spPr>
          <a:xfrm>
            <a:off x="24231775" y="25082413"/>
            <a:ext cx="41885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123" name="TextBox 122">
            <a:extLst>
              <a:ext uri="{FF2B5EF4-FFF2-40B4-BE49-F238E27FC236}">
                <a16:creationId xmlns:a16="http://schemas.microsoft.com/office/drawing/2014/main" id="{AE5F0EF1-B0A1-2789-E522-8AB055018F51}"/>
              </a:ext>
            </a:extLst>
          </p:cNvPr>
          <p:cNvSpPr txBox="1"/>
          <p:nvPr/>
        </p:nvSpPr>
        <p:spPr>
          <a:xfrm>
            <a:off x="24382959" y="13386454"/>
            <a:ext cx="4188588" cy="461665"/>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125" name="TextBox 124">
            <a:extLst>
              <a:ext uri="{FF2B5EF4-FFF2-40B4-BE49-F238E27FC236}">
                <a16:creationId xmlns:a16="http://schemas.microsoft.com/office/drawing/2014/main" id="{1859F305-EEC8-6F29-69A0-4CFD16B5F964}"/>
              </a:ext>
            </a:extLst>
          </p:cNvPr>
          <p:cNvSpPr txBox="1"/>
          <p:nvPr/>
        </p:nvSpPr>
        <p:spPr>
          <a:xfrm>
            <a:off x="24253660" y="30023938"/>
            <a:ext cx="41885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963" name="TextBox 962">
            <a:extLst>
              <a:ext uri="{FF2B5EF4-FFF2-40B4-BE49-F238E27FC236}">
                <a16:creationId xmlns:a16="http://schemas.microsoft.com/office/drawing/2014/main" id="{2821AB22-81FF-54E6-07DB-40EBD9546DF7}"/>
              </a:ext>
            </a:extLst>
          </p:cNvPr>
          <p:cNvSpPr txBox="1"/>
          <p:nvPr/>
        </p:nvSpPr>
        <p:spPr>
          <a:xfrm>
            <a:off x="16571960" y="25181506"/>
            <a:ext cx="4188588" cy="461665"/>
          </a:xfrm>
          <a:prstGeom prst="rect">
            <a:avLst/>
          </a:prstGeom>
          <a:solidFill>
            <a:schemeClr val="bg1"/>
          </a:solidFill>
        </p:spPr>
        <p:txBody>
          <a:bodyPr wrap="square" rtlCol="0">
            <a:spAutoFit/>
          </a:bodyPr>
          <a:lstStyle/>
          <a:p>
            <a:endParaRPr lang="en-US" sz="240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E2A1B95A-0F58-70D6-C093-2F432DC163B0}"/>
              </a:ext>
            </a:extLst>
          </p:cNvPr>
          <p:cNvSpPr txBox="1"/>
          <p:nvPr/>
        </p:nvSpPr>
        <p:spPr>
          <a:xfrm>
            <a:off x="16993366" y="25065786"/>
            <a:ext cx="41885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973" name="TextBox 972">
            <a:extLst>
              <a:ext uri="{FF2B5EF4-FFF2-40B4-BE49-F238E27FC236}">
                <a16:creationId xmlns:a16="http://schemas.microsoft.com/office/drawing/2014/main" id="{B37FCB5D-72B5-F105-EC25-9A45CA04F393}"/>
              </a:ext>
            </a:extLst>
          </p:cNvPr>
          <p:cNvSpPr txBox="1"/>
          <p:nvPr/>
        </p:nvSpPr>
        <p:spPr>
          <a:xfrm>
            <a:off x="16413344" y="30110972"/>
            <a:ext cx="4188588" cy="461665"/>
          </a:xfrm>
          <a:prstGeom prst="rect">
            <a:avLst/>
          </a:prstGeom>
          <a:solidFill>
            <a:schemeClr val="bg1"/>
          </a:solidFill>
        </p:spPr>
        <p:txBody>
          <a:bodyPr wrap="square" rtlCol="0">
            <a:spAutoFit/>
          </a:bodyPr>
          <a:lstStyle/>
          <a:p>
            <a:endParaRPr lang="en-US" sz="240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BEEC97FB-786C-1384-90B1-9408215343FF}"/>
              </a:ext>
            </a:extLst>
          </p:cNvPr>
          <p:cNvSpPr txBox="1"/>
          <p:nvPr/>
        </p:nvSpPr>
        <p:spPr>
          <a:xfrm>
            <a:off x="16783215" y="30066469"/>
            <a:ext cx="3397380" cy="467514"/>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975" name="TextBox 974">
            <a:extLst>
              <a:ext uri="{FF2B5EF4-FFF2-40B4-BE49-F238E27FC236}">
                <a16:creationId xmlns:a16="http://schemas.microsoft.com/office/drawing/2014/main" id="{765EBDC5-C783-EA38-281C-4D200F25DB3B}"/>
              </a:ext>
            </a:extLst>
          </p:cNvPr>
          <p:cNvSpPr txBox="1"/>
          <p:nvPr/>
        </p:nvSpPr>
        <p:spPr>
          <a:xfrm>
            <a:off x="23697536" y="30149075"/>
            <a:ext cx="4188588" cy="274320"/>
          </a:xfrm>
          <a:prstGeom prst="rect">
            <a:avLst/>
          </a:prstGeom>
          <a:solidFill>
            <a:schemeClr val="bg1"/>
          </a:solidFill>
        </p:spPr>
        <p:txBody>
          <a:bodyPr wrap="square" rtlCol="0">
            <a:spAutoFit/>
          </a:bodyPr>
          <a:lstStyle/>
          <a:p>
            <a:endParaRPr lang="en-US" sz="240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31D4EAEE-39C3-5A0A-EAB5-A42A91155A68}"/>
              </a:ext>
            </a:extLst>
          </p:cNvPr>
          <p:cNvSpPr txBox="1"/>
          <p:nvPr/>
        </p:nvSpPr>
        <p:spPr>
          <a:xfrm>
            <a:off x="24231775" y="30086506"/>
            <a:ext cx="41885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Time (minutes)</a:t>
            </a:r>
          </a:p>
        </p:txBody>
      </p:sp>
      <p:sp>
        <p:nvSpPr>
          <p:cNvPr id="976" name="TextBox 975">
            <a:extLst>
              <a:ext uri="{FF2B5EF4-FFF2-40B4-BE49-F238E27FC236}">
                <a16:creationId xmlns:a16="http://schemas.microsoft.com/office/drawing/2014/main" id="{35CE9F32-B53A-5719-95AC-C97D1F8F1AB7}"/>
              </a:ext>
            </a:extLst>
          </p:cNvPr>
          <p:cNvSpPr txBox="1"/>
          <p:nvPr/>
        </p:nvSpPr>
        <p:spPr>
          <a:xfrm rot="16200000">
            <a:off x="4358690" y="27835662"/>
            <a:ext cx="2314114" cy="523220"/>
          </a:xfrm>
          <a:prstGeom prst="rect">
            <a:avLst/>
          </a:prstGeom>
          <a:solidFill>
            <a:schemeClr val="bg1"/>
          </a:solidFill>
        </p:spPr>
        <p:txBody>
          <a:bodyPr wrap="square" rtlCol="0">
            <a:spAutoFit/>
          </a:bodyPr>
          <a:lstStyle/>
          <a:p>
            <a:r>
              <a:rPr lang="en-US" sz="2800">
                <a:latin typeface="Times New Roman" panose="02020603050405020304" pitchFamily="18" charset="0"/>
                <a:cs typeface="Times New Roman" panose="02020603050405020304" pitchFamily="18" charset="0"/>
              </a:rPr>
              <a:t>Intensity (au) </a:t>
            </a:r>
          </a:p>
        </p:txBody>
      </p:sp>
      <p:sp>
        <p:nvSpPr>
          <p:cNvPr id="978" name="TextBox 977">
            <a:extLst>
              <a:ext uri="{FF2B5EF4-FFF2-40B4-BE49-F238E27FC236}">
                <a16:creationId xmlns:a16="http://schemas.microsoft.com/office/drawing/2014/main" id="{C7CBEB2C-603A-272B-A114-9D76CA1A07FE}"/>
              </a:ext>
            </a:extLst>
          </p:cNvPr>
          <p:cNvSpPr txBox="1"/>
          <p:nvPr/>
        </p:nvSpPr>
        <p:spPr>
          <a:xfrm>
            <a:off x="8834423" y="29983757"/>
            <a:ext cx="3397380" cy="4675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Time (minutes)</a:t>
            </a:r>
          </a:p>
        </p:txBody>
      </p:sp>
      <p:pic>
        <p:nvPicPr>
          <p:cNvPr id="5" name="Picture 4" descr="Shape&#10;&#10;Description automatically generated with low confidence">
            <a:extLst>
              <a:ext uri="{FF2B5EF4-FFF2-40B4-BE49-F238E27FC236}">
                <a16:creationId xmlns:a16="http://schemas.microsoft.com/office/drawing/2014/main" id="{1A5949C6-7C1A-4F90-98C2-F00B4F6FF1E1}"/>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41642008" y="30138241"/>
            <a:ext cx="1914166" cy="1914166"/>
          </a:xfrm>
          <a:prstGeom prst="rect">
            <a:avLst/>
          </a:prstGeom>
          <a:solidFill>
            <a:schemeClr val="bg1"/>
          </a:solidFill>
          <a:ln w="9525">
            <a:solidFill>
              <a:schemeClr val="tx1"/>
            </a:solidFill>
          </a:ln>
        </p:spPr>
      </p:pic>
      <p:pic>
        <p:nvPicPr>
          <p:cNvPr id="17" name="Picture 16">
            <a:extLst>
              <a:ext uri="{FF2B5EF4-FFF2-40B4-BE49-F238E27FC236}">
                <a16:creationId xmlns:a16="http://schemas.microsoft.com/office/drawing/2014/main" id="{3C18F65A-0A5A-6C9E-DB21-D6BE4D060B1A}"/>
              </a:ext>
            </a:extLst>
          </p:cNvPr>
          <p:cNvPicPr>
            <a:picLocks noChangeAspect="1"/>
          </p:cNvPicPr>
          <p:nvPr/>
        </p:nvPicPr>
        <p:blipFill>
          <a:blip r:embed="rId55"/>
          <a:stretch>
            <a:fillRect/>
          </a:stretch>
        </p:blipFill>
        <p:spPr>
          <a:xfrm>
            <a:off x="41645078" y="28219660"/>
            <a:ext cx="1911096" cy="1919627"/>
          </a:xfrm>
          <a:prstGeom prst="rect">
            <a:avLst/>
          </a:prstGeom>
          <a:ln>
            <a:solidFill>
              <a:schemeClr val="tx1"/>
            </a:solidFill>
          </a:ln>
        </p:spPr>
      </p:pic>
      <p:pic>
        <p:nvPicPr>
          <p:cNvPr id="7" name="Picture 2">
            <a:extLst>
              <a:ext uri="{FF2B5EF4-FFF2-40B4-BE49-F238E27FC236}">
                <a16:creationId xmlns:a16="http://schemas.microsoft.com/office/drawing/2014/main" id="{EBF4155D-052C-4B3E-0AE5-DADD92994BD8}"/>
              </a:ext>
            </a:extLst>
          </p:cNvPr>
          <p:cNvPicPr>
            <a:picLocks noChangeAspect="1" noChangeArrowheads="1"/>
          </p:cNvPicPr>
          <p:nvPr/>
        </p:nvPicPr>
        <p:blipFill rotWithShape="1">
          <a:blip r:embed="rId56">
            <a:extLst>
              <a:ext uri="{28A0092B-C50C-407E-A947-70E740481C1C}">
                <a14:useLocalDpi xmlns:a14="http://schemas.microsoft.com/office/drawing/2010/main" val="0"/>
              </a:ext>
            </a:extLst>
          </a:blip>
          <a:srcRect l="62604" r="11783" b="3713"/>
          <a:stretch>
            <a:fillRect/>
          </a:stretch>
        </p:blipFill>
        <p:spPr bwMode="auto">
          <a:xfrm>
            <a:off x="6069944" y="22089605"/>
            <a:ext cx="7351188" cy="4002913"/>
          </a:xfrm>
          <a:prstGeom prst="rect">
            <a:avLst/>
          </a:prstGeom>
          <a:noFill/>
          <a:extLst>
            <a:ext uri="{909E8E84-426E-40DD-AFC4-6F175D3DCCD1}">
              <a14:hiddenFill xmlns:a14="http://schemas.microsoft.com/office/drawing/2010/main">
                <a:solidFill>
                  <a:srgbClr val="FFFFFF"/>
                </a:solidFill>
              </a14:hiddenFill>
            </a:ext>
          </a:extLst>
        </p:spPr>
      </p:pic>
      <p:sp>
        <p:nvSpPr>
          <p:cNvPr id="456" name="TextBox 455">
            <a:extLst>
              <a:ext uri="{FF2B5EF4-FFF2-40B4-BE49-F238E27FC236}">
                <a16:creationId xmlns:a16="http://schemas.microsoft.com/office/drawing/2014/main" id="{F48A483D-BE95-2FF7-4E15-68D643376AD3}"/>
              </a:ext>
            </a:extLst>
          </p:cNvPr>
          <p:cNvSpPr txBox="1"/>
          <p:nvPr/>
        </p:nvSpPr>
        <p:spPr>
          <a:xfrm rot="16200000">
            <a:off x="4526567" y="23564187"/>
            <a:ext cx="2314114" cy="523220"/>
          </a:xfrm>
          <a:prstGeom prst="rect">
            <a:avLst/>
          </a:prstGeom>
          <a:solidFill>
            <a:schemeClr val="bg1"/>
          </a:solidFill>
        </p:spPr>
        <p:txBody>
          <a:bodyPr wrap="square" rtlCol="0">
            <a:spAutoFit/>
          </a:bodyPr>
          <a:lstStyle/>
          <a:p>
            <a:r>
              <a:rPr lang="en-US" sz="2800">
                <a:latin typeface="Times New Roman" panose="02020603050405020304" pitchFamily="18" charset="0"/>
                <a:cs typeface="Times New Roman" panose="02020603050405020304" pitchFamily="18" charset="0"/>
              </a:rPr>
              <a:t>Intensity (au) </a:t>
            </a:r>
          </a:p>
        </p:txBody>
      </p:sp>
      <p:sp>
        <p:nvSpPr>
          <p:cNvPr id="459" name="TextBox 458">
            <a:extLst>
              <a:ext uri="{FF2B5EF4-FFF2-40B4-BE49-F238E27FC236}">
                <a16:creationId xmlns:a16="http://schemas.microsoft.com/office/drawing/2014/main" id="{720B1314-D62B-E4D8-8A42-0908D091370F}"/>
              </a:ext>
            </a:extLst>
          </p:cNvPr>
          <p:cNvSpPr txBox="1"/>
          <p:nvPr/>
        </p:nvSpPr>
        <p:spPr>
          <a:xfrm>
            <a:off x="8809023" y="25919975"/>
            <a:ext cx="3397380" cy="4675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Time (minutes)</a:t>
            </a:r>
          </a:p>
        </p:txBody>
      </p:sp>
      <p:sp>
        <p:nvSpPr>
          <p:cNvPr id="90" name="TextBox 89">
            <a:extLst>
              <a:ext uri="{FF2B5EF4-FFF2-40B4-BE49-F238E27FC236}">
                <a16:creationId xmlns:a16="http://schemas.microsoft.com/office/drawing/2014/main" id="{C437E9B2-7AFB-174A-B4DA-6BF963210D8D}"/>
              </a:ext>
            </a:extLst>
          </p:cNvPr>
          <p:cNvSpPr txBox="1"/>
          <p:nvPr/>
        </p:nvSpPr>
        <p:spPr>
          <a:xfrm>
            <a:off x="6206843" y="22199062"/>
            <a:ext cx="6201217" cy="461665"/>
          </a:xfrm>
          <a:prstGeom prst="rect">
            <a:avLst/>
          </a:prstGeom>
          <a:noFill/>
        </p:spPr>
        <p:txBody>
          <a:bodyPr wrap="square" rtlCol="0">
            <a:spAutoFit/>
          </a:bodyPr>
          <a:lstStyle/>
          <a:p>
            <a:r>
              <a:rPr lang="en-US" sz="2400" b="1" kern="100" dirty="0">
                <a:latin typeface="Times New Roman" panose="02020603050405020304" pitchFamily="18" charset="0"/>
                <a:ea typeface="Aptos" panose="020B0004020202020204" pitchFamily="34" charset="0"/>
                <a:cs typeface="Times New Roman" panose="02020603050405020304" pitchFamily="18" charset="0"/>
              </a:rPr>
              <a:t>Time Chromatogram of Continuous Flow</a:t>
            </a:r>
            <a:endParaRPr lang="en-US" sz="2400" dirty="0"/>
          </a:p>
        </p:txBody>
      </p:sp>
      <p:sp>
        <p:nvSpPr>
          <p:cNvPr id="93" name="TextBox 92">
            <a:extLst>
              <a:ext uri="{FF2B5EF4-FFF2-40B4-BE49-F238E27FC236}">
                <a16:creationId xmlns:a16="http://schemas.microsoft.com/office/drawing/2014/main" id="{B8DA449B-6F80-17E1-DF25-31E3F5C41E29}"/>
              </a:ext>
            </a:extLst>
          </p:cNvPr>
          <p:cNvSpPr txBox="1"/>
          <p:nvPr/>
        </p:nvSpPr>
        <p:spPr>
          <a:xfrm>
            <a:off x="6206844" y="26507374"/>
            <a:ext cx="3966042" cy="830997"/>
          </a:xfrm>
          <a:prstGeom prst="rect">
            <a:avLst/>
          </a:prstGeom>
          <a:noFill/>
        </p:spPr>
        <p:txBody>
          <a:bodyPr wrap="square" rtlCol="0">
            <a:spAutoFit/>
          </a:bodyPr>
          <a:lstStyle/>
          <a:p>
            <a:r>
              <a:rPr lang="en-US" sz="2400" b="1" kern="100" dirty="0">
                <a:latin typeface="Times New Roman" panose="02020603050405020304" pitchFamily="18" charset="0"/>
                <a:ea typeface="Aptos" panose="020B0004020202020204" pitchFamily="34" charset="0"/>
                <a:cs typeface="Times New Roman" panose="02020603050405020304" pitchFamily="18" charset="0"/>
              </a:rPr>
              <a:t>Time Chromatogram of 30 Second Pulsed Injections</a:t>
            </a:r>
            <a:endParaRPr lang="en-US" sz="2400" dirty="0"/>
          </a:p>
        </p:txBody>
      </p:sp>
      <p:sp>
        <p:nvSpPr>
          <p:cNvPr id="95" name="TextBox 94">
            <a:extLst>
              <a:ext uri="{FF2B5EF4-FFF2-40B4-BE49-F238E27FC236}">
                <a16:creationId xmlns:a16="http://schemas.microsoft.com/office/drawing/2014/main" id="{D7F3F9CD-1EFA-F451-FB4A-D4A1CDD11AE2}"/>
              </a:ext>
            </a:extLst>
          </p:cNvPr>
          <p:cNvSpPr txBox="1"/>
          <p:nvPr/>
        </p:nvSpPr>
        <p:spPr>
          <a:xfrm>
            <a:off x="6255164" y="27556106"/>
            <a:ext cx="2020148" cy="861774"/>
          </a:xfrm>
          <a:prstGeom prst="rect">
            <a:avLst/>
          </a:prstGeom>
          <a:noFill/>
          <a:ln w="28575">
            <a:solidFill>
              <a:schemeClr val="tx1"/>
            </a:solidFill>
          </a:ln>
        </p:spPr>
        <p:txBody>
          <a:bodyPr wrap="square" rtlCol="0">
            <a:spAutoFit/>
          </a:bodyPr>
          <a:lstStyle/>
          <a:p>
            <a:r>
              <a:rPr lang="en-US" sz="1600" dirty="0">
                <a:latin typeface="Times New Roman" panose="02020603050405020304" pitchFamily="18" charset="0"/>
                <a:cs typeface="Times New Roman" panose="02020603050405020304" pitchFamily="18" charset="0"/>
              </a:rPr>
              <a:t>Red= </a:t>
            </a:r>
            <a:r>
              <a:rPr lang="en-US" sz="1600" b="1" dirty="0">
                <a:latin typeface="Times New Roman" panose="02020603050405020304" pitchFamily="18" charset="0"/>
                <a:cs typeface="Times New Roman" panose="02020603050405020304" pitchFamily="18" charset="0"/>
              </a:rPr>
              <a:t>Na 589.592</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Blue= </a:t>
            </a:r>
            <a:r>
              <a:rPr lang="en-US" sz="1600" b="1" dirty="0">
                <a:latin typeface="Times New Roman" panose="02020603050405020304" pitchFamily="18" charset="0"/>
                <a:cs typeface="Times New Roman" panose="02020603050405020304" pitchFamily="18" charset="0"/>
              </a:rPr>
              <a:t>Ca 396.847</a:t>
            </a:r>
          </a:p>
          <a:p>
            <a:r>
              <a:rPr lang="en-US" sz="1600" dirty="0">
                <a:latin typeface="Times New Roman" panose="02020603050405020304" pitchFamily="18" charset="0"/>
                <a:cs typeface="Times New Roman" panose="02020603050405020304" pitchFamily="18" charset="0"/>
              </a:rPr>
              <a:t>Magenta=</a:t>
            </a:r>
            <a:r>
              <a:rPr lang="en-US" sz="1600" b="1" dirty="0">
                <a:latin typeface="Times New Roman" panose="02020603050405020304" pitchFamily="18" charset="0"/>
                <a:cs typeface="Times New Roman" panose="02020603050405020304" pitchFamily="18" charset="0"/>
              </a:rPr>
              <a:t> K 766.491</a:t>
            </a:r>
            <a:endParaRPr lang="en-US" sz="1600" dirty="0">
              <a:latin typeface="Times New Roman" panose="02020603050405020304" pitchFamily="18" charset="0"/>
              <a:cs typeface="Times New Roman" panose="02020603050405020304" pitchFamily="18" charset="0"/>
            </a:endParaRPr>
          </a:p>
        </p:txBody>
      </p:sp>
      <p:sp>
        <p:nvSpPr>
          <p:cNvPr id="96" name="TextBox 95">
            <a:extLst>
              <a:ext uri="{FF2B5EF4-FFF2-40B4-BE49-F238E27FC236}">
                <a16:creationId xmlns:a16="http://schemas.microsoft.com/office/drawing/2014/main" id="{14F1A59A-7DEE-3E01-61AB-AA018ED94405}"/>
              </a:ext>
            </a:extLst>
          </p:cNvPr>
          <p:cNvSpPr txBox="1"/>
          <p:nvPr/>
        </p:nvSpPr>
        <p:spPr>
          <a:xfrm>
            <a:off x="6255164" y="24138396"/>
            <a:ext cx="2020148" cy="338554"/>
          </a:xfrm>
          <a:prstGeom prst="rect">
            <a:avLst/>
          </a:prstGeom>
          <a:noFill/>
          <a:ln w="28575">
            <a:solidFill>
              <a:schemeClr val="tx1"/>
            </a:solidFill>
          </a:ln>
        </p:spPr>
        <p:txBody>
          <a:bodyPr wrap="square" rtlCol="0">
            <a:spAutoFit/>
          </a:bodyPr>
          <a:lstStyle/>
          <a:p>
            <a:r>
              <a:rPr lang="en-US" sz="1600" dirty="0">
                <a:latin typeface="Times New Roman" panose="02020603050405020304" pitchFamily="18" charset="0"/>
                <a:cs typeface="Times New Roman" panose="02020603050405020304" pitchFamily="18" charset="0"/>
              </a:rPr>
              <a:t>Blue= </a:t>
            </a:r>
            <a:r>
              <a:rPr lang="en-US" sz="1600" b="1" dirty="0">
                <a:latin typeface="Times New Roman" panose="02020603050405020304" pitchFamily="18" charset="0"/>
                <a:cs typeface="Times New Roman" panose="02020603050405020304" pitchFamily="18" charset="0"/>
              </a:rPr>
              <a:t>Na 589.592</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3403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5DAD64CED1004E83B45B7D556EBAF0" ma:contentTypeVersion="15" ma:contentTypeDescription="Create a new document." ma:contentTypeScope="" ma:versionID="877938883ffd39f88b40318d4d14b5a2">
  <xsd:schema xmlns:xsd="http://www.w3.org/2001/XMLSchema" xmlns:xs="http://www.w3.org/2001/XMLSchema" xmlns:p="http://schemas.microsoft.com/office/2006/metadata/properties" xmlns:ns3="ca14aa59-7325-42d7-b1e2-6e6dd0585eb1" xmlns:ns4="2a5c6424-ba70-49b6-92ce-bf5059ddd0f2" targetNamespace="http://schemas.microsoft.com/office/2006/metadata/properties" ma:root="true" ma:fieldsID="3e6ab947059adfc71d92a7fdf491cee3" ns3:_="" ns4:_="">
    <xsd:import namespace="ca14aa59-7325-42d7-b1e2-6e6dd0585eb1"/>
    <xsd:import namespace="2a5c6424-ba70-49b6-92ce-bf5059ddd0f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14aa59-7325-42d7-b1e2-6e6dd0585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5c6424-ba70-49b6-92ce-bf5059ddd0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a14aa59-7325-42d7-b1e2-6e6dd0585eb1" xsi:nil="true"/>
  </documentManagement>
</p:properties>
</file>

<file path=customXml/itemProps1.xml><?xml version="1.0" encoding="utf-8"?>
<ds:datastoreItem xmlns:ds="http://schemas.openxmlformats.org/officeDocument/2006/customXml" ds:itemID="{2428FA7D-F161-4914-BBEE-180C6090D59D}">
  <ds:schemaRefs>
    <ds:schemaRef ds:uri="http://schemas.microsoft.com/sharepoint/v3/contenttype/forms"/>
  </ds:schemaRefs>
</ds:datastoreItem>
</file>

<file path=customXml/itemProps2.xml><?xml version="1.0" encoding="utf-8"?>
<ds:datastoreItem xmlns:ds="http://schemas.openxmlformats.org/officeDocument/2006/customXml" ds:itemID="{FD65152E-92F5-4B76-A0E5-7CD1C955CE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14aa59-7325-42d7-b1e2-6e6dd0585eb1"/>
    <ds:schemaRef ds:uri="2a5c6424-ba70-49b6-92ce-bf5059ddd0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1AA29E-5BD0-41FA-9BDD-0A9B119C2DDE}">
  <ds:schemaRefs>
    <ds:schemaRef ds:uri="http://www.w3.org/XML/1998/namespace"/>
    <ds:schemaRef ds:uri="http://schemas.microsoft.com/office/2006/metadata/properties"/>
    <ds:schemaRef ds:uri="http://purl.org/dc/dcmitype/"/>
    <ds:schemaRef ds:uri="http://purl.org/dc/elements/1.1/"/>
    <ds:schemaRef ds:uri="ca14aa59-7325-42d7-b1e2-6e6dd0585eb1"/>
    <ds:schemaRef ds:uri="http://schemas.microsoft.com/office/2006/documentManagement/types"/>
    <ds:schemaRef ds:uri="http://purl.org/dc/terms/"/>
    <ds:schemaRef ds:uri="2a5c6424-ba70-49b6-92ce-bf5059ddd0f2"/>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40</TotalTime>
  <Words>963</Words>
  <Application>Microsoft Office PowerPoint</Application>
  <PresentationFormat>Custom</PresentationFormat>
  <Paragraphs>124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Courier New</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Allen</dc:creator>
  <cp:lastModifiedBy>Hunter Nordin</cp:lastModifiedBy>
  <cp:revision>1</cp:revision>
  <cp:lastPrinted>2026-04-20T17:25:53Z</cp:lastPrinted>
  <dcterms:created xsi:type="dcterms:W3CDTF">2021-09-10T14:51:31Z</dcterms:created>
  <dcterms:modified xsi:type="dcterms:W3CDTF">2026-04-20T17:27:37Z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0x010100345DAD64CED1004E83B45B7D556EBAF0</vt:lpwstr>
  </property>
</Properties>
</file>