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3"/>
  </p:sldMasterIdLst>
  <p:notesMasterIdLst>
    <p:notesMasterId r:id="rId5"/>
  </p:notesMasterIdLst>
  <p:sldIdLst>
    <p:sldId id="256" r:id="rId4"/>
  </p:sldIdLst>
  <p:sldSz cx="43891200" cy="36576000"/>
  <p:notesSz cx="9144000" cy="6858000"/>
  <p:defaultTextStyle>
    <a:defPPr>
      <a:defRPr lang="en-US"/>
    </a:defPPr>
    <a:lvl1pPr marL="0" algn="l" defTabSz="3861951" rtl="0" eaLnBrk="1" latinLnBrk="0" hangingPunct="1">
      <a:defRPr sz="7632" kern="1200">
        <a:solidFill>
          <a:schemeClr val="tx1"/>
        </a:solidFill>
        <a:latin typeface="+mn-lt"/>
        <a:ea typeface="+mn-ea"/>
        <a:cs typeface="+mn-cs"/>
      </a:defRPr>
    </a:lvl1pPr>
    <a:lvl2pPr marL="1930974" algn="l" defTabSz="3861951" rtl="0" eaLnBrk="1" latinLnBrk="0" hangingPunct="1">
      <a:defRPr sz="7632" kern="1200">
        <a:solidFill>
          <a:schemeClr val="tx1"/>
        </a:solidFill>
        <a:latin typeface="+mn-lt"/>
        <a:ea typeface="+mn-ea"/>
        <a:cs typeface="+mn-cs"/>
      </a:defRPr>
    </a:lvl2pPr>
    <a:lvl3pPr marL="3861951" algn="l" defTabSz="3861951" rtl="0" eaLnBrk="1" latinLnBrk="0" hangingPunct="1">
      <a:defRPr sz="7632" kern="1200">
        <a:solidFill>
          <a:schemeClr val="tx1"/>
        </a:solidFill>
        <a:latin typeface="+mn-lt"/>
        <a:ea typeface="+mn-ea"/>
        <a:cs typeface="+mn-cs"/>
      </a:defRPr>
    </a:lvl3pPr>
    <a:lvl4pPr marL="5792925" algn="l" defTabSz="3861951" rtl="0" eaLnBrk="1" latinLnBrk="0" hangingPunct="1">
      <a:defRPr sz="7632" kern="1200">
        <a:solidFill>
          <a:schemeClr val="tx1"/>
        </a:solidFill>
        <a:latin typeface="+mn-lt"/>
        <a:ea typeface="+mn-ea"/>
        <a:cs typeface="+mn-cs"/>
      </a:defRPr>
    </a:lvl4pPr>
    <a:lvl5pPr marL="7723901" algn="l" defTabSz="3861951" rtl="0" eaLnBrk="1" latinLnBrk="0" hangingPunct="1">
      <a:defRPr sz="7632" kern="1200">
        <a:solidFill>
          <a:schemeClr val="tx1"/>
        </a:solidFill>
        <a:latin typeface="+mn-lt"/>
        <a:ea typeface="+mn-ea"/>
        <a:cs typeface="+mn-cs"/>
      </a:defRPr>
    </a:lvl5pPr>
    <a:lvl6pPr marL="9654876" algn="l" defTabSz="3861951" rtl="0" eaLnBrk="1" latinLnBrk="0" hangingPunct="1">
      <a:defRPr sz="7632" kern="1200">
        <a:solidFill>
          <a:schemeClr val="tx1"/>
        </a:solidFill>
        <a:latin typeface="+mn-lt"/>
        <a:ea typeface="+mn-ea"/>
        <a:cs typeface="+mn-cs"/>
      </a:defRPr>
    </a:lvl6pPr>
    <a:lvl7pPr marL="11585851" algn="l" defTabSz="3861951" rtl="0" eaLnBrk="1" latinLnBrk="0" hangingPunct="1">
      <a:defRPr sz="7632" kern="1200">
        <a:solidFill>
          <a:schemeClr val="tx1"/>
        </a:solidFill>
        <a:latin typeface="+mn-lt"/>
        <a:ea typeface="+mn-ea"/>
        <a:cs typeface="+mn-cs"/>
      </a:defRPr>
    </a:lvl7pPr>
    <a:lvl8pPr marL="13516827" algn="l" defTabSz="3861951" rtl="0" eaLnBrk="1" latinLnBrk="0" hangingPunct="1">
      <a:defRPr sz="7632" kern="1200">
        <a:solidFill>
          <a:schemeClr val="tx1"/>
        </a:solidFill>
        <a:latin typeface="+mn-lt"/>
        <a:ea typeface="+mn-ea"/>
        <a:cs typeface="+mn-cs"/>
      </a:defRPr>
    </a:lvl8pPr>
    <a:lvl9pPr marL="15447801" algn="l" defTabSz="3861951" rtl="0" eaLnBrk="1" latinLnBrk="0" hangingPunct="1">
      <a:defRPr sz="763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 d="100"/>
          <a:sy n="20" d="100"/>
        </p:scale>
        <p:origin x="2058" y="66"/>
      </p:cViewPr>
      <p:guideLst>
        <p:guide orient="horz" pos="11520"/>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Swanson" userId="d3c5bf7e-c58a-4395-9bae-20dfab5480d2" providerId="ADAL" clId="{ACC47EED-705F-44F8-8B62-6415E68A476B}"/>
    <pc:docChg chg="undo custSel modSld">
      <pc:chgData name="Nick Swanson" userId="d3c5bf7e-c58a-4395-9bae-20dfab5480d2" providerId="ADAL" clId="{ACC47EED-705F-44F8-8B62-6415E68A476B}" dt="2026-04-07T21:37:17.046" v="1648" actId="20577"/>
      <pc:docMkLst>
        <pc:docMk/>
      </pc:docMkLst>
    </pc:docChg>
  </pc:docChgLst>
  <pc:docChgLst>
    <pc:chgData name="Diana Eliasson" userId="S::dre1016@usnh.edu::5c540fbd-8973-412b-8adc-93fa74ecd93c" providerId="AD" clId="Web-{9CBB3A97-9482-794F-3CCC-D1DFA01E5A5E}"/>
    <pc:docChg chg="modSld">
      <pc:chgData name="Diana Eliasson" userId="S::dre1016@usnh.edu::5c540fbd-8973-412b-8adc-93fa74ecd93c" providerId="AD" clId="Web-{9CBB3A97-9482-794F-3CCC-D1DFA01E5A5E}" dt="2026-04-08T02:07:59.764" v="405" actId="20577"/>
      <pc:docMkLst>
        <pc:docMk/>
      </pc:docMkLst>
      <pc:sldChg chg="addSp delSp modSp">
        <pc:chgData name="Diana Eliasson" userId="S::dre1016@usnh.edu::5c540fbd-8973-412b-8adc-93fa74ecd93c" providerId="AD" clId="Web-{9CBB3A97-9482-794F-3CCC-D1DFA01E5A5E}" dt="2026-04-08T02:07:59.764" v="405" actId="20577"/>
        <pc:sldMkLst>
          <pc:docMk/>
          <pc:sldMk cId="376030445" sldId="256"/>
        </pc:sldMkLst>
        <pc:spChg chg="mod">
          <ac:chgData name="Diana Eliasson" userId="S::dre1016@usnh.edu::5c540fbd-8973-412b-8adc-93fa74ecd93c" providerId="AD" clId="Web-{9CBB3A97-9482-794F-3CCC-D1DFA01E5A5E}" dt="2026-04-08T02:07:59.764" v="405" actId="20577"/>
          <ac:spMkLst>
            <pc:docMk/>
            <pc:sldMk cId="376030445" sldId="256"/>
            <ac:spMk id="6" creationId="{00000000-0000-0000-0000-000000000000}"/>
          </ac:spMkLst>
        </pc:spChg>
        <pc:spChg chg="mod">
          <ac:chgData name="Diana Eliasson" userId="S::dre1016@usnh.edu::5c540fbd-8973-412b-8adc-93fa74ecd93c" providerId="AD" clId="Web-{9CBB3A97-9482-794F-3CCC-D1DFA01E5A5E}" dt="2026-04-08T02:00:20.313" v="165" actId="1076"/>
          <ac:spMkLst>
            <pc:docMk/>
            <pc:sldMk cId="376030445" sldId="256"/>
            <ac:spMk id="30" creationId="{00000000-0000-0000-0000-000000000000}"/>
          </ac:spMkLst>
        </pc:spChg>
      </pc:sldChg>
    </pc:docChg>
  </pc:docChgLst>
  <pc:docChgLst>
    <pc:chgData name="Nathan Nesbit" userId="S::nen1010@usnh.edu::d7e0c0e6-1432-45e7-9f8b-7a2beb1b9008" providerId="AD" clId="Web-{98FB69A8-15F9-45A8-4EBC-5E6776C4EB53}"/>
    <pc:docChg chg="modSld">
      <pc:chgData name="Nathan Nesbit" userId="S::nen1010@usnh.edu::d7e0c0e6-1432-45e7-9f8b-7a2beb1b9008" providerId="AD" clId="Web-{98FB69A8-15F9-45A8-4EBC-5E6776C4EB53}" dt="2026-04-08T00:25:42.673" v="50"/>
      <pc:docMkLst>
        <pc:docMk/>
      </pc:docMkLst>
    </pc:docChg>
  </pc:docChgLst>
  <pc:docChgLst>
    <pc:chgData name="Diana Eliasson" userId="S::dre1016@usnh.edu::5c540fbd-8973-412b-8adc-93fa74ecd93c" providerId="AD" clId="Web-{1B48013B-B090-52BD-0804-07FA86D8182F}"/>
    <pc:docChg chg="modSld">
      <pc:chgData name="Diana Eliasson" userId="S::dre1016@usnh.edu::5c540fbd-8973-412b-8adc-93fa74ecd93c" providerId="AD" clId="Web-{1B48013B-B090-52BD-0804-07FA86D8182F}" dt="2026-04-07T21:27:48.675" v="3" actId="1076"/>
      <pc:docMkLst>
        <pc:docMk/>
      </pc:docMkLst>
      <pc:sldChg chg="addSp modSp">
        <pc:chgData name="Diana Eliasson" userId="S::dre1016@usnh.edu::5c540fbd-8973-412b-8adc-93fa74ecd93c" providerId="AD" clId="Web-{1B48013B-B090-52BD-0804-07FA86D8182F}" dt="2026-04-07T21:27:48.675" v="3" actId="1076"/>
        <pc:sldMkLst>
          <pc:docMk/>
          <pc:sldMk cId="376030445" sldId="256"/>
        </pc:sldMkLst>
        <pc:picChg chg="mod">
          <ac:chgData name="Diana Eliasson" userId="S::dre1016@usnh.edu::5c540fbd-8973-412b-8adc-93fa74ecd93c" providerId="AD" clId="Web-{1B48013B-B090-52BD-0804-07FA86D8182F}" dt="2026-04-07T21:27:40.894" v="2" actId="1076"/>
          <ac:picMkLst>
            <pc:docMk/>
            <pc:sldMk cId="376030445" sldId="256"/>
            <ac:picMk id="10" creationId="{DE02C012-71E6-2D56-678F-BBED7292515B}"/>
          </ac:picMkLst>
        </pc:picChg>
        <pc:picChg chg="mod">
          <ac:chgData name="Diana Eliasson" userId="S::dre1016@usnh.edu::5c540fbd-8973-412b-8adc-93fa74ecd93c" providerId="AD" clId="Web-{1B48013B-B090-52BD-0804-07FA86D8182F}" dt="2026-04-07T21:27:48.675" v="3" actId="1076"/>
          <ac:picMkLst>
            <pc:docMk/>
            <pc:sldMk cId="376030445" sldId="256"/>
            <ac:picMk id="16" creationId="{D6637031-A33E-ED47-CC04-3FD916242DB1}"/>
          </ac:picMkLst>
        </pc:picChg>
      </pc:sldChg>
    </pc:docChg>
  </pc:docChgLst>
  <pc:docChgLst>
    <pc:chgData name="Diana Eliasson" userId="5c540fbd-8973-412b-8adc-93fa74ecd93c" providerId="ADAL" clId="{EBF0F5F1-0E2A-4EC1-B280-2E75BAB96EDA}"/>
    <pc:docChg chg="modSld">
      <pc:chgData name="Diana Eliasson" userId="5c540fbd-8973-412b-8adc-93fa74ecd93c" providerId="ADAL" clId="{EBF0F5F1-0E2A-4EC1-B280-2E75BAB96EDA}" dt="2026-04-20T16:04:25.694" v="0" actId="1076"/>
      <pc:docMkLst>
        <pc:docMk/>
      </pc:docMkLst>
      <pc:sldChg chg="modSp mod">
        <pc:chgData name="Diana Eliasson" userId="5c540fbd-8973-412b-8adc-93fa74ecd93c" providerId="ADAL" clId="{EBF0F5F1-0E2A-4EC1-B280-2E75BAB96EDA}" dt="2026-04-20T16:04:25.694" v="0" actId="1076"/>
        <pc:sldMkLst>
          <pc:docMk/>
          <pc:sldMk cId="376030445" sldId="256"/>
        </pc:sldMkLst>
        <pc:spChg chg="mod">
          <ac:chgData name="Diana Eliasson" userId="5c540fbd-8973-412b-8adc-93fa74ecd93c" providerId="ADAL" clId="{EBF0F5F1-0E2A-4EC1-B280-2E75BAB96EDA}" dt="2026-04-20T16:04:25.694" v="0" actId="1076"/>
          <ac:spMkLst>
            <pc:docMk/>
            <pc:sldMk cId="376030445" sldId="256"/>
            <ac:spMk id="8" creationId="{00000000-0000-0000-0000-000000000000}"/>
          </ac:spMkLst>
        </pc:spChg>
      </pc:sldChg>
    </pc:docChg>
  </pc:docChgLst>
  <pc:docChgLst>
    <pc:chgData name="Nathan Nesbit" userId="S::nen1010@usnh.edu::d7e0c0e6-1432-45e7-9f8b-7a2beb1b9008" providerId="AD" clId="Web-{06644774-C2B2-8915-0D30-8FF4DD1D2074}"/>
    <pc:docChg chg="modSld">
      <pc:chgData name="Nathan Nesbit" userId="S::nen1010@usnh.edu::d7e0c0e6-1432-45e7-9f8b-7a2beb1b9008" providerId="AD" clId="Web-{06644774-C2B2-8915-0D30-8FF4DD1D2074}" dt="2026-04-14T12:38:02.264" v="8"/>
      <pc:docMkLst>
        <pc:docMk/>
      </pc:docMkLst>
      <pc:sldChg chg="modSp">
        <pc:chgData name="Nathan Nesbit" userId="S::nen1010@usnh.edu::d7e0c0e6-1432-45e7-9f8b-7a2beb1b9008" providerId="AD" clId="Web-{06644774-C2B2-8915-0D30-8FF4DD1D2074}" dt="2026-04-14T12:38:02.264" v="8"/>
        <pc:sldMkLst>
          <pc:docMk/>
          <pc:sldMk cId="376030445" sldId="256"/>
        </pc:sldMkLst>
        <pc:spChg chg="mod">
          <ac:chgData name="Nathan Nesbit" userId="S::nen1010@usnh.edu::d7e0c0e6-1432-45e7-9f8b-7a2beb1b9008" providerId="AD" clId="Web-{06644774-C2B2-8915-0D30-8FF4DD1D2074}" dt="2026-04-14T12:37:23.339" v="4" actId="1076"/>
          <ac:spMkLst>
            <pc:docMk/>
            <pc:sldMk cId="376030445" sldId="256"/>
            <ac:spMk id="57" creationId="{D30DACB7-E027-0B51-4930-15AFDCA4A71F}"/>
          </ac:spMkLst>
        </pc:spChg>
        <pc:picChg chg="mod modCrop">
          <ac:chgData name="Nathan Nesbit" userId="S::nen1010@usnh.edu::d7e0c0e6-1432-45e7-9f8b-7a2beb1b9008" providerId="AD" clId="Web-{06644774-C2B2-8915-0D30-8FF4DD1D2074}" dt="2026-04-14T12:38:02.264" v="8"/>
          <ac:picMkLst>
            <pc:docMk/>
            <pc:sldMk cId="376030445" sldId="256"/>
            <ac:picMk id="59" creationId="{825761A5-117E-04F9-3984-D97B52159010}"/>
          </ac:picMkLst>
        </pc:picChg>
      </pc:sldChg>
    </pc:docChg>
  </pc:docChgLst>
  <pc:docChgLst>
    <pc:chgData name="Appalachia Kunz" userId="S::amk1142@usnh.edu::989cbbc3-37f7-479d-a13e-95c534922516" providerId="AD" clId="Web-{2B6BB9D5-FC5A-C8B0-1F56-9B1C657DA834}"/>
    <pc:docChg chg="delSld modSld">
      <pc:chgData name="Appalachia Kunz" userId="S::amk1142@usnh.edu::989cbbc3-37f7-479d-a13e-95c534922516" providerId="AD" clId="Web-{2B6BB9D5-FC5A-C8B0-1F56-9B1C657DA834}" dt="2026-04-16T21:48:32.182" v="48" actId="20577"/>
      <pc:docMkLst>
        <pc:docMk/>
      </pc:docMkLst>
    </pc:docChg>
  </pc:docChgLst>
  <pc:docChgLst>
    <pc:chgData name="Diana Eliasson" userId="S::dre1016@usnh.edu::5c540fbd-8973-412b-8adc-93fa74ecd93c" providerId="AD" clId="Web-{FEBCB88C-B53B-8B4F-5C17-39ABD7B56CCA}"/>
    <pc:docChg chg="modSld">
      <pc:chgData name="Diana Eliasson" userId="S::dre1016@usnh.edu::5c540fbd-8973-412b-8adc-93fa74ecd93c" providerId="AD" clId="Web-{FEBCB88C-B53B-8B4F-5C17-39ABD7B56CCA}" dt="2026-04-15T01:12:14.753" v="37" actId="20577"/>
      <pc:docMkLst>
        <pc:docMk/>
      </pc:docMkLst>
      <pc:sldChg chg="modSp">
        <pc:chgData name="Diana Eliasson" userId="S::dre1016@usnh.edu::5c540fbd-8973-412b-8adc-93fa74ecd93c" providerId="AD" clId="Web-{FEBCB88C-B53B-8B4F-5C17-39ABD7B56CCA}" dt="2026-04-15T01:12:14.753" v="37" actId="20577"/>
        <pc:sldMkLst>
          <pc:docMk/>
          <pc:sldMk cId="376030445" sldId="256"/>
        </pc:sldMkLst>
        <pc:spChg chg="mod">
          <ac:chgData name="Diana Eliasson" userId="S::dre1016@usnh.edu::5c540fbd-8973-412b-8adc-93fa74ecd93c" providerId="AD" clId="Web-{FEBCB88C-B53B-8B4F-5C17-39ABD7B56CCA}" dt="2026-04-15T01:11:27.925" v="33" actId="20577"/>
          <ac:spMkLst>
            <pc:docMk/>
            <pc:sldMk cId="376030445" sldId="256"/>
            <ac:spMk id="37" creationId="{651168F7-603E-4D39-831D-5078B3AD8670}"/>
          </ac:spMkLst>
        </pc:spChg>
        <pc:spChg chg="mod">
          <ac:chgData name="Diana Eliasson" userId="S::dre1016@usnh.edu::5c540fbd-8973-412b-8adc-93fa74ecd93c" providerId="AD" clId="Web-{FEBCB88C-B53B-8B4F-5C17-39ABD7B56CCA}" dt="2026-04-15T01:12:14.753" v="37" actId="20577"/>
          <ac:spMkLst>
            <pc:docMk/>
            <pc:sldMk cId="376030445" sldId="256"/>
            <ac:spMk id="66" creationId="{F2D0E264-F2D1-47FE-9A96-150B519156CC}"/>
          </ac:spMkLst>
        </pc:spChg>
      </pc:sldChg>
    </pc:docChg>
  </pc:docChgLst>
  <pc:docChgLst>
    <pc:chgData name="Nathan Nesbit" userId="S::nen1010@usnh.edu::d7e0c0e6-1432-45e7-9f8b-7a2beb1b9008" providerId="AD" clId="Web-{DC6B452B-7E66-AEB9-263C-7C61E01AA963}"/>
    <pc:docChg chg="modSld">
      <pc:chgData name="Nathan Nesbit" userId="S::nen1010@usnh.edu::d7e0c0e6-1432-45e7-9f8b-7a2beb1b9008" providerId="AD" clId="Web-{DC6B452B-7E66-AEB9-263C-7C61E01AA963}" dt="2026-04-07T19:43:32.119" v="186"/>
      <pc:docMkLst>
        <pc:docMk/>
      </pc:docMkLst>
      <pc:sldChg chg="addSp delSp modSp">
        <pc:chgData name="Nathan Nesbit" userId="S::nen1010@usnh.edu::d7e0c0e6-1432-45e7-9f8b-7a2beb1b9008" providerId="AD" clId="Web-{DC6B452B-7E66-AEB9-263C-7C61E01AA963}" dt="2026-04-07T19:43:32.119" v="186"/>
        <pc:sldMkLst>
          <pc:docMk/>
          <pc:sldMk cId="376030445" sldId="256"/>
        </pc:sldMkLst>
        <pc:spChg chg="mod">
          <ac:chgData name="Nathan Nesbit" userId="S::nen1010@usnh.edu::d7e0c0e6-1432-45e7-9f8b-7a2beb1b9008" providerId="AD" clId="Web-{DC6B452B-7E66-AEB9-263C-7C61E01AA963}" dt="2026-04-07T19:04:50.410" v="112" actId="20577"/>
          <ac:spMkLst>
            <pc:docMk/>
            <pc:sldMk cId="376030445" sldId="256"/>
            <ac:spMk id="12" creationId="{00000000-0000-0000-0000-000000000000}"/>
          </ac:spMkLst>
        </pc:spChg>
        <pc:picChg chg="mod modCrop">
          <ac:chgData name="Nathan Nesbit" userId="S::nen1010@usnh.edu::d7e0c0e6-1432-45e7-9f8b-7a2beb1b9008" providerId="AD" clId="Web-{DC6B452B-7E66-AEB9-263C-7C61E01AA963}" dt="2026-04-07T19:19:18.944" v="135"/>
          <ac:picMkLst>
            <pc:docMk/>
            <pc:sldMk cId="376030445" sldId="256"/>
            <ac:picMk id="36" creationId="{028BE251-14B5-445E-932A-A13CEE0EE33D}"/>
          </ac:picMkLst>
        </pc:picChg>
      </pc:sldChg>
    </pc:docChg>
  </pc:docChgLst>
  <pc:docChgLst>
    <pc:chgData name="Appalachia Kunz" userId="989cbbc3-37f7-479d-a13e-95c534922516" providerId="ADAL" clId="{C98A4B67-162B-4517-9A00-AE69A2475279}"/>
    <pc:docChg chg="undo custSel modSld modMainMaster modNotesMaster">
      <pc:chgData name="Appalachia Kunz" userId="989cbbc3-37f7-479d-a13e-95c534922516" providerId="ADAL" clId="{C98A4B67-162B-4517-9A00-AE69A2475279}" dt="2026-04-16T22:01:51.050" v="5100" actId="166"/>
      <pc:docMkLst>
        <pc:docMk/>
      </pc:docMkLst>
      <pc:sldChg chg="addSp delSp modSp mod modNotes">
        <pc:chgData name="Appalachia Kunz" userId="989cbbc3-37f7-479d-a13e-95c534922516" providerId="ADAL" clId="{C98A4B67-162B-4517-9A00-AE69A2475279}" dt="2026-04-16T22:01:51.050" v="5100" actId="166"/>
        <pc:sldMkLst>
          <pc:docMk/>
          <pc:sldMk cId="376030445" sldId="256"/>
        </pc:sldMkLst>
        <pc:spChg chg="mod">
          <ac:chgData name="Appalachia Kunz" userId="989cbbc3-37f7-479d-a13e-95c534922516" providerId="ADAL" clId="{C98A4B67-162B-4517-9A00-AE69A2475279}" dt="2026-03-31T20:20:37.203" v="132" actId="20577"/>
          <ac:spMkLst>
            <pc:docMk/>
            <pc:sldMk cId="376030445" sldId="256"/>
            <ac:spMk id="2" creationId="{00000000-0000-0000-0000-000000000000}"/>
          </ac:spMkLst>
        </pc:spChg>
        <pc:spChg chg="mod">
          <ac:chgData name="Appalachia Kunz" userId="989cbbc3-37f7-479d-a13e-95c534922516" providerId="ADAL" clId="{C98A4B67-162B-4517-9A00-AE69A2475279}" dt="2026-04-13T15:39:25.248" v="4728" actId="27636"/>
          <ac:spMkLst>
            <pc:docMk/>
            <pc:sldMk cId="376030445" sldId="256"/>
            <ac:spMk id="6" creationId="{00000000-0000-0000-0000-000000000000}"/>
          </ac:spMkLst>
        </pc:spChg>
        <pc:spChg chg="mod">
          <ac:chgData name="Appalachia Kunz" userId="989cbbc3-37f7-479d-a13e-95c534922516" providerId="ADAL" clId="{C98A4B67-162B-4517-9A00-AE69A2475279}" dt="2026-04-16T22:01:05.593" v="5098"/>
          <ac:spMkLst>
            <pc:docMk/>
            <pc:sldMk cId="376030445" sldId="256"/>
            <ac:spMk id="7" creationId="{00000000-0000-0000-0000-000000000000}"/>
          </ac:spMkLst>
        </pc:spChg>
        <pc:spChg chg="mod">
          <ac:chgData name="Appalachia Kunz" userId="989cbbc3-37f7-479d-a13e-95c534922516" providerId="ADAL" clId="{C98A4B67-162B-4517-9A00-AE69A2475279}" dt="2026-04-16T21:58:35.185" v="5095"/>
          <ac:spMkLst>
            <pc:docMk/>
            <pc:sldMk cId="376030445" sldId="256"/>
            <ac:spMk id="9" creationId="{00000000-0000-0000-0000-000000000000}"/>
          </ac:spMkLst>
        </pc:spChg>
        <pc:spChg chg="add mod">
          <ac:chgData name="Appalachia Kunz" userId="989cbbc3-37f7-479d-a13e-95c534922516" providerId="ADAL" clId="{C98A4B67-162B-4517-9A00-AE69A2475279}" dt="2026-04-13T18:34:28.937" v="4756" actId="1076"/>
          <ac:spMkLst>
            <pc:docMk/>
            <pc:sldMk cId="376030445" sldId="256"/>
            <ac:spMk id="11" creationId="{A6BAD5CE-219E-7A58-5057-AE1F1CABCA48}"/>
          </ac:spMkLst>
        </pc:spChg>
        <pc:spChg chg="mod">
          <ac:chgData name="Appalachia Kunz" userId="989cbbc3-37f7-479d-a13e-95c534922516" providerId="ADAL" clId="{C98A4B67-162B-4517-9A00-AE69A2475279}" dt="2026-04-16T19:49:20.020" v="5088" actId="208"/>
          <ac:spMkLst>
            <pc:docMk/>
            <pc:sldMk cId="376030445" sldId="256"/>
            <ac:spMk id="12" creationId="{00000000-0000-0000-0000-000000000000}"/>
          </ac:spMkLst>
        </pc:spChg>
        <pc:spChg chg="mod">
          <ac:chgData name="Appalachia Kunz" userId="989cbbc3-37f7-479d-a13e-95c534922516" providerId="ADAL" clId="{C98A4B67-162B-4517-9A00-AE69A2475279}" dt="2026-04-08T02:20:48.577" v="4209" actId="1076"/>
          <ac:spMkLst>
            <pc:docMk/>
            <pc:sldMk cId="376030445" sldId="256"/>
            <ac:spMk id="15" creationId="{00000000-0000-0000-0000-000000000000}"/>
          </ac:spMkLst>
        </pc:spChg>
        <pc:spChg chg="mod">
          <ac:chgData name="Appalachia Kunz" userId="989cbbc3-37f7-479d-a13e-95c534922516" providerId="ADAL" clId="{C98A4B67-162B-4517-9A00-AE69A2475279}" dt="2026-03-31T20:40:49.750" v="435" actId="313"/>
          <ac:spMkLst>
            <pc:docMk/>
            <pc:sldMk cId="376030445" sldId="256"/>
            <ac:spMk id="17" creationId="{00000000-0000-0000-0000-000000000000}"/>
          </ac:spMkLst>
        </pc:spChg>
        <pc:spChg chg="mod">
          <ac:chgData name="Appalachia Kunz" userId="989cbbc3-37f7-479d-a13e-95c534922516" providerId="ADAL" clId="{C98A4B67-162B-4517-9A00-AE69A2475279}" dt="2026-04-16T22:01:05.593" v="5098"/>
          <ac:spMkLst>
            <pc:docMk/>
            <pc:sldMk cId="376030445" sldId="256"/>
            <ac:spMk id="18" creationId="{00000000-0000-0000-0000-000000000000}"/>
          </ac:spMkLst>
        </pc:spChg>
        <pc:spChg chg="mod">
          <ac:chgData name="Appalachia Kunz" userId="989cbbc3-37f7-479d-a13e-95c534922516" providerId="ADAL" clId="{C98A4B67-162B-4517-9A00-AE69A2475279}" dt="2026-04-08T02:24:36.614" v="4231" actId="1076"/>
          <ac:spMkLst>
            <pc:docMk/>
            <pc:sldMk cId="376030445" sldId="256"/>
            <ac:spMk id="24" creationId="{C82B01AD-1A67-4532-F661-6AEA7F6C2F8E}"/>
          </ac:spMkLst>
        </pc:spChg>
        <pc:spChg chg="mod">
          <ac:chgData name="Appalachia Kunz" userId="989cbbc3-37f7-479d-a13e-95c534922516" providerId="ADAL" clId="{C98A4B67-162B-4517-9A00-AE69A2475279}" dt="2026-04-16T22:01:05.593" v="5098"/>
          <ac:spMkLst>
            <pc:docMk/>
            <pc:sldMk cId="376030445" sldId="256"/>
            <ac:spMk id="26" creationId="{F39CCDAA-41A8-A17D-D99F-01780A991185}"/>
          </ac:spMkLst>
        </pc:spChg>
        <pc:spChg chg="mod">
          <ac:chgData name="Appalachia Kunz" userId="989cbbc3-37f7-479d-a13e-95c534922516" providerId="ADAL" clId="{C98A4B67-162B-4517-9A00-AE69A2475279}" dt="2026-04-13T18:32:25.568" v="4743" actId="1076"/>
          <ac:spMkLst>
            <pc:docMk/>
            <pc:sldMk cId="376030445" sldId="256"/>
            <ac:spMk id="30" creationId="{00000000-0000-0000-0000-000000000000}"/>
          </ac:spMkLst>
        </pc:spChg>
        <pc:spChg chg="mod">
          <ac:chgData name="Appalachia Kunz" userId="989cbbc3-37f7-479d-a13e-95c534922516" providerId="ADAL" clId="{C98A4B67-162B-4517-9A00-AE69A2475279}" dt="2026-04-16T22:01:05.593" v="5098"/>
          <ac:spMkLst>
            <pc:docMk/>
            <pc:sldMk cId="376030445" sldId="256"/>
            <ac:spMk id="31" creationId="{00000000-0000-0000-0000-000000000000}"/>
          </ac:spMkLst>
        </pc:spChg>
        <pc:spChg chg="mod">
          <ac:chgData name="Appalachia Kunz" userId="989cbbc3-37f7-479d-a13e-95c534922516" providerId="ADAL" clId="{C98A4B67-162B-4517-9A00-AE69A2475279}" dt="2026-04-16T21:58:35.185" v="5095"/>
          <ac:spMkLst>
            <pc:docMk/>
            <pc:sldMk cId="376030445" sldId="256"/>
            <ac:spMk id="32" creationId="{00000000-0000-0000-0000-000000000000}"/>
          </ac:spMkLst>
        </pc:spChg>
        <pc:spChg chg="add mod">
          <ac:chgData name="Appalachia Kunz" userId="989cbbc3-37f7-479d-a13e-95c534922516" providerId="ADAL" clId="{C98A4B67-162B-4517-9A00-AE69A2475279}" dt="2026-04-13T18:31:23.812" v="4738" actId="14100"/>
          <ac:spMkLst>
            <pc:docMk/>
            <pc:sldMk cId="376030445" sldId="256"/>
            <ac:spMk id="40" creationId="{AEAAD205-B10C-ABA1-DF44-0BE8CF6EF13F}"/>
          </ac:spMkLst>
        </pc:spChg>
        <pc:spChg chg="add mod">
          <ac:chgData name="Appalachia Kunz" userId="989cbbc3-37f7-479d-a13e-95c534922516" providerId="ADAL" clId="{C98A4B67-162B-4517-9A00-AE69A2475279}" dt="2026-04-13T15:30:32.378" v="4663" actId="1076"/>
          <ac:spMkLst>
            <pc:docMk/>
            <pc:sldMk cId="376030445" sldId="256"/>
            <ac:spMk id="46" creationId="{E476963F-7C57-E2EF-258E-C0A75916C1D5}"/>
          </ac:spMkLst>
        </pc:spChg>
        <pc:spChg chg="add mod">
          <ac:chgData name="Appalachia Kunz" userId="989cbbc3-37f7-479d-a13e-95c534922516" providerId="ADAL" clId="{C98A4B67-162B-4517-9A00-AE69A2475279}" dt="2026-04-16T22:01:05.593" v="5098"/>
          <ac:spMkLst>
            <pc:docMk/>
            <pc:sldMk cId="376030445" sldId="256"/>
            <ac:spMk id="49" creationId="{ED337AF0-882E-590B-786B-EF26228A39BC}"/>
          </ac:spMkLst>
        </pc:spChg>
        <pc:spChg chg="add mod">
          <ac:chgData name="Appalachia Kunz" userId="989cbbc3-37f7-479d-a13e-95c534922516" providerId="ADAL" clId="{C98A4B67-162B-4517-9A00-AE69A2475279}" dt="2026-04-16T19:48:44.737" v="5086" actId="20577"/>
          <ac:spMkLst>
            <pc:docMk/>
            <pc:sldMk cId="376030445" sldId="256"/>
            <ac:spMk id="51" creationId="{5281436C-3FB1-52C2-AB7B-D8B6AC75CD0C}"/>
          </ac:spMkLst>
        </pc:spChg>
        <pc:spChg chg="add mod">
          <ac:chgData name="Appalachia Kunz" userId="989cbbc3-37f7-479d-a13e-95c534922516" providerId="ADAL" clId="{C98A4B67-162B-4517-9A00-AE69A2475279}" dt="2026-04-16T19:49:54.455" v="5089" actId="14100"/>
          <ac:spMkLst>
            <pc:docMk/>
            <pc:sldMk cId="376030445" sldId="256"/>
            <ac:spMk id="53" creationId="{399F3AAC-3120-E315-A5EE-5BAE8909968B}"/>
          </ac:spMkLst>
        </pc:spChg>
        <pc:spChg chg="mod">
          <ac:chgData name="Appalachia Kunz" userId="989cbbc3-37f7-479d-a13e-95c534922516" providerId="ADAL" clId="{C98A4B67-162B-4517-9A00-AE69A2475279}" dt="2026-04-16T22:01:05.593" v="5098"/>
          <ac:spMkLst>
            <pc:docMk/>
            <pc:sldMk cId="376030445" sldId="256"/>
            <ac:spMk id="54" creationId="{36197C2B-4B2B-43A3-B8E2-BE0E4DC9D42C}"/>
          </ac:spMkLst>
        </pc:spChg>
        <pc:spChg chg="add mod">
          <ac:chgData name="Appalachia Kunz" userId="989cbbc3-37f7-479d-a13e-95c534922516" providerId="ADAL" clId="{C98A4B67-162B-4517-9A00-AE69A2475279}" dt="2026-04-13T15:37:11.890" v="4704" actId="14100"/>
          <ac:spMkLst>
            <pc:docMk/>
            <pc:sldMk cId="376030445" sldId="256"/>
            <ac:spMk id="56" creationId="{72508B03-2857-DD7F-7773-5161C31B1232}"/>
          </ac:spMkLst>
        </pc:spChg>
        <pc:spChg chg="mod">
          <ac:chgData name="Appalachia Kunz" userId="989cbbc3-37f7-479d-a13e-95c534922516" providerId="ADAL" clId="{C98A4B67-162B-4517-9A00-AE69A2475279}" dt="2026-04-16T21:58:35.185" v="5095"/>
          <ac:spMkLst>
            <pc:docMk/>
            <pc:sldMk cId="376030445" sldId="256"/>
            <ac:spMk id="60" creationId="{00000000-0000-0000-0000-000000000000}"/>
          </ac:spMkLst>
        </pc:spChg>
        <pc:spChg chg="add mod">
          <ac:chgData name="Appalachia Kunz" userId="989cbbc3-37f7-479d-a13e-95c534922516" providerId="ADAL" clId="{C98A4B67-162B-4517-9A00-AE69A2475279}" dt="2026-04-16T22:01:05.593" v="5098"/>
          <ac:spMkLst>
            <pc:docMk/>
            <pc:sldMk cId="376030445" sldId="256"/>
            <ac:spMk id="62" creationId="{8B1BBC61-6647-5B76-A32B-8C9C9F5F171B}"/>
          </ac:spMkLst>
        </pc:spChg>
        <pc:spChg chg="add mod">
          <ac:chgData name="Appalachia Kunz" userId="989cbbc3-37f7-479d-a13e-95c534922516" providerId="ADAL" clId="{C98A4B67-162B-4517-9A00-AE69A2475279}" dt="2026-04-13T15:37:20.231" v="4706" actId="14100"/>
          <ac:spMkLst>
            <pc:docMk/>
            <pc:sldMk cId="376030445" sldId="256"/>
            <ac:spMk id="63" creationId="{78F8952B-B8C9-96B7-112C-8E2E6DD40F44}"/>
          </ac:spMkLst>
        </pc:spChg>
        <pc:spChg chg="add mod">
          <ac:chgData name="Appalachia Kunz" userId="989cbbc3-37f7-479d-a13e-95c534922516" providerId="ADAL" clId="{C98A4B67-162B-4517-9A00-AE69A2475279}" dt="2026-04-13T15:36:42.509" v="4699" actId="1076"/>
          <ac:spMkLst>
            <pc:docMk/>
            <pc:sldMk cId="376030445" sldId="256"/>
            <ac:spMk id="64" creationId="{B3CB22A9-53A5-1119-3D7B-562CCEA016D1}"/>
          </ac:spMkLst>
        </pc:spChg>
        <pc:spChg chg="mod">
          <ac:chgData name="Appalachia Kunz" userId="989cbbc3-37f7-479d-a13e-95c534922516" providerId="ADAL" clId="{C98A4B67-162B-4517-9A00-AE69A2475279}" dt="2026-04-16T22:01:05.593" v="5098"/>
          <ac:spMkLst>
            <pc:docMk/>
            <pc:sldMk cId="376030445" sldId="256"/>
            <ac:spMk id="66" creationId="{F2D0E264-F2D1-47FE-9A96-150B519156CC}"/>
          </ac:spMkLst>
        </pc:spChg>
        <pc:spChg chg="add mod">
          <ac:chgData name="Appalachia Kunz" userId="989cbbc3-37f7-479d-a13e-95c534922516" providerId="ADAL" clId="{C98A4B67-162B-4517-9A00-AE69A2475279}" dt="2026-04-13T15:36:18.960" v="4693" actId="14100"/>
          <ac:spMkLst>
            <pc:docMk/>
            <pc:sldMk cId="376030445" sldId="256"/>
            <ac:spMk id="68" creationId="{15A689A6-B732-E308-64CE-B200CF3ECA3A}"/>
          </ac:spMkLst>
        </pc:spChg>
        <pc:spChg chg="add mod">
          <ac:chgData name="Appalachia Kunz" userId="989cbbc3-37f7-479d-a13e-95c534922516" providerId="ADAL" clId="{C98A4B67-162B-4517-9A00-AE69A2475279}" dt="2026-04-16T21:58:35.185" v="5095"/>
          <ac:spMkLst>
            <pc:docMk/>
            <pc:sldMk cId="376030445" sldId="256"/>
            <ac:spMk id="70" creationId="{7933F0E1-469A-EA70-90C4-22670262FFE8}"/>
          </ac:spMkLst>
        </pc:spChg>
        <pc:spChg chg="add mod">
          <ac:chgData name="Appalachia Kunz" userId="989cbbc3-37f7-479d-a13e-95c534922516" providerId="ADAL" clId="{C98A4B67-162B-4517-9A00-AE69A2475279}" dt="2026-04-13T15:36:46.868" v="4700" actId="1076"/>
          <ac:spMkLst>
            <pc:docMk/>
            <pc:sldMk cId="376030445" sldId="256"/>
            <ac:spMk id="71" creationId="{9F21F76B-F4FC-7F47-2A67-E0A4A08AC1DE}"/>
          </ac:spMkLst>
        </pc:spChg>
        <pc:spChg chg="add mod">
          <ac:chgData name="Appalachia Kunz" userId="989cbbc3-37f7-479d-a13e-95c534922516" providerId="ADAL" clId="{C98A4B67-162B-4517-9A00-AE69A2475279}" dt="2026-04-13T15:36:24.479" v="4695" actId="1076"/>
          <ac:spMkLst>
            <pc:docMk/>
            <pc:sldMk cId="376030445" sldId="256"/>
            <ac:spMk id="72" creationId="{8A48EE6B-CD95-88D2-FD20-3B9AB9437FA7}"/>
          </ac:spMkLst>
        </pc:spChg>
        <pc:spChg chg="mod">
          <ac:chgData name="Appalachia Kunz" userId="989cbbc3-37f7-479d-a13e-95c534922516" providerId="ADAL" clId="{C98A4B67-162B-4517-9A00-AE69A2475279}" dt="2026-04-16T21:58:35.185" v="5095"/>
          <ac:spMkLst>
            <pc:docMk/>
            <pc:sldMk cId="376030445" sldId="256"/>
            <ac:spMk id="77" creationId="{83316CAC-55BE-46A3-8BD9-D3BFC343BC71}"/>
          </ac:spMkLst>
        </pc:spChg>
        <pc:spChg chg="mod">
          <ac:chgData name="Appalachia Kunz" userId="989cbbc3-37f7-479d-a13e-95c534922516" providerId="ADAL" clId="{C98A4B67-162B-4517-9A00-AE69A2475279}" dt="2026-04-16T22:01:05.593" v="5098"/>
          <ac:spMkLst>
            <pc:docMk/>
            <pc:sldMk cId="376030445" sldId="256"/>
            <ac:spMk id="91" creationId="{8A1804F5-ABD6-41D9-A96D-2D2C8343763F}"/>
          </ac:spMkLst>
        </pc:spChg>
        <pc:spChg chg="mod">
          <ac:chgData name="Appalachia Kunz" userId="989cbbc3-37f7-479d-a13e-95c534922516" providerId="ADAL" clId="{C98A4B67-162B-4517-9A00-AE69A2475279}" dt="2026-04-14T14:47:03.707" v="4930" actId="1076"/>
          <ac:spMkLst>
            <pc:docMk/>
            <pc:sldMk cId="376030445" sldId="256"/>
            <ac:spMk id="97" creationId="{00000000-0000-0000-0000-000000000000}"/>
          </ac:spMkLst>
        </pc:spChg>
        <pc:spChg chg="mod">
          <ac:chgData name="Appalachia Kunz" userId="989cbbc3-37f7-479d-a13e-95c534922516" providerId="ADAL" clId="{C98A4B67-162B-4517-9A00-AE69A2475279}" dt="2026-04-16T22:01:05.593" v="5098"/>
          <ac:spMkLst>
            <pc:docMk/>
            <pc:sldMk cId="376030445" sldId="256"/>
            <ac:spMk id="98" creationId="{00000000-0000-0000-0000-000000000000}"/>
          </ac:spMkLst>
        </pc:spChg>
        <pc:spChg chg="mod">
          <ac:chgData name="Appalachia Kunz" userId="989cbbc3-37f7-479d-a13e-95c534922516" providerId="ADAL" clId="{C98A4B67-162B-4517-9A00-AE69A2475279}" dt="2026-04-13T15:29:59.597" v="4656" actId="14100"/>
          <ac:spMkLst>
            <pc:docMk/>
            <pc:sldMk cId="376030445" sldId="256"/>
            <ac:spMk id="99" creationId="{00000000-0000-0000-0000-000000000000}"/>
          </ac:spMkLst>
        </pc:spChg>
        <pc:spChg chg="add del mod">
          <ac:chgData name="Appalachia Kunz" userId="989cbbc3-37f7-479d-a13e-95c534922516" providerId="ADAL" clId="{C98A4B67-162B-4517-9A00-AE69A2475279}" dt="2026-04-13T15:38:51.274" v="4724" actId="1076"/>
          <ac:spMkLst>
            <pc:docMk/>
            <pc:sldMk cId="376030445" sldId="256"/>
            <ac:spMk id="102" creationId="{00000000-0000-0000-0000-000000000000}"/>
          </ac:spMkLst>
        </pc:spChg>
        <pc:spChg chg="mod">
          <ac:chgData name="Appalachia Kunz" userId="989cbbc3-37f7-479d-a13e-95c534922516" providerId="ADAL" clId="{C98A4B67-162B-4517-9A00-AE69A2475279}" dt="2026-04-13T15:30:22.044" v="4662" actId="1076"/>
          <ac:spMkLst>
            <pc:docMk/>
            <pc:sldMk cId="376030445" sldId="256"/>
            <ac:spMk id="103" creationId="{00000000-0000-0000-0000-000000000000}"/>
          </ac:spMkLst>
        </pc:spChg>
        <pc:spChg chg="mod">
          <ac:chgData name="Appalachia Kunz" userId="989cbbc3-37f7-479d-a13e-95c534922516" providerId="ADAL" clId="{C98A4B67-162B-4517-9A00-AE69A2475279}" dt="2026-04-16T21:58:35.185" v="5095"/>
          <ac:spMkLst>
            <pc:docMk/>
            <pc:sldMk cId="376030445" sldId="256"/>
            <ac:spMk id="105" creationId="{00000000-0000-0000-0000-000000000000}"/>
          </ac:spMkLst>
        </pc:spChg>
        <pc:spChg chg="mod">
          <ac:chgData name="Appalachia Kunz" userId="989cbbc3-37f7-479d-a13e-95c534922516" providerId="ADAL" clId="{C98A4B67-162B-4517-9A00-AE69A2475279}" dt="2026-04-16T21:58:35.185" v="5095"/>
          <ac:spMkLst>
            <pc:docMk/>
            <pc:sldMk cId="376030445" sldId="256"/>
            <ac:spMk id="106" creationId="{00000000-0000-0000-0000-000000000000}"/>
          </ac:spMkLst>
        </pc:spChg>
        <pc:spChg chg="mod">
          <ac:chgData name="Appalachia Kunz" userId="989cbbc3-37f7-479d-a13e-95c534922516" providerId="ADAL" clId="{C98A4B67-162B-4517-9A00-AE69A2475279}" dt="2026-04-14T14:49:18.208" v="4941" actId="113"/>
          <ac:spMkLst>
            <pc:docMk/>
            <pc:sldMk cId="376030445" sldId="256"/>
            <ac:spMk id="108" creationId="{00000000-0000-0000-0000-000000000000}"/>
          </ac:spMkLst>
        </pc:spChg>
        <pc:spChg chg="mod">
          <ac:chgData name="Appalachia Kunz" userId="989cbbc3-37f7-479d-a13e-95c534922516" providerId="ADAL" clId="{C98A4B67-162B-4517-9A00-AE69A2475279}" dt="2026-04-16T21:58:35.185" v="5095"/>
          <ac:spMkLst>
            <pc:docMk/>
            <pc:sldMk cId="376030445" sldId="256"/>
            <ac:spMk id="149" creationId="{00000000-0000-0000-0000-000000000000}"/>
          </ac:spMkLst>
        </pc:spChg>
        <pc:picChg chg="add mod ord">
          <ac:chgData name="Appalachia Kunz" userId="989cbbc3-37f7-479d-a13e-95c534922516" providerId="ADAL" clId="{C98A4B67-162B-4517-9A00-AE69A2475279}" dt="2026-04-16T22:01:51.050" v="5100" actId="166"/>
          <ac:picMkLst>
            <pc:docMk/>
            <pc:sldMk cId="376030445" sldId="256"/>
            <ac:picMk id="5" creationId="{B99A6D7A-4785-3436-AB28-315D6E465F0B}"/>
          </ac:picMkLst>
        </pc:picChg>
        <pc:picChg chg="mod modCrop">
          <ac:chgData name="Appalachia Kunz" userId="989cbbc3-37f7-479d-a13e-95c534922516" providerId="ADAL" clId="{C98A4B67-162B-4517-9A00-AE69A2475279}" dt="2026-04-13T15:30:04.525" v="4657" actId="1076"/>
          <ac:picMkLst>
            <pc:docMk/>
            <pc:sldMk cId="376030445" sldId="256"/>
            <ac:picMk id="10" creationId="{DE02C012-71E6-2D56-678F-BBED7292515B}"/>
          </ac:picMkLst>
        </pc:picChg>
        <pc:picChg chg="mod">
          <ac:chgData name="Appalachia Kunz" userId="989cbbc3-37f7-479d-a13e-95c534922516" providerId="ADAL" clId="{C98A4B67-162B-4517-9A00-AE69A2475279}" dt="2026-04-08T02:24:50.876" v="4234" actId="1076"/>
          <ac:picMkLst>
            <pc:docMk/>
            <pc:sldMk cId="376030445" sldId="256"/>
            <ac:picMk id="19" creationId="{CD2609DC-18FC-1203-EE8F-22CC3A1DE660}"/>
          </ac:picMkLst>
        </pc:picChg>
        <pc:picChg chg="add mod modCrop">
          <ac:chgData name="Appalachia Kunz" userId="989cbbc3-37f7-479d-a13e-95c534922516" providerId="ADAL" clId="{C98A4B67-162B-4517-9A00-AE69A2475279}" dt="2026-04-14T14:47:45.122" v="4932" actId="1076"/>
          <ac:picMkLst>
            <pc:docMk/>
            <pc:sldMk cId="376030445" sldId="256"/>
            <ac:picMk id="22" creationId="{B505AFFB-CAFD-958D-BE2E-B3791B0F6B5F}"/>
          </ac:picMkLst>
        </pc:picChg>
        <pc:picChg chg="mod">
          <ac:chgData name="Appalachia Kunz" userId="989cbbc3-37f7-479d-a13e-95c534922516" providerId="ADAL" clId="{C98A4B67-162B-4517-9A00-AE69A2475279}" dt="2026-04-13T15:30:08.764" v="4658" actId="1076"/>
          <ac:picMkLst>
            <pc:docMk/>
            <pc:sldMk cId="376030445" sldId="256"/>
            <ac:picMk id="23" creationId="{35CA99AA-FD06-FAED-7952-423917D8AEE6}"/>
          </ac:picMkLst>
        </pc:picChg>
        <pc:picChg chg="add mod modCrop">
          <ac:chgData name="Appalachia Kunz" userId="989cbbc3-37f7-479d-a13e-95c534922516" providerId="ADAL" clId="{C98A4B67-162B-4517-9A00-AE69A2475279}" dt="2026-04-14T13:11:56.313" v="4929" actId="1076"/>
          <ac:picMkLst>
            <pc:docMk/>
            <pc:sldMk cId="376030445" sldId="256"/>
            <ac:picMk id="25" creationId="{456EB703-75D0-DAA2-BB87-D6803FE14D88}"/>
          </ac:picMkLst>
        </pc:picChg>
        <pc:picChg chg="mod modCrop">
          <ac:chgData name="Appalachia Kunz" userId="989cbbc3-37f7-479d-a13e-95c534922516" providerId="ADAL" clId="{C98A4B67-162B-4517-9A00-AE69A2475279}" dt="2026-04-08T02:13:26.053" v="4133" actId="1076"/>
          <ac:picMkLst>
            <pc:docMk/>
            <pc:sldMk cId="376030445" sldId="256"/>
            <ac:picMk id="27" creationId="{B3062E41-57B6-2543-EEA3-5E719340D23E}"/>
          </ac:picMkLst>
        </pc:picChg>
        <pc:picChg chg="add mod modCrop">
          <ac:chgData name="Appalachia Kunz" userId="989cbbc3-37f7-479d-a13e-95c534922516" providerId="ADAL" clId="{C98A4B67-162B-4517-9A00-AE69A2475279}" dt="2026-04-14T13:11:48.176" v="4926" actId="1076"/>
          <ac:picMkLst>
            <pc:docMk/>
            <pc:sldMk cId="376030445" sldId="256"/>
            <ac:picMk id="29" creationId="{53ABFA2C-8BC8-23A5-5411-589BC1DDAEF3}"/>
          </ac:picMkLst>
        </pc:picChg>
        <pc:picChg chg="add mod">
          <ac:chgData name="Appalachia Kunz" userId="989cbbc3-37f7-479d-a13e-95c534922516" providerId="ADAL" clId="{C98A4B67-162B-4517-9A00-AE69A2475279}" dt="2026-03-31T20:35:08.138" v="348" actId="1076"/>
          <ac:picMkLst>
            <pc:docMk/>
            <pc:sldMk cId="376030445" sldId="256"/>
            <ac:picMk id="34" creationId="{258D3249-496C-F9FE-B1EC-2D0848665DB2}"/>
          </ac:picMkLst>
        </pc:picChg>
        <pc:picChg chg="add mod modCrop">
          <ac:chgData name="Appalachia Kunz" userId="989cbbc3-37f7-479d-a13e-95c534922516" providerId="ADAL" clId="{C98A4B67-162B-4517-9A00-AE69A2475279}" dt="2026-04-13T15:34:32.153" v="4675" actId="1076"/>
          <ac:picMkLst>
            <pc:docMk/>
            <pc:sldMk cId="376030445" sldId="256"/>
            <ac:picMk id="36" creationId="{028BE251-14B5-445E-932A-A13CEE0EE33D}"/>
          </ac:picMkLst>
        </pc:picChg>
        <pc:picChg chg="mod modCrop">
          <ac:chgData name="Appalachia Kunz" userId="989cbbc3-37f7-479d-a13e-95c534922516" providerId="ADAL" clId="{C98A4B67-162B-4517-9A00-AE69A2475279}" dt="2026-04-13T15:36:33.552" v="4697" actId="1076"/>
          <ac:picMkLst>
            <pc:docMk/>
            <pc:sldMk cId="376030445" sldId="256"/>
            <ac:picMk id="38" creationId="{5D513C47-3242-2090-C029-C7D1C4D4200F}"/>
          </ac:picMkLst>
        </pc:picChg>
        <pc:picChg chg="add mod">
          <ac:chgData name="Appalachia Kunz" userId="989cbbc3-37f7-479d-a13e-95c534922516" providerId="ADAL" clId="{C98A4B67-162B-4517-9A00-AE69A2475279}" dt="2026-03-31T21:10:44.135" v="651" actId="1076"/>
          <ac:picMkLst>
            <pc:docMk/>
            <pc:sldMk cId="376030445" sldId="256"/>
            <ac:picMk id="39" creationId="{75EA30BD-9CB5-41CD-B28C-7A824F217235}"/>
          </ac:picMkLst>
        </pc:picChg>
        <pc:picChg chg="add mod modCrop">
          <ac:chgData name="Appalachia Kunz" userId="989cbbc3-37f7-479d-a13e-95c534922516" providerId="ADAL" clId="{C98A4B67-162B-4517-9A00-AE69A2475279}" dt="2026-04-13T15:34:48.513" v="4679" actId="1076"/>
          <ac:picMkLst>
            <pc:docMk/>
            <pc:sldMk cId="376030445" sldId="256"/>
            <ac:picMk id="42" creationId="{61BDFDAE-977F-A8D5-B3EC-6B5E2CAA56D0}"/>
          </ac:picMkLst>
        </pc:picChg>
        <pc:picChg chg="mod modCrop">
          <ac:chgData name="Appalachia Kunz" userId="989cbbc3-37f7-479d-a13e-95c534922516" providerId="ADAL" clId="{C98A4B67-162B-4517-9A00-AE69A2475279}" dt="2026-04-13T15:35:55.752" v="4687" actId="1076"/>
          <ac:picMkLst>
            <pc:docMk/>
            <pc:sldMk cId="376030445" sldId="256"/>
            <ac:picMk id="44" creationId="{D3A4FCBE-E15E-B364-17A8-E4A7E3F0FF8B}"/>
          </ac:picMkLst>
        </pc:picChg>
        <pc:picChg chg="mod">
          <ac:chgData name="Appalachia Kunz" userId="989cbbc3-37f7-479d-a13e-95c534922516" providerId="ADAL" clId="{C98A4B67-162B-4517-9A00-AE69A2475279}" dt="2026-04-13T15:37:40.780" v="4711" actId="1076"/>
          <ac:picMkLst>
            <pc:docMk/>
            <pc:sldMk cId="376030445" sldId="256"/>
            <ac:picMk id="45" creationId="{726B8BA7-8847-C0C7-CD8E-C02B0FE4E517}"/>
          </ac:picMkLst>
        </pc:picChg>
        <pc:picChg chg="mod">
          <ac:chgData name="Appalachia Kunz" userId="989cbbc3-37f7-479d-a13e-95c534922516" providerId="ADAL" clId="{C98A4B67-162B-4517-9A00-AE69A2475279}" dt="2026-04-13T15:35:58.397" v="4688" actId="1076"/>
          <ac:picMkLst>
            <pc:docMk/>
            <pc:sldMk cId="376030445" sldId="256"/>
            <ac:picMk id="47" creationId="{B29C7A57-29A4-C776-0062-411BC7FE8AD8}"/>
          </ac:picMkLst>
        </pc:picChg>
        <pc:picChg chg="add mod">
          <ac:chgData name="Appalachia Kunz" userId="989cbbc3-37f7-479d-a13e-95c534922516" providerId="ADAL" clId="{C98A4B67-162B-4517-9A00-AE69A2475279}" dt="2026-04-16T21:55:55.542" v="5093" actId="1076"/>
          <ac:picMkLst>
            <pc:docMk/>
            <pc:sldMk cId="376030445" sldId="256"/>
            <ac:picMk id="48" creationId="{BD6FC14E-A8E3-5029-0932-50D13602C55A}"/>
          </ac:picMkLst>
        </pc:picChg>
        <pc:picChg chg="add mod ord">
          <ac:chgData name="Appalachia Kunz" userId="989cbbc3-37f7-479d-a13e-95c534922516" providerId="ADAL" clId="{C98A4B67-162B-4517-9A00-AE69A2475279}" dt="2026-04-13T15:38:22.456" v="4718" actId="167"/>
          <ac:picMkLst>
            <pc:docMk/>
            <pc:sldMk cId="376030445" sldId="256"/>
            <ac:picMk id="52" creationId="{78C0CDEB-BDAE-1967-7B95-7F1957B4C9C7}"/>
          </ac:picMkLst>
        </pc:picChg>
        <pc:picChg chg="mod modCrop">
          <ac:chgData name="Appalachia Kunz" userId="989cbbc3-37f7-479d-a13e-95c534922516" providerId="ADAL" clId="{C98A4B67-162B-4517-9A00-AE69A2475279}" dt="2026-04-14T13:06:14.649" v="4875" actId="14100"/>
          <ac:picMkLst>
            <pc:docMk/>
            <pc:sldMk cId="376030445" sldId="256"/>
            <ac:picMk id="59" creationId="{825761A5-117E-04F9-3984-D97B52159010}"/>
          </ac:picMkLst>
        </pc:picChg>
        <pc:picChg chg="add mod modCrop">
          <ac:chgData name="Appalachia Kunz" userId="989cbbc3-37f7-479d-a13e-95c534922516" providerId="ADAL" clId="{C98A4B67-162B-4517-9A00-AE69A2475279}" dt="2026-04-14T13:11:26.464" v="4921" actId="1076"/>
          <ac:picMkLst>
            <pc:docMk/>
            <pc:sldMk cId="376030445" sldId="256"/>
            <ac:picMk id="69" creationId="{A6812467-82C4-E336-BABB-0443F6C9324C}"/>
          </ac:picMkLst>
        </pc:picChg>
        <pc:picChg chg="add mod">
          <ac:chgData name="Appalachia Kunz" userId="989cbbc3-37f7-479d-a13e-95c534922516" providerId="ADAL" clId="{C98A4B67-162B-4517-9A00-AE69A2475279}" dt="2026-04-13T18:32:55.316" v="4753" actId="1076"/>
          <ac:picMkLst>
            <pc:docMk/>
            <pc:sldMk cId="376030445" sldId="256"/>
            <ac:picMk id="1026" creationId="{BB9689C0-5821-1EA0-5EAD-94A0ACF68E4B}"/>
          </ac:picMkLst>
        </pc:picChg>
        <pc:cxnChg chg="mod">
          <ac:chgData name="Appalachia Kunz" userId="989cbbc3-37f7-479d-a13e-95c534922516" providerId="ADAL" clId="{C98A4B67-162B-4517-9A00-AE69A2475279}" dt="2026-03-31T21:20:39.602" v="791" actId="1076"/>
          <ac:cxnSpMkLst>
            <pc:docMk/>
            <pc:sldMk cId="376030445" sldId="256"/>
            <ac:cxnSpMk id="159" creationId="{00000000-0000-0000-0000-000000000000}"/>
          </ac:cxnSpMkLst>
        </pc:cxnChg>
      </pc:sldChg>
      <pc:sldMasterChg chg="modSp modSldLayout">
        <pc:chgData name="Appalachia Kunz" userId="989cbbc3-37f7-479d-a13e-95c534922516" providerId="ADAL" clId="{C98A4B67-162B-4517-9A00-AE69A2475279}" dt="2026-04-16T22:01:05.593" v="5098"/>
        <pc:sldMasterMkLst>
          <pc:docMk/>
          <pc:sldMasterMk cId="3795564422" sldId="2147483720"/>
        </pc:sldMasterMkLst>
        <pc:spChg chg="mod">
          <ac:chgData name="Appalachia Kunz" userId="989cbbc3-37f7-479d-a13e-95c534922516" providerId="ADAL" clId="{C98A4B67-162B-4517-9A00-AE69A2475279}" dt="2026-04-16T22:01:05.593" v="5098"/>
          <ac:spMkLst>
            <pc:docMk/>
            <pc:sldMasterMk cId="3795564422" sldId="2147483720"/>
            <ac:spMk id="2"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ac:spMk id="3"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ac:spMk id="4"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ac:spMk id="5"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ac:spMk id="6" creationId="{00000000-0000-0000-0000-000000000000}"/>
          </ac:spMkLst>
        </pc:spChg>
        <pc:sldLayoutChg chg="modSp">
          <pc:chgData name="Appalachia Kunz" userId="989cbbc3-37f7-479d-a13e-95c534922516" providerId="ADAL" clId="{C98A4B67-162B-4517-9A00-AE69A2475279}" dt="2026-04-16T22:01:05.593" v="5098"/>
          <pc:sldLayoutMkLst>
            <pc:docMk/>
            <pc:sldMasterMk cId="3795564422" sldId="2147483720"/>
            <pc:sldLayoutMk cId="55776356" sldId="2147483721"/>
          </pc:sldLayoutMkLst>
          <pc:spChg chg="mod">
            <ac:chgData name="Appalachia Kunz" userId="989cbbc3-37f7-479d-a13e-95c534922516" providerId="ADAL" clId="{C98A4B67-162B-4517-9A00-AE69A2475279}" dt="2026-04-16T22:01:05.593" v="5098"/>
            <ac:spMkLst>
              <pc:docMk/>
              <pc:sldMasterMk cId="3795564422" sldId="2147483720"/>
              <pc:sldLayoutMk cId="55776356" sldId="2147483721"/>
              <ac:spMk id="2"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55776356" sldId="2147483721"/>
              <ac:spMk id="3" creationId="{00000000-0000-0000-0000-000000000000}"/>
            </ac:spMkLst>
          </pc:spChg>
        </pc:sldLayoutChg>
        <pc:sldLayoutChg chg="modSp">
          <pc:chgData name="Appalachia Kunz" userId="989cbbc3-37f7-479d-a13e-95c534922516" providerId="ADAL" clId="{C98A4B67-162B-4517-9A00-AE69A2475279}" dt="2026-04-16T22:01:05.593" v="5098"/>
          <pc:sldLayoutMkLst>
            <pc:docMk/>
            <pc:sldMasterMk cId="3795564422" sldId="2147483720"/>
            <pc:sldLayoutMk cId="1898822989" sldId="2147483723"/>
          </pc:sldLayoutMkLst>
          <pc:spChg chg="mod">
            <ac:chgData name="Appalachia Kunz" userId="989cbbc3-37f7-479d-a13e-95c534922516" providerId="ADAL" clId="{C98A4B67-162B-4517-9A00-AE69A2475279}" dt="2026-04-16T22:01:05.593" v="5098"/>
            <ac:spMkLst>
              <pc:docMk/>
              <pc:sldMasterMk cId="3795564422" sldId="2147483720"/>
              <pc:sldLayoutMk cId="1898822989" sldId="2147483723"/>
              <ac:spMk id="2"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1898822989" sldId="2147483723"/>
              <ac:spMk id="3" creationId="{00000000-0000-0000-0000-000000000000}"/>
            </ac:spMkLst>
          </pc:spChg>
        </pc:sldLayoutChg>
        <pc:sldLayoutChg chg="modSp">
          <pc:chgData name="Appalachia Kunz" userId="989cbbc3-37f7-479d-a13e-95c534922516" providerId="ADAL" clId="{C98A4B67-162B-4517-9A00-AE69A2475279}" dt="2026-04-16T22:01:05.593" v="5098"/>
          <pc:sldLayoutMkLst>
            <pc:docMk/>
            <pc:sldMasterMk cId="3795564422" sldId="2147483720"/>
            <pc:sldLayoutMk cId="792035769" sldId="2147483724"/>
          </pc:sldLayoutMkLst>
          <pc:spChg chg="mod">
            <ac:chgData name="Appalachia Kunz" userId="989cbbc3-37f7-479d-a13e-95c534922516" providerId="ADAL" clId="{C98A4B67-162B-4517-9A00-AE69A2475279}" dt="2026-04-16T22:01:05.593" v="5098"/>
            <ac:spMkLst>
              <pc:docMk/>
              <pc:sldMasterMk cId="3795564422" sldId="2147483720"/>
              <pc:sldLayoutMk cId="792035769" sldId="2147483724"/>
              <ac:spMk id="3"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792035769" sldId="2147483724"/>
              <ac:spMk id="4" creationId="{00000000-0000-0000-0000-000000000000}"/>
            </ac:spMkLst>
          </pc:spChg>
        </pc:sldLayoutChg>
        <pc:sldLayoutChg chg="modSp">
          <pc:chgData name="Appalachia Kunz" userId="989cbbc3-37f7-479d-a13e-95c534922516" providerId="ADAL" clId="{C98A4B67-162B-4517-9A00-AE69A2475279}" dt="2026-04-16T22:01:05.593" v="5098"/>
          <pc:sldLayoutMkLst>
            <pc:docMk/>
            <pc:sldMasterMk cId="3795564422" sldId="2147483720"/>
            <pc:sldLayoutMk cId="3101588485" sldId="2147483725"/>
          </pc:sldLayoutMkLst>
          <pc:spChg chg="mod">
            <ac:chgData name="Appalachia Kunz" userId="989cbbc3-37f7-479d-a13e-95c534922516" providerId="ADAL" clId="{C98A4B67-162B-4517-9A00-AE69A2475279}" dt="2026-04-16T22:01:05.593" v="5098"/>
            <ac:spMkLst>
              <pc:docMk/>
              <pc:sldMasterMk cId="3795564422" sldId="2147483720"/>
              <pc:sldLayoutMk cId="3101588485" sldId="2147483725"/>
              <ac:spMk id="2"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3101588485" sldId="2147483725"/>
              <ac:spMk id="3"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3101588485" sldId="2147483725"/>
              <ac:spMk id="4"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3101588485" sldId="2147483725"/>
              <ac:spMk id="5"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3101588485" sldId="2147483725"/>
              <ac:spMk id="6" creationId="{00000000-0000-0000-0000-000000000000}"/>
            </ac:spMkLst>
          </pc:spChg>
        </pc:sldLayoutChg>
        <pc:sldLayoutChg chg="modSp">
          <pc:chgData name="Appalachia Kunz" userId="989cbbc3-37f7-479d-a13e-95c534922516" providerId="ADAL" clId="{C98A4B67-162B-4517-9A00-AE69A2475279}" dt="2026-04-16T22:01:05.593" v="5098"/>
          <pc:sldLayoutMkLst>
            <pc:docMk/>
            <pc:sldMasterMk cId="3795564422" sldId="2147483720"/>
            <pc:sldLayoutMk cId="2910922915" sldId="2147483728"/>
          </pc:sldLayoutMkLst>
          <pc:spChg chg="mod">
            <ac:chgData name="Appalachia Kunz" userId="989cbbc3-37f7-479d-a13e-95c534922516" providerId="ADAL" clId="{C98A4B67-162B-4517-9A00-AE69A2475279}" dt="2026-04-16T22:01:05.593" v="5098"/>
            <ac:spMkLst>
              <pc:docMk/>
              <pc:sldMasterMk cId="3795564422" sldId="2147483720"/>
              <pc:sldLayoutMk cId="2910922915" sldId="2147483728"/>
              <ac:spMk id="2"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2910922915" sldId="2147483728"/>
              <ac:spMk id="3"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2910922915" sldId="2147483728"/>
              <ac:spMk id="4" creationId="{00000000-0000-0000-0000-000000000000}"/>
            </ac:spMkLst>
          </pc:spChg>
        </pc:sldLayoutChg>
        <pc:sldLayoutChg chg="modSp">
          <pc:chgData name="Appalachia Kunz" userId="989cbbc3-37f7-479d-a13e-95c534922516" providerId="ADAL" clId="{C98A4B67-162B-4517-9A00-AE69A2475279}" dt="2026-04-16T22:01:05.593" v="5098"/>
          <pc:sldLayoutMkLst>
            <pc:docMk/>
            <pc:sldMasterMk cId="3795564422" sldId="2147483720"/>
            <pc:sldLayoutMk cId="3968081672" sldId="2147483729"/>
          </pc:sldLayoutMkLst>
          <pc:spChg chg="mod">
            <ac:chgData name="Appalachia Kunz" userId="989cbbc3-37f7-479d-a13e-95c534922516" providerId="ADAL" clId="{C98A4B67-162B-4517-9A00-AE69A2475279}" dt="2026-04-16T22:01:05.593" v="5098"/>
            <ac:spMkLst>
              <pc:docMk/>
              <pc:sldMasterMk cId="3795564422" sldId="2147483720"/>
              <pc:sldLayoutMk cId="3968081672" sldId="2147483729"/>
              <ac:spMk id="2"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3968081672" sldId="2147483729"/>
              <ac:spMk id="3"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3968081672" sldId="2147483729"/>
              <ac:spMk id="4" creationId="{00000000-0000-0000-0000-000000000000}"/>
            </ac:spMkLst>
          </pc:spChg>
        </pc:sldLayoutChg>
        <pc:sldLayoutChg chg="modSp">
          <pc:chgData name="Appalachia Kunz" userId="989cbbc3-37f7-479d-a13e-95c534922516" providerId="ADAL" clId="{C98A4B67-162B-4517-9A00-AE69A2475279}" dt="2026-04-16T22:01:05.593" v="5098"/>
          <pc:sldLayoutMkLst>
            <pc:docMk/>
            <pc:sldMasterMk cId="3795564422" sldId="2147483720"/>
            <pc:sldLayoutMk cId="4028545531" sldId="2147483731"/>
          </pc:sldLayoutMkLst>
          <pc:spChg chg="mod">
            <ac:chgData name="Appalachia Kunz" userId="989cbbc3-37f7-479d-a13e-95c534922516" providerId="ADAL" clId="{C98A4B67-162B-4517-9A00-AE69A2475279}" dt="2026-04-16T22:01:05.593" v="5098"/>
            <ac:spMkLst>
              <pc:docMk/>
              <pc:sldMasterMk cId="3795564422" sldId="2147483720"/>
              <pc:sldLayoutMk cId="4028545531" sldId="2147483731"/>
              <ac:spMk id="2" creationId="{00000000-0000-0000-0000-000000000000}"/>
            </ac:spMkLst>
          </pc:spChg>
          <pc:spChg chg="mod">
            <ac:chgData name="Appalachia Kunz" userId="989cbbc3-37f7-479d-a13e-95c534922516" providerId="ADAL" clId="{C98A4B67-162B-4517-9A00-AE69A2475279}" dt="2026-04-16T22:01:05.593" v="5098"/>
            <ac:spMkLst>
              <pc:docMk/>
              <pc:sldMasterMk cId="3795564422" sldId="2147483720"/>
              <pc:sldLayoutMk cId="4028545531" sldId="2147483731"/>
              <ac:spMk id="3" creationId="{00000000-0000-0000-0000-000000000000}"/>
            </ac:spMkLst>
          </pc:spChg>
        </pc:sldLayoutChg>
      </pc:sldMasterChg>
    </pc:docChg>
  </pc:docChgLst>
  <pc:docChgLst>
    <pc:chgData name="Diana Eliasson" userId="5c540fbd-8973-412b-8adc-93fa74ecd93c" providerId="ADAL" clId="{30CE8A8E-16AC-4B64-AF94-5E778E5BD616}"/>
    <pc:docChg chg="undo custSel modSld">
      <pc:chgData name="Diana Eliasson" userId="5c540fbd-8973-412b-8adc-93fa74ecd93c" providerId="ADAL" clId="{30CE8A8E-16AC-4B64-AF94-5E778E5BD616}" dt="2026-04-07T22:59:04.129" v="2201" actId="14100"/>
      <pc:docMkLst>
        <pc:docMk/>
      </pc:docMkLst>
      <pc:sldChg chg="addSp delSp modSp mod">
        <pc:chgData name="Diana Eliasson" userId="5c540fbd-8973-412b-8adc-93fa74ecd93c" providerId="ADAL" clId="{30CE8A8E-16AC-4B64-AF94-5E778E5BD616}" dt="2026-04-07T22:59:04.129" v="2201" actId="14100"/>
        <pc:sldMkLst>
          <pc:docMk/>
          <pc:sldMk cId="376030445" sldId="256"/>
        </pc:sldMkLst>
        <pc:spChg chg="mod">
          <ac:chgData name="Diana Eliasson" userId="5c540fbd-8973-412b-8adc-93fa74ecd93c" providerId="ADAL" clId="{30CE8A8E-16AC-4B64-AF94-5E778E5BD616}" dt="2026-04-07T22:57:05.919" v="2188" actId="20577"/>
          <ac:spMkLst>
            <pc:docMk/>
            <pc:sldMk cId="376030445" sldId="256"/>
            <ac:spMk id="12" creationId="{00000000-0000-0000-0000-000000000000}"/>
          </ac:spMkLst>
        </pc:spChg>
        <pc:spChg chg="add mod topLvl">
          <ac:chgData name="Diana Eliasson" userId="5c540fbd-8973-412b-8adc-93fa74ecd93c" providerId="ADAL" clId="{30CE8A8E-16AC-4B64-AF94-5E778E5BD616}" dt="2026-04-07T22:59:04.129" v="2201" actId="14100"/>
          <ac:spMkLst>
            <pc:docMk/>
            <pc:sldMk cId="376030445" sldId="256"/>
            <ac:spMk id="28" creationId="{33A0AAD6-8A21-4862-91E1-2739F7549A0A}"/>
          </ac:spMkLst>
        </pc:spChg>
        <pc:spChg chg="add mod">
          <ac:chgData name="Diana Eliasson" userId="5c540fbd-8973-412b-8adc-93fa74ecd93c" providerId="ADAL" clId="{30CE8A8E-16AC-4B64-AF94-5E778E5BD616}" dt="2026-04-07T22:38:50.412" v="1316" actId="255"/>
          <ac:spMkLst>
            <pc:docMk/>
            <pc:sldMk cId="376030445" sldId="256"/>
            <ac:spMk id="37" creationId="{651168F7-603E-4D39-831D-5078B3AD8670}"/>
          </ac:spMkLst>
        </pc:spChg>
        <pc:spChg chg="add mod">
          <ac:chgData name="Diana Eliasson" userId="5c540fbd-8973-412b-8adc-93fa74ecd93c" providerId="ADAL" clId="{30CE8A8E-16AC-4B64-AF94-5E778E5BD616}" dt="2026-04-07T22:57:43.703" v="2190" actId="208"/>
          <ac:spMkLst>
            <pc:docMk/>
            <pc:sldMk cId="376030445" sldId="256"/>
            <ac:spMk id="54" creationId="{36197C2B-4B2B-43A3-B8E2-BE0E4DC9D42C}"/>
          </ac:spMkLst>
        </pc:spChg>
        <pc:spChg chg="add mod topLvl">
          <ac:chgData name="Diana Eliasson" userId="5c540fbd-8973-412b-8adc-93fa74ecd93c" providerId="ADAL" clId="{30CE8A8E-16AC-4B64-AF94-5E778E5BD616}" dt="2026-04-07T22:58:58.431" v="2200" actId="1076"/>
          <ac:spMkLst>
            <pc:docMk/>
            <pc:sldMk cId="376030445" sldId="256"/>
            <ac:spMk id="61" creationId="{0E64ECAF-437A-455A-971E-479092478DCC}"/>
          </ac:spMkLst>
        </pc:spChg>
        <pc:spChg chg="add mod">
          <ac:chgData name="Diana Eliasson" userId="5c540fbd-8973-412b-8adc-93fa74ecd93c" providerId="ADAL" clId="{30CE8A8E-16AC-4B64-AF94-5E778E5BD616}" dt="2026-04-07T22:38:54.919" v="1317" actId="255"/>
          <ac:spMkLst>
            <pc:docMk/>
            <pc:sldMk cId="376030445" sldId="256"/>
            <ac:spMk id="65" creationId="{E1AC1AD7-9BB9-494E-BFB1-65523CDA9E34}"/>
          </ac:spMkLst>
        </pc:spChg>
        <pc:spChg chg="add mod">
          <ac:chgData name="Diana Eliasson" userId="5c540fbd-8973-412b-8adc-93fa74ecd93c" providerId="ADAL" clId="{30CE8A8E-16AC-4B64-AF94-5E778E5BD616}" dt="2026-04-07T22:38:59.759" v="1318" actId="255"/>
          <ac:spMkLst>
            <pc:docMk/>
            <pc:sldMk cId="376030445" sldId="256"/>
            <ac:spMk id="66" creationId="{F2D0E264-F2D1-47FE-9A96-150B519156CC}"/>
          </ac:spMkLst>
        </pc:spChg>
        <pc:spChg chg="add mod">
          <ac:chgData name="Diana Eliasson" userId="5c540fbd-8973-412b-8adc-93fa74ecd93c" providerId="ADAL" clId="{30CE8A8E-16AC-4B64-AF94-5E778E5BD616}" dt="2026-04-07T22:53:06.719" v="1898" actId="20577"/>
          <ac:spMkLst>
            <pc:docMk/>
            <pc:sldMk cId="376030445" sldId="256"/>
            <ac:spMk id="67" creationId="{7DBCF0FA-8ED2-40CB-BE6F-A84E127A90A8}"/>
          </ac:spMkLst>
        </pc:spChg>
        <pc:spChg chg="add mod">
          <ac:chgData name="Diana Eliasson" userId="5c540fbd-8973-412b-8adc-93fa74ecd93c" providerId="ADAL" clId="{30CE8A8E-16AC-4B64-AF94-5E778E5BD616}" dt="2026-04-07T22:39:03.059" v="1319" actId="255"/>
          <ac:spMkLst>
            <pc:docMk/>
            <pc:sldMk cId="376030445" sldId="256"/>
            <ac:spMk id="77" creationId="{83316CAC-55BE-46A3-8BD9-D3BFC343BC71}"/>
          </ac:spMkLst>
        </pc:spChg>
        <pc:spChg chg="add mod">
          <ac:chgData name="Diana Eliasson" userId="5c540fbd-8973-412b-8adc-93fa74ecd93c" providerId="ADAL" clId="{30CE8A8E-16AC-4B64-AF94-5E778E5BD616}" dt="2026-04-07T22:57:43.703" v="2190" actId="208"/>
          <ac:spMkLst>
            <pc:docMk/>
            <pc:sldMk cId="376030445" sldId="256"/>
            <ac:spMk id="84" creationId="{290177DA-B4C0-4356-A6E3-9C5AD431CC83}"/>
          </ac:spMkLst>
        </pc:spChg>
        <pc:spChg chg="add mod">
          <ac:chgData name="Diana Eliasson" userId="5c540fbd-8973-412b-8adc-93fa74ecd93c" providerId="ADAL" clId="{30CE8A8E-16AC-4B64-AF94-5E778E5BD616}" dt="2026-04-07T22:37:44.399" v="1310" actId="255"/>
          <ac:spMkLst>
            <pc:docMk/>
            <pc:sldMk cId="376030445" sldId="256"/>
            <ac:spMk id="91" creationId="{8A1804F5-ABD6-41D9-A96D-2D2C8343763F}"/>
          </ac:spMkLst>
        </pc:spChg>
        <pc:spChg chg="mod">
          <ac:chgData name="Diana Eliasson" userId="5c540fbd-8973-412b-8adc-93fa74ecd93c" providerId="ADAL" clId="{30CE8A8E-16AC-4B64-AF94-5E778E5BD616}" dt="2026-04-07T22:34:48.360" v="1246" actId="1076"/>
          <ac:spMkLst>
            <pc:docMk/>
            <pc:sldMk cId="376030445" sldId="256"/>
            <ac:spMk id="104" creationId="{00000000-0000-0000-0000-000000000000}"/>
          </ac:spMkLst>
        </pc:spChg>
        <pc:spChg chg="mod">
          <ac:chgData name="Diana Eliasson" userId="5c540fbd-8973-412b-8adc-93fa74ecd93c" providerId="ADAL" clId="{30CE8A8E-16AC-4B64-AF94-5E778E5BD616}" dt="2026-04-07T22:37:36.086" v="1308" actId="255"/>
          <ac:spMkLst>
            <pc:docMk/>
            <pc:sldMk cId="376030445" sldId="256"/>
            <ac:spMk id="105" creationId="{00000000-0000-0000-0000-000000000000}"/>
          </ac:spMkLst>
        </pc:spChg>
        <pc:spChg chg="mod">
          <ac:chgData name="Diana Eliasson" userId="5c540fbd-8973-412b-8adc-93fa74ecd93c" providerId="ADAL" clId="{30CE8A8E-16AC-4B64-AF94-5E778E5BD616}" dt="2026-04-07T22:37:55.500" v="1311" actId="1076"/>
          <ac:spMkLst>
            <pc:docMk/>
            <pc:sldMk cId="376030445" sldId="256"/>
            <ac:spMk id="106" creationId="{00000000-0000-0000-0000-000000000000}"/>
          </ac:spMkLst>
        </pc:spChg>
        <pc:grpChg chg="add mod">
          <ac:chgData name="Diana Eliasson" userId="5c540fbd-8973-412b-8adc-93fa74ecd93c" providerId="ADAL" clId="{30CE8A8E-16AC-4B64-AF94-5E778E5BD616}" dt="2026-04-07T21:57:07.572" v="753" actId="14100"/>
          <ac:grpSpMkLst>
            <pc:docMk/>
            <pc:sldMk cId="376030445" sldId="256"/>
            <ac:grpSpMk id="35" creationId="{2A583450-F12D-4392-8DF7-0D248A52B593}"/>
          </ac:grpSpMkLst>
        </pc:grpChg>
        <pc:grpChg chg="add mod topLvl">
          <ac:chgData name="Diana Eliasson" userId="5c540fbd-8973-412b-8adc-93fa74ecd93c" providerId="ADAL" clId="{30CE8A8E-16AC-4B64-AF94-5E778E5BD616}" dt="2026-04-07T22:38:33.379" v="1315" actId="14100"/>
          <ac:grpSpMkLst>
            <pc:docMk/>
            <pc:sldMk cId="376030445" sldId="256"/>
            <ac:grpSpMk id="55" creationId="{AF3FC787-B22F-46A3-B95A-19FC544536B3}"/>
          </ac:grpSpMkLst>
        </pc:grpChg>
        <pc:picChg chg="mod">
          <ac:chgData name="Diana Eliasson" userId="5c540fbd-8973-412b-8adc-93fa74ecd93c" providerId="ADAL" clId="{30CE8A8E-16AC-4B64-AF94-5E778E5BD616}" dt="2026-04-07T22:57:13.366" v="2189" actId="1076"/>
          <ac:picMkLst>
            <pc:docMk/>
            <pc:sldMk cId="376030445" sldId="256"/>
            <ac:picMk id="5" creationId="{B99A6D7A-4785-3436-AB28-315D6E465F0B}"/>
          </ac:picMkLst>
        </pc:picChg>
        <pc:picChg chg="mod topLvl modCrop">
          <ac:chgData name="Diana Eliasson" userId="5c540fbd-8973-412b-8adc-93fa74ecd93c" providerId="ADAL" clId="{30CE8A8E-16AC-4B64-AF94-5E778E5BD616}" dt="2026-04-07T22:58:06.415" v="2192" actId="1440"/>
          <ac:picMkLst>
            <pc:docMk/>
            <pc:sldMk cId="376030445" sldId="256"/>
            <ac:picMk id="14" creationId="{00000000-0000-0000-0000-000000000000}"/>
          </ac:picMkLst>
        </pc:picChg>
        <pc:picChg chg="mod">
          <ac:chgData name="Diana Eliasson" userId="5c540fbd-8973-412b-8adc-93fa74ecd93c" providerId="ADAL" clId="{30CE8A8E-16AC-4B64-AF94-5E778E5BD616}" dt="2026-04-07T22:58:10.246" v="2193" actId="1440"/>
          <ac:picMkLst>
            <pc:docMk/>
            <pc:sldMk cId="376030445" sldId="256"/>
            <ac:picMk id="16" creationId="{D6637031-A33E-ED47-CC04-3FD916242DB1}"/>
          </ac:picMkLst>
        </pc:picChg>
        <pc:picChg chg="add mod modCrop">
          <ac:chgData name="Diana Eliasson" userId="5c540fbd-8973-412b-8adc-93fa74ecd93c" providerId="ADAL" clId="{30CE8A8E-16AC-4B64-AF94-5E778E5BD616}" dt="2026-04-07T22:58:02.722" v="2191" actId="1440"/>
          <ac:picMkLst>
            <pc:docMk/>
            <pc:sldMk cId="376030445" sldId="256"/>
            <ac:picMk id="43" creationId="{E0713DF2-2000-4878-B2BB-5A7D1BC943AD}"/>
          </ac:picMkLst>
        </pc:picChg>
      </pc:sldChg>
    </pc:docChg>
  </pc:docChgLst>
  <pc:docChgLst>
    <pc:chgData name="Diana Eliasson" userId="S::dre1016@usnh.edu::5c540fbd-8973-412b-8adc-93fa74ecd93c" providerId="AD" clId="Web-{63D6B991-E792-B2F4-1B97-D760ABD8C2B8}"/>
    <pc:docChg chg="modSld">
      <pc:chgData name="Diana Eliasson" userId="S::dre1016@usnh.edu::5c540fbd-8973-412b-8adc-93fa74ecd93c" providerId="AD" clId="Web-{63D6B991-E792-B2F4-1B97-D760ABD8C2B8}" dt="2026-04-12T18:59:49.956" v="36" actId="20577"/>
      <pc:docMkLst>
        <pc:docMk/>
      </pc:docMkLst>
    </pc:docChg>
  </pc:docChgLst>
  <pc:docChgLst>
    <pc:chgData name="Nathan Nesbit" userId="S::nen1010@usnh.edu::d7e0c0e6-1432-45e7-9f8b-7a2beb1b9008" providerId="AD" clId="Web-{E6CC4F90-5D0E-50E2-4FB1-F244C93F7B7E}"/>
    <pc:docChg chg="modSld">
      <pc:chgData name="Nathan Nesbit" userId="S::nen1010@usnh.edu::d7e0c0e6-1432-45e7-9f8b-7a2beb1b9008" providerId="AD" clId="Web-{E6CC4F90-5D0E-50E2-4FB1-F244C93F7B7E}" dt="2026-04-08T22:27:12.810" v="363" actId="20577"/>
      <pc:docMkLst>
        <pc:docMk/>
      </pc:docMkLst>
      <pc:sldChg chg="addSp delSp modSp">
        <pc:chgData name="Nathan Nesbit" userId="S::nen1010@usnh.edu::d7e0c0e6-1432-45e7-9f8b-7a2beb1b9008" providerId="AD" clId="Web-{E6CC4F90-5D0E-50E2-4FB1-F244C93F7B7E}" dt="2026-04-08T22:27:12.810" v="363" actId="20577"/>
        <pc:sldMkLst>
          <pc:docMk/>
          <pc:sldMk cId="376030445" sldId="256"/>
        </pc:sldMkLst>
        <pc:spChg chg="mod">
          <ac:chgData name="Nathan Nesbit" userId="S::nen1010@usnh.edu::d7e0c0e6-1432-45e7-9f8b-7a2beb1b9008" providerId="AD" clId="Web-{E6CC4F90-5D0E-50E2-4FB1-F244C93F7B7E}" dt="2026-04-08T22:27:12.810" v="363" actId="20577"/>
          <ac:spMkLst>
            <pc:docMk/>
            <pc:sldMk cId="376030445" sldId="256"/>
            <ac:spMk id="6" creationId="{00000000-0000-0000-0000-000000000000}"/>
          </ac:spMkLst>
        </pc:spChg>
        <pc:spChg chg="mod">
          <ac:chgData name="Nathan Nesbit" userId="S::nen1010@usnh.edu::d7e0c0e6-1432-45e7-9f8b-7a2beb1b9008" providerId="AD" clId="Web-{E6CC4F90-5D0E-50E2-4FB1-F244C93F7B7E}" dt="2026-04-08T22:27:06.857" v="359" actId="20577"/>
          <ac:spMkLst>
            <pc:docMk/>
            <pc:sldMk cId="376030445" sldId="256"/>
            <ac:spMk id="12" creationId="{00000000-0000-0000-0000-000000000000}"/>
          </ac:spMkLst>
        </pc:spChg>
        <pc:spChg chg="add mod">
          <ac:chgData name="Nathan Nesbit" userId="S::nen1010@usnh.edu::d7e0c0e6-1432-45e7-9f8b-7a2beb1b9008" providerId="AD" clId="Web-{E6CC4F90-5D0E-50E2-4FB1-F244C93F7B7E}" dt="2026-04-08T22:12:58.098" v="324" actId="20577"/>
          <ac:spMkLst>
            <pc:docMk/>
            <pc:sldMk cId="376030445" sldId="256"/>
            <ac:spMk id="57" creationId="{D30DACB7-E027-0B51-4930-15AFDCA4A71F}"/>
          </ac:spMkLst>
        </pc:spChg>
        <pc:picChg chg="add mod">
          <ac:chgData name="Nathan Nesbit" userId="S::nen1010@usnh.edu::d7e0c0e6-1432-45e7-9f8b-7a2beb1b9008" providerId="AD" clId="Web-{E6CC4F90-5D0E-50E2-4FB1-F244C93F7B7E}" dt="2026-04-08T22:13:18.551" v="328" actId="14100"/>
          <ac:picMkLst>
            <pc:docMk/>
            <pc:sldMk cId="376030445" sldId="256"/>
            <ac:picMk id="20" creationId="{1504D32A-6482-FFED-888A-9C7DE19C39DA}"/>
          </ac:picMkLst>
        </pc:picChg>
        <pc:picChg chg="add mod">
          <ac:chgData name="Nathan Nesbit" userId="S::nen1010@usnh.edu::d7e0c0e6-1432-45e7-9f8b-7a2beb1b9008" providerId="AD" clId="Web-{E6CC4F90-5D0E-50E2-4FB1-F244C93F7B7E}" dt="2026-04-08T22:13:08.723" v="325" actId="1076"/>
          <ac:picMkLst>
            <pc:docMk/>
            <pc:sldMk cId="376030445" sldId="256"/>
            <ac:picMk id="41" creationId="{BA20D33C-8148-6B8F-C0A6-DC1737C02731}"/>
          </ac:picMkLst>
        </pc:picChg>
        <pc:picChg chg="add mod">
          <ac:chgData name="Nathan Nesbit" userId="S::nen1010@usnh.edu::d7e0c0e6-1432-45e7-9f8b-7a2beb1b9008" providerId="AD" clId="Web-{E6CC4F90-5D0E-50E2-4FB1-F244C93F7B7E}" dt="2026-04-08T22:13:12.785" v="326" actId="1076"/>
          <ac:picMkLst>
            <pc:docMk/>
            <pc:sldMk cId="376030445" sldId="256"/>
            <ac:picMk id="58" creationId="{80EEC026-CF28-3B5D-B55C-3823CE74E394}"/>
          </ac:picMkLst>
        </pc:picChg>
        <pc:picChg chg="add mod modCrop">
          <ac:chgData name="Nathan Nesbit" userId="S::nen1010@usnh.edu::d7e0c0e6-1432-45e7-9f8b-7a2beb1b9008" providerId="AD" clId="Web-{E6CC4F90-5D0E-50E2-4FB1-F244C93F7B7E}" dt="2026-04-08T22:11:29.813" v="314" actId="1076"/>
          <ac:picMkLst>
            <pc:docMk/>
            <pc:sldMk cId="376030445" sldId="256"/>
            <ac:picMk id="59" creationId="{825761A5-117E-04F9-3984-D97B521590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9ABDE524-1260-4D01-8590-73EC627AB869}" type="datetimeFigureOut">
              <a:rPr lang="en-US" smtClean="0"/>
              <a:t>4/20/2026</a:t>
            </a:fld>
            <a:endParaRPr lang="en-US"/>
          </a:p>
        </p:txBody>
      </p:sp>
      <p:sp>
        <p:nvSpPr>
          <p:cNvPr id="4" name="Slide Image Placeholder 3"/>
          <p:cNvSpPr>
            <a:spLocks noGrp="1" noRot="1" noChangeAspect="1"/>
          </p:cNvSpPr>
          <p:nvPr>
            <p:ph type="sldImg" idx="2"/>
          </p:nvPr>
        </p:nvSpPr>
        <p:spPr>
          <a:xfrm>
            <a:off x="3182938" y="857250"/>
            <a:ext cx="27781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7B094F23-EA04-467D-832B-BDA6D2D48C9E}" type="slidenum">
              <a:rPr lang="en-US" smtClean="0"/>
              <a:t>‹#›</a:t>
            </a:fld>
            <a:endParaRPr lang="en-US"/>
          </a:p>
        </p:txBody>
      </p:sp>
    </p:spTree>
    <p:extLst>
      <p:ext uri="{BB962C8B-B14F-4D97-AF65-F5344CB8AC3E}">
        <p14:creationId xmlns:p14="http://schemas.microsoft.com/office/powerpoint/2010/main" val="3894753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82938" y="857250"/>
            <a:ext cx="2778125"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094F23-EA04-467D-832B-BDA6D2D48C9E}" type="slidenum">
              <a:rPr lang="en-US" smtClean="0"/>
              <a:t>1</a:t>
            </a:fld>
            <a:endParaRPr lang="en-US"/>
          </a:p>
        </p:txBody>
      </p:sp>
    </p:spTree>
    <p:extLst>
      <p:ext uri="{BB962C8B-B14F-4D97-AF65-F5344CB8AC3E}">
        <p14:creationId xmlns:p14="http://schemas.microsoft.com/office/powerpoint/2010/main" val="396069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985939"/>
            <a:ext cx="37307520" cy="12733867"/>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9210870"/>
            <a:ext cx="32918400" cy="8830731"/>
          </a:xfrm>
        </p:spPr>
        <p:txBody>
          <a:bodyPr/>
          <a:lstStyle>
            <a:lvl1pPr marL="0" indent="0" algn="ctr">
              <a:buNone/>
              <a:defRPr sz="11520"/>
            </a:lvl1pPr>
            <a:lvl2pPr marL="2194516" indent="0" algn="ctr">
              <a:buNone/>
              <a:defRPr sz="9600"/>
            </a:lvl2pPr>
            <a:lvl3pPr marL="4389032" indent="0" algn="ctr">
              <a:buNone/>
              <a:defRPr sz="8640"/>
            </a:lvl3pPr>
            <a:lvl4pPr marL="6583549" indent="0" algn="ctr">
              <a:buNone/>
              <a:defRPr sz="7680"/>
            </a:lvl4pPr>
            <a:lvl5pPr marL="8778064" indent="0" algn="ctr">
              <a:buNone/>
              <a:defRPr sz="7680"/>
            </a:lvl5pPr>
            <a:lvl6pPr marL="10972580" indent="0" algn="ctr">
              <a:buNone/>
              <a:defRPr sz="7680"/>
            </a:lvl6pPr>
            <a:lvl7pPr marL="13167096" indent="0" algn="ctr">
              <a:buNone/>
              <a:defRPr sz="7680"/>
            </a:lvl7pPr>
            <a:lvl8pPr marL="15361612" indent="0" algn="ctr">
              <a:buNone/>
              <a:defRPr sz="7680"/>
            </a:lvl8pPr>
            <a:lvl9pPr marL="17556129"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08E81BC7-D5A5-445F-BF4D-797F02B50EB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5577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448552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947334"/>
            <a:ext cx="9464040" cy="309964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947334"/>
            <a:ext cx="27843480" cy="309964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02854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15507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9118615"/>
            <a:ext cx="37856160" cy="15214597"/>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4477147"/>
            <a:ext cx="37856160" cy="8000997"/>
          </a:xfrm>
        </p:spPr>
        <p:txBody>
          <a:bodyPr/>
          <a:lstStyle>
            <a:lvl1pPr marL="0" indent="0">
              <a:buNone/>
              <a:defRPr sz="11520">
                <a:solidFill>
                  <a:schemeClr val="tx1"/>
                </a:solidFill>
              </a:defRPr>
            </a:lvl1pPr>
            <a:lvl2pPr marL="2194516" indent="0">
              <a:buNone/>
              <a:defRPr sz="9600">
                <a:solidFill>
                  <a:schemeClr val="tx1">
                    <a:tint val="75000"/>
                  </a:schemeClr>
                </a:solidFill>
              </a:defRPr>
            </a:lvl2pPr>
            <a:lvl3pPr marL="4389032" indent="0">
              <a:buNone/>
              <a:defRPr sz="8640">
                <a:solidFill>
                  <a:schemeClr val="tx1">
                    <a:tint val="75000"/>
                  </a:schemeClr>
                </a:solidFill>
              </a:defRPr>
            </a:lvl3pPr>
            <a:lvl4pPr marL="6583549" indent="0">
              <a:buNone/>
              <a:defRPr sz="7680">
                <a:solidFill>
                  <a:schemeClr val="tx1">
                    <a:tint val="75000"/>
                  </a:schemeClr>
                </a:solidFill>
              </a:defRPr>
            </a:lvl4pPr>
            <a:lvl5pPr marL="8778064" indent="0">
              <a:buNone/>
              <a:defRPr sz="7680">
                <a:solidFill>
                  <a:schemeClr val="tx1">
                    <a:tint val="75000"/>
                  </a:schemeClr>
                </a:solidFill>
              </a:defRPr>
            </a:lvl5pPr>
            <a:lvl6pPr marL="10972580" indent="0">
              <a:buNone/>
              <a:defRPr sz="7680">
                <a:solidFill>
                  <a:schemeClr val="tx1">
                    <a:tint val="75000"/>
                  </a:schemeClr>
                </a:solidFill>
              </a:defRPr>
            </a:lvl6pPr>
            <a:lvl7pPr marL="13167096" indent="0">
              <a:buNone/>
              <a:defRPr sz="7680">
                <a:solidFill>
                  <a:schemeClr val="tx1">
                    <a:tint val="75000"/>
                  </a:schemeClr>
                </a:solidFill>
              </a:defRPr>
            </a:lvl7pPr>
            <a:lvl8pPr marL="15361612" indent="0">
              <a:buNone/>
              <a:defRPr sz="7680">
                <a:solidFill>
                  <a:schemeClr val="tx1">
                    <a:tint val="75000"/>
                  </a:schemeClr>
                </a:solidFill>
              </a:defRPr>
            </a:lvl8pPr>
            <a:lvl9pPr marL="17556129"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89882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9736668"/>
            <a:ext cx="18653760" cy="23207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9736668"/>
            <a:ext cx="18653760" cy="23207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E81BC7-D5A5-445F-BF4D-797F02B50EB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92035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947342"/>
            <a:ext cx="37856160" cy="7069669"/>
          </a:xfrm>
        </p:spPr>
        <p:txBody>
          <a:bodyPr/>
          <a:lstStyle/>
          <a:p>
            <a:r>
              <a:rPr lang="en-US"/>
              <a:t>Click to edit Master title style</a:t>
            </a:r>
          </a:p>
        </p:txBody>
      </p:sp>
      <p:sp>
        <p:nvSpPr>
          <p:cNvPr id="3" name="Text Placeholder 2"/>
          <p:cNvSpPr>
            <a:spLocks noGrp="1"/>
          </p:cNvSpPr>
          <p:nvPr>
            <p:ph type="body" idx="1"/>
          </p:nvPr>
        </p:nvSpPr>
        <p:spPr>
          <a:xfrm>
            <a:off x="3023242" y="8966206"/>
            <a:ext cx="18568032" cy="4394197"/>
          </a:xfrm>
        </p:spPr>
        <p:txBody>
          <a:bodyPr anchor="b"/>
          <a:lstStyle>
            <a:lvl1pPr marL="0" indent="0">
              <a:buNone/>
              <a:defRPr sz="11520" b="1"/>
            </a:lvl1pPr>
            <a:lvl2pPr marL="2194516" indent="0">
              <a:buNone/>
              <a:defRPr sz="9600" b="1"/>
            </a:lvl2pPr>
            <a:lvl3pPr marL="4389032" indent="0">
              <a:buNone/>
              <a:defRPr sz="8640" b="1"/>
            </a:lvl3pPr>
            <a:lvl4pPr marL="6583549" indent="0">
              <a:buNone/>
              <a:defRPr sz="7680" b="1"/>
            </a:lvl4pPr>
            <a:lvl5pPr marL="8778064" indent="0">
              <a:buNone/>
              <a:defRPr sz="7680" b="1"/>
            </a:lvl5pPr>
            <a:lvl6pPr marL="10972580" indent="0">
              <a:buNone/>
              <a:defRPr sz="7680" b="1"/>
            </a:lvl6pPr>
            <a:lvl7pPr marL="13167096" indent="0">
              <a:buNone/>
              <a:defRPr sz="7680" b="1"/>
            </a:lvl7pPr>
            <a:lvl8pPr marL="15361612" indent="0">
              <a:buNone/>
              <a:defRPr sz="7680" b="1"/>
            </a:lvl8pPr>
            <a:lvl9pPr marL="17556129" indent="0">
              <a:buNone/>
              <a:defRPr sz="7680" b="1"/>
            </a:lvl9pPr>
          </a:lstStyle>
          <a:p>
            <a:pPr lvl="0"/>
            <a:r>
              <a:rPr lang="en-US"/>
              <a:t>Edit Master text styles</a:t>
            </a:r>
          </a:p>
        </p:txBody>
      </p:sp>
      <p:sp>
        <p:nvSpPr>
          <p:cNvPr id="4" name="Content Placeholder 3"/>
          <p:cNvSpPr>
            <a:spLocks noGrp="1"/>
          </p:cNvSpPr>
          <p:nvPr>
            <p:ph sz="half" idx="2"/>
          </p:nvPr>
        </p:nvSpPr>
        <p:spPr>
          <a:xfrm>
            <a:off x="3023242" y="13360400"/>
            <a:ext cx="18568032" cy="19651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5" y="8966206"/>
            <a:ext cx="18659477" cy="4394197"/>
          </a:xfrm>
        </p:spPr>
        <p:txBody>
          <a:bodyPr anchor="b"/>
          <a:lstStyle>
            <a:lvl1pPr marL="0" indent="0">
              <a:buNone/>
              <a:defRPr sz="11520" b="1"/>
            </a:lvl1pPr>
            <a:lvl2pPr marL="2194516" indent="0">
              <a:buNone/>
              <a:defRPr sz="9600" b="1"/>
            </a:lvl2pPr>
            <a:lvl3pPr marL="4389032" indent="0">
              <a:buNone/>
              <a:defRPr sz="8640" b="1"/>
            </a:lvl3pPr>
            <a:lvl4pPr marL="6583549" indent="0">
              <a:buNone/>
              <a:defRPr sz="7680" b="1"/>
            </a:lvl4pPr>
            <a:lvl5pPr marL="8778064" indent="0">
              <a:buNone/>
              <a:defRPr sz="7680" b="1"/>
            </a:lvl5pPr>
            <a:lvl6pPr marL="10972580" indent="0">
              <a:buNone/>
              <a:defRPr sz="7680" b="1"/>
            </a:lvl6pPr>
            <a:lvl7pPr marL="13167096" indent="0">
              <a:buNone/>
              <a:defRPr sz="7680" b="1"/>
            </a:lvl7pPr>
            <a:lvl8pPr marL="15361612" indent="0">
              <a:buNone/>
              <a:defRPr sz="7680" b="1"/>
            </a:lvl8pPr>
            <a:lvl9pPr marL="17556129" indent="0">
              <a:buNone/>
              <a:defRPr sz="7680" b="1"/>
            </a:lvl9pPr>
          </a:lstStyle>
          <a:p>
            <a:pPr lvl="0"/>
            <a:r>
              <a:rPr lang="en-US"/>
              <a:t>Edit Master text styles</a:t>
            </a:r>
          </a:p>
        </p:txBody>
      </p:sp>
      <p:sp>
        <p:nvSpPr>
          <p:cNvPr id="6" name="Content Placeholder 5"/>
          <p:cNvSpPr>
            <a:spLocks noGrp="1"/>
          </p:cNvSpPr>
          <p:nvPr>
            <p:ph sz="quarter" idx="4"/>
          </p:nvPr>
        </p:nvSpPr>
        <p:spPr>
          <a:xfrm>
            <a:off x="22219925" y="13360400"/>
            <a:ext cx="18659477" cy="19651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81BC7-D5A5-445F-BF4D-797F02B50EB4}" type="datetimeFigureOut">
              <a:rPr lang="en-US" smtClean="0"/>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10158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81BC7-D5A5-445F-BF4D-797F02B50EB4}" type="datetimeFigureOut">
              <a:rPr lang="en-US" smtClean="0"/>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204427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410471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438400"/>
            <a:ext cx="14156054" cy="853440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5266275"/>
            <a:ext cx="22219920" cy="25992667"/>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10972801"/>
            <a:ext cx="14156054" cy="20328469"/>
          </a:xfrm>
        </p:spPr>
        <p:txBody>
          <a:bodyPr/>
          <a:lstStyle>
            <a:lvl1pPr marL="0" indent="0">
              <a:buNone/>
              <a:defRPr sz="7680"/>
            </a:lvl1pPr>
            <a:lvl2pPr marL="2194516" indent="0">
              <a:buNone/>
              <a:defRPr sz="6720"/>
            </a:lvl2pPr>
            <a:lvl3pPr marL="4389032" indent="0">
              <a:buNone/>
              <a:defRPr sz="5760"/>
            </a:lvl3pPr>
            <a:lvl4pPr marL="6583549" indent="0">
              <a:buNone/>
              <a:defRPr sz="4800"/>
            </a:lvl4pPr>
            <a:lvl5pPr marL="8778064" indent="0">
              <a:buNone/>
              <a:defRPr sz="4800"/>
            </a:lvl5pPr>
            <a:lvl6pPr marL="10972580" indent="0">
              <a:buNone/>
              <a:defRPr sz="4800"/>
            </a:lvl6pPr>
            <a:lvl7pPr marL="13167096" indent="0">
              <a:buNone/>
              <a:defRPr sz="4800"/>
            </a:lvl7pPr>
            <a:lvl8pPr marL="15361612" indent="0">
              <a:buNone/>
              <a:defRPr sz="4800"/>
            </a:lvl8pPr>
            <a:lvl9pPr marL="17556129"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2910922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438400"/>
            <a:ext cx="14156054" cy="853440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5266275"/>
            <a:ext cx="22219920" cy="25992667"/>
          </a:xfrm>
        </p:spPr>
        <p:txBody>
          <a:bodyPr anchor="t"/>
          <a:lstStyle>
            <a:lvl1pPr marL="0" indent="0">
              <a:buNone/>
              <a:defRPr sz="15360"/>
            </a:lvl1pPr>
            <a:lvl2pPr marL="2194516" indent="0">
              <a:buNone/>
              <a:defRPr sz="13440"/>
            </a:lvl2pPr>
            <a:lvl3pPr marL="4389032" indent="0">
              <a:buNone/>
              <a:defRPr sz="11520"/>
            </a:lvl3pPr>
            <a:lvl4pPr marL="6583549" indent="0">
              <a:buNone/>
              <a:defRPr sz="9600"/>
            </a:lvl4pPr>
            <a:lvl5pPr marL="8778064" indent="0">
              <a:buNone/>
              <a:defRPr sz="9600"/>
            </a:lvl5pPr>
            <a:lvl6pPr marL="10972580" indent="0">
              <a:buNone/>
              <a:defRPr sz="9600"/>
            </a:lvl6pPr>
            <a:lvl7pPr marL="13167096" indent="0">
              <a:buNone/>
              <a:defRPr sz="9600"/>
            </a:lvl7pPr>
            <a:lvl8pPr marL="15361612" indent="0">
              <a:buNone/>
              <a:defRPr sz="9600"/>
            </a:lvl8pPr>
            <a:lvl9pPr marL="17556129" indent="0">
              <a:buNone/>
              <a:defRPr sz="9600"/>
            </a:lvl9pPr>
          </a:lstStyle>
          <a:p>
            <a:r>
              <a:rPr lang="en-US"/>
              <a:t>Click icon to add picture</a:t>
            </a:r>
          </a:p>
        </p:txBody>
      </p:sp>
      <p:sp>
        <p:nvSpPr>
          <p:cNvPr id="4" name="Text Placeholder 3"/>
          <p:cNvSpPr>
            <a:spLocks noGrp="1"/>
          </p:cNvSpPr>
          <p:nvPr>
            <p:ph type="body" sz="half" idx="2"/>
          </p:nvPr>
        </p:nvSpPr>
        <p:spPr>
          <a:xfrm>
            <a:off x="3023237" y="10972801"/>
            <a:ext cx="14156054" cy="20328469"/>
          </a:xfrm>
        </p:spPr>
        <p:txBody>
          <a:bodyPr/>
          <a:lstStyle>
            <a:lvl1pPr marL="0" indent="0">
              <a:buNone/>
              <a:defRPr sz="7680"/>
            </a:lvl1pPr>
            <a:lvl2pPr marL="2194516" indent="0">
              <a:buNone/>
              <a:defRPr sz="6720"/>
            </a:lvl2pPr>
            <a:lvl3pPr marL="4389032" indent="0">
              <a:buNone/>
              <a:defRPr sz="5760"/>
            </a:lvl3pPr>
            <a:lvl4pPr marL="6583549" indent="0">
              <a:buNone/>
              <a:defRPr sz="4800"/>
            </a:lvl4pPr>
            <a:lvl5pPr marL="8778064" indent="0">
              <a:buNone/>
              <a:defRPr sz="4800"/>
            </a:lvl5pPr>
            <a:lvl6pPr marL="10972580" indent="0">
              <a:buNone/>
              <a:defRPr sz="4800"/>
            </a:lvl6pPr>
            <a:lvl7pPr marL="13167096" indent="0">
              <a:buNone/>
              <a:defRPr sz="4800"/>
            </a:lvl7pPr>
            <a:lvl8pPr marL="15361612" indent="0">
              <a:buNone/>
              <a:defRPr sz="4800"/>
            </a:lvl8pPr>
            <a:lvl9pPr marL="17556129"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6808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947342"/>
            <a:ext cx="3785616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9736668"/>
            <a:ext cx="3785616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3900542"/>
            <a:ext cx="9875520" cy="1947333"/>
          </a:xfrm>
          <a:prstGeom prst="rect">
            <a:avLst/>
          </a:prstGeom>
        </p:spPr>
        <p:txBody>
          <a:bodyPr vert="horz" lIns="91440" tIns="45720" rIns="91440" bIns="45720" rtlCol="0" anchor="ctr"/>
          <a:lstStyle>
            <a:lvl1pPr algn="l">
              <a:defRPr sz="5760">
                <a:solidFill>
                  <a:schemeClr val="tx1">
                    <a:tint val="75000"/>
                  </a:schemeClr>
                </a:solidFill>
              </a:defRPr>
            </a:lvl1pPr>
          </a:lstStyle>
          <a:p>
            <a:fld id="{08E81BC7-D5A5-445F-BF4D-797F02B50EB4}" type="datetimeFigureOut">
              <a:rPr lang="en-US" smtClean="0"/>
              <a:t>4/20/2026</a:t>
            </a:fld>
            <a:endParaRPr lang="en-US"/>
          </a:p>
        </p:txBody>
      </p:sp>
      <p:sp>
        <p:nvSpPr>
          <p:cNvPr id="5" name="Footer Placeholder 4"/>
          <p:cNvSpPr>
            <a:spLocks noGrp="1"/>
          </p:cNvSpPr>
          <p:nvPr>
            <p:ph type="ftr" sz="quarter" idx="3"/>
          </p:nvPr>
        </p:nvSpPr>
        <p:spPr>
          <a:xfrm>
            <a:off x="14538960" y="33900542"/>
            <a:ext cx="14813280" cy="1947333"/>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3900542"/>
            <a:ext cx="9875520" cy="1947333"/>
          </a:xfrm>
          <a:prstGeom prst="rect">
            <a:avLst/>
          </a:prstGeom>
        </p:spPr>
        <p:txBody>
          <a:bodyPr vert="horz" lIns="91440" tIns="45720" rIns="91440" bIns="45720" rtlCol="0" anchor="ctr"/>
          <a:lstStyle>
            <a:lvl1pPr algn="r">
              <a:defRPr sz="576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37955644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389032"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58" indent="-1097258" algn="l" defTabSz="4389032"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774" indent="-1097258" algn="l" defTabSz="4389032"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291" indent="-1097258" algn="l" defTabSz="4389032"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807" indent="-1097258" algn="l" defTabSz="4389032"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322" indent="-1097258" algn="l" defTabSz="4389032"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69838" indent="-1097258" algn="l" defTabSz="4389032"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354" indent="-1097258" algn="l" defTabSz="4389032"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8871" indent="-1097258" algn="l" defTabSz="4389032"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387" indent="-1097258" algn="l" defTabSz="4389032"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032" rtl="0" eaLnBrk="1" latinLnBrk="0" hangingPunct="1">
        <a:defRPr sz="8640" kern="1200">
          <a:solidFill>
            <a:schemeClr val="tx1"/>
          </a:solidFill>
          <a:latin typeface="+mn-lt"/>
          <a:ea typeface="+mn-ea"/>
          <a:cs typeface="+mn-cs"/>
        </a:defRPr>
      </a:lvl1pPr>
      <a:lvl2pPr marL="2194516" algn="l" defTabSz="4389032" rtl="0" eaLnBrk="1" latinLnBrk="0" hangingPunct="1">
        <a:defRPr sz="8640" kern="1200">
          <a:solidFill>
            <a:schemeClr val="tx1"/>
          </a:solidFill>
          <a:latin typeface="+mn-lt"/>
          <a:ea typeface="+mn-ea"/>
          <a:cs typeface="+mn-cs"/>
        </a:defRPr>
      </a:lvl2pPr>
      <a:lvl3pPr marL="4389032" algn="l" defTabSz="4389032" rtl="0" eaLnBrk="1" latinLnBrk="0" hangingPunct="1">
        <a:defRPr sz="8640" kern="1200">
          <a:solidFill>
            <a:schemeClr val="tx1"/>
          </a:solidFill>
          <a:latin typeface="+mn-lt"/>
          <a:ea typeface="+mn-ea"/>
          <a:cs typeface="+mn-cs"/>
        </a:defRPr>
      </a:lvl3pPr>
      <a:lvl4pPr marL="6583549" algn="l" defTabSz="4389032" rtl="0" eaLnBrk="1" latinLnBrk="0" hangingPunct="1">
        <a:defRPr sz="8640" kern="1200">
          <a:solidFill>
            <a:schemeClr val="tx1"/>
          </a:solidFill>
          <a:latin typeface="+mn-lt"/>
          <a:ea typeface="+mn-ea"/>
          <a:cs typeface="+mn-cs"/>
        </a:defRPr>
      </a:lvl4pPr>
      <a:lvl5pPr marL="8778064" algn="l" defTabSz="4389032" rtl="0" eaLnBrk="1" latinLnBrk="0" hangingPunct="1">
        <a:defRPr sz="8640" kern="1200">
          <a:solidFill>
            <a:schemeClr val="tx1"/>
          </a:solidFill>
          <a:latin typeface="+mn-lt"/>
          <a:ea typeface="+mn-ea"/>
          <a:cs typeface="+mn-cs"/>
        </a:defRPr>
      </a:lvl5pPr>
      <a:lvl6pPr marL="10972580" algn="l" defTabSz="4389032" rtl="0" eaLnBrk="1" latinLnBrk="0" hangingPunct="1">
        <a:defRPr sz="8640" kern="1200">
          <a:solidFill>
            <a:schemeClr val="tx1"/>
          </a:solidFill>
          <a:latin typeface="+mn-lt"/>
          <a:ea typeface="+mn-ea"/>
          <a:cs typeface="+mn-cs"/>
        </a:defRPr>
      </a:lvl6pPr>
      <a:lvl7pPr marL="13167096" algn="l" defTabSz="4389032" rtl="0" eaLnBrk="1" latinLnBrk="0" hangingPunct="1">
        <a:defRPr sz="8640" kern="1200">
          <a:solidFill>
            <a:schemeClr val="tx1"/>
          </a:solidFill>
          <a:latin typeface="+mn-lt"/>
          <a:ea typeface="+mn-ea"/>
          <a:cs typeface="+mn-cs"/>
        </a:defRPr>
      </a:lvl7pPr>
      <a:lvl8pPr marL="15361612" algn="l" defTabSz="4389032" rtl="0" eaLnBrk="1" latinLnBrk="0" hangingPunct="1">
        <a:defRPr sz="8640" kern="1200">
          <a:solidFill>
            <a:schemeClr val="tx1"/>
          </a:solidFill>
          <a:latin typeface="+mn-lt"/>
          <a:ea typeface="+mn-ea"/>
          <a:cs typeface="+mn-cs"/>
        </a:defRPr>
      </a:lvl8pPr>
      <a:lvl9pPr marL="17556129" algn="l" defTabSz="4389032"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e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jpe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jpe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jpe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78C0CDEB-BDAE-1967-7B95-7F1957B4C9C7}"/>
              </a:ext>
            </a:extLst>
          </p:cNvPr>
          <p:cNvPicPr>
            <a:picLocks noChangeAspect="1"/>
          </p:cNvPicPr>
          <p:nvPr/>
        </p:nvPicPr>
        <p:blipFill>
          <a:blip r:embed="rId3"/>
          <a:srcRect l="446" t="809" r="1392" b="4630"/>
          <a:stretch>
            <a:fillRect/>
          </a:stretch>
        </p:blipFill>
        <p:spPr>
          <a:xfrm>
            <a:off x="21451260" y="17618615"/>
            <a:ext cx="9452046" cy="5287582"/>
          </a:xfrm>
          <a:prstGeom prst="rect">
            <a:avLst/>
          </a:prstGeom>
        </p:spPr>
      </p:pic>
      <p:sp>
        <p:nvSpPr>
          <p:cNvPr id="2" name="Title 1"/>
          <p:cNvSpPr>
            <a:spLocks noGrp="1"/>
          </p:cNvSpPr>
          <p:nvPr>
            <p:ph type="ctrTitle"/>
          </p:nvPr>
        </p:nvSpPr>
        <p:spPr>
          <a:xfrm>
            <a:off x="369601" y="468678"/>
            <a:ext cx="43136594" cy="3947886"/>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a:solidFill>
                  <a:schemeClr val="bg1"/>
                </a:solidFill>
                <a:latin typeface="Cambria" panose="02040503050406030204" pitchFamily="18" charset="0"/>
                <a:cs typeface="Arial" panose="020B0604020202020204" pitchFamily="34" charset="0"/>
              </a:rPr>
              <a:t>Gregg Lake Dam Rehabilitation </a:t>
            </a:r>
            <a:br>
              <a:rPr lang="en-US" sz="7200">
                <a:solidFill>
                  <a:schemeClr val="bg1"/>
                </a:solidFill>
                <a:latin typeface="Cambria" panose="02040503050406030204" pitchFamily="18" charset="0"/>
                <a:cs typeface="Arial" panose="020B0604020202020204" pitchFamily="34" charset="0"/>
              </a:rPr>
            </a:br>
            <a:r>
              <a:rPr lang="en-US" sz="4800" u="sng">
                <a:solidFill>
                  <a:schemeClr val="bg1"/>
                </a:solidFill>
                <a:latin typeface="Cambria" panose="02040503050406030204" pitchFamily="18" charset="0"/>
                <a:cs typeface="Arial" panose="020B0604020202020204" pitchFamily="34" charset="0"/>
              </a:rPr>
              <a:t>Appalachia Kunz, Diana Eliasson, Nathan Nesbit, Nick Swanson</a:t>
            </a:r>
            <a:br>
              <a:rPr lang="en-US" sz="4800">
                <a:solidFill>
                  <a:schemeClr val="bg1"/>
                </a:solidFill>
                <a:latin typeface="Cambria" panose="02040503050406030204" pitchFamily="18" charset="0"/>
                <a:cs typeface="Arial" panose="020B0604020202020204" pitchFamily="34" charset="0"/>
              </a:rPr>
            </a:br>
            <a:r>
              <a:rPr lang="en-US" sz="4800" i="1">
                <a:solidFill>
                  <a:schemeClr val="bg1"/>
                </a:solidFill>
                <a:latin typeface="Cambria" panose="02040503050406030204" pitchFamily="18" charset="0"/>
                <a:cs typeface="Arial" panose="020B0604020202020204" pitchFamily="34" charset="0"/>
              </a:rPr>
              <a:t>Civil &amp; Environmental Engineering, University of New Hampshire, Durham, NH 03824</a:t>
            </a:r>
            <a:endParaRPr lang="en-US" sz="7971" i="1">
              <a:solidFill>
                <a:schemeClr val="bg1"/>
              </a:solidFill>
              <a:latin typeface="Cambria" panose="02040503050406030204" pitchFamily="18" charset="0"/>
              <a:cs typeface="Arial" panose="020B0604020202020204" pitchFamily="34" charset="0"/>
            </a:endParaRPr>
          </a:p>
        </p:txBody>
      </p:sp>
      <p:sp>
        <p:nvSpPr>
          <p:cNvPr id="6" name="Subtitle 2"/>
          <p:cNvSpPr txBox="1">
            <a:spLocks/>
          </p:cNvSpPr>
          <p:nvPr/>
        </p:nvSpPr>
        <p:spPr>
          <a:xfrm>
            <a:off x="506671" y="6100492"/>
            <a:ext cx="10846306" cy="8933956"/>
          </a:xfrm>
          <a:prstGeom prst="rect">
            <a:avLst/>
          </a:prstGeom>
          <a:noFill/>
          <a:ln>
            <a:solidFill>
              <a:srgbClr val="002060"/>
            </a:solidFill>
          </a:ln>
        </p:spPr>
        <p:txBody>
          <a:bodyPr vert="horz" lIns="91436" tIns="45717" rIns="91436" bIns="45717" rtlCol="0" anchor="t">
            <a:normAutofit fontScale="925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r>
              <a:rPr lang="en-US" sz="3400">
                <a:latin typeface="Cambria"/>
                <a:ea typeface="Cambria"/>
              </a:rPr>
              <a:t>Gregg Lake Dam (Antrim, NH) is an earth embankment dam with concrete and stone masonry structural components. The dam was originally built in 1908 and was later reconstructed to its current dual spillway system in 1982. The NHDES Dam Bureau identified several deficiencies regarding the condition and adequacy of the dam and has requested that the Town of Antrim procure consulting services to address the following issued.</a:t>
            </a:r>
            <a:endParaRPr lang="en-US" sz="3400">
              <a:latin typeface="Cambria" panose="02040503050406030204" pitchFamily="18" charset="0"/>
              <a:ea typeface="Cambria"/>
            </a:endParaRPr>
          </a:p>
          <a:p>
            <a:pPr marL="457191" indent="-457191" algn="l">
              <a:buChar char="•"/>
            </a:pPr>
            <a:r>
              <a:rPr lang="en-US" sz="3400">
                <a:latin typeface="Cambria"/>
                <a:ea typeface="Cambria"/>
              </a:rPr>
              <a:t>Less than 1 ft of freeboard during design storm event </a:t>
            </a:r>
          </a:p>
          <a:p>
            <a:pPr marL="457191" indent="-457191" algn="l">
              <a:buChar char="•"/>
            </a:pPr>
            <a:r>
              <a:rPr lang="en-US" sz="3400">
                <a:latin typeface="Cambria"/>
                <a:ea typeface="Cambria"/>
              </a:rPr>
              <a:t>Inoperable spillway conduit gate</a:t>
            </a:r>
            <a:endParaRPr lang="en-US" sz="3400">
              <a:latin typeface="Cambria" panose="02040503050406030204" pitchFamily="18" charset="0"/>
              <a:ea typeface="Cambria"/>
            </a:endParaRPr>
          </a:p>
          <a:p>
            <a:pPr marL="457191" indent="-457191" algn="l">
              <a:buChar char="•"/>
            </a:pPr>
            <a:r>
              <a:rPr lang="en-US" sz="3400">
                <a:latin typeface="Cambria"/>
                <a:ea typeface="Cambria"/>
              </a:rPr>
              <a:t>Verify adequate function of flashboard design </a:t>
            </a:r>
            <a:endParaRPr lang="en-US" sz="3400">
              <a:latin typeface="Cambria" panose="02040503050406030204" pitchFamily="18" charset="0"/>
              <a:ea typeface="Cambria"/>
            </a:endParaRPr>
          </a:p>
          <a:p>
            <a:pPr marL="457191" indent="-457191" algn="l">
              <a:buChar char="•"/>
            </a:pPr>
            <a:r>
              <a:rPr lang="en-US" sz="3400">
                <a:latin typeface="Cambria"/>
                <a:ea typeface="Cambria"/>
              </a:rPr>
              <a:t>Encroaching trees and brush, surface erosion, and insufficient ground cover</a:t>
            </a:r>
          </a:p>
          <a:p>
            <a:pPr marL="457191" indent="-457191" algn="l">
              <a:buChar char="•"/>
            </a:pPr>
            <a:r>
              <a:rPr lang="en-US" sz="3400">
                <a:latin typeface="Cambria"/>
                <a:ea typeface="Cambria"/>
              </a:rPr>
              <a:t>Deteriorated concrete, spalling, and joint sealant failure</a:t>
            </a:r>
            <a:endParaRPr lang="en-US" sz="3400">
              <a:latin typeface="Cambria" panose="02040503050406030204" pitchFamily="18" charset="0"/>
              <a:ea typeface="Cambria"/>
            </a:endParaRPr>
          </a:p>
          <a:p>
            <a:pPr marL="457191" indent="-457191" algn="l">
              <a:buChar char="•"/>
            </a:pPr>
            <a:r>
              <a:rPr lang="en-US" sz="3400">
                <a:latin typeface="Cambria"/>
                <a:ea typeface="Cambria"/>
              </a:rPr>
              <a:t>Unknown embankment stability</a:t>
            </a:r>
            <a:endParaRPr lang="en-US" sz="3400">
              <a:latin typeface="Cambria" panose="02040503050406030204" pitchFamily="18" charset="0"/>
              <a:ea typeface="Cambria"/>
            </a:endParaRPr>
          </a:p>
          <a:p>
            <a:endParaRPr lang="en-US" sz="3171">
              <a:latin typeface="Cambria" panose="02040503050406030204" pitchFamily="18" charset="0"/>
            </a:endParaRPr>
          </a:p>
          <a:p>
            <a:endParaRPr lang="en-US" sz="3171">
              <a:latin typeface="Cambria" panose="02040503050406030204" pitchFamily="18" charset="0"/>
            </a:endParaRPr>
          </a:p>
          <a:p>
            <a:endParaRPr lang="en-US" sz="3171">
              <a:latin typeface="Cambria" panose="02040503050406030204" pitchFamily="18" charset="0"/>
              <a:ea typeface="Cambria" panose="02040503050406030204" pitchFamily="18" charset="0"/>
            </a:endParaRPr>
          </a:p>
          <a:p>
            <a:endParaRPr lang="en-US" sz="3171">
              <a:latin typeface="Cambria" panose="02040503050406030204" pitchFamily="18" charset="0"/>
              <a:ea typeface="Cambria" panose="02040503050406030204" pitchFamily="18" charset="0"/>
            </a:endParaRPr>
          </a:p>
          <a:p>
            <a:endParaRPr lang="en-US" sz="3171">
              <a:latin typeface="Cambria" panose="02040503050406030204" pitchFamily="18" charset="0"/>
              <a:ea typeface="Cambria" panose="02040503050406030204" pitchFamily="18" charset="0"/>
            </a:endParaRPr>
          </a:p>
        </p:txBody>
      </p:sp>
      <p:sp>
        <p:nvSpPr>
          <p:cNvPr id="7" name="Subtitle 2"/>
          <p:cNvSpPr txBox="1">
            <a:spLocks/>
          </p:cNvSpPr>
          <p:nvPr/>
        </p:nvSpPr>
        <p:spPr>
          <a:xfrm>
            <a:off x="437680" y="15470583"/>
            <a:ext cx="11049236" cy="913158"/>
          </a:xfrm>
          <a:prstGeom prst="rect">
            <a:avLst/>
          </a:prstGeom>
          <a:solidFill>
            <a:srgbClr val="002060"/>
          </a:solidFill>
          <a:ln>
            <a:solidFill>
              <a:srgbClr val="002060"/>
            </a:solidFill>
          </a:ln>
        </p:spPr>
        <p:txBody>
          <a:bodyPr vert="horz" lIns="91436" tIns="45717" rIns="91436" bIns="4571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400">
                <a:solidFill>
                  <a:schemeClr val="bg1"/>
                </a:solidFill>
                <a:latin typeface="Cambria" panose="02040503050406030204" pitchFamily="18" charset="0"/>
              </a:rPr>
              <a:t>Structural Analysis</a:t>
            </a:r>
            <a:endParaRPr lang="en-US" sz="4971">
              <a:solidFill>
                <a:schemeClr val="bg1"/>
              </a:solidFill>
              <a:latin typeface="Cambria" panose="02040503050406030204" pitchFamily="18" charset="0"/>
            </a:endParaRPr>
          </a:p>
        </p:txBody>
      </p:sp>
      <p:sp>
        <p:nvSpPr>
          <p:cNvPr id="8" name="Subtitle 2"/>
          <p:cNvSpPr txBox="1">
            <a:spLocks/>
          </p:cNvSpPr>
          <p:nvPr/>
        </p:nvSpPr>
        <p:spPr>
          <a:xfrm>
            <a:off x="506671" y="25516844"/>
            <a:ext cx="10914743" cy="8432836"/>
          </a:xfrm>
          <a:prstGeom prst="rect">
            <a:avLst/>
          </a:prstGeom>
          <a:ln>
            <a:solidFill>
              <a:srgbClr val="002060"/>
            </a:solidFill>
          </a:ln>
        </p:spPr>
        <p:txBody>
          <a:bodyPr vert="horz" lIns="91436" tIns="45717" rIns="91436" bIns="4571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3150">
              <a:latin typeface="Cambria" panose="02040503050406030204" pitchFamily="18" charset="0"/>
              <a:ea typeface="Cambria"/>
            </a:endParaRPr>
          </a:p>
          <a:p>
            <a:pPr marL="342857" indent="-342857" algn="just">
              <a:spcBef>
                <a:spcPts val="0"/>
              </a:spcBef>
              <a:buFont typeface="Arial" panose="020B0604020202020204" pitchFamily="34" charset="0"/>
              <a:buChar char="•"/>
            </a:pPr>
            <a:endParaRPr lang="en-US" sz="2486">
              <a:latin typeface="Cambria" panose="02040503050406030204" pitchFamily="18" charset="0"/>
            </a:endParaRPr>
          </a:p>
          <a:p>
            <a:pPr marL="342857" indent="-342857" algn="just">
              <a:spcBef>
                <a:spcPts val="0"/>
              </a:spcBef>
              <a:buFont typeface="Arial" panose="020B0604020202020204" pitchFamily="34" charset="0"/>
              <a:buChar char="•"/>
            </a:pPr>
            <a:endParaRPr lang="en-US" sz="2486">
              <a:latin typeface="Cambria" panose="02040503050406030204" pitchFamily="18" charset="0"/>
            </a:endParaRPr>
          </a:p>
          <a:p>
            <a:pPr marL="342857" indent="-342857" algn="just">
              <a:spcBef>
                <a:spcPts val="0"/>
              </a:spcBef>
              <a:buFont typeface="Arial" panose="020B0604020202020204" pitchFamily="34" charset="0"/>
              <a:buChar char="•"/>
            </a:pPr>
            <a:endParaRPr lang="en-US" sz="2486">
              <a:latin typeface="Cambria" panose="02040503050406030204" pitchFamily="18" charset="0"/>
            </a:endParaRPr>
          </a:p>
          <a:p>
            <a:pPr algn="just">
              <a:spcBef>
                <a:spcPts val="0"/>
              </a:spcBef>
            </a:pPr>
            <a:endParaRPr lang="en-US" sz="2486">
              <a:latin typeface="Cambria" panose="02040503050406030204" pitchFamily="18" charset="0"/>
            </a:endParaRPr>
          </a:p>
          <a:p>
            <a:pPr algn="just">
              <a:spcBef>
                <a:spcPts val="0"/>
              </a:spcBef>
            </a:pPr>
            <a:endParaRPr lang="en-US" sz="2486">
              <a:latin typeface="Cambria" panose="02040503050406030204" pitchFamily="18" charset="0"/>
            </a:endParaRPr>
          </a:p>
          <a:p>
            <a:pPr algn="just">
              <a:spcBef>
                <a:spcPts val="0"/>
              </a:spcBef>
            </a:pPr>
            <a:endParaRPr lang="en-US" sz="2486">
              <a:latin typeface="Cambria" panose="02040503050406030204" pitchFamily="18" charset="0"/>
            </a:endParaRPr>
          </a:p>
          <a:p>
            <a:pPr marL="342857" indent="-342857" algn="just">
              <a:spcBef>
                <a:spcPts val="0"/>
              </a:spcBef>
              <a:buFont typeface="Arial" panose="020B0604020202020204" pitchFamily="34" charset="0"/>
              <a:buChar char="•"/>
            </a:pPr>
            <a:endParaRPr lang="en-US" sz="2486">
              <a:latin typeface="Cambria" panose="02040503050406030204" pitchFamily="18" charset="0"/>
            </a:endParaRPr>
          </a:p>
          <a:p>
            <a:pPr algn="just">
              <a:spcBef>
                <a:spcPts val="0"/>
              </a:spcBef>
            </a:pPr>
            <a:endParaRPr lang="en-US" sz="2486">
              <a:latin typeface="Cambria" panose="02040503050406030204" pitchFamily="18" charset="0"/>
            </a:endParaRPr>
          </a:p>
          <a:p>
            <a:pPr marL="342857" indent="-342857" algn="just">
              <a:spcBef>
                <a:spcPts val="0"/>
              </a:spcBef>
              <a:buFont typeface="Arial" panose="020B0604020202020204" pitchFamily="34" charset="0"/>
              <a:buChar char="•"/>
            </a:pPr>
            <a:endParaRPr lang="en-US" sz="2486">
              <a:latin typeface="Cambria" panose="02040503050406030204" pitchFamily="18" charset="0"/>
            </a:endParaRPr>
          </a:p>
          <a:p>
            <a:pPr marL="342857" indent="-342857" algn="just">
              <a:spcBef>
                <a:spcPts val="0"/>
              </a:spcBef>
              <a:buFont typeface="Arial" panose="020B0604020202020204" pitchFamily="34" charset="0"/>
              <a:buChar char="•"/>
            </a:pPr>
            <a:endParaRPr lang="en-US" sz="2486">
              <a:latin typeface="Cambria" panose="02040503050406030204" pitchFamily="18" charset="0"/>
            </a:endParaRPr>
          </a:p>
          <a:p>
            <a:pPr marL="342857" indent="-342857" algn="just">
              <a:spcBef>
                <a:spcPts val="0"/>
              </a:spcBef>
              <a:buFont typeface="Arial" panose="020B0604020202020204" pitchFamily="34" charset="0"/>
              <a:buChar char="•"/>
            </a:pPr>
            <a:endParaRPr lang="en-US" sz="2486">
              <a:latin typeface="Cambria" panose="02040503050406030204" pitchFamily="18" charset="0"/>
            </a:endParaRPr>
          </a:p>
          <a:p>
            <a:pPr algn="l">
              <a:spcBef>
                <a:spcPts val="0"/>
              </a:spcBef>
            </a:pPr>
            <a:endParaRPr lang="en-US" sz="2486">
              <a:latin typeface="Cambria" panose="02040503050406030204" pitchFamily="18" charset="0"/>
            </a:endParaRPr>
          </a:p>
          <a:p>
            <a:pPr algn="just">
              <a:spcBef>
                <a:spcPts val="0"/>
              </a:spcBef>
            </a:pPr>
            <a:endParaRPr lang="en-US" sz="2486">
              <a:latin typeface="Cambria" panose="02040503050406030204" pitchFamily="18" charset="0"/>
            </a:endParaRPr>
          </a:p>
          <a:p>
            <a:pPr algn="l">
              <a:spcBef>
                <a:spcPts val="0"/>
              </a:spcBef>
            </a:pPr>
            <a:endParaRPr lang="en-US" sz="2486">
              <a:latin typeface="Cambria" panose="02040503050406030204" pitchFamily="18" charset="0"/>
            </a:endParaRPr>
          </a:p>
          <a:p>
            <a:pPr algn="l">
              <a:spcBef>
                <a:spcPts val="0"/>
              </a:spcBef>
            </a:pPr>
            <a:endParaRPr lang="en-US" sz="2486">
              <a:latin typeface="Cambria" panose="02040503050406030204" pitchFamily="18" charset="0"/>
            </a:endParaRPr>
          </a:p>
          <a:p>
            <a:pPr algn="l">
              <a:spcBef>
                <a:spcPts val="0"/>
              </a:spcBef>
            </a:pPr>
            <a:endParaRPr lang="en-US" sz="2486">
              <a:latin typeface="Cambria" panose="02040503050406030204" pitchFamily="18" charset="0"/>
            </a:endParaRPr>
          </a:p>
        </p:txBody>
      </p:sp>
      <p:sp>
        <p:nvSpPr>
          <p:cNvPr id="9" name="Subtitle 2"/>
          <p:cNvSpPr txBox="1">
            <a:spLocks/>
          </p:cNvSpPr>
          <p:nvPr/>
        </p:nvSpPr>
        <p:spPr>
          <a:xfrm>
            <a:off x="12333505" y="4857036"/>
            <a:ext cx="19197986" cy="986163"/>
          </a:xfrm>
          <a:prstGeom prst="rect">
            <a:avLst/>
          </a:prstGeom>
          <a:solidFill>
            <a:srgbClr val="002060"/>
          </a:solidFill>
          <a:ln>
            <a:solidFill>
              <a:srgbClr val="002060"/>
            </a:solidFill>
          </a:ln>
        </p:spPr>
        <p:txBody>
          <a:bodyPr vert="horz" lIns="91436" tIns="45717" rIns="91436" bIns="4571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970">
                <a:solidFill>
                  <a:schemeClr val="bg1"/>
                </a:solidFill>
                <a:latin typeface="Cambria" panose="02040503050406030204" pitchFamily="18" charset="0"/>
              </a:rPr>
              <a:t>Site Location</a:t>
            </a:r>
          </a:p>
        </p:txBody>
      </p:sp>
      <p:sp>
        <p:nvSpPr>
          <p:cNvPr id="12" name="Subtitle 2"/>
          <p:cNvSpPr txBox="1">
            <a:spLocks/>
          </p:cNvSpPr>
          <p:nvPr/>
        </p:nvSpPr>
        <p:spPr>
          <a:xfrm>
            <a:off x="32572103" y="16636004"/>
            <a:ext cx="10914743" cy="10475279"/>
          </a:xfrm>
          <a:prstGeom prst="rect">
            <a:avLst/>
          </a:prstGeom>
          <a:noFill/>
          <a:ln>
            <a:solidFill>
              <a:schemeClr val="bg1"/>
            </a:solidFill>
          </a:ln>
        </p:spPr>
        <p:txBody>
          <a:bodyPr vert="horz" lIns="91436" tIns="45717" rIns="91436" bIns="45717" rtlCol="0" anchor="t">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150" b="1">
                <a:latin typeface="Cambria"/>
                <a:ea typeface="Cambria"/>
                <a:cs typeface="+mn-lt"/>
              </a:rPr>
              <a:t>Site:</a:t>
            </a:r>
            <a:endParaRPr lang="en-US"/>
          </a:p>
          <a:p>
            <a:pPr algn="l">
              <a:spcBef>
                <a:spcPts val="0"/>
              </a:spcBef>
            </a:pPr>
            <a:endParaRPr lang="en-US" sz="3100" b="1">
              <a:latin typeface="Cambria"/>
              <a:ea typeface="Cambria"/>
              <a:cs typeface="+mn-lt"/>
            </a:endParaRPr>
          </a:p>
          <a:p>
            <a:pPr marL="457191" indent="-457191" algn="l">
              <a:spcBef>
                <a:spcPts val="0"/>
              </a:spcBef>
              <a:buChar char="•"/>
            </a:pPr>
            <a:r>
              <a:rPr lang="en-US" sz="3000">
                <a:latin typeface="Cambria"/>
                <a:ea typeface="Cambria"/>
                <a:cs typeface="+mn-lt"/>
              </a:rPr>
              <a:t>Remove encroaching vegetation (manual: chainsaw/brush saw)</a:t>
            </a:r>
            <a:endParaRPr lang="en-US" sz="3000">
              <a:latin typeface="Calibri"/>
              <a:ea typeface="Calibri"/>
              <a:cs typeface="+mn-lt"/>
            </a:endParaRPr>
          </a:p>
          <a:p>
            <a:pPr marL="457191" indent="-457191" algn="l">
              <a:spcBef>
                <a:spcPts val="0"/>
              </a:spcBef>
              <a:buChar char="•"/>
            </a:pPr>
            <a:r>
              <a:rPr lang="en-US" sz="3000">
                <a:latin typeface="Cambria"/>
                <a:ea typeface="Cambria"/>
                <a:cs typeface="+mn-lt"/>
              </a:rPr>
              <a:t>Install erosion and stormwater controls (compost filter socks, silt fence, rip rap, rock filters, wood chips)</a:t>
            </a:r>
            <a:endParaRPr lang="en-US" sz="3000">
              <a:ea typeface="Calibri"/>
              <a:cs typeface="Calibri"/>
            </a:endParaRPr>
          </a:p>
          <a:p>
            <a:pPr marL="457191" indent="-457191" algn="l">
              <a:spcBef>
                <a:spcPts val="0"/>
              </a:spcBef>
              <a:buChar char="•"/>
            </a:pPr>
            <a:r>
              <a:rPr lang="en-US" sz="3000">
                <a:latin typeface="Cambria"/>
                <a:ea typeface="Cambria"/>
                <a:cs typeface="+mn-lt"/>
              </a:rPr>
              <a:t>Repair and regrade eroded areas with engineered fill</a:t>
            </a:r>
            <a:endParaRPr lang="en-US" sz="3000">
              <a:latin typeface="Calibri"/>
              <a:ea typeface="Calibri"/>
              <a:cs typeface="Calibri"/>
            </a:endParaRPr>
          </a:p>
          <a:p>
            <a:pPr algn="l">
              <a:spcBef>
                <a:spcPts val="0"/>
              </a:spcBef>
            </a:pPr>
            <a:endParaRPr lang="en-US" sz="3150">
              <a:latin typeface="Cambria"/>
              <a:ea typeface="Cambria"/>
              <a:cs typeface="+mn-lt"/>
            </a:endParaRPr>
          </a:p>
          <a:p>
            <a:pPr algn="l">
              <a:spcBef>
                <a:spcPts val="0"/>
              </a:spcBef>
            </a:pPr>
            <a:r>
              <a:rPr lang="en-US" sz="3150" b="1">
                <a:latin typeface="Cambria"/>
                <a:ea typeface="Cambria"/>
                <a:cs typeface="+mn-lt"/>
              </a:rPr>
              <a:t>Geotechnical:</a:t>
            </a:r>
            <a:endParaRPr lang="en-US"/>
          </a:p>
          <a:p>
            <a:pPr algn="l">
              <a:spcBef>
                <a:spcPts val="0"/>
              </a:spcBef>
            </a:pPr>
            <a:endParaRPr lang="en-US" sz="3150" b="1">
              <a:latin typeface="Cambria"/>
              <a:ea typeface="Cambria"/>
              <a:cs typeface="+mn-lt"/>
            </a:endParaRPr>
          </a:p>
          <a:p>
            <a:pPr marL="457191" indent="-457191" algn="l">
              <a:spcBef>
                <a:spcPts val="0"/>
              </a:spcBef>
              <a:buChar char="•"/>
            </a:pPr>
            <a:r>
              <a:rPr lang="en-US" sz="3000">
                <a:latin typeface="Cambria"/>
                <a:ea typeface="Cambria"/>
                <a:cs typeface="+mn-lt"/>
              </a:rPr>
              <a:t>Upstream: Install sized gabion baskets at the base the water side of the concrete retaining wall.</a:t>
            </a:r>
            <a:endParaRPr lang="en-US" sz="3000"/>
          </a:p>
          <a:p>
            <a:pPr marL="457191" indent="-457191" algn="l">
              <a:spcBef>
                <a:spcPts val="0"/>
              </a:spcBef>
              <a:buChar char="•"/>
            </a:pPr>
            <a:r>
              <a:rPr lang="en-US" sz="3000">
                <a:latin typeface="Cambria"/>
                <a:ea typeface="Cambria"/>
                <a:cs typeface="+mn-lt"/>
              </a:rPr>
              <a:t>Downstream: Masonry restoration, increasing base width of the dry laid masonry wall with existing salvaged stones.</a:t>
            </a:r>
            <a:endParaRPr lang="en-US" sz="3000"/>
          </a:p>
          <a:p>
            <a:pPr marL="457191" indent="-457191" algn="l">
              <a:spcBef>
                <a:spcPts val="0"/>
              </a:spcBef>
              <a:buChar char="•"/>
            </a:pPr>
            <a:r>
              <a:rPr lang="en-US" sz="3000">
                <a:latin typeface="Cambria"/>
                <a:ea typeface="Cambria"/>
                <a:cs typeface="+mn-lt"/>
              </a:rPr>
              <a:t>Regrade riprap of downstream section</a:t>
            </a:r>
            <a:endParaRPr lang="en-US" sz="3000"/>
          </a:p>
          <a:p>
            <a:pPr algn="l">
              <a:spcBef>
                <a:spcPts val="0"/>
              </a:spcBef>
            </a:pPr>
            <a:endParaRPr lang="en-US" sz="3150">
              <a:latin typeface="Cambria"/>
              <a:ea typeface="Cambria"/>
              <a:cs typeface="+mn-lt"/>
            </a:endParaRPr>
          </a:p>
          <a:p>
            <a:pPr algn="l">
              <a:spcBef>
                <a:spcPts val="0"/>
              </a:spcBef>
            </a:pPr>
            <a:r>
              <a:rPr lang="en-US" sz="3150" b="1">
                <a:latin typeface="Cambria"/>
                <a:ea typeface="Cambria"/>
                <a:cs typeface="+mn-lt"/>
              </a:rPr>
              <a:t>Structural:</a:t>
            </a:r>
            <a:endParaRPr lang="en-US"/>
          </a:p>
          <a:p>
            <a:pPr algn="l">
              <a:spcBef>
                <a:spcPts val="0"/>
              </a:spcBef>
            </a:pPr>
            <a:endParaRPr lang="en-US" sz="3150" b="1">
              <a:latin typeface="Cambria"/>
              <a:ea typeface="Cambria"/>
              <a:cs typeface="+mn-lt"/>
            </a:endParaRPr>
          </a:p>
          <a:p>
            <a:pPr marL="342893" indent="-342893" algn="l">
              <a:spcBef>
                <a:spcPts val="0"/>
              </a:spcBef>
              <a:buChar char="•"/>
            </a:pPr>
            <a:r>
              <a:rPr lang="en-US" sz="3000">
                <a:latin typeface="Cambria"/>
                <a:ea typeface="Cambria"/>
                <a:cs typeface="+mn-lt"/>
              </a:rPr>
              <a:t>Spillway repair: Remove and dispose any damaged concrete. Patch with high strength, water resistant mortar.</a:t>
            </a:r>
            <a:endParaRPr lang="en-US" sz="3000"/>
          </a:p>
          <a:p>
            <a:pPr marL="342893" indent="-342893" algn="l">
              <a:spcBef>
                <a:spcPts val="0"/>
              </a:spcBef>
              <a:buChar char="•"/>
            </a:pPr>
            <a:r>
              <a:rPr lang="en-US" sz="3000">
                <a:latin typeface="Cambria"/>
                <a:ea typeface="Cambria"/>
                <a:cs typeface="+mn-lt"/>
              </a:rPr>
              <a:t>Efflorescence and Crack Repair: Clean crack with masonry cleaner or power wash. </a:t>
            </a:r>
          </a:p>
          <a:p>
            <a:pPr marL="342893" indent="-342893" algn="l">
              <a:spcBef>
                <a:spcPts val="0"/>
              </a:spcBef>
              <a:buChar char="•"/>
            </a:pPr>
            <a:r>
              <a:rPr lang="en-US" sz="3000">
                <a:latin typeface="Cambria"/>
                <a:ea typeface="Cambria"/>
                <a:cs typeface="+mn-lt"/>
              </a:rPr>
              <a:t>Seal cracks with grout injection for leaking. Patch dry cracks with mortar.</a:t>
            </a:r>
          </a:p>
          <a:p>
            <a:pPr marL="342893" indent="-342893" algn="l">
              <a:spcBef>
                <a:spcPts val="0"/>
              </a:spcBef>
              <a:buChar char="•"/>
            </a:pPr>
            <a:r>
              <a:rPr lang="en-US" sz="3000">
                <a:latin typeface="Cambria"/>
                <a:ea typeface="Cambria"/>
                <a:cs typeface="+mn-lt"/>
              </a:rPr>
              <a:t>Wall Repair: Remove all loose and deteriorated concrete to a sound base. Installing reinforcing dowels into the concrete to tire new concrete form. A formed repair of concrete will be placed to restore the damaged section.</a:t>
            </a:r>
            <a:endParaRPr lang="en-US" sz="3000"/>
          </a:p>
          <a:p>
            <a:pPr marL="342893" indent="-342893" algn="l">
              <a:spcBef>
                <a:spcPts val="0"/>
              </a:spcBef>
              <a:buChar char="•"/>
            </a:pPr>
            <a:r>
              <a:rPr lang="en-US" sz="3000">
                <a:latin typeface="Cambria"/>
                <a:ea typeface="Cambria"/>
                <a:cs typeface="+mn-lt"/>
              </a:rPr>
              <a:t>New Gradation: Extending dam abutments upward with a reinforced concrete cap tied into the existing structure for all walls and abutments.</a:t>
            </a:r>
            <a:endParaRPr lang="en-US" sz="3000"/>
          </a:p>
        </p:txBody>
      </p:sp>
      <p:sp>
        <p:nvSpPr>
          <p:cNvPr id="13" name="Subtitle 2"/>
          <p:cNvSpPr txBox="1">
            <a:spLocks/>
          </p:cNvSpPr>
          <p:nvPr/>
        </p:nvSpPr>
        <p:spPr>
          <a:xfrm>
            <a:off x="369603" y="4924342"/>
            <a:ext cx="10914743" cy="913158"/>
          </a:xfrm>
          <a:prstGeom prst="rect">
            <a:avLst/>
          </a:prstGeom>
          <a:solidFill>
            <a:srgbClr val="002060"/>
          </a:solidFill>
          <a:ln>
            <a:solidFill>
              <a:srgbClr val="002060"/>
            </a:solidFill>
          </a:ln>
        </p:spPr>
        <p:txBody>
          <a:bodyPr vert="horz" lIns="91436" tIns="45717" rIns="91436" bIns="4571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971">
                <a:solidFill>
                  <a:schemeClr val="bg1"/>
                </a:solidFill>
                <a:latin typeface="Cambria" panose="02040503050406030204" pitchFamily="18" charset="0"/>
              </a:rPr>
              <a:t>Introduction</a:t>
            </a:r>
          </a:p>
        </p:txBody>
      </p:sp>
      <p:sp>
        <p:nvSpPr>
          <p:cNvPr id="15" name="Subtitle 2"/>
          <p:cNvSpPr txBox="1">
            <a:spLocks/>
          </p:cNvSpPr>
          <p:nvPr/>
        </p:nvSpPr>
        <p:spPr>
          <a:xfrm>
            <a:off x="32341720" y="4860290"/>
            <a:ext cx="10914743" cy="979646"/>
          </a:xfrm>
          <a:prstGeom prst="rect">
            <a:avLst/>
          </a:prstGeom>
          <a:solidFill>
            <a:srgbClr val="002060"/>
          </a:solidFill>
          <a:ln>
            <a:solidFill>
              <a:srgbClr val="002060"/>
            </a:solidFill>
          </a:ln>
        </p:spPr>
        <p:txBody>
          <a:bodyPr vert="horz" lIns="91436" tIns="45717" rIns="91436" bIns="4571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971">
                <a:solidFill>
                  <a:schemeClr val="bg1"/>
                </a:solidFill>
                <a:latin typeface="Cambria" panose="02040503050406030204" pitchFamily="18" charset="0"/>
              </a:rPr>
              <a:t>Site Analysis </a:t>
            </a:r>
          </a:p>
        </p:txBody>
      </p:sp>
      <p:sp>
        <p:nvSpPr>
          <p:cNvPr id="17" name="Subtitle 2"/>
          <p:cNvSpPr txBox="1">
            <a:spLocks/>
          </p:cNvSpPr>
          <p:nvPr/>
        </p:nvSpPr>
        <p:spPr>
          <a:xfrm>
            <a:off x="32492940" y="15479347"/>
            <a:ext cx="10914743" cy="913158"/>
          </a:xfrm>
          <a:prstGeom prst="rect">
            <a:avLst/>
          </a:prstGeom>
          <a:solidFill>
            <a:srgbClr val="002060"/>
          </a:solidFill>
          <a:ln>
            <a:solidFill>
              <a:srgbClr val="002060"/>
            </a:solidFill>
          </a:ln>
        </p:spPr>
        <p:txBody>
          <a:bodyPr vert="horz" lIns="91436" tIns="45717" rIns="91436" bIns="4571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971">
                <a:solidFill>
                  <a:schemeClr val="bg1"/>
                </a:solidFill>
                <a:latin typeface="Cambria" panose="02040503050406030204" pitchFamily="18" charset="0"/>
              </a:rPr>
              <a:t>Final Recommendations </a:t>
            </a:r>
          </a:p>
        </p:txBody>
      </p:sp>
      <p:sp>
        <p:nvSpPr>
          <p:cNvPr id="18" name="Subtitle 2"/>
          <p:cNvSpPr txBox="1">
            <a:spLocks/>
          </p:cNvSpPr>
          <p:nvPr/>
        </p:nvSpPr>
        <p:spPr>
          <a:xfrm>
            <a:off x="32560593" y="32000898"/>
            <a:ext cx="10914743" cy="633626"/>
          </a:xfrm>
          <a:prstGeom prst="rect">
            <a:avLst/>
          </a:prstGeom>
          <a:solidFill>
            <a:srgbClr val="002060"/>
          </a:solidFill>
          <a:ln>
            <a:solidFill>
              <a:srgbClr val="002060"/>
            </a:solidFill>
          </a:ln>
        </p:spPr>
        <p:txBody>
          <a:bodyPr vert="horz" lIns="91436" tIns="45717" rIns="91436" bIns="4571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028">
                <a:solidFill>
                  <a:schemeClr val="bg1"/>
                </a:solidFill>
                <a:latin typeface="Cambria" panose="02040503050406030204" pitchFamily="18" charset="0"/>
              </a:rPr>
              <a:t>Acknowledgements</a:t>
            </a:r>
          </a:p>
        </p:txBody>
      </p:sp>
      <p:sp>
        <p:nvSpPr>
          <p:cNvPr id="30" name="Subtitle 2"/>
          <p:cNvSpPr txBox="1">
            <a:spLocks/>
          </p:cNvSpPr>
          <p:nvPr/>
        </p:nvSpPr>
        <p:spPr>
          <a:xfrm>
            <a:off x="12248595" y="15571323"/>
            <a:ext cx="19641782" cy="868329"/>
          </a:xfrm>
          <a:prstGeom prst="rect">
            <a:avLst/>
          </a:prstGeom>
          <a:solidFill>
            <a:srgbClr val="002060"/>
          </a:solidFill>
          <a:ln>
            <a:solidFill>
              <a:srgbClr val="002060"/>
            </a:solidFill>
          </a:ln>
        </p:spPr>
        <p:txBody>
          <a:bodyPr vert="horz" lIns="91436" tIns="45717" rIns="91436" bIns="4571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371">
                <a:solidFill>
                  <a:schemeClr val="bg1"/>
                </a:solidFill>
                <a:latin typeface="Cambria" panose="02040503050406030204" pitchFamily="18" charset="0"/>
              </a:rPr>
              <a:t> HydroCAD Model</a:t>
            </a:r>
          </a:p>
        </p:txBody>
      </p:sp>
      <p:sp>
        <p:nvSpPr>
          <p:cNvPr id="32" name="Subtitle 2"/>
          <p:cNvSpPr txBox="1">
            <a:spLocks/>
          </p:cNvSpPr>
          <p:nvPr/>
        </p:nvSpPr>
        <p:spPr>
          <a:xfrm>
            <a:off x="12287297" y="24392243"/>
            <a:ext cx="19641782" cy="700889"/>
          </a:xfrm>
          <a:prstGeom prst="rect">
            <a:avLst/>
          </a:prstGeom>
          <a:solidFill>
            <a:srgbClr val="002060"/>
          </a:solidFill>
          <a:ln>
            <a:solidFill>
              <a:srgbClr val="002060"/>
            </a:solidFill>
          </a:ln>
        </p:spPr>
        <p:txBody>
          <a:bodyPr vert="horz" lIns="91436" tIns="45717" rIns="91436" bIns="4571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371">
                <a:solidFill>
                  <a:schemeClr val="bg1"/>
                </a:solidFill>
                <a:latin typeface="Cambria" panose="02040503050406030204" pitchFamily="18" charset="0"/>
              </a:rPr>
              <a:t>sTAMD Simulations</a:t>
            </a:r>
          </a:p>
        </p:txBody>
      </p:sp>
      <p:sp>
        <p:nvSpPr>
          <p:cNvPr id="33" name="Subtitle 2"/>
          <p:cNvSpPr txBox="1">
            <a:spLocks/>
          </p:cNvSpPr>
          <p:nvPr/>
        </p:nvSpPr>
        <p:spPr>
          <a:xfrm>
            <a:off x="12314092" y="25516844"/>
            <a:ext cx="19641782" cy="8445150"/>
          </a:xfrm>
          <a:prstGeom prst="rect">
            <a:avLst/>
          </a:prstGeom>
          <a:ln>
            <a:solidFill>
              <a:srgbClr val="002060"/>
            </a:solidFill>
          </a:ln>
        </p:spPr>
        <p:txBody>
          <a:bodyPr vert="horz" lIns="91436" tIns="45717" rIns="91436" bIns="4571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171">
              <a:latin typeface="Cambria" panose="02040503050406030204" pitchFamily="18" charset="0"/>
            </a:endParaRPr>
          </a:p>
        </p:txBody>
      </p:sp>
      <p:cxnSp>
        <p:nvCxnSpPr>
          <p:cNvPr id="50" name="Straight Connector 49"/>
          <p:cNvCxnSpPr/>
          <p:nvPr/>
        </p:nvCxnSpPr>
        <p:spPr>
          <a:xfrm flipH="1">
            <a:off x="21820777" y="7044171"/>
            <a:ext cx="38724" cy="5978719"/>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60" name="TextBox 59"/>
          <p:cNvSpPr txBox="1"/>
          <p:nvPr/>
        </p:nvSpPr>
        <p:spPr>
          <a:xfrm>
            <a:off x="14357521" y="14283092"/>
            <a:ext cx="5933453" cy="619844"/>
          </a:xfrm>
          <a:prstGeom prst="rect">
            <a:avLst/>
          </a:prstGeom>
          <a:noFill/>
        </p:spPr>
        <p:txBody>
          <a:bodyPr wrap="square" lIns="91436" tIns="45717" rIns="91436" bIns="45717" rtlCol="0">
            <a:spAutoFit/>
          </a:bodyPr>
          <a:lstStyle/>
          <a:p>
            <a:r>
              <a:rPr lang="en-US" sz="3428">
                <a:latin typeface="Cambria" panose="02040503050406030204" pitchFamily="18" charset="0"/>
              </a:rPr>
              <a:t>Vicinity Map – Antrim, NH </a:t>
            </a:r>
          </a:p>
        </p:txBody>
      </p:sp>
      <p:sp>
        <p:nvSpPr>
          <p:cNvPr id="149" name="Subtitle 2"/>
          <p:cNvSpPr txBox="1">
            <a:spLocks/>
          </p:cNvSpPr>
          <p:nvPr/>
        </p:nvSpPr>
        <p:spPr>
          <a:xfrm>
            <a:off x="12333505" y="24412693"/>
            <a:ext cx="19641782" cy="700889"/>
          </a:xfrm>
          <a:prstGeom prst="rect">
            <a:avLst/>
          </a:prstGeom>
          <a:solidFill>
            <a:srgbClr val="002060"/>
          </a:solidFill>
          <a:ln>
            <a:solidFill>
              <a:srgbClr val="002060"/>
            </a:solidFill>
          </a:ln>
        </p:spPr>
        <p:txBody>
          <a:bodyPr vert="horz" lIns="91436" tIns="45717" rIns="91436" bIns="4571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371">
                <a:solidFill>
                  <a:schemeClr val="bg1"/>
                </a:solidFill>
                <a:latin typeface="Cambria" panose="02040503050406030204" pitchFamily="18" charset="0"/>
              </a:rPr>
              <a:t>Geotechnical Analysis</a:t>
            </a:r>
          </a:p>
        </p:txBody>
      </p:sp>
      <p:sp>
        <p:nvSpPr>
          <p:cNvPr id="31" name="Subtitle 2"/>
          <p:cNvSpPr txBox="1">
            <a:spLocks/>
          </p:cNvSpPr>
          <p:nvPr/>
        </p:nvSpPr>
        <p:spPr>
          <a:xfrm>
            <a:off x="12256136" y="16672788"/>
            <a:ext cx="19641782" cy="7358184"/>
          </a:xfrm>
          <a:prstGeom prst="rect">
            <a:avLst/>
          </a:prstGeom>
          <a:ln>
            <a:solidFill>
              <a:srgbClr val="002060"/>
            </a:solidFill>
          </a:ln>
        </p:spPr>
        <p:txBody>
          <a:bodyPr vert="horz" lIns="91436" tIns="45717" rIns="91436" bIns="4571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171">
              <a:latin typeface="Cambria" panose="02040503050406030204" pitchFamily="18" charset="0"/>
            </a:endParaRPr>
          </a:p>
        </p:txBody>
      </p:sp>
      <p:cxnSp>
        <p:nvCxnSpPr>
          <p:cNvPr id="159" name="Straight Connector 158"/>
          <p:cNvCxnSpPr>
            <a:cxnSpLocks/>
          </p:cNvCxnSpPr>
          <p:nvPr/>
        </p:nvCxnSpPr>
        <p:spPr>
          <a:xfrm>
            <a:off x="18517397" y="17576651"/>
            <a:ext cx="41627" cy="6432778"/>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4" name="TextBox 3"/>
          <p:cNvSpPr txBox="1"/>
          <p:nvPr/>
        </p:nvSpPr>
        <p:spPr>
          <a:xfrm>
            <a:off x="32984927" y="14045658"/>
            <a:ext cx="5657401" cy="474868"/>
          </a:xfrm>
          <a:prstGeom prst="rect">
            <a:avLst/>
          </a:prstGeom>
          <a:noFill/>
        </p:spPr>
        <p:txBody>
          <a:bodyPr wrap="square" lIns="91436" tIns="45717" rIns="91436" bIns="45717" rtlCol="0">
            <a:spAutoFit/>
          </a:bodyPr>
          <a:lstStyle/>
          <a:p>
            <a:endParaRPr lang="en-US" sz="2486">
              <a:latin typeface="Cambria" panose="02040503050406030204" pitchFamily="18" charset="0"/>
            </a:endParaRPr>
          </a:p>
        </p:txBody>
      </p:sp>
      <p:sp>
        <p:nvSpPr>
          <p:cNvPr id="97" name="TextBox 96"/>
          <p:cNvSpPr txBox="1"/>
          <p:nvPr/>
        </p:nvSpPr>
        <p:spPr>
          <a:xfrm>
            <a:off x="25847143" y="14197432"/>
            <a:ext cx="4938609" cy="619844"/>
          </a:xfrm>
          <a:prstGeom prst="rect">
            <a:avLst/>
          </a:prstGeom>
          <a:noFill/>
        </p:spPr>
        <p:txBody>
          <a:bodyPr wrap="square" lIns="91436" tIns="45717" rIns="91436" bIns="45717" rtlCol="0">
            <a:spAutoFit/>
          </a:bodyPr>
          <a:lstStyle/>
          <a:p>
            <a:r>
              <a:rPr lang="en-US" sz="3428">
                <a:latin typeface="Cambria" panose="02040503050406030204" pitchFamily="18" charset="0"/>
              </a:rPr>
              <a:t>Site – Layout</a:t>
            </a:r>
          </a:p>
        </p:txBody>
      </p:sp>
      <p:sp>
        <p:nvSpPr>
          <p:cNvPr id="98" name="Subtitle 2"/>
          <p:cNvSpPr txBox="1">
            <a:spLocks/>
          </p:cNvSpPr>
          <p:nvPr/>
        </p:nvSpPr>
        <p:spPr>
          <a:xfrm>
            <a:off x="369603" y="24286104"/>
            <a:ext cx="10914743" cy="913158"/>
          </a:xfrm>
          <a:prstGeom prst="rect">
            <a:avLst/>
          </a:prstGeom>
          <a:solidFill>
            <a:srgbClr val="002060"/>
          </a:solidFill>
          <a:ln>
            <a:solidFill>
              <a:srgbClr val="002060"/>
            </a:solidFill>
          </a:ln>
        </p:spPr>
        <p:txBody>
          <a:bodyPr vert="horz" lIns="91436" tIns="45717" rIns="91436" bIns="4571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400">
                <a:solidFill>
                  <a:schemeClr val="bg1"/>
                </a:solidFill>
                <a:latin typeface="Cambria" panose="02040503050406030204" pitchFamily="18" charset="0"/>
              </a:rPr>
              <a:t> </a:t>
            </a:r>
            <a:r>
              <a:rPr lang="en-US" sz="4971">
                <a:solidFill>
                  <a:schemeClr val="bg1"/>
                </a:solidFill>
                <a:latin typeface="Cambria" panose="02040503050406030204" pitchFamily="18" charset="0"/>
              </a:rPr>
              <a:t>Historical Considerations</a:t>
            </a:r>
          </a:p>
        </p:txBody>
      </p:sp>
      <p:sp>
        <p:nvSpPr>
          <p:cNvPr id="99" name="Subtitle 2"/>
          <p:cNvSpPr txBox="1">
            <a:spLocks/>
          </p:cNvSpPr>
          <p:nvPr/>
        </p:nvSpPr>
        <p:spPr>
          <a:xfrm>
            <a:off x="506674" y="16701326"/>
            <a:ext cx="10838643" cy="7324679"/>
          </a:xfrm>
          <a:prstGeom prst="rect">
            <a:avLst/>
          </a:prstGeom>
          <a:ln>
            <a:solidFill>
              <a:srgbClr val="002060"/>
            </a:solidFill>
          </a:ln>
        </p:spPr>
        <p:txBody>
          <a:bodyPr vert="horz" lIns="91436" tIns="45717" rIns="91436" bIns="4571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3171">
              <a:latin typeface="Cambria" panose="02040503050406030204" pitchFamily="18" charset="0"/>
            </a:endParaRPr>
          </a:p>
          <a:p>
            <a:pPr marL="342857" indent="-342857" algn="just">
              <a:spcBef>
                <a:spcPts val="0"/>
              </a:spcBef>
              <a:buFont typeface="Arial" panose="020B0604020202020204" pitchFamily="34" charset="0"/>
              <a:buChar char="•"/>
            </a:pPr>
            <a:endParaRPr lang="en-US" sz="2486">
              <a:latin typeface="Cambria" panose="02040503050406030204" pitchFamily="18" charset="0"/>
            </a:endParaRPr>
          </a:p>
          <a:p>
            <a:pPr marL="342857" indent="-342857" algn="just">
              <a:spcBef>
                <a:spcPts val="0"/>
              </a:spcBef>
              <a:buFont typeface="Arial" panose="020B0604020202020204" pitchFamily="34" charset="0"/>
              <a:buChar char="•"/>
            </a:pPr>
            <a:endParaRPr lang="en-US" sz="2486">
              <a:latin typeface="Cambria" panose="02040503050406030204" pitchFamily="18" charset="0"/>
            </a:endParaRPr>
          </a:p>
          <a:p>
            <a:pPr marL="342857" indent="-342857" algn="just">
              <a:spcBef>
                <a:spcPts val="0"/>
              </a:spcBef>
              <a:buFont typeface="Arial" panose="020B0604020202020204" pitchFamily="34" charset="0"/>
              <a:buChar char="•"/>
            </a:pPr>
            <a:endParaRPr lang="en-US" sz="2486">
              <a:latin typeface="Cambria" panose="02040503050406030204" pitchFamily="18" charset="0"/>
            </a:endParaRPr>
          </a:p>
          <a:p>
            <a:pPr algn="just">
              <a:spcBef>
                <a:spcPts val="0"/>
              </a:spcBef>
            </a:pPr>
            <a:endParaRPr lang="en-US" sz="2486">
              <a:latin typeface="Cambria" panose="02040503050406030204" pitchFamily="18" charset="0"/>
            </a:endParaRPr>
          </a:p>
          <a:p>
            <a:pPr algn="just">
              <a:spcBef>
                <a:spcPts val="0"/>
              </a:spcBef>
            </a:pPr>
            <a:endParaRPr lang="en-US" sz="2486">
              <a:latin typeface="Cambria" panose="02040503050406030204" pitchFamily="18" charset="0"/>
            </a:endParaRPr>
          </a:p>
          <a:p>
            <a:pPr algn="just">
              <a:spcBef>
                <a:spcPts val="0"/>
              </a:spcBef>
            </a:pPr>
            <a:endParaRPr lang="en-US" sz="2486">
              <a:latin typeface="Cambria" panose="02040503050406030204" pitchFamily="18" charset="0"/>
            </a:endParaRPr>
          </a:p>
          <a:p>
            <a:pPr marL="342857" indent="-342857" algn="just">
              <a:spcBef>
                <a:spcPts val="0"/>
              </a:spcBef>
              <a:buFont typeface="Arial" panose="020B0604020202020204" pitchFamily="34" charset="0"/>
              <a:buChar char="•"/>
            </a:pPr>
            <a:endParaRPr lang="en-US" sz="2486">
              <a:latin typeface="Cambria" panose="02040503050406030204" pitchFamily="18" charset="0"/>
            </a:endParaRPr>
          </a:p>
          <a:p>
            <a:pPr algn="just">
              <a:spcBef>
                <a:spcPts val="0"/>
              </a:spcBef>
            </a:pPr>
            <a:endParaRPr lang="en-US" sz="2486">
              <a:latin typeface="Cambria" panose="02040503050406030204" pitchFamily="18" charset="0"/>
            </a:endParaRPr>
          </a:p>
          <a:p>
            <a:pPr algn="just">
              <a:spcBef>
                <a:spcPts val="0"/>
              </a:spcBef>
            </a:pPr>
            <a:r>
              <a:rPr lang="en-US" sz="2486">
                <a:latin typeface="Cambria" panose="02040503050406030204" pitchFamily="18" charset="0"/>
              </a:rPr>
              <a:t>               </a:t>
            </a:r>
          </a:p>
          <a:p>
            <a:pPr algn="just">
              <a:spcBef>
                <a:spcPts val="0"/>
              </a:spcBef>
            </a:pPr>
            <a:r>
              <a:rPr lang="en-US" sz="2000">
                <a:latin typeface="Cambria" panose="02040503050406030204" pitchFamily="18" charset="0"/>
              </a:rPr>
              <a:t>      </a:t>
            </a:r>
          </a:p>
          <a:p>
            <a:pPr algn="just">
              <a:spcBef>
                <a:spcPts val="0"/>
              </a:spcBef>
            </a:pPr>
            <a:r>
              <a:rPr lang="en-US" sz="2000">
                <a:latin typeface="Cambria" panose="02040503050406030204" pitchFamily="18" charset="0"/>
              </a:rPr>
              <a:t> Deteriorated Wall Segment    (Above)                                        </a:t>
            </a:r>
          </a:p>
          <a:p>
            <a:pPr algn="just">
              <a:spcBef>
                <a:spcPts val="0"/>
              </a:spcBef>
            </a:pPr>
            <a:endParaRPr lang="en-US" sz="2000">
              <a:latin typeface="Cambria" panose="02040503050406030204" pitchFamily="18" charset="0"/>
            </a:endParaRPr>
          </a:p>
          <a:p>
            <a:pPr algn="just">
              <a:spcBef>
                <a:spcPts val="0"/>
              </a:spcBef>
            </a:pPr>
            <a:r>
              <a:rPr lang="en-US" sz="2000">
                <a:latin typeface="Cambria" panose="02040503050406030204" pitchFamily="18" charset="0"/>
              </a:rPr>
              <a:t>	                      Abutment                                                                                              	                      Erosion  &amp;	</a:t>
            </a:r>
          </a:p>
          <a:p>
            <a:pPr algn="just">
              <a:spcBef>
                <a:spcPts val="0"/>
              </a:spcBef>
            </a:pPr>
            <a:r>
              <a:rPr lang="en-US" sz="2000">
                <a:latin typeface="Cambria" panose="02040503050406030204" pitchFamily="18" charset="0"/>
              </a:rPr>
              <a:t>	                      Efflorescence</a:t>
            </a:r>
          </a:p>
          <a:p>
            <a:pPr algn="just">
              <a:spcBef>
                <a:spcPts val="0"/>
              </a:spcBef>
            </a:pPr>
            <a:r>
              <a:rPr lang="en-US" sz="2000">
                <a:latin typeface="Cambria" panose="02040503050406030204" pitchFamily="18" charset="0"/>
              </a:rPr>
              <a:t>	                      (Left)    </a:t>
            </a:r>
          </a:p>
          <a:p>
            <a:pPr algn="just">
              <a:spcBef>
                <a:spcPts val="0"/>
              </a:spcBef>
            </a:pPr>
            <a:r>
              <a:rPr lang="en-US" sz="2000">
                <a:latin typeface="Cambria" panose="02040503050406030204" pitchFamily="18" charset="0"/>
              </a:rPr>
              <a:t>		</a:t>
            </a:r>
          </a:p>
          <a:p>
            <a:pPr algn="just">
              <a:spcBef>
                <a:spcPts val="0"/>
              </a:spcBef>
            </a:pPr>
            <a:endParaRPr lang="en-US" sz="2000">
              <a:latin typeface="Cambria" panose="02040503050406030204" pitchFamily="18" charset="0"/>
            </a:endParaRPr>
          </a:p>
          <a:p>
            <a:pPr algn="just">
              <a:spcBef>
                <a:spcPts val="0"/>
              </a:spcBef>
            </a:pPr>
            <a:endParaRPr lang="en-US" sz="2000">
              <a:latin typeface="Cambria" panose="02040503050406030204" pitchFamily="18" charset="0"/>
            </a:endParaRPr>
          </a:p>
          <a:p>
            <a:pPr algn="just">
              <a:spcBef>
                <a:spcPts val="0"/>
              </a:spcBef>
            </a:pPr>
            <a:endParaRPr lang="en-US" sz="2000">
              <a:latin typeface="Cambria" panose="02040503050406030204" pitchFamily="18" charset="0"/>
            </a:endParaRPr>
          </a:p>
          <a:p>
            <a:pPr algn="just">
              <a:spcBef>
                <a:spcPts val="0"/>
              </a:spcBef>
            </a:pPr>
            <a:endParaRPr lang="en-US" sz="2000">
              <a:latin typeface="Cambria" panose="02040503050406030204" pitchFamily="18" charset="0"/>
            </a:endParaRPr>
          </a:p>
          <a:p>
            <a:pPr algn="just">
              <a:spcBef>
                <a:spcPts val="0"/>
              </a:spcBef>
            </a:pPr>
            <a:r>
              <a:rPr lang="en-US" sz="2000">
                <a:latin typeface="Cambria" panose="02040503050406030204" pitchFamily="18" charset="0"/>
              </a:rPr>
              <a:t>	                                          </a:t>
            </a:r>
          </a:p>
          <a:p>
            <a:pPr algn="just">
              <a:spcBef>
                <a:spcPts val="0"/>
              </a:spcBef>
            </a:pPr>
            <a:r>
              <a:rPr lang="en-US" sz="2000">
                <a:latin typeface="Cambria" panose="02040503050406030204" pitchFamily="18" charset="0"/>
              </a:rPr>
              <a:t>	</a:t>
            </a:r>
          </a:p>
        </p:txBody>
      </p:sp>
      <p:sp>
        <p:nvSpPr>
          <p:cNvPr id="102" name="TextBox 101"/>
          <p:cNvSpPr txBox="1"/>
          <p:nvPr/>
        </p:nvSpPr>
        <p:spPr>
          <a:xfrm>
            <a:off x="12350853" y="22798423"/>
            <a:ext cx="6277774" cy="1200323"/>
          </a:xfrm>
          <a:prstGeom prst="rect">
            <a:avLst/>
          </a:prstGeom>
          <a:noFill/>
        </p:spPr>
        <p:txBody>
          <a:bodyPr wrap="square" lIns="91436" tIns="45717" rIns="91436" bIns="45717" rtlCol="0">
            <a:spAutoFit/>
          </a:bodyPr>
          <a:lstStyle/>
          <a:p>
            <a:r>
              <a:rPr lang="en-US" sz="2400">
                <a:latin typeface="Cambria" panose="02040503050406030204" pitchFamily="18" charset="0"/>
              </a:rPr>
              <a:t>A delayed rating curve based on calculated pin failure height was used to model a user defined outlet in HydroCAD</a:t>
            </a:r>
          </a:p>
        </p:txBody>
      </p:sp>
      <p:sp>
        <p:nvSpPr>
          <p:cNvPr id="103" name="TextBox 102"/>
          <p:cNvSpPr txBox="1"/>
          <p:nvPr/>
        </p:nvSpPr>
        <p:spPr>
          <a:xfrm>
            <a:off x="21865074" y="16974109"/>
            <a:ext cx="5992094" cy="619844"/>
          </a:xfrm>
          <a:prstGeom prst="rect">
            <a:avLst/>
          </a:prstGeom>
          <a:noFill/>
        </p:spPr>
        <p:txBody>
          <a:bodyPr wrap="square" lIns="91436" tIns="45717" rIns="91436" bIns="45717" rtlCol="0">
            <a:spAutoFit/>
          </a:bodyPr>
          <a:lstStyle/>
          <a:p>
            <a:r>
              <a:rPr lang="en-US" sz="3428">
                <a:latin typeface="Cambria" panose="02040503050406030204" pitchFamily="18" charset="0"/>
              </a:rPr>
              <a:t>1000-year Design Storm Event</a:t>
            </a:r>
          </a:p>
        </p:txBody>
      </p:sp>
      <p:sp>
        <p:nvSpPr>
          <p:cNvPr id="104" name="TextBox 103"/>
          <p:cNvSpPr txBox="1"/>
          <p:nvPr/>
        </p:nvSpPr>
        <p:spPr>
          <a:xfrm>
            <a:off x="14578476" y="25803877"/>
            <a:ext cx="3920844" cy="619844"/>
          </a:xfrm>
          <a:prstGeom prst="rect">
            <a:avLst/>
          </a:prstGeom>
          <a:noFill/>
        </p:spPr>
        <p:txBody>
          <a:bodyPr wrap="square" lIns="91436" tIns="45717" rIns="91436" bIns="45717" rtlCol="0">
            <a:spAutoFit/>
          </a:bodyPr>
          <a:lstStyle/>
          <a:p>
            <a:r>
              <a:rPr lang="en-US" sz="3428">
                <a:latin typeface="Cambria" panose="02040503050406030204" pitchFamily="18" charset="0"/>
              </a:rPr>
              <a:t>Current Conditions</a:t>
            </a:r>
          </a:p>
        </p:txBody>
      </p:sp>
      <p:sp>
        <p:nvSpPr>
          <p:cNvPr id="105" name="TextBox 104"/>
          <p:cNvSpPr txBox="1"/>
          <p:nvPr/>
        </p:nvSpPr>
        <p:spPr>
          <a:xfrm>
            <a:off x="12862560" y="33044989"/>
            <a:ext cx="7010400" cy="620164"/>
          </a:xfrm>
          <a:prstGeom prst="rect">
            <a:avLst/>
          </a:prstGeom>
          <a:noFill/>
        </p:spPr>
        <p:txBody>
          <a:bodyPr wrap="square" lIns="91436" tIns="45717" rIns="91436" bIns="45717" rtlCol="0">
            <a:spAutoFit/>
          </a:bodyPr>
          <a:lstStyle/>
          <a:p>
            <a:r>
              <a:rPr lang="en-US" sz="3430">
                <a:latin typeface="Cambria" panose="02040503050406030204" pitchFamily="18" charset="0"/>
              </a:rPr>
              <a:t>Cross section – Right Embankment</a:t>
            </a:r>
          </a:p>
        </p:txBody>
      </p:sp>
      <p:sp>
        <p:nvSpPr>
          <p:cNvPr id="106" name="TextBox 105"/>
          <p:cNvSpPr txBox="1"/>
          <p:nvPr/>
        </p:nvSpPr>
        <p:spPr>
          <a:xfrm>
            <a:off x="20788232" y="33055848"/>
            <a:ext cx="5024800" cy="620164"/>
          </a:xfrm>
          <a:prstGeom prst="rect">
            <a:avLst/>
          </a:prstGeom>
          <a:noFill/>
        </p:spPr>
        <p:txBody>
          <a:bodyPr wrap="square" lIns="91436" tIns="45717" rIns="91436" bIns="45717" rtlCol="0">
            <a:spAutoFit/>
          </a:bodyPr>
          <a:lstStyle/>
          <a:p>
            <a:r>
              <a:rPr lang="en-US" sz="3430">
                <a:latin typeface="Cambria" panose="02040503050406030204" pitchFamily="18" charset="0"/>
              </a:rPr>
              <a:t>Slip Surface – Upstream </a:t>
            </a:r>
          </a:p>
        </p:txBody>
      </p:sp>
      <p:sp>
        <p:nvSpPr>
          <p:cNvPr id="108" name="Subtitle 2"/>
          <p:cNvSpPr txBox="1">
            <a:spLocks/>
          </p:cNvSpPr>
          <p:nvPr/>
        </p:nvSpPr>
        <p:spPr>
          <a:xfrm>
            <a:off x="32572103" y="32728185"/>
            <a:ext cx="10914743" cy="1221492"/>
          </a:xfrm>
          <a:prstGeom prst="rect">
            <a:avLst/>
          </a:prstGeom>
          <a:noFill/>
          <a:ln>
            <a:solidFill>
              <a:srgbClr val="002060"/>
            </a:solidFill>
          </a:ln>
        </p:spPr>
        <p:txBody>
          <a:bodyPr vert="horz" lIns="91436" tIns="45717" rIns="91436" bIns="45717" rtlCol="0" anchor="t">
            <a:normAutofit fontScale="775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171" b="1">
                <a:latin typeface="Cambria" panose="02040503050406030204" pitchFamily="18" charset="0"/>
              </a:rPr>
              <a:t>Project Sponsor</a:t>
            </a:r>
            <a:r>
              <a:rPr lang="en-US" sz="3171">
                <a:latin typeface="Cambria" panose="02040503050406030204" pitchFamily="18" charset="0"/>
              </a:rPr>
              <a:t>: The Turner Group: Philip Brogan &amp; Sam Cheney</a:t>
            </a:r>
          </a:p>
          <a:p>
            <a:pPr algn="l">
              <a:spcBef>
                <a:spcPts val="0"/>
              </a:spcBef>
            </a:pPr>
            <a:r>
              <a:rPr lang="en-US" sz="3171" b="1">
                <a:latin typeface="Cambria" panose="02040503050406030204" pitchFamily="18" charset="0"/>
              </a:rPr>
              <a:t>Project Advisor: </a:t>
            </a:r>
            <a:r>
              <a:rPr lang="en-US" sz="3171">
                <a:latin typeface="Cambria" panose="02040503050406030204" pitchFamily="18" charset="0"/>
              </a:rPr>
              <a:t>Fei Han</a:t>
            </a:r>
          </a:p>
          <a:p>
            <a:pPr algn="l">
              <a:spcBef>
                <a:spcPts val="0"/>
              </a:spcBef>
            </a:pPr>
            <a:r>
              <a:rPr lang="en-US" sz="3171">
                <a:latin typeface="Cambria" panose="02040503050406030204" pitchFamily="18" charset="0"/>
              </a:rPr>
              <a:t>Thanks to Antrim Historical Society representative Helen Newbold and Tyler Tommila of the Public Works Departments!</a:t>
            </a:r>
          </a:p>
          <a:p>
            <a:pPr algn="l">
              <a:spcBef>
                <a:spcPts val="0"/>
              </a:spcBef>
            </a:pPr>
            <a:endParaRPr lang="en-US" sz="3171">
              <a:latin typeface="Cambria" panose="02040503050406030204" pitchFamily="18" charset="0"/>
            </a:endParaRPr>
          </a:p>
          <a:p>
            <a:pPr algn="l">
              <a:spcBef>
                <a:spcPts val="0"/>
              </a:spcBef>
            </a:pPr>
            <a:endParaRPr lang="en-US" sz="3171">
              <a:latin typeface="Cambria" panose="02040503050406030204" pitchFamily="18" charset="0"/>
            </a:endParaRPr>
          </a:p>
          <a:p>
            <a:pPr algn="l"/>
            <a:endParaRPr lang="en-US" sz="3171">
              <a:latin typeface="Cambria" panose="02040503050406030204" pitchFamily="18"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125" y="1126418"/>
            <a:ext cx="2124026" cy="2557713"/>
          </a:xfrm>
          <a:prstGeom prst="rect">
            <a:avLst/>
          </a:prstGeom>
        </p:spPr>
      </p:pic>
      <p:pic>
        <p:nvPicPr>
          <p:cNvPr id="34" name="Picture 33">
            <a:extLst>
              <a:ext uri="{FF2B5EF4-FFF2-40B4-BE49-F238E27FC236}">
                <a16:creationId xmlns:a16="http://schemas.microsoft.com/office/drawing/2014/main" id="{258D3249-496C-F9FE-B1EC-2D0848665DB2}"/>
              </a:ext>
            </a:extLst>
          </p:cNvPr>
          <p:cNvPicPr>
            <a:picLocks noChangeAspect="1"/>
          </p:cNvPicPr>
          <p:nvPr/>
        </p:nvPicPr>
        <p:blipFill>
          <a:blip r:embed="rId5"/>
          <a:stretch>
            <a:fillRect/>
          </a:stretch>
        </p:blipFill>
        <p:spPr>
          <a:xfrm>
            <a:off x="34817504" y="1558736"/>
            <a:ext cx="7649643" cy="1667108"/>
          </a:xfrm>
          <a:prstGeom prst="rect">
            <a:avLst/>
          </a:prstGeom>
        </p:spPr>
      </p:pic>
      <p:pic>
        <p:nvPicPr>
          <p:cNvPr id="36" name="Picture 35" descr="A aerial view of a road&#10;&#10;AI-generated content may be incorrect.">
            <a:extLst>
              <a:ext uri="{FF2B5EF4-FFF2-40B4-BE49-F238E27FC236}">
                <a16:creationId xmlns:a16="http://schemas.microsoft.com/office/drawing/2014/main" id="{028BE251-14B5-445E-932A-A13CEE0EE33D}"/>
              </a:ext>
            </a:extLst>
          </p:cNvPr>
          <p:cNvPicPr>
            <a:picLocks noChangeAspect="1"/>
          </p:cNvPicPr>
          <p:nvPr/>
        </p:nvPicPr>
        <p:blipFill>
          <a:blip r:embed="rId6"/>
          <a:srcRect l="236" t="465" r="172" b="9627"/>
          <a:stretch>
            <a:fillRect/>
          </a:stretch>
        </p:blipFill>
        <p:spPr>
          <a:xfrm>
            <a:off x="22738080" y="6230438"/>
            <a:ext cx="8565748" cy="7428190"/>
          </a:xfrm>
          <a:prstGeom prst="rect">
            <a:avLst/>
          </a:prstGeom>
          <a:ln/>
        </p:spPr>
        <p:style>
          <a:lnRef idx="2">
            <a:schemeClr val="dk1"/>
          </a:lnRef>
          <a:fillRef idx="1">
            <a:schemeClr val="lt1"/>
          </a:fillRef>
          <a:effectRef idx="0">
            <a:schemeClr val="dk1"/>
          </a:effectRef>
          <a:fontRef idx="minor">
            <a:schemeClr val="dk1"/>
          </a:fontRef>
        </p:style>
      </p:pic>
      <p:pic>
        <p:nvPicPr>
          <p:cNvPr id="39" name="Picture 38">
            <a:extLst>
              <a:ext uri="{FF2B5EF4-FFF2-40B4-BE49-F238E27FC236}">
                <a16:creationId xmlns:a16="http://schemas.microsoft.com/office/drawing/2014/main" id="{75EA30BD-9CB5-41CD-B28C-7A824F217235}"/>
              </a:ext>
            </a:extLst>
          </p:cNvPr>
          <p:cNvPicPr>
            <a:picLocks noChangeAspect="1"/>
          </p:cNvPicPr>
          <p:nvPr/>
        </p:nvPicPr>
        <p:blipFill>
          <a:blip r:embed="rId7"/>
          <a:srcRect r="22944"/>
          <a:stretch>
            <a:fillRect/>
          </a:stretch>
        </p:blipFill>
        <p:spPr>
          <a:xfrm>
            <a:off x="12579001" y="6240037"/>
            <a:ext cx="9490486" cy="7412898"/>
          </a:xfrm>
          <a:prstGeom prst="rect">
            <a:avLst/>
          </a:prstGeom>
        </p:spPr>
        <p:style>
          <a:lnRef idx="2">
            <a:schemeClr val="dk1"/>
          </a:lnRef>
          <a:fillRef idx="1">
            <a:schemeClr val="lt1"/>
          </a:fillRef>
          <a:effectRef idx="0">
            <a:schemeClr val="dk1"/>
          </a:effectRef>
          <a:fontRef idx="minor">
            <a:schemeClr val="dk1"/>
          </a:fontRef>
        </p:style>
      </p:pic>
      <p:sp>
        <p:nvSpPr>
          <p:cNvPr id="40" name="Star: 5 Points 39">
            <a:extLst>
              <a:ext uri="{FF2B5EF4-FFF2-40B4-BE49-F238E27FC236}">
                <a16:creationId xmlns:a16="http://schemas.microsoft.com/office/drawing/2014/main" id="{AEAAD205-B10C-ABA1-DF44-0BE8CF6EF13F}"/>
              </a:ext>
            </a:extLst>
          </p:cNvPr>
          <p:cNvSpPr/>
          <p:nvPr/>
        </p:nvSpPr>
        <p:spPr>
          <a:xfrm>
            <a:off x="19602364" y="8321042"/>
            <a:ext cx="834068" cy="719213"/>
          </a:xfrm>
          <a:prstGeom prst="star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61BDFDAE-977F-A8D5-B3EC-6B5E2CAA56D0}"/>
              </a:ext>
            </a:extLst>
          </p:cNvPr>
          <p:cNvPicPr>
            <a:picLocks noChangeAspect="1"/>
          </p:cNvPicPr>
          <p:nvPr/>
        </p:nvPicPr>
        <p:blipFill>
          <a:blip r:embed="rId8"/>
          <a:srcRect t="1493"/>
          <a:stretch>
            <a:fillRect/>
          </a:stretch>
        </p:blipFill>
        <p:spPr>
          <a:xfrm>
            <a:off x="18877861" y="18308762"/>
            <a:ext cx="2797744" cy="4639239"/>
          </a:xfrm>
          <a:prstGeom prst="rect">
            <a:avLst/>
          </a:prstGeom>
        </p:spPr>
      </p:pic>
      <p:sp>
        <p:nvSpPr>
          <p:cNvPr id="46" name="TextBox 45">
            <a:extLst>
              <a:ext uri="{FF2B5EF4-FFF2-40B4-BE49-F238E27FC236}">
                <a16:creationId xmlns:a16="http://schemas.microsoft.com/office/drawing/2014/main" id="{E476963F-7C57-E2EF-258E-C0A75916C1D5}"/>
              </a:ext>
            </a:extLst>
          </p:cNvPr>
          <p:cNvSpPr txBox="1"/>
          <p:nvPr/>
        </p:nvSpPr>
        <p:spPr>
          <a:xfrm>
            <a:off x="13898728" y="16993285"/>
            <a:ext cx="3425516" cy="619844"/>
          </a:xfrm>
          <a:prstGeom prst="rect">
            <a:avLst/>
          </a:prstGeom>
          <a:noFill/>
        </p:spPr>
        <p:txBody>
          <a:bodyPr wrap="square" lIns="91436" tIns="45717" rIns="91436" bIns="45717" rtlCol="0">
            <a:spAutoFit/>
          </a:bodyPr>
          <a:lstStyle/>
          <a:p>
            <a:r>
              <a:rPr lang="en-US" sz="3428">
                <a:latin typeface="Cambria" panose="02040503050406030204" pitchFamily="18" charset="0"/>
              </a:rPr>
              <a:t>Flashboard Pins</a:t>
            </a:r>
          </a:p>
        </p:txBody>
      </p:sp>
      <p:pic>
        <p:nvPicPr>
          <p:cNvPr id="48" name="Picture 47">
            <a:extLst>
              <a:ext uri="{FF2B5EF4-FFF2-40B4-BE49-F238E27FC236}">
                <a16:creationId xmlns:a16="http://schemas.microsoft.com/office/drawing/2014/main" id="{BD6FC14E-A8E3-5029-0932-50D13602C55A}"/>
              </a:ext>
            </a:extLst>
          </p:cNvPr>
          <p:cNvPicPr>
            <a:picLocks noChangeAspect="1"/>
          </p:cNvPicPr>
          <p:nvPr/>
        </p:nvPicPr>
        <p:blipFill>
          <a:blip r:embed="rId9"/>
          <a:stretch>
            <a:fillRect/>
          </a:stretch>
        </p:blipFill>
        <p:spPr>
          <a:xfrm>
            <a:off x="12519900" y="17613107"/>
            <a:ext cx="5699088" cy="5260059"/>
          </a:xfrm>
          <a:prstGeom prst="rect">
            <a:avLst/>
          </a:prstGeom>
        </p:spPr>
      </p:pic>
      <p:sp>
        <p:nvSpPr>
          <p:cNvPr id="49" name="TextBox 48">
            <a:extLst>
              <a:ext uri="{FF2B5EF4-FFF2-40B4-BE49-F238E27FC236}">
                <a16:creationId xmlns:a16="http://schemas.microsoft.com/office/drawing/2014/main" id="{ED337AF0-882E-590B-786B-EF26228A39BC}"/>
              </a:ext>
            </a:extLst>
          </p:cNvPr>
          <p:cNvSpPr txBox="1"/>
          <p:nvPr/>
        </p:nvSpPr>
        <p:spPr>
          <a:xfrm>
            <a:off x="19233206" y="23390102"/>
            <a:ext cx="2205761" cy="461659"/>
          </a:xfrm>
          <a:prstGeom prst="rect">
            <a:avLst/>
          </a:prstGeom>
          <a:noFill/>
        </p:spPr>
        <p:txBody>
          <a:bodyPr wrap="square" lIns="91436" tIns="45717" rIns="91436" bIns="45717" rtlCol="0">
            <a:spAutoFit/>
          </a:bodyPr>
          <a:lstStyle/>
          <a:p>
            <a:r>
              <a:rPr lang="en-US" sz="2400">
                <a:latin typeface="Cambria" panose="02040503050406030204" pitchFamily="18" charset="0"/>
              </a:rPr>
              <a:t>Node Diagram</a:t>
            </a:r>
          </a:p>
        </p:txBody>
      </p:sp>
      <p:sp>
        <p:nvSpPr>
          <p:cNvPr id="51" name="TextBox 50">
            <a:extLst>
              <a:ext uri="{FF2B5EF4-FFF2-40B4-BE49-F238E27FC236}">
                <a16:creationId xmlns:a16="http://schemas.microsoft.com/office/drawing/2014/main" id="{5281436C-3FB1-52C2-AB7B-D8B6AC75CD0C}"/>
              </a:ext>
            </a:extLst>
          </p:cNvPr>
          <p:cNvSpPr txBox="1"/>
          <p:nvPr/>
        </p:nvSpPr>
        <p:spPr>
          <a:xfrm>
            <a:off x="21825494" y="22857216"/>
            <a:ext cx="9628967" cy="1200323"/>
          </a:xfrm>
          <a:prstGeom prst="rect">
            <a:avLst/>
          </a:prstGeom>
          <a:noFill/>
        </p:spPr>
        <p:txBody>
          <a:bodyPr wrap="square" lIns="91436" tIns="45717" rIns="91436" bIns="45717" rtlCol="0">
            <a:spAutoFit/>
          </a:bodyPr>
          <a:lstStyle/>
          <a:p>
            <a:pPr algn="just"/>
            <a:r>
              <a:rPr lang="en-US" sz="2400">
                <a:latin typeface="Cambria" panose="02040503050406030204" pitchFamily="18" charset="0"/>
              </a:rPr>
              <a:t>Hydrograph for 3/4” pin replacement and 5’ primary spillway extension into auxiliary spillway with flashboards. Pins are designed to fail for the 100-year storm.</a:t>
            </a:r>
          </a:p>
        </p:txBody>
      </p:sp>
      <p:pic>
        <p:nvPicPr>
          <p:cNvPr id="10" name="Picture 9" descr="En bild som visar text, diagram, Plan, Teknisk ritning&#10;&#10;AI-genererat innehåll kan vara felaktigt.">
            <a:extLst>
              <a:ext uri="{FF2B5EF4-FFF2-40B4-BE49-F238E27FC236}">
                <a16:creationId xmlns:a16="http://schemas.microsoft.com/office/drawing/2014/main" id="{DE02C012-71E6-2D56-678F-BBED7292515B}"/>
              </a:ext>
            </a:extLst>
          </p:cNvPr>
          <p:cNvPicPr>
            <a:picLocks noChangeAspect="1"/>
          </p:cNvPicPr>
          <p:nvPr/>
        </p:nvPicPr>
        <p:blipFill>
          <a:blip r:embed="rId10"/>
          <a:srcRect t="31394" r="8242" b="5963"/>
          <a:stretch>
            <a:fillRect/>
          </a:stretch>
        </p:blipFill>
        <p:spPr>
          <a:xfrm rot="10800000">
            <a:off x="722789" y="16915019"/>
            <a:ext cx="6041088" cy="3047724"/>
          </a:xfrm>
          <a:prstGeom prst="rect">
            <a:avLst/>
          </a:prstGeom>
          <a:ln/>
        </p:spPr>
        <p:style>
          <a:lnRef idx="2">
            <a:schemeClr val="dk1"/>
          </a:lnRef>
          <a:fillRef idx="1">
            <a:schemeClr val="lt1"/>
          </a:fillRef>
          <a:effectRef idx="0">
            <a:schemeClr val="dk1"/>
          </a:effectRef>
          <a:fontRef idx="minor">
            <a:schemeClr val="dk1"/>
          </a:fontRef>
        </p:style>
      </p:pic>
      <p:pic>
        <p:nvPicPr>
          <p:cNvPr id="19" name="Picture 18">
            <a:extLst>
              <a:ext uri="{FF2B5EF4-FFF2-40B4-BE49-F238E27FC236}">
                <a16:creationId xmlns:a16="http://schemas.microsoft.com/office/drawing/2014/main" id="{CD2609DC-18FC-1203-EE8F-22CC3A1DE660}"/>
              </a:ext>
            </a:extLst>
          </p:cNvPr>
          <p:cNvPicPr>
            <a:picLocks noChangeAspect="1"/>
          </p:cNvPicPr>
          <p:nvPr/>
        </p:nvPicPr>
        <p:blipFill>
          <a:blip r:embed="rId11"/>
          <a:srcRect b="2804"/>
          <a:stretch>
            <a:fillRect/>
          </a:stretch>
        </p:blipFill>
        <p:spPr>
          <a:xfrm>
            <a:off x="679668" y="20692915"/>
            <a:ext cx="4482952" cy="3237659"/>
          </a:xfrm>
          <a:prstGeom prst="rect">
            <a:avLst/>
          </a:prstGeom>
        </p:spPr>
        <p:style>
          <a:lnRef idx="2">
            <a:schemeClr val="dk1"/>
          </a:lnRef>
          <a:fillRef idx="1">
            <a:schemeClr val="lt1"/>
          </a:fillRef>
          <a:effectRef idx="0">
            <a:schemeClr val="dk1"/>
          </a:effectRef>
          <a:fontRef idx="minor">
            <a:schemeClr val="dk1"/>
          </a:fontRef>
        </p:style>
      </p:pic>
      <p:pic>
        <p:nvPicPr>
          <p:cNvPr id="23" name="Picture 22">
            <a:extLst>
              <a:ext uri="{FF2B5EF4-FFF2-40B4-BE49-F238E27FC236}">
                <a16:creationId xmlns:a16="http://schemas.microsoft.com/office/drawing/2014/main" id="{35CA99AA-FD06-FAED-7952-423917D8AEE6}"/>
              </a:ext>
            </a:extLst>
          </p:cNvPr>
          <p:cNvPicPr>
            <a:picLocks noChangeAspect="1"/>
          </p:cNvPicPr>
          <p:nvPr/>
        </p:nvPicPr>
        <p:blipFill>
          <a:blip r:embed="rId12"/>
          <a:stretch>
            <a:fillRect/>
          </a:stretch>
        </p:blipFill>
        <p:spPr>
          <a:xfrm>
            <a:off x="7380106" y="16909625"/>
            <a:ext cx="3709857" cy="5241198"/>
          </a:xfrm>
          <a:prstGeom prst="rect">
            <a:avLst/>
          </a:prstGeom>
        </p:spPr>
        <p:style>
          <a:lnRef idx="2">
            <a:schemeClr val="dk1"/>
          </a:lnRef>
          <a:fillRef idx="1">
            <a:schemeClr val="lt1"/>
          </a:fillRef>
          <a:effectRef idx="0">
            <a:schemeClr val="dk1"/>
          </a:effectRef>
          <a:fontRef idx="minor">
            <a:schemeClr val="dk1"/>
          </a:fontRef>
        </p:style>
      </p:pic>
      <p:sp>
        <p:nvSpPr>
          <p:cNvPr id="24" name="TextBox 23">
            <a:extLst>
              <a:ext uri="{FF2B5EF4-FFF2-40B4-BE49-F238E27FC236}">
                <a16:creationId xmlns:a16="http://schemas.microsoft.com/office/drawing/2014/main" id="{C82B01AD-1A67-4532-F661-6AEA7F6C2F8E}"/>
              </a:ext>
            </a:extLst>
          </p:cNvPr>
          <p:cNvSpPr txBox="1"/>
          <p:nvPr/>
        </p:nvSpPr>
        <p:spPr>
          <a:xfrm>
            <a:off x="8493991" y="22316303"/>
            <a:ext cx="2194560" cy="400110"/>
          </a:xfrm>
          <a:prstGeom prst="rect">
            <a:avLst/>
          </a:prstGeom>
          <a:noFill/>
        </p:spPr>
        <p:txBody>
          <a:bodyPr wrap="square" rtlCol="0">
            <a:spAutoFit/>
          </a:bodyPr>
          <a:lstStyle/>
          <a:p>
            <a:r>
              <a:rPr lang="en-US" sz="2000">
                <a:latin typeface="Cambria" panose="02040503050406030204" pitchFamily="18" charset="0"/>
                <a:ea typeface="Cambria" panose="02040503050406030204" pitchFamily="18" charset="0"/>
              </a:rPr>
              <a:t>Map of Dam</a:t>
            </a:r>
          </a:p>
        </p:txBody>
      </p:sp>
      <p:sp>
        <p:nvSpPr>
          <p:cNvPr id="26" name="TextBox 25">
            <a:extLst>
              <a:ext uri="{FF2B5EF4-FFF2-40B4-BE49-F238E27FC236}">
                <a16:creationId xmlns:a16="http://schemas.microsoft.com/office/drawing/2014/main" id="{F39CCDAA-41A8-A17D-D99F-01780A991185}"/>
              </a:ext>
            </a:extLst>
          </p:cNvPr>
          <p:cNvSpPr txBox="1"/>
          <p:nvPr/>
        </p:nvSpPr>
        <p:spPr>
          <a:xfrm>
            <a:off x="5547965" y="22873162"/>
            <a:ext cx="5073226" cy="1631216"/>
          </a:xfrm>
          <a:prstGeom prst="rect">
            <a:avLst/>
          </a:prstGeom>
          <a:noFill/>
        </p:spPr>
        <p:txBody>
          <a:bodyPr wrap="square" rtlCol="0">
            <a:spAutoFit/>
          </a:bodyPr>
          <a:lstStyle/>
          <a:p>
            <a:r>
              <a:rPr lang="en-US" sz="2000">
                <a:latin typeface="Cambria" panose="02040503050406030204" pitchFamily="18" charset="0"/>
                <a:ea typeface="Cambria" panose="02040503050406030204" pitchFamily="18" charset="0"/>
              </a:rPr>
              <a:t>Sounding tests were performed on site. All sections of dam proved to be sound except for the deteriorated wall section.</a:t>
            </a:r>
          </a:p>
          <a:p>
            <a:endParaRPr lang="en-US" sz="2000">
              <a:latin typeface="Cambria" panose="02040503050406030204" pitchFamily="18" charset="0"/>
              <a:ea typeface="Cambria" panose="02040503050406030204" pitchFamily="18" charset="0"/>
            </a:endParaRPr>
          </a:p>
          <a:p>
            <a:pPr marL="342893" indent="-342893">
              <a:buFontTx/>
              <a:buChar char="-"/>
            </a:pPr>
            <a:endParaRPr lang="en-US" sz="2000">
              <a:latin typeface="Cambria" panose="02040503050406030204" pitchFamily="18" charset="0"/>
              <a:ea typeface="Cambria" panose="02040503050406030204" pitchFamily="18" charset="0"/>
            </a:endParaRPr>
          </a:p>
        </p:txBody>
      </p:sp>
      <p:grpSp>
        <p:nvGrpSpPr>
          <p:cNvPr id="35" name="Group 34">
            <a:extLst>
              <a:ext uri="{FF2B5EF4-FFF2-40B4-BE49-F238E27FC236}">
                <a16:creationId xmlns:a16="http://schemas.microsoft.com/office/drawing/2014/main" id="{2A583450-F12D-4392-8DF7-0D248A52B593}"/>
              </a:ext>
            </a:extLst>
          </p:cNvPr>
          <p:cNvGrpSpPr/>
          <p:nvPr/>
        </p:nvGrpSpPr>
        <p:grpSpPr>
          <a:xfrm>
            <a:off x="12809039" y="26594510"/>
            <a:ext cx="7345343" cy="6386520"/>
            <a:chOff x="15377006" y="26836241"/>
            <a:chExt cx="6280776" cy="5103828"/>
          </a:xfrm>
        </p:grpSpPr>
        <p:pic>
          <p:nvPicPr>
            <p:cNvPr id="16" name="Bildobjekt 15">
              <a:extLst>
                <a:ext uri="{FF2B5EF4-FFF2-40B4-BE49-F238E27FC236}">
                  <a16:creationId xmlns:a16="http://schemas.microsoft.com/office/drawing/2014/main" id="{D6637031-A33E-ED47-CC04-3FD916242DB1}"/>
                </a:ext>
              </a:extLst>
            </p:cNvPr>
            <p:cNvPicPr>
              <a:picLocks noChangeAspect="1"/>
            </p:cNvPicPr>
            <p:nvPr/>
          </p:nvPicPr>
          <p:blipFill>
            <a:blip r:embed="rId13"/>
            <a:stretch>
              <a:fillRect/>
            </a:stretch>
          </p:blipFill>
          <p:spPr>
            <a:xfrm>
              <a:off x="15377006" y="26836241"/>
              <a:ext cx="6280776" cy="5103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Speech Bubble: Rectangle 27">
              <a:extLst>
                <a:ext uri="{FF2B5EF4-FFF2-40B4-BE49-F238E27FC236}">
                  <a16:creationId xmlns:a16="http://schemas.microsoft.com/office/drawing/2014/main" id="{33A0AAD6-8A21-4862-91E1-2739F7549A0A}"/>
                </a:ext>
              </a:extLst>
            </p:cNvPr>
            <p:cNvSpPr/>
            <p:nvPr/>
          </p:nvSpPr>
          <p:spPr>
            <a:xfrm>
              <a:off x="15417621" y="27300101"/>
              <a:ext cx="1493434" cy="294201"/>
            </a:xfrm>
            <a:prstGeom prst="wedgeRectCallout">
              <a:avLst>
                <a:gd name="adj1" fmla="val -4678"/>
                <a:gd name="adj2" fmla="val 21311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ambria"/>
                  <a:ea typeface="Cambria"/>
                </a:rPr>
                <a:t>Downstream</a:t>
              </a:r>
            </a:p>
          </p:txBody>
        </p:sp>
        <p:sp>
          <p:nvSpPr>
            <p:cNvPr id="61" name="Speech Bubble: Rectangle 60">
              <a:extLst>
                <a:ext uri="{FF2B5EF4-FFF2-40B4-BE49-F238E27FC236}">
                  <a16:creationId xmlns:a16="http://schemas.microsoft.com/office/drawing/2014/main" id="{0E64ECAF-437A-455A-971E-479092478DCC}"/>
                </a:ext>
              </a:extLst>
            </p:cNvPr>
            <p:cNvSpPr/>
            <p:nvPr/>
          </p:nvSpPr>
          <p:spPr>
            <a:xfrm>
              <a:off x="19238355" y="29897449"/>
              <a:ext cx="1120841" cy="383068"/>
            </a:xfrm>
            <a:prstGeom prst="wedgeRectCallout">
              <a:avLst>
                <a:gd name="adj1" fmla="val 22381"/>
                <a:gd name="adj2" fmla="val -99120"/>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ambria"/>
                  <a:ea typeface="Cambria"/>
                </a:rPr>
                <a:t>Upstream</a:t>
              </a:r>
            </a:p>
          </p:txBody>
        </p:sp>
      </p:grpSp>
      <p:sp>
        <p:nvSpPr>
          <p:cNvPr id="37" name="Rectangle: Rounded Corners 36">
            <a:extLst>
              <a:ext uri="{FF2B5EF4-FFF2-40B4-BE49-F238E27FC236}">
                <a16:creationId xmlns:a16="http://schemas.microsoft.com/office/drawing/2014/main" id="{651168F7-603E-4D39-831D-5078B3AD8670}"/>
              </a:ext>
            </a:extLst>
          </p:cNvPr>
          <p:cNvSpPr/>
          <p:nvPr/>
        </p:nvSpPr>
        <p:spPr>
          <a:xfrm>
            <a:off x="20436432" y="26378455"/>
            <a:ext cx="2754493" cy="10082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rPr>
              <a:t> </a:t>
            </a:r>
            <a:r>
              <a:rPr lang="en-US" sz="1600">
                <a:solidFill>
                  <a:schemeClr val="tx1"/>
                </a:solidFill>
                <a:latin typeface="Cambria"/>
                <a:ea typeface="Cambria"/>
              </a:rPr>
              <a:t>Inadequate Factor of safety for sliding and overturning</a:t>
            </a:r>
            <a:r>
              <a:rPr lang="en-US" sz="1600">
                <a:solidFill>
                  <a:schemeClr val="tx1"/>
                </a:solidFill>
              </a:rPr>
              <a:t>.  </a:t>
            </a:r>
            <a:endParaRPr lang="en-US" sz="1600">
              <a:solidFill>
                <a:schemeClr val="tx1"/>
              </a:solidFill>
              <a:ea typeface="Calibri"/>
              <a:cs typeface="Calibri"/>
            </a:endParaRPr>
          </a:p>
        </p:txBody>
      </p:sp>
      <p:sp>
        <p:nvSpPr>
          <p:cNvPr id="65" name="Rectangle: Rounded Corners 64">
            <a:extLst>
              <a:ext uri="{FF2B5EF4-FFF2-40B4-BE49-F238E27FC236}">
                <a16:creationId xmlns:a16="http://schemas.microsoft.com/office/drawing/2014/main" id="{E1AC1AD7-9BB9-494E-BFB1-65523CDA9E34}"/>
              </a:ext>
            </a:extLst>
          </p:cNvPr>
          <p:cNvSpPr/>
          <p:nvPr/>
        </p:nvSpPr>
        <p:spPr>
          <a:xfrm>
            <a:off x="23300635" y="26378458"/>
            <a:ext cx="2754493" cy="10082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ambria"/>
                <a:ea typeface="Cambria"/>
              </a:rPr>
              <a:t>Critical slip surface and high-risk for undermining</a:t>
            </a:r>
            <a:endParaRPr lang="en-US" sz="1600">
              <a:solidFill>
                <a:schemeClr val="tx1"/>
              </a:solidFill>
              <a:latin typeface="Cambria"/>
              <a:ea typeface="Cambria"/>
              <a:cs typeface="Calibri"/>
            </a:endParaRPr>
          </a:p>
        </p:txBody>
      </p:sp>
      <p:sp>
        <p:nvSpPr>
          <p:cNvPr id="66" name="Rectangle: Rounded Corners 65">
            <a:extLst>
              <a:ext uri="{FF2B5EF4-FFF2-40B4-BE49-F238E27FC236}">
                <a16:creationId xmlns:a16="http://schemas.microsoft.com/office/drawing/2014/main" id="{F2D0E264-F2D1-47FE-9A96-150B519156CC}"/>
              </a:ext>
            </a:extLst>
          </p:cNvPr>
          <p:cNvSpPr/>
          <p:nvPr/>
        </p:nvSpPr>
        <p:spPr>
          <a:xfrm>
            <a:off x="26164838" y="26378457"/>
            <a:ext cx="2754493" cy="10082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solidFill>
                <a:schemeClr val="tx1"/>
              </a:solidFill>
              <a:latin typeface="Cambria"/>
              <a:ea typeface="Cambria"/>
              <a:cs typeface="Calibri"/>
            </a:endParaRPr>
          </a:p>
          <a:p>
            <a:pPr algn="ctr"/>
            <a:r>
              <a:rPr lang="en-US" sz="1600">
                <a:solidFill>
                  <a:schemeClr val="tx1"/>
                </a:solidFill>
                <a:latin typeface="Cambria"/>
                <a:ea typeface="Cambria"/>
              </a:rPr>
              <a:t>Assumed no footing or connection to bedrock</a:t>
            </a:r>
            <a:r>
              <a:rPr lang="en-US" sz="1600">
                <a:solidFill>
                  <a:schemeClr val="tx1"/>
                </a:solidFill>
              </a:rPr>
              <a:t>.</a:t>
            </a:r>
            <a:endParaRPr lang="en-US" sz="1600">
              <a:solidFill>
                <a:schemeClr val="tx1"/>
              </a:solidFill>
              <a:ea typeface="Calibri"/>
              <a:cs typeface="Calibri"/>
            </a:endParaRPr>
          </a:p>
          <a:p>
            <a:pPr algn="ctr"/>
            <a:endParaRPr lang="en-US" sz="2000">
              <a:solidFill>
                <a:schemeClr val="tx1"/>
              </a:solidFill>
              <a:ea typeface="Calibri"/>
              <a:cs typeface="Calibri"/>
            </a:endParaRPr>
          </a:p>
        </p:txBody>
      </p:sp>
      <p:sp>
        <p:nvSpPr>
          <p:cNvPr id="67" name="Rectangle: Rounded Corners 66">
            <a:extLst>
              <a:ext uri="{FF2B5EF4-FFF2-40B4-BE49-F238E27FC236}">
                <a16:creationId xmlns:a16="http://schemas.microsoft.com/office/drawing/2014/main" id="{7DBCF0FA-8ED2-40CB-BE6F-A84E127A90A8}"/>
              </a:ext>
            </a:extLst>
          </p:cNvPr>
          <p:cNvSpPr/>
          <p:nvPr/>
        </p:nvSpPr>
        <p:spPr>
          <a:xfrm>
            <a:off x="20478257" y="25914463"/>
            <a:ext cx="11288964" cy="35191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Analyzed Concerns – Right Embankment</a:t>
            </a:r>
          </a:p>
        </p:txBody>
      </p:sp>
      <p:sp>
        <p:nvSpPr>
          <p:cNvPr id="77" name="Rectangle: Rounded Corners 76">
            <a:extLst>
              <a:ext uri="{FF2B5EF4-FFF2-40B4-BE49-F238E27FC236}">
                <a16:creationId xmlns:a16="http://schemas.microsoft.com/office/drawing/2014/main" id="{83316CAC-55BE-46A3-8BD9-D3BFC343BC71}"/>
              </a:ext>
            </a:extLst>
          </p:cNvPr>
          <p:cNvSpPr/>
          <p:nvPr/>
        </p:nvSpPr>
        <p:spPr>
          <a:xfrm>
            <a:off x="29029039" y="26378457"/>
            <a:ext cx="2754493" cy="10082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ambria"/>
                <a:ea typeface="Cambria"/>
              </a:rPr>
              <a:t>Most critical when; low water table in reservoir and saturated soil behind wall</a:t>
            </a:r>
          </a:p>
        </p:txBody>
      </p:sp>
      <p:pic>
        <p:nvPicPr>
          <p:cNvPr id="14" name="Picture 13"/>
          <p:cNvPicPr>
            <a:picLocks noChangeAspect="1"/>
          </p:cNvPicPr>
          <p:nvPr/>
        </p:nvPicPr>
        <p:blipFill rotWithShape="1">
          <a:blip r:embed="rId14">
            <a:extLst>
              <a:ext uri="{28A0092B-C50C-407E-A947-70E740481C1C}">
                <a14:useLocalDpi xmlns:a14="http://schemas.microsoft.com/office/drawing/2010/main" val="0"/>
              </a:ext>
            </a:extLst>
          </a:blip>
          <a:srcRect t="13931" r="3076" b="6586"/>
          <a:stretch/>
        </p:blipFill>
        <p:spPr>
          <a:xfrm>
            <a:off x="20436431" y="27544166"/>
            <a:ext cx="6472446" cy="5436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5" name="Group 54">
            <a:extLst>
              <a:ext uri="{FF2B5EF4-FFF2-40B4-BE49-F238E27FC236}">
                <a16:creationId xmlns:a16="http://schemas.microsoft.com/office/drawing/2014/main" id="{AF3FC787-B22F-46A3-B95A-19FC544536B3}"/>
              </a:ext>
            </a:extLst>
          </p:cNvPr>
          <p:cNvGrpSpPr/>
          <p:nvPr/>
        </p:nvGrpSpPr>
        <p:grpSpPr>
          <a:xfrm>
            <a:off x="26917715" y="27544172"/>
            <a:ext cx="4849512" cy="5436863"/>
            <a:chOff x="27208558" y="29417628"/>
            <a:chExt cx="4258754" cy="4116313"/>
          </a:xfrm>
        </p:grpSpPr>
        <p:pic>
          <p:nvPicPr>
            <p:cNvPr id="43" name="Picture 42" descr="A yellow and grey rectangular object&#10;&#10;Description automatically generated">
              <a:extLst>
                <a:ext uri="{FF2B5EF4-FFF2-40B4-BE49-F238E27FC236}">
                  <a16:creationId xmlns:a16="http://schemas.microsoft.com/office/drawing/2014/main" id="{E0713DF2-2000-4878-B2BB-5A7D1BC943AD}"/>
                </a:ext>
              </a:extLst>
            </p:cNvPr>
            <p:cNvPicPr>
              <a:picLocks noChangeAspect="1"/>
            </p:cNvPicPr>
            <p:nvPr/>
          </p:nvPicPr>
          <p:blipFill rotWithShape="1">
            <a:blip r:embed="rId15">
              <a:extLst>
                <a:ext uri="{28A0092B-C50C-407E-A947-70E740481C1C}">
                  <a14:useLocalDpi xmlns:a14="http://schemas.microsoft.com/office/drawing/2010/main" val="0"/>
                </a:ext>
              </a:extLst>
            </a:blip>
            <a:srcRect l="6498" t="5877" r="4597" b="7290"/>
            <a:stretch/>
          </p:blipFill>
          <p:spPr>
            <a:xfrm>
              <a:off x="27246075" y="29417628"/>
              <a:ext cx="4221237" cy="4116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4" name="Speech Bubble: Rectangle 53">
              <a:extLst>
                <a:ext uri="{FF2B5EF4-FFF2-40B4-BE49-F238E27FC236}">
                  <a16:creationId xmlns:a16="http://schemas.microsoft.com/office/drawing/2014/main" id="{36197C2B-4B2B-43A3-B8E2-BE0E4DC9D42C}"/>
                </a:ext>
              </a:extLst>
            </p:cNvPr>
            <p:cNvSpPr/>
            <p:nvPr/>
          </p:nvSpPr>
          <p:spPr>
            <a:xfrm>
              <a:off x="27208558" y="30953749"/>
              <a:ext cx="1455126" cy="529858"/>
            </a:xfrm>
            <a:prstGeom prst="wedgeRectCallout">
              <a:avLst>
                <a:gd name="adj1" fmla="val 39296"/>
                <a:gd name="adj2" fmla="val 130345"/>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ambria"/>
                  <a:ea typeface="Cambria"/>
                </a:rPr>
                <a:t>Gabion Basket</a:t>
              </a:r>
            </a:p>
          </p:txBody>
        </p:sp>
        <p:sp>
          <p:nvSpPr>
            <p:cNvPr id="84" name="Speech Bubble: Rectangle 83">
              <a:extLst>
                <a:ext uri="{FF2B5EF4-FFF2-40B4-BE49-F238E27FC236}">
                  <a16:creationId xmlns:a16="http://schemas.microsoft.com/office/drawing/2014/main" id="{290177DA-B4C0-4356-A6E3-9C5AD431CC83}"/>
                </a:ext>
              </a:extLst>
            </p:cNvPr>
            <p:cNvSpPr/>
            <p:nvPr/>
          </p:nvSpPr>
          <p:spPr>
            <a:xfrm>
              <a:off x="29245017" y="30083084"/>
              <a:ext cx="1806408" cy="492628"/>
            </a:xfrm>
            <a:prstGeom prst="wedgeRectCallout">
              <a:avLst>
                <a:gd name="adj1" fmla="val -53599"/>
                <a:gd name="adj2" fmla="val 132915"/>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ambria"/>
                  <a:ea typeface="Cambria"/>
                </a:rPr>
                <a:t>Concrete Wall</a:t>
              </a:r>
            </a:p>
          </p:txBody>
        </p:sp>
      </p:grpSp>
      <p:sp>
        <p:nvSpPr>
          <p:cNvPr id="91" name="TextBox 90">
            <a:extLst>
              <a:ext uri="{FF2B5EF4-FFF2-40B4-BE49-F238E27FC236}">
                <a16:creationId xmlns:a16="http://schemas.microsoft.com/office/drawing/2014/main" id="{8A1804F5-ABD6-41D9-A96D-2D2C8343763F}"/>
              </a:ext>
            </a:extLst>
          </p:cNvPr>
          <p:cNvSpPr txBox="1"/>
          <p:nvPr/>
        </p:nvSpPr>
        <p:spPr>
          <a:xfrm>
            <a:off x="26254124" y="33110482"/>
            <a:ext cx="5701752" cy="620170"/>
          </a:xfrm>
          <a:prstGeom prst="rect">
            <a:avLst/>
          </a:prstGeom>
          <a:noFill/>
        </p:spPr>
        <p:txBody>
          <a:bodyPr wrap="square">
            <a:spAutoFit/>
          </a:bodyPr>
          <a:lstStyle/>
          <a:p>
            <a:r>
              <a:rPr lang="en-US" sz="3430">
                <a:latin typeface="Cambria" panose="02040503050406030204" pitchFamily="18" charset="0"/>
              </a:rPr>
              <a:t>Stabilization – Gabion Basket</a:t>
            </a:r>
          </a:p>
        </p:txBody>
      </p:sp>
      <p:pic>
        <p:nvPicPr>
          <p:cNvPr id="27" name="Picture 26" descr="A park with a gazebo and a sign&#10;&#10;AI-generated content may be incorrect.">
            <a:extLst>
              <a:ext uri="{FF2B5EF4-FFF2-40B4-BE49-F238E27FC236}">
                <a16:creationId xmlns:a16="http://schemas.microsoft.com/office/drawing/2014/main" id="{B3062E41-57B6-2543-EEA3-5E719340D23E}"/>
              </a:ext>
            </a:extLst>
          </p:cNvPr>
          <p:cNvPicPr>
            <a:picLocks noChangeAspect="1"/>
          </p:cNvPicPr>
          <p:nvPr/>
        </p:nvPicPr>
        <p:blipFill>
          <a:blip r:embed="rId16"/>
          <a:srcRect t="-314" b="13826"/>
          <a:stretch>
            <a:fillRect/>
          </a:stretch>
        </p:blipFill>
        <p:spPr>
          <a:xfrm>
            <a:off x="5616588" y="25753112"/>
            <a:ext cx="5267326" cy="2973290"/>
          </a:xfrm>
          <a:prstGeom prst="rect">
            <a:avLst/>
          </a:prstGeom>
        </p:spPr>
      </p:pic>
      <p:pic>
        <p:nvPicPr>
          <p:cNvPr id="38" name="Picture 37" descr="A wooden wheel with rolling pins on it&#10;&#10;AI-generated content may be incorrect.">
            <a:extLst>
              <a:ext uri="{FF2B5EF4-FFF2-40B4-BE49-F238E27FC236}">
                <a16:creationId xmlns:a16="http://schemas.microsoft.com/office/drawing/2014/main" id="{5D513C47-3242-2090-C029-C7D1C4D4200F}"/>
              </a:ext>
            </a:extLst>
          </p:cNvPr>
          <p:cNvPicPr>
            <a:picLocks noChangeAspect="1"/>
          </p:cNvPicPr>
          <p:nvPr/>
        </p:nvPicPr>
        <p:blipFill>
          <a:blip r:embed="rId17"/>
          <a:srcRect t="6168" b="9531"/>
          <a:stretch>
            <a:fillRect/>
          </a:stretch>
        </p:blipFill>
        <p:spPr>
          <a:xfrm>
            <a:off x="4345949" y="30692616"/>
            <a:ext cx="2257426" cy="2288414"/>
          </a:xfrm>
          <a:prstGeom prst="rect">
            <a:avLst/>
          </a:prstGeom>
          <a:ln>
            <a:solidFill>
              <a:schemeClr val="tx1"/>
            </a:solidFill>
          </a:ln>
        </p:spPr>
      </p:pic>
      <p:pic>
        <p:nvPicPr>
          <p:cNvPr id="44" name="Picture 43" descr="A wood planks in a room&#10;&#10;AI-generated content may be incorrect.">
            <a:extLst>
              <a:ext uri="{FF2B5EF4-FFF2-40B4-BE49-F238E27FC236}">
                <a16:creationId xmlns:a16="http://schemas.microsoft.com/office/drawing/2014/main" id="{D3A4FCBE-E15E-B364-17A8-E4A7E3F0FF8B}"/>
              </a:ext>
            </a:extLst>
          </p:cNvPr>
          <p:cNvPicPr>
            <a:picLocks noChangeAspect="1"/>
          </p:cNvPicPr>
          <p:nvPr/>
        </p:nvPicPr>
        <p:blipFill>
          <a:blip r:embed="rId18"/>
          <a:srcRect t="11421"/>
          <a:stretch>
            <a:fillRect/>
          </a:stretch>
        </p:blipFill>
        <p:spPr>
          <a:xfrm>
            <a:off x="7193683" y="29257263"/>
            <a:ext cx="2587870" cy="3437794"/>
          </a:xfrm>
          <a:prstGeom prst="rect">
            <a:avLst/>
          </a:prstGeom>
          <a:ln>
            <a:solidFill>
              <a:schemeClr val="tx1"/>
            </a:solidFill>
          </a:ln>
        </p:spPr>
      </p:pic>
      <p:pic>
        <p:nvPicPr>
          <p:cNvPr id="45" name="Picture 44" descr="A metal object on a wood surface&#10;&#10;AI-generated content may be incorrect.">
            <a:extLst>
              <a:ext uri="{FF2B5EF4-FFF2-40B4-BE49-F238E27FC236}">
                <a16:creationId xmlns:a16="http://schemas.microsoft.com/office/drawing/2014/main" id="{726B8BA7-8847-C0C7-CD8E-C02B0FE4E517}"/>
              </a:ext>
            </a:extLst>
          </p:cNvPr>
          <p:cNvPicPr>
            <a:picLocks noChangeAspect="1"/>
          </p:cNvPicPr>
          <p:nvPr/>
        </p:nvPicPr>
        <p:blipFill>
          <a:blip r:embed="rId19"/>
          <a:stretch>
            <a:fillRect/>
          </a:stretch>
        </p:blipFill>
        <p:spPr>
          <a:xfrm>
            <a:off x="841965" y="30435695"/>
            <a:ext cx="2913916" cy="2120410"/>
          </a:xfrm>
          <a:prstGeom prst="rect">
            <a:avLst/>
          </a:prstGeom>
          <a:ln>
            <a:solidFill>
              <a:schemeClr val="tx1"/>
            </a:solidFill>
          </a:ln>
        </p:spPr>
      </p:pic>
      <p:pic>
        <p:nvPicPr>
          <p:cNvPr id="47" name="Picture 46" descr="A white paper with writing on it&#10;&#10;AI-generated content may be incorrect.">
            <a:extLst>
              <a:ext uri="{FF2B5EF4-FFF2-40B4-BE49-F238E27FC236}">
                <a16:creationId xmlns:a16="http://schemas.microsoft.com/office/drawing/2014/main" id="{B29C7A57-29A4-C776-0062-411BC7FE8AD8}"/>
              </a:ext>
            </a:extLst>
          </p:cNvPr>
          <p:cNvPicPr>
            <a:picLocks noChangeAspect="1"/>
          </p:cNvPicPr>
          <p:nvPr/>
        </p:nvPicPr>
        <p:blipFill>
          <a:blip r:embed="rId20"/>
          <a:stretch>
            <a:fillRect/>
          </a:stretch>
        </p:blipFill>
        <p:spPr>
          <a:xfrm>
            <a:off x="10145356" y="28831030"/>
            <a:ext cx="738554" cy="4129456"/>
          </a:xfrm>
          <a:prstGeom prst="rect">
            <a:avLst/>
          </a:prstGeom>
        </p:spPr>
      </p:pic>
      <p:sp>
        <p:nvSpPr>
          <p:cNvPr id="53" name="Subtitle 2">
            <a:extLst>
              <a:ext uri="{FF2B5EF4-FFF2-40B4-BE49-F238E27FC236}">
                <a16:creationId xmlns:a16="http://schemas.microsoft.com/office/drawing/2014/main" id="{399F3AAC-3120-E315-A5EE-5BAE8909968B}"/>
              </a:ext>
            </a:extLst>
          </p:cNvPr>
          <p:cNvSpPr txBox="1">
            <a:spLocks/>
          </p:cNvSpPr>
          <p:nvPr/>
        </p:nvSpPr>
        <p:spPr>
          <a:xfrm>
            <a:off x="32572104" y="27181526"/>
            <a:ext cx="9414101" cy="4725711"/>
          </a:xfrm>
          <a:prstGeom prst="rect">
            <a:avLst/>
          </a:prstGeom>
          <a:noFill/>
          <a:ln>
            <a:solidFill>
              <a:schemeClr val="bg1"/>
            </a:solidFill>
          </a:ln>
        </p:spPr>
        <p:txBody>
          <a:bodyPr vert="horz" lIns="91436" tIns="45717" rIns="91436" bIns="4571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150" b="1">
                <a:latin typeface="Cambria"/>
                <a:ea typeface="Cambria"/>
              </a:rPr>
              <a:t>Hydraulics:</a:t>
            </a:r>
          </a:p>
          <a:p>
            <a:pPr algn="l">
              <a:spcBef>
                <a:spcPts val="0"/>
              </a:spcBef>
            </a:pPr>
            <a:endParaRPr lang="en-US" sz="3150" b="1">
              <a:latin typeface="Cambria"/>
              <a:ea typeface="Cambria"/>
            </a:endParaRPr>
          </a:p>
          <a:p>
            <a:pPr marL="342893" indent="-342893" algn="l">
              <a:spcBef>
                <a:spcPts val="0"/>
              </a:spcBef>
              <a:buFont typeface="Arial" panose="020B0604020202020204" pitchFamily="34" charset="0"/>
              <a:buChar char="•"/>
            </a:pPr>
            <a:r>
              <a:rPr lang="en-US" sz="2800">
                <a:latin typeface="Cambria" panose="02040503050406030204" pitchFamily="18" charset="0"/>
                <a:ea typeface="Cambria" panose="02040503050406030204" pitchFamily="18" charset="0"/>
              </a:rPr>
              <a:t>Replace flashboard pins with ¾” std. steel pins and extend primary spillway by cutting 5’ into auxiliary spillway.</a:t>
            </a:r>
            <a:r>
              <a:rPr lang="en-US" sz="2800">
                <a:latin typeface="Cambria" panose="02040503050406030204" pitchFamily="18" charset="0"/>
              </a:rPr>
              <a:t> New primary section will have same specifications, including pin spacing and flashboard height. </a:t>
            </a:r>
            <a:endParaRPr lang="en-US" sz="2800">
              <a:latin typeface="Cambria" panose="02040503050406030204" pitchFamily="18" charset="0"/>
              <a:ea typeface="Cambria" panose="02040503050406030204" pitchFamily="18" charset="0"/>
            </a:endParaRPr>
          </a:p>
          <a:p>
            <a:pPr marL="342893" indent="-342893" algn="l">
              <a:spcBef>
                <a:spcPts val="0"/>
              </a:spcBef>
              <a:buFont typeface="Arial" panose="020B0604020202020204" pitchFamily="34" charset="0"/>
              <a:buChar char="•"/>
            </a:pPr>
            <a:r>
              <a:rPr lang="en-US" sz="2800">
                <a:latin typeface="Cambria" panose="02040503050406030204" pitchFamily="18" charset="0"/>
                <a:ea typeface="Cambria" panose="02040503050406030204" pitchFamily="18" charset="0"/>
              </a:rPr>
              <a:t>Seal mill-side conduit gate and replace center gate with model 954 Whipps top seal gate. </a:t>
            </a:r>
          </a:p>
          <a:p>
            <a:pPr marL="342893" indent="-342893" algn="l">
              <a:spcBef>
                <a:spcPts val="0"/>
              </a:spcBef>
              <a:buFont typeface="Arial" panose="020B0604020202020204" pitchFamily="34" charset="0"/>
              <a:buChar char="•"/>
            </a:pPr>
            <a:r>
              <a:rPr lang="en-US" sz="2800">
                <a:latin typeface="Cambria" panose="02040503050406030204" pitchFamily="18" charset="0"/>
                <a:ea typeface="Cambria" panose="02040503050406030204" pitchFamily="18" charset="0"/>
              </a:rPr>
              <a:t>Raise concrete abutments and right-side dam to elevation 1059.3 FT. This will extend lifetime of rehabilitation.</a:t>
            </a:r>
          </a:p>
          <a:p>
            <a:pPr marL="342893" indent="-342893" algn="l">
              <a:spcBef>
                <a:spcPts val="0"/>
              </a:spcBef>
              <a:buFont typeface="Arial" panose="020B0604020202020204" pitchFamily="34" charset="0"/>
              <a:buChar char="•"/>
            </a:pPr>
            <a:r>
              <a:rPr lang="en-US" sz="2800">
                <a:latin typeface="Cambria" panose="02040503050406030204" pitchFamily="18" charset="0"/>
                <a:ea typeface="Cambria" panose="02040503050406030204" pitchFamily="18" charset="0"/>
              </a:rPr>
              <a:t>Outflow increases from 1070 CFS to 1098 CFS and there are no anticipated impacts due to the small increase in outflow.</a:t>
            </a:r>
          </a:p>
        </p:txBody>
      </p:sp>
      <p:sp>
        <p:nvSpPr>
          <p:cNvPr id="56" name="Cloud 55">
            <a:extLst>
              <a:ext uri="{FF2B5EF4-FFF2-40B4-BE49-F238E27FC236}">
                <a16:creationId xmlns:a16="http://schemas.microsoft.com/office/drawing/2014/main" id="{72508B03-2857-DD7F-7773-5161C31B1232}"/>
              </a:ext>
            </a:extLst>
          </p:cNvPr>
          <p:cNvSpPr/>
          <p:nvPr/>
        </p:nvSpPr>
        <p:spPr>
          <a:xfrm>
            <a:off x="492603" y="25803879"/>
            <a:ext cx="5811037" cy="429853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285744" indent="-285744">
              <a:buFont typeface="Courier New" panose="02070309020205020404" pitchFamily="49" charset="0"/>
              <a:buChar char="o"/>
            </a:pPr>
            <a:endParaRPr lang="en-US" sz="2000"/>
          </a:p>
        </p:txBody>
      </p:sp>
      <p:sp>
        <p:nvSpPr>
          <p:cNvPr id="62" name="TextBox 61">
            <a:extLst>
              <a:ext uri="{FF2B5EF4-FFF2-40B4-BE49-F238E27FC236}">
                <a16:creationId xmlns:a16="http://schemas.microsoft.com/office/drawing/2014/main" id="{8B1BBC61-6647-5B76-A32B-8C9C9F5F171B}"/>
              </a:ext>
            </a:extLst>
          </p:cNvPr>
          <p:cNvSpPr txBox="1"/>
          <p:nvPr/>
        </p:nvSpPr>
        <p:spPr>
          <a:xfrm>
            <a:off x="1208339" y="26564111"/>
            <a:ext cx="4410719" cy="4036811"/>
          </a:xfrm>
          <a:prstGeom prst="rect">
            <a:avLst/>
          </a:prstGeom>
          <a:noFill/>
        </p:spPr>
        <p:txBody>
          <a:bodyPr wrap="square" rtlCol="0">
            <a:spAutoFit/>
          </a:bodyPr>
          <a:lstStyle/>
          <a:p>
            <a:pPr marL="285744" indent="-285744">
              <a:buFont typeface="Courier New" panose="02070309020205020404" pitchFamily="49" charset="0"/>
              <a:buChar char="o"/>
            </a:pPr>
            <a:r>
              <a:rPr lang="en-US" sz="2000">
                <a:latin typeface="Cambria" panose="02040503050406030204" pitchFamily="18" charset="0"/>
                <a:ea typeface="Cambria" panose="02040503050406030204" pitchFamily="18" charset="0"/>
              </a:rPr>
              <a:t>Historical gate house</a:t>
            </a:r>
          </a:p>
          <a:p>
            <a:pPr marL="285744" indent="-285744">
              <a:buFont typeface="Courier New" panose="02070309020205020404" pitchFamily="49" charset="0"/>
              <a:buChar char="o"/>
            </a:pPr>
            <a:r>
              <a:rPr lang="en-US" sz="2000">
                <a:latin typeface="Cambria" panose="02040503050406030204" pitchFamily="18" charset="0"/>
                <a:ea typeface="Cambria" panose="02040503050406030204" pitchFamily="18" charset="0"/>
              </a:rPr>
              <a:t>Preservation of historical pieces </a:t>
            </a:r>
          </a:p>
          <a:p>
            <a:pPr marL="285744" indent="-285744">
              <a:buFont typeface="Courier New" panose="02070309020205020404" pitchFamily="49" charset="0"/>
              <a:buChar char="o"/>
            </a:pPr>
            <a:r>
              <a:rPr lang="en-US" sz="2000">
                <a:latin typeface="Cambria" panose="02040503050406030204" pitchFamily="18" charset="0"/>
                <a:ea typeface="Cambria" panose="02040503050406030204" pitchFamily="18" charset="0"/>
              </a:rPr>
              <a:t>Benjamin Pratt Memorial Dam  2023</a:t>
            </a:r>
          </a:p>
          <a:p>
            <a:pPr marL="285744" indent="-285744">
              <a:buFont typeface="Courier New" panose="02070309020205020404" pitchFamily="49" charset="0"/>
              <a:buChar char="o"/>
            </a:pPr>
            <a:r>
              <a:rPr lang="en-US" sz="2000">
                <a:latin typeface="Cambria" panose="02040503050406030204" pitchFamily="18" charset="0"/>
                <a:ea typeface="Cambria" panose="02040503050406030204" pitchFamily="18" charset="0"/>
              </a:rPr>
              <a:t>Antrim Historical Society Concerns</a:t>
            </a:r>
          </a:p>
          <a:p>
            <a:pPr marL="742936" lvl="1" indent="-285744">
              <a:buFont typeface="Courier New" panose="02070309020205020404" pitchFamily="49" charset="0"/>
              <a:buChar char="o"/>
            </a:pPr>
            <a:r>
              <a:rPr lang="en-US" sz="2000">
                <a:latin typeface="Cambria" panose="02040503050406030204" pitchFamily="18" charset="0"/>
                <a:ea typeface="Cambria" panose="02040503050406030204" pitchFamily="18" charset="0"/>
              </a:rPr>
              <a:t>Preserving items during construction</a:t>
            </a:r>
          </a:p>
          <a:p>
            <a:pPr marL="742936" lvl="1" indent="-285744">
              <a:buFont typeface="Courier New" panose="02070309020205020404" pitchFamily="49" charset="0"/>
              <a:buChar char="o"/>
            </a:pPr>
            <a:r>
              <a:rPr lang="en-US" sz="2000">
                <a:latin typeface="Cambria" panose="02040503050406030204" pitchFamily="18" charset="0"/>
                <a:ea typeface="Cambria" panose="02040503050406030204" pitchFamily="18" charset="0"/>
              </a:rPr>
              <a:t>Recording any information on the older upstream dam</a:t>
            </a:r>
          </a:p>
          <a:p>
            <a:endParaRPr lang="en-US"/>
          </a:p>
        </p:txBody>
      </p:sp>
      <p:sp>
        <p:nvSpPr>
          <p:cNvPr id="63" name="Rectangle 62">
            <a:extLst>
              <a:ext uri="{FF2B5EF4-FFF2-40B4-BE49-F238E27FC236}">
                <a16:creationId xmlns:a16="http://schemas.microsoft.com/office/drawing/2014/main" id="{78F8952B-B8C9-96B7-112C-8E2E6DD40F44}"/>
              </a:ext>
            </a:extLst>
          </p:cNvPr>
          <p:cNvSpPr/>
          <p:nvPr/>
        </p:nvSpPr>
        <p:spPr>
          <a:xfrm>
            <a:off x="841965" y="32728184"/>
            <a:ext cx="2913916" cy="9750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4" name="Rectangle 63">
            <a:extLst>
              <a:ext uri="{FF2B5EF4-FFF2-40B4-BE49-F238E27FC236}">
                <a16:creationId xmlns:a16="http://schemas.microsoft.com/office/drawing/2014/main" id="{B3CB22A9-53A5-1119-3D7B-562CCEA016D1}"/>
              </a:ext>
            </a:extLst>
          </p:cNvPr>
          <p:cNvSpPr/>
          <p:nvPr/>
        </p:nvSpPr>
        <p:spPr>
          <a:xfrm>
            <a:off x="4324794" y="33164465"/>
            <a:ext cx="2264541" cy="4917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8" name="Rectangle 67">
            <a:extLst>
              <a:ext uri="{FF2B5EF4-FFF2-40B4-BE49-F238E27FC236}">
                <a16:creationId xmlns:a16="http://schemas.microsoft.com/office/drawing/2014/main" id="{15A689A6-B732-E308-64CE-B200CF3ECA3A}"/>
              </a:ext>
            </a:extLst>
          </p:cNvPr>
          <p:cNvSpPr/>
          <p:nvPr/>
        </p:nvSpPr>
        <p:spPr>
          <a:xfrm>
            <a:off x="7142375" y="33012638"/>
            <a:ext cx="3741539" cy="696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0" name="TextBox 69">
            <a:extLst>
              <a:ext uri="{FF2B5EF4-FFF2-40B4-BE49-F238E27FC236}">
                <a16:creationId xmlns:a16="http://schemas.microsoft.com/office/drawing/2014/main" id="{7933F0E1-469A-EA70-90C4-22670262FFE8}"/>
              </a:ext>
            </a:extLst>
          </p:cNvPr>
          <p:cNvSpPr txBox="1"/>
          <p:nvPr/>
        </p:nvSpPr>
        <p:spPr>
          <a:xfrm>
            <a:off x="846082" y="32737208"/>
            <a:ext cx="2984997" cy="1015663"/>
          </a:xfrm>
          <a:prstGeom prst="rect">
            <a:avLst/>
          </a:prstGeom>
          <a:noFill/>
        </p:spPr>
        <p:txBody>
          <a:bodyPr wrap="square" rtlCol="0">
            <a:spAutoFit/>
          </a:bodyPr>
          <a:lstStyle/>
          <a:p>
            <a:r>
              <a:rPr lang="en-US" sz="2000">
                <a:latin typeface="Cambria" panose="02040503050406030204" pitchFamily="18" charset="0"/>
                <a:ea typeface="Cambria" panose="02040503050406030204" pitchFamily="18" charset="0"/>
              </a:rPr>
              <a:t>Historical materials will be preserved for use by Antrim Historical Society </a:t>
            </a:r>
          </a:p>
        </p:txBody>
      </p:sp>
      <p:sp>
        <p:nvSpPr>
          <p:cNvPr id="71" name="TextBox 70">
            <a:extLst>
              <a:ext uri="{FF2B5EF4-FFF2-40B4-BE49-F238E27FC236}">
                <a16:creationId xmlns:a16="http://schemas.microsoft.com/office/drawing/2014/main" id="{9F21F76B-F4FC-7F47-2A67-E0A4A08AC1DE}"/>
              </a:ext>
            </a:extLst>
          </p:cNvPr>
          <p:cNvSpPr txBox="1"/>
          <p:nvPr/>
        </p:nvSpPr>
        <p:spPr>
          <a:xfrm>
            <a:off x="4393679" y="33260425"/>
            <a:ext cx="2348260" cy="369332"/>
          </a:xfrm>
          <a:prstGeom prst="rect">
            <a:avLst/>
          </a:prstGeom>
          <a:noFill/>
        </p:spPr>
        <p:txBody>
          <a:bodyPr wrap="square" rtlCol="0">
            <a:spAutoFit/>
          </a:bodyPr>
          <a:lstStyle/>
          <a:p>
            <a:r>
              <a:rPr lang="en-US" sz="1800">
                <a:latin typeface="Cambria" panose="02040503050406030204" pitchFamily="18" charset="0"/>
                <a:ea typeface="Cambria" panose="02040503050406030204" pitchFamily="18" charset="0"/>
              </a:rPr>
              <a:t>Historic Gate Wheel</a:t>
            </a:r>
          </a:p>
        </p:txBody>
      </p:sp>
      <p:sp>
        <p:nvSpPr>
          <p:cNvPr id="72" name="TextBox 71">
            <a:extLst>
              <a:ext uri="{FF2B5EF4-FFF2-40B4-BE49-F238E27FC236}">
                <a16:creationId xmlns:a16="http://schemas.microsoft.com/office/drawing/2014/main" id="{8A48EE6B-CD95-88D2-FD20-3B9AB9437FA7}"/>
              </a:ext>
            </a:extLst>
          </p:cNvPr>
          <p:cNvSpPr txBox="1"/>
          <p:nvPr/>
        </p:nvSpPr>
        <p:spPr>
          <a:xfrm>
            <a:off x="7142376" y="33044990"/>
            <a:ext cx="3569437" cy="646331"/>
          </a:xfrm>
          <a:prstGeom prst="rect">
            <a:avLst/>
          </a:prstGeom>
          <a:noFill/>
        </p:spPr>
        <p:txBody>
          <a:bodyPr wrap="square" rtlCol="0">
            <a:spAutoFit/>
          </a:bodyPr>
          <a:lstStyle/>
          <a:p>
            <a:r>
              <a:rPr lang="en-US" sz="1800">
                <a:latin typeface="Cambria" panose="02040503050406030204" pitchFamily="18" charset="0"/>
                <a:ea typeface="Cambria" panose="02040503050406030204" pitchFamily="18" charset="0"/>
              </a:rPr>
              <a:t>Old gate opening, flashboards, and Historic water level record</a:t>
            </a:r>
          </a:p>
        </p:txBody>
      </p:sp>
      <p:pic>
        <p:nvPicPr>
          <p:cNvPr id="20" name="Picture 19" descr="A small stream with rocks and grass&#10;&#10;AI-generated content may be incorrect.">
            <a:extLst>
              <a:ext uri="{FF2B5EF4-FFF2-40B4-BE49-F238E27FC236}">
                <a16:creationId xmlns:a16="http://schemas.microsoft.com/office/drawing/2014/main" id="{1504D32A-6482-FFED-888A-9C7DE19C39DA}"/>
              </a:ext>
            </a:extLst>
          </p:cNvPr>
          <p:cNvPicPr>
            <a:picLocks noChangeAspect="1"/>
          </p:cNvPicPr>
          <p:nvPr/>
        </p:nvPicPr>
        <p:blipFill>
          <a:blip r:embed="rId21"/>
          <a:stretch>
            <a:fillRect/>
          </a:stretch>
        </p:blipFill>
        <p:spPr>
          <a:xfrm>
            <a:off x="37917603" y="11743655"/>
            <a:ext cx="5443972" cy="3403012"/>
          </a:xfrm>
          <a:prstGeom prst="rect">
            <a:avLst/>
          </a:prstGeom>
          <a:ln>
            <a:solidFill>
              <a:srgbClr val="4472C4"/>
            </a:solidFill>
          </a:ln>
        </p:spPr>
      </p:pic>
      <p:pic>
        <p:nvPicPr>
          <p:cNvPr id="41" name="Picture 40" descr="A stream in the woods&#10;&#10;AI-generated content may be incorrect.">
            <a:extLst>
              <a:ext uri="{FF2B5EF4-FFF2-40B4-BE49-F238E27FC236}">
                <a16:creationId xmlns:a16="http://schemas.microsoft.com/office/drawing/2014/main" id="{BA20D33C-8148-6B8F-C0A6-DC1737C02731}"/>
              </a:ext>
            </a:extLst>
          </p:cNvPr>
          <p:cNvPicPr>
            <a:picLocks noChangeAspect="1"/>
          </p:cNvPicPr>
          <p:nvPr/>
        </p:nvPicPr>
        <p:blipFill>
          <a:blip r:embed="rId22"/>
          <a:stretch>
            <a:fillRect/>
          </a:stretch>
        </p:blipFill>
        <p:spPr>
          <a:xfrm>
            <a:off x="32564264" y="11736046"/>
            <a:ext cx="4705076" cy="3389184"/>
          </a:xfrm>
          <a:prstGeom prst="rect">
            <a:avLst/>
          </a:prstGeom>
          <a:ln>
            <a:solidFill>
              <a:srgbClr val="4472C4"/>
            </a:solidFill>
          </a:ln>
        </p:spPr>
      </p:pic>
      <p:sp>
        <p:nvSpPr>
          <p:cNvPr id="57" name="Rectangle 56">
            <a:extLst>
              <a:ext uri="{FF2B5EF4-FFF2-40B4-BE49-F238E27FC236}">
                <a16:creationId xmlns:a16="http://schemas.microsoft.com/office/drawing/2014/main" id="{D30DACB7-E027-0B51-4930-15AFDCA4A71F}"/>
              </a:ext>
            </a:extLst>
          </p:cNvPr>
          <p:cNvSpPr/>
          <p:nvPr/>
        </p:nvSpPr>
        <p:spPr>
          <a:xfrm>
            <a:off x="32560589" y="8095967"/>
            <a:ext cx="6923398" cy="3393978"/>
          </a:xfrm>
          <a:prstGeom prst="rect">
            <a:avLst/>
          </a:prstGeom>
          <a:ln>
            <a:solidFill>
              <a:srgbClr val="4472C4"/>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t"/>
          <a:lstStyle/>
          <a:p>
            <a:pPr algn="ctr"/>
            <a:r>
              <a:rPr lang="en-US" sz="2800" b="1">
                <a:ea typeface="+mn-lt"/>
                <a:cs typeface="+mn-lt"/>
              </a:rPr>
              <a:t>Encroaching Brush &amp; Observed Erosion</a:t>
            </a:r>
            <a:endParaRPr lang="en-US">
              <a:ea typeface="Calibri" panose="020F0502020204030204"/>
              <a:cs typeface="Calibri" panose="020F0502020204030204"/>
            </a:endParaRPr>
          </a:p>
          <a:p>
            <a:pPr marL="342893" indent="-342893">
              <a:buFont typeface="Arial"/>
              <a:buChar char="•"/>
            </a:pPr>
            <a:r>
              <a:rPr lang="en-US" sz="2400">
                <a:ea typeface="+mn-lt"/>
                <a:cs typeface="+mn-lt"/>
              </a:rPr>
              <a:t>Vegetation root intrusion creating potential seepage pathways</a:t>
            </a:r>
          </a:p>
          <a:p>
            <a:pPr marL="342893" indent="-342893">
              <a:buFont typeface="Arial"/>
              <a:buChar char="•"/>
            </a:pPr>
            <a:r>
              <a:rPr lang="en-US" sz="2400">
                <a:ea typeface="+mn-lt"/>
                <a:cs typeface="+mn-lt"/>
              </a:rPr>
              <a:t>Erosion undermining concrete spillway base</a:t>
            </a:r>
          </a:p>
          <a:p>
            <a:pPr marL="342893" indent="-342893">
              <a:buFont typeface="Arial"/>
              <a:buChar char="•"/>
            </a:pPr>
            <a:r>
              <a:rPr lang="en-US" sz="2400">
                <a:ea typeface="+mn-lt"/>
                <a:cs typeface="+mn-lt"/>
              </a:rPr>
              <a:t>Regrading of the eroded area with an engineered fill is needed</a:t>
            </a:r>
          </a:p>
          <a:p>
            <a:pPr marL="342893" indent="-342893">
              <a:buFont typeface="Arial"/>
              <a:buChar char="•"/>
            </a:pPr>
            <a:r>
              <a:rPr lang="en-US" sz="2400">
                <a:ea typeface="+mn-lt"/>
                <a:cs typeface="+mn-lt"/>
              </a:rPr>
              <a:t>Stormwater controls required: compost filter socks, silt fence, rip rap, rock filters</a:t>
            </a:r>
            <a:endParaRPr lang="en-US" sz="2400">
              <a:ea typeface="Calibri"/>
              <a:cs typeface="Calibri"/>
            </a:endParaRPr>
          </a:p>
          <a:p>
            <a:pPr marL="342893" indent="-342893">
              <a:buFont typeface="Arial"/>
              <a:buChar char="•"/>
            </a:pPr>
            <a:endParaRPr lang="en-US" sz="2000">
              <a:ea typeface="Calibri" panose="020F0502020204030204"/>
              <a:cs typeface="Calibri" panose="020F0502020204030204"/>
            </a:endParaRPr>
          </a:p>
        </p:txBody>
      </p:sp>
      <p:pic>
        <p:nvPicPr>
          <p:cNvPr id="58" name="Picture 57">
            <a:extLst>
              <a:ext uri="{FF2B5EF4-FFF2-40B4-BE49-F238E27FC236}">
                <a16:creationId xmlns:a16="http://schemas.microsoft.com/office/drawing/2014/main" id="{80EEC026-CF28-3B5D-B55C-3823CE74E394}"/>
              </a:ext>
            </a:extLst>
          </p:cNvPr>
          <p:cNvPicPr>
            <a:picLocks noChangeAspect="1"/>
          </p:cNvPicPr>
          <p:nvPr/>
        </p:nvPicPr>
        <p:blipFill>
          <a:blip r:embed="rId23"/>
          <a:stretch>
            <a:fillRect/>
          </a:stretch>
        </p:blipFill>
        <p:spPr>
          <a:xfrm rot="5400000">
            <a:off x="39267420" y="7343136"/>
            <a:ext cx="4738406" cy="3581092"/>
          </a:xfrm>
          <a:prstGeom prst="rect">
            <a:avLst/>
          </a:prstGeom>
          <a:ln>
            <a:solidFill>
              <a:srgbClr val="4472C4"/>
            </a:solidFill>
          </a:ln>
        </p:spPr>
      </p:pic>
      <p:pic>
        <p:nvPicPr>
          <p:cNvPr id="59" name="Picture 58" descr="A screenshot of a graph&#10;&#10;AI-generated content may be incorrect.">
            <a:extLst>
              <a:ext uri="{FF2B5EF4-FFF2-40B4-BE49-F238E27FC236}">
                <a16:creationId xmlns:a16="http://schemas.microsoft.com/office/drawing/2014/main" id="{825761A5-117E-04F9-3984-D97B52159010}"/>
              </a:ext>
            </a:extLst>
          </p:cNvPr>
          <p:cNvPicPr>
            <a:picLocks noChangeAspect="1"/>
          </p:cNvPicPr>
          <p:nvPr/>
        </p:nvPicPr>
        <p:blipFill>
          <a:blip r:embed="rId24"/>
          <a:srcRect l="177" t="-2625" r="942" b="-3418"/>
          <a:stretch>
            <a:fillRect/>
          </a:stretch>
        </p:blipFill>
        <p:spPr>
          <a:xfrm>
            <a:off x="32200082" y="5813521"/>
            <a:ext cx="11559038" cy="2122113"/>
          </a:xfrm>
          <a:prstGeom prst="rect">
            <a:avLst/>
          </a:prstGeom>
        </p:spPr>
      </p:pic>
      <p:sp>
        <p:nvSpPr>
          <p:cNvPr id="3" name="textruta 2">
            <a:extLst>
              <a:ext uri="{FF2B5EF4-FFF2-40B4-BE49-F238E27FC236}">
                <a16:creationId xmlns:a16="http://schemas.microsoft.com/office/drawing/2014/main" id="{2783618A-9DE2-61C6-8DB6-AC6202C2800B}"/>
              </a:ext>
            </a:extLst>
          </p:cNvPr>
          <p:cNvSpPr txBox="1"/>
          <p:nvPr/>
        </p:nvSpPr>
        <p:spPr>
          <a:xfrm>
            <a:off x="20431995" y="29592327"/>
            <a:ext cx="1473046" cy="400110"/>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000" b="1">
                <a:latin typeface="Cambria"/>
                <a:ea typeface="Cambria"/>
                <a:cs typeface="Calibri"/>
              </a:rPr>
              <a:t>FoS=0.473</a:t>
            </a:r>
            <a:endParaRPr lang="sv-SE" sz="2000">
              <a:latin typeface="Cambria"/>
              <a:ea typeface="Cambria"/>
            </a:endParaRPr>
          </a:p>
        </p:txBody>
      </p:sp>
      <p:pic>
        <p:nvPicPr>
          <p:cNvPr id="1026" name="Picture 2" descr="New Hampshire Vector Map, PNG, 1200x1200px, New Hampshire, Blue, Istock ...">
            <a:extLst>
              <a:ext uri="{FF2B5EF4-FFF2-40B4-BE49-F238E27FC236}">
                <a16:creationId xmlns:a16="http://schemas.microsoft.com/office/drawing/2014/main" id="{BB9689C0-5821-1EA0-5EAD-94A0ACF68E4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507026" y="9040255"/>
            <a:ext cx="3709888" cy="3709888"/>
          </a:xfrm>
          <a:prstGeom prst="rect">
            <a:avLst/>
          </a:prstGeom>
          <a:noFill/>
          <a:extLst>
            <a:ext uri="{909E8E84-426E-40DD-AFC4-6F175D3DCCD1}">
              <a14:hiddenFill xmlns:a14="http://schemas.microsoft.com/office/drawing/2010/main">
                <a:solidFill>
                  <a:srgbClr val="FFFFFF"/>
                </a:solidFill>
              </a14:hiddenFill>
            </a:ext>
          </a:extLst>
        </p:spPr>
      </p:pic>
      <p:sp>
        <p:nvSpPr>
          <p:cNvPr id="11" name="Star: 5 Points 10">
            <a:extLst>
              <a:ext uri="{FF2B5EF4-FFF2-40B4-BE49-F238E27FC236}">
                <a16:creationId xmlns:a16="http://schemas.microsoft.com/office/drawing/2014/main" id="{A6BAD5CE-219E-7A58-5057-AE1F1CABCA48}"/>
              </a:ext>
            </a:extLst>
          </p:cNvPr>
          <p:cNvSpPr/>
          <p:nvPr/>
        </p:nvSpPr>
        <p:spPr>
          <a:xfrm>
            <a:off x="9964420" y="12105268"/>
            <a:ext cx="157480" cy="142240"/>
          </a:xfrm>
          <a:prstGeom prst="star5">
            <a:avLst/>
          </a:prstGeom>
          <a:solidFill>
            <a:srgbClr val="2E09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screenshot of a graph&#10;&#10;AI-generated content may be incorrect.">
            <a:extLst>
              <a:ext uri="{FF2B5EF4-FFF2-40B4-BE49-F238E27FC236}">
                <a16:creationId xmlns:a16="http://schemas.microsoft.com/office/drawing/2014/main" id="{B505AFFB-CAFD-958D-BE2E-B3791B0F6B5F}"/>
              </a:ext>
            </a:extLst>
          </p:cNvPr>
          <p:cNvPicPr>
            <a:picLocks noChangeAspect="1"/>
          </p:cNvPicPr>
          <p:nvPr/>
        </p:nvPicPr>
        <p:blipFill>
          <a:blip r:embed="rId24"/>
          <a:srcRect l="6634" t="64309" r="82025" b="29745"/>
          <a:stretch>
            <a:fillRect/>
          </a:stretch>
        </p:blipFill>
        <p:spPr>
          <a:xfrm>
            <a:off x="32542918" y="7100211"/>
            <a:ext cx="2274586" cy="204189"/>
          </a:xfrm>
          <a:prstGeom prst="rect">
            <a:avLst/>
          </a:prstGeom>
        </p:spPr>
      </p:pic>
      <p:pic>
        <p:nvPicPr>
          <p:cNvPr id="25" name="Picture 24" descr="A screenshot of a graph&#10;&#10;AI-generated content may be incorrect.">
            <a:extLst>
              <a:ext uri="{FF2B5EF4-FFF2-40B4-BE49-F238E27FC236}">
                <a16:creationId xmlns:a16="http://schemas.microsoft.com/office/drawing/2014/main" id="{456EB703-75D0-DAA2-BB87-D6803FE14D88}"/>
              </a:ext>
            </a:extLst>
          </p:cNvPr>
          <p:cNvPicPr>
            <a:picLocks noChangeAspect="1"/>
          </p:cNvPicPr>
          <p:nvPr/>
        </p:nvPicPr>
        <p:blipFill>
          <a:blip r:embed="rId24"/>
          <a:srcRect l="31002" t="64374" r="57657" b="29680"/>
          <a:stretch>
            <a:fillRect/>
          </a:stretch>
        </p:blipFill>
        <p:spPr>
          <a:xfrm>
            <a:off x="35426406" y="7111391"/>
            <a:ext cx="2171831" cy="194966"/>
          </a:xfrm>
          <a:prstGeom prst="rect">
            <a:avLst/>
          </a:prstGeom>
        </p:spPr>
      </p:pic>
      <p:pic>
        <p:nvPicPr>
          <p:cNvPr id="29" name="Picture 28" descr="A screenshot of a graph&#10;&#10;AI-generated content may be incorrect.">
            <a:extLst>
              <a:ext uri="{FF2B5EF4-FFF2-40B4-BE49-F238E27FC236}">
                <a16:creationId xmlns:a16="http://schemas.microsoft.com/office/drawing/2014/main" id="{53ABFA2C-8BC8-23A5-5411-589BC1DDAEF3}"/>
              </a:ext>
            </a:extLst>
          </p:cNvPr>
          <p:cNvPicPr>
            <a:picLocks noChangeAspect="1"/>
          </p:cNvPicPr>
          <p:nvPr/>
        </p:nvPicPr>
        <p:blipFill>
          <a:blip r:embed="rId24"/>
          <a:srcRect l="55882" t="64075" r="32777" b="29979"/>
          <a:stretch>
            <a:fillRect/>
          </a:stretch>
        </p:blipFill>
        <p:spPr>
          <a:xfrm>
            <a:off x="38342873" y="7115197"/>
            <a:ext cx="2129489" cy="191163"/>
          </a:xfrm>
          <a:prstGeom prst="rect">
            <a:avLst/>
          </a:prstGeom>
        </p:spPr>
      </p:pic>
      <p:pic>
        <p:nvPicPr>
          <p:cNvPr id="69" name="Picture 68" descr="A screenshot of a graph&#10;&#10;AI-generated content may be incorrect.">
            <a:extLst>
              <a:ext uri="{FF2B5EF4-FFF2-40B4-BE49-F238E27FC236}">
                <a16:creationId xmlns:a16="http://schemas.microsoft.com/office/drawing/2014/main" id="{A6812467-82C4-E336-BABB-0443F6C9324C}"/>
              </a:ext>
            </a:extLst>
          </p:cNvPr>
          <p:cNvPicPr>
            <a:picLocks noChangeAspect="1"/>
          </p:cNvPicPr>
          <p:nvPr/>
        </p:nvPicPr>
        <p:blipFill>
          <a:blip r:embed="rId24"/>
          <a:srcRect l="30956" t="64376" r="57703" b="29678"/>
          <a:stretch>
            <a:fillRect/>
          </a:stretch>
        </p:blipFill>
        <p:spPr>
          <a:xfrm>
            <a:off x="41143109" y="7111104"/>
            <a:ext cx="2205059" cy="197947"/>
          </a:xfrm>
          <a:prstGeom prst="rect">
            <a:avLst/>
          </a:prstGeom>
        </p:spPr>
      </p:pic>
      <p:pic>
        <p:nvPicPr>
          <p:cNvPr id="5" name="Picture 4" descr="tn_i_954-GATE_4 - Image of a 954 sluice gate manufactured from stainless steel at the Whipps, Inc. factory in Massachusetts.">
            <a:extLst>
              <a:ext uri="{FF2B5EF4-FFF2-40B4-BE49-F238E27FC236}">
                <a16:creationId xmlns:a16="http://schemas.microsoft.com/office/drawing/2014/main" id="{B99A6D7A-4785-3436-AB28-315D6E465F0B}"/>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0309901" y="27168269"/>
            <a:ext cx="4585068" cy="4585068"/>
          </a:xfrm>
          <a:prstGeom prst="rect">
            <a:avLst/>
          </a:prstGeom>
          <a:noFill/>
          <a:ln>
            <a:noFill/>
          </a:ln>
        </p:spPr>
      </p:pic>
    </p:spTree>
    <p:extLst>
      <p:ext uri="{BB962C8B-B14F-4D97-AF65-F5344CB8AC3E}">
        <p14:creationId xmlns:p14="http://schemas.microsoft.com/office/powerpoint/2010/main" val="376030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2.xml><?xml version="1.0" encoding="utf-8"?>
<ds:datastoreItem xmlns:ds="http://schemas.openxmlformats.org/officeDocument/2006/customXml" ds:itemID="{1966D790-D06C-4361-94B8-8BED25FA40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781</Words>
  <Application>Microsoft Office PowerPoint</Application>
  <PresentationFormat>Custom</PresentationFormat>
  <Paragraphs>127</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vt:lpstr>
      <vt:lpstr>Courier New</vt:lpstr>
      <vt:lpstr>Office Theme</vt:lpstr>
      <vt:lpstr>Gregg Lake Dam Rehabilitation  Appalachia Kunz, Diana Eliasson, Nathan Nesbit, Nick Swanson Civil &amp; Environmental Engineering, University of New Hampshire, Durham, NH 03824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Diana Eliasson</cp:lastModifiedBy>
  <cp:revision>1</cp:revision>
  <cp:lastPrinted>2026-04-13T23:51:10Z</cp:lastPrinted>
  <dcterms:created xsi:type="dcterms:W3CDTF">2016-03-05T16:55:12Z</dcterms:created>
  <dcterms:modified xsi:type="dcterms:W3CDTF">2026-04-20T16:04:34Z</dcterms:modified>
</cp:coreProperties>
</file>