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43891200" cy="32918400"/>
  <p:notesSz cx="7772400" cy="100584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2194560" y="1312200"/>
            <a:ext cx="39500640" cy="54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255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2194560" y="7701840"/>
            <a:ext cx="39500640" cy="19090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8D3B177-C174-4910-BE86-5F01E774AB8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2194560" y="1312200"/>
            <a:ext cx="39500640" cy="54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en-US" sz="2554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en-US" sz="2554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</a:t>
            </a:r>
            <a:r>
              <a:rPr lang="en-US" sz="2554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text format</a:t>
            </a:r>
            <a:endParaRPr lang="en-US" sz="255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2194560" y="7701840"/>
            <a:ext cx="39500640" cy="19090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8226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58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6582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626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4935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3939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3288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162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1644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162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1644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162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1644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162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822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58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185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6582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26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162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493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939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1393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328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162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116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164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62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116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164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62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116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164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62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116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>
          <a:xfrm>
            <a:off x="2194560" y="29988000"/>
            <a:ext cx="10225080" cy="226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>
          <a:xfrm>
            <a:off x="15010560" y="29988000"/>
            <a:ext cx="13911840" cy="226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>
          <a:xfrm>
            <a:off x="31469760" y="29988000"/>
            <a:ext cx="10225080" cy="226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A996202E-7AE2-44A7-829E-1F55FDCDA50A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"/>
          <p:cNvPicPr/>
          <p:nvPr/>
        </p:nvPicPr>
        <p:blipFill>
          <a:blip r:embed="rId1"/>
          <a:stretch/>
        </p:blipFill>
        <p:spPr>
          <a:xfrm>
            <a:off x="360" y="360"/>
            <a:ext cx="43890840" cy="32918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</TotalTime>
  <Application>LibreOffice/26.2.2.2$Linux_X86_64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2026-03-31T17:53:08Z</dcterms:created>
  <dc:creator/>
  <dc:description/>
  <dc:language>en-US</dc:language>
  <cp:lastModifiedBy/>
  <cp:lastPrinted>2026-04-17T11:58:49Z</cp:lastPrinted>
  <dcterms:modified xsi:type="dcterms:W3CDTF">2026-04-20T11:39:07Z</dcterms:modified>
  <cp:revision>50</cp:revision>
  <dc:subject/>
  <dc:title/>
</cp:coreProperties>
</file>