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7" r:id="rId5"/>
  </p:sldIdLst>
  <p:sldSz cx="402336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21" algn="l" rtl="0" fontAlgn="base">
      <a:spcBef>
        <a:spcPct val="0"/>
      </a:spcBef>
      <a:spcAft>
        <a:spcPct val="0"/>
      </a:spcAft>
      <a:defRPr sz="2900" kern="1200">
        <a:solidFill>
          <a:schemeClr val="tx1"/>
        </a:solidFill>
        <a:latin typeface="Times New Roman" pitchFamily="27" charset="0"/>
        <a:ea typeface="+mn-ea"/>
        <a:cs typeface="+mn-cs"/>
      </a:defRPr>
    </a:lvl2pPr>
    <a:lvl3pPr marL="914241" algn="l" rtl="0" fontAlgn="base">
      <a:spcBef>
        <a:spcPct val="0"/>
      </a:spcBef>
      <a:spcAft>
        <a:spcPct val="0"/>
      </a:spcAft>
      <a:defRPr sz="2900" kern="1200">
        <a:solidFill>
          <a:schemeClr val="tx1"/>
        </a:solidFill>
        <a:latin typeface="Times New Roman" pitchFamily="27" charset="0"/>
        <a:ea typeface="+mn-ea"/>
        <a:cs typeface="+mn-cs"/>
      </a:defRPr>
    </a:lvl3pPr>
    <a:lvl4pPr marL="1371363" algn="l" rtl="0" fontAlgn="base">
      <a:spcBef>
        <a:spcPct val="0"/>
      </a:spcBef>
      <a:spcAft>
        <a:spcPct val="0"/>
      </a:spcAft>
      <a:defRPr sz="2900" kern="1200">
        <a:solidFill>
          <a:schemeClr val="tx1"/>
        </a:solidFill>
        <a:latin typeface="Times New Roman" pitchFamily="27" charset="0"/>
        <a:ea typeface="+mn-ea"/>
        <a:cs typeface="+mn-cs"/>
      </a:defRPr>
    </a:lvl4pPr>
    <a:lvl5pPr marL="1828483" algn="l" rtl="0" fontAlgn="base">
      <a:spcBef>
        <a:spcPct val="0"/>
      </a:spcBef>
      <a:spcAft>
        <a:spcPct val="0"/>
      </a:spcAft>
      <a:defRPr sz="2900" kern="1200">
        <a:solidFill>
          <a:schemeClr val="tx1"/>
        </a:solidFill>
        <a:latin typeface="Times New Roman" pitchFamily="27" charset="0"/>
        <a:ea typeface="+mn-ea"/>
        <a:cs typeface="+mn-cs"/>
      </a:defRPr>
    </a:lvl5pPr>
    <a:lvl6pPr marL="2285605" algn="l" defTabSz="914241" rtl="0" eaLnBrk="1" latinLnBrk="0" hangingPunct="1">
      <a:defRPr sz="2900" kern="1200">
        <a:solidFill>
          <a:schemeClr val="tx1"/>
        </a:solidFill>
        <a:latin typeface="Times New Roman" pitchFamily="27" charset="0"/>
        <a:ea typeface="+mn-ea"/>
        <a:cs typeface="+mn-cs"/>
      </a:defRPr>
    </a:lvl6pPr>
    <a:lvl7pPr marL="2742724" algn="l" defTabSz="914241" rtl="0" eaLnBrk="1" latinLnBrk="0" hangingPunct="1">
      <a:defRPr sz="2900" kern="1200">
        <a:solidFill>
          <a:schemeClr val="tx1"/>
        </a:solidFill>
        <a:latin typeface="Times New Roman" pitchFamily="27" charset="0"/>
        <a:ea typeface="+mn-ea"/>
        <a:cs typeface="+mn-cs"/>
      </a:defRPr>
    </a:lvl7pPr>
    <a:lvl8pPr marL="3199846" algn="l" defTabSz="914241" rtl="0" eaLnBrk="1" latinLnBrk="0" hangingPunct="1">
      <a:defRPr sz="2900" kern="1200">
        <a:solidFill>
          <a:schemeClr val="tx1"/>
        </a:solidFill>
        <a:latin typeface="Times New Roman" pitchFamily="27" charset="0"/>
        <a:ea typeface="+mn-ea"/>
        <a:cs typeface="+mn-cs"/>
      </a:defRPr>
    </a:lvl8pPr>
    <a:lvl9pPr marL="3656968" algn="l" defTabSz="914241"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userDrawn="1">
          <p15:clr>
            <a:srgbClr val="A4A3A4"/>
          </p15:clr>
        </p15:guide>
        <p15:guide id="2" pos="989" userDrawn="1">
          <p15:clr>
            <a:srgbClr val="A4A3A4"/>
          </p15:clr>
        </p15:guide>
        <p15:guide id="3" orient="horz" pos="7349" userDrawn="1">
          <p15:clr>
            <a:srgbClr val="A4A3A4"/>
          </p15:clr>
        </p15:guide>
        <p15:guide id="4" pos="96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4F7612-3DE6-C7E8-5E0A-CE0E7D715816}" name="Jane McCue" initials="JM" userId="S::jmm1481@usnh.edu::008403ae-acb3-42d6-a62e-a075e1dfadd4" providerId="AD"/>
  <p188:author id="{AD5A3A78-381D-DA15-3AF1-64DBAAE03A66}" name="George Nigro" initials="GN" userId="S::gan1017@usnh.edu::68e16f1f-df31-47ef-be3d-73cee42172b4" providerId="AD"/>
  <p188:author id="{0C55A293-333C-D842-0B23-BCF3A1A12B71}" name="Benjamin Blumsack" initials="BB" userId="S::bhb1021@usnh.edu::ea8c048f-a212-405b-9704-5efc2fccb8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DE"/>
    <a:srgbClr val="6EA92D"/>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34283-00A0-65E3-5E09-50C87DC0EAC4}" v="11" dt="2026-04-20T12:57:06.067"/>
    <p1510:client id="{F0661929-654C-4E08-B63C-85E178376519}" v="2762" dt="2026-04-19T20:50:12.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1884" y="48"/>
      </p:cViewPr>
      <p:guideLst>
        <p:guide orient="horz" pos="7553"/>
        <p:guide pos="989"/>
        <p:guide orient="horz" pos="7349"/>
        <p:guide pos="9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71650" y="962025"/>
            <a:ext cx="585311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2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41"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363"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483"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605" algn="l" defTabSz="914241" rtl="0" eaLnBrk="1" latinLnBrk="0" hangingPunct="1">
      <a:defRPr sz="1200" kern="1200">
        <a:solidFill>
          <a:schemeClr val="tx1"/>
        </a:solidFill>
        <a:latin typeface="+mn-lt"/>
        <a:ea typeface="+mn-ea"/>
        <a:cs typeface="+mn-cs"/>
      </a:defRPr>
    </a:lvl6pPr>
    <a:lvl7pPr marL="2742724" algn="l" defTabSz="914241" rtl="0" eaLnBrk="1" latinLnBrk="0" hangingPunct="1">
      <a:defRPr sz="1200" kern="1200">
        <a:solidFill>
          <a:schemeClr val="tx1"/>
        </a:solidFill>
        <a:latin typeface="+mn-lt"/>
        <a:ea typeface="+mn-ea"/>
        <a:cs typeface="+mn-cs"/>
      </a:defRPr>
    </a:lvl7pPr>
    <a:lvl8pPr marL="3199846" algn="l" defTabSz="914241" rtl="0" eaLnBrk="1" latinLnBrk="0" hangingPunct="1">
      <a:defRPr sz="1200" kern="1200">
        <a:solidFill>
          <a:schemeClr val="tx1"/>
        </a:solidFill>
        <a:latin typeface="+mn-lt"/>
        <a:ea typeface="+mn-ea"/>
        <a:cs typeface="+mn-cs"/>
      </a:defRPr>
    </a:lvl8pPr>
    <a:lvl9pPr marL="3656968"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1650" y="962025"/>
            <a:ext cx="5853113" cy="4789488"/>
          </a:xfrm>
        </p:spPr>
      </p:sp>
      <p:sp>
        <p:nvSpPr>
          <p:cNvPr id="3" name="Notes Placeholder 2"/>
          <p:cNvSpPr>
            <a:spLocks noGrp="1"/>
          </p:cNvSpPr>
          <p:nvPr>
            <p:ph type="body" idx="1"/>
          </p:nvPr>
        </p:nvSpPr>
        <p:spPr/>
        <p:txBody>
          <a:bodyPr/>
          <a:lstStyle/>
          <a:p>
            <a:r>
              <a:rPr lang="en-US"/>
              <a:t>General Order of Talking for URC</a:t>
            </a:r>
          </a:p>
          <a:p>
            <a:br>
              <a:rPr lang="en-US"/>
            </a:br>
            <a:r>
              <a:rPr lang="en-US"/>
              <a:t>Introduction: George (Friendly greeting, introduce ourselves, our project, sponsors &amp; advisors, and location)</a:t>
            </a:r>
          </a:p>
          <a:p>
            <a:br>
              <a:rPr lang="en-US"/>
            </a:br>
            <a:r>
              <a:rPr lang="en-US"/>
              <a:t>Background &amp; Program: Mike (Explain the history of the site, build date, current issues and concerns with the site, importance to the community but need for redevelopment, program by TEC to completely overhaul site, program info and such)</a:t>
            </a:r>
          </a:p>
          <a:p>
            <a:endParaRPr lang="en-US"/>
          </a:p>
          <a:p>
            <a:r>
              <a:rPr lang="en-US"/>
              <a:t>Site Design: Cam (Explain last semester’s general work, the logic in why 5 separate site designs were first made, then analyzed and combined into a better </a:t>
            </a:r>
            <a:r>
              <a:rPr lang="en-US" err="1"/>
              <a:t>pref</a:t>
            </a:r>
            <a:r>
              <a:rPr lang="en-US"/>
              <a:t> alternative, explaining logic of the </a:t>
            </a:r>
            <a:r>
              <a:rPr lang="en-US" err="1"/>
              <a:t>pref</a:t>
            </a:r>
            <a:r>
              <a:rPr lang="en-US"/>
              <a:t> alternative, retail along Ocean Blvd, shared main lobby, parking in the rear, </a:t>
            </a:r>
            <a:r>
              <a:rPr lang="en-US" err="1"/>
              <a:t>etc</a:t>
            </a:r>
            <a:r>
              <a:rPr lang="en-US"/>
              <a:t>)</a:t>
            </a:r>
          </a:p>
          <a:p>
            <a:endParaRPr lang="en-US"/>
          </a:p>
          <a:p>
            <a:r>
              <a:rPr lang="en-US"/>
              <a:t>Architectural Renderings: Angelo (Talk about this semester’s architectural work, general design logic behind choices made, items like column spacing in ballroom, ADA accessibility, general aesthetics)</a:t>
            </a:r>
          </a:p>
          <a:p>
            <a:br>
              <a:rPr lang="en-US"/>
            </a:br>
            <a:r>
              <a:rPr lang="en-US"/>
              <a:t>Structural Design: George (Talk about structural design, focus on garage by advice of sponsors and academic background, logic of choosing PSC for garage because of environment and logistics, choosing beam to analyze by observation as critical section, loadings (cred. Angelo), and then the flexural, vertical shear, and deflection check of design)</a:t>
            </a:r>
          </a:p>
          <a:p>
            <a:br>
              <a:rPr lang="en-US"/>
            </a:br>
            <a:r>
              <a:rPr lang="en-US" err="1"/>
              <a:t>Add’l</a:t>
            </a:r>
            <a:r>
              <a:rPr lang="en-US"/>
              <a:t> Elements: Jason (Explain the additional elements that went into the site, briefly touch on Foundation design which was NOT conducted due to time constraints, stormwater management improvements by increasing pervious ground and implementing NH Stormwater Design systems, as well as the permitting and codes by the state of NH and the town of Hampton)</a:t>
            </a:r>
          </a:p>
          <a:p>
            <a:endParaRPr lang="en-US"/>
          </a:p>
          <a:p>
            <a:r>
              <a:rPr lang="en-US"/>
              <a:t>Cost Estimate: Angelo (Briefly explain how RSMeans used to estimate costs, is not wholly accurate to this semester yet as still working on finishing architectural and structural design, but good estimates by general space usage)</a:t>
            </a:r>
          </a:p>
          <a:p>
            <a:endParaRPr lang="en-US"/>
          </a:p>
          <a:p>
            <a:r>
              <a:rPr lang="en-US"/>
              <a:t>End: George (Thank you and questions)</a:t>
            </a:r>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5829"/>
            <a:ext cx="34198560" cy="7056012"/>
          </a:xfrm>
        </p:spPr>
        <p:txBody>
          <a:bodyPr/>
          <a:lstStyle/>
          <a:p>
            <a:r>
              <a:rPr lang="en-US"/>
              <a:t>Click to edit Master title style</a:t>
            </a:r>
          </a:p>
        </p:txBody>
      </p:sp>
      <p:sp>
        <p:nvSpPr>
          <p:cNvPr id="3" name="Subtitle 2"/>
          <p:cNvSpPr>
            <a:spLocks noGrp="1"/>
          </p:cNvSpPr>
          <p:nvPr>
            <p:ph type="subTitle" idx="1"/>
          </p:nvPr>
        </p:nvSpPr>
        <p:spPr>
          <a:xfrm>
            <a:off x="6035040" y="18653441"/>
            <a:ext cx="28163520" cy="8413124"/>
          </a:xfrm>
        </p:spPr>
        <p:txBody>
          <a:bodyPr/>
          <a:lstStyle>
            <a:lvl1pPr marL="0" indent="0" algn="ctr">
              <a:buNone/>
              <a:defRPr/>
            </a:lvl1pPr>
            <a:lvl2pPr marL="419055" indent="0" algn="ctr">
              <a:buNone/>
              <a:defRPr/>
            </a:lvl2pPr>
            <a:lvl3pPr marL="838109" indent="0" algn="ctr">
              <a:buNone/>
              <a:defRPr/>
            </a:lvl3pPr>
            <a:lvl4pPr marL="1257163" indent="0" algn="ctr">
              <a:buNone/>
              <a:defRPr/>
            </a:lvl4pPr>
            <a:lvl5pPr marL="1676217" indent="0" algn="ctr">
              <a:buNone/>
              <a:defRPr/>
            </a:lvl5pPr>
            <a:lvl6pPr marL="2095273" indent="0" algn="ctr">
              <a:buNone/>
              <a:defRPr/>
            </a:lvl6pPr>
            <a:lvl7pPr marL="2514326" indent="0" algn="ctr">
              <a:buNone/>
              <a:defRPr/>
            </a:lvl7pPr>
            <a:lvl8pPr marL="2933381" indent="0" algn="ctr">
              <a:buNone/>
              <a:defRPr/>
            </a:lvl8pPr>
            <a:lvl9pPr marL="335243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910" y="2926729"/>
            <a:ext cx="8549640" cy="2633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053" y="2926729"/>
            <a:ext cx="25510690" cy="2633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7808" y="21153554"/>
            <a:ext cx="34198560" cy="6537639"/>
          </a:xfrm>
        </p:spPr>
        <p:txBody>
          <a:bodyPr anchor="t"/>
          <a:lstStyle>
            <a:lvl1pPr algn="l">
              <a:defRPr sz="3758" b="1" cap="all"/>
            </a:lvl1pPr>
          </a:lstStyle>
          <a:p>
            <a:r>
              <a:rPr lang="en-US"/>
              <a:t>Click to edit Master title style</a:t>
            </a:r>
          </a:p>
        </p:txBody>
      </p:sp>
      <p:sp>
        <p:nvSpPr>
          <p:cNvPr id="3" name="Text Placeholder 2"/>
          <p:cNvSpPr>
            <a:spLocks noGrp="1"/>
          </p:cNvSpPr>
          <p:nvPr>
            <p:ph type="body" idx="1"/>
          </p:nvPr>
        </p:nvSpPr>
        <p:spPr>
          <a:xfrm>
            <a:off x="3177808" y="13952657"/>
            <a:ext cx="34198560" cy="7200899"/>
          </a:xfrm>
        </p:spPr>
        <p:txBody>
          <a:bodyPr anchor="b"/>
          <a:lstStyle>
            <a:lvl1pPr marL="0" indent="0">
              <a:buNone/>
              <a:defRPr sz="1833"/>
            </a:lvl1pPr>
            <a:lvl2pPr marL="419055" indent="0">
              <a:buNone/>
              <a:defRPr sz="1742"/>
            </a:lvl2pPr>
            <a:lvl3pPr marL="838109" indent="0">
              <a:buNone/>
              <a:defRPr sz="1375"/>
            </a:lvl3pPr>
            <a:lvl4pPr marL="1257163" indent="0">
              <a:buNone/>
              <a:defRPr sz="1283"/>
            </a:lvl4pPr>
            <a:lvl5pPr marL="1676217" indent="0">
              <a:buNone/>
              <a:defRPr sz="1283"/>
            </a:lvl5pPr>
            <a:lvl6pPr marL="2095273" indent="0">
              <a:buNone/>
              <a:defRPr sz="1283"/>
            </a:lvl6pPr>
            <a:lvl7pPr marL="2514326" indent="0">
              <a:buNone/>
              <a:defRPr sz="1283"/>
            </a:lvl7pPr>
            <a:lvl8pPr marL="2933381" indent="0">
              <a:buNone/>
              <a:defRPr sz="1283"/>
            </a:lvl8pPr>
            <a:lvl9pPr marL="3352437" indent="0">
              <a:buNone/>
              <a:defRPr sz="128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053" y="9512658"/>
            <a:ext cx="17030165" cy="19748142"/>
          </a:xfrm>
        </p:spPr>
        <p:txBody>
          <a:bodyPr/>
          <a:lstStyle>
            <a:lvl1pPr>
              <a:defRPr sz="2567"/>
            </a:lvl1pPr>
            <a:lvl2pPr>
              <a:defRPr sz="2108"/>
            </a:lvl2pPr>
            <a:lvl3pPr>
              <a:defRPr sz="1833"/>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7390" y="9512658"/>
            <a:ext cx="17030165" cy="19748142"/>
          </a:xfrm>
        </p:spPr>
        <p:txBody>
          <a:bodyPr/>
          <a:lstStyle>
            <a:lvl1pPr>
              <a:defRPr sz="2567"/>
            </a:lvl1pPr>
            <a:lvl2pPr>
              <a:defRPr sz="2108"/>
            </a:lvl2pPr>
            <a:lvl3pPr>
              <a:defRPr sz="1833"/>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8474"/>
            <a:ext cx="362102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3" y="7368333"/>
            <a:ext cx="17777194" cy="3071611"/>
          </a:xfrm>
        </p:spPr>
        <p:txBody>
          <a:bodyPr anchor="b"/>
          <a:lstStyle>
            <a:lvl1pPr marL="0" indent="0">
              <a:buNone/>
              <a:defRPr sz="2108" b="1"/>
            </a:lvl1pPr>
            <a:lvl2pPr marL="419055" indent="0">
              <a:buNone/>
              <a:defRPr sz="1833" b="1"/>
            </a:lvl2pPr>
            <a:lvl3pPr marL="838109" indent="0">
              <a:buNone/>
              <a:defRPr sz="1742" b="1"/>
            </a:lvl3pPr>
            <a:lvl4pPr marL="1257163" indent="0">
              <a:buNone/>
              <a:defRPr sz="1375" b="1"/>
            </a:lvl4pPr>
            <a:lvl5pPr marL="1676217" indent="0">
              <a:buNone/>
              <a:defRPr sz="1375" b="1"/>
            </a:lvl5pPr>
            <a:lvl6pPr marL="2095273" indent="0">
              <a:buNone/>
              <a:defRPr sz="1375" b="1"/>
            </a:lvl6pPr>
            <a:lvl7pPr marL="2514326" indent="0">
              <a:buNone/>
              <a:defRPr sz="1375" b="1"/>
            </a:lvl7pPr>
            <a:lvl8pPr marL="2933381" indent="0">
              <a:buNone/>
              <a:defRPr sz="1375" b="1"/>
            </a:lvl8pPr>
            <a:lvl9pPr marL="3352437" indent="0">
              <a:buNone/>
              <a:defRPr sz="1375" b="1"/>
            </a:lvl9pPr>
          </a:lstStyle>
          <a:p>
            <a:pPr lvl="0"/>
            <a:r>
              <a:rPr lang="en-US"/>
              <a:t>Click to edit Master text styles</a:t>
            </a:r>
          </a:p>
        </p:txBody>
      </p:sp>
      <p:sp>
        <p:nvSpPr>
          <p:cNvPr id="4" name="Content Placeholder 3"/>
          <p:cNvSpPr>
            <a:spLocks noGrp="1"/>
          </p:cNvSpPr>
          <p:nvPr>
            <p:ph sz="half" idx="2"/>
          </p:nvPr>
        </p:nvSpPr>
        <p:spPr>
          <a:xfrm>
            <a:off x="2011683" y="10439940"/>
            <a:ext cx="17777194" cy="18965750"/>
          </a:xfrm>
        </p:spPr>
        <p:txBody>
          <a:bodyPr/>
          <a:lstStyle>
            <a:lvl1pPr>
              <a:defRPr sz="2108"/>
            </a:lvl1pPr>
            <a:lvl2pPr>
              <a:defRPr sz="1833"/>
            </a:lvl2pPr>
            <a:lvl3pPr>
              <a:defRPr sz="1742"/>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848" y="7368333"/>
            <a:ext cx="17783075" cy="3071611"/>
          </a:xfrm>
        </p:spPr>
        <p:txBody>
          <a:bodyPr anchor="b"/>
          <a:lstStyle>
            <a:lvl1pPr marL="0" indent="0">
              <a:buNone/>
              <a:defRPr sz="2108" b="1"/>
            </a:lvl1pPr>
            <a:lvl2pPr marL="419055" indent="0">
              <a:buNone/>
              <a:defRPr sz="1833" b="1"/>
            </a:lvl2pPr>
            <a:lvl3pPr marL="838109" indent="0">
              <a:buNone/>
              <a:defRPr sz="1742" b="1"/>
            </a:lvl3pPr>
            <a:lvl4pPr marL="1257163" indent="0">
              <a:buNone/>
              <a:defRPr sz="1375" b="1"/>
            </a:lvl4pPr>
            <a:lvl5pPr marL="1676217" indent="0">
              <a:buNone/>
              <a:defRPr sz="1375" b="1"/>
            </a:lvl5pPr>
            <a:lvl6pPr marL="2095273" indent="0">
              <a:buNone/>
              <a:defRPr sz="1375" b="1"/>
            </a:lvl6pPr>
            <a:lvl7pPr marL="2514326" indent="0">
              <a:buNone/>
              <a:defRPr sz="1375" b="1"/>
            </a:lvl7pPr>
            <a:lvl8pPr marL="2933381" indent="0">
              <a:buNone/>
              <a:defRPr sz="1375" b="1"/>
            </a:lvl8pPr>
            <a:lvl9pPr marL="3352437" indent="0">
              <a:buNone/>
              <a:defRPr sz="1375" b="1"/>
            </a:lvl9pPr>
          </a:lstStyle>
          <a:p>
            <a:pPr lvl="0"/>
            <a:r>
              <a:rPr lang="en-US"/>
              <a:t>Click to edit Master text styles</a:t>
            </a:r>
          </a:p>
        </p:txBody>
      </p:sp>
      <p:sp>
        <p:nvSpPr>
          <p:cNvPr id="6" name="Content Placeholder 5"/>
          <p:cNvSpPr>
            <a:spLocks noGrp="1"/>
          </p:cNvSpPr>
          <p:nvPr>
            <p:ph sz="quarter" idx="4"/>
          </p:nvPr>
        </p:nvSpPr>
        <p:spPr>
          <a:xfrm>
            <a:off x="20438848" y="10439940"/>
            <a:ext cx="17783075" cy="18965750"/>
          </a:xfrm>
        </p:spPr>
        <p:txBody>
          <a:bodyPr/>
          <a:lstStyle>
            <a:lvl1pPr>
              <a:defRPr sz="2108"/>
            </a:lvl1pPr>
            <a:lvl2pPr>
              <a:defRPr sz="1833"/>
            </a:lvl2pPr>
            <a:lvl3pPr>
              <a:defRPr sz="1742"/>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4" y="1310433"/>
            <a:ext cx="13236208" cy="5578163"/>
          </a:xfrm>
        </p:spPr>
        <p:txBody>
          <a:bodyPr anchor="b"/>
          <a:lstStyle>
            <a:lvl1pPr algn="l">
              <a:defRPr sz="1833" b="1"/>
            </a:lvl1pPr>
          </a:lstStyle>
          <a:p>
            <a:r>
              <a:rPr lang="en-US"/>
              <a:t>Click to edit Master title style</a:t>
            </a:r>
          </a:p>
        </p:txBody>
      </p:sp>
      <p:sp>
        <p:nvSpPr>
          <p:cNvPr id="3" name="Content Placeholder 2"/>
          <p:cNvSpPr>
            <a:spLocks noGrp="1"/>
          </p:cNvSpPr>
          <p:nvPr>
            <p:ph idx="1"/>
          </p:nvPr>
        </p:nvSpPr>
        <p:spPr>
          <a:xfrm>
            <a:off x="15730220" y="1310429"/>
            <a:ext cx="22491700" cy="28095263"/>
          </a:xfrm>
        </p:spPr>
        <p:txBody>
          <a:bodyPr/>
          <a:lstStyle>
            <a:lvl1pPr>
              <a:defRPr sz="3025"/>
            </a:lvl1pPr>
            <a:lvl2pPr>
              <a:defRPr sz="2567"/>
            </a:lvl2pPr>
            <a:lvl3pPr>
              <a:defRPr sz="2108"/>
            </a:lvl3pPr>
            <a:lvl4pPr>
              <a:defRPr sz="1833"/>
            </a:lvl4pPr>
            <a:lvl5pPr>
              <a:defRPr sz="1833"/>
            </a:lvl5pPr>
            <a:lvl6pPr>
              <a:defRPr sz="1833"/>
            </a:lvl6pPr>
            <a:lvl7pPr>
              <a:defRPr sz="1833"/>
            </a:lvl7pPr>
            <a:lvl8pPr>
              <a:defRPr sz="1833"/>
            </a:lvl8pPr>
            <a:lvl9pPr>
              <a:defRPr sz="1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4" y="6888593"/>
            <a:ext cx="13236208" cy="22517099"/>
          </a:xfrm>
        </p:spPr>
        <p:txBody>
          <a:bodyPr/>
          <a:lstStyle>
            <a:lvl1pPr marL="0" indent="0">
              <a:buNone/>
              <a:defRPr sz="1283"/>
            </a:lvl1pPr>
            <a:lvl2pPr marL="419055" indent="0">
              <a:buNone/>
              <a:defRPr sz="1100"/>
            </a:lvl2pPr>
            <a:lvl3pPr marL="838109" indent="0">
              <a:buNone/>
              <a:defRPr sz="825"/>
            </a:lvl3pPr>
            <a:lvl4pPr marL="1257163" indent="0">
              <a:buNone/>
              <a:defRPr sz="733"/>
            </a:lvl4pPr>
            <a:lvl5pPr marL="1676217" indent="0">
              <a:buNone/>
              <a:defRPr sz="733"/>
            </a:lvl5pPr>
            <a:lvl6pPr marL="2095273" indent="0">
              <a:buNone/>
              <a:defRPr sz="733"/>
            </a:lvl6pPr>
            <a:lvl7pPr marL="2514326" indent="0">
              <a:buNone/>
              <a:defRPr sz="733"/>
            </a:lvl7pPr>
            <a:lvl8pPr marL="2933381" indent="0">
              <a:buNone/>
              <a:defRPr sz="733"/>
            </a:lvl8pPr>
            <a:lvl9pPr marL="3352437" indent="0">
              <a:buNone/>
              <a:defRPr sz="7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434" y="23043530"/>
            <a:ext cx="24140160" cy="2719053"/>
          </a:xfrm>
        </p:spPr>
        <p:txBody>
          <a:bodyPr anchor="b"/>
          <a:lstStyle>
            <a:lvl1pPr algn="l">
              <a:defRPr sz="1833" b="1"/>
            </a:lvl1pPr>
          </a:lstStyle>
          <a:p>
            <a:r>
              <a:rPr lang="en-US"/>
              <a:t>Click to edit Master title style</a:t>
            </a:r>
          </a:p>
        </p:txBody>
      </p:sp>
      <p:sp>
        <p:nvSpPr>
          <p:cNvPr id="3" name="Picture Placeholder 2"/>
          <p:cNvSpPr>
            <a:spLocks noGrp="1"/>
          </p:cNvSpPr>
          <p:nvPr>
            <p:ph type="pic" idx="1"/>
          </p:nvPr>
        </p:nvSpPr>
        <p:spPr>
          <a:xfrm>
            <a:off x="7886434" y="2941218"/>
            <a:ext cx="24140160" cy="19751361"/>
          </a:xfrm>
        </p:spPr>
        <p:txBody>
          <a:bodyPr/>
          <a:lstStyle>
            <a:lvl1pPr marL="0" indent="0">
              <a:buNone/>
              <a:defRPr sz="3025"/>
            </a:lvl1pPr>
            <a:lvl2pPr marL="419055" indent="0">
              <a:buNone/>
              <a:defRPr sz="2567"/>
            </a:lvl2pPr>
            <a:lvl3pPr marL="838109" indent="0">
              <a:buNone/>
              <a:defRPr sz="2108"/>
            </a:lvl3pPr>
            <a:lvl4pPr marL="1257163" indent="0">
              <a:buNone/>
              <a:defRPr sz="1833"/>
            </a:lvl4pPr>
            <a:lvl5pPr marL="1676217" indent="0">
              <a:buNone/>
              <a:defRPr sz="1833"/>
            </a:lvl5pPr>
            <a:lvl6pPr marL="2095273" indent="0">
              <a:buNone/>
              <a:defRPr sz="1833"/>
            </a:lvl6pPr>
            <a:lvl7pPr marL="2514326" indent="0">
              <a:buNone/>
              <a:defRPr sz="1833"/>
            </a:lvl7pPr>
            <a:lvl8pPr marL="2933381" indent="0">
              <a:buNone/>
              <a:defRPr sz="1833"/>
            </a:lvl8pPr>
            <a:lvl9pPr marL="3352437" indent="0">
              <a:buNone/>
              <a:defRPr sz="1833"/>
            </a:lvl9pPr>
          </a:lstStyle>
          <a:p>
            <a:pPr lvl="0"/>
            <a:endParaRPr lang="en-US" noProof="0"/>
          </a:p>
        </p:txBody>
      </p:sp>
      <p:sp>
        <p:nvSpPr>
          <p:cNvPr id="4" name="Text Placeholder 3"/>
          <p:cNvSpPr>
            <a:spLocks noGrp="1"/>
          </p:cNvSpPr>
          <p:nvPr>
            <p:ph type="body" sz="half" idx="2"/>
          </p:nvPr>
        </p:nvSpPr>
        <p:spPr>
          <a:xfrm>
            <a:off x="7886434" y="25762582"/>
            <a:ext cx="24140160" cy="3863663"/>
          </a:xfrm>
        </p:spPr>
        <p:txBody>
          <a:bodyPr/>
          <a:lstStyle>
            <a:lvl1pPr marL="0" indent="0">
              <a:buNone/>
              <a:defRPr sz="1283"/>
            </a:lvl1pPr>
            <a:lvl2pPr marL="419055" indent="0">
              <a:buNone/>
              <a:defRPr sz="1100"/>
            </a:lvl2pPr>
            <a:lvl3pPr marL="838109" indent="0">
              <a:buNone/>
              <a:defRPr sz="825"/>
            </a:lvl3pPr>
            <a:lvl4pPr marL="1257163" indent="0">
              <a:buNone/>
              <a:defRPr sz="733"/>
            </a:lvl4pPr>
            <a:lvl5pPr marL="1676217" indent="0">
              <a:buNone/>
              <a:defRPr sz="733"/>
            </a:lvl5pPr>
            <a:lvl6pPr marL="2095273" indent="0">
              <a:buNone/>
              <a:defRPr sz="733"/>
            </a:lvl6pPr>
            <a:lvl7pPr marL="2514326" indent="0">
              <a:buNone/>
              <a:defRPr sz="733"/>
            </a:lvl7pPr>
            <a:lvl8pPr marL="2933381" indent="0">
              <a:buNone/>
              <a:defRPr sz="733"/>
            </a:lvl8pPr>
            <a:lvl9pPr marL="3352437" indent="0">
              <a:buNone/>
              <a:defRPr sz="7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16052" y="2926724"/>
            <a:ext cx="34201503" cy="5486400"/>
          </a:xfrm>
          <a:prstGeom prst="rect">
            <a:avLst/>
          </a:prstGeom>
          <a:noFill/>
          <a:ln w="9525">
            <a:noFill/>
            <a:miter lim="800000"/>
            <a:headEnd/>
            <a:tailEnd/>
          </a:ln>
        </p:spPr>
        <p:txBody>
          <a:bodyPr vert="horz" wrap="square" lIns="445950" tIns="222975" rIns="445950" bIns="2229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016052" y="9512658"/>
            <a:ext cx="34201503" cy="19748142"/>
          </a:xfrm>
          <a:prstGeom prst="rect">
            <a:avLst/>
          </a:prstGeom>
          <a:noFill/>
          <a:ln w="9525">
            <a:noFill/>
            <a:miter lim="800000"/>
            <a:headEnd/>
            <a:tailEnd/>
          </a:ln>
        </p:spPr>
        <p:txBody>
          <a:bodyPr vert="horz" wrap="square" lIns="445950" tIns="222975" rIns="445950" bIns="222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16050" y="29993293"/>
            <a:ext cx="8382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defRPr sz="6417"/>
            </a:lvl1pPr>
          </a:lstStyle>
          <a:p>
            <a:endParaRPr lang="en-US"/>
          </a:p>
        </p:txBody>
      </p:sp>
      <p:sp>
        <p:nvSpPr>
          <p:cNvPr id="1029" name="Rectangle 5"/>
          <p:cNvSpPr>
            <a:spLocks noGrp="1" noChangeArrowheads="1"/>
          </p:cNvSpPr>
          <p:nvPr>
            <p:ph type="ftr" sz="quarter" idx="3"/>
          </p:nvPr>
        </p:nvSpPr>
        <p:spPr bwMode="auto">
          <a:xfrm>
            <a:off x="13747956" y="29993293"/>
            <a:ext cx="12737698"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ctr">
              <a:defRPr sz="6417"/>
            </a:lvl1pPr>
          </a:lstStyle>
          <a:p>
            <a:endParaRPr lang="en-US"/>
          </a:p>
        </p:txBody>
      </p:sp>
      <p:sp>
        <p:nvSpPr>
          <p:cNvPr id="1030" name="Rectangle 6"/>
          <p:cNvSpPr>
            <a:spLocks noGrp="1" noChangeArrowheads="1"/>
          </p:cNvSpPr>
          <p:nvPr>
            <p:ph type="sldNum" sz="quarter" idx="4"/>
          </p:nvPr>
        </p:nvSpPr>
        <p:spPr bwMode="auto">
          <a:xfrm>
            <a:off x="28835550" y="29993293"/>
            <a:ext cx="8382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r">
              <a:defRPr sz="6417"/>
            </a:lvl1pPr>
          </a:lstStyle>
          <a:p>
            <a:fld id="{0870CD87-B729-45C9-B46A-E130E2DB8C2C}" type="slidenum">
              <a:rPr lang="en-US"/>
              <a:pPr/>
              <a:t>‹#›</a:t>
            </a:fld>
            <a:endParaRPr lang="en-US"/>
          </a:p>
        </p:txBody>
      </p:sp>
      <p:sp>
        <p:nvSpPr>
          <p:cNvPr id="7" name="Rectangle 6"/>
          <p:cNvSpPr/>
          <p:nvPr userDrawn="1"/>
        </p:nvSpPr>
        <p:spPr bwMode="auto">
          <a:xfrm>
            <a:off x="410551" y="444843"/>
            <a:ext cx="39412506" cy="32028714"/>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a:ln>
                <a:noFill/>
              </a:ln>
              <a:solidFill>
                <a:schemeClr val="tx1"/>
              </a:solidFill>
              <a:effectLst/>
              <a:latin typeface="Times New Roman" pitchFamily="27" charset="0"/>
            </a:endParaRPr>
          </a:p>
        </p:txBody>
      </p:sp>
      <p:sp>
        <p:nvSpPr>
          <p:cNvPr id="8" name="Rectangle 7"/>
          <p:cNvSpPr/>
          <p:nvPr userDrawn="1"/>
        </p:nvSpPr>
        <p:spPr bwMode="auto">
          <a:xfrm>
            <a:off x="1002174"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a:ln>
                <a:noFill/>
              </a:ln>
              <a:solidFill>
                <a:schemeClr val="tx1"/>
              </a:solidFill>
              <a:effectLst/>
              <a:latin typeface="Times New Roman" pitchFamily="27" charset="0"/>
            </a:endParaRPr>
          </a:p>
        </p:txBody>
      </p:sp>
      <p:sp>
        <p:nvSpPr>
          <p:cNvPr id="9" name="Rectangle 8"/>
          <p:cNvSpPr/>
          <p:nvPr userDrawn="1"/>
        </p:nvSpPr>
        <p:spPr bwMode="auto">
          <a:xfrm>
            <a:off x="10734497"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a:ln>
                <a:noFill/>
              </a:ln>
              <a:solidFill>
                <a:schemeClr val="tx1"/>
              </a:solidFill>
              <a:effectLst/>
              <a:latin typeface="Times New Roman" pitchFamily="27" charset="0"/>
            </a:endParaRPr>
          </a:p>
        </p:txBody>
      </p:sp>
      <p:sp>
        <p:nvSpPr>
          <p:cNvPr id="10" name="Rectangle 9"/>
          <p:cNvSpPr/>
          <p:nvPr userDrawn="1"/>
        </p:nvSpPr>
        <p:spPr bwMode="auto">
          <a:xfrm>
            <a:off x="20466818"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a:ln>
                <a:noFill/>
              </a:ln>
              <a:solidFill>
                <a:schemeClr val="tx1"/>
              </a:solidFill>
              <a:effectLst/>
              <a:latin typeface="Times New Roman" pitchFamily="27" charset="0"/>
            </a:endParaRPr>
          </a:p>
        </p:txBody>
      </p:sp>
      <p:sp>
        <p:nvSpPr>
          <p:cNvPr id="11" name="Rectangle 10"/>
          <p:cNvSpPr/>
          <p:nvPr userDrawn="1"/>
        </p:nvSpPr>
        <p:spPr bwMode="auto">
          <a:xfrm>
            <a:off x="30199141"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a:ln>
                <a:noFill/>
              </a:ln>
              <a:solidFill>
                <a:schemeClr val="tx1"/>
              </a:solidFill>
              <a:effectLst/>
              <a:latin typeface="Times New Roman" pitchFamily="27" charset="0"/>
            </a:endParaRPr>
          </a:p>
        </p:txBody>
      </p:sp>
      <p:sp>
        <p:nvSpPr>
          <p:cNvPr id="12" name="Rectangle 11"/>
          <p:cNvSpPr/>
          <p:nvPr userDrawn="1"/>
        </p:nvSpPr>
        <p:spPr bwMode="auto">
          <a:xfrm>
            <a:off x="414692" y="486785"/>
            <a:ext cx="39361023" cy="4343558"/>
          </a:xfrm>
          <a:prstGeom prst="rect">
            <a:avLst/>
          </a:prstGeom>
          <a:solidFill>
            <a:srgbClr val="87212E"/>
          </a:solidFill>
          <a:ln w="9525" cap="flat" cmpd="sng" algn="ctr">
            <a:no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90147" rtl="0" eaLnBrk="0" fontAlgn="base" hangingPunct="0">
        <a:spcBef>
          <a:spcPct val="0"/>
        </a:spcBef>
        <a:spcAft>
          <a:spcPct val="0"/>
        </a:spcAft>
        <a:defRPr sz="19342">
          <a:solidFill>
            <a:schemeClr val="tx2"/>
          </a:solidFill>
          <a:latin typeface="+mj-lt"/>
          <a:ea typeface="+mj-ea"/>
          <a:cs typeface="+mj-cs"/>
        </a:defRPr>
      </a:lvl1pPr>
      <a:lvl2pPr algn="ctr" defTabSz="4090147" rtl="0" eaLnBrk="0" fontAlgn="base" hangingPunct="0">
        <a:spcBef>
          <a:spcPct val="0"/>
        </a:spcBef>
        <a:spcAft>
          <a:spcPct val="0"/>
        </a:spcAft>
        <a:defRPr sz="19342">
          <a:solidFill>
            <a:schemeClr val="tx2"/>
          </a:solidFill>
          <a:latin typeface="Times New Roman" pitchFamily="27" charset="0"/>
        </a:defRPr>
      </a:lvl2pPr>
      <a:lvl3pPr algn="ctr" defTabSz="4090147" rtl="0" eaLnBrk="0" fontAlgn="base" hangingPunct="0">
        <a:spcBef>
          <a:spcPct val="0"/>
        </a:spcBef>
        <a:spcAft>
          <a:spcPct val="0"/>
        </a:spcAft>
        <a:defRPr sz="19342">
          <a:solidFill>
            <a:schemeClr val="tx2"/>
          </a:solidFill>
          <a:latin typeface="Times New Roman" pitchFamily="27" charset="0"/>
        </a:defRPr>
      </a:lvl3pPr>
      <a:lvl4pPr algn="ctr" defTabSz="4090147" rtl="0" eaLnBrk="0" fontAlgn="base" hangingPunct="0">
        <a:spcBef>
          <a:spcPct val="0"/>
        </a:spcBef>
        <a:spcAft>
          <a:spcPct val="0"/>
        </a:spcAft>
        <a:defRPr sz="19342">
          <a:solidFill>
            <a:schemeClr val="tx2"/>
          </a:solidFill>
          <a:latin typeface="Times New Roman" pitchFamily="27" charset="0"/>
        </a:defRPr>
      </a:lvl4pPr>
      <a:lvl5pPr algn="ctr" defTabSz="4090147" rtl="0" eaLnBrk="0" fontAlgn="base" hangingPunct="0">
        <a:spcBef>
          <a:spcPct val="0"/>
        </a:spcBef>
        <a:spcAft>
          <a:spcPct val="0"/>
        </a:spcAft>
        <a:defRPr sz="19342">
          <a:solidFill>
            <a:schemeClr val="tx2"/>
          </a:solidFill>
          <a:latin typeface="Times New Roman" pitchFamily="27" charset="0"/>
        </a:defRPr>
      </a:lvl5pPr>
      <a:lvl6pPr marL="419055" algn="ctr" defTabSz="4090147" rtl="0" fontAlgn="base">
        <a:spcBef>
          <a:spcPct val="0"/>
        </a:spcBef>
        <a:spcAft>
          <a:spcPct val="0"/>
        </a:spcAft>
        <a:defRPr sz="19342">
          <a:solidFill>
            <a:schemeClr val="tx2"/>
          </a:solidFill>
          <a:latin typeface="Times New Roman" pitchFamily="27" charset="0"/>
        </a:defRPr>
      </a:lvl6pPr>
      <a:lvl7pPr marL="838109" algn="ctr" defTabSz="4090147" rtl="0" fontAlgn="base">
        <a:spcBef>
          <a:spcPct val="0"/>
        </a:spcBef>
        <a:spcAft>
          <a:spcPct val="0"/>
        </a:spcAft>
        <a:defRPr sz="19342">
          <a:solidFill>
            <a:schemeClr val="tx2"/>
          </a:solidFill>
          <a:latin typeface="Times New Roman" pitchFamily="27" charset="0"/>
        </a:defRPr>
      </a:lvl7pPr>
      <a:lvl8pPr marL="1257163" algn="ctr" defTabSz="4090147" rtl="0" fontAlgn="base">
        <a:spcBef>
          <a:spcPct val="0"/>
        </a:spcBef>
        <a:spcAft>
          <a:spcPct val="0"/>
        </a:spcAft>
        <a:defRPr sz="19342">
          <a:solidFill>
            <a:schemeClr val="tx2"/>
          </a:solidFill>
          <a:latin typeface="Times New Roman" pitchFamily="27" charset="0"/>
        </a:defRPr>
      </a:lvl8pPr>
      <a:lvl9pPr marL="1676217" algn="ctr" defTabSz="4090147" rtl="0" fontAlgn="base">
        <a:spcBef>
          <a:spcPct val="0"/>
        </a:spcBef>
        <a:spcAft>
          <a:spcPct val="0"/>
        </a:spcAft>
        <a:defRPr sz="19342">
          <a:solidFill>
            <a:schemeClr val="tx2"/>
          </a:solidFill>
          <a:latin typeface="Times New Roman" pitchFamily="27" charset="0"/>
        </a:defRPr>
      </a:lvl9pPr>
    </p:titleStyle>
    <p:bodyStyle>
      <a:lvl1pPr marL="1532169" indent="-1532169" algn="l" defTabSz="4090147" rtl="0" eaLnBrk="0" fontAlgn="base" hangingPunct="0">
        <a:spcBef>
          <a:spcPct val="20000"/>
        </a:spcBef>
        <a:spcAft>
          <a:spcPct val="0"/>
        </a:spcAft>
        <a:buChar char="•"/>
        <a:defRPr sz="14301">
          <a:solidFill>
            <a:schemeClr val="tx1"/>
          </a:solidFill>
          <a:latin typeface="+mn-lt"/>
          <a:ea typeface="+mn-ea"/>
          <a:cs typeface="+mn-cs"/>
        </a:defRPr>
      </a:lvl1pPr>
      <a:lvl2pPr marL="3320424" indent="-1276078" algn="l" defTabSz="4090147" rtl="0" eaLnBrk="0" fontAlgn="base" hangingPunct="0">
        <a:spcBef>
          <a:spcPct val="20000"/>
        </a:spcBef>
        <a:spcAft>
          <a:spcPct val="0"/>
        </a:spcAft>
        <a:buChar char="–"/>
        <a:defRPr sz="12285">
          <a:solidFill>
            <a:schemeClr val="tx1"/>
          </a:solidFill>
          <a:latin typeface="+mn-lt"/>
        </a:defRPr>
      </a:lvl2pPr>
      <a:lvl3pPr marL="5107226" indent="-1017081" algn="l" defTabSz="4090147" rtl="0" eaLnBrk="0" fontAlgn="base" hangingPunct="0">
        <a:spcBef>
          <a:spcPct val="20000"/>
        </a:spcBef>
        <a:spcAft>
          <a:spcPct val="0"/>
        </a:spcAft>
        <a:buChar char="•"/>
        <a:defRPr sz="10817">
          <a:solidFill>
            <a:schemeClr val="tx1"/>
          </a:solidFill>
          <a:latin typeface="+mn-lt"/>
        </a:defRPr>
      </a:lvl3pPr>
      <a:lvl4pPr marL="7153027" indent="-1018535" algn="l" defTabSz="4090147" rtl="0" eaLnBrk="0" fontAlgn="base" hangingPunct="0">
        <a:spcBef>
          <a:spcPct val="20000"/>
        </a:spcBef>
        <a:spcAft>
          <a:spcPct val="0"/>
        </a:spcAft>
        <a:buChar char="–"/>
        <a:defRPr sz="8985">
          <a:solidFill>
            <a:schemeClr val="tx1"/>
          </a:solidFill>
          <a:latin typeface="+mn-lt"/>
        </a:defRPr>
      </a:lvl4pPr>
      <a:lvl5pPr marL="9197373" indent="-1021445" algn="l" defTabSz="4090147" rtl="0" eaLnBrk="0" fontAlgn="base" hangingPunct="0">
        <a:spcBef>
          <a:spcPct val="20000"/>
        </a:spcBef>
        <a:spcAft>
          <a:spcPct val="0"/>
        </a:spcAft>
        <a:buChar char="»"/>
        <a:defRPr sz="8985">
          <a:solidFill>
            <a:schemeClr val="tx1"/>
          </a:solidFill>
          <a:latin typeface="+mn-lt"/>
        </a:defRPr>
      </a:lvl5pPr>
      <a:lvl6pPr marL="9616428" indent="-1021445" algn="l" defTabSz="4090147" rtl="0" fontAlgn="base">
        <a:spcBef>
          <a:spcPct val="20000"/>
        </a:spcBef>
        <a:spcAft>
          <a:spcPct val="0"/>
        </a:spcAft>
        <a:buChar char="»"/>
        <a:defRPr sz="8985">
          <a:solidFill>
            <a:schemeClr val="tx1"/>
          </a:solidFill>
          <a:latin typeface="+mn-lt"/>
        </a:defRPr>
      </a:lvl6pPr>
      <a:lvl7pPr marL="10035482" indent="-1021445" algn="l" defTabSz="4090147" rtl="0" fontAlgn="base">
        <a:spcBef>
          <a:spcPct val="20000"/>
        </a:spcBef>
        <a:spcAft>
          <a:spcPct val="0"/>
        </a:spcAft>
        <a:buChar char="»"/>
        <a:defRPr sz="8985">
          <a:solidFill>
            <a:schemeClr val="tx1"/>
          </a:solidFill>
          <a:latin typeface="+mn-lt"/>
        </a:defRPr>
      </a:lvl7pPr>
      <a:lvl8pPr marL="10454535" indent="-1021445" algn="l" defTabSz="4090147" rtl="0" fontAlgn="base">
        <a:spcBef>
          <a:spcPct val="20000"/>
        </a:spcBef>
        <a:spcAft>
          <a:spcPct val="0"/>
        </a:spcAft>
        <a:buChar char="»"/>
        <a:defRPr sz="8985">
          <a:solidFill>
            <a:schemeClr val="tx1"/>
          </a:solidFill>
          <a:latin typeface="+mn-lt"/>
        </a:defRPr>
      </a:lvl8pPr>
      <a:lvl9pPr marL="10873590" indent="-1021445" algn="l" defTabSz="4090147" rtl="0" fontAlgn="base">
        <a:spcBef>
          <a:spcPct val="20000"/>
        </a:spcBef>
        <a:spcAft>
          <a:spcPct val="0"/>
        </a:spcAft>
        <a:buChar char="»"/>
        <a:defRPr sz="8985">
          <a:solidFill>
            <a:schemeClr val="tx1"/>
          </a:solidFill>
          <a:latin typeface="+mn-lt"/>
        </a:defRPr>
      </a:lvl9pPr>
    </p:bodyStyle>
    <p:otherStyle>
      <a:defPPr>
        <a:defRPr lang="en-US"/>
      </a:defPPr>
      <a:lvl1pPr marL="0" algn="l" defTabSz="838109" rtl="0" eaLnBrk="1" latinLnBrk="0" hangingPunct="1">
        <a:defRPr sz="1742" kern="1200">
          <a:solidFill>
            <a:schemeClr val="tx1"/>
          </a:solidFill>
          <a:latin typeface="+mn-lt"/>
          <a:ea typeface="+mn-ea"/>
          <a:cs typeface="+mn-cs"/>
        </a:defRPr>
      </a:lvl1pPr>
      <a:lvl2pPr marL="419055" algn="l" defTabSz="838109" rtl="0" eaLnBrk="1" latinLnBrk="0" hangingPunct="1">
        <a:defRPr sz="1742" kern="1200">
          <a:solidFill>
            <a:schemeClr val="tx1"/>
          </a:solidFill>
          <a:latin typeface="+mn-lt"/>
          <a:ea typeface="+mn-ea"/>
          <a:cs typeface="+mn-cs"/>
        </a:defRPr>
      </a:lvl2pPr>
      <a:lvl3pPr marL="838109" algn="l" defTabSz="838109" rtl="0" eaLnBrk="1" latinLnBrk="0" hangingPunct="1">
        <a:defRPr sz="1742" kern="1200">
          <a:solidFill>
            <a:schemeClr val="tx1"/>
          </a:solidFill>
          <a:latin typeface="+mn-lt"/>
          <a:ea typeface="+mn-ea"/>
          <a:cs typeface="+mn-cs"/>
        </a:defRPr>
      </a:lvl3pPr>
      <a:lvl4pPr marL="1257163" algn="l" defTabSz="838109" rtl="0" eaLnBrk="1" latinLnBrk="0" hangingPunct="1">
        <a:defRPr sz="1742" kern="1200">
          <a:solidFill>
            <a:schemeClr val="tx1"/>
          </a:solidFill>
          <a:latin typeface="+mn-lt"/>
          <a:ea typeface="+mn-ea"/>
          <a:cs typeface="+mn-cs"/>
        </a:defRPr>
      </a:lvl4pPr>
      <a:lvl5pPr marL="1676217" algn="l" defTabSz="838109" rtl="0" eaLnBrk="1" latinLnBrk="0" hangingPunct="1">
        <a:defRPr sz="1742" kern="1200">
          <a:solidFill>
            <a:schemeClr val="tx1"/>
          </a:solidFill>
          <a:latin typeface="+mn-lt"/>
          <a:ea typeface="+mn-ea"/>
          <a:cs typeface="+mn-cs"/>
        </a:defRPr>
      </a:lvl5pPr>
      <a:lvl6pPr marL="2095273" algn="l" defTabSz="838109" rtl="0" eaLnBrk="1" latinLnBrk="0" hangingPunct="1">
        <a:defRPr sz="1742" kern="1200">
          <a:solidFill>
            <a:schemeClr val="tx1"/>
          </a:solidFill>
          <a:latin typeface="+mn-lt"/>
          <a:ea typeface="+mn-ea"/>
          <a:cs typeface="+mn-cs"/>
        </a:defRPr>
      </a:lvl6pPr>
      <a:lvl7pPr marL="2514326" algn="l" defTabSz="838109" rtl="0" eaLnBrk="1" latinLnBrk="0" hangingPunct="1">
        <a:defRPr sz="1742" kern="1200">
          <a:solidFill>
            <a:schemeClr val="tx1"/>
          </a:solidFill>
          <a:latin typeface="+mn-lt"/>
          <a:ea typeface="+mn-ea"/>
          <a:cs typeface="+mn-cs"/>
        </a:defRPr>
      </a:lvl7pPr>
      <a:lvl8pPr marL="2933381" algn="l" defTabSz="838109" rtl="0" eaLnBrk="1" latinLnBrk="0" hangingPunct="1">
        <a:defRPr sz="1742" kern="1200">
          <a:solidFill>
            <a:schemeClr val="tx1"/>
          </a:solidFill>
          <a:latin typeface="+mn-lt"/>
          <a:ea typeface="+mn-ea"/>
          <a:cs typeface="+mn-cs"/>
        </a:defRPr>
      </a:lvl8pPr>
      <a:lvl9pPr marL="3352437" algn="l" defTabSz="838109" rtl="0" eaLnBrk="1" latinLnBrk="0" hangingPunct="1">
        <a:defRPr sz="17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CE101CB-E7A1-2842-0FC8-8CA794BFCFB3}"/>
              </a:ext>
            </a:extLst>
          </p:cNvPr>
          <p:cNvSpPr txBox="1"/>
          <p:nvPr/>
        </p:nvSpPr>
        <p:spPr>
          <a:xfrm>
            <a:off x="367171" y="483912"/>
            <a:ext cx="39453473" cy="3617218"/>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endParaRPr lang="en-US" sz="4308" b="1">
              <a:latin typeface="Arial"/>
              <a:cs typeface="Arial"/>
            </a:endParaRPr>
          </a:p>
        </p:txBody>
      </p:sp>
      <p:sp>
        <p:nvSpPr>
          <p:cNvPr id="4" name="TextBox 3"/>
          <p:cNvSpPr txBox="1"/>
          <p:nvPr/>
        </p:nvSpPr>
        <p:spPr>
          <a:xfrm>
            <a:off x="1011185" y="441537"/>
            <a:ext cx="32806517" cy="3511159"/>
          </a:xfrm>
          <a:prstGeom prst="rect">
            <a:avLst/>
          </a:prstGeom>
          <a:noFill/>
        </p:spPr>
        <p:txBody>
          <a:bodyPr wrap="square" lIns="81858" tIns="40928" rIns="81858" bIns="40928" rtlCol="0" anchor="ctr" anchorCtr="0">
            <a:noAutofit/>
          </a:bodyPr>
          <a:lstStyle/>
          <a:p>
            <a:pPr>
              <a:spcAft>
                <a:spcPts val="448"/>
              </a:spcAft>
            </a:pPr>
            <a:r>
              <a:rPr lang="en-US" sz="8500" b="1">
                <a:solidFill>
                  <a:schemeClr val="bg1"/>
                </a:solidFill>
                <a:latin typeface="Arial"/>
                <a:cs typeface="Arial"/>
              </a:rPr>
              <a:t>Hampton Beach Casino Ballroom Redevelopment Project</a:t>
            </a:r>
          </a:p>
          <a:p>
            <a:r>
              <a:rPr lang="en-US" sz="4500" b="1">
                <a:solidFill>
                  <a:schemeClr val="bg1"/>
                </a:solidFill>
                <a:latin typeface="Arial"/>
                <a:cs typeface="Arial"/>
              </a:rPr>
              <a:t>George Nigro, Angelo Cedrone, Cam Holbrook, Jason Sathananthan, Michael Vougias</a:t>
            </a:r>
          </a:p>
          <a:p>
            <a:r>
              <a:rPr lang="en-US" sz="4500" b="1">
                <a:solidFill>
                  <a:schemeClr val="bg1"/>
                </a:solidFill>
                <a:latin typeface="Arial"/>
                <a:cs typeface="Arial"/>
              </a:rPr>
              <a:t>Department of Civil &amp; Environmental Engineering, University of New Hampshire, Durham, NH 03824</a:t>
            </a:r>
          </a:p>
        </p:txBody>
      </p:sp>
      <p:sp>
        <p:nvSpPr>
          <p:cNvPr id="5" name="TextBox 4"/>
          <p:cNvSpPr txBox="1"/>
          <p:nvPr/>
        </p:nvSpPr>
        <p:spPr>
          <a:xfrm>
            <a:off x="454416" y="20556930"/>
            <a:ext cx="9024642" cy="1312361"/>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a:latin typeface="Arial"/>
                <a:cs typeface="Arial"/>
              </a:rPr>
              <a:t>Background &amp; Program</a:t>
            </a:r>
          </a:p>
        </p:txBody>
      </p:sp>
      <p:sp>
        <p:nvSpPr>
          <p:cNvPr id="8" name="TextBox 7"/>
          <p:cNvSpPr txBox="1"/>
          <p:nvPr/>
        </p:nvSpPr>
        <p:spPr>
          <a:xfrm>
            <a:off x="401368" y="4400958"/>
            <a:ext cx="9075605" cy="1312361"/>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0" b="1">
                <a:latin typeface="Arial"/>
                <a:cs typeface="Arial"/>
              </a:rPr>
              <a:t>Location</a:t>
            </a:r>
            <a:endParaRPr lang="en-US" sz="4308" b="1">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7752" y="1361790"/>
            <a:ext cx="7692509" cy="2237465"/>
          </a:xfrm>
          <a:prstGeom prst="rect">
            <a:avLst/>
          </a:prstGeom>
        </p:spPr>
      </p:pic>
      <p:sp>
        <p:nvSpPr>
          <p:cNvPr id="24" name="TextBox 23">
            <a:extLst>
              <a:ext uri="{FF2B5EF4-FFF2-40B4-BE49-F238E27FC236}">
                <a16:creationId xmlns:a16="http://schemas.microsoft.com/office/drawing/2014/main" id="{AD059760-32AC-A635-D484-8FA4BE788FBF}"/>
              </a:ext>
            </a:extLst>
          </p:cNvPr>
          <p:cNvSpPr txBox="1"/>
          <p:nvPr/>
        </p:nvSpPr>
        <p:spPr>
          <a:xfrm>
            <a:off x="9979765" y="14200220"/>
            <a:ext cx="20513813" cy="1263387"/>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0" b="1">
                <a:latin typeface="Arial"/>
                <a:cs typeface="Arial"/>
              </a:rPr>
              <a:t>Architectural Renderings</a:t>
            </a:r>
          </a:p>
        </p:txBody>
      </p:sp>
      <p:pic>
        <p:nvPicPr>
          <p:cNvPr id="1026" name="Picture 2" descr="A map of a state with a location&#10;&#10;AI-generated content may be incorrect.">
            <a:extLst>
              <a:ext uri="{FF2B5EF4-FFF2-40B4-BE49-F238E27FC236}">
                <a16:creationId xmlns:a16="http://schemas.microsoft.com/office/drawing/2014/main" id="{0DA66470-EC0D-2B99-E826-C33A10356A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8"/>
          <a:stretch>
            <a:fillRect/>
          </a:stretch>
        </p:blipFill>
        <p:spPr bwMode="auto">
          <a:xfrm>
            <a:off x="1011185" y="5713319"/>
            <a:ext cx="8101895" cy="643465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2DA11755-B3B7-E233-C0B0-5DFA374867EE}"/>
              </a:ext>
            </a:extLst>
          </p:cNvPr>
          <p:cNvSpPr txBox="1">
            <a:spLocks noChangeArrowheads="1"/>
          </p:cNvSpPr>
          <p:nvPr/>
        </p:nvSpPr>
        <p:spPr bwMode="auto">
          <a:xfrm>
            <a:off x="2004279" y="11871656"/>
            <a:ext cx="5869785" cy="2063886"/>
          </a:xfrm>
          <a:prstGeom prst="rect">
            <a:avLst/>
          </a:prstGeom>
          <a:noFill/>
          <a:ln w="9525">
            <a:noFill/>
            <a:miter lim="800000"/>
            <a:headEnd/>
            <a:tailEnd/>
          </a:ln>
        </p:spPr>
        <p:txBody>
          <a:bodyPr wrap="square" lIns="408788" tIns="412363" rIns="408788" bIns="412363" anchor="t">
            <a:spAutoFit/>
          </a:bodyPr>
          <a:lstStyle/>
          <a:p>
            <a:pPr algn="ctr" defTabSz="3400452">
              <a:spcBef>
                <a:spcPct val="50000"/>
              </a:spcBef>
            </a:pPr>
            <a:r>
              <a:rPr lang="en-US" sz="4250">
                <a:latin typeface="Arial" panose="020B0604020202020204" pitchFamily="34" charset="0"/>
                <a:cs typeface="Arial" panose="020B0604020202020204" pitchFamily="34" charset="0"/>
              </a:rPr>
              <a:t>Project Locus Map</a:t>
            </a:r>
          </a:p>
          <a:p>
            <a:pPr algn="ctr" defTabSz="3400452">
              <a:spcBef>
                <a:spcPct val="50000"/>
              </a:spcBef>
            </a:pPr>
            <a:r>
              <a:rPr lang="en-US" sz="2500">
                <a:latin typeface="Arial" panose="020B0604020202020204" pitchFamily="34" charset="0"/>
                <a:cs typeface="Arial" panose="020B0604020202020204" pitchFamily="34" charset="0"/>
              </a:rPr>
              <a:t>42°54'34.0"N 70°48'39.4"W</a:t>
            </a:r>
          </a:p>
        </p:txBody>
      </p:sp>
      <p:sp>
        <p:nvSpPr>
          <p:cNvPr id="10" name="TextBox 9">
            <a:extLst>
              <a:ext uri="{FF2B5EF4-FFF2-40B4-BE49-F238E27FC236}">
                <a16:creationId xmlns:a16="http://schemas.microsoft.com/office/drawing/2014/main" id="{D51FCAD5-E87B-2371-0C0C-C60CA79EBA73}"/>
              </a:ext>
            </a:extLst>
          </p:cNvPr>
          <p:cNvSpPr txBox="1"/>
          <p:nvPr/>
        </p:nvSpPr>
        <p:spPr>
          <a:xfrm>
            <a:off x="783018" y="21964506"/>
            <a:ext cx="8724906" cy="10556736"/>
          </a:xfrm>
          <a:prstGeom prst="rect">
            <a:avLst/>
          </a:prstGeom>
          <a:noFill/>
        </p:spPr>
        <p:txBody>
          <a:bodyPr wrap="square">
            <a:spAutoFit/>
          </a:bodyPr>
          <a:lstStyle/>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Historic Site, Built in 1899</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Prominent to Hampton Beach</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Between Ocean Blvd and Ashworth Ave (NH-1a N &amp; S)</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Many issues currently:</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General deterioration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Total impervious lot coverage</a:t>
            </a:r>
            <a:endParaRPr lang="en-US" sz="200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250">
                <a:latin typeface="Arial" panose="020B0604020202020204" pitchFamily="34" charset="0"/>
                <a:cs typeface="Arial" panose="020B0604020202020204" pitchFamily="34" charset="0"/>
              </a:rPr>
              <a:t>Seeking total site redevelopment:</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45,000 SF Music Venue</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40,000 SF Restaurant/Retail</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50,000 SF Charitable Gaming</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200 Room Boutique Hotel</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100 Residential Condo Units</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Parking availability for all uses</a:t>
            </a:r>
          </a:p>
          <a:p>
            <a:pPr marL="1028621" lvl="1" indent="-571500">
              <a:buFont typeface="Times New Roman" panose="02020603050405020304" pitchFamily="18" charset="0"/>
              <a:buChar char="⁃"/>
            </a:pPr>
            <a:r>
              <a:rPr lang="en-US" sz="4250">
                <a:latin typeface="Arial" panose="020B0604020202020204" pitchFamily="34" charset="0"/>
                <a:cs typeface="Arial" panose="020B0604020202020204" pitchFamily="34" charset="0"/>
              </a:rPr>
              <a:t>Pedestrian-Integrated</a:t>
            </a:r>
          </a:p>
        </p:txBody>
      </p:sp>
      <p:sp>
        <p:nvSpPr>
          <p:cNvPr id="13" name="Text Box 4">
            <a:extLst>
              <a:ext uri="{FF2B5EF4-FFF2-40B4-BE49-F238E27FC236}">
                <a16:creationId xmlns:a16="http://schemas.microsoft.com/office/drawing/2014/main" id="{E07F9457-6B8E-577C-9E9A-63CD018F2CA2}"/>
              </a:ext>
            </a:extLst>
          </p:cNvPr>
          <p:cNvSpPr txBox="1">
            <a:spLocks noChangeArrowheads="1"/>
          </p:cNvSpPr>
          <p:nvPr/>
        </p:nvSpPr>
        <p:spPr bwMode="auto">
          <a:xfrm>
            <a:off x="1982771" y="19299904"/>
            <a:ext cx="5869785" cy="1509888"/>
          </a:xfrm>
          <a:prstGeom prst="rect">
            <a:avLst/>
          </a:prstGeom>
          <a:noFill/>
          <a:ln w="9525">
            <a:noFill/>
            <a:miter lim="800000"/>
            <a:headEnd/>
            <a:tailEnd/>
          </a:ln>
        </p:spPr>
        <p:txBody>
          <a:bodyPr wrap="square" lIns="408788" tIns="412363" rIns="408788" bIns="412363" anchor="t">
            <a:spAutoFit/>
          </a:bodyPr>
          <a:lstStyle/>
          <a:p>
            <a:pPr algn="ctr" defTabSz="3400452">
              <a:spcBef>
                <a:spcPct val="50000"/>
              </a:spcBef>
            </a:pPr>
            <a:r>
              <a:rPr lang="en-US" sz="4250">
                <a:latin typeface="Arial" panose="020B0604020202020204" pitchFamily="34" charset="0"/>
                <a:cs typeface="Arial" panose="020B0604020202020204" pitchFamily="34" charset="0"/>
              </a:rPr>
              <a:t>Site Aerial View</a:t>
            </a:r>
          </a:p>
        </p:txBody>
      </p:sp>
      <p:sp>
        <p:nvSpPr>
          <p:cNvPr id="39" name="Text Box 4">
            <a:extLst>
              <a:ext uri="{FF2B5EF4-FFF2-40B4-BE49-F238E27FC236}">
                <a16:creationId xmlns:a16="http://schemas.microsoft.com/office/drawing/2014/main" id="{38D4DC5F-5AEB-C419-F440-E41CEE60A110}"/>
              </a:ext>
            </a:extLst>
          </p:cNvPr>
          <p:cNvSpPr txBox="1">
            <a:spLocks noChangeArrowheads="1"/>
          </p:cNvSpPr>
          <p:nvPr/>
        </p:nvSpPr>
        <p:spPr bwMode="auto">
          <a:xfrm>
            <a:off x="30775087" y="28002595"/>
            <a:ext cx="9021049" cy="5572539"/>
          </a:xfrm>
          <a:prstGeom prst="rect">
            <a:avLst/>
          </a:prstGeom>
          <a:noFill/>
          <a:ln w="9525">
            <a:noFill/>
            <a:miter lim="800000"/>
            <a:headEnd/>
            <a:tailEnd/>
          </a:ln>
        </p:spPr>
        <p:txBody>
          <a:bodyPr wrap="square" lIns="408788" tIns="412363" rIns="408788" bIns="412363" anchor="t">
            <a:spAutoFit/>
          </a:bodyPr>
          <a:lstStyle/>
          <a:p>
            <a:pPr marL="571500" indent="-571500" defTabSz="3400452">
              <a:spcBef>
                <a:spcPct val="50000"/>
              </a:spcBef>
              <a:buFont typeface="Arial"/>
              <a:buChar char="•"/>
            </a:pPr>
            <a:r>
              <a:rPr lang="en-US" sz="4250">
                <a:latin typeface="Arial" panose="020B0604020202020204" pitchFamily="34" charset="0"/>
                <a:ea typeface="Artifakt Element" panose="020B0503050000020004" pitchFamily="34" charset="0"/>
                <a:cs typeface="Arial" panose="020B0604020202020204" pitchFamily="34" charset="0"/>
              </a:rPr>
              <a:t>Anthony Puntin</a:t>
            </a:r>
          </a:p>
          <a:p>
            <a:pPr marL="571500" indent="-571500" defTabSz="3400452">
              <a:spcBef>
                <a:spcPct val="50000"/>
              </a:spcBef>
              <a:buFont typeface="Arial"/>
              <a:buChar char="•"/>
            </a:pPr>
            <a:r>
              <a:rPr lang="en-US" sz="4250">
                <a:latin typeface="Arial" panose="020B0604020202020204" pitchFamily="34" charset="0"/>
                <a:ea typeface="Artifakt Element" panose="020B0503050000020004" pitchFamily="34" charset="0"/>
                <a:cs typeface="Arial" panose="020B0604020202020204" pitchFamily="34" charset="0"/>
              </a:rPr>
              <a:t>Prof. Kalmogo</a:t>
            </a:r>
          </a:p>
          <a:p>
            <a:pPr marL="571500" indent="-571500" defTabSz="3400452">
              <a:spcBef>
                <a:spcPct val="50000"/>
              </a:spcBef>
              <a:buFont typeface="Arial"/>
              <a:buChar char="•"/>
            </a:pPr>
            <a:r>
              <a:rPr lang="en-US" sz="4250">
                <a:latin typeface="Arial" panose="020B0604020202020204" pitchFamily="34" charset="0"/>
                <a:ea typeface="Artifakt Element" panose="020B0503050000020004" pitchFamily="34" charset="0"/>
                <a:cs typeface="Arial" panose="020B0604020202020204" pitchFamily="34" charset="0"/>
              </a:rPr>
              <a:t>Christopher Raymond</a:t>
            </a:r>
          </a:p>
          <a:p>
            <a:pPr marL="571500" indent="-571500" defTabSz="3400452">
              <a:spcBef>
                <a:spcPct val="50000"/>
              </a:spcBef>
              <a:buFont typeface="Arial"/>
              <a:buChar char="•"/>
            </a:pPr>
            <a:r>
              <a:rPr lang="en-US" sz="4250">
                <a:latin typeface="Arial" panose="020B0604020202020204" pitchFamily="34" charset="0"/>
                <a:ea typeface="Artifakt Element" panose="020B0503050000020004" pitchFamily="34" charset="0"/>
                <a:cs typeface="Arial" panose="020B0604020202020204" pitchFamily="34" charset="0"/>
              </a:rPr>
              <a:t>Michelle Thibault</a:t>
            </a:r>
          </a:p>
          <a:p>
            <a:pPr marL="571500" indent="-571500" defTabSz="3400452">
              <a:spcBef>
                <a:spcPct val="50000"/>
              </a:spcBef>
              <a:buFont typeface="Arial"/>
              <a:buChar char="•"/>
            </a:pPr>
            <a:endParaRPr lang="en-US" sz="4250">
              <a:latin typeface="Arial" panose="020B0604020202020204" pitchFamily="34" charset="0"/>
              <a:ea typeface="Artifakt Element" panose="020B0503050000020004" pitchFamily="34" charset="0"/>
              <a:cs typeface="Arial" panose="020B0604020202020204" pitchFamily="34" charset="0"/>
            </a:endParaRPr>
          </a:p>
        </p:txBody>
      </p:sp>
      <p:pic>
        <p:nvPicPr>
          <p:cNvPr id="40" name="Picture 39" descr="A blue circle with white text&#10;&#10;AI-generated content may be incorrect.">
            <a:extLst>
              <a:ext uri="{FF2B5EF4-FFF2-40B4-BE49-F238E27FC236}">
                <a16:creationId xmlns:a16="http://schemas.microsoft.com/office/drawing/2014/main" id="{417CDF29-2543-28DF-71A5-CE8CBFD68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1550" y="30363182"/>
            <a:ext cx="1985383" cy="1894145"/>
          </a:xfrm>
          <a:prstGeom prst="rect">
            <a:avLst/>
          </a:prstGeom>
        </p:spPr>
      </p:pic>
      <p:pic>
        <p:nvPicPr>
          <p:cNvPr id="41" name="Picture 2" descr="New Hampshire Wildcats - Wikipedia">
            <a:extLst>
              <a:ext uri="{FF2B5EF4-FFF2-40B4-BE49-F238E27FC236}">
                <a16:creationId xmlns:a16="http://schemas.microsoft.com/office/drawing/2014/main" id="{8BB0DC24-9E4F-9F05-EC1B-BBBDB39C4A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17375" y="28406515"/>
            <a:ext cx="2261158" cy="192211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658A88CA-7A1F-55E5-1337-31524625AE4A}"/>
              </a:ext>
            </a:extLst>
          </p:cNvPr>
          <p:cNvSpPr txBox="1"/>
          <p:nvPr/>
        </p:nvSpPr>
        <p:spPr>
          <a:xfrm>
            <a:off x="30792021" y="26637616"/>
            <a:ext cx="9021049" cy="1364979"/>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a:latin typeface="Arial"/>
                <a:cs typeface="Arial"/>
              </a:rPr>
              <a:t>Acknowledgements</a:t>
            </a:r>
          </a:p>
        </p:txBody>
      </p:sp>
      <p:pic>
        <p:nvPicPr>
          <p:cNvPr id="46" name="Picture 45">
            <a:extLst>
              <a:ext uri="{FF2B5EF4-FFF2-40B4-BE49-F238E27FC236}">
                <a16:creationId xmlns:a16="http://schemas.microsoft.com/office/drawing/2014/main" id="{7637E6DE-5712-1752-A768-86124098922B}"/>
              </a:ext>
            </a:extLst>
          </p:cNvPr>
          <p:cNvPicPr>
            <a:picLocks noChangeAspect="1"/>
          </p:cNvPicPr>
          <p:nvPr/>
        </p:nvPicPr>
        <p:blipFill>
          <a:blip r:embed="rId7">
            <a:extLst>
              <a:ext uri="{28A0092B-C50C-407E-A947-70E740481C1C}">
                <a14:useLocalDpi xmlns:a14="http://schemas.microsoft.com/office/drawing/2010/main" val="0"/>
              </a:ext>
            </a:extLst>
          </a:blip>
          <a:srcRect l="7242" t="10651" r="39115"/>
          <a:stretch>
            <a:fillRect/>
          </a:stretch>
        </p:blipFill>
        <p:spPr>
          <a:xfrm>
            <a:off x="16770122" y="5987935"/>
            <a:ext cx="7294234" cy="7877704"/>
          </a:xfrm>
          <a:prstGeom prst="rect">
            <a:avLst/>
          </a:prstGeom>
        </p:spPr>
      </p:pic>
      <p:pic>
        <p:nvPicPr>
          <p:cNvPr id="17" name="Picture 16">
            <a:extLst>
              <a:ext uri="{FF2B5EF4-FFF2-40B4-BE49-F238E27FC236}">
                <a16:creationId xmlns:a16="http://schemas.microsoft.com/office/drawing/2014/main" id="{9319A52F-C59C-96DF-D51A-58C8141183C2}"/>
              </a:ext>
            </a:extLst>
          </p:cNvPr>
          <p:cNvPicPr>
            <a:picLocks noChangeAspect="1"/>
          </p:cNvPicPr>
          <p:nvPr/>
        </p:nvPicPr>
        <p:blipFill>
          <a:blip r:embed="rId8">
            <a:extLst>
              <a:ext uri="{28A0092B-C50C-407E-A947-70E740481C1C}">
                <a14:useLocalDpi xmlns:a14="http://schemas.microsoft.com/office/drawing/2010/main" val="0"/>
              </a:ext>
            </a:extLst>
          </a:blip>
          <a:srcRect l="7618" r="40673"/>
          <a:stretch>
            <a:fillRect/>
          </a:stretch>
        </p:blipFill>
        <p:spPr>
          <a:xfrm>
            <a:off x="10071480" y="5140738"/>
            <a:ext cx="7062536" cy="8792133"/>
          </a:xfrm>
          <a:prstGeom prst="rect">
            <a:avLst/>
          </a:prstGeom>
        </p:spPr>
      </p:pic>
      <p:sp>
        <p:nvSpPr>
          <p:cNvPr id="44" name="TextBox 43">
            <a:extLst>
              <a:ext uri="{FF2B5EF4-FFF2-40B4-BE49-F238E27FC236}">
                <a16:creationId xmlns:a16="http://schemas.microsoft.com/office/drawing/2014/main" id="{F7698BB7-9063-7F88-5F0F-0ED6BB5547AD}"/>
              </a:ext>
            </a:extLst>
          </p:cNvPr>
          <p:cNvSpPr txBox="1"/>
          <p:nvPr/>
        </p:nvSpPr>
        <p:spPr>
          <a:xfrm>
            <a:off x="9982200" y="4425446"/>
            <a:ext cx="20513813" cy="1263387"/>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0" b="1">
                <a:latin typeface="Arial"/>
                <a:cs typeface="Arial"/>
              </a:rPr>
              <a:t>Site Design</a:t>
            </a:r>
          </a:p>
        </p:txBody>
      </p:sp>
      <p:sp>
        <p:nvSpPr>
          <p:cNvPr id="45" name="TextBox 44">
            <a:extLst>
              <a:ext uri="{FF2B5EF4-FFF2-40B4-BE49-F238E27FC236}">
                <a16:creationId xmlns:a16="http://schemas.microsoft.com/office/drawing/2014/main" id="{169B1B8B-5E9A-CF48-59FF-27008908545A}"/>
              </a:ext>
            </a:extLst>
          </p:cNvPr>
          <p:cNvSpPr txBox="1"/>
          <p:nvPr/>
        </p:nvSpPr>
        <p:spPr>
          <a:xfrm>
            <a:off x="30811183" y="4425446"/>
            <a:ext cx="9021049" cy="1199628"/>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0" b="1">
                <a:latin typeface="Arial"/>
                <a:cs typeface="Arial"/>
              </a:rPr>
              <a:t>Additional Elements</a:t>
            </a:r>
            <a:endParaRPr lang="en-US"/>
          </a:p>
        </p:txBody>
      </p:sp>
      <p:sp>
        <p:nvSpPr>
          <p:cNvPr id="62" name="Content Placeholder 2">
            <a:extLst>
              <a:ext uri="{FF2B5EF4-FFF2-40B4-BE49-F238E27FC236}">
                <a16:creationId xmlns:a16="http://schemas.microsoft.com/office/drawing/2014/main" id="{C83257C9-988E-4F1D-19BD-293397E3356C}"/>
              </a:ext>
            </a:extLst>
          </p:cNvPr>
          <p:cNvSpPr txBox="1">
            <a:spLocks/>
          </p:cNvSpPr>
          <p:nvPr/>
        </p:nvSpPr>
        <p:spPr>
          <a:xfrm>
            <a:off x="30496014" y="6567782"/>
            <a:ext cx="8397800" cy="19437163"/>
          </a:xfrm>
          <a:prstGeom prst="rect">
            <a:avLst/>
          </a:prstGeom>
        </p:spPr>
        <p:txBody>
          <a:bodyPr anchor="ctr">
            <a:noAutofit/>
          </a:bodyPr>
          <a:lstStyle>
            <a:lvl1pPr marL="1532169" indent="-1532169" algn="l" defTabSz="4090147" rtl="0" eaLnBrk="0" fontAlgn="base" hangingPunct="0">
              <a:spcBef>
                <a:spcPct val="20000"/>
              </a:spcBef>
              <a:spcAft>
                <a:spcPct val="0"/>
              </a:spcAft>
              <a:buChar char="•"/>
              <a:defRPr sz="14301">
                <a:solidFill>
                  <a:schemeClr val="tx1"/>
                </a:solidFill>
                <a:latin typeface="+mn-lt"/>
                <a:ea typeface="+mn-ea"/>
                <a:cs typeface="+mn-cs"/>
              </a:defRPr>
            </a:lvl1pPr>
            <a:lvl2pPr marL="3320424" indent="-1276078" algn="l" defTabSz="4090147" rtl="0" eaLnBrk="0" fontAlgn="base" hangingPunct="0">
              <a:spcBef>
                <a:spcPct val="20000"/>
              </a:spcBef>
              <a:spcAft>
                <a:spcPct val="0"/>
              </a:spcAft>
              <a:buChar char="–"/>
              <a:defRPr sz="12285">
                <a:solidFill>
                  <a:schemeClr val="tx1"/>
                </a:solidFill>
                <a:latin typeface="+mn-lt"/>
              </a:defRPr>
            </a:lvl2pPr>
            <a:lvl3pPr marL="5107226" indent="-1017081" algn="l" defTabSz="4090147" rtl="0" eaLnBrk="0" fontAlgn="base" hangingPunct="0">
              <a:spcBef>
                <a:spcPct val="20000"/>
              </a:spcBef>
              <a:spcAft>
                <a:spcPct val="0"/>
              </a:spcAft>
              <a:buChar char="•"/>
              <a:defRPr sz="10817">
                <a:solidFill>
                  <a:schemeClr val="tx1"/>
                </a:solidFill>
                <a:latin typeface="+mn-lt"/>
              </a:defRPr>
            </a:lvl3pPr>
            <a:lvl4pPr marL="7153027" indent="-1018535" algn="l" defTabSz="4090147" rtl="0" eaLnBrk="0" fontAlgn="base" hangingPunct="0">
              <a:spcBef>
                <a:spcPct val="20000"/>
              </a:spcBef>
              <a:spcAft>
                <a:spcPct val="0"/>
              </a:spcAft>
              <a:buChar char="–"/>
              <a:defRPr sz="8985">
                <a:solidFill>
                  <a:schemeClr val="tx1"/>
                </a:solidFill>
                <a:latin typeface="+mn-lt"/>
              </a:defRPr>
            </a:lvl4pPr>
            <a:lvl5pPr marL="9197373" indent="-1021445" algn="l" defTabSz="4090147" rtl="0" eaLnBrk="0" fontAlgn="base" hangingPunct="0">
              <a:spcBef>
                <a:spcPct val="20000"/>
              </a:spcBef>
              <a:spcAft>
                <a:spcPct val="0"/>
              </a:spcAft>
              <a:buChar char="»"/>
              <a:defRPr sz="8985">
                <a:solidFill>
                  <a:schemeClr val="tx1"/>
                </a:solidFill>
                <a:latin typeface="+mn-lt"/>
              </a:defRPr>
            </a:lvl5pPr>
            <a:lvl6pPr marL="9616428" indent="-1021445" algn="l" defTabSz="4090147" rtl="0" fontAlgn="base">
              <a:spcBef>
                <a:spcPct val="20000"/>
              </a:spcBef>
              <a:spcAft>
                <a:spcPct val="0"/>
              </a:spcAft>
              <a:buChar char="»"/>
              <a:defRPr sz="8985">
                <a:solidFill>
                  <a:schemeClr val="tx1"/>
                </a:solidFill>
                <a:latin typeface="+mn-lt"/>
              </a:defRPr>
            </a:lvl6pPr>
            <a:lvl7pPr marL="10035482" indent="-1021445" algn="l" defTabSz="4090147" rtl="0" fontAlgn="base">
              <a:spcBef>
                <a:spcPct val="20000"/>
              </a:spcBef>
              <a:spcAft>
                <a:spcPct val="0"/>
              </a:spcAft>
              <a:buChar char="»"/>
              <a:defRPr sz="8985">
                <a:solidFill>
                  <a:schemeClr val="tx1"/>
                </a:solidFill>
                <a:latin typeface="+mn-lt"/>
              </a:defRPr>
            </a:lvl7pPr>
            <a:lvl8pPr marL="10454535" indent="-1021445" algn="l" defTabSz="4090147" rtl="0" fontAlgn="base">
              <a:spcBef>
                <a:spcPct val="20000"/>
              </a:spcBef>
              <a:spcAft>
                <a:spcPct val="0"/>
              </a:spcAft>
              <a:buChar char="»"/>
              <a:defRPr sz="8985">
                <a:solidFill>
                  <a:schemeClr val="tx1"/>
                </a:solidFill>
                <a:latin typeface="+mn-lt"/>
              </a:defRPr>
            </a:lvl8pPr>
            <a:lvl9pPr marL="10873590" indent="-1021445" algn="l" defTabSz="4090147" rtl="0" fontAlgn="base">
              <a:spcBef>
                <a:spcPct val="20000"/>
              </a:spcBef>
              <a:spcAft>
                <a:spcPct val="0"/>
              </a:spcAft>
              <a:buChar char="»"/>
              <a:defRPr sz="8985">
                <a:solidFill>
                  <a:schemeClr val="tx1"/>
                </a:solidFill>
                <a:latin typeface="+mn-lt"/>
              </a:defRPr>
            </a:lvl9pPr>
          </a:lstStyle>
          <a:p>
            <a:pPr marL="457200" indent="-457200"/>
            <a:endParaRPr lang="en-US" sz="4500" b="1" kern="0"/>
          </a:p>
          <a:p>
            <a:pPr marL="457200" indent="-457200"/>
            <a:endParaRPr lang="en-US" sz="4500" kern="0"/>
          </a:p>
        </p:txBody>
      </p:sp>
      <p:sp>
        <p:nvSpPr>
          <p:cNvPr id="1024" name="TextBox 1023">
            <a:extLst>
              <a:ext uri="{FF2B5EF4-FFF2-40B4-BE49-F238E27FC236}">
                <a16:creationId xmlns:a16="http://schemas.microsoft.com/office/drawing/2014/main" id="{E405C6B8-1D6D-255B-636A-3B8126742349}"/>
              </a:ext>
            </a:extLst>
          </p:cNvPr>
          <p:cNvSpPr txBox="1"/>
          <p:nvPr/>
        </p:nvSpPr>
        <p:spPr>
          <a:xfrm>
            <a:off x="31194136" y="20898787"/>
            <a:ext cx="8182797" cy="5324535"/>
          </a:xfrm>
          <a:prstGeom prst="rect">
            <a:avLst/>
          </a:prstGeom>
          <a:noFill/>
        </p:spPr>
        <p:txBody>
          <a:bodyPr wrap="square" lIns="91440" tIns="45720" rIns="91440" bIns="45720" anchor="t">
            <a:spAutoFit/>
          </a:bodyPr>
          <a:lstStyle/>
          <a:p>
            <a:r>
              <a:rPr lang="en-US" sz="4250">
                <a:latin typeface="Arial" panose="020B0604020202020204" pitchFamily="34" charset="0"/>
                <a:cs typeface="Arial" panose="020B0604020202020204" pitchFamily="34" charset="0"/>
              </a:rPr>
              <a:t>Using RSMeans:</a:t>
            </a:r>
          </a:p>
          <a:p>
            <a:pPr marL="571500" indent="-571500">
              <a:buFont typeface="Arial" panose="020B0604020202020204" pitchFamily="34" charset="0"/>
              <a:buChar char="•"/>
            </a:pPr>
            <a:r>
              <a:rPr lang="en-US" sz="4250">
                <a:latin typeface="Arial" panose="020B0604020202020204" pitchFamily="34" charset="0"/>
                <a:cs typeface="Arial" panose="020B0604020202020204" pitchFamily="34" charset="0"/>
              </a:rPr>
              <a:t>Total Estimate: $147 million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Hotel: $80 million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Condo: $30 million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Parking Garage: $18 million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Music Venue: $8 million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Gaming: $8 million</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Retail: $3 million</a:t>
            </a:r>
          </a:p>
        </p:txBody>
      </p:sp>
      <p:sp>
        <p:nvSpPr>
          <p:cNvPr id="6" name="TextBox 5">
            <a:extLst>
              <a:ext uri="{FF2B5EF4-FFF2-40B4-BE49-F238E27FC236}">
                <a16:creationId xmlns:a16="http://schemas.microsoft.com/office/drawing/2014/main" id="{671E61E7-1018-9475-7ADD-50B5C907532F}"/>
              </a:ext>
            </a:extLst>
          </p:cNvPr>
          <p:cNvSpPr txBox="1"/>
          <p:nvPr/>
        </p:nvSpPr>
        <p:spPr>
          <a:xfrm>
            <a:off x="30811182" y="19562955"/>
            <a:ext cx="9021049" cy="1199628"/>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0" b="1">
                <a:latin typeface="Arial"/>
                <a:cs typeface="Arial"/>
              </a:rPr>
              <a:t>Cost Estimate</a:t>
            </a:r>
          </a:p>
        </p:txBody>
      </p:sp>
      <p:sp>
        <p:nvSpPr>
          <p:cNvPr id="23" name="TextBox 22">
            <a:extLst>
              <a:ext uri="{FF2B5EF4-FFF2-40B4-BE49-F238E27FC236}">
                <a16:creationId xmlns:a16="http://schemas.microsoft.com/office/drawing/2014/main" id="{D627470A-6894-F22B-9A4E-DC1A22A6F433}"/>
              </a:ext>
            </a:extLst>
          </p:cNvPr>
          <p:cNvSpPr txBox="1"/>
          <p:nvPr/>
        </p:nvSpPr>
        <p:spPr>
          <a:xfrm>
            <a:off x="31128079" y="14579894"/>
            <a:ext cx="8660573" cy="4708981"/>
          </a:xfrm>
          <a:prstGeom prst="rect">
            <a:avLst/>
          </a:prstGeom>
          <a:noFill/>
        </p:spPr>
        <p:txBody>
          <a:bodyPr wrap="square" lIns="91440" tIns="45720" rIns="91440" bIns="45720" anchor="t">
            <a:spAutoFit/>
          </a:bodyPr>
          <a:lstStyle/>
          <a:p>
            <a:r>
              <a:rPr lang="en-US" sz="4250">
                <a:latin typeface="Arial" panose="020B0604020202020204" pitchFamily="34" charset="0"/>
                <a:cs typeface="Arial" panose="020B0604020202020204" pitchFamily="34" charset="0"/>
              </a:rPr>
              <a:t>Permitting &amp; Codes</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State Permits</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NHDOT ROW on NH-1a</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NHDES Wetlands Permits</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Hampton Town Building Codes</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Height limit of 70ft</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4ft setbacks</a:t>
            </a:r>
          </a:p>
        </p:txBody>
      </p:sp>
      <p:pic>
        <p:nvPicPr>
          <p:cNvPr id="16" name="Picture 15" descr="EAST CONCEPT RENDER.jpg">
            <a:extLst>
              <a:ext uri="{FF2B5EF4-FFF2-40B4-BE49-F238E27FC236}">
                <a16:creationId xmlns:a16="http://schemas.microsoft.com/office/drawing/2014/main" id="{0477E9E1-38DC-2E3B-EAA7-BC03BEED77A7}"/>
              </a:ext>
            </a:extLst>
          </p:cNvPr>
          <p:cNvPicPr>
            <a:picLocks noChangeAspect="1"/>
          </p:cNvPicPr>
          <p:nvPr/>
        </p:nvPicPr>
        <p:blipFill>
          <a:blip r:embed="rId9"/>
          <a:srcRect t="14167" b="14167"/>
          <a:stretch>
            <a:fillRect/>
          </a:stretch>
        </p:blipFill>
        <p:spPr>
          <a:xfrm>
            <a:off x="9981245" y="20125455"/>
            <a:ext cx="12264952" cy="4837528"/>
          </a:xfrm>
          <a:prstGeom prst="rect">
            <a:avLst/>
          </a:prstGeom>
        </p:spPr>
      </p:pic>
      <p:pic>
        <p:nvPicPr>
          <p:cNvPr id="28" name="Picture 27">
            <a:extLst>
              <a:ext uri="{FF2B5EF4-FFF2-40B4-BE49-F238E27FC236}">
                <a16:creationId xmlns:a16="http://schemas.microsoft.com/office/drawing/2014/main" id="{704EB799-E5BD-7831-67D0-B359D35CD9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48420" y="20106074"/>
            <a:ext cx="8118727" cy="4886862"/>
          </a:xfrm>
          <a:prstGeom prst="rect">
            <a:avLst/>
          </a:prstGeom>
        </p:spPr>
      </p:pic>
      <p:pic>
        <p:nvPicPr>
          <p:cNvPr id="32" name="Picture 31">
            <a:extLst>
              <a:ext uri="{FF2B5EF4-FFF2-40B4-BE49-F238E27FC236}">
                <a16:creationId xmlns:a16="http://schemas.microsoft.com/office/drawing/2014/main" id="{768D8C53-4F1D-2F2E-9675-3446C32AB0A2}"/>
              </a:ext>
            </a:extLst>
          </p:cNvPr>
          <p:cNvPicPr>
            <a:picLocks noChangeAspect="1"/>
          </p:cNvPicPr>
          <p:nvPr/>
        </p:nvPicPr>
        <p:blipFill>
          <a:blip r:embed="rId11">
            <a:extLst>
              <a:ext uri="{28A0092B-C50C-407E-A947-70E740481C1C}">
                <a14:useLocalDpi xmlns:a14="http://schemas.microsoft.com/office/drawing/2010/main" val="0"/>
              </a:ext>
            </a:extLst>
          </a:blip>
          <a:srcRect l="18299" t="23467" r="19746" b="23155"/>
          <a:stretch>
            <a:fillRect/>
          </a:stretch>
        </p:blipFill>
        <p:spPr>
          <a:xfrm>
            <a:off x="10071479" y="15547414"/>
            <a:ext cx="10125225" cy="4502534"/>
          </a:xfrm>
          <a:prstGeom prst="rect">
            <a:avLst/>
          </a:prstGeom>
        </p:spPr>
      </p:pic>
      <p:pic>
        <p:nvPicPr>
          <p:cNvPr id="33" name="Picture 32" descr="REQUESTED OVERHEAD RENDER.jpg">
            <a:extLst>
              <a:ext uri="{FF2B5EF4-FFF2-40B4-BE49-F238E27FC236}">
                <a16:creationId xmlns:a16="http://schemas.microsoft.com/office/drawing/2014/main" id="{EDD45AD0-34EA-60D7-2D75-DF7F1A598837}"/>
              </a:ext>
            </a:extLst>
          </p:cNvPr>
          <p:cNvPicPr>
            <a:picLocks noChangeAspect="1"/>
          </p:cNvPicPr>
          <p:nvPr/>
        </p:nvPicPr>
        <p:blipFill>
          <a:blip r:embed="rId12"/>
          <a:srcRect t="17094" b="17094"/>
          <a:stretch>
            <a:fillRect/>
          </a:stretch>
        </p:blipFill>
        <p:spPr>
          <a:xfrm>
            <a:off x="20308296" y="15527959"/>
            <a:ext cx="10116772" cy="4502535"/>
          </a:xfrm>
          <a:prstGeom prst="rect">
            <a:avLst/>
          </a:prstGeom>
        </p:spPr>
      </p:pic>
      <p:pic>
        <p:nvPicPr>
          <p:cNvPr id="36" name="Picture 3">
            <a:extLst>
              <a:ext uri="{FF2B5EF4-FFF2-40B4-BE49-F238E27FC236}">
                <a16:creationId xmlns:a16="http://schemas.microsoft.com/office/drawing/2014/main" id="{B33D2D86-17C1-4F1E-4148-B2080DA380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2170" y="13659817"/>
            <a:ext cx="8649134" cy="603564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9BA1A64-071A-FF38-B094-5A5022AB6E83}"/>
              </a:ext>
            </a:extLst>
          </p:cNvPr>
          <p:cNvSpPr txBox="1"/>
          <p:nvPr/>
        </p:nvSpPr>
        <p:spPr>
          <a:xfrm>
            <a:off x="9979766" y="25094946"/>
            <a:ext cx="20513812" cy="1263387"/>
          </a:xfrm>
          <a:prstGeom prst="rect">
            <a:avLst/>
          </a:prstGeo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0" b="1">
                <a:latin typeface="Arial"/>
                <a:cs typeface="Arial"/>
              </a:rPr>
              <a:t>Parking Garage Structural Design</a:t>
            </a:r>
          </a:p>
        </p:txBody>
      </p:sp>
      <p:sp>
        <p:nvSpPr>
          <p:cNvPr id="49" name="TextBox 48">
            <a:extLst>
              <a:ext uri="{FF2B5EF4-FFF2-40B4-BE49-F238E27FC236}">
                <a16:creationId xmlns:a16="http://schemas.microsoft.com/office/drawing/2014/main" id="{406D0424-2A85-DEA9-B5A1-2D97AF2D1990}"/>
              </a:ext>
            </a:extLst>
          </p:cNvPr>
          <p:cNvSpPr txBox="1"/>
          <p:nvPr/>
        </p:nvSpPr>
        <p:spPr>
          <a:xfrm>
            <a:off x="22612529" y="26509266"/>
            <a:ext cx="7881048" cy="5978560"/>
          </a:xfrm>
          <a:prstGeom prst="rect">
            <a:avLst/>
          </a:prstGeom>
          <a:noFill/>
        </p:spPr>
        <p:txBody>
          <a:bodyPr wrap="square" lIns="91440" tIns="45720" rIns="91440" bIns="45720" anchor="t">
            <a:spAutoFit/>
          </a:bodyPr>
          <a:lstStyle/>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Member in Parking Structure</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ASCE 7-10, AASHTO BDM, ACI 318-25, and PCI DHB</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Structural Double Tee Beam, 12DT30</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(12) 0.5-in strands prestressed to 185ksi</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(4) #4 stirrups every 120in (10ft)</a:t>
            </a:r>
          </a:p>
        </p:txBody>
      </p:sp>
      <p:sp>
        <p:nvSpPr>
          <p:cNvPr id="54" name="TextBox 53">
            <a:extLst>
              <a:ext uri="{FF2B5EF4-FFF2-40B4-BE49-F238E27FC236}">
                <a16:creationId xmlns:a16="http://schemas.microsoft.com/office/drawing/2014/main" id="{2CF0E669-A549-CE8B-D53F-5720E25A1D31}"/>
              </a:ext>
            </a:extLst>
          </p:cNvPr>
          <p:cNvSpPr txBox="1"/>
          <p:nvPr/>
        </p:nvSpPr>
        <p:spPr>
          <a:xfrm>
            <a:off x="31078823" y="5807429"/>
            <a:ext cx="8660573" cy="5363007"/>
          </a:xfrm>
          <a:prstGeom prst="rect">
            <a:avLst/>
          </a:prstGeom>
          <a:noFill/>
        </p:spPr>
        <p:txBody>
          <a:bodyPr wrap="square" lIns="91440" tIns="45720" rIns="91440" bIns="45720" anchor="t">
            <a:spAutoFit/>
          </a:bodyPr>
          <a:lstStyle/>
          <a:p>
            <a:r>
              <a:rPr lang="en-US" sz="4250">
                <a:latin typeface="Arial" panose="020B0604020202020204" pitchFamily="34" charset="0"/>
                <a:cs typeface="Arial" panose="020B0604020202020204" pitchFamily="34" charset="0"/>
              </a:rPr>
              <a:t>Foundation Design</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Fill and alluvial deposits over glacial soils and bedrock</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High level groundwater</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Recommended foundations:</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Driven PPC Piles</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Spread Footings &amp; Ground Improvement</a:t>
            </a:r>
          </a:p>
        </p:txBody>
      </p:sp>
      <p:sp>
        <p:nvSpPr>
          <p:cNvPr id="3" name="Rectangle 2">
            <a:extLst>
              <a:ext uri="{FF2B5EF4-FFF2-40B4-BE49-F238E27FC236}">
                <a16:creationId xmlns:a16="http://schemas.microsoft.com/office/drawing/2014/main" id="{0C1B6D74-EEA3-D089-2337-CBDCD5885062}"/>
              </a:ext>
            </a:extLst>
          </p:cNvPr>
          <p:cNvSpPr/>
          <p:nvPr/>
        </p:nvSpPr>
        <p:spPr bwMode="auto">
          <a:xfrm>
            <a:off x="12733995" y="12929052"/>
            <a:ext cx="2311400" cy="8069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55" name="TextBox 54">
            <a:extLst>
              <a:ext uri="{FF2B5EF4-FFF2-40B4-BE49-F238E27FC236}">
                <a16:creationId xmlns:a16="http://schemas.microsoft.com/office/drawing/2014/main" id="{A1982D90-0354-B744-CEAE-77F9B0929789}"/>
              </a:ext>
            </a:extLst>
          </p:cNvPr>
          <p:cNvSpPr txBox="1"/>
          <p:nvPr/>
        </p:nvSpPr>
        <p:spPr>
          <a:xfrm>
            <a:off x="31053720" y="11203154"/>
            <a:ext cx="8660572" cy="3362459"/>
          </a:xfrm>
          <a:prstGeom prst="rect">
            <a:avLst/>
          </a:prstGeom>
          <a:noFill/>
        </p:spPr>
        <p:txBody>
          <a:bodyPr wrap="square" lIns="91440" tIns="45720" rIns="91440" bIns="45720" anchor="t">
            <a:spAutoFit/>
          </a:bodyPr>
          <a:lstStyle/>
          <a:p>
            <a:r>
              <a:rPr lang="en-US" sz="4250">
                <a:latin typeface="Arial" panose="020B0604020202020204" pitchFamily="34" charset="0"/>
                <a:cs typeface="Arial" panose="020B0604020202020204" pitchFamily="34" charset="0"/>
              </a:rPr>
              <a:t>Stormwater Management</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Reduction of impervious surface</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Drainage systems in accordance with NH Stormwater Manual</a:t>
            </a:r>
          </a:p>
        </p:txBody>
      </p:sp>
      <p:sp>
        <p:nvSpPr>
          <p:cNvPr id="50" name="Text Box 4">
            <a:extLst>
              <a:ext uri="{FF2B5EF4-FFF2-40B4-BE49-F238E27FC236}">
                <a16:creationId xmlns:a16="http://schemas.microsoft.com/office/drawing/2014/main" id="{3DE1B677-B62B-0FAB-9901-467E7ADF87B2}"/>
              </a:ext>
            </a:extLst>
          </p:cNvPr>
          <p:cNvSpPr txBox="1">
            <a:spLocks noChangeArrowheads="1"/>
          </p:cNvSpPr>
          <p:nvPr/>
        </p:nvSpPr>
        <p:spPr bwMode="auto">
          <a:xfrm>
            <a:off x="11878934" y="12552137"/>
            <a:ext cx="4021522" cy="1509888"/>
          </a:xfrm>
          <a:prstGeom prst="rect">
            <a:avLst/>
          </a:prstGeom>
          <a:noFill/>
          <a:ln w="9525">
            <a:noFill/>
            <a:miter lim="800000"/>
            <a:headEnd/>
            <a:tailEnd/>
          </a:ln>
        </p:spPr>
        <p:txBody>
          <a:bodyPr wrap="square" lIns="408788" tIns="412363" rIns="408788" bIns="412363" anchor="t">
            <a:spAutoFit/>
          </a:bodyPr>
          <a:lstStyle/>
          <a:p>
            <a:pPr algn="ctr" defTabSz="3400452">
              <a:spcBef>
                <a:spcPct val="50000"/>
              </a:spcBef>
            </a:pPr>
            <a:r>
              <a:rPr lang="en-US" sz="4400">
                <a:latin typeface="Arial" panose="020B0604020202020204" pitchFamily="34" charset="0"/>
                <a:cs typeface="Arial" panose="020B0604020202020204" pitchFamily="34" charset="0"/>
              </a:rPr>
              <a:t>Floor 1</a:t>
            </a:r>
          </a:p>
        </p:txBody>
      </p:sp>
      <p:sp>
        <p:nvSpPr>
          <p:cNvPr id="9" name="Rectangle 8">
            <a:extLst>
              <a:ext uri="{FF2B5EF4-FFF2-40B4-BE49-F238E27FC236}">
                <a16:creationId xmlns:a16="http://schemas.microsoft.com/office/drawing/2014/main" id="{59D1CA71-FEE4-B163-E42E-212852064A08}"/>
              </a:ext>
            </a:extLst>
          </p:cNvPr>
          <p:cNvSpPr/>
          <p:nvPr/>
        </p:nvSpPr>
        <p:spPr bwMode="auto">
          <a:xfrm>
            <a:off x="19080971" y="12903599"/>
            <a:ext cx="2311400" cy="8069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51" name="Text Box 4">
            <a:extLst>
              <a:ext uri="{FF2B5EF4-FFF2-40B4-BE49-F238E27FC236}">
                <a16:creationId xmlns:a16="http://schemas.microsoft.com/office/drawing/2014/main" id="{B2A89D6C-3131-4570-38CB-185A3FEE77AE}"/>
              </a:ext>
            </a:extLst>
          </p:cNvPr>
          <p:cNvSpPr txBox="1">
            <a:spLocks noChangeArrowheads="1"/>
          </p:cNvSpPr>
          <p:nvPr/>
        </p:nvSpPr>
        <p:spPr bwMode="auto">
          <a:xfrm>
            <a:off x="18209788" y="12480807"/>
            <a:ext cx="4021522" cy="1509888"/>
          </a:xfrm>
          <a:prstGeom prst="rect">
            <a:avLst/>
          </a:prstGeom>
          <a:noFill/>
          <a:ln w="9525">
            <a:noFill/>
            <a:miter lim="800000"/>
            <a:headEnd/>
            <a:tailEnd/>
          </a:ln>
        </p:spPr>
        <p:txBody>
          <a:bodyPr wrap="square" lIns="408788" tIns="412363" rIns="408788" bIns="412363" anchor="t">
            <a:spAutoFit/>
          </a:bodyPr>
          <a:lstStyle/>
          <a:p>
            <a:pPr algn="ctr" defTabSz="3400452">
              <a:spcBef>
                <a:spcPct val="50000"/>
              </a:spcBef>
            </a:pPr>
            <a:r>
              <a:rPr lang="en-US" sz="4250">
                <a:latin typeface="Arial" panose="020B0604020202020204" pitchFamily="34" charset="0"/>
                <a:cs typeface="Arial" panose="020B0604020202020204" pitchFamily="34" charset="0"/>
              </a:rPr>
              <a:t>Floor 2</a:t>
            </a:r>
          </a:p>
        </p:txBody>
      </p:sp>
      <p:sp>
        <p:nvSpPr>
          <p:cNvPr id="11" name="TextBox 10">
            <a:extLst>
              <a:ext uri="{FF2B5EF4-FFF2-40B4-BE49-F238E27FC236}">
                <a16:creationId xmlns:a16="http://schemas.microsoft.com/office/drawing/2014/main" id="{7CD5AE7F-123E-1256-201F-61DF6DB506DB}"/>
              </a:ext>
            </a:extLst>
          </p:cNvPr>
          <p:cNvSpPr txBox="1"/>
          <p:nvPr/>
        </p:nvSpPr>
        <p:spPr>
          <a:xfrm>
            <a:off x="24139728" y="5840534"/>
            <a:ext cx="6635359" cy="7940635"/>
          </a:xfrm>
          <a:prstGeom prst="rect">
            <a:avLst/>
          </a:prstGeom>
          <a:noFill/>
        </p:spPr>
        <p:txBody>
          <a:bodyPr wrap="square" lIns="91440" tIns="45720" rIns="91440" bIns="45720" anchor="t">
            <a:spAutoFit/>
          </a:bodyPr>
          <a:lstStyle/>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Organization critical</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Pedestrian friendly</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ADA requirements</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Retail along front</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Pedestrian presence</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Parking in rear</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Via D &amp; F Street</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Shared lobby for ballroom and gaming</a:t>
            </a:r>
          </a:p>
          <a:p>
            <a:pPr marL="685800" indent="-685800">
              <a:buFont typeface="Arial" panose="020B0604020202020204" pitchFamily="34" charset="0"/>
              <a:buChar char="•"/>
            </a:pPr>
            <a:r>
              <a:rPr lang="en-US" sz="4250">
                <a:latin typeface="Arial" panose="020B0604020202020204" pitchFamily="34" charset="0"/>
                <a:cs typeface="Arial" panose="020B0604020202020204" pitchFamily="34" charset="0"/>
              </a:rPr>
              <a:t>Floors 3-6 for hotel and condo uses</a:t>
            </a:r>
          </a:p>
          <a:p>
            <a:pPr marL="1142921" lvl="1" indent="-685800">
              <a:buFont typeface="Times New Roman" panose="02020603050405020304" pitchFamily="18" charset="0"/>
              <a:buChar char="⁃"/>
            </a:pPr>
            <a:r>
              <a:rPr lang="en-US" sz="4250">
                <a:latin typeface="Arial" panose="020B0604020202020204" pitchFamily="34" charset="0"/>
                <a:cs typeface="Arial" panose="020B0604020202020204" pitchFamily="34" charset="0"/>
              </a:rPr>
              <a:t>10ft step-back</a:t>
            </a:r>
          </a:p>
        </p:txBody>
      </p:sp>
      <p:pic>
        <p:nvPicPr>
          <p:cNvPr id="15" name="Picture 14">
            <a:extLst>
              <a:ext uri="{FF2B5EF4-FFF2-40B4-BE49-F238E27FC236}">
                <a16:creationId xmlns:a16="http://schemas.microsoft.com/office/drawing/2014/main" id="{B9862DD4-9F8E-22BE-F9AE-E7B650E3301B}"/>
              </a:ext>
            </a:extLst>
          </p:cNvPr>
          <p:cNvPicPr>
            <a:picLocks noChangeAspect="1"/>
          </p:cNvPicPr>
          <p:nvPr/>
        </p:nvPicPr>
        <p:blipFill>
          <a:blip r:embed="rId14"/>
          <a:stretch>
            <a:fillRect/>
          </a:stretch>
        </p:blipFill>
        <p:spPr>
          <a:xfrm>
            <a:off x="10071478" y="26802898"/>
            <a:ext cx="12174720" cy="5515389"/>
          </a:xfrm>
          <a:prstGeom prst="rect">
            <a:avLst/>
          </a:prstGeom>
          <a:ln w="28575">
            <a:solidFill>
              <a:schemeClr val="tx1"/>
            </a:solidFill>
          </a:ln>
        </p:spPr>
      </p:pic>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68624f3-5bda-493f-9fb2-f9795285d2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1080F8050A714E982981508DD5FB5C" ma:contentTypeVersion="16" ma:contentTypeDescription="Create a new document." ma:contentTypeScope="" ma:versionID="861516eec1eb77112d64d7b2a279dcc6">
  <xsd:schema xmlns:xsd="http://www.w3.org/2001/XMLSchema" xmlns:xs="http://www.w3.org/2001/XMLSchema" xmlns:p="http://schemas.microsoft.com/office/2006/metadata/properties" xmlns:ns3="b6bdd04c-bda9-4d0f-ae11-8e4c0de4ddd1" xmlns:ns4="168624f3-5bda-493f-9fb2-f9795285d20f" targetNamespace="http://schemas.microsoft.com/office/2006/metadata/properties" ma:root="true" ma:fieldsID="e8c770c45c65f10bc6304898eb994333" ns3:_="" ns4:_="">
    <xsd:import namespace="b6bdd04c-bda9-4d0f-ae11-8e4c0de4ddd1"/>
    <xsd:import namespace="168624f3-5bda-493f-9fb2-f9795285d2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earchProperties"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dd04c-bda9-4d0f-ae11-8e4c0de4dd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8624f3-5bda-493f-9fb2-f9795285d2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9CA16-D9AD-48EC-AA87-7EB84F6F217D}">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b6bdd04c-bda9-4d0f-ae11-8e4c0de4ddd1"/>
    <ds:schemaRef ds:uri="http://www.w3.org/XML/1998/namespace"/>
    <ds:schemaRef ds:uri="http://purl.org/dc/dcmitype/"/>
    <ds:schemaRef ds:uri="http://purl.org/dc/terms/"/>
    <ds:schemaRef ds:uri="http://schemas.microsoft.com/office/infopath/2007/PartnerControls"/>
    <ds:schemaRef ds:uri="168624f3-5bda-493f-9fb2-f9795285d20f"/>
  </ds:schemaRefs>
</ds:datastoreItem>
</file>

<file path=customXml/itemProps2.xml><?xml version="1.0" encoding="utf-8"?>
<ds:datastoreItem xmlns:ds="http://schemas.openxmlformats.org/officeDocument/2006/customXml" ds:itemID="{7EBA8587-888C-477B-B9C5-1E103C750E37}">
  <ds:schemaRefs>
    <ds:schemaRef ds:uri="168624f3-5bda-493f-9fb2-f9795285d20f"/>
    <ds:schemaRef ds:uri="b6bdd04c-bda9-4d0f-ae11-8e4c0de4d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0F0346-394B-49DD-8415-6617E521B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657</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George Nigro</cp:lastModifiedBy>
  <cp:revision>1</cp:revision>
  <cp:lastPrinted>2002-12-02T18:20:07Z</cp:lastPrinted>
  <dcterms:created xsi:type="dcterms:W3CDTF">2011-03-15T12:21:07Z</dcterms:created>
  <dcterms:modified xsi:type="dcterms:W3CDTF">2026-04-20T14:21:01Z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0x010100371080F8050A714E982981508DD5FB5C</vt:lpwstr>
  </property>
  <property fmtid="{D5CDD505-2E9C-101B-9397-08002B2CF9AE}" pid="3" name="MSIP_Label_77aceb1d-dfa3-48bb-bc6e-cdb894bb3ae0_Enabled">
    <vt:lpwstr>true</vt:lpwstr>
  </property>
  <property fmtid="{D5CDD505-2E9C-101B-9397-08002B2CF9AE}" pid="4" name="MSIP_Label_77aceb1d-dfa3-48bb-bc6e-cdb894bb3ae0_SetDate">
    <vt:lpwstr>2023-03-31T20:57:03Z</vt:lpwstr>
  </property>
  <property fmtid="{D5CDD505-2E9C-101B-9397-08002B2CF9AE}" pid="5" name="MSIP_Label_77aceb1d-dfa3-48bb-bc6e-cdb894bb3ae0_Method">
    <vt:lpwstr>Privileged</vt:lpwstr>
  </property>
  <property fmtid="{D5CDD505-2E9C-101B-9397-08002B2CF9AE}" pid="6" name="MSIP_Label_77aceb1d-dfa3-48bb-bc6e-cdb894bb3ae0_Name">
    <vt:lpwstr>Public</vt:lpwstr>
  </property>
  <property fmtid="{D5CDD505-2E9C-101B-9397-08002B2CF9AE}" pid="7" name="MSIP_Label_77aceb1d-dfa3-48bb-bc6e-cdb894bb3ae0_SiteId">
    <vt:lpwstr>d6241893-512d-46dc-8d2b-be47e25f5666</vt:lpwstr>
  </property>
  <property fmtid="{D5CDD505-2E9C-101B-9397-08002B2CF9AE}" pid="8" name="MSIP_Label_77aceb1d-dfa3-48bb-bc6e-cdb894bb3ae0_ActionId">
    <vt:lpwstr>b11176fa-9fa1-4b56-8d6d-afd8745bfbcd</vt:lpwstr>
  </property>
  <property fmtid="{D5CDD505-2E9C-101B-9397-08002B2CF9AE}" pid="9" name="MSIP_Label_77aceb1d-dfa3-48bb-bc6e-cdb894bb3ae0_ContentBits">
    <vt:lpwstr>0</vt:lpwstr>
  </property>
</Properties>
</file>