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3891200" cy="32918400"/>
  <p:notesSz cx="9388475" cy="12771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1pPr>
    <a:lvl2pPr marL="457121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2pPr>
    <a:lvl3pPr marL="914241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3pPr>
    <a:lvl4pPr marL="1371363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4pPr>
    <a:lvl5pPr marL="1828483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5pPr>
    <a:lvl6pPr marL="2285605" algn="l" defTabSz="914241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6pPr>
    <a:lvl7pPr marL="2742724" algn="l" defTabSz="914241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7pPr>
    <a:lvl8pPr marL="3199846" algn="l" defTabSz="914241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8pPr>
    <a:lvl9pPr marL="3656968" algn="l" defTabSz="914241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3">
          <p15:clr>
            <a:srgbClr val="A4A3A4"/>
          </p15:clr>
        </p15:guide>
        <p15:guide id="2" pos="1079">
          <p15:clr>
            <a:srgbClr val="A4A3A4"/>
          </p15:clr>
        </p15:guide>
        <p15:guide id="3" orient="horz" pos="7349">
          <p15:clr>
            <a:srgbClr val="A4A3A4"/>
          </p15:clr>
        </p15:guide>
        <p15:guide id="4" pos="10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212E"/>
    <a:srgbClr val="FDF3DE"/>
    <a:srgbClr val="000066"/>
    <a:srgbClr val="FF00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6C577-66E1-984F-BB82-E3E60E22C2CC}" v="1862" dt="2026-04-07T18:07:31.178"/>
    <p1510:client id="{65E74D5C-A46D-A243-BE77-ED3E08799523}" v="1509" dt="2026-04-07T20:26:02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3"/>
  </p:normalViewPr>
  <p:slideViewPr>
    <p:cSldViewPr snapToGrid="0">
      <p:cViewPr>
        <p:scale>
          <a:sx n="29" d="100"/>
          <a:sy n="29" d="100"/>
        </p:scale>
        <p:origin x="824" y="528"/>
      </p:cViewPr>
      <p:guideLst>
        <p:guide orient="horz" pos="7553"/>
        <p:guide pos="1079"/>
        <p:guide orient="horz" pos="7349"/>
        <p:guide pos="10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Lester" userId="59b24875-9170-4c1d-b0fc-a753a84d733a" providerId="ADAL" clId="{8E46248B-E370-5389-AC7C-B4A340AF60CF}"/>
    <pc:docChg chg="undo custSel modSld">
      <pc:chgData name="Andrew Lester" userId="59b24875-9170-4c1d-b0fc-a753a84d733a" providerId="ADAL" clId="{8E46248B-E370-5389-AC7C-B4A340AF60CF}" dt="2026-04-07T20:14:50.757" v="1890" actId="20577"/>
      <pc:docMkLst>
        <pc:docMk/>
      </pc:docMkLst>
      <pc:sldChg chg="addSp delSp modSp mod">
        <pc:chgData name="Andrew Lester" userId="59b24875-9170-4c1d-b0fc-a753a84d733a" providerId="ADAL" clId="{8E46248B-E370-5389-AC7C-B4A340AF60CF}" dt="2026-04-07T20:14:50.757" v="1890" actId="20577"/>
        <pc:sldMkLst>
          <pc:docMk/>
          <pc:sldMk cId="0" sldId="257"/>
        </pc:sldMkLst>
        <pc:spChg chg="del">
          <ac:chgData name="Andrew Lester" userId="59b24875-9170-4c1d-b0fc-a753a84d733a" providerId="ADAL" clId="{8E46248B-E370-5389-AC7C-B4A340AF60CF}" dt="2026-04-06T20:54:47.854" v="937" actId="478"/>
          <ac:spMkLst>
            <pc:docMk/>
            <pc:sldMk cId="0" sldId="257"/>
            <ac:spMk id="3" creationId="{82FDB3C8-5ED0-A2E3-7202-43D40373620A}"/>
          </ac:spMkLst>
        </pc:spChg>
        <pc:spChg chg="mod">
          <ac:chgData name="Andrew Lester" userId="59b24875-9170-4c1d-b0fc-a753a84d733a" providerId="ADAL" clId="{8E46248B-E370-5389-AC7C-B4A340AF60CF}" dt="2026-04-07T20:14:50.757" v="1890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Andrew Lester" userId="59b24875-9170-4c1d-b0fc-a753a84d733a" providerId="ADAL" clId="{8E46248B-E370-5389-AC7C-B4A340AF60CF}" dt="2026-04-07T14:41:49.624" v="1043" actId="20577"/>
          <ac:spMkLst>
            <pc:docMk/>
            <pc:sldMk cId="0" sldId="257"/>
            <ac:spMk id="12" creationId="{00000000-0000-0000-0000-000000000000}"/>
          </ac:spMkLst>
        </pc:spChg>
        <pc:spChg chg="mod">
          <ac:chgData name="Andrew Lester" userId="59b24875-9170-4c1d-b0fc-a753a84d733a" providerId="ADAL" clId="{8E46248B-E370-5389-AC7C-B4A340AF60CF}" dt="2026-04-07T15:02:16.907" v="1867" actId="1076"/>
          <ac:spMkLst>
            <pc:docMk/>
            <pc:sldMk cId="0" sldId="257"/>
            <ac:spMk id="23" creationId="{C344395F-4EB7-B9D5-4B13-A8FC85F8256F}"/>
          </ac:spMkLst>
        </pc:spChg>
        <pc:spChg chg="add mod">
          <ac:chgData name="Andrew Lester" userId="59b24875-9170-4c1d-b0fc-a753a84d733a" providerId="ADAL" clId="{8E46248B-E370-5389-AC7C-B4A340AF60CF}" dt="2026-04-07T14:54:09.996" v="1377" actId="20577"/>
          <ac:spMkLst>
            <pc:docMk/>
            <pc:sldMk cId="0" sldId="257"/>
            <ac:spMk id="24" creationId="{80BB1348-51B2-E247-AD8E-E079FC8481C4}"/>
          </ac:spMkLst>
        </pc:spChg>
        <pc:spChg chg="add mod">
          <ac:chgData name="Andrew Lester" userId="59b24875-9170-4c1d-b0fc-a753a84d733a" providerId="ADAL" clId="{8E46248B-E370-5389-AC7C-B4A340AF60CF}" dt="2026-04-07T14:54:38.630" v="1453" actId="20577"/>
          <ac:spMkLst>
            <pc:docMk/>
            <pc:sldMk cId="0" sldId="257"/>
            <ac:spMk id="25" creationId="{35AD0E32-C42F-2B42-73A1-AECBAB0CEC81}"/>
          </ac:spMkLst>
        </pc:spChg>
        <pc:spChg chg="mod">
          <ac:chgData name="Andrew Lester" userId="59b24875-9170-4c1d-b0fc-a753a84d733a" providerId="ADAL" clId="{8E46248B-E370-5389-AC7C-B4A340AF60CF}" dt="2026-04-07T18:07:31.178" v="1868" actId="313"/>
          <ac:spMkLst>
            <pc:docMk/>
            <pc:sldMk cId="0" sldId="257"/>
            <ac:spMk id="33" creationId="{00000000-0000-0000-0000-000000000000}"/>
          </ac:spMkLst>
        </pc:spChg>
        <pc:spChg chg="mod">
          <ac:chgData name="Andrew Lester" userId="59b24875-9170-4c1d-b0fc-a753a84d733a" providerId="ADAL" clId="{8E46248B-E370-5389-AC7C-B4A340AF60CF}" dt="2026-04-07T14:47:25.222" v="1146" actId="33524"/>
          <ac:spMkLst>
            <pc:docMk/>
            <pc:sldMk cId="0" sldId="257"/>
            <ac:spMk id="50" creationId="{00000000-0000-0000-0000-000000000000}"/>
          </ac:spMkLst>
        </pc:spChg>
        <pc:picChg chg="add del mod">
          <ac:chgData name="Andrew Lester" userId="59b24875-9170-4c1d-b0fc-a753a84d733a" providerId="ADAL" clId="{8E46248B-E370-5389-AC7C-B4A340AF60CF}" dt="2026-04-06T20:50:08.513" v="4" actId="478"/>
          <ac:picMkLst>
            <pc:docMk/>
            <pc:sldMk cId="0" sldId="257"/>
            <ac:picMk id="2" creationId="{30E6364E-D6A9-C317-1C35-971A23F29478}"/>
          </ac:picMkLst>
        </pc:picChg>
        <pc:picChg chg="add mod modCrop">
          <ac:chgData name="Andrew Lester" userId="59b24875-9170-4c1d-b0fc-a753a84d733a" providerId="ADAL" clId="{8E46248B-E370-5389-AC7C-B4A340AF60CF}" dt="2026-04-07T14:52:21.261" v="1298" actId="1076"/>
          <ac:picMkLst>
            <pc:docMk/>
            <pc:sldMk cId="0" sldId="257"/>
            <ac:picMk id="15" creationId="{7920CB92-0FCD-5E25-0F75-03FE98C0D8A2}"/>
          </ac:picMkLst>
        </pc:picChg>
        <pc:picChg chg="add mod">
          <ac:chgData name="Andrew Lester" userId="59b24875-9170-4c1d-b0fc-a753a84d733a" providerId="ADAL" clId="{8E46248B-E370-5389-AC7C-B4A340AF60CF}" dt="2026-04-07T20:06:34.829" v="1870" actId="1076"/>
          <ac:picMkLst>
            <pc:docMk/>
            <pc:sldMk cId="0" sldId="257"/>
            <ac:picMk id="19" creationId="{8A2D7B77-2365-2107-A3EA-8E0B8483B190}"/>
          </ac:picMkLst>
        </pc:picChg>
        <pc:picChg chg="mod">
          <ac:chgData name="Andrew Lester" userId="59b24875-9170-4c1d-b0fc-a753a84d733a" providerId="ADAL" clId="{8E46248B-E370-5389-AC7C-B4A340AF60CF}" dt="2026-04-07T15:02:10.869" v="1866" actId="1076"/>
          <ac:picMkLst>
            <pc:docMk/>
            <pc:sldMk cId="0" sldId="257"/>
            <ac:picMk id="32" creationId="{66E24098-F64D-7F4A-8D34-084A64F988D5}"/>
          </ac:picMkLst>
        </pc:picChg>
      </pc:sldChg>
    </pc:docChg>
  </pc:docChgLst>
  <pc:docChgLst>
    <pc:chgData name="Guest User" userId="S::urn:spo:tenantanon#244e1a78-8155-4d15-8e12-ed9eb84453d1::" providerId="AD" clId="Web-{138DC927-DDB2-AD24-78A9-209BAD7C7691}"/>
    <pc:docChg chg="modSld">
      <pc:chgData name="Guest User" userId="S::urn:spo:tenantanon#244e1a78-8155-4d15-8e12-ed9eb84453d1::" providerId="AD" clId="Web-{138DC927-DDB2-AD24-78A9-209BAD7C7691}" dt="2026-04-06T03:58:14.121" v="640" actId="1076"/>
      <pc:docMkLst>
        <pc:docMk/>
      </pc:docMkLst>
      <pc:sldChg chg="addSp delSp modSp">
        <pc:chgData name="Guest User" userId="S::urn:spo:tenantanon#244e1a78-8155-4d15-8e12-ed9eb84453d1::" providerId="AD" clId="Web-{138DC927-DDB2-AD24-78A9-209BAD7C7691}" dt="2026-04-06T03:58:14.121" v="640" actId="1076"/>
        <pc:sldMkLst>
          <pc:docMk/>
          <pc:sldMk cId="0" sldId="257"/>
        </pc:sldMkLst>
        <pc:spChg chg="add del">
          <ac:chgData name="Guest User" userId="S::urn:spo:tenantanon#244e1a78-8155-4d15-8e12-ed9eb84453d1::" providerId="AD" clId="Web-{138DC927-DDB2-AD24-78A9-209BAD7C7691}" dt="2026-04-06T03:57:19.866" v="555"/>
          <ac:spMkLst>
            <pc:docMk/>
            <pc:sldMk cId="0" sldId="257"/>
            <ac:spMk id="2" creationId="{AAE70EFA-7D9D-BC23-46B6-5F2E131C3423}"/>
          </ac:spMkLst>
        </pc:spChg>
        <pc:spChg chg="add mod">
          <ac:chgData name="Guest User" userId="S::urn:spo:tenantanon#244e1a78-8155-4d15-8e12-ed9eb84453d1::" providerId="AD" clId="Web-{138DC927-DDB2-AD24-78A9-209BAD7C7691}" dt="2026-04-06T03:57:39.289" v="583" actId="14100"/>
          <ac:spMkLst>
            <pc:docMk/>
            <pc:sldMk cId="0" sldId="257"/>
            <ac:spMk id="3" creationId="{82FDB3C8-5ED0-A2E3-7202-43D40373620A}"/>
          </ac:spMkLst>
        </pc:spChg>
        <pc:spChg chg="mod">
          <ac:chgData name="Guest User" userId="S::urn:spo:tenantanon#244e1a78-8155-4d15-8e12-ed9eb84453d1::" providerId="AD" clId="Web-{138DC927-DDB2-AD24-78A9-209BAD7C7691}" dt="2026-04-06T03:46:48.464" v="546" actId="1076"/>
          <ac:spMkLst>
            <pc:docMk/>
            <pc:sldMk cId="0" sldId="257"/>
            <ac:spMk id="12" creationId="{00000000-0000-0000-0000-000000000000}"/>
          </ac:spMkLst>
        </pc:spChg>
        <pc:spChg chg="add mod">
          <ac:chgData name="Guest User" userId="S::urn:spo:tenantanon#244e1a78-8155-4d15-8e12-ed9eb84453d1::" providerId="AD" clId="Web-{138DC927-DDB2-AD24-78A9-209BAD7C7691}" dt="2026-04-06T03:58:14.121" v="640" actId="1076"/>
          <ac:spMkLst>
            <pc:docMk/>
            <pc:sldMk cId="0" sldId="257"/>
            <ac:spMk id="13" creationId="{FFF3CD42-953E-90DD-6A60-E44CFA7FB9AC}"/>
          </ac:spMkLst>
        </pc:spChg>
        <pc:spChg chg="mod">
          <ac:chgData name="Guest User" userId="S::urn:spo:tenantanon#244e1a78-8155-4d15-8e12-ed9eb84453d1::" providerId="AD" clId="Web-{138DC927-DDB2-AD24-78A9-209BAD7C7691}" dt="2026-04-06T03:37:16.720" v="11" actId="20577"/>
          <ac:spMkLst>
            <pc:docMk/>
            <pc:sldMk cId="0" sldId="257"/>
            <ac:spMk id="27" creationId="{00000000-0000-0000-0000-000000000000}"/>
          </ac:spMkLst>
        </pc:spChg>
        <pc:spChg chg="mod">
          <ac:chgData name="Guest User" userId="S::urn:spo:tenantanon#244e1a78-8155-4d15-8e12-ed9eb84453d1::" providerId="AD" clId="Web-{138DC927-DDB2-AD24-78A9-209BAD7C7691}" dt="2026-04-06T03:46:45.417" v="545" actId="20577"/>
          <ac:spMkLst>
            <pc:docMk/>
            <pc:sldMk cId="0" sldId="257"/>
            <ac:spMk id="33" creationId="{00000000-0000-0000-0000-000000000000}"/>
          </ac:spMkLst>
        </pc:spChg>
        <pc:spChg chg="mod">
          <ac:chgData name="Guest User" userId="S::urn:spo:tenantanon#244e1a78-8155-4d15-8e12-ed9eb84453d1::" providerId="AD" clId="Web-{138DC927-DDB2-AD24-78A9-209BAD7C7691}" dt="2026-04-06T03:57:18.834" v="553" actId="20577"/>
          <ac:spMkLst>
            <pc:docMk/>
            <pc:sldMk cId="0" sldId="257"/>
            <ac:spMk id="50" creationId="{00000000-0000-0000-0000-000000000000}"/>
          </ac:spMkLst>
        </pc:spChg>
        <pc:picChg chg="del mod">
          <ac:chgData name="Guest User" userId="S::urn:spo:tenantanon#244e1a78-8155-4d15-8e12-ed9eb84453d1::" providerId="AD" clId="Web-{138DC927-DDB2-AD24-78A9-209BAD7C7691}" dt="2026-04-06T03:57:23.257" v="556"/>
          <ac:picMkLst>
            <pc:docMk/>
            <pc:sldMk cId="0" sldId="257"/>
            <ac:picMk id="22" creationId="{C647DC8F-3D3E-8DD2-F8F3-CF2055FA3325}"/>
          </ac:picMkLst>
        </pc:picChg>
      </pc:sldChg>
    </pc:docChg>
  </pc:docChgLst>
  <pc:docChgLst>
    <pc:chgData name="Gordon Chau" userId="b94aae5d-6b8a-4b67-9743-29594352abe2" providerId="ADAL" clId="{22F8C181-4C75-5803-8E54-BD0302029E31}"/>
    <pc:docChg chg="undo redo custSel addSld delSld modSld">
      <pc:chgData name="Gordon Chau" userId="b94aae5d-6b8a-4b67-9743-29594352abe2" providerId="ADAL" clId="{22F8C181-4C75-5803-8E54-BD0302029E31}" dt="2026-04-07T20:26:02.559" v="3935" actId="767"/>
      <pc:docMkLst>
        <pc:docMk/>
      </pc:docMkLst>
      <pc:sldChg chg="addSp delSp modSp mod setBg">
        <pc:chgData name="Gordon Chau" userId="b94aae5d-6b8a-4b67-9743-29594352abe2" providerId="ADAL" clId="{22F8C181-4C75-5803-8E54-BD0302029E31}" dt="2026-04-07T20:26:02.559" v="3935" actId="767"/>
        <pc:sldMkLst>
          <pc:docMk/>
          <pc:sldMk cId="0" sldId="257"/>
        </pc:sldMkLst>
        <pc:spChg chg="mod">
          <ac:chgData name="Gordon Chau" userId="b94aae5d-6b8a-4b67-9743-29594352abe2" providerId="ADAL" clId="{22F8C181-4C75-5803-8E54-BD0302029E31}" dt="2026-04-06T19:47:03.961" v="2738" actId="1076"/>
          <ac:spMkLst>
            <pc:docMk/>
            <pc:sldMk cId="0" sldId="257"/>
            <ac:spMk id="3" creationId="{82FDB3C8-5ED0-A2E3-7202-43D40373620A}"/>
          </ac:spMkLst>
        </pc:spChg>
        <pc:spChg chg="add mod">
          <ac:chgData name="Gordon Chau" userId="b94aae5d-6b8a-4b67-9743-29594352abe2" providerId="ADAL" clId="{22F8C181-4C75-5803-8E54-BD0302029E31}" dt="2026-04-07T20:26:02.559" v="3935" actId="767"/>
          <ac:spMkLst>
            <pc:docMk/>
            <pc:sldMk cId="0" sldId="257"/>
            <ac:spMk id="3" creationId="{855AC87A-19D4-86F6-552E-6849C49609A1}"/>
          </ac:spMkLst>
        </pc:spChg>
        <pc:spChg chg="mod">
          <ac:chgData name="Gordon Chau" userId="b94aae5d-6b8a-4b67-9743-29594352abe2" providerId="ADAL" clId="{22F8C181-4C75-5803-8E54-BD0302029E31}" dt="2026-04-06T21:46:45.433" v="3096" actId="20578"/>
          <ac:spMkLst>
            <pc:docMk/>
            <pc:sldMk cId="0" sldId="257"/>
            <ac:spMk id="4" creationId="{00000000-0000-0000-0000-000000000000}"/>
          </ac:spMkLst>
        </pc:spChg>
        <pc:spChg chg="mod">
          <ac:chgData name="Gordon Chau" userId="b94aae5d-6b8a-4b67-9743-29594352abe2" providerId="ADAL" clId="{22F8C181-4C75-5803-8E54-BD0302029E31}" dt="2026-04-06T14:52:59.112" v="1212" actId="2711"/>
          <ac:spMkLst>
            <pc:docMk/>
            <pc:sldMk cId="0" sldId="257"/>
            <ac:spMk id="5" creationId="{00000000-0000-0000-0000-000000000000}"/>
          </ac:spMkLst>
        </pc:spChg>
        <pc:spChg chg="mod">
          <ac:chgData name="Gordon Chau" userId="b94aae5d-6b8a-4b67-9743-29594352abe2" providerId="ADAL" clId="{22F8C181-4C75-5803-8E54-BD0302029E31}" dt="2026-04-06T17:06:38.835" v="2557" actId="2711"/>
          <ac:spMkLst>
            <pc:docMk/>
            <pc:sldMk cId="0" sldId="257"/>
            <ac:spMk id="6" creationId="{00000000-0000-0000-0000-000000000000}"/>
          </ac:spMkLst>
        </pc:spChg>
        <pc:spChg chg="mod">
          <ac:chgData name="Gordon Chau" userId="b94aae5d-6b8a-4b67-9743-29594352abe2" providerId="ADAL" clId="{22F8C181-4C75-5803-8E54-BD0302029E31}" dt="2026-04-07T18:50:10.245" v="3714" actId="1076"/>
          <ac:spMkLst>
            <pc:docMk/>
            <pc:sldMk cId="0" sldId="257"/>
            <ac:spMk id="7" creationId="{00000000-0000-0000-0000-000000000000}"/>
          </ac:spMkLst>
        </pc:spChg>
        <pc:spChg chg="mod">
          <ac:chgData name="Gordon Chau" userId="b94aae5d-6b8a-4b67-9743-29594352abe2" providerId="ADAL" clId="{22F8C181-4C75-5803-8E54-BD0302029E31}" dt="2026-04-06T21:21:50.302" v="2807" actId="1076"/>
          <ac:spMkLst>
            <pc:docMk/>
            <pc:sldMk cId="0" sldId="257"/>
            <ac:spMk id="8" creationId="{00000000-0000-0000-0000-000000000000}"/>
          </ac:spMkLst>
        </pc:spChg>
        <pc:spChg chg="add del mod">
          <ac:chgData name="Gordon Chau" userId="b94aae5d-6b8a-4b67-9743-29594352abe2" providerId="ADAL" clId="{22F8C181-4C75-5803-8E54-BD0302029E31}" dt="2026-04-06T21:22:15.043" v="2810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Gordon Chau" userId="b94aae5d-6b8a-4b67-9743-29594352abe2" providerId="ADAL" clId="{22F8C181-4C75-5803-8E54-BD0302029E31}" dt="2026-04-06T21:22:20.277" v="2811" actId="1076"/>
          <ac:spMkLst>
            <pc:docMk/>
            <pc:sldMk cId="0" sldId="257"/>
            <ac:spMk id="10" creationId="{00000000-0000-0000-0000-000000000000}"/>
          </ac:spMkLst>
        </pc:spChg>
        <pc:spChg chg="mod">
          <ac:chgData name="Gordon Chau" userId="b94aae5d-6b8a-4b67-9743-29594352abe2" providerId="ADAL" clId="{22F8C181-4C75-5803-8E54-BD0302029E31}" dt="2026-04-07T19:03:07.865" v="3862" actId="1076"/>
          <ac:spMkLst>
            <pc:docMk/>
            <pc:sldMk cId="0" sldId="257"/>
            <ac:spMk id="11" creationId="{00000000-0000-0000-0000-000000000000}"/>
          </ac:spMkLst>
        </pc:spChg>
        <pc:spChg chg="mod">
          <ac:chgData name="Gordon Chau" userId="b94aae5d-6b8a-4b67-9743-29594352abe2" providerId="ADAL" clId="{22F8C181-4C75-5803-8E54-BD0302029E31}" dt="2026-04-07T19:12:42.040" v="3934" actId="20577"/>
          <ac:spMkLst>
            <pc:docMk/>
            <pc:sldMk cId="0" sldId="257"/>
            <ac:spMk id="12" creationId="{00000000-0000-0000-0000-000000000000}"/>
          </ac:spMkLst>
        </pc:spChg>
        <pc:spChg chg="mod">
          <ac:chgData name="Gordon Chau" userId="b94aae5d-6b8a-4b67-9743-29594352abe2" providerId="ADAL" clId="{22F8C181-4C75-5803-8E54-BD0302029E31}" dt="2026-04-06T19:47:07.198" v="2739" actId="1076"/>
          <ac:spMkLst>
            <pc:docMk/>
            <pc:sldMk cId="0" sldId="257"/>
            <ac:spMk id="13" creationId="{FFF3CD42-953E-90DD-6A60-E44CFA7FB9AC}"/>
          </ac:spMkLst>
        </pc:spChg>
        <pc:spChg chg="add del">
          <ac:chgData name="Gordon Chau" userId="b94aae5d-6b8a-4b67-9743-29594352abe2" providerId="ADAL" clId="{22F8C181-4C75-5803-8E54-BD0302029E31}" dt="2026-04-06T21:29:00.131" v="2947" actId="478"/>
          <ac:spMkLst>
            <pc:docMk/>
            <pc:sldMk cId="0" sldId="257"/>
            <ac:spMk id="14" creationId="{00BCAF0D-2EF5-8D4A-832A-07AC615A5019}"/>
          </ac:spMkLst>
        </pc:spChg>
        <pc:spChg chg="add del mod">
          <ac:chgData name="Gordon Chau" userId="b94aae5d-6b8a-4b67-9743-29594352abe2" providerId="ADAL" clId="{22F8C181-4C75-5803-8E54-BD0302029E31}" dt="2026-04-06T04:58:41.974" v="825" actId="478"/>
          <ac:spMkLst>
            <pc:docMk/>
            <pc:sldMk cId="0" sldId="257"/>
            <ac:spMk id="15" creationId="{C9DC1259-18D2-37EE-C584-D069C1882B2C}"/>
          </ac:spMkLst>
        </pc:spChg>
        <pc:spChg chg="mod">
          <ac:chgData name="Gordon Chau" userId="b94aae5d-6b8a-4b67-9743-29594352abe2" providerId="ADAL" clId="{22F8C181-4C75-5803-8E54-BD0302029E31}" dt="2026-04-06T21:22:23.818" v="2812" actId="1076"/>
          <ac:spMkLst>
            <pc:docMk/>
            <pc:sldMk cId="0" sldId="257"/>
            <ac:spMk id="17" creationId="{00000000-0000-0000-0000-000000000000}"/>
          </ac:spMkLst>
        </pc:spChg>
        <pc:spChg chg="del mod">
          <ac:chgData name="Gordon Chau" userId="b94aae5d-6b8a-4b67-9743-29594352abe2" providerId="ADAL" clId="{22F8C181-4C75-5803-8E54-BD0302029E31}" dt="2026-04-06T17:00:24.467" v="2446"/>
          <ac:spMkLst>
            <pc:docMk/>
            <pc:sldMk cId="0" sldId="257"/>
            <ac:spMk id="18" creationId="{00000000-0000-0000-0000-000000000000}"/>
          </ac:spMkLst>
        </pc:spChg>
        <pc:spChg chg="add del mod">
          <ac:chgData name="Gordon Chau" userId="b94aae5d-6b8a-4b67-9743-29594352abe2" providerId="ADAL" clId="{22F8C181-4C75-5803-8E54-BD0302029E31}" dt="2026-04-06T21:47:35.921" v="3120" actId="478"/>
          <ac:spMkLst>
            <pc:docMk/>
            <pc:sldMk cId="0" sldId="257"/>
            <ac:spMk id="19" creationId="{243C2B5D-119C-0A92-6471-CE3F032B476D}"/>
          </ac:spMkLst>
        </pc:spChg>
        <pc:spChg chg="add del mod">
          <ac:chgData name="Gordon Chau" userId="b94aae5d-6b8a-4b67-9743-29594352abe2" providerId="ADAL" clId="{22F8C181-4C75-5803-8E54-BD0302029E31}" dt="2026-04-06T05:00:53.556" v="841"/>
          <ac:spMkLst>
            <pc:docMk/>
            <pc:sldMk cId="0" sldId="257"/>
            <ac:spMk id="20" creationId="{03F0F945-DF52-36C4-111F-EB26F8BF0DD6}"/>
          </ac:spMkLst>
        </pc:spChg>
        <pc:spChg chg="add mod">
          <ac:chgData name="Gordon Chau" userId="b94aae5d-6b8a-4b67-9743-29594352abe2" providerId="ADAL" clId="{22F8C181-4C75-5803-8E54-BD0302029E31}" dt="2026-04-06T21:49:51.908" v="3204" actId="20577"/>
          <ac:spMkLst>
            <pc:docMk/>
            <pc:sldMk cId="0" sldId="257"/>
            <ac:spMk id="20" creationId="{297558A9-DAEF-9B8D-6744-DF90929648B4}"/>
          </ac:spMkLst>
        </pc:spChg>
        <pc:spChg chg="add mod">
          <ac:chgData name="Gordon Chau" userId="b94aae5d-6b8a-4b67-9743-29594352abe2" providerId="ADAL" clId="{22F8C181-4C75-5803-8E54-BD0302029E31}" dt="2026-04-06T21:51:07.271" v="3274" actId="207"/>
          <ac:spMkLst>
            <pc:docMk/>
            <pc:sldMk cId="0" sldId="257"/>
            <ac:spMk id="21" creationId="{6B88ED57-E9C1-2025-9804-40C5E835645B}"/>
          </ac:spMkLst>
        </pc:spChg>
        <pc:spChg chg="add del mod">
          <ac:chgData name="Gordon Chau" userId="b94aae5d-6b8a-4b67-9743-29594352abe2" providerId="ADAL" clId="{22F8C181-4C75-5803-8E54-BD0302029E31}" dt="2026-04-06T05:00:55.604" v="842" actId="478"/>
          <ac:spMkLst>
            <pc:docMk/>
            <pc:sldMk cId="0" sldId="257"/>
            <ac:spMk id="21" creationId="{786FCE5F-C275-CFA9-A871-1EAB74A580C0}"/>
          </ac:spMkLst>
        </pc:spChg>
        <pc:spChg chg="add mod">
          <ac:chgData name="Gordon Chau" userId="b94aae5d-6b8a-4b67-9743-29594352abe2" providerId="ADAL" clId="{22F8C181-4C75-5803-8E54-BD0302029E31}" dt="2026-04-07T19:02:36.488" v="3856" actId="1076"/>
          <ac:spMkLst>
            <pc:docMk/>
            <pc:sldMk cId="0" sldId="257"/>
            <ac:spMk id="22" creationId="{205C5DF2-19F0-85AC-79B5-57D6B14D7983}"/>
          </ac:spMkLst>
        </pc:spChg>
        <pc:spChg chg="add mod">
          <ac:chgData name="Gordon Chau" userId="b94aae5d-6b8a-4b67-9743-29594352abe2" providerId="ADAL" clId="{22F8C181-4C75-5803-8E54-BD0302029E31}" dt="2026-04-07T19:02:41.989" v="3857" actId="1076"/>
          <ac:spMkLst>
            <pc:docMk/>
            <pc:sldMk cId="0" sldId="257"/>
            <ac:spMk id="23" creationId="{C344395F-4EB7-B9D5-4B13-A8FC85F8256F}"/>
          </ac:spMkLst>
        </pc:spChg>
        <pc:spChg chg="add del mod">
          <ac:chgData name="Gordon Chau" userId="b94aae5d-6b8a-4b67-9743-29594352abe2" providerId="ADAL" clId="{22F8C181-4C75-5803-8E54-BD0302029E31}" dt="2026-04-06T05:02:43.862" v="854"/>
          <ac:spMkLst>
            <pc:docMk/>
            <pc:sldMk cId="0" sldId="257"/>
            <ac:spMk id="23" creationId="{EDB60054-4F05-CC47-7977-FB0748F3E99F}"/>
          </ac:spMkLst>
        </pc:spChg>
        <pc:spChg chg="add del mod">
          <ac:chgData name="Gordon Chau" userId="b94aae5d-6b8a-4b67-9743-29594352abe2" providerId="ADAL" clId="{22F8C181-4C75-5803-8E54-BD0302029E31}" dt="2026-04-06T05:02:44.535" v="856"/>
          <ac:spMkLst>
            <pc:docMk/>
            <pc:sldMk cId="0" sldId="257"/>
            <ac:spMk id="25" creationId="{EBD54A5B-4C10-6FBE-D564-C5AA17E20E72}"/>
          </ac:spMkLst>
        </pc:spChg>
        <pc:spChg chg="add del mod">
          <ac:chgData name="Gordon Chau" userId="b94aae5d-6b8a-4b67-9743-29594352abe2" providerId="ADAL" clId="{22F8C181-4C75-5803-8E54-BD0302029E31}" dt="2026-04-06T05:09:14.049" v="877"/>
          <ac:spMkLst>
            <pc:docMk/>
            <pc:sldMk cId="0" sldId="257"/>
            <ac:spMk id="26" creationId="{1F6A0308-F8A4-4FB1-5C59-E2C22109D57E}"/>
          </ac:spMkLst>
        </pc:spChg>
        <pc:spChg chg="mod">
          <ac:chgData name="Gordon Chau" userId="b94aae5d-6b8a-4b67-9743-29594352abe2" providerId="ADAL" clId="{22F8C181-4C75-5803-8E54-BD0302029E31}" dt="2026-04-07T19:11:51.271" v="3915" actId="20577"/>
          <ac:spMkLst>
            <pc:docMk/>
            <pc:sldMk cId="0" sldId="257"/>
            <ac:spMk id="27" creationId="{00000000-0000-0000-0000-000000000000}"/>
          </ac:spMkLst>
        </pc:spChg>
        <pc:spChg chg="del mod">
          <ac:chgData name="Gordon Chau" userId="b94aae5d-6b8a-4b67-9743-29594352abe2" providerId="ADAL" clId="{22F8C181-4C75-5803-8E54-BD0302029E31}" dt="2026-04-06T17:00:24.151" v="2444" actId="478"/>
          <ac:spMkLst>
            <pc:docMk/>
            <pc:sldMk cId="0" sldId="257"/>
            <ac:spMk id="28" creationId="{00000000-0000-0000-0000-000000000000}"/>
          </ac:spMkLst>
        </pc:spChg>
        <pc:spChg chg="add mod">
          <ac:chgData name="Gordon Chau" userId="b94aae5d-6b8a-4b67-9743-29594352abe2" providerId="ADAL" clId="{22F8C181-4C75-5803-8E54-BD0302029E31}" dt="2026-04-07T18:38:16.440" v="3469"/>
          <ac:spMkLst>
            <pc:docMk/>
            <pc:sldMk cId="0" sldId="257"/>
            <ac:spMk id="29" creationId="{58834495-7581-9885-9723-2FA55217EDB4}"/>
          </ac:spMkLst>
        </pc:spChg>
        <pc:spChg chg="add mod">
          <ac:chgData name="Gordon Chau" userId="b94aae5d-6b8a-4b67-9743-29594352abe2" providerId="ADAL" clId="{22F8C181-4C75-5803-8E54-BD0302029E31}" dt="2026-04-06T16:56:15.515" v="2393" actId="14100"/>
          <ac:spMkLst>
            <pc:docMk/>
            <pc:sldMk cId="0" sldId="257"/>
            <ac:spMk id="31" creationId="{BA6808BA-11C7-FF77-4C88-E9B0D962177D}"/>
          </ac:spMkLst>
        </pc:spChg>
        <pc:spChg chg="mod">
          <ac:chgData name="Gordon Chau" userId="b94aae5d-6b8a-4b67-9743-29594352abe2" providerId="ADAL" clId="{22F8C181-4C75-5803-8E54-BD0302029E31}" dt="2026-04-07T19:03:01.988" v="3861" actId="1076"/>
          <ac:spMkLst>
            <pc:docMk/>
            <pc:sldMk cId="0" sldId="257"/>
            <ac:spMk id="33" creationId="{00000000-0000-0000-0000-000000000000}"/>
          </ac:spMkLst>
        </pc:spChg>
        <pc:spChg chg="add del mod">
          <ac:chgData name="Gordon Chau" userId="b94aae5d-6b8a-4b67-9743-29594352abe2" providerId="ADAL" clId="{22F8C181-4C75-5803-8E54-BD0302029E31}" dt="2026-04-06T17:04:27.819" v="2519" actId="22"/>
          <ac:spMkLst>
            <pc:docMk/>
            <pc:sldMk cId="0" sldId="257"/>
            <ac:spMk id="35" creationId="{6F5072D7-30B4-6435-438E-F532AD340B5C}"/>
          </ac:spMkLst>
        </pc:spChg>
        <pc:spChg chg="add">
          <ac:chgData name="Gordon Chau" userId="b94aae5d-6b8a-4b67-9743-29594352abe2" providerId="ADAL" clId="{22F8C181-4C75-5803-8E54-BD0302029E31}" dt="2026-04-06T17:08:07.642" v="2584"/>
          <ac:spMkLst>
            <pc:docMk/>
            <pc:sldMk cId="0" sldId="257"/>
            <ac:spMk id="36" creationId="{D7C83495-3EE5-792E-8B2B-AFC9296FE7F6}"/>
          </ac:spMkLst>
        </pc:spChg>
        <pc:spChg chg="add">
          <ac:chgData name="Gordon Chau" userId="b94aae5d-6b8a-4b67-9743-29594352abe2" providerId="ADAL" clId="{22F8C181-4C75-5803-8E54-BD0302029E31}" dt="2026-04-06T17:08:14.897" v="2586"/>
          <ac:spMkLst>
            <pc:docMk/>
            <pc:sldMk cId="0" sldId="257"/>
            <ac:spMk id="37" creationId="{F743664D-52B1-8100-31A3-AEC90C70B33B}"/>
          </ac:spMkLst>
        </pc:spChg>
        <pc:spChg chg="add">
          <ac:chgData name="Gordon Chau" userId="b94aae5d-6b8a-4b67-9743-29594352abe2" providerId="ADAL" clId="{22F8C181-4C75-5803-8E54-BD0302029E31}" dt="2026-04-06T17:08:22.168" v="2587"/>
          <ac:spMkLst>
            <pc:docMk/>
            <pc:sldMk cId="0" sldId="257"/>
            <ac:spMk id="38" creationId="{DEB58EAD-FB78-4901-2208-9D42A137E57F}"/>
          </ac:spMkLst>
        </pc:spChg>
        <pc:spChg chg="add">
          <ac:chgData name="Gordon Chau" userId="b94aae5d-6b8a-4b67-9743-29594352abe2" providerId="ADAL" clId="{22F8C181-4C75-5803-8E54-BD0302029E31}" dt="2026-04-06T17:13:50.107" v="2655"/>
          <ac:spMkLst>
            <pc:docMk/>
            <pc:sldMk cId="0" sldId="257"/>
            <ac:spMk id="39" creationId="{FF336CFE-CAF8-D05C-418D-9FE5686EFA86}"/>
          </ac:spMkLst>
        </pc:spChg>
        <pc:spChg chg="add">
          <ac:chgData name="Gordon Chau" userId="b94aae5d-6b8a-4b67-9743-29594352abe2" providerId="ADAL" clId="{22F8C181-4C75-5803-8E54-BD0302029E31}" dt="2026-04-06T17:22:29.590" v="2668"/>
          <ac:spMkLst>
            <pc:docMk/>
            <pc:sldMk cId="0" sldId="257"/>
            <ac:spMk id="41" creationId="{400380A5-EFF2-A771-1FEA-5779BF92C502}"/>
          </ac:spMkLst>
        </pc:spChg>
        <pc:spChg chg="add">
          <ac:chgData name="Gordon Chau" userId="b94aae5d-6b8a-4b67-9743-29594352abe2" providerId="ADAL" clId="{22F8C181-4C75-5803-8E54-BD0302029E31}" dt="2026-04-06T19:37:59.702" v="2708"/>
          <ac:spMkLst>
            <pc:docMk/>
            <pc:sldMk cId="0" sldId="257"/>
            <ac:spMk id="43" creationId="{D9EAFD5B-32A9-B201-4461-06AC9377A4EF}"/>
          </ac:spMkLst>
        </pc:spChg>
        <pc:spChg chg="add mod">
          <ac:chgData name="Gordon Chau" userId="b94aae5d-6b8a-4b67-9743-29594352abe2" providerId="ADAL" clId="{22F8C181-4C75-5803-8E54-BD0302029E31}" dt="2026-04-06T19:38:06.210" v="2711"/>
          <ac:spMkLst>
            <pc:docMk/>
            <pc:sldMk cId="0" sldId="257"/>
            <ac:spMk id="44" creationId="{16C18C47-2A00-FFE8-37D6-CA50D1DC91BF}"/>
          </ac:spMkLst>
        </pc:spChg>
        <pc:spChg chg="add mod">
          <ac:chgData name="Gordon Chau" userId="b94aae5d-6b8a-4b67-9743-29594352abe2" providerId="ADAL" clId="{22F8C181-4C75-5803-8E54-BD0302029E31}" dt="2026-04-06T19:38:25.687" v="2713"/>
          <ac:spMkLst>
            <pc:docMk/>
            <pc:sldMk cId="0" sldId="257"/>
            <ac:spMk id="45" creationId="{7160E06C-FC3C-640E-E902-1A96E4FE9DDE}"/>
          </ac:spMkLst>
        </pc:spChg>
        <pc:spChg chg="add mod">
          <ac:chgData name="Gordon Chau" userId="b94aae5d-6b8a-4b67-9743-29594352abe2" providerId="ADAL" clId="{22F8C181-4C75-5803-8E54-BD0302029E31}" dt="2026-04-06T19:42:03.705" v="2717"/>
          <ac:spMkLst>
            <pc:docMk/>
            <pc:sldMk cId="0" sldId="257"/>
            <ac:spMk id="46" creationId="{66F0AAFC-939D-B363-DE97-64169805DB82}"/>
          </ac:spMkLst>
        </pc:spChg>
        <pc:spChg chg="mod">
          <ac:chgData name="Gordon Chau" userId="b94aae5d-6b8a-4b67-9743-29594352abe2" providerId="ADAL" clId="{22F8C181-4C75-5803-8E54-BD0302029E31}" dt="2026-04-07T18:44:34.735" v="3639" actId="20577"/>
          <ac:spMkLst>
            <pc:docMk/>
            <pc:sldMk cId="0" sldId="257"/>
            <ac:spMk id="50" creationId="{00000000-0000-0000-0000-000000000000}"/>
          </ac:spMkLst>
        </pc:spChg>
        <pc:picChg chg="add mod">
          <ac:chgData name="Gordon Chau" userId="b94aae5d-6b8a-4b67-9743-29594352abe2" providerId="ADAL" clId="{22F8C181-4C75-5803-8E54-BD0302029E31}" dt="2026-04-06T21:23:57.360" v="2819" actId="1076"/>
          <ac:picMkLst>
            <pc:docMk/>
            <pc:sldMk cId="0" sldId="257"/>
            <ac:picMk id="2" creationId="{9B0BD38A-B651-D1E5-BACD-0A7636C1A3FD}"/>
          </ac:picMkLst>
        </pc:picChg>
        <pc:picChg chg="add del mod modCrop">
          <ac:chgData name="Gordon Chau" userId="b94aae5d-6b8a-4b67-9743-29594352abe2" providerId="ADAL" clId="{22F8C181-4C75-5803-8E54-BD0302029E31}" dt="2026-04-06T03:09:45.889" v="790" actId="478"/>
          <ac:picMkLst>
            <pc:docMk/>
            <pc:sldMk cId="0" sldId="257"/>
            <ac:picMk id="3" creationId="{2DB64123-328B-5ACD-05AA-EBADF48E9726}"/>
          </ac:picMkLst>
        </pc:picChg>
        <pc:picChg chg="add del mod modCrop">
          <ac:chgData name="Gordon Chau" userId="b94aae5d-6b8a-4b67-9743-29594352abe2" providerId="ADAL" clId="{22F8C181-4C75-5803-8E54-BD0302029E31}" dt="2026-04-06T17:13:49.597" v="2654" actId="478"/>
          <ac:picMkLst>
            <pc:docMk/>
            <pc:sldMk cId="0" sldId="257"/>
            <ac:picMk id="14" creationId="{433EFE8C-3804-B5F4-5A20-FFB6B078519A}"/>
          </ac:picMkLst>
        </pc:picChg>
        <pc:picChg chg="mod">
          <ac:chgData name="Gordon Chau" userId="b94aae5d-6b8a-4b67-9743-29594352abe2" providerId="ADAL" clId="{22F8C181-4C75-5803-8E54-BD0302029E31}" dt="2026-04-06T21:48:09.906" v="3131" actId="1076"/>
          <ac:picMkLst>
            <pc:docMk/>
            <pc:sldMk cId="0" sldId="257"/>
            <ac:picMk id="15" creationId="{7920CB92-0FCD-5E25-0F75-03FE98C0D8A2}"/>
          </ac:picMkLst>
        </pc:picChg>
        <pc:picChg chg="add del mod">
          <ac:chgData name="Gordon Chau" userId="b94aae5d-6b8a-4b67-9743-29594352abe2" providerId="ADAL" clId="{22F8C181-4C75-5803-8E54-BD0302029E31}" dt="2026-04-06T12:19:20.206" v="951" actId="478"/>
          <ac:picMkLst>
            <pc:docMk/>
            <pc:sldMk cId="0" sldId="257"/>
            <ac:picMk id="19" creationId="{1323E86B-4DBE-DB87-71BE-E81E90C8B16E}"/>
          </ac:picMkLst>
        </pc:picChg>
        <pc:picChg chg="add del mod">
          <ac:chgData name="Gordon Chau" userId="b94aae5d-6b8a-4b67-9743-29594352abe2" providerId="ADAL" clId="{22F8C181-4C75-5803-8E54-BD0302029E31}" dt="2026-04-06T03:13:07.373" v="801" actId="478"/>
          <ac:picMkLst>
            <pc:docMk/>
            <pc:sldMk cId="0" sldId="257"/>
            <ac:picMk id="20" creationId="{321B0C3F-75BE-97F7-A540-060601E44A74}"/>
          </ac:picMkLst>
        </pc:picChg>
        <pc:picChg chg="add del mod modCrop">
          <ac:chgData name="Gordon Chau" userId="b94aae5d-6b8a-4b67-9743-29594352abe2" providerId="ADAL" clId="{22F8C181-4C75-5803-8E54-BD0302029E31}" dt="2026-04-06T17:14:14.703" v="2664" actId="478"/>
          <ac:picMkLst>
            <pc:docMk/>
            <pc:sldMk cId="0" sldId="257"/>
            <ac:picMk id="24" creationId="{4855AA68-E035-4997-00F4-D47AEB66E1DC}"/>
          </ac:picMkLst>
        </pc:picChg>
        <pc:picChg chg="add mod modCrop">
          <ac:chgData name="Gordon Chau" userId="b94aae5d-6b8a-4b67-9743-29594352abe2" providerId="ADAL" clId="{22F8C181-4C75-5803-8E54-BD0302029E31}" dt="2026-04-06T21:50:06.467" v="3205" actId="1076"/>
          <ac:picMkLst>
            <pc:docMk/>
            <pc:sldMk cId="0" sldId="257"/>
            <ac:picMk id="30" creationId="{006A70FE-9821-53A0-628F-7D35027E4E49}"/>
          </ac:picMkLst>
        </pc:picChg>
        <pc:picChg chg="add mod">
          <ac:chgData name="Gordon Chau" userId="b94aae5d-6b8a-4b67-9743-29594352abe2" providerId="ADAL" clId="{22F8C181-4C75-5803-8E54-BD0302029E31}" dt="2026-04-07T19:02:44.587" v="3858" actId="1076"/>
          <ac:picMkLst>
            <pc:docMk/>
            <pc:sldMk cId="0" sldId="257"/>
            <ac:picMk id="32" creationId="{66E24098-F64D-7F4A-8D34-084A64F988D5}"/>
          </ac:picMkLst>
        </pc:picChg>
        <pc:picChg chg="add del mod">
          <ac:chgData name="Gordon Chau" userId="b94aae5d-6b8a-4b67-9743-29594352abe2" providerId="ADAL" clId="{22F8C181-4C75-5803-8E54-BD0302029E31}" dt="2026-04-06T19:43:21.154" v="2725" actId="478"/>
          <ac:picMkLst>
            <pc:docMk/>
            <pc:sldMk cId="0" sldId="257"/>
            <ac:picMk id="40" creationId="{F01CE9AE-15D0-8521-CAC6-64DCFB602FCD}"/>
          </ac:picMkLst>
        </pc:picChg>
        <pc:picChg chg="add del mod">
          <ac:chgData name="Gordon Chau" userId="b94aae5d-6b8a-4b67-9743-29594352abe2" providerId="ADAL" clId="{22F8C181-4C75-5803-8E54-BD0302029E31}" dt="2026-04-06T17:24:47.999" v="2673" actId="478"/>
          <ac:picMkLst>
            <pc:docMk/>
            <pc:sldMk cId="0" sldId="257"/>
            <ac:picMk id="42" creationId="{91069049-997A-727D-4AD1-28315D5E634A}"/>
          </ac:picMkLst>
        </pc:picChg>
        <pc:picChg chg="add del mod">
          <ac:chgData name="Gordon Chau" userId="b94aae5d-6b8a-4b67-9743-29594352abe2" providerId="ADAL" clId="{22F8C181-4C75-5803-8E54-BD0302029E31}" dt="2026-04-06T19:42:21.976" v="2724" actId="478"/>
          <ac:picMkLst>
            <pc:docMk/>
            <pc:sldMk cId="0" sldId="257"/>
            <ac:picMk id="48" creationId="{353B5C38-F43B-6740-1095-94B48F82E00A}"/>
          </ac:picMkLst>
        </pc:picChg>
        <pc:picChg chg="add mod modCrop">
          <ac:chgData name="Gordon Chau" userId="b94aae5d-6b8a-4b67-9743-29594352abe2" providerId="ADAL" clId="{22F8C181-4C75-5803-8E54-BD0302029E31}" dt="2026-04-07T19:02:48.010" v="3859" actId="1076"/>
          <ac:picMkLst>
            <pc:docMk/>
            <pc:sldMk cId="0" sldId="257"/>
            <ac:picMk id="51" creationId="{C56BD5CB-31E5-7262-6750-3192870310B8}"/>
          </ac:picMkLst>
        </pc:picChg>
      </pc:sldChg>
      <pc:sldChg chg="del">
        <pc:chgData name="Gordon Chau" userId="b94aae5d-6b8a-4b67-9743-29594352abe2" providerId="ADAL" clId="{22F8C181-4C75-5803-8E54-BD0302029E31}" dt="2026-04-06T14:54:34.889" v="1242" actId="2696"/>
        <pc:sldMkLst>
          <pc:docMk/>
          <pc:sldMk cId="2706512129" sldId="258"/>
        </pc:sldMkLst>
      </pc:sldChg>
      <pc:sldChg chg="new del">
        <pc:chgData name="Gordon Chau" userId="b94aae5d-6b8a-4b67-9743-29594352abe2" providerId="ADAL" clId="{22F8C181-4C75-5803-8E54-BD0302029E31}" dt="2026-04-06T05:09:16.758" v="878" actId="2696"/>
        <pc:sldMkLst>
          <pc:docMk/>
          <pc:sldMk cId="1214443193" sldId="259"/>
        </pc:sldMkLst>
      </pc:sldChg>
      <pc:sldChg chg="new del">
        <pc:chgData name="Gordon Chau" userId="b94aae5d-6b8a-4b67-9743-29594352abe2" providerId="ADAL" clId="{22F8C181-4C75-5803-8E54-BD0302029E31}" dt="2026-04-06T05:09:28.755" v="880" actId="2696"/>
        <pc:sldMkLst>
          <pc:docMk/>
          <pc:sldMk cId="3537870130" sldId="259"/>
        </pc:sldMkLst>
      </pc:sldChg>
    </pc:docChg>
  </pc:docChgLst>
  <pc:docChgLst>
    <pc:chgData name="Guest User" userId="S::urn:spo:tenantanon#244e1a78-8155-4d15-8e12-ed9eb84453d1::" providerId="AD" clId="Web-{DAE99ADC-F5D9-4FF6-3E42-06F540671031}"/>
    <pc:docChg chg="modSld">
      <pc:chgData name="Guest User" userId="S::urn:spo:tenantanon#244e1a78-8155-4d15-8e12-ed9eb84453d1::" providerId="AD" clId="Web-{DAE99ADC-F5D9-4FF6-3E42-06F540671031}" dt="2026-04-06T03:59:21.842" v="11" actId="20577"/>
      <pc:docMkLst>
        <pc:docMk/>
      </pc:docMkLst>
      <pc:sldChg chg="modSp">
        <pc:chgData name="Guest User" userId="S::urn:spo:tenantanon#244e1a78-8155-4d15-8e12-ed9eb84453d1::" providerId="AD" clId="Web-{DAE99ADC-F5D9-4FF6-3E42-06F540671031}" dt="2026-04-06T03:59:21.842" v="11" actId="20577"/>
        <pc:sldMkLst>
          <pc:docMk/>
          <pc:sldMk cId="0" sldId="257"/>
        </pc:sldMkLst>
        <pc:spChg chg="mod">
          <ac:chgData name="Guest User" userId="S::urn:spo:tenantanon#244e1a78-8155-4d15-8e12-ed9eb84453d1::" providerId="AD" clId="Web-{DAE99ADC-F5D9-4FF6-3E42-06F540671031}" dt="2026-04-06T03:58:43.683" v="3" actId="1076"/>
          <ac:spMkLst>
            <pc:docMk/>
            <pc:sldMk cId="0" sldId="257"/>
            <ac:spMk id="3" creationId="{82FDB3C8-5ED0-A2E3-7202-43D40373620A}"/>
          </ac:spMkLst>
        </pc:spChg>
        <pc:spChg chg="mod">
          <ac:chgData name="Guest User" userId="S::urn:spo:tenantanon#244e1a78-8155-4d15-8e12-ed9eb84453d1::" providerId="AD" clId="Web-{DAE99ADC-F5D9-4FF6-3E42-06F540671031}" dt="2026-04-06T03:59:21.842" v="11" actId="20577"/>
          <ac:spMkLst>
            <pc:docMk/>
            <pc:sldMk cId="0" sldId="257"/>
            <ac:spMk id="13" creationId="{FFF3CD42-953E-90DD-6A60-E44CFA7FB9AC}"/>
          </ac:spMkLst>
        </pc:spChg>
      </pc:sldChg>
    </pc:docChg>
  </pc:docChgLst>
  <pc:docChgLst>
    <pc:chgData name="Guest User" userId="S::urn:spo:tenantanon#244e1a78-8155-4d15-8e12-ed9eb84453d1::" providerId="AD" clId="Web-{EDF9E5E5-088F-2C63-9B05-3C61788825EA}"/>
    <pc:docChg chg="modSld">
      <pc:chgData name="Guest User" userId="S::urn:spo:tenantanon#244e1a78-8155-4d15-8e12-ed9eb84453d1::" providerId="AD" clId="Web-{EDF9E5E5-088F-2C63-9B05-3C61788825EA}" dt="2026-04-06T03:35:47.131" v="139"/>
      <pc:docMkLst>
        <pc:docMk/>
      </pc:docMkLst>
      <pc:sldChg chg="addSp delSp modSp">
        <pc:chgData name="Guest User" userId="S::urn:spo:tenantanon#244e1a78-8155-4d15-8e12-ed9eb84453d1::" providerId="AD" clId="Web-{EDF9E5E5-088F-2C63-9B05-3C61788825EA}" dt="2026-04-06T03:35:47.131" v="139"/>
        <pc:sldMkLst>
          <pc:docMk/>
          <pc:sldMk cId="0" sldId="257"/>
        </pc:sldMkLst>
        <pc:spChg chg="add del mod">
          <ac:chgData name="Guest User" userId="S::urn:spo:tenantanon#244e1a78-8155-4d15-8e12-ed9eb84453d1::" providerId="AD" clId="Web-{EDF9E5E5-088F-2C63-9B05-3C61788825EA}" dt="2026-04-06T03:35:47.131" v="139"/>
          <ac:spMkLst>
            <pc:docMk/>
            <pc:sldMk cId="0" sldId="257"/>
            <ac:spMk id="1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t" anchorCtr="0" compatLnSpc="1">
            <a:prstTxWarp prst="textNoShape">
              <a:avLst/>
            </a:prstTxWarp>
          </a:bodyPr>
          <a:lstStyle>
            <a:lvl1pPr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21300" y="0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t" anchorCtr="0" compatLnSpc="1">
            <a:prstTxWarp prst="textNoShape">
              <a:avLst/>
            </a:prstTxWarp>
          </a:bodyPr>
          <a:lstStyle>
            <a:lvl1pPr algn="r"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2133263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b" anchorCtr="0" compatLnSpc="1">
            <a:prstTxWarp prst="textNoShape">
              <a:avLst/>
            </a:prstTxWarp>
          </a:bodyPr>
          <a:lstStyle>
            <a:lvl1pPr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21300" y="12133263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b" anchorCtr="0" compatLnSpc="1">
            <a:prstTxWarp prst="textNoShape">
              <a:avLst/>
            </a:prstTxWarp>
          </a:bodyPr>
          <a:lstStyle>
            <a:lvl1pPr algn="r" defTabSz="1273175">
              <a:defRPr sz="1600" smtClean="0"/>
            </a:lvl1pPr>
          </a:lstStyle>
          <a:p>
            <a:pPr>
              <a:defRPr/>
            </a:pPr>
            <a:fld id="{12B199BC-D0CF-4DA5-9741-A0772C9FE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3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>
            <a:lvl1pPr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4950" y="0"/>
            <a:ext cx="408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>
            <a:lvl1pPr algn="r"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06538" y="962025"/>
            <a:ext cx="6383337" cy="478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6072188"/>
            <a:ext cx="6884987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2122150"/>
            <a:ext cx="405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b" anchorCtr="0" compatLnSpc="1">
            <a:prstTxWarp prst="textNoShape">
              <a:avLst/>
            </a:prstTxWarp>
          </a:bodyPr>
          <a:lstStyle>
            <a:lvl1pPr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4950" y="12122150"/>
            <a:ext cx="408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b" anchorCtr="0" compatLnSpc="1">
            <a:prstTxWarp prst="textNoShape">
              <a:avLst/>
            </a:prstTxWarp>
          </a:bodyPr>
          <a:lstStyle>
            <a:lvl1pPr algn="r" defTabSz="273050">
              <a:defRPr sz="400" smtClean="0"/>
            </a:lvl1pPr>
          </a:lstStyle>
          <a:p>
            <a:pPr>
              <a:defRPr/>
            </a:pPr>
            <a:fld id="{0D4418BF-7CE8-4AC4-BC3B-111C69096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3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1pPr>
    <a:lvl2pPr marL="4571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2pPr>
    <a:lvl3pPr marL="91424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3pPr>
    <a:lvl4pPr marL="1371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4pPr>
    <a:lvl5pPr marL="182848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5pPr>
    <a:lvl6pPr marL="2285605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4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6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8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6538" y="962025"/>
            <a:ext cx="6383337" cy="47894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4418BF-7CE8-4AC4-BC3B-111C6909691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9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5829"/>
            <a:ext cx="37307520" cy="70560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441"/>
            <a:ext cx="30723840" cy="8413124"/>
          </a:xfrm>
        </p:spPr>
        <p:txBody>
          <a:bodyPr/>
          <a:lstStyle>
            <a:lvl1pPr marL="0" indent="0" algn="ctr">
              <a:buNone/>
              <a:defRPr/>
            </a:lvl1pPr>
            <a:lvl2pPr marL="457121" indent="0" algn="ctr">
              <a:buNone/>
              <a:defRPr/>
            </a:lvl2pPr>
            <a:lvl3pPr marL="914241" indent="0" algn="ctr">
              <a:buNone/>
              <a:defRPr/>
            </a:lvl3pPr>
            <a:lvl4pPr marL="1371363" indent="0" algn="ctr">
              <a:buNone/>
              <a:defRPr/>
            </a:lvl4pPr>
            <a:lvl5pPr marL="1828483" indent="0" algn="ctr">
              <a:buNone/>
              <a:defRPr/>
            </a:lvl5pPr>
            <a:lvl6pPr marL="2285605" indent="0" algn="ctr">
              <a:buNone/>
              <a:defRPr/>
            </a:lvl6pPr>
            <a:lvl7pPr marL="2742724" indent="0" algn="ctr">
              <a:buNone/>
              <a:defRPr/>
            </a:lvl7pPr>
            <a:lvl8pPr marL="3199846" indent="0" algn="ctr">
              <a:buNone/>
              <a:defRPr/>
            </a:lvl8pPr>
            <a:lvl9pPr marL="36569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D4991-B0AA-4C78-9F45-3F23A133B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42859-F12A-449A-AC2B-FAA8DA0E0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4084" y="2926726"/>
            <a:ext cx="9326880" cy="263340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0240" y="2926726"/>
            <a:ext cx="27829844" cy="263340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F5ECC-1565-4C5A-A3E7-30DD94B65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C8139-951B-4346-AB20-7923F52BA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700" y="21153551"/>
            <a:ext cx="37307520" cy="6537639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6700" y="13952654"/>
            <a:ext cx="37307520" cy="72008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1" indent="0">
              <a:buNone/>
              <a:defRPr sz="1900"/>
            </a:lvl2pPr>
            <a:lvl3pPr marL="914241" indent="0">
              <a:buNone/>
              <a:defRPr sz="1500"/>
            </a:lvl3pPr>
            <a:lvl4pPr marL="1371363" indent="0">
              <a:buNone/>
              <a:defRPr sz="1400"/>
            </a:lvl4pPr>
            <a:lvl5pPr marL="1828483" indent="0">
              <a:buNone/>
              <a:defRPr sz="1400"/>
            </a:lvl5pPr>
            <a:lvl6pPr marL="2285605" indent="0">
              <a:buNone/>
              <a:defRPr sz="1400"/>
            </a:lvl6pPr>
            <a:lvl7pPr marL="2742724" indent="0">
              <a:buNone/>
              <a:defRPr sz="1400"/>
            </a:lvl7pPr>
            <a:lvl8pPr marL="3199846" indent="0">
              <a:buNone/>
              <a:defRPr sz="1400"/>
            </a:lvl8pPr>
            <a:lvl9pPr marL="36569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00EBC-7D1B-49A5-86C2-37AAAE6777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0240" y="9512658"/>
            <a:ext cx="18578362" cy="1974814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2606" y="9512658"/>
            <a:ext cx="18578362" cy="1974814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96770-0A6D-4276-A1D0-832F75DE5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474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330"/>
            <a:ext cx="19393303" cy="30716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21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3" indent="0">
              <a:buNone/>
              <a:defRPr sz="1500" b="1"/>
            </a:lvl4pPr>
            <a:lvl5pPr marL="1828483" indent="0">
              <a:buNone/>
              <a:defRPr sz="1500" b="1"/>
            </a:lvl5pPr>
            <a:lvl6pPr marL="2285605" indent="0">
              <a:buNone/>
              <a:defRPr sz="1500" b="1"/>
            </a:lvl6pPr>
            <a:lvl7pPr marL="2742724" indent="0">
              <a:buNone/>
              <a:defRPr sz="1500" b="1"/>
            </a:lvl7pPr>
            <a:lvl8pPr marL="3199846" indent="0">
              <a:buNone/>
              <a:defRPr sz="1500" b="1"/>
            </a:lvl8pPr>
            <a:lvl9pPr marL="3656968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940"/>
            <a:ext cx="19393303" cy="1896575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924" y="7368330"/>
            <a:ext cx="19399718" cy="30716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21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3" indent="0">
              <a:buNone/>
              <a:defRPr sz="1500" b="1"/>
            </a:lvl4pPr>
            <a:lvl5pPr marL="1828483" indent="0">
              <a:buNone/>
              <a:defRPr sz="1500" b="1"/>
            </a:lvl5pPr>
            <a:lvl6pPr marL="2285605" indent="0">
              <a:buNone/>
              <a:defRPr sz="1500" b="1"/>
            </a:lvl6pPr>
            <a:lvl7pPr marL="2742724" indent="0">
              <a:buNone/>
              <a:defRPr sz="1500" b="1"/>
            </a:lvl7pPr>
            <a:lvl8pPr marL="3199846" indent="0">
              <a:buNone/>
              <a:defRPr sz="1500" b="1"/>
            </a:lvl8pPr>
            <a:lvl9pPr marL="3656968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924" y="10439940"/>
            <a:ext cx="19399718" cy="1896575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BEA6E-6B58-4CC6-8D61-D7A483A21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FA94F-F46C-4767-8B52-928E2037B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B4570-57DB-462E-93B8-C404F64FC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1310430"/>
            <a:ext cx="14439500" cy="55781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426"/>
            <a:ext cx="24536400" cy="280952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6888590"/>
            <a:ext cx="14439500" cy="22517099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1" indent="0">
              <a:buNone/>
              <a:defRPr sz="900"/>
            </a:lvl3pPr>
            <a:lvl4pPr marL="1371363" indent="0">
              <a:buNone/>
              <a:defRPr sz="800"/>
            </a:lvl4pPr>
            <a:lvl5pPr marL="1828483" indent="0">
              <a:buNone/>
              <a:defRPr sz="800"/>
            </a:lvl5pPr>
            <a:lvl6pPr marL="2285605" indent="0">
              <a:buNone/>
              <a:defRPr sz="800"/>
            </a:lvl6pPr>
            <a:lvl7pPr marL="2742724" indent="0">
              <a:buNone/>
              <a:defRPr sz="800"/>
            </a:lvl7pPr>
            <a:lvl8pPr marL="3199846" indent="0">
              <a:buNone/>
              <a:defRPr sz="800"/>
            </a:lvl8pPr>
            <a:lvl9pPr marL="365696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BBA61-B487-4C09-AFBE-F608CC088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383" y="23043527"/>
            <a:ext cx="26334720" cy="2719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383" y="2941215"/>
            <a:ext cx="26334720" cy="19751361"/>
          </a:xfrm>
        </p:spPr>
        <p:txBody>
          <a:bodyPr/>
          <a:lstStyle>
            <a:lvl1pPr marL="0" indent="0">
              <a:buNone/>
              <a:defRPr sz="3300"/>
            </a:lvl1pPr>
            <a:lvl2pPr marL="457121" indent="0">
              <a:buNone/>
              <a:defRPr sz="2800"/>
            </a:lvl2pPr>
            <a:lvl3pPr marL="914241" indent="0">
              <a:buNone/>
              <a:defRPr sz="2300"/>
            </a:lvl3pPr>
            <a:lvl4pPr marL="1371363" indent="0">
              <a:buNone/>
              <a:defRPr sz="2000"/>
            </a:lvl4pPr>
            <a:lvl5pPr marL="1828483" indent="0">
              <a:buNone/>
              <a:defRPr sz="2000"/>
            </a:lvl5pPr>
            <a:lvl6pPr marL="2285605" indent="0">
              <a:buNone/>
              <a:defRPr sz="2000"/>
            </a:lvl6pPr>
            <a:lvl7pPr marL="2742724" indent="0">
              <a:buNone/>
              <a:defRPr sz="2000"/>
            </a:lvl7pPr>
            <a:lvl8pPr marL="3199846" indent="0">
              <a:buNone/>
              <a:defRPr sz="2000"/>
            </a:lvl8pPr>
            <a:lvl9pPr marL="365696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383" y="25762579"/>
            <a:ext cx="26334720" cy="3863663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1" indent="0">
              <a:buNone/>
              <a:defRPr sz="900"/>
            </a:lvl3pPr>
            <a:lvl4pPr marL="1371363" indent="0">
              <a:buNone/>
              <a:defRPr sz="800"/>
            </a:lvl4pPr>
            <a:lvl5pPr marL="1828483" indent="0">
              <a:buNone/>
              <a:defRPr sz="800"/>
            </a:lvl5pPr>
            <a:lvl6pPr marL="2285605" indent="0">
              <a:buNone/>
              <a:defRPr sz="800"/>
            </a:lvl6pPr>
            <a:lvl7pPr marL="2742724" indent="0">
              <a:buNone/>
              <a:defRPr sz="800"/>
            </a:lvl7pPr>
            <a:lvl8pPr marL="3199846" indent="0">
              <a:buNone/>
              <a:defRPr sz="800"/>
            </a:lvl8pPr>
            <a:lvl9pPr marL="365696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DBD1D-0B06-493F-9B9E-7B6F9BBD0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0237" y="2926724"/>
            <a:ext cx="3731073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5950" tIns="222975" rIns="445950" bIns="2229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0237" y="9512658"/>
            <a:ext cx="37310731" cy="1974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0236" y="29993290"/>
            <a:ext cx="9144000" cy="21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>
            <a:lvl1pPr>
              <a:defRPr sz="7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768" y="29993290"/>
            <a:ext cx="13895671" cy="21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>
            <a:lvl1pPr algn="ctr">
              <a:defRPr sz="7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964" y="29993290"/>
            <a:ext cx="9144000" cy="21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>
            <a:lvl1pPr algn="r">
              <a:defRPr sz="7000"/>
            </a:lvl1pPr>
          </a:lstStyle>
          <a:p>
            <a:fld id="{0870CD87-B729-45C9-B46A-E130E2DB8C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47872" y="444843"/>
            <a:ext cx="42995461" cy="32028714"/>
          </a:xfrm>
          <a:prstGeom prst="rect">
            <a:avLst/>
          </a:prstGeom>
          <a:blipFill rotWithShape="1">
            <a:blip r:embed="rId1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093279" y="5350076"/>
            <a:ext cx="9853127" cy="2677282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1710359" y="5350076"/>
            <a:ext cx="9853127" cy="2677282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22327436" y="5350076"/>
            <a:ext cx="9853127" cy="2677282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32944516" y="5350076"/>
            <a:ext cx="9853127" cy="2677282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2390" y="486785"/>
            <a:ext cx="42939298" cy="4343558"/>
          </a:xfrm>
          <a:prstGeom prst="rect">
            <a:avLst/>
          </a:prstGeom>
          <a:solidFill>
            <a:srgbClr val="8721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2pPr>
      <a:lvl3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3pPr>
      <a:lvl4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4pPr>
      <a:lvl5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5pPr>
      <a:lvl6pPr marL="457121" algn="ctr" defTabSz="4461691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6pPr>
      <a:lvl7pPr marL="914241" algn="ctr" defTabSz="4461691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7pPr>
      <a:lvl8pPr marL="1371363" algn="ctr" defTabSz="4461691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8pPr>
      <a:lvl9pPr marL="1828483" algn="ctr" defTabSz="4461691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9pPr>
    </p:titleStyle>
    <p:bodyStyle>
      <a:lvl1pPr marL="1671349" indent="-1671349" algn="l" defTabSz="4461691" rtl="0" eaLnBrk="0" fontAlgn="base" hangingPunct="0">
        <a:spcBef>
          <a:spcPct val="20000"/>
        </a:spcBef>
        <a:spcAft>
          <a:spcPct val="0"/>
        </a:spcAft>
        <a:buChar char="•"/>
        <a:defRPr sz="15600">
          <a:solidFill>
            <a:schemeClr val="tx1"/>
          </a:solidFill>
          <a:latin typeface="+mn-lt"/>
          <a:ea typeface="+mn-ea"/>
          <a:cs typeface="+mn-cs"/>
        </a:defRPr>
      </a:lvl1pPr>
      <a:lvl2pPr marL="3622048" indent="-1391996" algn="l" defTabSz="4461691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571161" indent="-1109472" algn="l" defTabSz="4461691" rtl="0" eaLnBrk="0" fontAlgn="base" hangingPunct="0">
        <a:spcBef>
          <a:spcPct val="20000"/>
        </a:spcBef>
        <a:spcAft>
          <a:spcPct val="0"/>
        </a:spcAft>
        <a:buChar char="•"/>
        <a:defRPr sz="11800">
          <a:solidFill>
            <a:schemeClr val="tx1"/>
          </a:solidFill>
          <a:latin typeface="+mn-lt"/>
        </a:defRPr>
      </a:lvl3pPr>
      <a:lvl4pPr marL="7802799" indent="-1111058" algn="l" defTabSz="4461691" rtl="0" eaLnBrk="0" fontAlgn="base" hangingPunct="0">
        <a:spcBef>
          <a:spcPct val="20000"/>
        </a:spcBef>
        <a:spcAft>
          <a:spcPct val="0"/>
        </a:spcAft>
        <a:buChar char="–"/>
        <a:defRPr sz="9800">
          <a:solidFill>
            <a:schemeClr val="tx1"/>
          </a:solidFill>
          <a:latin typeface="+mn-lt"/>
        </a:defRPr>
      </a:lvl4pPr>
      <a:lvl5pPr marL="10032851" indent="-1114231" algn="l" defTabSz="4461691" rtl="0" eaLnBrk="0" fontAlgn="base" hangingPunct="0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5pPr>
      <a:lvl6pPr marL="10489973" indent="-1114231" algn="l" defTabSz="4461691" rtl="0" fontAlgn="base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6pPr>
      <a:lvl7pPr marL="10947093" indent="-1114231" algn="l" defTabSz="4461691" rtl="0" fontAlgn="base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7pPr>
      <a:lvl8pPr marL="11404213" indent="-1114231" algn="l" defTabSz="4461691" rtl="0" fontAlgn="base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8pPr>
      <a:lvl9pPr marL="11861334" indent="-1114231" algn="l" defTabSz="4461691" rtl="0" fontAlgn="base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3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3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5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4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8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hyperlink" Target="https://pmc.ncbi.nlm.nih.gov/articles/PMC10886553/?utm_source=chatgpt.com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8834495-7581-9885-9723-2FA55217ED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435429" y="4631574"/>
            <a:ext cx="43033740" cy="279824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00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i="0" u="none" strike="noStrike" cap="none" normalizeH="0" baseline="0">
              <a:ln>
                <a:noFill/>
              </a:ln>
              <a:solidFill>
                <a:srgbClr val="FDF3DE"/>
              </a:solidFill>
              <a:effectLst/>
              <a:latin typeface="Times New Roman" pitchFamily="27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78" y="612380"/>
            <a:ext cx="35788928" cy="3830355"/>
          </a:xfrm>
          <a:prstGeom prst="rect">
            <a:avLst/>
          </a:prstGeom>
          <a:noFill/>
        </p:spPr>
        <p:txBody>
          <a:bodyPr wrap="square" lIns="89300" tIns="44649" rIns="89300" bIns="44649" rtlCol="0" anchor="ctr" anchorCtr="0">
            <a:noAutofit/>
          </a:bodyPr>
          <a:lstStyle/>
          <a:p>
            <a:pPr>
              <a:spcAft>
                <a:spcPts val="489"/>
              </a:spcAft>
            </a:pPr>
            <a:r>
              <a:rPr lang="en-US" sz="64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Multimodal Agentic Lab Assistant for Scientific Research and Cardiac Image Analysis</a:t>
            </a:r>
          </a:p>
          <a:p>
            <a:pPr>
              <a:spcAft>
                <a:spcPts val="489"/>
              </a:spcAft>
            </a:pPr>
            <a:r>
              <a:rPr lang="en-US" sz="4600" dirty="0">
                <a:solidFill>
                  <a:srgbClr val="FDF3DE"/>
                </a:solidFill>
                <a:latin typeface="+mj-lt"/>
                <a:cs typeface="Calibri" panose="020F0502020204030204" pitchFamily="34" charset="0"/>
              </a:rPr>
              <a:t>Andrew Lester</a:t>
            </a:r>
            <a:r>
              <a:rPr lang="en-US" sz="4600" baseline="30000" dirty="0">
                <a:solidFill>
                  <a:srgbClr val="FDF3DE"/>
                </a:solidFill>
                <a:latin typeface="+mj-lt"/>
                <a:cs typeface="Calibri" panose="020F0502020204030204" pitchFamily="34" charset="0"/>
              </a:rPr>
              <a:t>1</a:t>
            </a:r>
            <a:r>
              <a:rPr lang="en-US" sz="4600" dirty="0">
                <a:solidFill>
                  <a:srgbClr val="FDF3DE"/>
                </a:solidFill>
                <a:latin typeface="+mj-lt"/>
                <a:cs typeface="Calibri" panose="020F0502020204030204" pitchFamily="34" charset="0"/>
              </a:rPr>
              <a:t>, Gordon Chau</a:t>
            </a:r>
            <a:r>
              <a:rPr lang="en-US" sz="4600" baseline="30000" dirty="0">
                <a:solidFill>
                  <a:srgbClr val="FDF3DE"/>
                </a:solidFill>
                <a:latin typeface="+mj-lt"/>
                <a:cs typeface="Calibri" panose="020F0502020204030204" pitchFamily="34" charset="0"/>
              </a:rPr>
              <a:t>1</a:t>
            </a:r>
            <a:r>
              <a:rPr lang="en-US" sz="4600" dirty="0">
                <a:solidFill>
                  <a:srgbClr val="FDF3DE"/>
                </a:solidFill>
                <a:latin typeface="+mj-lt"/>
                <a:cs typeface="Calibri" panose="020F0502020204030204" pitchFamily="34" charset="0"/>
              </a:rPr>
              <a:t>, Matthew Magnusson (Advisor)</a:t>
            </a:r>
            <a:r>
              <a:rPr lang="en-US" sz="4600" baseline="30000" dirty="0">
                <a:solidFill>
                  <a:srgbClr val="FDF3DE"/>
                </a:solidFill>
                <a:latin typeface="+mj-lt"/>
                <a:cs typeface="Calibri" panose="020F0502020204030204" pitchFamily="34" charset="0"/>
              </a:rPr>
              <a:t>1</a:t>
            </a:r>
            <a:endParaRPr lang="en-US" sz="4600" dirty="0">
              <a:solidFill>
                <a:srgbClr val="FDF3DE"/>
              </a:solidFill>
              <a:latin typeface="+mj-lt"/>
              <a:cs typeface="Calibri" panose="020F0502020204030204" pitchFamily="34" charset="0"/>
            </a:endParaRPr>
          </a:p>
          <a:p>
            <a:pPr marL="742950" indent="-742950">
              <a:spcAft>
                <a:spcPts val="489"/>
              </a:spcAft>
              <a:buAutoNum type="arabicPeriod"/>
            </a:pPr>
            <a:r>
              <a:rPr lang="en-US" sz="3900" i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Department of Computer Science, University of New Hampshire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3111" y="5354006"/>
            <a:ext cx="9845064" cy="1431666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>
                <a:latin typeface="+mj-lt"/>
                <a:cs typeface="Arial"/>
              </a:rPr>
              <a:t>Introduction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51759" y="5402073"/>
            <a:ext cx="9857506" cy="1335531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>
                <a:latin typeface="+mj-lt"/>
                <a:cs typeface="Arial"/>
              </a:rPr>
              <a:t>Design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6708" y="13425320"/>
            <a:ext cx="9853127" cy="1455170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>
                <a:latin typeface="+mj-lt"/>
                <a:cs typeface="Arial"/>
              </a:rPr>
              <a:t>Methods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69923" y="5392089"/>
            <a:ext cx="9612738" cy="1324546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>
                <a:latin typeface="+mj-lt"/>
                <a:cs typeface="Arial"/>
              </a:rPr>
              <a:t>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52578" y="13229965"/>
            <a:ext cx="9612738" cy="1276479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>
                <a:latin typeface="+mj-lt"/>
                <a:cs typeface="Arial"/>
              </a:rPr>
              <a:t>Conclusions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56BD5CB-31E5-7262-6750-319287031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9"/>
          <a:stretch>
            <a:fillRect/>
          </a:stretch>
        </p:blipFill>
        <p:spPr>
          <a:xfrm>
            <a:off x="13869057" y="12611164"/>
            <a:ext cx="7662788" cy="128683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815877" y="26137866"/>
            <a:ext cx="9686139" cy="1375518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700" b="1">
                <a:latin typeface="+mj-lt"/>
                <a:cs typeface="Arial"/>
              </a:rPr>
              <a:t>References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46708" y="6716635"/>
            <a:ext cx="9869947" cy="644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5950" tIns="449850" rIns="445950" bIns="449850" anchor="t">
            <a:spAutoFit/>
          </a:bodyPr>
          <a:lstStyle/>
          <a:p>
            <a:r>
              <a:rPr lang="en-US" sz="3600" b="1" dirty="0">
                <a:solidFill>
                  <a:srgbClr val="87212E"/>
                </a:solidFill>
              </a:rPr>
              <a:t>Our agent does not just answer questions or analyze images, it connects scientific evidence, lesion analysis, and user feedback into one practical research workflow.</a:t>
            </a:r>
          </a:p>
          <a:p>
            <a:endParaRPr lang="en-US" sz="3600" dirty="0">
              <a:solidFill>
                <a:srgbClr val="87212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Demonstrates how an AI agent can support faster, more interpretable, and more practical biomedical research workflows </a:t>
            </a:r>
            <a:endParaRPr lang="en-US" sz="3600" b="1" dirty="0">
              <a:solidFill>
                <a:srgbClr val="87212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Provide practical support for real-world research and translational analysis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298162" y="6790948"/>
            <a:ext cx="10804577" cy="7158222"/>
          </a:xfrm>
          <a:prstGeom prst="rect">
            <a:avLst/>
          </a:prstGeom>
        </p:spPr>
        <p:txBody>
          <a:bodyPr wrap="square" lIns="267897" tIns="267897" rIns="267897" bIns="267897">
            <a:spAutoFit/>
          </a:bodyPr>
          <a:lstStyle/>
          <a:p>
            <a:r>
              <a:rPr lang="en-US" sz="3600" b="1" dirty="0">
                <a:solidFill>
                  <a:srgbClr val="87212E"/>
                </a:solidFill>
              </a:rPr>
              <a:t>Core Capabilities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Searches scientific literature for relevant evidence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Analyzes biomedical images to detect visible lesions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Calculates lesion size and automatically detects a ruler to scaling information when available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Generates annotated outputs and structured reports</a:t>
            </a:r>
          </a:p>
          <a:p>
            <a:r>
              <a:rPr lang="en-US" sz="3500" b="1" dirty="0">
                <a:solidFill>
                  <a:srgbClr val="87212E"/>
                </a:solidFill>
              </a:rPr>
              <a:t>Role of the Agent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Orchestrates the workflow between tools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Decides what scientific evidence is useful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Connects measurements with relevant prior research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Uses feedback memory to improve future responses</a:t>
            </a:r>
            <a:endParaRPr lang="en-US" sz="3500" b="1" dirty="0">
              <a:solidFill>
                <a:srgbClr val="87212E"/>
              </a:solidFill>
            </a:endParaRPr>
          </a:p>
          <a:p>
            <a:endParaRPr lang="en-US" sz="3500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3705120" y="27208784"/>
            <a:ext cx="9828481" cy="57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5950" tIns="449850" rIns="445950" bIns="449850">
            <a:spAutoFit/>
          </a:bodyPr>
          <a:lstStyle/>
          <a:p>
            <a:r>
              <a:rPr lang="en-US" sz="2400"/>
              <a:t>Gemini 2.5-flash/pro, Hugging face embeddings (sentence-transformers/all-MiniLM-L6-v2), Vector store: Chroma DB, </a:t>
            </a:r>
            <a:r>
              <a:rPr lang="en-US" sz="2400" err="1"/>
              <a:t>LangChain</a:t>
            </a:r>
            <a:r>
              <a:rPr lang="en-US" sz="2400"/>
              <a:t>, </a:t>
            </a:r>
            <a:r>
              <a:rPr lang="en-US" sz="2400" err="1"/>
              <a:t>DeepAgents</a:t>
            </a:r>
            <a:r>
              <a:rPr lang="en-US" sz="2400"/>
              <a:t>, Gradio, </a:t>
            </a:r>
            <a:r>
              <a:rPr lang="en-US" sz="2400" err="1"/>
              <a:t>HuggingFace</a:t>
            </a:r>
            <a:r>
              <a:rPr lang="en-US" sz="2400"/>
              <a:t> Datasets, NumPy, SciPy</a:t>
            </a:r>
          </a:p>
          <a:p>
            <a:endParaRPr lang="en-US" sz="2400"/>
          </a:p>
          <a:p>
            <a:r>
              <a:rPr lang="en-US" sz="2400"/>
              <a:t>Data: </a:t>
            </a:r>
            <a:r>
              <a:rPr lang="en-US" sz="2400" err="1"/>
              <a:t>laion</a:t>
            </a:r>
            <a:r>
              <a:rPr lang="en-US" sz="2400" b="1"/>
              <a:t>/</a:t>
            </a:r>
            <a:r>
              <a:rPr lang="en-US" sz="2400"/>
              <a:t>Pes2oX-fulltext, common-pile/</a:t>
            </a:r>
            <a:r>
              <a:rPr lang="en-US" sz="2400" err="1"/>
              <a:t>pubmed</a:t>
            </a:r>
            <a:r>
              <a:rPr lang="en-US" sz="2400"/>
              <a:t>, </a:t>
            </a:r>
            <a:r>
              <a:rPr lang="en-US" sz="2400" err="1"/>
              <a:t>laion</a:t>
            </a:r>
            <a:r>
              <a:rPr lang="en-US" sz="2400"/>
              <a:t>/COREX-18text, </a:t>
            </a:r>
            <a:r>
              <a:rPr lang="en-US" sz="2400" u="sng">
                <a:hlinkClick r:id="rId4"/>
              </a:rPr>
              <a:t>https://pmc.ncbi.nlm.nih.gov/articles/PMC10886553/?utm_source=chatgpt.comLinks to an external site.</a:t>
            </a:r>
            <a:r>
              <a:rPr lang="en-US" sz="2400"/>
              <a:t>, </a:t>
            </a:r>
            <a:r>
              <a:rPr lang="en-US" sz="2400" err="1"/>
              <a:t>Odehnalová</a:t>
            </a:r>
            <a:r>
              <a:rPr lang="en-US" sz="2400"/>
              <a:t>, Eva &amp; </a:t>
            </a:r>
            <a:r>
              <a:rPr lang="en-US" sz="2400" err="1"/>
              <a:t>Valíková</a:t>
            </a:r>
            <a:r>
              <a:rPr lang="en-US" sz="2400"/>
              <a:t>, Lucia &amp; Caluori, Guido &amp; </a:t>
            </a:r>
            <a:r>
              <a:rPr lang="en-US" sz="2400" err="1"/>
              <a:t>Kulík</a:t>
            </a:r>
            <a:r>
              <a:rPr lang="en-US" sz="2400"/>
              <a:t>, Tomáš &amp; </a:t>
            </a:r>
            <a:r>
              <a:rPr lang="en-US" sz="2400" err="1"/>
              <a:t>Římalová</a:t>
            </a:r>
            <a:r>
              <a:rPr lang="en-US" sz="2400"/>
              <a:t>, Veronika &amp; </a:t>
            </a:r>
            <a:r>
              <a:rPr lang="en-US" sz="2400" err="1"/>
              <a:t>Jadczyk</a:t>
            </a:r>
            <a:r>
              <a:rPr lang="en-US" sz="2400"/>
              <a:t>, Tomasz &amp; Drazanova, Eva &amp; </a:t>
            </a:r>
            <a:r>
              <a:rPr lang="en-US" sz="2400" err="1"/>
              <a:t>Harastova</a:t>
            </a:r>
            <a:r>
              <a:rPr lang="en-US" sz="2400"/>
              <a:t>-Pavlova, Iveta &amp; Pesl, Martin &amp; Kubes, Vaclav &amp; Stárek, Zdeněk. (2022). Comparison of gross pathology inspection and 9.4 T magnetic resonance imaging in the evaluation of radiofrequency ablation lesions in the left ventricle of the swine heart. Frontiers in Physiology. 13. 10.3389/fphys.2022.834328.  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678" y="1811307"/>
            <a:ext cx="6804275" cy="179150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130324" y="14963089"/>
            <a:ext cx="11321435" cy="9508133"/>
          </a:xfrm>
          <a:prstGeom prst="rect">
            <a:avLst/>
          </a:prstGeom>
        </p:spPr>
        <p:txBody>
          <a:bodyPr wrap="square" lIns="89300" tIns="44649" rIns="89300" bIns="44649" anchor="t">
            <a:spAutoFit/>
          </a:bodyPr>
          <a:lstStyle/>
          <a:p>
            <a:r>
              <a:rPr lang="en-US" sz="3600" b="1" dirty="0">
                <a:solidFill>
                  <a:srgbClr val="87212E"/>
                </a:solidFill>
              </a:rPr>
              <a:t>Core Platform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Interactive Gradio interface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ChromaDB for persistent vector storage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Gemini 2.5 Flash for language and vision-based reasoning</a:t>
            </a:r>
          </a:p>
          <a:p>
            <a:r>
              <a:rPr lang="en-US" sz="3600" b="1" dirty="0">
                <a:solidFill>
                  <a:srgbClr val="87212E"/>
                </a:solidFill>
              </a:rPr>
              <a:t>Scientific Query Answering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Retrieved from PeS2oX, PubMed, and COREX-18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Papers are chunked, embedded, and indexed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Supports source-based question answering with RAG</a:t>
            </a:r>
          </a:p>
          <a:p>
            <a:r>
              <a:rPr lang="en-US" sz="3600" b="1" dirty="0">
                <a:solidFill>
                  <a:srgbClr val="87212E"/>
                </a:solidFill>
              </a:rPr>
              <a:t>Feedback Memory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Stores prior yes/no user feedback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Past feedback to improve future responses</a:t>
            </a:r>
          </a:p>
          <a:p>
            <a:r>
              <a:rPr lang="en-US" sz="3600" b="1" dirty="0">
                <a:solidFill>
                  <a:srgbClr val="87212E"/>
                </a:solidFill>
              </a:rPr>
              <a:t>Biomedical Image Analysis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Detect visible cardiac ablation lesions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Estimates lesion width, depth, and area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Detects ruler information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Annotates images and measurement reports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633106" y="6803252"/>
            <a:ext cx="10072014" cy="10512987"/>
          </a:xfrm>
          <a:prstGeom prst="rect">
            <a:avLst/>
          </a:prstGeom>
          <a:noFill/>
        </p:spPr>
        <p:txBody>
          <a:bodyPr wrap="square" lIns="267897" tIns="267897" rIns="267897" bIns="267897" rtlCol="0" anchor="t">
            <a:spAutoFit/>
          </a:bodyPr>
          <a:lstStyle/>
          <a:p>
            <a:r>
              <a:rPr lang="en-US" sz="3600" b="1" dirty="0">
                <a:solidFill>
                  <a:srgbClr val="87212E"/>
                </a:solidFill>
                <a:latin typeface="Times New Roman"/>
                <a:cs typeface="Times New Roman"/>
              </a:rPr>
              <a:t>Lesion Analysis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/>
              <a:t>Successfully detects cardiac ablation lesions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/>
              <a:t>Calculates physical measurements in millimeters or pixels if scaling information is not available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/>
              <a:t>Uses lesion geometry to calculate the extruded area of the lesion</a:t>
            </a:r>
            <a:endParaRPr lang="en-US" sz="3600" b="1" dirty="0">
              <a:solidFill>
                <a:srgbClr val="87212E"/>
              </a:solidFill>
              <a:latin typeface="Times New Roman"/>
              <a:cs typeface="Times New Roman"/>
            </a:endParaRPr>
          </a:p>
          <a:p>
            <a:r>
              <a:rPr lang="en-US" sz="3600" b="1" dirty="0">
                <a:solidFill>
                  <a:srgbClr val="87212E"/>
                </a:solidFill>
                <a:latin typeface="Times New Roman"/>
                <a:cs typeface="Times New Roman"/>
              </a:rPr>
              <a:t>Measurement Accuracy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/>
                <a:cs typeface="Times New Roman"/>
              </a:rPr>
              <a:t>Images-based measurements reached a resolution of 10 pixels, corresponding to 0.25mm of physical precision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/>
                <a:cs typeface="Times New Roman"/>
              </a:rPr>
              <a:t>Automated lesion measurements were consistent each time as opposed to hand measurement which introduces variability</a:t>
            </a:r>
          </a:p>
          <a:p>
            <a:r>
              <a:rPr lang="en-US" sz="3600" dirty="0">
                <a:latin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87212E"/>
                </a:solidFill>
                <a:latin typeface="Times New Roman"/>
                <a:cs typeface="Times New Roman"/>
              </a:rPr>
              <a:t>Retrieval Performance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Targeted subset of 500 indexed papers for evaluation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Applied content-based self-retrieval, using the 40 words of context as the query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618867" y="14382585"/>
            <a:ext cx="10274032" cy="12174980"/>
          </a:xfrm>
          <a:prstGeom prst="rect">
            <a:avLst/>
          </a:prstGeom>
          <a:noFill/>
        </p:spPr>
        <p:txBody>
          <a:bodyPr wrap="square" lIns="267897" tIns="267897" rIns="267897" bIns="267897" rtlCol="0" anchor="t">
            <a:spAutoFit/>
          </a:bodyPr>
          <a:lstStyle/>
          <a:p>
            <a:pPr lvl="0" eaLnBrk="0" hangingPunct="0"/>
            <a:r>
              <a:rPr lang="en-US" altLang="en-US" sz="3600" b="1" dirty="0">
                <a:solidFill>
                  <a:srgbClr val="87212E"/>
                </a:solidFill>
                <a:latin typeface="+mn-lt"/>
              </a:rPr>
              <a:t>System Integration</a:t>
            </a:r>
          </a:p>
          <a:p>
            <a:pPr marL="571500" lvl="0" indent="-571500" eaLnBrk="0" hangingPunct="0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+mn-lt"/>
              </a:rPr>
              <a:t>Successfully merged literature retrieval, user feedback, and image analysis into one interface</a:t>
            </a:r>
          </a:p>
          <a:p>
            <a:pPr lvl="0" eaLnBrk="0" hangingPunct="0"/>
            <a:r>
              <a:rPr lang="en-US" altLang="en-US" sz="3600" b="1" dirty="0">
                <a:solidFill>
                  <a:srgbClr val="87212E"/>
                </a:solidFill>
                <a:latin typeface="+mn-lt"/>
              </a:rPr>
              <a:t>Implications</a:t>
            </a:r>
            <a:endParaRPr lang="en-US" altLang="en-US" sz="3600" dirty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Enables automated lesion measurement in clinical workflows, reducing manual error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Supports faster decision-making in cardiac ablation research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Connects biomedical image findings to scientific evidence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Demonstrates how agent-based systems can assist in education for clinical research</a:t>
            </a:r>
            <a:endParaRPr lang="en-US" altLang="en-US" sz="3600" dirty="0">
              <a:latin typeface="+mn-lt"/>
            </a:endParaRPr>
          </a:p>
          <a:p>
            <a:pPr lvl="0" eaLnBrk="0" hangingPunct="0"/>
            <a:r>
              <a:rPr lang="en-US" altLang="en-US" sz="3600" b="1" dirty="0">
                <a:solidFill>
                  <a:srgbClr val="87212E"/>
                </a:solidFill>
                <a:latin typeface="+mn-lt"/>
              </a:rPr>
              <a:t>Corpus Limitations</a:t>
            </a:r>
            <a:endParaRPr lang="en-US" altLang="en-US" sz="3600" dirty="0">
              <a:solidFill>
                <a:srgbClr val="87212E"/>
              </a:solidFill>
              <a:latin typeface="+mn-lt"/>
            </a:endParaRPr>
          </a:p>
          <a:p>
            <a:pPr marL="571500" lvl="0" indent="-571500" eaLnBrk="0" hangingPunct="0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+mn-lt"/>
              </a:rPr>
              <a:t>Restricted to sampled subsets of datasets, rather than the complete 100M+ scientific paper corpus</a:t>
            </a:r>
          </a:p>
          <a:p>
            <a:pPr lvl="0" eaLnBrk="0" hangingPunct="0"/>
            <a:r>
              <a:rPr lang="en-US" altLang="en-US" sz="3600" b="1" dirty="0">
                <a:solidFill>
                  <a:srgbClr val="87212E"/>
                </a:solidFill>
                <a:latin typeface="+mn-lt"/>
              </a:rPr>
              <a:t>Future Development</a:t>
            </a:r>
            <a:endParaRPr lang="en-US" altLang="en-US" sz="3600" dirty="0">
              <a:solidFill>
                <a:srgbClr val="87212E"/>
              </a:solidFill>
              <a:latin typeface="+mn-lt"/>
            </a:endParaRPr>
          </a:p>
          <a:p>
            <a:pPr marL="571500" lvl="0" indent="-571500" eaLnBrk="0" hangingPunct="0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+mn-lt"/>
              </a:rPr>
              <a:t>Future work will focus on improving computer vision accuracy through redundancy</a:t>
            </a:r>
          </a:p>
          <a:p>
            <a:pPr marL="571500" lvl="0" indent="-571500" eaLnBrk="0" hangingPunct="0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+mn-lt"/>
              </a:rPr>
              <a:t>Expanding the system's knowledge domains</a:t>
            </a:r>
          </a:p>
          <a:p>
            <a:pPr marL="571500" lvl="0" indent="-571500" eaLnBrk="0" hangingPunct="0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+mn-lt"/>
              </a:rPr>
              <a:t>Polishing the user interface outputs</a:t>
            </a:r>
            <a:endParaRPr lang="en-US" altLang="en-US" sz="3600" dirty="0">
              <a:latin typeface="+mn-lt"/>
              <a:cs typeface="Times New Roman" pitchFamily="27" charset="0"/>
            </a:endParaRPr>
          </a:p>
          <a:p>
            <a:pPr lvl="0" eaLnBrk="0" hangingPunct="0"/>
            <a:endParaRPr lang="en-US" altLang="en-US" sz="3600" b="1" dirty="0">
              <a:latin typeface="+mn-lt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06A70FE-9821-53A0-628F-7D35027E4E4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973" t="2489" r="1585" b="24881"/>
          <a:stretch>
            <a:fillRect/>
          </a:stretch>
        </p:blipFill>
        <p:spPr>
          <a:xfrm>
            <a:off x="870878" y="26137866"/>
            <a:ext cx="11321435" cy="5743599"/>
          </a:xfrm>
          <a:prstGeom prst="rect">
            <a:avLst/>
          </a:prstGeom>
        </p:spPr>
      </p:pic>
      <p:pic>
        <p:nvPicPr>
          <p:cNvPr id="15" name="Picture 14" descr="A group of brown objects with a metal vernier caliper&#10;&#10;AI-generated content may be incorrect.">
            <a:extLst>
              <a:ext uri="{FF2B5EF4-FFF2-40B4-BE49-F238E27FC236}">
                <a16:creationId xmlns:a16="http://schemas.microsoft.com/office/drawing/2014/main" id="{7920CB92-0FCD-5E25-0F75-03FE98C0D8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t="70633" r="73496" b="2129"/>
          <a:stretch>
            <a:fillRect/>
          </a:stretch>
        </p:blipFill>
        <p:spPr>
          <a:xfrm>
            <a:off x="14900080" y="26127911"/>
            <a:ext cx="7730523" cy="57279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F3CD42-953E-90DD-6A60-E44CFA7FB9AC}"/>
              </a:ext>
            </a:extLst>
          </p:cNvPr>
          <p:cNvSpPr txBox="1"/>
          <p:nvPr/>
        </p:nvSpPr>
        <p:spPr>
          <a:xfrm>
            <a:off x="25497867" y="26978821"/>
            <a:ext cx="5883215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Photo of the 3D rendering of the area on a lesion</a:t>
            </a:r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6E24098-F64D-7F4A-8D34-084A64F988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76695" y="18148295"/>
            <a:ext cx="9098584" cy="6539608"/>
          </a:xfrm>
          <a:prstGeom prst="rect">
            <a:avLst/>
          </a:prstGeom>
        </p:spPr>
      </p:pic>
      <p:sp>
        <p:nvSpPr>
          <p:cNvPr id="43" name="AutoShape 11" descr="Selected image presented in a lightbox.">
            <a:extLst>
              <a:ext uri="{FF2B5EF4-FFF2-40B4-BE49-F238E27FC236}">
                <a16:creationId xmlns:a16="http://schemas.microsoft.com/office/drawing/2014/main" id="{D9EAFD5B-32A9-B201-4461-06AC9377A4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93200" y="1630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0BD38A-B651-D1E5-BACD-0A7636C1A3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77493" y="5402073"/>
            <a:ext cx="9623892" cy="64159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97558A9-DAEF-9B8D-6744-DF90929648B4}"/>
              </a:ext>
            </a:extLst>
          </p:cNvPr>
          <p:cNvSpPr txBox="1"/>
          <p:nvPr/>
        </p:nvSpPr>
        <p:spPr>
          <a:xfrm>
            <a:off x="33852578" y="11869675"/>
            <a:ext cx="95878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87212E"/>
                </a:solidFill>
              </a:rPr>
              <a:t>Fig 6. Multimodal Agentic Lab Assistant User Interface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88ED57-E9C1-2025-9804-40C5E835645B}"/>
              </a:ext>
            </a:extLst>
          </p:cNvPr>
          <p:cNvSpPr txBox="1"/>
          <p:nvPr/>
        </p:nvSpPr>
        <p:spPr>
          <a:xfrm>
            <a:off x="870878" y="31968400"/>
            <a:ext cx="111176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87212E"/>
                </a:solidFill>
              </a:rPr>
              <a:t>Fig 1. Key Datasets for Scientific Evidence Retrieval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5C5DF2-19F0-85AC-79B5-57D6B14D7983}"/>
              </a:ext>
            </a:extLst>
          </p:cNvPr>
          <p:cNvSpPr txBox="1"/>
          <p:nvPr/>
        </p:nvSpPr>
        <p:spPr>
          <a:xfrm>
            <a:off x="14728368" y="24837417"/>
            <a:ext cx="812386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7212E"/>
                </a:solidFill>
              </a:rPr>
              <a:t>Fig 3. Data Pipeline for Multimodal Agent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44395F-4EB7-B9D5-4B13-A8FC85F8256F}"/>
              </a:ext>
            </a:extLst>
          </p:cNvPr>
          <p:cNvSpPr txBox="1"/>
          <p:nvPr/>
        </p:nvSpPr>
        <p:spPr>
          <a:xfrm>
            <a:off x="24027000" y="24820841"/>
            <a:ext cx="9098584" cy="55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7212E"/>
                </a:solidFill>
              </a:rPr>
              <a:t>Fig. 4 Paper Retrieval Key Metrics</a:t>
            </a:r>
          </a:p>
        </p:txBody>
      </p:sp>
      <p:pic>
        <p:nvPicPr>
          <p:cNvPr id="19" name="Picture 18" descr="A close up of a body&#10;&#10;AI-generated content may be incorrect.">
            <a:extLst>
              <a:ext uri="{FF2B5EF4-FFF2-40B4-BE49-F238E27FC236}">
                <a16:creationId xmlns:a16="http://schemas.microsoft.com/office/drawing/2014/main" id="{8A2D7B77-2365-2107-A3EA-8E0B8483B1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126" y="26134176"/>
            <a:ext cx="8742807" cy="572164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0BB1348-51B2-E247-AD8E-E079FC8481C4}"/>
              </a:ext>
            </a:extLst>
          </p:cNvPr>
          <p:cNvSpPr txBox="1"/>
          <p:nvPr/>
        </p:nvSpPr>
        <p:spPr>
          <a:xfrm>
            <a:off x="14900080" y="32008140"/>
            <a:ext cx="812386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87212E"/>
                </a:solidFill>
              </a:rPr>
              <a:t>Fig 5. Cardiac Ablation in a Pig Heart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AD0E32-C42F-2B42-73A1-AECBAB0CEC81}"/>
              </a:ext>
            </a:extLst>
          </p:cNvPr>
          <p:cNvSpPr txBox="1"/>
          <p:nvPr/>
        </p:nvSpPr>
        <p:spPr>
          <a:xfrm>
            <a:off x="24377542" y="31942437"/>
            <a:ext cx="812386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87212E"/>
                </a:solidFill>
              </a:rPr>
              <a:t>Fig 6. 3D representation of Extruded Lesion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5AC87A-19D4-86F6-552E-6849C49609A1}"/>
              </a:ext>
            </a:extLst>
          </p:cNvPr>
          <p:cNvSpPr txBox="1"/>
          <p:nvPr/>
        </p:nvSpPr>
        <p:spPr>
          <a:xfrm>
            <a:off x="34107120" y="-1691640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639</Words>
  <Application>Microsoft Macintosh PowerPoint</Application>
  <PresentationFormat>Custom</PresentationFormat>
  <Paragraphs>73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Blank</vt:lpstr>
      <vt:lpstr>PowerPoint Presentation</vt:lpstr>
    </vt:vector>
  </TitlesOfParts>
  <Company>Calvin College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Alderink</dc:creator>
  <cp:lastModifiedBy>Gordon Chau</cp:lastModifiedBy>
  <cp:revision>1</cp:revision>
  <cp:lastPrinted>2002-12-02T18:20:07Z</cp:lastPrinted>
  <dcterms:created xsi:type="dcterms:W3CDTF">2011-03-15T12:21:07Z</dcterms:created>
  <dcterms:modified xsi:type="dcterms:W3CDTF">2026-04-07T20:26:12Z</dcterms:modified>
</cp:coreProperties>
</file>