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22"/>
    <a:srgbClr val="000050"/>
    <a:srgbClr val="000066"/>
    <a:srgbClr val="CCCCCC"/>
    <a:srgbClr val="999999"/>
    <a:srgbClr val="FF9900"/>
    <a:srgbClr val="990000"/>
    <a:srgbClr val="00126A"/>
    <a:srgbClr val="00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ABBFE-A1AE-4905-BB8F-30CA050700D4}" v="20" dt="2026-04-03T02:00:40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0" autoAdjust="0"/>
    <p:restoredTop sz="94575" autoAdjust="0"/>
  </p:normalViewPr>
  <p:slideViewPr>
    <p:cSldViewPr>
      <p:cViewPr>
        <p:scale>
          <a:sx n="33" d="100"/>
          <a:sy n="33" d="100"/>
        </p:scale>
        <p:origin x="1836" y="234"/>
      </p:cViewPr>
      <p:guideLst>
        <p:guide orient="horz" pos="10368"/>
        <p:guide pos="1555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lan Juneau" userId="f1deaf97bb3930e6" providerId="LiveId" clId="{0C7AE483-9797-48B5-B7C5-F334CAEF9717}"/>
    <pc:docChg chg="undo custSel modSld">
      <pc:chgData name="Nolan Juneau" userId="f1deaf97bb3930e6" providerId="LiveId" clId="{0C7AE483-9797-48B5-B7C5-F334CAEF9717}" dt="2026-04-03T02:11:20.589" v="1310" actId="20577"/>
      <pc:docMkLst>
        <pc:docMk/>
      </pc:docMkLst>
      <pc:sldChg chg="addSp delSp modSp mod">
        <pc:chgData name="Nolan Juneau" userId="f1deaf97bb3930e6" providerId="LiveId" clId="{0C7AE483-9797-48B5-B7C5-F334CAEF9717}" dt="2026-04-03T02:11:20.589" v="1310" actId="20577"/>
        <pc:sldMkLst>
          <pc:docMk/>
          <pc:sldMk cId="0" sldId="259"/>
        </pc:sldMkLst>
        <pc:spChg chg="add mod">
          <ac:chgData name="Nolan Juneau" userId="f1deaf97bb3930e6" providerId="LiveId" clId="{0C7AE483-9797-48B5-B7C5-F334CAEF9717}" dt="2026-04-03T02:00:08.405" v="1190" actId="1076"/>
          <ac:spMkLst>
            <pc:docMk/>
            <pc:sldMk cId="0" sldId="259"/>
            <ac:spMk id="7" creationId="{B0CDC5F6-B644-B7AC-8EFC-A2FA750A89D1}"/>
          </ac:spMkLst>
        </pc:spChg>
        <pc:spChg chg="mod">
          <ac:chgData name="Nolan Juneau" userId="f1deaf97bb3930e6" providerId="LiveId" clId="{0C7AE483-9797-48B5-B7C5-F334CAEF9717}" dt="2026-04-03T01:59:21.825" v="1145" actId="1076"/>
          <ac:spMkLst>
            <pc:docMk/>
            <pc:sldMk cId="0" sldId="259"/>
            <ac:spMk id="10" creationId="{105D9A49-F026-1F3A-C389-9AD49BD90C30}"/>
          </ac:spMkLst>
        </pc:spChg>
        <pc:spChg chg="mod">
          <ac:chgData name="Nolan Juneau" userId="f1deaf97bb3930e6" providerId="LiveId" clId="{0C7AE483-9797-48B5-B7C5-F334CAEF9717}" dt="2026-04-03T02:08:03.039" v="1289" actId="114"/>
          <ac:spMkLst>
            <pc:docMk/>
            <pc:sldMk cId="0" sldId="259"/>
            <ac:spMk id="11" creationId="{1FB3EA67-5E07-2CC7-3590-CC34DA7C6433}"/>
          </ac:spMkLst>
        </pc:spChg>
        <pc:spChg chg="mod">
          <ac:chgData name="Nolan Juneau" userId="f1deaf97bb3930e6" providerId="LiveId" clId="{0C7AE483-9797-48B5-B7C5-F334CAEF9717}" dt="2026-04-03T02:05:58.773" v="1287" actId="20577"/>
          <ac:spMkLst>
            <pc:docMk/>
            <pc:sldMk cId="0" sldId="259"/>
            <ac:spMk id="12" creationId="{DF419DC5-E68D-793A-8888-6E2D9E393254}"/>
          </ac:spMkLst>
        </pc:spChg>
        <pc:spChg chg="mod">
          <ac:chgData name="Nolan Juneau" userId="f1deaf97bb3930e6" providerId="LiveId" clId="{0C7AE483-9797-48B5-B7C5-F334CAEF9717}" dt="2026-04-03T02:11:20.589" v="1310" actId="20577"/>
          <ac:spMkLst>
            <pc:docMk/>
            <pc:sldMk cId="0" sldId="259"/>
            <ac:spMk id="20" creationId="{00000000-0000-0000-0000-000000000000}"/>
          </ac:spMkLst>
        </pc:spChg>
        <pc:spChg chg="mod">
          <ac:chgData name="Nolan Juneau" userId="f1deaf97bb3930e6" providerId="LiveId" clId="{0C7AE483-9797-48B5-B7C5-F334CAEF9717}" dt="2026-04-03T02:06:38.722" v="1288" actId="1076"/>
          <ac:spMkLst>
            <pc:docMk/>
            <pc:sldMk cId="0" sldId="259"/>
            <ac:spMk id="64" creationId="{61A41D11-D6C7-4A13-421C-2873DA317EC6}"/>
          </ac:spMkLst>
        </pc:spChg>
        <pc:spChg chg="mod">
          <ac:chgData name="Nolan Juneau" userId="f1deaf97bb3930e6" providerId="LiveId" clId="{0C7AE483-9797-48B5-B7C5-F334CAEF9717}" dt="2026-04-03T02:09:59.477" v="1296" actId="115"/>
          <ac:spMkLst>
            <pc:docMk/>
            <pc:sldMk cId="0" sldId="259"/>
            <ac:spMk id="71" creationId="{A6209710-A1AA-756A-2D09-B25BA1839522}"/>
          </ac:spMkLst>
        </pc:spChg>
        <pc:spChg chg="mod">
          <ac:chgData name="Nolan Juneau" userId="f1deaf97bb3930e6" providerId="LiveId" clId="{0C7AE483-9797-48B5-B7C5-F334CAEF9717}" dt="2026-04-03T02:03:49.164" v="1225" actId="20577"/>
          <ac:spMkLst>
            <pc:docMk/>
            <pc:sldMk cId="0" sldId="259"/>
            <ac:spMk id="85" creationId="{2A9CB196-7BAD-D218-A846-E4D1BAD01019}"/>
          </ac:spMkLst>
        </pc:spChg>
        <pc:spChg chg="mod">
          <ac:chgData name="Nolan Juneau" userId="f1deaf97bb3930e6" providerId="LiveId" clId="{0C7AE483-9797-48B5-B7C5-F334CAEF9717}" dt="2026-04-03T01:49:39.852" v="965" actId="1076"/>
          <ac:spMkLst>
            <pc:docMk/>
            <pc:sldMk cId="0" sldId="259"/>
            <ac:spMk id="115" creationId="{6A6C0135-C061-B1AC-C0FB-DA3200BBA9D4}"/>
          </ac:spMkLst>
        </pc:spChg>
        <pc:spChg chg="mod">
          <ac:chgData name="Nolan Juneau" userId="f1deaf97bb3930e6" providerId="LiveId" clId="{0C7AE483-9797-48B5-B7C5-F334CAEF9717}" dt="2026-04-03T00:18:53.674" v="730" actId="14100"/>
          <ac:spMkLst>
            <pc:docMk/>
            <pc:sldMk cId="0" sldId="259"/>
            <ac:spMk id="2049" creationId="{E2DEAD87-1F96-E663-8930-308795280E31}"/>
          </ac:spMkLst>
        </pc:spChg>
        <pc:spChg chg="mod">
          <ac:chgData name="Nolan Juneau" userId="f1deaf97bb3930e6" providerId="LiveId" clId="{0C7AE483-9797-48B5-B7C5-F334CAEF9717}" dt="2026-04-03T02:05:36.532" v="1286" actId="114"/>
          <ac:spMkLst>
            <pc:docMk/>
            <pc:sldMk cId="0" sldId="259"/>
            <ac:spMk id="2050" creationId="{00000000-0000-0000-0000-000000000000}"/>
          </ac:spMkLst>
        </pc:spChg>
        <pc:spChg chg="mod">
          <ac:chgData name="Nolan Juneau" userId="f1deaf97bb3930e6" providerId="LiveId" clId="{0C7AE483-9797-48B5-B7C5-F334CAEF9717}" dt="2026-04-03T00:21:28.212" v="775" actId="14100"/>
          <ac:spMkLst>
            <pc:docMk/>
            <pc:sldMk cId="0" sldId="259"/>
            <ac:spMk id="2052" creationId="{1472DE8D-E72C-8B88-907C-3CF051F6348E}"/>
          </ac:spMkLst>
        </pc:spChg>
        <pc:spChg chg="mod">
          <ac:chgData name="Nolan Juneau" userId="f1deaf97bb3930e6" providerId="LiveId" clId="{0C7AE483-9797-48B5-B7C5-F334CAEF9717}" dt="2026-04-03T00:19:30.172" v="741" actId="14100"/>
          <ac:spMkLst>
            <pc:docMk/>
            <pc:sldMk cId="0" sldId="259"/>
            <ac:spMk id="2057" creationId="{87404C71-CEA1-9DE2-2B91-99C24E24BA91}"/>
          </ac:spMkLst>
        </pc:spChg>
        <pc:spChg chg="mod">
          <ac:chgData name="Nolan Juneau" userId="f1deaf97bb3930e6" providerId="LiveId" clId="{0C7AE483-9797-48B5-B7C5-F334CAEF9717}" dt="2026-04-03T00:19:27.158" v="740" actId="14100"/>
          <ac:spMkLst>
            <pc:docMk/>
            <pc:sldMk cId="0" sldId="259"/>
            <ac:spMk id="2060" creationId="{71DC7CB6-0F7E-587A-4F29-DFA7D57F86DA}"/>
          </ac:spMkLst>
        </pc:spChg>
        <pc:spChg chg="mod">
          <ac:chgData name="Nolan Juneau" userId="f1deaf97bb3930e6" providerId="LiveId" clId="{0C7AE483-9797-48B5-B7C5-F334CAEF9717}" dt="2026-04-03T00:19:23.288" v="739" actId="14100"/>
          <ac:spMkLst>
            <pc:docMk/>
            <pc:sldMk cId="0" sldId="259"/>
            <ac:spMk id="2063" creationId="{90246A47-E118-B87D-09DB-64536AC0BDAE}"/>
          </ac:spMkLst>
        </pc:spChg>
        <pc:spChg chg="mod">
          <ac:chgData name="Nolan Juneau" userId="f1deaf97bb3930e6" providerId="LiveId" clId="{0C7AE483-9797-48B5-B7C5-F334CAEF9717}" dt="2026-04-03T00:19:18.043" v="737" actId="14100"/>
          <ac:spMkLst>
            <pc:docMk/>
            <pc:sldMk cId="0" sldId="259"/>
            <ac:spMk id="2065" creationId="{FEDAE752-77C5-3C88-CE7D-8BE3496AD11B}"/>
          </ac:spMkLst>
        </pc:spChg>
        <pc:spChg chg="mod">
          <ac:chgData name="Nolan Juneau" userId="f1deaf97bb3930e6" providerId="LiveId" clId="{0C7AE483-9797-48B5-B7C5-F334CAEF9717}" dt="2026-04-03T00:19:15.191" v="736" actId="14100"/>
          <ac:spMkLst>
            <pc:docMk/>
            <pc:sldMk cId="0" sldId="259"/>
            <ac:spMk id="2067" creationId="{217DAF71-3FC6-AE8C-A059-61329DA47FAC}"/>
          </ac:spMkLst>
        </pc:spChg>
        <pc:spChg chg="mod">
          <ac:chgData name="Nolan Juneau" userId="f1deaf97bb3930e6" providerId="LiveId" clId="{0C7AE483-9797-48B5-B7C5-F334CAEF9717}" dt="2026-04-03T00:19:38.073" v="742" actId="14100"/>
          <ac:spMkLst>
            <pc:docMk/>
            <pc:sldMk cId="0" sldId="259"/>
            <ac:spMk id="2069" creationId="{1BB34D76-8856-7593-BDCB-984239533202}"/>
          </ac:spMkLst>
        </pc:spChg>
        <pc:spChg chg="mod">
          <ac:chgData name="Nolan Juneau" userId="f1deaf97bb3930e6" providerId="LiveId" clId="{0C7AE483-9797-48B5-B7C5-F334CAEF9717}" dt="2026-04-03T00:19:41.599" v="743" actId="14100"/>
          <ac:spMkLst>
            <pc:docMk/>
            <pc:sldMk cId="0" sldId="259"/>
            <ac:spMk id="2071" creationId="{E525A6DF-9A90-1DB7-ACEE-F6D35356A25C}"/>
          </ac:spMkLst>
        </pc:spChg>
        <pc:spChg chg="mod">
          <ac:chgData name="Nolan Juneau" userId="f1deaf97bb3930e6" providerId="LiveId" clId="{0C7AE483-9797-48B5-B7C5-F334CAEF9717}" dt="2026-04-03T00:19:47.661" v="745" actId="14100"/>
          <ac:spMkLst>
            <pc:docMk/>
            <pc:sldMk cId="0" sldId="259"/>
            <ac:spMk id="2074" creationId="{BD75E1FA-8FC6-6723-F72B-7288C5578046}"/>
          </ac:spMkLst>
        </pc:spChg>
        <pc:spChg chg="mod">
          <ac:chgData name="Nolan Juneau" userId="f1deaf97bb3930e6" providerId="LiveId" clId="{0C7AE483-9797-48B5-B7C5-F334CAEF9717}" dt="2026-04-03T00:20:40.861" v="762" actId="14100"/>
          <ac:spMkLst>
            <pc:docMk/>
            <pc:sldMk cId="0" sldId="259"/>
            <ac:spMk id="2112" creationId="{8797A193-9B12-1417-41F5-5C9052D5F076}"/>
          </ac:spMkLst>
        </pc:spChg>
        <pc:spChg chg="mod">
          <ac:chgData name="Nolan Juneau" userId="f1deaf97bb3930e6" providerId="LiveId" clId="{0C7AE483-9797-48B5-B7C5-F334CAEF9717}" dt="2026-04-03T00:20:43.970" v="763" actId="14100"/>
          <ac:spMkLst>
            <pc:docMk/>
            <pc:sldMk cId="0" sldId="259"/>
            <ac:spMk id="2114" creationId="{2A925A29-D8CA-8704-C9CE-3F4564F2E728}"/>
          </ac:spMkLst>
        </pc:spChg>
        <pc:spChg chg="mod">
          <ac:chgData name="Nolan Juneau" userId="f1deaf97bb3930e6" providerId="LiveId" clId="{0C7AE483-9797-48B5-B7C5-F334CAEF9717}" dt="2026-04-03T00:20:46.682" v="764" actId="14100"/>
          <ac:spMkLst>
            <pc:docMk/>
            <pc:sldMk cId="0" sldId="259"/>
            <ac:spMk id="2116" creationId="{3E509E82-64E0-5D99-B8D5-6225E74B52C0}"/>
          </ac:spMkLst>
        </pc:spChg>
        <pc:spChg chg="mod">
          <ac:chgData name="Nolan Juneau" userId="f1deaf97bb3930e6" providerId="LiveId" clId="{0C7AE483-9797-48B5-B7C5-F334CAEF9717}" dt="2026-04-03T00:20:52.906" v="766" actId="14100"/>
          <ac:spMkLst>
            <pc:docMk/>
            <pc:sldMk cId="0" sldId="259"/>
            <ac:spMk id="2118" creationId="{1C670025-934C-9361-6143-93A94DC151A8}"/>
          </ac:spMkLst>
        </pc:spChg>
        <pc:spChg chg="mod">
          <ac:chgData name="Nolan Juneau" userId="f1deaf97bb3930e6" providerId="LiveId" clId="{0C7AE483-9797-48B5-B7C5-F334CAEF9717}" dt="2026-04-03T00:20:55.320" v="767" actId="14100"/>
          <ac:spMkLst>
            <pc:docMk/>
            <pc:sldMk cId="0" sldId="259"/>
            <ac:spMk id="2120" creationId="{5F69A58D-9D6C-1025-8588-141437867A01}"/>
          </ac:spMkLst>
        </pc:spChg>
        <pc:spChg chg="mod">
          <ac:chgData name="Nolan Juneau" userId="f1deaf97bb3930e6" providerId="LiveId" clId="{0C7AE483-9797-48B5-B7C5-F334CAEF9717}" dt="2026-04-03T00:20:58.220" v="768" actId="14100"/>
          <ac:spMkLst>
            <pc:docMk/>
            <pc:sldMk cId="0" sldId="259"/>
            <ac:spMk id="2124" creationId="{48440527-2010-E04F-2B5B-487B034D126B}"/>
          </ac:spMkLst>
        </pc:spChg>
        <pc:spChg chg="mod">
          <ac:chgData name="Nolan Juneau" userId="f1deaf97bb3930e6" providerId="LiveId" clId="{0C7AE483-9797-48B5-B7C5-F334CAEF9717}" dt="2026-04-03T00:21:14.286" v="772" actId="14100"/>
          <ac:spMkLst>
            <pc:docMk/>
            <pc:sldMk cId="0" sldId="259"/>
            <ac:spMk id="2126" creationId="{94208ADA-2804-2B0B-D320-9B38A48DAFDB}"/>
          </ac:spMkLst>
        </pc:spChg>
        <pc:spChg chg="mod">
          <ac:chgData name="Nolan Juneau" userId="f1deaf97bb3930e6" providerId="LiveId" clId="{0C7AE483-9797-48B5-B7C5-F334CAEF9717}" dt="2026-04-03T00:21:10.372" v="771" actId="14100"/>
          <ac:spMkLst>
            <pc:docMk/>
            <pc:sldMk cId="0" sldId="259"/>
            <ac:spMk id="2128" creationId="{71B4D41E-E3D9-995F-CF80-C42D4DBA188C}"/>
          </ac:spMkLst>
        </pc:spChg>
        <pc:spChg chg="mod">
          <ac:chgData name="Nolan Juneau" userId="f1deaf97bb3930e6" providerId="LiveId" clId="{0C7AE483-9797-48B5-B7C5-F334CAEF9717}" dt="2026-04-03T00:21:17.770" v="773" actId="14100"/>
          <ac:spMkLst>
            <pc:docMk/>
            <pc:sldMk cId="0" sldId="259"/>
            <ac:spMk id="2131" creationId="{197CF76F-0033-D209-D7DA-9AD4AB2C0F42}"/>
          </ac:spMkLst>
        </pc:spChg>
        <pc:spChg chg="mod">
          <ac:chgData name="Nolan Juneau" userId="f1deaf97bb3930e6" providerId="LiveId" clId="{0C7AE483-9797-48B5-B7C5-F334CAEF9717}" dt="2026-04-03T00:21:20.437" v="774" actId="14100"/>
          <ac:spMkLst>
            <pc:docMk/>
            <pc:sldMk cId="0" sldId="259"/>
            <ac:spMk id="2134" creationId="{6D7FFAF5-823C-17BB-A786-02AE210C75DF}"/>
          </ac:spMkLst>
        </pc:spChg>
        <pc:spChg chg="del">
          <ac:chgData name="Nolan Juneau" userId="f1deaf97bb3930e6" providerId="LiveId" clId="{0C7AE483-9797-48B5-B7C5-F334CAEF9717}" dt="2026-04-02T14:27:02.845" v="0" actId="478"/>
          <ac:spMkLst>
            <pc:docMk/>
            <pc:sldMk cId="0" sldId="259"/>
            <ac:spMk id="2161" creationId="{EA2D425F-AC6F-C3B9-BD32-7F7D98E922E7}"/>
          </ac:spMkLst>
        </pc:spChg>
        <pc:spChg chg="mod">
          <ac:chgData name="Nolan Juneau" userId="f1deaf97bb3930e6" providerId="LiveId" clId="{0C7AE483-9797-48B5-B7C5-F334CAEF9717}" dt="2026-04-03T02:02:18.042" v="1205" actId="114"/>
          <ac:spMkLst>
            <pc:docMk/>
            <pc:sldMk cId="0" sldId="259"/>
            <ac:spMk id="2217" creationId="{0EA88DD7-C89F-ADD5-50E3-0697ADF36935}"/>
          </ac:spMkLst>
        </pc:spChg>
        <pc:spChg chg="mod">
          <ac:chgData name="Nolan Juneau" userId="f1deaf97bb3930e6" providerId="LiveId" clId="{0C7AE483-9797-48B5-B7C5-F334CAEF9717}" dt="2026-04-03T02:02:45.715" v="1210" actId="20577"/>
          <ac:spMkLst>
            <pc:docMk/>
            <pc:sldMk cId="0" sldId="259"/>
            <ac:spMk id="2219" creationId="{196DEE2C-E721-5FB8-A6B7-33D6556F1BFC}"/>
          </ac:spMkLst>
        </pc:spChg>
        <pc:spChg chg="mod">
          <ac:chgData name="Nolan Juneau" userId="f1deaf97bb3930e6" providerId="LiveId" clId="{0C7AE483-9797-48B5-B7C5-F334CAEF9717}" dt="2026-04-03T00:18:35.332" v="727" actId="1076"/>
          <ac:spMkLst>
            <pc:docMk/>
            <pc:sldMk cId="0" sldId="259"/>
            <ac:spMk id="2267" creationId="{DA99C899-7CAD-6B22-A69F-5EF6BBE033F9}"/>
          </ac:spMkLst>
        </pc:spChg>
        <pc:spChg chg="mod">
          <ac:chgData name="Nolan Juneau" userId="f1deaf97bb3930e6" providerId="LiveId" clId="{0C7AE483-9797-48B5-B7C5-F334CAEF9717}" dt="2026-04-03T01:59:43.133" v="1160" actId="20577"/>
          <ac:spMkLst>
            <pc:docMk/>
            <pc:sldMk cId="0" sldId="259"/>
            <ac:spMk id="2323" creationId="{842B757C-819B-7ACA-F1DD-DD34A5362C86}"/>
          </ac:spMkLst>
        </pc:spChg>
        <pc:spChg chg="mod">
          <ac:chgData name="Nolan Juneau" userId="f1deaf97bb3930e6" providerId="LiveId" clId="{0C7AE483-9797-48B5-B7C5-F334CAEF9717}" dt="2026-04-03T00:18:19.307" v="721" actId="14100"/>
          <ac:spMkLst>
            <pc:docMk/>
            <pc:sldMk cId="0" sldId="259"/>
            <ac:spMk id="2396" creationId="{2428E4AE-4C70-2BD1-544D-38E37EC79C62}"/>
          </ac:spMkLst>
        </pc:spChg>
        <pc:spChg chg="mod">
          <ac:chgData name="Nolan Juneau" userId="f1deaf97bb3930e6" providerId="LiveId" clId="{0C7AE483-9797-48B5-B7C5-F334CAEF9717}" dt="2026-04-03T00:18:21.553" v="722" actId="14100"/>
          <ac:spMkLst>
            <pc:docMk/>
            <pc:sldMk cId="0" sldId="259"/>
            <ac:spMk id="2404" creationId="{9CBC1DB9-D5DE-FB8E-9744-BA456219FF23}"/>
          </ac:spMkLst>
        </pc:spChg>
        <pc:spChg chg="mod">
          <ac:chgData name="Nolan Juneau" userId="f1deaf97bb3930e6" providerId="LiveId" clId="{0C7AE483-9797-48B5-B7C5-F334CAEF9717}" dt="2026-04-03T00:18:29.155" v="724" actId="14100"/>
          <ac:spMkLst>
            <pc:docMk/>
            <pc:sldMk cId="0" sldId="259"/>
            <ac:spMk id="2405" creationId="{D73AD008-D25F-E88D-B21D-E7539C9CDA9B}"/>
          </ac:spMkLst>
        </pc:spChg>
        <pc:spChg chg="mod">
          <ac:chgData name="Nolan Juneau" userId="f1deaf97bb3930e6" providerId="LiveId" clId="{0C7AE483-9797-48B5-B7C5-F334CAEF9717}" dt="2026-04-03T00:18:32.166" v="725" actId="14100"/>
          <ac:spMkLst>
            <pc:docMk/>
            <pc:sldMk cId="0" sldId="259"/>
            <ac:spMk id="2406" creationId="{63A3022F-81EA-4B32-30C4-9F0A012EE77C}"/>
          </ac:spMkLst>
        </pc:spChg>
        <pc:spChg chg="mod">
          <ac:chgData name="Nolan Juneau" userId="f1deaf97bb3930e6" providerId="LiveId" clId="{0C7AE483-9797-48B5-B7C5-F334CAEF9717}" dt="2026-04-03T00:18:41.980" v="729" actId="14100"/>
          <ac:spMkLst>
            <pc:docMk/>
            <pc:sldMk cId="0" sldId="259"/>
            <ac:spMk id="2408" creationId="{828E9607-682A-0A2B-705F-FC2EFF93321D}"/>
          </ac:spMkLst>
        </pc:spChg>
        <pc:spChg chg="mod">
          <ac:chgData name="Nolan Juneau" userId="f1deaf97bb3930e6" providerId="LiveId" clId="{0C7AE483-9797-48B5-B7C5-F334CAEF9717}" dt="2026-04-03T00:18:17.077" v="720" actId="14100"/>
          <ac:spMkLst>
            <pc:docMk/>
            <pc:sldMk cId="0" sldId="259"/>
            <ac:spMk id="2420" creationId="{63CAD53D-0D1B-DA7F-AB11-11BD5A905AAE}"/>
          </ac:spMkLst>
        </pc:spChg>
        <pc:spChg chg="mod">
          <ac:chgData name="Nolan Juneau" userId="f1deaf97bb3930e6" providerId="LiveId" clId="{0C7AE483-9797-48B5-B7C5-F334CAEF9717}" dt="2026-04-03T00:18:57.561" v="731" actId="14100"/>
          <ac:spMkLst>
            <pc:docMk/>
            <pc:sldMk cId="0" sldId="259"/>
            <ac:spMk id="2426" creationId="{18E71ADA-3A02-E64B-7E86-99D658B081DA}"/>
          </ac:spMkLst>
        </pc:spChg>
        <pc:spChg chg="mod">
          <ac:chgData name="Nolan Juneau" userId="f1deaf97bb3930e6" providerId="LiveId" clId="{0C7AE483-9797-48B5-B7C5-F334CAEF9717}" dt="2026-04-03T00:19:01.178" v="732" actId="14100"/>
          <ac:spMkLst>
            <pc:docMk/>
            <pc:sldMk cId="0" sldId="259"/>
            <ac:spMk id="2427" creationId="{0DC2FAC2-C1B4-5CB0-8099-67B6FADF7D01}"/>
          </ac:spMkLst>
        </pc:spChg>
        <pc:spChg chg="mod">
          <ac:chgData name="Nolan Juneau" userId="f1deaf97bb3930e6" providerId="LiveId" clId="{0C7AE483-9797-48B5-B7C5-F334CAEF9717}" dt="2026-04-03T00:19:05.648" v="733" actId="14100"/>
          <ac:spMkLst>
            <pc:docMk/>
            <pc:sldMk cId="0" sldId="259"/>
            <ac:spMk id="2485" creationId="{17FA6C9A-CFA6-14A3-B6D4-E93BB1BF3A42}"/>
          </ac:spMkLst>
        </pc:spChg>
        <pc:spChg chg="mod">
          <ac:chgData name="Nolan Juneau" userId="f1deaf97bb3930e6" providerId="LiveId" clId="{0C7AE483-9797-48B5-B7C5-F334CAEF9717}" dt="2026-04-03T00:19:09.427" v="734" actId="14100"/>
          <ac:spMkLst>
            <pc:docMk/>
            <pc:sldMk cId="0" sldId="259"/>
            <ac:spMk id="2493" creationId="{645E5D0B-F9A8-4D9A-3E02-9A1BD1797A5D}"/>
          </ac:spMkLst>
        </pc:spChg>
        <pc:spChg chg="mod">
          <ac:chgData name="Nolan Juneau" userId="f1deaf97bb3930e6" providerId="LiveId" clId="{0C7AE483-9797-48B5-B7C5-F334CAEF9717}" dt="2026-04-03T00:19:11.932" v="735" actId="14100"/>
          <ac:spMkLst>
            <pc:docMk/>
            <pc:sldMk cId="0" sldId="259"/>
            <ac:spMk id="2495" creationId="{CA26114B-4B7C-CCA2-B3A9-FA8DC92CCE90}"/>
          </ac:spMkLst>
        </pc:spChg>
        <pc:spChg chg="mod">
          <ac:chgData name="Nolan Juneau" userId="f1deaf97bb3930e6" providerId="LiveId" clId="{0C7AE483-9797-48B5-B7C5-F334CAEF9717}" dt="2026-04-03T01:49:36.213" v="963" actId="113"/>
          <ac:spMkLst>
            <pc:docMk/>
            <pc:sldMk cId="0" sldId="259"/>
            <ac:spMk id="2539" creationId="{6FD73228-9D61-3865-D253-6170D31D17BB}"/>
          </ac:spMkLst>
        </pc:spChg>
        <pc:spChg chg="mod">
          <ac:chgData name="Nolan Juneau" userId="f1deaf97bb3930e6" providerId="LiveId" clId="{0C7AE483-9797-48B5-B7C5-F334CAEF9717}" dt="2026-04-03T01:49:45.358" v="967" actId="1076"/>
          <ac:spMkLst>
            <pc:docMk/>
            <pc:sldMk cId="0" sldId="259"/>
            <ac:spMk id="2540" creationId="{A22828E2-9F38-CAD8-1555-CDE1947E15A9}"/>
          </ac:spMkLst>
        </pc:spChg>
        <pc:spChg chg="mod">
          <ac:chgData name="Nolan Juneau" userId="f1deaf97bb3930e6" providerId="LiveId" clId="{0C7AE483-9797-48B5-B7C5-F334CAEF9717}" dt="2026-04-03T00:19:50.011" v="746" actId="14100"/>
          <ac:spMkLst>
            <pc:docMk/>
            <pc:sldMk cId="0" sldId="259"/>
            <ac:spMk id="2542" creationId="{E34E1686-A21A-3BD5-1CE2-613164B5A118}"/>
          </ac:spMkLst>
        </pc:spChg>
        <pc:spChg chg="mod">
          <ac:chgData name="Nolan Juneau" userId="f1deaf97bb3930e6" providerId="LiveId" clId="{0C7AE483-9797-48B5-B7C5-F334CAEF9717}" dt="2026-04-03T00:19:53.618" v="747" actId="14100"/>
          <ac:spMkLst>
            <pc:docMk/>
            <pc:sldMk cId="0" sldId="259"/>
            <ac:spMk id="2544" creationId="{B26582CF-1B5E-3C87-0712-39EB25A77170}"/>
          </ac:spMkLst>
        </pc:spChg>
        <pc:spChg chg="mod">
          <ac:chgData name="Nolan Juneau" userId="f1deaf97bb3930e6" providerId="LiveId" clId="{0C7AE483-9797-48B5-B7C5-F334CAEF9717}" dt="2026-04-03T00:19:44.903" v="744" actId="14100"/>
          <ac:spMkLst>
            <pc:docMk/>
            <pc:sldMk cId="0" sldId="259"/>
            <ac:spMk id="2546" creationId="{8EE7385D-2016-B95C-E1EE-0800D826A7CB}"/>
          </ac:spMkLst>
        </pc:spChg>
        <pc:spChg chg="mod">
          <ac:chgData name="Nolan Juneau" userId="f1deaf97bb3930e6" providerId="LiveId" clId="{0C7AE483-9797-48B5-B7C5-F334CAEF9717}" dt="2026-04-03T00:19:56.659" v="748" actId="14100"/>
          <ac:spMkLst>
            <pc:docMk/>
            <pc:sldMk cId="0" sldId="259"/>
            <ac:spMk id="2548" creationId="{1CF3D172-48C5-2642-B52F-75450FCF4365}"/>
          </ac:spMkLst>
        </pc:spChg>
        <pc:spChg chg="mod">
          <ac:chgData name="Nolan Juneau" userId="f1deaf97bb3930e6" providerId="LiveId" clId="{0C7AE483-9797-48B5-B7C5-F334CAEF9717}" dt="2026-04-03T00:19:59.447" v="749" actId="14100"/>
          <ac:spMkLst>
            <pc:docMk/>
            <pc:sldMk cId="0" sldId="259"/>
            <ac:spMk id="2552" creationId="{FEE84A94-A81C-9474-FA7E-20F69C8A12AC}"/>
          </ac:spMkLst>
        </pc:spChg>
        <pc:spChg chg="mod">
          <ac:chgData name="Nolan Juneau" userId="f1deaf97bb3930e6" providerId="LiveId" clId="{0C7AE483-9797-48B5-B7C5-F334CAEF9717}" dt="2026-04-03T00:20:26.029" v="759" actId="1076"/>
          <ac:spMkLst>
            <pc:docMk/>
            <pc:sldMk cId="0" sldId="259"/>
            <ac:spMk id="2554" creationId="{2786386D-8B03-AED7-1227-8E1AEE6D6CA3}"/>
          </ac:spMkLst>
        </pc:spChg>
        <pc:spChg chg="mod">
          <ac:chgData name="Nolan Juneau" userId="f1deaf97bb3930e6" providerId="LiveId" clId="{0C7AE483-9797-48B5-B7C5-F334CAEF9717}" dt="2026-04-03T00:20:34.581" v="760" actId="14100"/>
          <ac:spMkLst>
            <pc:docMk/>
            <pc:sldMk cId="0" sldId="259"/>
            <ac:spMk id="2556" creationId="{64231E67-406E-9725-8133-04E895AABC96}"/>
          </ac:spMkLst>
        </pc:spChg>
        <pc:spChg chg="mod">
          <ac:chgData name="Nolan Juneau" userId="f1deaf97bb3930e6" providerId="LiveId" clId="{0C7AE483-9797-48B5-B7C5-F334CAEF9717}" dt="2026-04-03T00:20:37.709" v="761" actId="14100"/>
          <ac:spMkLst>
            <pc:docMk/>
            <pc:sldMk cId="0" sldId="259"/>
            <ac:spMk id="2558" creationId="{8D1B8BF1-B858-1087-EF8C-B2F8EB0FAE1B}"/>
          </ac:spMkLst>
        </pc:spChg>
        <pc:graphicFrameChg chg="modGraphic">
          <ac:chgData name="Nolan Juneau" userId="f1deaf97bb3930e6" providerId="LiveId" clId="{0C7AE483-9797-48B5-B7C5-F334CAEF9717}" dt="2026-04-03T01:58:33.076" v="1143" actId="20577"/>
          <ac:graphicFrameMkLst>
            <pc:docMk/>
            <pc:sldMk cId="0" sldId="259"/>
            <ac:graphicFrameMk id="2330" creationId="{8D66DD32-0312-9F2F-1EB0-107687F1D28C}"/>
          </ac:graphicFrameMkLst>
        </pc:graphicFrameChg>
        <pc:picChg chg="add del mod">
          <ac:chgData name="Nolan Juneau" userId="f1deaf97bb3930e6" providerId="LiveId" clId="{0C7AE483-9797-48B5-B7C5-F334CAEF9717}" dt="2026-04-03T00:01:52.083" v="44" actId="478"/>
          <ac:picMkLst>
            <pc:docMk/>
            <pc:sldMk cId="0" sldId="259"/>
            <ac:picMk id="4" creationId="{975E6FEF-1726-008E-7553-B80E289BD3E5}"/>
          </ac:picMkLst>
        </pc:picChg>
        <pc:picChg chg="add del mod">
          <ac:chgData name="Nolan Juneau" userId="f1deaf97bb3930e6" providerId="LiveId" clId="{0C7AE483-9797-48B5-B7C5-F334CAEF9717}" dt="2026-04-03T00:02:06.641" v="47" actId="14100"/>
          <ac:picMkLst>
            <pc:docMk/>
            <pc:sldMk cId="0" sldId="259"/>
            <ac:picMk id="6" creationId="{F476822C-01A4-028D-B874-42F8B45300A2}"/>
          </ac:picMkLst>
        </pc:picChg>
        <pc:picChg chg="mod">
          <ac:chgData name="Nolan Juneau" userId="f1deaf97bb3930e6" providerId="LiveId" clId="{0C7AE483-9797-48B5-B7C5-F334CAEF9717}" dt="2026-04-03T01:49:21.770" v="955" actId="1076"/>
          <ac:picMkLst>
            <pc:docMk/>
            <pc:sldMk cId="0" sldId="259"/>
            <ac:picMk id="2516" creationId="{22A7375F-83B9-BF6C-9C18-F8A6E41FAEA5}"/>
          </ac:picMkLst>
        </pc:picChg>
        <pc:cxnChg chg="mod">
          <ac:chgData name="Nolan Juneau" userId="f1deaf97bb3930e6" providerId="LiveId" clId="{0C7AE483-9797-48B5-B7C5-F334CAEF9717}" dt="2026-04-03T02:00:40.707" v="1204" actId="14100"/>
          <ac:cxnSpMkLst>
            <pc:docMk/>
            <pc:sldMk cId="0" sldId="259"/>
            <ac:cxnSpMk id="2309" creationId="{C67F7372-AA24-F649-2981-37073A153F5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>
                <a:alpha val="7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Rectangle 2266">
            <a:extLst>
              <a:ext uri="{FF2B5EF4-FFF2-40B4-BE49-F238E27FC236}">
                <a16:creationId xmlns:a16="http://schemas.microsoft.com/office/drawing/2014/main" id="{DA99C899-7CAD-6B22-A69F-5EF6BBE033F9}"/>
              </a:ext>
            </a:extLst>
          </p:cNvPr>
          <p:cNvSpPr/>
          <p:nvPr/>
        </p:nvSpPr>
        <p:spPr bwMode="auto">
          <a:xfrm>
            <a:off x="13631575" y="16893614"/>
            <a:ext cx="3203192" cy="11387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273" name="Rectangle 2272">
            <a:extLst>
              <a:ext uri="{FF2B5EF4-FFF2-40B4-BE49-F238E27FC236}">
                <a16:creationId xmlns:a16="http://schemas.microsoft.com/office/drawing/2014/main" id="{1C976403-B758-6587-CC37-CDBDC470F295}"/>
              </a:ext>
            </a:extLst>
          </p:cNvPr>
          <p:cNvSpPr/>
          <p:nvPr/>
        </p:nvSpPr>
        <p:spPr bwMode="auto">
          <a:xfrm>
            <a:off x="17387483" y="16893614"/>
            <a:ext cx="3203192" cy="11387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274" name="Rectangle 2273">
            <a:extLst>
              <a:ext uri="{FF2B5EF4-FFF2-40B4-BE49-F238E27FC236}">
                <a16:creationId xmlns:a16="http://schemas.microsoft.com/office/drawing/2014/main" id="{1F59A8C5-EEA5-B36A-45A7-568E0E28933D}"/>
              </a:ext>
            </a:extLst>
          </p:cNvPr>
          <p:cNvSpPr/>
          <p:nvPr/>
        </p:nvSpPr>
        <p:spPr bwMode="auto">
          <a:xfrm>
            <a:off x="21138911" y="16893614"/>
            <a:ext cx="3203192" cy="11387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5028BAD4-A590-E595-6FA5-C335831C2C7C}"/>
              </a:ext>
            </a:extLst>
          </p:cNvPr>
          <p:cNvSpPr/>
          <p:nvPr/>
        </p:nvSpPr>
        <p:spPr bwMode="auto">
          <a:xfrm>
            <a:off x="24889837" y="16893614"/>
            <a:ext cx="3203192" cy="11387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283" name="Rectangle 2282">
            <a:extLst>
              <a:ext uri="{FF2B5EF4-FFF2-40B4-BE49-F238E27FC236}">
                <a16:creationId xmlns:a16="http://schemas.microsoft.com/office/drawing/2014/main" id="{2DE12F07-9FD5-87F2-9F19-6AFAC1015552}"/>
              </a:ext>
            </a:extLst>
          </p:cNvPr>
          <p:cNvSpPr/>
          <p:nvPr/>
        </p:nvSpPr>
        <p:spPr bwMode="auto">
          <a:xfrm>
            <a:off x="28640763" y="16893613"/>
            <a:ext cx="3203192" cy="11387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284" name="Rectangle 2283">
            <a:extLst>
              <a:ext uri="{FF2B5EF4-FFF2-40B4-BE49-F238E27FC236}">
                <a16:creationId xmlns:a16="http://schemas.microsoft.com/office/drawing/2014/main" id="{2D81DBDE-9F9E-054E-3FA2-B95EE7F0BDEB}"/>
              </a:ext>
            </a:extLst>
          </p:cNvPr>
          <p:cNvSpPr/>
          <p:nvPr/>
        </p:nvSpPr>
        <p:spPr bwMode="auto">
          <a:xfrm>
            <a:off x="32387960" y="16899695"/>
            <a:ext cx="3203192" cy="11387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285" name="Rectangle 2284">
            <a:extLst>
              <a:ext uri="{FF2B5EF4-FFF2-40B4-BE49-F238E27FC236}">
                <a16:creationId xmlns:a16="http://schemas.microsoft.com/office/drawing/2014/main" id="{43064606-B03F-0A15-B4F9-266B604EF53B}"/>
              </a:ext>
            </a:extLst>
          </p:cNvPr>
          <p:cNvSpPr/>
          <p:nvPr/>
        </p:nvSpPr>
        <p:spPr bwMode="auto">
          <a:xfrm>
            <a:off x="36127330" y="16899695"/>
            <a:ext cx="3203192" cy="11387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43891200" cy="396507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9000" b="1" i="1" dirty="0">
                <a:solidFill>
                  <a:schemeClr val="bg1"/>
                </a:solidFill>
              </a:rPr>
              <a:t>μModules:</a:t>
            </a:r>
            <a:r>
              <a:rPr lang="en-US" sz="9000" b="1" dirty="0">
                <a:solidFill>
                  <a:schemeClr val="bg1"/>
                </a:solidFill>
              </a:rPr>
              <a:t> A Low-Cost, Eurorack-Compatible Modular Audio Synthesis System</a:t>
            </a:r>
            <a:br>
              <a:rPr lang="en-US" sz="4000" dirty="0"/>
            </a:br>
            <a:r>
              <a:rPr lang="en-US" sz="5400" i="1" dirty="0">
                <a:solidFill>
                  <a:srgbClr val="FFFFFF"/>
                </a:solidFill>
              </a:rPr>
              <a:t>Nolan K. Juneau (nkj1006@usnh.edu)</a:t>
            </a:r>
            <a:br>
              <a:rPr lang="en-US" sz="4400" i="1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Faculty Advisor: Dr. Wayne Smith, Ph.D.</a:t>
            </a:r>
            <a:br>
              <a:rPr lang="en-US" sz="3600" i="1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Department of Electrical and Computer Engineering, University of New Hampshire</a:t>
            </a:r>
            <a:endParaRPr lang="en-US" sz="5400" i="1" dirty="0">
              <a:solidFill>
                <a:srgbClr val="FFFFFF"/>
              </a:solidFill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096386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13487400" y="4399801"/>
            <a:ext cx="17491305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Approach</a:t>
            </a: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475701" y="6125922"/>
            <a:ext cx="12898718" cy="830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spcBef>
                <a:spcPts val="1200"/>
              </a:spcBef>
            </a:pPr>
            <a:r>
              <a:rPr lang="en-US" sz="4000" dirty="0">
                <a:latin typeface="+mn-lt"/>
                <a:cs typeface="Times New Roman" charset="0"/>
              </a:rPr>
              <a:t>Background:</a:t>
            </a:r>
            <a:endParaRPr lang="en-US" sz="4000" b="0" dirty="0">
              <a:latin typeface="+mn-lt"/>
              <a:cs typeface="Times New Roman" charset="0"/>
            </a:endParaRP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Modular synthesis is one of the fastest-growing fields in current-day music technology due to its tonal versatility, extensive customizability, and unique musical workflow.</a:t>
            </a:r>
          </a:p>
          <a:p>
            <a:pPr marL="0" indent="0" algn="l" eaLnBrk="1" hangingPunct="1">
              <a:spcBef>
                <a:spcPts val="1200"/>
              </a:spcBef>
            </a:pPr>
            <a:r>
              <a:rPr lang="en-US" sz="4000" dirty="0">
                <a:cs typeface="Times New Roman" charset="0"/>
              </a:rPr>
              <a:t>Problem:</a:t>
            </a:r>
            <a:endParaRPr lang="en-US" sz="4000" dirty="0">
              <a:latin typeface="+mn-lt"/>
              <a:cs typeface="Times New Roman" charset="0"/>
            </a:endParaRP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Far too expensive for independent musicians (&gt;$3000):</a:t>
            </a:r>
          </a:p>
          <a:p>
            <a:pPr marL="1314450" lvl="1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0" u="sng" dirty="0">
                <a:latin typeface="+mn-lt"/>
                <a:cs typeface="Times New Roman" charset="0"/>
              </a:rPr>
              <a:t>Modules:</a:t>
            </a:r>
            <a:r>
              <a:rPr lang="en-US" sz="3600" b="0" dirty="0">
                <a:latin typeface="+mn-lt"/>
                <a:cs typeface="Times New Roman" charset="0"/>
              </a:rPr>
              <a:t> $300-600 each</a:t>
            </a:r>
          </a:p>
          <a:p>
            <a:pPr marL="1314450" lvl="1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0" u="sng" dirty="0">
                <a:latin typeface="+mn-lt"/>
                <a:cs typeface="Times New Roman" charset="0"/>
              </a:rPr>
              <a:t>Cases/Power Supplies:</a:t>
            </a:r>
            <a:r>
              <a:rPr lang="en-US" sz="3600" b="0" dirty="0">
                <a:latin typeface="+mn-lt"/>
                <a:cs typeface="Times New Roman" charset="0"/>
              </a:rPr>
              <a:t> $200-1000</a:t>
            </a:r>
          </a:p>
          <a:p>
            <a:pPr marL="0" indent="0" algn="l" eaLnBrk="1" hangingPunct="1">
              <a:spcBef>
                <a:spcPts val="1200"/>
              </a:spcBef>
            </a:pPr>
            <a:r>
              <a:rPr lang="en-US" sz="4000" dirty="0">
                <a:cs typeface="Times New Roman" charset="0"/>
              </a:rPr>
              <a:t>Goals:</a:t>
            </a: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i="1" dirty="0">
                <a:cs typeface="Times New Roman" charset="0"/>
              </a:rPr>
              <a:t>μModules</a:t>
            </a:r>
            <a:r>
              <a:rPr lang="en-US" sz="3600" b="0" dirty="0">
                <a:cs typeface="Times New Roman" charset="0"/>
              </a:rPr>
              <a:t> must have at least 6 modules + power supply.</a:t>
            </a: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i="1" dirty="0">
                <a:cs typeface="Times New Roman" charset="0"/>
              </a:rPr>
              <a:t>μModules</a:t>
            </a:r>
            <a:r>
              <a:rPr lang="en-US" sz="3600" b="0" i="1" dirty="0">
                <a:cs typeface="Times New Roman" charset="0"/>
              </a:rPr>
              <a:t> </a:t>
            </a:r>
            <a:r>
              <a:rPr lang="en-US" sz="3600" b="0" dirty="0">
                <a:cs typeface="Times New Roman" charset="0"/>
              </a:rPr>
              <a:t>must be compatible with the </a:t>
            </a:r>
            <a:r>
              <a:rPr lang="en-US" sz="3600" b="0" i="1" dirty="0">
                <a:cs typeface="Times New Roman" charset="0"/>
              </a:rPr>
              <a:t>Eurorack</a:t>
            </a:r>
            <a:r>
              <a:rPr lang="en-US" sz="3600" b="0" dirty="0">
                <a:cs typeface="Times New Roman" charset="0"/>
              </a:rPr>
              <a:t> standard.</a:t>
            </a: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i="1" dirty="0">
                <a:cs typeface="Times New Roman" charset="0"/>
              </a:rPr>
              <a:t>μModules’ </a:t>
            </a:r>
            <a:r>
              <a:rPr lang="en-US" sz="3600" b="0" dirty="0">
                <a:cs typeface="Times New Roman" charset="0"/>
              </a:rPr>
              <a:t>total cost per unit must be no greater than $500.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AF24301-1D53-0C27-1415-E3A4CBF98E3D}"/>
              </a:ext>
            </a:extLst>
          </p:cNvPr>
          <p:cNvCxnSpPr>
            <a:cxnSpLocks/>
          </p:cNvCxnSpPr>
          <p:nvPr/>
        </p:nvCxnSpPr>
        <p:spPr bwMode="auto">
          <a:xfrm>
            <a:off x="40091939" y="17536252"/>
            <a:ext cx="1622889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166">
            <a:extLst>
              <a:ext uri="{FF2B5EF4-FFF2-40B4-BE49-F238E27FC236}">
                <a16:creationId xmlns:a16="http://schemas.microsoft.com/office/drawing/2014/main" id="{28BEE40A-7FED-34A2-9D1A-356F91DA8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0804" y="15151141"/>
            <a:ext cx="29856796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Synthesizer Module Block Diagram</a:t>
            </a:r>
          </a:p>
        </p:txBody>
      </p:sp>
      <p:sp>
        <p:nvSpPr>
          <p:cNvPr id="66" name="Rectangle 166">
            <a:extLst>
              <a:ext uri="{FF2B5EF4-FFF2-40B4-BE49-F238E27FC236}">
                <a16:creationId xmlns:a16="http://schemas.microsoft.com/office/drawing/2014/main" id="{8D25201F-98A2-E2BB-9896-733AE618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91" y="4399801"/>
            <a:ext cx="12488909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67" name="Rectangle 166">
            <a:extLst>
              <a:ext uri="{FF2B5EF4-FFF2-40B4-BE49-F238E27FC236}">
                <a16:creationId xmlns:a16="http://schemas.microsoft.com/office/drawing/2014/main" id="{7808974B-AA6C-A168-AC6F-6B28027D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5905" y="4399801"/>
            <a:ext cx="11908291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Outcomes</a:t>
            </a:r>
          </a:p>
        </p:txBody>
      </p:sp>
      <p:sp>
        <p:nvSpPr>
          <p:cNvPr id="68" name="Rectangle 166">
            <a:extLst>
              <a:ext uri="{FF2B5EF4-FFF2-40B4-BE49-F238E27FC236}">
                <a16:creationId xmlns:a16="http://schemas.microsoft.com/office/drawing/2014/main" id="{D2E67175-2A5D-4538-ADBE-DE862DB6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91" y="15151141"/>
            <a:ext cx="12488909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Cost Breakdown</a:t>
            </a:r>
          </a:p>
        </p:txBody>
      </p:sp>
      <p:sp>
        <p:nvSpPr>
          <p:cNvPr id="71" name="Text Box 2546">
            <a:extLst>
              <a:ext uri="{FF2B5EF4-FFF2-40B4-BE49-F238E27FC236}">
                <a16:creationId xmlns:a16="http://schemas.microsoft.com/office/drawing/2014/main" id="{A6209710-A1AA-756A-2D09-B25BA183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9562" y="5939460"/>
            <a:ext cx="7601038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u="sng" dirty="0">
                <a:latin typeface="+mn-lt"/>
                <a:cs typeface="Times New Roman" charset="0"/>
              </a:rPr>
              <a:t>Seven fully-functional modules</a:t>
            </a:r>
            <a:r>
              <a:rPr lang="en-US" sz="3600" b="0" dirty="0">
                <a:latin typeface="+mn-lt"/>
                <a:cs typeface="Times New Roman" charset="0"/>
              </a:rPr>
              <a:t> completed (details below).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Case, power supply, and modules </a:t>
            </a:r>
            <a:r>
              <a:rPr lang="en-US" sz="3600" b="0" u="sng" dirty="0">
                <a:latin typeface="+mn-lt"/>
                <a:cs typeface="Times New Roman" charset="0"/>
              </a:rPr>
              <a:t>fully compatible</a:t>
            </a:r>
            <a:r>
              <a:rPr lang="en-US" sz="3600" b="0" dirty="0">
                <a:latin typeface="+mn-lt"/>
                <a:cs typeface="Times New Roman" charset="0"/>
              </a:rPr>
              <a:t> with </a:t>
            </a:r>
            <a:r>
              <a:rPr lang="en-US" sz="3600" b="0" i="1" dirty="0">
                <a:latin typeface="+mn-lt"/>
                <a:cs typeface="Times New Roman" charset="0"/>
              </a:rPr>
              <a:t>Eurorack</a:t>
            </a:r>
            <a:r>
              <a:rPr lang="en-US" sz="3600" b="0" dirty="0">
                <a:latin typeface="+mn-lt"/>
                <a:cs typeface="Times New Roman" charset="0"/>
              </a:rPr>
              <a:t> standard.</a:t>
            </a:r>
          </a:p>
          <a:p>
            <a:pPr marL="1314450" lvl="1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Extra case and power supply connections allow for </a:t>
            </a:r>
            <a:r>
              <a:rPr lang="en-US" sz="3600" b="0" u="sng" dirty="0">
                <a:latin typeface="+mn-lt"/>
                <a:cs typeface="Times New Roman" charset="0"/>
              </a:rPr>
              <a:t>future expandability.</a:t>
            </a:r>
          </a:p>
          <a:p>
            <a:pPr marL="571500" indent="-5715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Total materials cost of </a:t>
            </a:r>
            <a:r>
              <a:rPr lang="en-US" sz="3600" u="sng" dirty="0">
                <a:latin typeface="+mn-lt"/>
                <a:cs typeface="Times New Roman" charset="0"/>
              </a:rPr>
              <a:t>$281.56.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A41D11-D6C7-4A13-421C-2873DA317EC6}"/>
              </a:ext>
            </a:extLst>
          </p:cNvPr>
          <p:cNvSpPr txBox="1"/>
          <p:nvPr/>
        </p:nvSpPr>
        <p:spPr>
          <a:xfrm>
            <a:off x="40021562" y="25811746"/>
            <a:ext cx="362466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Speaker Output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56B6828-2F9B-8567-10CA-8CB6CBCFEF5D}"/>
              </a:ext>
            </a:extLst>
          </p:cNvPr>
          <p:cNvCxnSpPr>
            <a:cxnSpLocks/>
          </p:cNvCxnSpPr>
          <p:nvPr/>
        </p:nvCxnSpPr>
        <p:spPr bwMode="auto">
          <a:xfrm>
            <a:off x="40121862" y="18933212"/>
            <a:ext cx="1592966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447B576-260B-570B-104F-8890C2E1EDB6}"/>
              </a:ext>
            </a:extLst>
          </p:cNvPr>
          <p:cNvSpPr txBox="1"/>
          <p:nvPr/>
        </p:nvSpPr>
        <p:spPr>
          <a:xfrm>
            <a:off x="41585957" y="16996564"/>
            <a:ext cx="1935208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Audio Signal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9CB196-7BAD-D218-A846-E4D1BAD01019}"/>
              </a:ext>
            </a:extLst>
          </p:cNvPr>
          <p:cNvSpPr txBox="1"/>
          <p:nvPr/>
        </p:nvSpPr>
        <p:spPr>
          <a:xfrm>
            <a:off x="41585957" y="18378102"/>
            <a:ext cx="1935208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CV Signal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9B75FDD-FF04-209F-C680-79118237AA34}"/>
              </a:ext>
            </a:extLst>
          </p:cNvPr>
          <p:cNvSpPr/>
          <p:nvPr/>
        </p:nvSpPr>
        <p:spPr bwMode="auto">
          <a:xfrm>
            <a:off x="39797430" y="16955817"/>
            <a:ext cx="3621762" cy="4201278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5CC0A36-891D-7036-C244-DDD21C8D0FAC}"/>
              </a:ext>
            </a:extLst>
          </p:cNvPr>
          <p:cNvSpPr/>
          <p:nvPr/>
        </p:nvSpPr>
        <p:spPr bwMode="auto">
          <a:xfrm>
            <a:off x="13728880" y="19115483"/>
            <a:ext cx="3018546" cy="21212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EE9A1C-1B49-F49E-8CFB-408E0361EEE9}"/>
              </a:ext>
            </a:extLst>
          </p:cNvPr>
          <p:cNvSpPr txBox="1"/>
          <p:nvPr/>
        </p:nvSpPr>
        <p:spPr>
          <a:xfrm>
            <a:off x="13631573" y="21336300"/>
            <a:ext cx="3203192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Sine, Triangle, Saw, or Square</a:t>
            </a: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 =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20Hz-20kHz</a:t>
            </a:r>
          </a:p>
        </p:txBody>
      </p:sp>
      <p:cxnSp>
        <p:nvCxnSpPr>
          <p:cNvPr id="2056" name="Straight Arrow Connector 2055">
            <a:extLst>
              <a:ext uri="{FF2B5EF4-FFF2-40B4-BE49-F238E27FC236}">
                <a16:creationId xmlns:a16="http://schemas.microsoft.com/office/drawing/2014/main" id="{BB5536EF-1BC0-6BBA-A29E-66FF763A6D40}"/>
              </a:ext>
            </a:extLst>
          </p:cNvPr>
          <p:cNvCxnSpPr>
            <a:cxnSpLocks/>
          </p:cNvCxnSpPr>
          <p:nvPr/>
        </p:nvCxnSpPr>
        <p:spPr bwMode="auto">
          <a:xfrm>
            <a:off x="38684655" y="27190519"/>
            <a:ext cx="2238149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47" name="Rectangle 2146">
            <a:extLst>
              <a:ext uri="{FF2B5EF4-FFF2-40B4-BE49-F238E27FC236}">
                <a16:creationId xmlns:a16="http://schemas.microsoft.com/office/drawing/2014/main" id="{9E151F77-86A9-017D-7DE2-637E08E958CD}"/>
              </a:ext>
            </a:extLst>
          </p:cNvPr>
          <p:cNvSpPr/>
          <p:nvPr/>
        </p:nvSpPr>
        <p:spPr bwMode="auto">
          <a:xfrm>
            <a:off x="17485830" y="19115482"/>
            <a:ext cx="3022157" cy="21212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217" name="TextBox 2216">
            <a:extLst>
              <a:ext uri="{FF2B5EF4-FFF2-40B4-BE49-F238E27FC236}">
                <a16:creationId xmlns:a16="http://schemas.microsoft.com/office/drawing/2014/main" id="{0EA88DD7-C89F-ADD5-50E3-0697ADF36935}"/>
              </a:ext>
            </a:extLst>
          </p:cNvPr>
          <p:cNvSpPr txBox="1"/>
          <p:nvPr/>
        </p:nvSpPr>
        <p:spPr>
          <a:xfrm>
            <a:off x="17387483" y="21336300"/>
            <a:ext cx="3203192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Sine, Triangle, Saw, or Square</a:t>
            </a: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0Hz-20Hz</a:t>
            </a:r>
          </a:p>
        </p:txBody>
      </p:sp>
      <p:sp>
        <p:nvSpPr>
          <p:cNvPr id="2218" name="TextBox 2217">
            <a:extLst>
              <a:ext uri="{FF2B5EF4-FFF2-40B4-BE49-F238E27FC236}">
                <a16:creationId xmlns:a16="http://schemas.microsoft.com/office/drawing/2014/main" id="{2BB1B233-216F-95BA-F63E-30ED5FC9DD41}"/>
              </a:ext>
            </a:extLst>
          </p:cNvPr>
          <p:cNvSpPr txBox="1"/>
          <p:nvPr/>
        </p:nvSpPr>
        <p:spPr>
          <a:xfrm>
            <a:off x="21142184" y="21346911"/>
            <a:ext cx="3203192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Difference Amp: CV Controls Amplitude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19" name="TextBox 2218">
            <a:extLst>
              <a:ext uri="{FF2B5EF4-FFF2-40B4-BE49-F238E27FC236}">
                <a16:creationId xmlns:a16="http://schemas.microsoft.com/office/drawing/2014/main" id="{196DEE2C-E721-5FB8-A6B7-33D6556F1BFC}"/>
              </a:ext>
            </a:extLst>
          </p:cNvPr>
          <p:cNvSpPr txBox="1"/>
          <p:nvPr/>
        </p:nvSpPr>
        <p:spPr>
          <a:xfrm>
            <a:off x="24896176" y="21346911"/>
            <a:ext cx="3196853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LP, HP, or BP Filter, Adjustable Envelope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5" name="TextBox 2254">
            <a:extLst>
              <a:ext uri="{FF2B5EF4-FFF2-40B4-BE49-F238E27FC236}">
                <a16:creationId xmlns:a16="http://schemas.microsoft.com/office/drawing/2014/main" id="{A017C2FD-CFAE-72A0-FA2E-A86E72BC3241}"/>
              </a:ext>
            </a:extLst>
          </p:cNvPr>
          <p:cNvSpPr txBox="1"/>
          <p:nvPr/>
        </p:nvSpPr>
        <p:spPr>
          <a:xfrm>
            <a:off x="32384046" y="21342238"/>
            <a:ext cx="321102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Reduces Audio &amp; CV Signals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09" name="TextBox 2508">
            <a:extLst>
              <a:ext uri="{FF2B5EF4-FFF2-40B4-BE49-F238E27FC236}">
                <a16:creationId xmlns:a16="http://schemas.microsoft.com/office/drawing/2014/main" id="{71484067-F180-539C-30D3-F59FC339188B}"/>
              </a:ext>
            </a:extLst>
          </p:cNvPr>
          <p:cNvSpPr txBox="1"/>
          <p:nvPr/>
        </p:nvSpPr>
        <p:spPr>
          <a:xfrm>
            <a:off x="36135054" y="21331805"/>
            <a:ext cx="3185295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Mixes Multiple Audio Inputs into Speaker &amp; Line Outputs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8EBF67-E126-A517-3F32-8AF93A71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018" y="6076530"/>
            <a:ext cx="4163178" cy="85889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ectangle 166">
            <a:extLst>
              <a:ext uri="{FF2B5EF4-FFF2-40B4-BE49-F238E27FC236}">
                <a16:creationId xmlns:a16="http://schemas.microsoft.com/office/drawing/2014/main" id="{105D9A49-F026-1F3A-C389-9AD49BD90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91" y="25420878"/>
            <a:ext cx="12488909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Future Work</a:t>
            </a:r>
          </a:p>
        </p:txBody>
      </p:sp>
      <p:sp>
        <p:nvSpPr>
          <p:cNvPr id="11" name="Text Box 2546">
            <a:extLst>
              <a:ext uri="{FF2B5EF4-FFF2-40B4-BE49-F238E27FC236}">
                <a16:creationId xmlns:a16="http://schemas.microsoft.com/office/drawing/2014/main" id="{1FB3EA67-5E07-2CC7-3590-CC34DA7C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549" y="5991944"/>
            <a:ext cx="8524122" cy="96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spcBef>
                <a:spcPts val="1000"/>
              </a:spcBef>
            </a:pPr>
            <a:r>
              <a:rPr lang="en-US" sz="4000" dirty="0">
                <a:latin typeface="+mn-lt"/>
                <a:cs typeface="Times New Roman" charset="0"/>
              </a:rPr>
              <a:t>Electronic Schematics:</a:t>
            </a:r>
            <a:endParaRPr lang="en-US" sz="4000" b="0" dirty="0">
              <a:latin typeface="+mn-lt"/>
              <a:cs typeface="Times New Roman" charset="0"/>
            </a:endParaRPr>
          </a:p>
          <a:p>
            <a:pPr marL="571500" indent="-571500" algn="l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Designed &amp; simulated in Multisim using simple, open-source designs.</a:t>
            </a:r>
          </a:p>
          <a:p>
            <a:pPr marL="571500" indent="-571500" algn="l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Prototyped each module on a  breadboard to confirm operation.</a:t>
            </a:r>
          </a:p>
          <a:p>
            <a:pPr marL="0" indent="0" algn="l" eaLnBrk="1" hangingPunct="1">
              <a:spcBef>
                <a:spcPts val="1000"/>
              </a:spcBef>
            </a:pPr>
            <a:r>
              <a:rPr lang="en-US" sz="4000" dirty="0">
                <a:cs typeface="Times New Roman" charset="0"/>
              </a:rPr>
              <a:t>Module PCB Design:</a:t>
            </a:r>
            <a:endParaRPr lang="en-US" sz="4000" dirty="0">
              <a:latin typeface="+mn-lt"/>
              <a:cs typeface="Times New Roman" charset="0"/>
            </a:endParaRPr>
          </a:p>
          <a:p>
            <a:pPr marL="571500" indent="-571500" algn="l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0" i="1" dirty="0">
                <a:latin typeface="+mn-lt"/>
                <a:cs typeface="Times New Roman" charset="0"/>
              </a:rPr>
              <a:t>KiCAD</a:t>
            </a:r>
            <a:r>
              <a:rPr lang="en-US" sz="3600" b="0" dirty="0">
                <a:latin typeface="+mn-lt"/>
                <a:cs typeface="Times New Roman" charset="0"/>
              </a:rPr>
              <a:t> design, </a:t>
            </a:r>
            <a:r>
              <a:rPr lang="en-US" sz="3600" b="0" i="1" dirty="0">
                <a:latin typeface="+mn-lt"/>
                <a:cs typeface="Times New Roman" charset="0"/>
              </a:rPr>
              <a:t>JLCPCB</a:t>
            </a:r>
            <a:r>
              <a:rPr lang="en-US" sz="3600" b="0" dirty="0">
                <a:latin typeface="+mn-lt"/>
                <a:cs typeface="Times New Roman" charset="0"/>
              </a:rPr>
              <a:t> fabrication.</a:t>
            </a:r>
          </a:p>
          <a:p>
            <a:pPr marL="1314450" lvl="1" indent="-571500" algn="l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PCBs double as mounting panels.</a:t>
            </a:r>
          </a:p>
          <a:p>
            <a:pPr marL="571500" indent="-571500" algn="l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Compatible with existing </a:t>
            </a:r>
            <a:r>
              <a:rPr lang="en-US" sz="3600" b="0" i="1" dirty="0">
                <a:latin typeface="+mn-lt"/>
                <a:cs typeface="Times New Roman" charset="0"/>
              </a:rPr>
              <a:t>Eurorack</a:t>
            </a:r>
            <a:r>
              <a:rPr lang="en-US" sz="3600" b="0" dirty="0">
                <a:latin typeface="+mn-lt"/>
                <a:cs typeface="Times New Roman" charset="0"/>
              </a:rPr>
              <a:t> specifications &amp; power connectors.</a:t>
            </a:r>
          </a:p>
          <a:p>
            <a:pPr marL="0" indent="0" algn="l" eaLnBrk="1" hangingPunct="1">
              <a:spcBef>
                <a:spcPts val="1000"/>
              </a:spcBef>
            </a:pPr>
            <a:r>
              <a:rPr lang="en-US" sz="4000" dirty="0">
                <a:latin typeface="+mn-lt"/>
                <a:cs typeface="Times New Roman" charset="0"/>
              </a:rPr>
              <a:t>Modular Case Design:</a:t>
            </a:r>
          </a:p>
          <a:p>
            <a:pPr marL="571500" indent="-571500" algn="l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Assembled with M3 screws/nuts:</a:t>
            </a:r>
          </a:p>
          <a:p>
            <a:pPr marL="571500" indent="-571500" algn="l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Manufactured with 3D-printed PLA.</a:t>
            </a:r>
          </a:p>
          <a:p>
            <a:pPr marL="0" indent="0" algn="l" eaLnBrk="1" hangingPunct="1">
              <a:spcBef>
                <a:spcPts val="600"/>
              </a:spcBef>
            </a:pPr>
            <a:r>
              <a:rPr lang="en-US" sz="2000" b="0" dirty="0">
                <a:cs typeface="Times New Roman" charset="0"/>
              </a:rPr>
              <a:t>        (design by </a:t>
            </a:r>
            <a:r>
              <a:rPr lang="en-US" sz="2000" b="0" i="1" dirty="0">
                <a:cs typeface="Times New Roman" charset="0"/>
              </a:rPr>
              <a:t>Jinja</a:t>
            </a:r>
            <a:r>
              <a:rPr lang="en-US" sz="2000" b="0" dirty="0">
                <a:cs typeface="Times New Roman" charset="0"/>
              </a:rPr>
              <a:t>, license via </a:t>
            </a:r>
            <a:r>
              <a:rPr lang="en-US" sz="2000" b="0" i="1" dirty="0">
                <a:cs typeface="Times New Roman" charset="0"/>
              </a:rPr>
              <a:t>Cults3D)</a:t>
            </a: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600" b="0" dirty="0">
              <a:latin typeface="+mn-lt"/>
              <a:cs typeface="Times New Roman" charset="0"/>
            </a:endParaRPr>
          </a:p>
        </p:txBody>
      </p:sp>
      <p:sp>
        <p:nvSpPr>
          <p:cNvPr id="12" name="Text Box 2546">
            <a:extLst>
              <a:ext uri="{FF2B5EF4-FFF2-40B4-BE49-F238E27FC236}">
                <a16:creationId xmlns:a16="http://schemas.microsoft.com/office/drawing/2014/main" id="{DF419DC5-E68D-793A-8888-6E2D9E393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62" y="27013351"/>
            <a:ext cx="1296468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spcBef>
                <a:spcPts val="1200"/>
              </a:spcBef>
            </a:pPr>
            <a:r>
              <a:rPr lang="en-US" sz="4000" dirty="0">
                <a:latin typeface="+mn-lt"/>
                <a:cs typeface="Times New Roman" charset="0"/>
              </a:rPr>
              <a:t>Module Designs:</a:t>
            </a:r>
            <a:endParaRPr lang="en-US" sz="4000" b="0" dirty="0">
              <a:latin typeface="+mn-lt"/>
              <a:cs typeface="Times New Roman" charset="0"/>
            </a:endParaRP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Times New Roman" charset="0"/>
              </a:rPr>
              <a:t>Quantizer: </a:t>
            </a:r>
            <a:r>
              <a:rPr lang="en-US" sz="3600" b="0" dirty="0">
                <a:latin typeface="+mn-lt"/>
                <a:cs typeface="Times New Roman" charset="0"/>
              </a:rPr>
              <a:t>digital sampling to snap notes to musical scales.</a:t>
            </a: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Times New Roman" charset="0"/>
              </a:rPr>
              <a:t>Digital Effects Unit: </a:t>
            </a:r>
            <a:r>
              <a:rPr lang="en-US" sz="3600" b="0" dirty="0">
                <a:latin typeface="+mn-lt"/>
                <a:cs typeface="Times New Roman" charset="0"/>
              </a:rPr>
              <a:t>adds reverb, delay, etc. to audio input.</a:t>
            </a: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Times New Roman" charset="0"/>
              </a:rPr>
              <a:t>Upgraded VCO/LFO:</a:t>
            </a:r>
            <a:r>
              <a:rPr lang="en-US" sz="3600" b="0" dirty="0">
                <a:latin typeface="+mn-lt"/>
                <a:cs typeface="Times New Roman" charset="0"/>
              </a:rPr>
              <a:t> improve stability &amp; tuning across different environments, add PWM &amp; sync inputs.</a:t>
            </a:r>
          </a:p>
          <a:p>
            <a:pPr marL="0" indent="0" algn="l" eaLnBrk="1" hangingPunct="1">
              <a:spcBef>
                <a:spcPts val="1200"/>
              </a:spcBef>
            </a:pPr>
            <a:r>
              <a:rPr lang="en-US" sz="4000" dirty="0">
                <a:cs typeface="Times New Roman" charset="0"/>
              </a:rPr>
              <a:t>Case Design:</a:t>
            </a:r>
            <a:endParaRPr lang="en-US" sz="4000" dirty="0">
              <a:latin typeface="+mn-lt"/>
              <a:cs typeface="Times New Roman" charset="0"/>
            </a:endParaRPr>
          </a:p>
          <a:p>
            <a:pPr marL="571500" indent="-57150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  <a:cs typeface="Times New Roman" charset="0"/>
              </a:rPr>
              <a:t>Redesign to increase structural durability with laser-cut wood, milled aluminum, and screw-mount hardware.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4B10A6-9452-D5CC-8678-CF5BF1590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67" y="5972519"/>
            <a:ext cx="8186953" cy="4347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931D69-BF5C-06E3-017C-4D125990B1E5}"/>
              </a:ext>
            </a:extLst>
          </p:cNvPr>
          <p:cNvSpPr txBox="1"/>
          <p:nvPr/>
        </p:nvSpPr>
        <p:spPr>
          <a:xfrm>
            <a:off x="17387483" y="16893317"/>
            <a:ext cx="3203192" cy="2185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 Frequency Oscillator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(LFO)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C73AA0A1-4DC7-E241-3B90-58A62657B47D}"/>
              </a:ext>
            </a:extLst>
          </p:cNvPr>
          <p:cNvSpPr txBox="1"/>
          <p:nvPr/>
        </p:nvSpPr>
        <p:spPr>
          <a:xfrm>
            <a:off x="13650854" y="16881487"/>
            <a:ext cx="3203192" cy="2185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Voltage Controlled Oscillator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(VCO)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A7F2C-CAE9-6572-2140-2B1A0D3A833D}"/>
              </a:ext>
            </a:extLst>
          </p:cNvPr>
          <p:cNvSpPr txBox="1"/>
          <p:nvPr/>
        </p:nvSpPr>
        <p:spPr>
          <a:xfrm>
            <a:off x="21152706" y="16893317"/>
            <a:ext cx="3189397" cy="2185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Voltage Controlled Amplifier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(VCA)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3C156-0BD7-9F15-9F68-A9CC53C83A71}"/>
              </a:ext>
            </a:extLst>
          </p:cNvPr>
          <p:cNvSpPr txBox="1"/>
          <p:nvPr/>
        </p:nvSpPr>
        <p:spPr>
          <a:xfrm>
            <a:off x="24896176" y="16899695"/>
            <a:ext cx="3196853" cy="2185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Voltage Controlled Filter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(VCF)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0D3620-7192-40AD-84A9-1EE7AEBED6BB}"/>
              </a:ext>
            </a:extLst>
          </p:cNvPr>
          <p:cNvSpPr txBox="1"/>
          <p:nvPr/>
        </p:nvSpPr>
        <p:spPr>
          <a:xfrm>
            <a:off x="28640763" y="17060914"/>
            <a:ext cx="3203192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Envelope Generator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(ADSR) 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BAF43F-E77E-8F26-EDEA-FD80AB8D5DB5}"/>
              </a:ext>
            </a:extLst>
          </p:cNvPr>
          <p:cNvSpPr txBox="1"/>
          <p:nvPr/>
        </p:nvSpPr>
        <p:spPr>
          <a:xfrm>
            <a:off x="32409251" y="17332304"/>
            <a:ext cx="320319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Passive Attenuator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643A6F-9A4C-22B9-CFE8-FC03F222F4BF}"/>
              </a:ext>
            </a:extLst>
          </p:cNvPr>
          <p:cNvSpPr txBox="1"/>
          <p:nvPr/>
        </p:nvSpPr>
        <p:spPr>
          <a:xfrm>
            <a:off x="36127330" y="17114463"/>
            <a:ext cx="3196852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Audio Mixer &amp; Output Amplifier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1768F2C-2D44-A3D4-FA5F-8F826EE2E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37709" r="7926" b="33778"/>
          <a:stretch>
            <a:fillRect/>
          </a:stretch>
        </p:blipFill>
        <p:spPr>
          <a:xfrm>
            <a:off x="13682638" y="19266078"/>
            <a:ext cx="1082718" cy="2037949"/>
          </a:xfrm>
          <a:prstGeom prst="rect">
            <a:avLst/>
          </a:prstGeom>
        </p:spPr>
      </p:pic>
      <p:pic>
        <p:nvPicPr>
          <p:cNvPr id="2263" name="Picture 2262">
            <a:extLst>
              <a:ext uri="{FF2B5EF4-FFF2-40B4-BE49-F238E27FC236}">
                <a16:creationId xmlns:a16="http://schemas.microsoft.com/office/drawing/2014/main" id="{A06D42CF-73F8-0742-D80F-796ED29FC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37709" r="7926" b="33778"/>
          <a:stretch>
            <a:fillRect/>
          </a:stretch>
        </p:blipFill>
        <p:spPr>
          <a:xfrm flipH="1">
            <a:off x="14678504" y="19258714"/>
            <a:ext cx="1088101" cy="2037949"/>
          </a:xfrm>
          <a:prstGeom prst="rect">
            <a:avLst/>
          </a:prstGeom>
        </p:spPr>
      </p:pic>
      <p:pic>
        <p:nvPicPr>
          <p:cNvPr id="2265" name="Picture 2264">
            <a:extLst>
              <a:ext uri="{FF2B5EF4-FFF2-40B4-BE49-F238E27FC236}">
                <a16:creationId xmlns:a16="http://schemas.microsoft.com/office/drawing/2014/main" id="{FA205243-C25E-A19F-67D0-52E2469F6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37709" r="7926" b="33778"/>
          <a:stretch>
            <a:fillRect/>
          </a:stretch>
        </p:blipFill>
        <p:spPr>
          <a:xfrm>
            <a:off x="15635602" y="19253577"/>
            <a:ext cx="1135208" cy="2078228"/>
          </a:xfrm>
          <a:prstGeom prst="rect">
            <a:avLst/>
          </a:prstGeom>
        </p:spPr>
      </p:pic>
      <p:sp>
        <p:nvSpPr>
          <p:cNvPr id="2302" name="TextBox 2301">
            <a:extLst>
              <a:ext uri="{FF2B5EF4-FFF2-40B4-BE49-F238E27FC236}">
                <a16:creationId xmlns:a16="http://schemas.microsoft.com/office/drawing/2014/main" id="{4681096A-4DFC-2A27-5D76-99438FB1E585}"/>
              </a:ext>
            </a:extLst>
          </p:cNvPr>
          <p:cNvSpPr txBox="1"/>
          <p:nvPr/>
        </p:nvSpPr>
        <p:spPr>
          <a:xfrm>
            <a:off x="40021562" y="23028094"/>
            <a:ext cx="362466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Line Output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9612FAB-9505-1A85-55CB-7C2E76625B28}"/>
              </a:ext>
            </a:extLst>
          </p:cNvPr>
          <p:cNvCxnSpPr>
            <a:cxnSpLocks/>
          </p:cNvCxnSpPr>
          <p:nvPr/>
        </p:nvCxnSpPr>
        <p:spPr bwMode="auto">
          <a:xfrm>
            <a:off x="38636804" y="24055813"/>
            <a:ext cx="1981200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F44E4BB-52D2-EF6B-5657-5C7C26A86A74}"/>
              </a:ext>
            </a:extLst>
          </p:cNvPr>
          <p:cNvSpPr/>
          <p:nvPr/>
        </p:nvSpPr>
        <p:spPr bwMode="auto">
          <a:xfrm>
            <a:off x="17493780" y="19410981"/>
            <a:ext cx="3022156" cy="1520333"/>
          </a:xfrm>
          <a:custGeom>
            <a:avLst/>
            <a:gdLst>
              <a:gd name="csX0" fmla="*/ 0 w 2499360"/>
              <a:gd name="csY0" fmla="*/ 884104 h 1735572"/>
              <a:gd name="csX1" fmla="*/ 678180 w 2499360"/>
              <a:gd name="csY1" fmla="*/ 23044 h 1735572"/>
              <a:gd name="csX2" fmla="*/ 1783080 w 2499360"/>
              <a:gd name="csY2" fmla="*/ 1707064 h 1735572"/>
              <a:gd name="csX3" fmla="*/ 2499360 w 2499360"/>
              <a:gd name="csY3" fmla="*/ 922204 h 17355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499360" h="1735572">
                <a:moveTo>
                  <a:pt x="0" y="884104"/>
                </a:moveTo>
                <a:cubicBezTo>
                  <a:pt x="190500" y="384994"/>
                  <a:pt x="381000" y="-114116"/>
                  <a:pt x="678180" y="23044"/>
                </a:cubicBezTo>
                <a:cubicBezTo>
                  <a:pt x="975360" y="160204"/>
                  <a:pt x="1479550" y="1557204"/>
                  <a:pt x="1783080" y="1707064"/>
                </a:cubicBezTo>
                <a:cubicBezTo>
                  <a:pt x="2086610" y="1856924"/>
                  <a:pt x="2292985" y="1389564"/>
                  <a:pt x="2499360" y="92220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8C923D2-6479-8427-DA9D-6A63816D0B27}"/>
              </a:ext>
            </a:extLst>
          </p:cNvPr>
          <p:cNvSpPr/>
          <p:nvPr/>
        </p:nvSpPr>
        <p:spPr bwMode="auto">
          <a:xfrm>
            <a:off x="21236325" y="19119260"/>
            <a:ext cx="3022157" cy="21212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52F4698-D91B-C7AB-0D71-CCC842E27E2D}"/>
              </a:ext>
            </a:extLst>
          </p:cNvPr>
          <p:cNvSpPr txBox="1"/>
          <p:nvPr/>
        </p:nvSpPr>
        <p:spPr>
          <a:xfrm>
            <a:off x="28644036" y="21336300"/>
            <a:ext cx="3199920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Adjustable Attack, Decay, Sustain, &amp; Release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77" name="Freeform: Shape 2176">
            <a:extLst>
              <a:ext uri="{FF2B5EF4-FFF2-40B4-BE49-F238E27FC236}">
                <a16:creationId xmlns:a16="http://schemas.microsoft.com/office/drawing/2014/main" id="{155A4E33-0E4A-EF04-9649-83B85564D5CB}"/>
              </a:ext>
            </a:extLst>
          </p:cNvPr>
          <p:cNvSpPr/>
          <p:nvPr/>
        </p:nvSpPr>
        <p:spPr bwMode="auto">
          <a:xfrm>
            <a:off x="21230636" y="19249186"/>
            <a:ext cx="3022157" cy="1843921"/>
          </a:xfrm>
          <a:custGeom>
            <a:avLst/>
            <a:gdLst>
              <a:gd name="connsiteX0" fmla="*/ 0 w 1553028"/>
              <a:gd name="connsiteY0" fmla="*/ 857698 h 1584469"/>
              <a:gd name="connsiteX1" fmla="*/ 58057 w 1553028"/>
              <a:gd name="connsiteY1" fmla="*/ 727069 h 1584469"/>
              <a:gd name="connsiteX2" fmla="*/ 130628 w 1553028"/>
              <a:gd name="connsiteY2" fmla="*/ 1002840 h 1584469"/>
              <a:gd name="connsiteX3" fmla="*/ 290285 w 1553028"/>
              <a:gd name="connsiteY3" fmla="*/ 465812 h 1584469"/>
              <a:gd name="connsiteX4" fmla="*/ 478971 w 1553028"/>
              <a:gd name="connsiteY4" fmla="*/ 1293126 h 1584469"/>
              <a:gd name="connsiteX5" fmla="*/ 667657 w 1553028"/>
              <a:gd name="connsiteY5" fmla="*/ 1355 h 1584469"/>
              <a:gd name="connsiteX6" fmla="*/ 957942 w 1553028"/>
              <a:gd name="connsiteY6" fmla="*/ 1583412 h 1584469"/>
              <a:gd name="connsiteX7" fmla="*/ 1161142 w 1553028"/>
              <a:gd name="connsiteY7" fmla="*/ 262612 h 1584469"/>
              <a:gd name="connsiteX8" fmla="*/ 1364342 w 1553028"/>
              <a:gd name="connsiteY8" fmla="*/ 1293126 h 1584469"/>
              <a:gd name="connsiteX9" fmla="*/ 1494971 w 1553028"/>
              <a:gd name="connsiteY9" fmla="*/ 756098 h 1584469"/>
              <a:gd name="connsiteX10" fmla="*/ 1553028 w 1553028"/>
              <a:gd name="connsiteY10" fmla="*/ 901240 h 158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028" h="1584469">
                <a:moveTo>
                  <a:pt x="0" y="857698"/>
                </a:moveTo>
                <a:cubicBezTo>
                  <a:pt x="18143" y="780288"/>
                  <a:pt x="36286" y="702879"/>
                  <a:pt x="58057" y="727069"/>
                </a:cubicBezTo>
                <a:cubicBezTo>
                  <a:pt x="79828" y="751259"/>
                  <a:pt x="91923" y="1046383"/>
                  <a:pt x="130628" y="1002840"/>
                </a:cubicBezTo>
                <a:cubicBezTo>
                  <a:pt x="169333" y="959297"/>
                  <a:pt x="232228" y="417431"/>
                  <a:pt x="290285" y="465812"/>
                </a:cubicBezTo>
                <a:cubicBezTo>
                  <a:pt x="348342" y="514193"/>
                  <a:pt x="416076" y="1370535"/>
                  <a:pt x="478971" y="1293126"/>
                </a:cubicBezTo>
                <a:cubicBezTo>
                  <a:pt x="541866" y="1215717"/>
                  <a:pt x="587829" y="-47026"/>
                  <a:pt x="667657" y="1355"/>
                </a:cubicBezTo>
                <a:cubicBezTo>
                  <a:pt x="747485" y="49736"/>
                  <a:pt x="875695" y="1539869"/>
                  <a:pt x="957942" y="1583412"/>
                </a:cubicBezTo>
                <a:cubicBezTo>
                  <a:pt x="1040190" y="1626955"/>
                  <a:pt x="1093409" y="310993"/>
                  <a:pt x="1161142" y="262612"/>
                </a:cubicBezTo>
                <a:cubicBezTo>
                  <a:pt x="1228875" y="214231"/>
                  <a:pt x="1308704" y="1210878"/>
                  <a:pt x="1364342" y="1293126"/>
                </a:cubicBezTo>
                <a:cubicBezTo>
                  <a:pt x="1419980" y="1375374"/>
                  <a:pt x="1463523" y="821412"/>
                  <a:pt x="1494971" y="756098"/>
                </a:cubicBezTo>
                <a:cubicBezTo>
                  <a:pt x="1526419" y="690784"/>
                  <a:pt x="1539723" y="796012"/>
                  <a:pt x="1553028" y="90124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D4BFDF2-05B0-E855-BD98-8E7863FA8C48}"/>
              </a:ext>
            </a:extLst>
          </p:cNvPr>
          <p:cNvSpPr/>
          <p:nvPr/>
        </p:nvSpPr>
        <p:spPr bwMode="auto">
          <a:xfrm>
            <a:off x="24978056" y="19115481"/>
            <a:ext cx="3022157" cy="21212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763AF21-F77B-05FC-89D6-892506413F22}"/>
              </a:ext>
            </a:extLst>
          </p:cNvPr>
          <p:cNvSpPr/>
          <p:nvPr/>
        </p:nvSpPr>
        <p:spPr bwMode="auto">
          <a:xfrm>
            <a:off x="28729416" y="19112147"/>
            <a:ext cx="3022157" cy="21212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F7DD6C8-FBC2-0538-DB18-F18A8EC24AC8}"/>
              </a:ext>
            </a:extLst>
          </p:cNvPr>
          <p:cNvSpPr/>
          <p:nvPr/>
        </p:nvSpPr>
        <p:spPr bwMode="auto">
          <a:xfrm>
            <a:off x="32481494" y="19112147"/>
            <a:ext cx="3022157" cy="21212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A6C0135-C061-B1AC-C0FB-DA3200BBA9D4}"/>
              </a:ext>
            </a:extLst>
          </p:cNvPr>
          <p:cNvSpPr/>
          <p:nvPr/>
        </p:nvSpPr>
        <p:spPr bwMode="auto">
          <a:xfrm>
            <a:off x="36214678" y="19112147"/>
            <a:ext cx="3022157" cy="21212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178" name="Freeform: Shape 2177">
            <a:extLst>
              <a:ext uri="{FF2B5EF4-FFF2-40B4-BE49-F238E27FC236}">
                <a16:creationId xmlns:a16="http://schemas.microsoft.com/office/drawing/2014/main" id="{4B372D68-8DDE-4429-C795-DE8EA25420F5}"/>
              </a:ext>
            </a:extLst>
          </p:cNvPr>
          <p:cNvSpPr/>
          <p:nvPr/>
        </p:nvSpPr>
        <p:spPr bwMode="auto">
          <a:xfrm>
            <a:off x="25001454" y="19553919"/>
            <a:ext cx="2998760" cy="1479893"/>
          </a:xfrm>
          <a:custGeom>
            <a:avLst/>
            <a:gdLst>
              <a:gd name="connsiteX0" fmla="*/ 0 w 2336800"/>
              <a:gd name="connsiteY0" fmla="*/ 1431144 h 1431144"/>
              <a:gd name="connsiteX1" fmla="*/ 435429 w 2336800"/>
              <a:gd name="connsiteY1" fmla="*/ 211944 h 1431144"/>
              <a:gd name="connsiteX2" fmla="*/ 2336800 w 2336800"/>
              <a:gd name="connsiteY2" fmla="*/ 8744 h 1431144"/>
              <a:gd name="connsiteX0" fmla="*/ 0 w 2336800"/>
              <a:gd name="connsiteY0" fmla="*/ 1427581 h 1427581"/>
              <a:gd name="connsiteX1" fmla="*/ 682172 w 2336800"/>
              <a:gd name="connsiteY1" fmla="*/ 237410 h 1427581"/>
              <a:gd name="connsiteX2" fmla="*/ 2336800 w 2336800"/>
              <a:gd name="connsiteY2" fmla="*/ 5181 h 1427581"/>
              <a:gd name="connsiteX0" fmla="*/ 0 w 2336800"/>
              <a:gd name="connsiteY0" fmla="*/ 1437477 h 1437477"/>
              <a:gd name="connsiteX1" fmla="*/ 377372 w 2336800"/>
              <a:gd name="connsiteY1" fmla="*/ 189249 h 1437477"/>
              <a:gd name="connsiteX2" fmla="*/ 2336800 w 2336800"/>
              <a:gd name="connsiteY2" fmla="*/ 15077 h 14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6800" h="1437477">
                <a:moveTo>
                  <a:pt x="0" y="1437477"/>
                </a:moveTo>
                <a:cubicBezTo>
                  <a:pt x="22981" y="946410"/>
                  <a:pt x="-12095" y="426316"/>
                  <a:pt x="377372" y="189249"/>
                </a:cubicBezTo>
                <a:cubicBezTo>
                  <a:pt x="766839" y="-47818"/>
                  <a:pt x="1580848" y="-1857"/>
                  <a:pt x="2336800" y="1507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81A54A2-54BB-72DC-F326-D9DCD173482F}"/>
              </a:ext>
            </a:extLst>
          </p:cNvPr>
          <p:cNvCxnSpPr>
            <a:cxnSpLocks/>
          </p:cNvCxnSpPr>
          <p:nvPr/>
        </p:nvCxnSpPr>
        <p:spPr bwMode="auto">
          <a:xfrm flipV="1">
            <a:off x="28751366" y="19313265"/>
            <a:ext cx="678065" cy="1913451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C5A5CA2-FD11-CD7F-DE17-E18C0D4BEC61}"/>
              </a:ext>
            </a:extLst>
          </p:cNvPr>
          <p:cNvCxnSpPr>
            <a:cxnSpLocks/>
          </p:cNvCxnSpPr>
          <p:nvPr/>
        </p:nvCxnSpPr>
        <p:spPr bwMode="auto">
          <a:xfrm flipH="1">
            <a:off x="29786539" y="19880191"/>
            <a:ext cx="1090692" cy="0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3A38EB8-AAC1-2EC2-E68D-453EE4C3F225}"/>
              </a:ext>
            </a:extLst>
          </p:cNvPr>
          <p:cNvSpPr/>
          <p:nvPr/>
        </p:nvSpPr>
        <p:spPr bwMode="auto">
          <a:xfrm>
            <a:off x="30865738" y="19864515"/>
            <a:ext cx="885832" cy="1346324"/>
          </a:xfrm>
          <a:custGeom>
            <a:avLst/>
            <a:gdLst>
              <a:gd name="connsiteX0" fmla="*/ 0 w 431800"/>
              <a:gd name="connsiteY0" fmla="*/ 0 h 546100"/>
              <a:gd name="connsiteX1" fmla="*/ 101600 w 431800"/>
              <a:gd name="connsiteY1" fmla="*/ 393700 h 546100"/>
              <a:gd name="connsiteX2" fmla="*/ 431800 w 431800"/>
              <a:gd name="connsiteY2" fmla="*/ 546100 h 546100"/>
              <a:gd name="connsiteX0" fmla="*/ 0 w 431800"/>
              <a:gd name="connsiteY0" fmla="*/ 0 h 546100"/>
              <a:gd name="connsiteX1" fmla="*/ 190500 w 431800"/>
              <a:gd name="connsiteY1" fmla="*/ 469900 h 546100"/>
              <a:gd name="connsiteX2" fmla="*/ 431800 w 431800"/>
              <a:gd name="connsiteY2" fmla="*/ 546100 h 546100"/>
              <a:gd name="connsiteX0" fmla="*/ 0 w 431800"/>
              <a:gd name="connsiteY0" fmla="*/ 0 h 546100"/>
              <a:gd name="connsiteX1" fmla="*/ 118857 w 431800"/>
              <a:gd name="connsiteY1" fmla="*/ 341115 h 546100"/>
              <a:gd name="connsiteX2" fmla="*/ 431800 w 43180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546100">
                <a:moveTo>
                  <a:pt x="0" y="0"/>
                </a:moveTo>
                <a:cubicBezTo>
                  <a:pt x="14816" y="151341"/>
                  <a:pt x="46890" y="250098"/>
                  <a:pt x="118857" y="341115"/>
                </a:cubicBezTo>
                <a:cubicBezTo>
                  <a:pt x="190824" y="432132"/>
                  <a:pt x="302683" y="515408"/>
                  <a:pt x="431800" y="54610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794B4F5-DE5F-784A-535C-AD1DFD26683E}"/>
              </a:ext>
            </a:extLst>
          </p:cNvPr>
          <p:cNvCxnSpPr>
            <a:cxnSpLocks/>
          </p:cNvCxnSpPr>
          <p:nvPr/>
        </p:nvCxnSpPr>
        <p:spPr bwMode="auto">
          <a:xfrm>
            <a:off x="29429431" y="19112147"/>
            <a:ext cx="0" cy="2114569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03BEDAC-93DD-B360-3D47-8391CC464E14}"/>
              </a:ext>
            </a:extLst>
          </p:cNvPr>
          <p:cNvCxnSpPr>
            <a:cxnSpLocks/>
          </p:cNvCxnSpPr>
          <p:nvPr/>
        </p:nvCxnSpPr>
        <p:spPr bwMode="auto">
          <a:xfrm>
            <a:off x="29886631" y="19112147"/>
            <a:ext cx="0" cy="2114569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EEFEE3-906A-9871-A20A-668EDB2EA9E7}"/>
              </a:ext>
            </a:extLst>
          </p:cNvPr>
          <p:cNvCxnSpPr>
            <a:cxnSpLocks/>
          </p:cNvCxnSpPr>
          <p:nvPr/>
        </p:nvCxnSpPr>
        <p:spPr bwMode="auto">
          <a:xfrm>
            <a:off x="30877231" y="19119260"/>
            <a:ext cx="0" cy="2107456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FEF0B3F-F9CE-C28B-A90F-FFAC788C8615}"/>
              </a:ext>
            </a:extLst>
          </p:cNvPr>
          <p:cNvSpPr txBox="1"/>
          <p:nvPr/>
        </p:nvSpPr>
        <p:spPr>
          <a:xfrm>
            <a:off x="28610966" y="19052648"/>
            <a:ext cx="89062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B5EA4FC-5A57-0A9C-1C02-5CD9DD678C1D}"/>
              </a:ext>
            </a:extLst>
          </p:cNvPr>
          <p:cNvSpPr txBox="1"/>
          <p:nvPr/>
        </p:nvSpPr>
        <p:spPr>
          <a:xfrm>
            <a:off x="29234032" y="19052648"/>
            <a:ext cx="89062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9E3A64-8970-3A79-1140-7B6757D92D7A}"/>
              </a:ext>
            </a:extLst>
          </p:cNvPr>
          <p:cNvSpPr txBox="1"/>
          <p:nvPr/>
        </p:nvSpPr>
        <p:spPr>
          <a:xfrm>
            <a:off x="29929895" y="19052648"/>
            <a:ext cx="89062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DB1FA51-E688-1F7D-645B-B6781FA9562B}"/>
              </a:ext>
            </a:extLst>
          </p:cNvPr>
          <p:cNvSpPr txBox="1"/>
          <p:nvPr/>
        </p:nvSpPr>
        <p:spPr>
          <a:xfrm>
            <a:off x="30982109" y="19052648"/>
            <a:ext cx="89062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041498F-8EEF-5628-FF94-C1CDC82684CD}"/>
              </a:ext>
            </a:extLst>
          </p:cNvPr>
          <p:cNvSpPr/>
          <p:nvPr/>
        </p:nvSpPr>
        <p:spPr bwMode="auto">
          <a:xfrm rot="5400000">
            <a:off x="25731794" y="17634261"/>
            <a:ext cx="2650610" cy="2685105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6576693-66C3-543C-B1C4-538FD0D0FC1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233171" y="28338827"/>
            <a:ext cx="4915" cy="133747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2A78B5B-FF32-D5C6-AAE1-C0BC4AF463F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996908" y="28336646"/>
            <a:ext cx="4915" cy="133747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54512E2-A70B-71D6-7D4C-C4F1ABED158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1024" y="28338827"/>
            <a:ext cx="4915" cy="133747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50E11A1-1BC6-8777-886C-AA2CA39D044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484219" y="28338827"/>
            <a:ext cx="4915" cy="133747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583F9D87-06D4-D592-6743-A0F6F5A9A3D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230300" y="28338826"/>
            <a:ext cx="4915" cy="133747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" name="Straight Arrow Connector 2303">
            <a:extLst>
              <a:ext uri="{FF2B5EF4-FFF2-40B4-BE49-F238E27FC236}">
                <a16:creationId xmlns:a16="http://schemas.microsoft.com/office/drawing/2014/main" id="{018DA091-738D-FAFC-8BDB-74F3C1B272A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728806" y="28338827"/>
            <a:ext cx="4915" cy="133747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05" name="TextBox 2304">
            <a:extLst>
              <a:ext uri="{FF2B5EF4-FFF2-40B4-BE49-F238E27FC236}">
                <a16:creationId xmlns:a16="http://schemas.microsoft.com/office/drawing/2014/main" id="{092CC9A1-D890-126B-2CCE-81EF2D5B8DF9}"/>
              </a:ext>
            </a:extLst>
          </p:cNvPr>
          <p:cNvSpPr txBox="1"/>
          <p:nvPr/>
        </p:nvSpPr>
        <p:spPr>
          <a:xfrm>
            <a:off x="13682638" y="30553034"/>
            <a:ext cx="2685105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 Supply Unit</a:t>
            </a:r>
          </a:p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(inside case)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06" name="Straight Arrow Connector 2305">
            <a:extLst>
              <a:ext uri="{FF2B5EF4-FFF2-40B4-BE49-F238E27FC236}">
                <a16:creationId xmlns:a16="http://schemas.microsoft.com/office/drawing/2014/main" id="{E01312B7-E1C4-FE01-315F-D9693D18FBC9}"/>
              </a:ext>
            </a:extLst>
          </p:cNvPr>
          <p:cNvCxnSpPr>
            <a:cxnSpLocks/>
          </p:cNvCxnSpPr>
          <p:nvPr/>
        </p:nvCxnSpPr>
        <p:spPr bwMode="auto">
          <a:xfrm>
            <a:off x="40121862" y="20314750"/>
            <a:ext cx="1592966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07" name="TextBox 2306">
            <a:extLst>
              <a:ext uri="{FF2B5EF4-FFF2-40B4-BE49-F238E27FC236}">
                <a16:creationId xmlns:a16="http://schemas.microsoft.com/office/drawing/2014/main" id="{7077E9C6-71F2-D3F3-B058-8750BEA1F7A1}"/>
              </a:ext>
            </a:extLst>
          </p:cNvPr>
          <p:cNvSpPr txBox="1"/>
          <p:nvPr/>
        </p:nvSpPr>
        <p:spPr>
          <a:xfrm>
            <a:off x="41585957" y="19759640"/>
            <a:ext cx="1935208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 Signal</a:t>
            </a:r>
          </a:p>
        </p:txBody>
      </p:sp>
      <p:cxnSp>
        <p:nvCxnSpPr>
          <p:cNvPr id="2309" name="Straight Arrow Connector 2308">
            <a:extLst>
              <a:ext uri="{FF2B5EF4-FFF2-40B4-BE49-F238E27FC236}">
                <a16:creationId xmlns:a16="http://schemas.microsoft.com/office/drawing/2014/main" id="{C67F7372-AA24-F649-2981-37073A153F52}"/>
              </a:ext>
            </a:extLst>
          </p:cNvPr>
          <p:cNvCxnSpPr>
            <a:cxnSpLocks/>
          </p:cNvCxnSpPr>
          <p:nvPr/>
        </p:nvCxnSpPr>
        <p:spPr bwMode="auto">
          <a:xfrm flipH="1">
            <a:off x="40533688" y="31242000"/>
            <a:ext cx="328131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825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23" name="TextBox 2322">
            <a:extLst>
              <a:ext uri="{FF2B5EF4-FFF2-40B4-BE49-F238E27FC236}">
                <a16:creationId xmlns:a16="http://schemas.microsoft.com/office/drawing/2014/main" id="{842B757C-819B-7ACA-F1DD-DD34A5362C86}"/>
              </a:ext>
            </a:extLst>
          </p:cNvPr>
          <p:cNvSpPr txBox="1"/>
          <p:nvPr/>
        </p:nvSpPr>
        <p:spPr>
          <a:xfrm>
            <a:off x="40605619" y="30531192"/>
            <a:ext cx="326018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12VAC Input</a:t>
            </a:r>
          </a:p>
        </p:txBody>
      </p:sp>
      <p:graphicFrame>
        <p:nvGraphicFramePr>
          <p:cNvPr id="2330" name="Table 2329">
            <a:extLst>
              <a:ext uri="{FF2B5EF4-FFF2-40B4-BE49-F238E27FC236}">
                <a16:creationId xmlns:a16="http://schemas.microsoft.com/office/drawing/2014/main" id="{8D66DD32-0312-9F2F-1EB0-107687F1D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932877"/>
              </p:ext>
            </p:extLst>
          </p:nvPr>
        </p:nvGraphicFramePr>
        <p:xfrm>
          <a:off x="900459" y="16819891"/>
          <a:ext cx="11726909" cy="788854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194356">
                  <a:extLst>
                    <a:ext uri="{9D8B030D-6E8A-4147-A177-3AD203B41FA5}">
                      <a16:colId xmlns:a16="http://schemas.microsoft.com/office/drawing/2014/main" val="834473450"/>
                    </a:ext>
                  </a:extLst>
                </a:gridCol>
                <a:gridCol w="2532553">
                  <a:extLst>
                    <a:ext uri="{9D8B030D-6E8A-4147-A177-3AD203B41FA5}">
                      <a16:colId xmlns:a16="http://schemas.microsoft.com/office/drawing/2014/main" val="203362348"/>
                    </a:ext>
                  </a:extLst>
                </a:gridCol>
              </a:tblGrid>
              <a:tr h="66580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Item: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Cost</a:t>
                      </a:r>
                      <a:r>
                        <a:rPr lang="en-US" sz="3200" dirty="0"/>
                        <a:t> </a:t>
                      </a:r>
                      <a:r>
                        <a:rPr lang="en-US" sz="3200" b="0" dirty="0"/>
                        <a:t>(per system):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71099"/>
                  </a:ext>
                </a:extLst>
              </a:tr>
              <a:tr h="6750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PCB Manufacturing </a:t>
                      </a:r>
                      <a:r>
                        <a:rPr lang="en-US" sz="2400" i="1" dirty="0"/>
                        <a:t>(plus shipping)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$80.12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911304"/>
                  </a:ext>
                </a:extLst>
              </a:tr>
              <a:tr h="6750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Specialized Active Componentry </a:t>
                      </a:r>
                      <a:r>
                        <a:rPr lang="en-US" sz="2400" i="1" dirty="0"/>
                        <a:t>(ICs for VCO, VCA,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$43.48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392374"/>
                  </a:ext>
                </a:extLst>
              </a:tr>
              <a:tr h="720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General Active Componentry </a:t>
                      </a:r>
                      <a:r>
                        <a:rPr lang="en-US" sz="2400" i="1" dirty="0"/>
                        <a:t>(op-amps, linear regulators,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$11.86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849860"/>
                  </a:ext>
                </a:extLst>
              </a:tr>
              <a:tr h="675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Passive Componentry </a:t>
                      </a:r>
                      <a:r>
                        <a:rPr lang="en-US" sz="2400" i="1" dirty="0"/>
                        <a:t>(resistors, capacitors, diodes,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$14.81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57257"/>
                  </a:ext>
                </a:extLst>
              </a:tr>
              <a:tr h="6750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Module Hardware </a:t>
                      </a:r>
                      <a:r>
                        <a:rPr lang="en-US" sz="2400" i="1" dirty="0"/>
                        <a:t>(TS jacks, mounting screws, heat sinks,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$31.57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214374"/>
                  </a:ext>
                </a:extLst>
              </a:tr>
              <a:tr h="675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PLA Filament for 3D Printing </a:t>
                      </a:r>
                      <a:r>
                        <a:rPr lang="en-US" sz="2400" i="1" dirty="0"/>
                        <a:t>($0.05/gram)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$46.21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763425"/>
                  </a:ext>
                </a:extLst>
              </a:tr>
              <a:tr h="675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12VAC Power Cable + Barrel Jack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$14.49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684666"/>
                  </a:ext>
                </a:extLst>
              </a:tr>
              <a:tr h="675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Modular Case Design License</a:t>
                      </a:r>
                      <a:endParaRPr lang="en-US" sz="2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$9.03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182262"/>
                  </a:ext>
                </a:extLst>
              </a:tr>
              <a:tr h="675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Eurorack Patch Cables </a:t>
                      </a:r>
                      <a:r>
                        <a:rPr lang="en-US" sz="2400" i="1" dirty="0"/>
                        <a:t>(12-pack)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$29.99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834182"/>
                  </a:ext>
                </a:extLst>
              </a:tr>
              <a:tr h="675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Total Cost: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$281.56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6296"/>
                  </a:ext>
                </a:extLst>
              </a:tr>
            </a:tbl>
          </a:graphicData>
        </a:graphic>
      </p:graphicFrame>
      <p:sp>
        <p:nvSpPr>
          <p:cNvPr id="2381" name="Freeform: Shape 2380">
            <a:extLst>
              <a:ext uri="{FF2B5EF4-FFF2-40B4-BE49-F238E27FC236}">
                <a16:creationId xmlns:a16="http://schemas.microsoft.com/office/drawing/2014/main" id="{36ACD513-BAA1-281C-2A81-AEFC32FE3B5A}"/>
              </a:ext>
            </a:extLst>
          </p:cNvPr>
          <p:cNvSpPr/>
          <p:nvPr/>
        </p:nvSpPr>
        <p:spPr bwMode="auto">
          <a:xfrm>
            <a:off x="29430272" y="19319155"/>
            <a:ext cx="373141" cy="561035"/>
          </a:xfrm>
          <a:custGeom>
            <a:avLst/>
            <a:gdLst>
              <a:gd name="csX0" fmla="*/ 0 w 373141"/>
              <a:gd name="csY0" fmla="*/ 0 h 563812"/>
              <a:gd name="csX1" fmla="*/ 94310 w 373141"/>
              <a:gd name="csY1" fmla="*/ 469502 h 563812"/>
              <a:gd name="csX2" fmla="*/ 373141 w 373141"/>
              <a:gd name="csY2" fmla="*/ 563812 h 5638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73141" h="563812">
                <a:moveTo>
                  <a:pt x="0" y="0"/>
                </a:moveTo>
                <a:cubicBezTo>
                  <a:pt x="16060" y="187766"/>
                  <a:pt x="32120" y="375533"/>
                  <a:pt x="94310" y="469502"/>
                </a:cubicBezTo>
                <a:cubicBezTo>
                  <a:pt x="156500" y="563471"/>
                  <a:pt x="264820" y="563641"/>
                  <a:pt x="373141" y="56381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cxnSp>
        <p:nvCxnSpPr>
          <p:cNvPr id="2390" name="Straight Arrow Connector 2389">
            <a:extLst>
              <a:ext uri="{FF2B5EF4-FFF2-40B4-BE49-F238E27FC236}">
                <a16:creationId xmlns:a16="http://schemas.microsoft.com/office/drawing/2014/main" id="{93505A7D-C883-BB8E-B12E-80067E2B1073}"/>
              </a:ext>
            </a:extLst>
          </p:cNvPr>
          <p:cNvCxnSpPr>
            <a:cxnSpLocks/>
          </p:cNvCxnSpPr>
          <p:nvPr/>
        </p:nvCxnSpPr>
        <p:spPr bwMode="auto">
          <a:xfrm>
            <a:off x="15981045" y="24708799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2" name="Straight Arrow Connector 2391">
            <a:extLst>
              <a:ext uri="{FF2B5EF4-FFF2-40B4-BE49-F238E27FC236}">
                <a16:creationId xmlns:a16="http://schemas.microsoft.com/office/drawing/2014/main" id="{DBB6E4E7-0F11-150B-B74C-7F635EC4A19A}"/>
              </a:ext>
            </a:extLst>
          </p:cNvPr>
          <p:cNvCxnSpPr>
            <a:cxnSpLocks/>
          </p:cNvCxnSpPr>
          <p:nvPr/>
        </p:nvCxnSpPr>
        <p:spPr bwMode="auto">
          <a:xfrm>
            <a:off x="15994360" y="25381573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3" name="Straight Arrow Connector 2392">
            <a:extLst>
              <a:ext uri="{FF2B5EF4-FFF2-40B4-BE49-F238E27FC236}">
                <a16:creationId xmlns:a16="http://schemas.microsoft.com/office/drawing/2014/main" id="{FA32351E-394F-4BE1-F1F1-3F7EDE3C571B}"/>
              </a:ext>
            </a:extLst>
          </p:cNvPr>
          <p:cNvCxnSpPr>
            <a:cxnSpLocks/>
          </p:cNvCxnSpPr>
          <p:nvPr/>
        </p:nvCxnSpPr>
        <p:spPr bwMode="auto">
          <a:xfrm>
            <a:off x="15997628" y="26050276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4" name="Straight Arrow Connector 2393">
            <a:extLst>
              <a:ext uri="{FF2B5EF4-FFF2-40B4-BE49-F238E27FC236}">
                <a16:creationId xmlns:a16="http://schemas.microsoft.com/office/drawing/2014/main" id="{17D28E70-6D01-8A46-72CB-31820453D6E8}"/>
              </a:ext>
            </a:extLst>
          </p:cNvPr>
          <p:cNvCxnSpPr>
            <a:cxnSpLocks/>
          </p:cNvCxnSpPr>
          <p:nvPr/>
        </p:nvCxnSpPr>
        <p:spPr bwMode="auto">
          <a:xfrm>
            <a:off x="16008487" y="26698943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5" name="Straight Arrow Connector 2394">
            <a:extLst>
              <a:ext uri="{FF2B5EF4-FFF2-40B4-BE49-F238E27FC236}">
                <a16:creationId xmlns:a16="http://schemas.microsoft.com/office/drawing/2014/main" id="{6A9684BB-FC01-26E5-9918-47FDDB22A519}"/>
              </a:ext>
            </a:extLst>
          </p:cNvPr>
          <p:cNvCxnSpPr>
            <a:cxnSpLocks/>
          </p:cNvCxnSpPr>
          <p:nvPr/>
        </p:nvCxnSpPr>
        <p:spPr bwMode="auto">
          <a:xfrm>
            <a:off x="16003846" y="27324965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6" name="TextBox 2395">
            <a:extLst>
              <a:ext uri="{FF2B5EF4-FFF2-40B4-BE49-F238E27FC236}">
                <a16:creationId xmlns:a16="http://schemas.microsoft.com/office/drawing/2014/main" id="{2428E4AE-4C70-2BD1-544D-38E37EC79C62}"/>
              </a:ext>
            </a:extLst>
          </p:cNvPr>
          <p:cNvSpPr txBox="1"/>
          <p:nvPr/>
        </p:nvSpPr>
        <p:spPr>
          <a:xfrm>
            <a:off x="14554200" y="24474805"/>
            <a:ext cx="1451155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Sine Out</a:t>
            </a:r>
          </a:p>
        </p:txBody>
      </p:sp>
      <p:sp>
        <p:nvSpPr>
          <p:cNvPr id="2404" name="TextBox 2403">
            <a:extLst>
              <a:ext uri="{FF2B5EF4-FFF2-40B4-BE49-F238E27FC236}">
                <a16:creationId xmlns:a16="http://schemas.microsoft.com/office/drawing/2014/main" id="{9CBC1DB9-D5DE-FB8E-9744-BA456219FF23}"/>
              </a:ext>
            </a:extLst>
          </p:cNvPr>
          <p:cNvSpPr txBox="1"/>
          <p:nvPr/>
        </p:nvSpPr>
        <p:spPr>
          <a:xfrm>
            <a:off x="14249400" y="25159524"/>
            <a:ext cx="174675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Square Out</a:t>
            </a:r>
          </a:p>
        </p:txBody>
      </p:sp>
      <p:sp>
        <p:nvSpPr>
          <p:cNvPr id="2405" name="TextBox 2404">
            <a:extLst>
              <a:ext uri="{FF2B5EF4-FFF2-40B4-BE49-F238E27FC236}">
                <a16:creationId xmlns:a16="http://schemas.microsoft.com/office/drawing/2014/main" id="{D73AD008-D25F-E88D-B21D-E7539C9CDA9B}"/>
              </a:ext>
            </a:extLst>
          </p:cNvPr>
          <p:cNvSpPr txBox="1"/>
          <p:nvPr/>
        </p:nvSpPr>
        <p:spPr>
          <a:xfrm>
            <a:off x="14401800" y="25824638"/>
            <a:ext cx="1682231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Pulse Out</a:t>
            </a:r>
          </a:p>
        </p:txBody>
      </p:sp>
      <p:sp>
        <p:nvSpPr>
          <p:cNvPr id="2406" name="TextBox 2405">
            <a:extLst>
              <a:ext uri="{FF2B5EF4-FFF2-40B4-BE49-F238E27FC236}">
                <a16:creationId xmlns:a16="http://schemas.microsoft.com/office/drawing/2014/main" id="{63A3022F-81EA-4B32-30C4-9F0A012EE77C}"/>
              </a:ext>
            </a:extLst>
          </p:cNvPr>
          <p:cNvSpPr txBox="1"/>
          <p:nvPr/>
        </p:nvSpPr>
        <p:spPr>
          <a:xfrm>
            <a:off x="14066947" y="26481243"/>
            <a:ext cx="201610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Triangle Out</a:t>
            </a:r>
          </a:p>
        </p:txBody>
      </p:sp>
      <p:sp>
        <p:nvSpPr>
          <p:cNvPr id="2408" name="TextBox 2407">
            <a:extLst>
              <a:ext uri="{FF2B5EF4-FFF2-40B4-BE49-F238E27FC236}">
                <a16:creationId xmlns:a16="http://schemas.microsoft.com/office/drawing/2014/main" id="{828E9607-682A-0A2B-705F-FC2EFF93321D}"/>
              </a:ext>
            </a:extLst>
          </p:cNvPr>
          <p:cNvSpPr txBox="1"/>
          <p:nvPr/>
        </p:nvSpPr>
        <p:spPr>
          <a:xfrm>
            <a:off x="13906682" y="27105621"/>
            <a:ext cx="214360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Sawtooth Out</a:t>
            </a:r>
          </a:p>
        </p:txBody>
      </p:sp>
      <p:cxnSp>
        <p:nvCxnSpPr>
          <p:cNvPr id="2419" name="Straight Arrow Connector 2418">
            <a:extLst>
              <a:ext uri="{FF2B5EF4-FFF2-40B4-BE49-F238E27FC236}">
                <a16:creationId xmlns:a16="http://schemas.microsoft.com/office/drawing/2014/main" id="{7FDCA243-7465-F9EF-1614-DBA99A6BB082}"/>
              </a:ext>
            </a:extLst>
          </p:cNvPr>
          <p:cNvCxnSpPr>
            <a:cxnSpLocks/>
          </p:cNvCxnSpPr>
          <p:nvPr/>
        </p:nvCxnSpPr>
        <p:spPr bwMode="auto">
          <a:xfrm>
            <a:off x="13708386" y="23809606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20" name="TextBox 2419">
            <a:extLst>
              <a:ext uri="{FF2B5EF4-FFF2-40B4-BE49-F238E27FC236}">
                <a16:creationId xmlns:a16="http://schemas.microsoft.com/office/drawing/2014/main" id="{63CAD53D-0D1B-DA7F-AB11-11BD5A905AAE}"/>
              </a:ext>
            </a:extLst>
          </p:cNvPr>
          <p:cNvSpPr txBox="1"/>
          <p:nvPr/>
        </p:nvSpPr>
        <p:spPr>
          <a:xfrm>
            <a:off x="14421351" y="23602201"/>
            <a:ext cx="2326075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V/Oct (Pitch) In</a:t>
            </a:r>
          </a:p>
        </p:txBody>
      </p:sp>
      <p:cxnSp>
        <p:nvCxnSpPr>
          <p:cNvPr id="2421" name="Straight Arrow Connector 2420">
            <a:extLst>
              <a:ext uri="{FF2B5EF4-FFF2-40B4-BE49-F238E27FC236}">
                <a16:creationId xmlns:a16="http://schemas.microsoft.com/office/drawing/2014/main" id="{E4314C2C-C3F9-761E-695B-F7B502858D2B}"/>
              </a:ext>
            </a:extLst>
          </p:cNvPr>
          <p:cNvCxnSpPr>
            <a:cxnSpLocks/>
          </p:cNvCxnSpPr>
          <p:nvPr/>
        </p:nvCxnSpPr>
        <p:spPr bwMode="auto">
          <a:xfrm>
            <a:off x="19727135" y="24701226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2" name="Straight Arrow Connector 2421">
            <a:extLst>
              <a:ext uri="{FF2B5EF4-FFF2-40B4-BE49-F238E27FC236}">
                <a16:creationId xmlns:a16="http://schemas.microsoft.com/office/drawing/2014/main" id="{C64B66FF-95BC-9211-E5FC-D88934763CBF}"/>
              </a:ext>
            </a:extLst>
          </p:cNvPr>
          <p:cNvCxnSpPr>
            <a:cxnSpLocks/>
          </p:cNvCxnSpPr>
          <p:nvPr/>
        </p:nvCxnSpPr>
        <p:spPr bwMode="auto">
          <a:xfrm>
            <a:off x="19740450" y="25374000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3" name="Straight Arrow Connector 2422">
            <a:extLst>
              <a:ext uri="{FF2B5EF4-FFF2-40B4-BE49-F238E27FC236}">
                <a16:creationId xmlns:a16="http://schemas.microsoft.com/office/drawing/2014/main" id="{1A2B5CF8-F6B8-CF9A-6301-5FC80CB0903E}"/>
              </a:ext>
            </a:extLst>
          </p:cNvPr>
          <p:cNvCxnSpPr>
            <a:cxnSpLocks/>
          </p:cNvCxnSpPr>
          <p:nvPr/>
        </p:nvCxnSpPr>
        <p:spPr bwMode="auto">
          <a:xfrm>
            <a:off x="19743718" y="26042703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4" name="Straight Arrow Connector 2423">
            <a:extLst>
              <a:ext uri="{FF2B5EF4-FFF2-40B4-BE49-F238E27FC236}">
                <a16:creationId xmlns:a16="http://schemas.microsoft.com/office/drawing/2014/main" id="{45D83D06-31F2-044B-F9D5-7C7CC22A7258}"/>
              </a:ext>
            </a:extLst>
          </p:cNvPr>
          <p:cNvCxnSpPr>
            <a:cxnSpLocks/>
          </p:cNvCxnSpPr>
          <p:nvPr/>
        </p:nvCxnSpPr>
        <p:spPr bwMode="auto">
          <a:xfrm>
            <a:off x="19754577" y="26691370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5" name="Straight Arrow Connector 2424">
            <a:extLst>
              <a:ext uri="{FF2B5EF4-FFF2-40B4-BE49-F238E27FC236}">
                <a16:creationId xmlns:a16="http://schemas.microsoft.com/office/drawing/2014/main" id="{4A3EECBD-3F34-B6E7-881A-2DEFA4742800}"/>
              </a:ext>
            </a:extLst>
          </p:cNvPr>
          <p:cNvCxnSpPr>
            <a:cxnSpLocks/>
          </p:cNvCxnSpPr>
          <p:nvPr/>
        </p:nvCxnSpPr>
        <p:spPr bwMode="auto">
          <a:xfrm>
            <a:off x="19749936" y="27317392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26" name="TextBox 2425">
            <a:extLst>
              <a:ext uri="{FF2B5EF4-FFF2-40B4-BE49-F238E27FC236}">
                <a16:creationId xmlns:a16="http://schemas.microsoft.com/office/drawing/2014/main" id="{18E71ADA-3A02-E64B-7E86-99D658B081DA}"/>
              </a:ext>
            </a:extLst>
          </p:cNvPr>
          <p:cNvSpPr txBox="1"/>
          <p:nvPr/>
        </p:nvSpPr>
        <p:spPr>
          <a:xfrm>
            <a:off x="18288000" y="24467232"/>
            <a:ext cx="1463445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Sine Out</a:t>
            </a:r>
          </a:p>
        </p:txBody>
      </p:sp>
      <p:sp>
        <p:nvSpPr>
          <p:cNvPr id="2427" name="TextBox 2426">
            <a:extLst>
              <a:ext uri="{FF2B5EF4-FFF2-40B4-BE49-F238E27FC236}">
                <a16:creationId xmlns:a16="http://schemas.microsoft.com/office/drawing/2014/main" id="{0DC2FAC2-C1B4-5CB0-8099-67B6FADF7D01}"/>
              </a:ext>
            </a:extLst>
          </p:cNvPr>
          <p:cNvSpPr txBox="1"/>
          <p:nvPr/>
        </p:nvSpPr>
        <p:spPr>
          <a:xfrm>
            <a:off x="17983200" y="25151951"/>
            <a:ext cx="175904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Square Out</a:t>
            </a:r>
          </a:p>
        </p:txBody>
      </p:sp>
      <p:sp>
        <p:nvSpPr>
          <p:cNvPr id="2485" name="TextBox 2484">
            <a:extLst>
              <a:ext uri="{FF2B5EF4-FFF2-40B4-BE49-F238E27FC236}">
                <a16:creationId xmlns:a16="http://schemas.microsoft.com/office/drawing/2014/main" id="{17FA6C9A-CFA6-14A3-B6D4-E93BB1BF3A42}"/>
              </a:ext>
            </a:extLst>
          </p:cNvPr>
          <p:cNvSpPr txBox="1"/>
          <p:nvPr/>
        </p:nvSpPr>
        <p:spPr>
          <a:xfrm>
            <a:off x="18059400" y="25817065"/>
            <a:ext cx="1770721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Pulse Out</a:t>
            </a:r>
          </a:p>
        </p:txBody>
      </p:sp>
      <p:sp>
        <p:nvSpPr>
          <p:cNvPr id="2493" name="TextBox 2492">
            <a:extLst>
              <a:ext uri="{FF2B5EF4-FFF2-40B4-BE49-F238E27FC236}">
                <a16:creationId xmlns:a16="http://schemas.microsoft.com/office/drawing/2014/main" id="{645E5D0B-F9A8-4D9A-3E02-9A1BD1797A5D}"/>
              </a:ext>
            </a:extLst>
          </p:cNvPr>
          <p:cNvSpPr txBox="1"/>
          <p:nvPr/>
        </p:nvSpPr>
        <p:spPr>
          <a:xfrm>
            <a:off x="17754600" y="26473670"/>
            <a:ext cx="2074546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Triangle Out</a:t>
            </a:r>
          </a:p>
        </p:txBody>
      </p:sp>
      <p:sp>
        <p:nvSpPr>
          <p:cNvPr id="2495" name="TextBox 2494">
            <a:extLst>
              <a:ext uri="{FF2B5EF4-FFF2-40B4-BE49-F238E27FC236}">
                <a16:creationId xmlns:a16="http://schemas.microsoft.com/office/drawing/2014/main" id="{CA26114B-4B7C-CCA2-B3A9-FA8DC92CCE90}"/>
              </a:ext>
            </a:extLst>
          </p:cNvPr>
          <p:cNvSpPr txBox="1"/>
          <p:nvPr/>
        </p:nvSpPr>
        <p:spPr>
          <a:xfrm>
            <a:off x="17669350" y="27098048"/>
            <a:ext cx="2127026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Sawtooth Out</a:t>
            </a:r>
          </a:p>
        </p:txBody>
      </p: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64A653E1-362D-76EB-054C-0218903E726E}"/>
              </a:ext>
            </a:extLst>
          </p:cNvPr>
          <p:cNvCxnSpPr>
            <a:cxnSpLocks/>
          </p:cNvCxnSpPr>
          <p:nvPr/>
        </p:nvCxnSpPr>
        <p:spPr bwMode="auto">
          <a:xfrm>
            <a:off x="17454476" y="23802033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Box 2048">
            <a:extLst>
              <a:ext uri="{FF2B5EF4-FFF2-40B4-BE49-F238E27FC236}">
                <a16:creationId xmlns:a16="http://schemas.microsoft.com/office/drawing/2014/main" id="{E2DEAD87-1F96-E663-8930-308795280E31}"/>
              </a:ext>
            </a:extLst>
          </p:cNvPr>
          <p:cNvSpPr txBox="1"/>
          <p:nvPr/>
        </p:nvSpPr>
        <p:spPr>
          <a:xfrm>
            <a:off x="18167441" y="23594628"/>
            <a:ext cx="2278941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V/Oct (Pitch) In</a:t>
            </a:r>
          </a:p>
        </p:txBody>
      </p:sp>
      <p:cxnSp>
        <p:nvCxnSpPr>
          <p:cNvPr id="2051" name="Straight Arrow Connector 2050">
            <a:extLst>
              <a:ext uri="{FF2B5EF4-FFF2-40B4-BE49-F238E27FC236}">
                <a16:creationId xmlns:a16="http://schemas.microsoft.com/office/drawing/2014/main" id="{ECD77BB4-5608-ED7E-B9B2-46F037F9ADE0}"/>
              </a:ext>
            </a:extLst>
          </p:cNvPr>
          <p:cNvCxnSpPr>
            <a:cxnSpLocks/>
          </p:cNvCxnSpPr>
          <p:nvPr/>
        </p:nvCxnSpPr>
        <p:spPr bwMode="auto">
          <a:xfrm>
            <a:off x="21229527" y="23675274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2" name="TextBox 2051">
            <a:extLst>
              <a:ext uri="{FF2B5EF4-FFF2-40B4-BE49-F238E27FC236}">
                <a16:creationId xmlns:a16="http://schemas.microsoft.com/office/drawing/2014/main" id="{1472DE8D-E72C-8B88-907C-3CF051F6348E}"/>
              </a:ext>
            </a:extLst>
          </p:cNvPr>
          <p:cNvSpPr txBox="1"/>
          <p:nvPr/>
        </p:nvSpPr>
        <p:spPr>
          <a:xfrm>
            <a:off x="21942492" y="23467869"/>
            <a:ext cx="1659863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 In 1</a:t>
            </a:r>
          </a:p>
        </p:txBody>
      </p:sp>
      <p:cxnSp>
        <p:nvCxnSpPr>
          <p:cNvPr id="2055" name="Straight Arrow Connector 2054">
            <a:extLst>
              <a:ext uri="{FF2B5EF4-FFF2-40B4-BE49-F238E27FC236}">
                <a16:creationId xmlns:a16="http://schemas.microsoft.com/office/drawing/2014/main" id="{0EC9FB1F-90DE-0F6A-5A68-A0297D362D3E}"/>
              </a:ext>
            </a:extLst>
          </p:cNvPr>
          <p:cNvCxnSpPr>
            <a:cxnSpLocks/>
          </p:cNvCxnSpPr>
          <p:nvPr/>
        </p:nvCxnSpPr>
        <p:spPr bwMode="auto">
          <a:xfrm>
            <a:off x="21229527" y="24244601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Box 2056">
            <a:extLst>
              <a:ext uri="{FF2B5EF4-FFF2-40B4-BE49-F238E27FC236}">
                <a16:creationId xmlns:a16="http://schemas.microsoft.com/office/drawing/2014/main" id="{87404C71-CEA1-9DE2-2B91-99C24E24BA91}"/>
              </a:ext>
            </a:extLst>
          </p:cNvPr>
          <p:cNvSpPr txBox="1"/>
          <p:nvPr/>
        </p:nvSpPr>
        <p:spPr>
          <a:xfrm>
            <a:off x="21942492" y="24037196"/>
            <a:ext cx="1831908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Volume In 1</a:t>
            </a:r>
          </a:p>
        </p:txBody>
      </p:sp>
      <p:cxnSp>
        <p:nvCxnSpPr>
          <p:cNvPr id="2058" name="Straight Arrow Connector 2057">
            <a:extLst>
              <a:ext uri="{FF2B5EF4-FFF2-40B4-BE49-F238E27FC236}">
                <a16:creationId xmlns:a16="http://schemas.microsoft.com/office/drawing/2014/main" id="{1A184AB7-C4DF-5C12-B7C3-769F6BC3773E}"/>
              </a:ext>
            </a:extLst>
          </p:cNvPr>
          <p:cNvCxnSpPr>
            <a:cxnSpLocks/>
          </p:cNvCxnSpPr>
          <p:nvPr/>
        </p:nvCxnSpPr>
        <p:spPr bwMode="auto">
          <a:xfrm>
            <a:off x="23498873" y="24899109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0" name="TextBox 2059">
            <a:extLst>
              <a:ext uri="{FF2B5EF4-FFF2-40B4-BE49-F238E27FC236}">
                <a16:creationId xmlns:a16="http://schemas.microsoft.com/office/drawing/2014/main" id="{71DC7CB6-0F7E-587A-4F29-DFA7D57F86DA}"/>
              </a:ext>
            </a:extLst>
          </p:cNvPr>
          <p:cNvSpPr txBox="1"/>
          <p:nvPr/>
        </p:nvSpPr>
        <p:spPr>
          <a:xfrm>
            <a:off x="21717000" y="24665115"/>
            <a:ext cx="1806183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Audio Out 1</a:t>
            </a:r>
          </a:p>
        </p:txBody>
      </p:sp>
      <p:cxnSp>
        <p:nvCxnSpPr>
          <p:cNvPr id="2061" name="Straight Arrow Connector 2060">
            <a:extLst>
              <a:ext uri="{FF2B5EF4-FFF2-40B4-BE49-F238E27FC236}">
                <a16:creationId xmlns:a16="http://schemas.microsoft.com/office/drawing/2014/main" id="{5B038F4D-8214-F953-838C-CF45E2672522}"/>
              </a:ext>
            </a:extLst>
          </p:cNvPr>
          <p:cNvCxnSpPr>
            <a:cxnSpLocks/>
          </p:cNvCxnSpPr>
          <p:nvPr/>
        </p:nvCxnSpPr>
        <p:spPr bwMode="auto">
          <a:xfrm>
            <a:off x="21251627" y="26051200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3" name="TextBox 2062">
            <a:extLst>
              <a:ext uri="{FF2B5EF4-FFF2-40B4-BE49-F238E27FC236}">
                <a16:creationId xmlns:a16="http://schemas.microsoft.com/office/drawing/2014/main" id="{90246A47-E118-B87D-09DB-64536AC0BDAE}"/>
              </a:ext>
            </a:extLst>
          </p:cNvPr>
          <p:cNvSpPr txBox="1"/>
          <p:nvPr/>
        </p:nvSpPr>
        <p:spPr>
          <a:xfrm>
            <a:off x="21964592" y="25843795"/>
            <a:ext cx="1637763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 In 2</a:t>
            </a:r>
          </a:p>
        </p:txBody>
      </p:sp>
      <p:cxnSp>
        <p:nvCxnSpPr>
          <p:cNvPr id="2064" name="Straight Arrow Connector 2063">
            <a:extLst>
              <a:ext uri="{FF2B5EF4-FFF2-40B4-BE49-F238E27FC236}">
                <a16:creationId xmlns:a16="http://schemas.microsoft.com/office/drawing/2014/main" id="{BBE7FAD1-74E9-D409-8318-9CD06E9EE1E0}"/>
              </a:ext>
            </a:extLst>
          </p:cNvPr>
          <p:cNvCxnSpPr>
            <a:cxnSpLocks/>
          </p:cNvCxnSpPr>
          <p:nvPr/>
        </p:nvCxnSpPr>
        <p:spPr bwMode="auto">
          <a:xfrm>
            <a:off x="21251627" y="26620527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5" name="TextBox 2064">
            <a:extLst>
              <a:ext uri="{FF2B5EF4-FFF2-40B4-BE49-F238E27FC236}">
                <a16:creationId xmlns:a16="http://schemas.microsoft.com/office/drawing/2014/main" id="{FEDAE752-77C5-3C88-CE7D-8BE3496AD11B}"/>
              </a:ext>
            </a:extLst>
          </p:cNvPr>
          <p:cNvSpPr txBox="1"/>
          <p:nvPr/>
        </p:nvSpPr>
        <p:spPr>
          <a:xfrm>
            <a:off x="21964592" y="26413122"/>
            <a:ext cx="1809808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Volume In 2</a:t>
            </a:r>
          </a:p>
        </p:txBody>
      </p:sp>
      <p:cxnSp>
        <p:nvCxnSpPr>
          <p:cNvPr id="2066" name="Straight Arrow Connector 2065">
            <a:extLst>
              <a:ext uri="{FF2B5EF4-FFF2-40B4-BE49-F238E27FC236}">
                <a16:creationId xmlns:a16="http://schemas.microsoft.com/office/drawing/2014/main" id="{B268D056-A0AD-F882-F3F6-63372D638714}"/>
              </a:ext>
            </a:extLst>
          </p:cNvPr>
          <p:cNvCxnSpPr>
            <a:cxnSpLocks/>
          </p:cNvCxnSpPr>
          <p:nvPr/>
        </p:nvCxnSpPr>
        <p:spPr bwMode="auto">
          <a:xfrm>
            <a:off x="23520973" y="27275035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7" name="TextBox 2066">
            <a:extLst>
              <a:ext uri="{FF2B5EF4-FFF2-40B4-BE49-F238E27FC236}">
                <a16:creationId xmlns:a16="http://schemas.microsoft.com/office/drawing/2014/main" id="{217DAF71-3FC6-AE8C-A059-61329DA47FAC}"/>
              </a:ext>
            </a:extLst>
          </p:cNvPr>
          <p:cNvSpPr txBox="1"/>
          <p:nvPr/>
        </p:nvSpPr>
        <p:spPr>
          <a:xfrm>
            <a:off x="21640800" y="27041041"/>
            <a:ext cx="1904483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Audio Out 2</a:t>
            </a:r>
          </a:p>
        </p:txBody>
      </p:sp>
      <p:cxnSp>
        <p:nvCxnSpPr>
          <p:cNvPr id="2068" name="Straight Arrow Connector 2067">
            <a:extLst>
              <a:ext uri="{FF2B5EF4-FFF2-40B4-BE49-F238E27FC236}">
                <a16:creationId xmlns:a16="http://schemas.microsoft.com/office/drawing/2014/main" id="{2ED0D9F3-5537-56B6-EE0F-2C8A97308A25}"/>
              </a:ext>
            </a:extLst>
          </p:cNvPr>
          <p:cNvCxnSpPr>
            <a:cxnSpLocks/>
          </p:cNvCxnSpPr>
          <p:nvPr/>
        </p:nvCxnSpPr>
        <p:spPr bwMode="auto">
          <a:xfrm>
            <a:off x="25003079" y="23745189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9" name="TextBox 2068">
            <a:extLst>
              <a:ext uri="{FF2B5EF4-FFF2-40B4-BE49-F238E27FC236}">
                <a16:creationId xmlns:a16="http://schemas.microsoft.com/office/drawing/2014/main" id="{1BB34D76-8856-7593-BDCB-984239533202}"/>
              </a:ext>
            </a:extLst>
          </p:cNvPr>
          <p:cNvSpPr txBox="1"/>
          <p:nvPr/>
        </p:nvSpPr>
        <p:spPr>
          <a:xfrm>
            <a:off x="25716044" y="23537784"/>
            <a:ext cx="1411156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 In</a:t>
            </a:r>
          </a:p>
        </p:txBody>
      </p:sp>
      <p:cxnSp>
        <p:nvCxnSpPr>
          <p:cNvPr id="2070" name="Straight Arrow Connector 2069">
            <a:extLst>
              <a:ext uri="{FF2B5EF4-FFF2-40B4-BE49-F238E27FC236}">
                <a16:creationId xmlns:a16="http://schemas.microsoft.com/office/drawing/2014/main" id="{D6BD3EF9-B18A-D0E8-387F-2C91DECE6AD8}"/>
              </a:ext>
            </a:extLst>
          </p:cNvPr>
          <p:cNvCxnSpPr>
            <a:cxnSpLocks/>
          </p:cNvCxnSpPr>
          <p:nvPr/>
        </p:nvCxnSpPr>
        <p:spPr bwMode="auto">
          <a:xfrm>
            <a:off x="25003655" y="24394183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1" name="TextBox 2070">
            <a:extLst>
              <a:ext uri="{FF2B5EF4-FFF2-40B4-BE49-F238E27FC236}">
                <a16:creationId xmlns:a16="http://schemas.microsoft.com/office/drawing/2014/main" id="{E525A6DF-9A90-1DB7-ACEE-F6D35356A25C}"/>
              </a:ext>
            </a:extLst>
          </p:cNvPr>
          <p:cNvSpPr txBox="1"/>
          <p:nvPr/>
        </p:nvSpPr>
        <p:spPr>
          <a:xfrm>
            <a:off x="25716620" y="24186778"/>
            <a:ext cx="18677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Envelope In</a:t>
            </a:r>
          </a:p>
        </p:txBody>
      </p:sp>
      <p:cxnSp>
        <p:nvCxnSpPr>
          <p:cNvPr id="2073" name="Straight Arrow Connector 2072">
            <a:extLst>
              <a:ext uri="{FF2B5EF4-FFF2-40B4-BE49-F238E27FC236}">
                <a16:creationId xmlns:a16="http://schemas.microsoft.com/office/drawing/2014/main" id="{D42FAB60-B2D3-5BAC-D8EF-8035EF2F0862}"/>
              </a:ext>
            </a:extLst>
          </p:cNvPr>
          <p:cNvCxnSpPr>
            <a:cxnSpLocks/>
          </p:cNvCxnSpPr>
          <p:nvPr/>
        </p:nvCxnSpPr>
        <p:spPr bwMode="auto">
          <a:xfrm>
            <a:off x="27239727" y="25820151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4" name="TextBox 2073">
            <a:extLst>
              <a:ext uri="{FF2B5EF4-FFF2-40B4-BE49-F238E27FC236}">
                <a16:creationId xmlns:a16="http://schemas.microsoft.com/office/drawing/2014/main" id="{BD75E1FA-8FC6-6723-F72B-7288C5578046}"/>
              </a:ext>
            </a:extLst>
          </p:cNvPr>
          <p:cNvSpPr txBox="1"/>
          <p:nvPr/>
        </p:nvSpPr>
        <p:spPr>
          <a:xfrm>
            <a:off x="25069801" y="25605207"/>
            <a:ext cx="222593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Low-Pass Out</a:t>
            </a:r>
          </a:p>
        </p:txBody>
      </p:sp>
      <p:cxnSp>
        <p:nvCxnSpPr>
          <p:cNvPr id="2076" name="Straight Arrow Connector 2075">
            <a:extLst>
              <a:ext uri="{FF2B5EF4-FFF2-40B4-BE49-F238E27FC236}">
                <a16:creationId xmlns:a16="http://schemas.microsoft.com/office/drawing/2014/main" id="{60559261-0954-9C7E-B4CD-116F8AE706A0}"/>
              </a:ext>
            </a:extLst>
          </p:cNvPr>
          <p:cNvCxnSpPr/>
          <p:nvPr/>
        </p:nvCxnSpPr>
        <p:spPr bwMode="auto">
          <a:xfrm>
            <a:off x="28729416" y="21157095"/>
            <a:ext cx="665065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78" name="Straight Arrow Connector 2077">
            <a:extLst>
              <a:ext uri="{FF2B5EF4-FFF2-40B4-BE49-F238E27FC236}">
                <a16:creationId xmlns:a16="http://schemas.microsoft.com/office/drawing/2014/main" id="{BA00B0BB-D208-0C33-4467-2CA566402448}"/>
              </a:ext>
            </a:extLst>
          </p:cNvPr>
          <p:cNvCxnSpPr>
            <a:cxnSpLocks/>
          </p:cNvCxnSpPr>
          <p:nvPr/>
        </p:nvCxnSpPr>
        <p:spPr bwMode="auto">
          <a:xfrm>
            <a:off x="29429431" y="21157095"/>
            <a:ext cx="444373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87" name="Straight Arrow Connector 2086">
            <a:extLst>
              <a:ext uri="{FF2B5EF4-FFF2-40B4-BE49-F238E27FC236}">
                <a16:creationId xmlns:a16="http://schemas.microsoft.com/office/drawing/2014/main" id="{413C6828-D8DB-6466-29B7-B03012B744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04958" y="21157095"/>
            <a:ext cx="825373" cy="432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0" name="Straight Arrow Connector 2089">
            <a:extLst>
              <a:ext uri="{FF2B5EF4-FFF2-40B4-BE49-F238E27FC236}">
                <a16:creationId xmlns:a16="http://schemas.microsoft.com/office/drawing/2014/main" id="{CE5E9478-397C-8092-31CA-71371E6835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371296" y="19911745"/>
            <a:ext cx="7826" cy="131497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94" name="Picture 2093">
            <a:extLst>
              <a:ext uri="{FF2B5EF4-FFF2-40B4-BE49-F238E27FC236}">
                <a16:creationId xmlns:a16="http://schemas.microsoft.com/office/drawing/2014/main" id="{82F31CCB-0807-4A25-DE8F-3B4D2B376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37709" r="7926" b="33778"/>
          <a:stretch>
            <a:fillRect/>
          </a:stretch>
        </p:blipFill>
        <p:spPr>
          <a:xfrm>
            <a:off x="32442142" y="19278778"/>
            <a:ext cx="1082718" cy="2037949"/>
          </a:xfrm>
          <a:prstGeom prst="rect">
            <a:avLst/>
          </a:prstGeom>
        </p:spPr>
      </p:pic>
      <p:pic>
        <p:nvPicPr>
          <p:cNvPr id="2095" name="Picture 2094">
            <a:extLst>
              <a:ext uri="{FF2B5EF4-FFF2-40B4-BE49-F238E27FC236}">
                <a16:creationId xmlns:a16="http://schemas.microsoft.com/office/drawing/2014/main" id="{CB84C9C6-11C9-AED9-15E7-EAE9D1B25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7" t="37709" r="7925" b="33778"/>
          <a:stretch>
            <a:fillRect/>
          </a:stretch>
        </p:blipFill>
        <p:spPr>
          <a:xfrm flipH="1">
            <a:off x="33438008" y="19271414"/>
            <a:ext cx="550596" cy="2037949"/>
          </a:xfrm>
          <a:prstGeom prst="rect">
            <a:avLst/>
          </a:prstGeom>
        </p:spPr>
      </p:pic>
      <p:pic>
        <p:nvPicPr>
          <p:cNvPr id="2096" name="Picture 2095">
            <a:extLst>
              <a:ext uri="{FF2B5EF4-FFF2-40B4-BE49-F238E27FC236}">
                <a16:creationId xmlns:a16="http://schemas.microsoft.com/office/drawing/2014/main" id="{D2487F2F-69A9-983F-581B-2582FAED8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0" t="37709" r="7926" b="33778"/>
          <a:stretch>
            <a:fillRect/>
          </a:stretch>
        </p:blipFill>
        <p:spPr>
          <a:xfrm>
            <a:off x="33988604" y="20093115"/>
            <a:ext cx="553924" cy="295964"/>
          </a:xfrm>
          <a:prstGeom prst="rect">
            <a:avLst/>
          </a:prstGeom>
        </p:spPr>
      </p:pic>
      <p:pic>
        <p:nvPicPr>
          <p:cNvPr id="2098" name="Picture 2097">
            <a:extLst>
              <a:ext uri="{FF2B5EF4-FFF2-40B4-BE49-F238E27FC236}">
                <a16:creationId xmlns:a16="http://schemas.microsoft.com/office/drawing/2014/main" id="{EFDA5DEE-7DF2-FFFA-7731-8CCC33632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37709" r="7926" b="33778"/>
          <a:stretch>
            <a:fillRect/>
          </a:stretch>
        </p:blipFill>
        <p:spPr>
          <a:xfrm flipH="1">
            <a:off x="34472872" y="20091611"/>
            <a:ext cx="1088101" cy="295964"/>
          </a:xfrm>
          <a:prstGeom prst="rect">
            <a:avLst/>
          </a:prstGeom>
        </p:spPr>
      </p:pic>
      <p:cxnSp>
        <p:nvCxnSpPr>
          <p:cNvPr id="2100" name="Straight Connector 2099">
            <a:extLst>
              <a:ext uri="{FF2B5EF4-FFF2-40B4-BE49-F238E27FC236}">
                <a16:creationId xmlns:a16="http://schemas.microsoft.com/office/drawing/2014/main" id="{E922C7D6-DA24-F7A7-1A79-84C943D95C0B}"/>
              </a:ext>
            </a:extLst>
          </p:cNvPr>
          <p:cNvCxnSpPr/>
          <p:nvPr/>
        </p:nvCxnSpPr>
        <p:spPr bwMode="auto">
          <a:xfrm>
            <a:off x="33988604" y="19112147"/>
            <a:ext cx="0" cy="2128348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2" name="Straight Connector 2101">
            <a:extLst>
              <a:ext uri="{FF2B5EF4-FFF2-40B4-BE49-F238E27FC236}">
                <a16:creationId xmlns:a16="http://schemas.microsoft.com/office/drawing/2014/main" id="{948C302A-75E6-D133-12C9-848E2ECE1064}"/>
              </a:ext>
            </a:extLst>
          </p:cNvPr>
          <p:cNvCxnSpPr/>
          <p:nvPr/>
        </p:nvCxnSpPr>
        <p:spPr bwMode="auto">
          <a:xfrm flipH="1">
            <a:off x="21242691" y="19112147"/>
            <a:ext cx="1474679" cy="1067731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6" name="Straight Connector 2105">
            <a:extLst>
              <a:ext uri="{FF2B5EF4-FFF2-40B4-BE49-F238E27FC236}">
                <a16:creationId xmlns:a16="http://schemas.microsoft.com/office/drawing/2014/main" id="{9EAFD8F1-ED82-8C37-7771-E35AF41F8324}"/>
              </a:ext>
            </a:extLst>
          </p:cNvPr>
          <p:cNvCxnSpPr>
            <a:endCxn id="111" idx="2"/>
          </p:cNvCxnSpPr>
          <p:nvPr/>
        </p:nvCxnSpPr>
        <p:spPr bwMode="auto">
          <a:xfrm flipH="1">
            <a:off x="22747404" y="20550315"/>
            <a:ext cx="1533028" cy="690180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9" name="Straight Connector 2108">
            <a:extLst>
              <a:ext uri="{FF2B5EF4-FFF2-40B4-BE49-F238E27FC236}">
                <a16:creationId xmlns:a16="http://schemas.microsoft.com/office/drawing/2014/main" id="{37229CC6-2ED1-0C2C-BACA-E9AAC9D02DB6}"/>
              </a:ext>
            </a:extLst>
          </p:cNvPr>
          <p:cNvCxnSpPr>
            <a:stCxn id="111" idx="2"/>
            <a:endCxn id="111" idx="1"/>
          </p:cNvCxnSpPr>
          <p:nvPr/>
        </p:nvCxnSpPr>
        <p:spPr bwMode="auto">
          <a:xfrm flipH="1" flipV="1">
            <a:off x="21236325" y="20179878"/>
            <a:ext cx="1511079" cy="1060617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0" name="Straight Connector 2509">
            <a:extLst>
              <a:ext uri="{FF2B5EF4-FFF2-40B4-BE49-F238E27FC236}">
                <a16:creationId xmlns:a16="http://schemas.microsoft.com/office/drawing/2014/main" id="{0EF18784-22C1-BDA3-9BF3-43DECBB9EE7B}"/>
              </a:ext>
            </a:extLst>
          </p:cNvPr>
          <p:cNvCxnSpPr/>
          <p:nvPr/>
        </p:nvCxnSpPr>
        <p:spPr bwMode="auto">
          <a:xfrm flipH="1" flipV="1">
            <a:off x="22741714" y="19110309"/>
            <a:ext cx="1528261" cy="906606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15" name="Picture 2514">
            <a:extLst>
              <a:ext uri="{FF2B5EF4-FFF2-40B4-BE49-F238E27FC236}">
                <a16:creationId xmlns:a16="http://schemas.microsoft.com/office/drawing/2014/main" id="{FD5215AF-C183-7A48-6ADB-1F2603C98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3" t="37709" r="7926" b="33778"/>
          <a:stretch>
            <a:fillRect/>
          </a:stretch>
        </p:blipFill>
        <p:spPr>
          <a:xfrm flipH="1">
            <a:off x="36511194" y="19329791"/>
            <a:ext cx="1058810" cy="847372"/>
          </a:xfrm>
          <a:prstGeom prst="rect">
            <a:avLst/>
          </a:prstGeom>
        </p:spPr>
      </p:pic>
      <p:pic>
        <p:nvPicPr>
          <p:cNvPr id="2516" name="Picture 2515">
            <a:extLst>
              <a:ext uri="{FF2B5EF4-FFF2-40B4-BE49-F238E27FC236}">
                <a16:creationId xmlns:a16="http://schemas.microsoft.com/office/drawing/2014/main" id="{22A7375F-83B9-BF6C-9C18-F8A6E41FA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37709" r="7926" b="33778"/>
          <a:stretch>
            <a:fillRect/>
          </a:stretch>
        </p:blipFill>
        <p:spPr>
          <a:xfrm flipH="1">
            <a:off x="36494222" y="20194413"/>
            <a:ext cx="609600" cy="837287"/>
          </a:xfrm>
          <a:prstGeom prst="rect">
            <a:avLst/>
          </a:prstGeom>
        </p:spPr>
      </p:pic>
      <p:pic>
        <p:nvPicPr>
          <p:cNvPr id="2517" name="Picture 2516">
            <a:extLst>
              <a:ext uri="{FF2B5EF4-FFF2-40B4-BE49-F238E27FC236}">
                <a16:creationId xmlns:a16="http://schemas.microsoft.com/office/drawing/2014/main" id="{74A4DF6E-2225-6CC9-600F-19B038AA6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37709" r="7926" b="33778"/>
          <a:stretch>
            <a:fillRect/>
          </a:stretch>
        </p:blipFill>
        <p:spPr>
          <a:xfrm>
            <a:off x="37025433" y="20183661"/>
            <a:ext cx="609600" cy="848952"/>
          </a:xfrm>
          <a:prstGeom prst="rect">
            <a:avLst/>
          </a:prstGeom>
        </p:spPr>
      </p:pic>
      <p:cxnSp>
        <p:nvCxnSpPr>
          <p:cNvPr id="2521" name="Straight Arrow Connector 2520">
            <a:extLst>
              <a:ext uri="{FF2B5EF4-FFF2-40B4-BE49-F238E27FC236}">
                <a16:creationId xmlns:a16="http://schemas.microsoft.com/office/drawing/2014/main" id="{B905D410-196A-366A-8263-28515778F231}"/>
              </a:ext>
            </a:extLst>
          </p:cNvPr>
          <p:cNvCxnSpPr>
            <a:cxnSpLocks/>
          </p:cNvCxnSpPr>
          <p:nvPr/>
        </p:nvCxnSpPr>
        <p:spPr bwMode="auto">
          <a:xfrm>
            <a:off x="37561022" y="19641541"/>
            <a:ext cx="533400" cy="33020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5" name="Straight Arrow Connector 2524">
            <a:extLst>
              <a:ext uri="{FF2B5EF4-FFF2-40B4-BE49-F238E27FC236}">
                <a16:creationId xmlns:a16="http://schemas.microsoft.com/office/drawing/2014/main" id="{A824BEE6-D157-524A-ADD6-06426146D425}"/>
              </a:ext>
            </a:extLst>
          </p:cNvPr>
          <p:cNvCxnSpPr>
            <a:cxnSpLocks/>
          </p:cNvCxnSpPr>
          <p:nvPr/>
        </p:nvCxnSpPr>
        <p:spPr bwMode="auto">
          <a:xfrm flipV="1">
            <a:off x="37675856" y="20340386"/>
            <a:ext cx="418566" cy="349082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33" name="Freeform: Shape 2532">
            <a:extLst>
              <a:ext uri="{FF2B5EF4-FFF2-40B4-BE49-F238E27FC236}">
                <a16:creationId xmlns:a16="http://schemas.microsoft.com/office/drawing/2014/main" id="{B6019407-80F0-B7F1-5E19-AABFA41BD906}"/>
              </a:ext>
            </a:extLst>
          </p:cNvPr>
          <p:cNvSpPr/>
          <p:nvPr/>
        </p:nvSpPr>
        <p:spPr bwMode="auto">
          <a:xfrm>
            <a:off x="38114007" y="19407129"/>
            <a:ext cx="533400" cy="1444134"/>
          </a:xfrm>
          <a:custGeom>
            <a:avLst/>
            <a:gdLst>
              <a:gd name="connsiteX0" fmla="*/ 0 w 1553028"/>
              <a:gd name="connsiteY0" fmla="*/ 857698 h 1584469"/>
              <a:gd name="connsiteX1" fmla="*/ 58057 w 1553028"/>
              <a:gd name="connsiteY1" fmla="*/ 727069 h 1584469"/>
              <a:gd name="connsiteX2" fmla="*/ 130628 w 1553028"/>
              <a:gd name="connsiteY2" fmla="*/ 1002840 h 1584469"/>
              <a:gd name="connsiteX3" fmla="*/ 290285 w 1553028"/>
              <a:gd name="connsiteY3" fmla="*/ 465812 h 1584469"/>
              <a:gd name="connsiteX4" fmla="*/ 478971 w 1553028"/>
              <a:gd name="connsiteY4" fmla="*/ 1293126 h 1584469"/>
              <a:gd name="connsiteX5" fmla="*/ 667657 w 1553028"/>
              <a:gd name="connsiteY5" fmla="*/ 1355 h 1584469"/>
              <a:gd name="connsiteX6" fmla="*/ 957942 w 1553028"/>
              <a:gd name="connsiteY6" fmla="*/ 1583412 h 1584469"/>
              <a:gd name="connsiteX7" fmla="*/ 1161142 w 1553028"/>
              <a:gd name="connsiteY7" fmla="*/ 262612 h 1584469"/>
              <a:gd name="connsiteX8" fmla="*/ 1364342 w 1553028"/>
              <a:gd name="connsiteY8" fmla="*/ 1293126 h 1584469"/>
              <a:gd name="connsiteX9" fmla="*/ 1494971 w 1553028"/>
              <a:gd name="connsiteY9" fmla="*/ 756098 h 1584469"/>
              <a:gd name="connsiteX10" fmla="*/ 1553028 w 1553028"/>
              <a:gd name="connsiteY10" fmla="*/ 901240 h 158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028" h="1584469">
                <a:moveTo>
                  <a:pt x="0" y="857698"/>
                </a:moveTo>
                <a:cubicBezTo>
                  <a:pt x="18143" y="780288"/>
                  <a:pt x="36286" y="702879"/>
                  <a:pt x="58057" y="727069"/>
                </a:cubicBezTo>
                <a:cubicBezTo>
                  <a:pt x="79828" y="751259"/>
                  <a:pt x="91923" y="1046383"/>
                  <a:pt x="130628" y="1002840"/>
                </a:cubicBezTo>
                <a:cubicBezTo>
                  <a:pt x="169333" y="959297"/>
                  <a:pt x="232228" y="417431"/>
                  <a:pt x="290285" y="465812"/>
                </a:cubicBezTo>
                <a:cubicBezTo>
                  <a:pt x="348342" y="514193"/>
                  <a:pt x="416076" y="1370535"/>
                  <a:pt x="478971" y="1293126"/>
                </a:cubicBezTo>
                <a:cubicBezTo>
                  <a:pt x="541866" y="1215717"/>
                  <a:pt x="587829" y="-47026"/>
                  <a:pt x="667657" y="1355"/>
                </a:cubicBezTo>
                <a:cubicBezTo>
                  <a:pt x="747485" y="49736"/>
                  <a:pt x="875695" y="1539869"/>
                  <a:pt x="957942" y="1583412"/>
                </a:cubicBezTo>
                <a:cubicBezTo>
                  <a:pt x="1040190" y="1626955"/>
                  <a:pt x="1093409" y="310993"/>
                  <a:pt x="1161142" y="262612"/>
                </a:cubicBezTo>
                <a:cubicBezTo>
                  <a:pt x="1228875" y="214231"/>
                  <a:pt x="1308704" y="1210878"/>
                  <a:pt x="1364342" y="1293126"/>
                </a:cubicBezTo>
                <a:cubicBezTo>
                  <a:pt x="1419980" y="1375374"/>
                  <a:pt x="1463523" y="821412"/>
                  <a:pt x="1494971" y="756098"/>
                </a:cubicBezTo>
                <a:cubicBezTo>
                  <a:pt x="1526419" y="690784"/>
                  <a:pt x="1539723" y="796012"/>
                  <a:pt x="1553028" y="90124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536" name="Freeform: Shape 2535">
            <a:extLst>
              <a:ext uri="{FF2B5EF4-FFF2-40B4-BE49-F238E27FC236}">
                <a16:creationId xmlns:a16="http://schemas.microsoft.com/office/drawing/2014/main" id="{6A855203-DBC0-899C-88F4-95604C32CE1E}"/>
              </a:ext>
            </a:extLst>
          </p:cNvPr>
          <p:cNvSpPr/>
          <p:nvPr/>
        </p:nvSpPr>
        <p:spPr bwMode="auto">
          <a:xfrm>
            <a:off x="38627759" y="19426549"/>
            <a:ext cx="533400" cy="1444134"/>
          </a:xfrm>
          <a:custGeom>
            <a:avLst/>
            <a:gdLst>
              <a:gd name="connsiteX0" fmla="*/ 0 w 1553028"/>
              <a:gd name="connsiteY0" fmla="*/ 857698 h 1584469"/>
              <a:gd name="connsiteX1" fmla="*/ 58057 w 1553028"/>
              <a:gd name="connsiteY1" fmla="*/ 727069 h 1584469"/>
              <a:gd name="connsiteX2" fmla="*/ 130628 w 1553028"/>
              <a:gd name="connsiteY2" fmla="*/ 1002840 h 1584469"/>
              <a:gd name="connsiteX3" fmla="*/ 290285 w 1553028"/>
              <a:gd name="connsiteY3" fmla="*/ 465812 h 1584469"/>
              <a:gd name="connsiteX4" fmla="*/ 478971 w 1553028"/>
              <a:gd name="connsiteY4" fmla="*/ 1293126 h 1584469"/>
              <a:gd name="connsiteX5" fmla="*/ 667657 w 1553028"/>
              <a:gd name="connsiteY5" fmla="*/ 1355 h 1584469"/>
              <a:gd name="connsiteX6" fmla="*/ 957942 w 1553028"/>
              <a:gd name="connsiteY6" fmla="*/ 1583412 h 1584469"/>
              <a:gd name="connsiteX7" fmla="*/ 1161142 w 1553028"/>
              <a:gd name="connsiteY7" fmla="*/ 262612 h 1584469"/>
              <a:gd name="connsiteX8" fmla="*/ 1364342 w 1553028"/>
              <a:gd name="connsiteY8" fmla="*/ 1293126 h 1584469"/>
              <a:gd name="connsiteX9" fmla="*/ 1494971 w 1553028"/>
              <a:gd name="connsiteY9" fmla="*/ 756098 h 1584469"/>
              <a:gd name="connsiteX10" fmla="*/ 1553028 w 1553028"/>
              <a:gd name="connsiteY10" fmla="*/ 901240 h 158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3028" h="1584469">
                <a:moveTo>
                  <a:pt x="0" y="857698"/>
                </a:moveTo>
                <a:cubicBezTo>
                  <a:pt x="18143" y="780288"/>
                  <a:pt x="36286" y="702879"/>
                  <a:pt x="58057" y="727069"/>
                </a:cubicBezTo>
                <a:cubicBezTo>
                  <a:pt x="79828" y="751259"/>
                  <a:pt x="91923" y="1046383"/>
                  <a:pt x="130628" y="1002840"/>
                </a:cubicBezTo>
                <a:cubicBezTo>
                  <a:pt x="169333" y="959297"/>
                  <a:pt x="232228" y="417431"/>
                  <a:pt x="290285" y="465812"/>
                </a:cubicBezTo>
                <a:cubicBezTo>
                  <a:pt x="348342" y="514193"/>
                  <a:pt x="416076" y="1370535"/>
                  <a:pt x="478971" y="1293126"/>
                </a:cubicBezTo>
                <a:cubicBezTo>
                  <a:pt x="541866" y="1215717"/>
                  <a:pt x="587829" y="-47026"/>
                  <a:pt x="667657" y="1355"/>
                </a:cubicBezTo>
                <a:cubicBezTo>
                  <a:pt x="747485" y="49736"/>
                  <a:pt x="875695" y="1539869"/>
                  <a:pt x="957942" y="1583412"/>
                </a:cubicBezTo>
                <a:cubicBezTo>
                  <a:pt x="1040190" y="1626955"/>
                  <a:pt x="1093409" y="310993"/>
                  <a:pt x="1161142" y="262612"/>
                </a:cubicBezTo>
                <a:cubicBezTo>
                  <a:pt x="1228875" y="214231"/>
                  <a:pt x="1308704" y="1210878"/>
                  <a:pt x="1364342" y="1293126"/>
                </a:cubicBezTo>
                <a:cubicBezTo>
                  <a:pt x="1419980" y="1375374"/>
                  <a:pt x="1463523" y="821412"/>
                  <a:pt x="1494971" y="756098"/>
                </a:cubicBezTo>
                <a:cubicBezTo>
                  <a:pt x="1526419" y="690784"/>
                  <a:pt x="1539723" y="796012"/>
                  <a:pt x="1553028" y="90124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539" name="TextBox 2538">
            <a:extLst>
              <a:ext uri="{FF2B5EF4-FFF2-40B4-BE49-F238E27FC236}">
                <a16:creationId xmlns:a16="http://schemas.microsoft.com/office/drawing/2014/main" id="{6FD73228-9D61-3865-D253-6170D31D17BB}"/>
              </a:ext>
            </a:extLst>
          </p:cNvPr>
          <p:cNvSpPr txBox="1"/>
          <p:nvPr/>
        </p:nvSpPr>
        <p:spPr>
          <a:xfrm>
            <a:off x="36167669" y="19455320"/>
            <a:ext cx="4375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endParaRPr lang="en-US" sz="1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40" name="TextBox 2539">
            <a:extLst>
              <a:ext uri="{FF2B5EF4-FFF2-40B4-BE49-F238E27FC236}">
                <a16:creationId xmlns:a16="http://schemas.microsoft.com/office/drawing/2014/main" id="{A22828E2-9F38-CAD8-1555-CDE1947E15A9}"/>
              </a:ext>
            </a:extLst>
          </p:cNvPr>
          <p:cNvSpPr txBox="1"/>
          <p:nvPr/>
        </p:nvSpPr>
        <p:spPr>
          <a:xfrm>
            <a:off x="36173261" y="20306844"/>
            <a:ext cx="4375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endParaRPr lang="en-US" sz="1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41" name="Straight Arrow Connector 2540">
            <a:extLst>
              <a:ext uri="{FF2B5EF4-FFF2-40B4-BE49-F238E27FC236}">
                <a16:creationId xmlns:a16="http://schemas.microsoft.com/office/drawing/2014/main" id="{A81D92F7-D4D7-9FCC-1042-9E65CDF2701E}"/>
              </a:ext>
            </a:extLst>
          </p:cNvPr>
          <p:cNvCxnSpPr>
            <a:cxnSpLocks/>
          </p:cNvCxnSpPr>
          <p:nvPr/>
        </p:nvCxnSpPr>
        <p:spPr bwMode="auto">
          <a:xfrm>
            <a:off x="27242526" y="26490295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2" name="TextBox 2541">
            <a:extLst>
              <a:ext uri="{FF2B5EF4-FFF2-40B4-BE49-F238E27FC236}">
                <a16:creationId xmlns:a16="http://schemas.microsoft.com/office/drawing/2014/main" id="{E34E1686-A21A-3BD5-1CE2-613164B5A118}"/>
              </a:ext>
            </a:extLst>
          </p:cNvPr>
          <p:cNvSpPr txBox="1"/>
          <p:nvPr/>
        </p:nvSpPr>
        <p:spPr>
          <a:xfrm>
            <a:off x="25069800" y="26275351"/>
            <a:ext cx="2228733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High-Pass Out</a:t>
            </a:r>
          </a:p>
        </p:txBody>
      </p:sp>
      <p:cxnSp>
        <p:nvCxnSpPr>
          <p:cNvPr id="2543" name="Straight Arrow Connector 2542">
            <a:extLst>
              <a:ext uri="{FF2B5EF4-FFF2-40B4-BE49-F238E27FC236}">
                <a16:creationId xmlns:a16="http://schemas.microsoft.com/office/drawing/2014/main" id="{9EA925D7-E19A-C37B-6D9B-F309D0015141}"/>
              </a:ext>
            </a:extLst>
          </p:cNvPr>
          <p:cNvCxnSpPr>
            <a:cxnSpLocks/>
          </p:cNvCxnSpPr>
          <p:nvPr/>
        </p:nvCxnSpPr>
        <p:spPr bwMode="auto">
          <a:xfrm>
            <a:off x="27247288" y="27138977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4" name="TextBox 2543">
            <a:extLst>
              <a:ext uri="{FF2B5EF4-FFF2-40B4-BE49-F238E27FC236}">
                <a16:creationId xmlns:a16="http://schemas.microsoft.com/office/drawing/2014/main" id="{B26582CF-1B5E-3C87-0712-39EB25A77170}"/>
              </a:ext>
            </a:extLst>
          </p:cNvPr>
          <p:cNvSpPr txBox="1"/>
          <p:nvPr/>
        </p:nvSpPr>
        <p:spPr>
          <a:xfrm>
            <a:off x="24978056" y="26924033"/>
            <a:ext cx="232523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Band-Pass Out</a:t>
            </a:r>
          </a:p>
        </p:txBody>
      </p:sp>
      <p:cxnSp>
        <p:nvCxnSpPr>
          <p:cNvPr id="2545" name="Straight Arrow Connector 2544">
            <a:extLst>
              <a:ext uri="{FF2B5EF4-FFF2-40B4-BE49-F238E27FC236}">
                <a16:creationId xmlns:a16="http://schemas.microsoft.com/office/drawing/2014/main" id="{58DAF7D7-E78B-8463-0754-D2A7DD52122D}"/>
              </a:ext>
            </a:extLst>
          </p:cNvPr>
          <p:cNvCxnSpPr>
            <a:cxnSpLocks/>
          </p:cNvCxnSpPr>
          <p:nvPr/>
        </p:nvCxnSpPr>
        <p:spPr bwMode="auto">
          <a:xfrm>
            <a:off x="25003079" y="25063986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6" name="TextBox 2545">
            <a:extLst>
              <a:ext uri="{FF2B5EF4-FFF2-40B4-BE49-F238E27FC236}">
                <a16:creationId xmlns:a16="http://schemas.microsoft.com/office/drawing/2014/main" id="{8EE7385D-2016-B95C-E1EE-0800D826A7CB}"/>
              </a:ext>
            </a:extLst>
          </p:cNvPr>
          <p:cNvSpPr txBox="1"/>
          <p:nvPr/>
        </p:nvSpPr>
        <p:spPr>
          <a:xfrm>
            <a:off x="25716043" y="24856581"/>
            <a:ext cx="228416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V/Oct (Pitch) In</a:t>
            </a:r>
          </a:p>
        </p:txBody>
      </p:sp>
      <p:cxnSp>
        <p:nvCxnSpPr>
          <p:cNvPr id="2547" name="Straight Arrow Connector 2546">
            <a:extLst>
              <a:ext uri="{FF2B5EF4-FFF2-40B4-BE49-F238E27FC236}">
                <a16:creationId xmlns:a16="http://schemas.microsoft.com/office/drawing/2014/main" id="{098AC036-0153-FBF7-FC78-985C0627F73D}"/>
              </a:ext>
            </a:extLst>
          </p:cNvPr>
          <p:cNvCxnSpPr>
            <a:cxnSpLocks/>
          </p:cNvCxnSpPr>
          <p:nvPr/>
        </p:nvCxnSpPr>
        <p:spPr bwMode="auto">
          <a:xfrm>
            <a:off x="28730590" y="24429473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8" name="TextBox 2547">
            <a:extLst>
              <a:ext uri="{FF2B5EF4-FFF2-40B4-BE49-F238E27FC236}">
                <a16:creationId xmlns:a16="http://schemas.microsoft.com/office/drawing/2014/main" id="{1CF3D172-48C5-2642-B52F-75450FCF4365}"/>
              </a:ext>
            </a:extLst>
          </p:cNvPr>
          <p:cNvSpPr txBox="1"/>
          <p:nvPr/>
        </p:nvSpPr>
        <p:spPr>
          <a:xfrm>
            <a:off x="29443555" y="24222068"/>
            <a:ext cx="2251876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Gate/Trigger In</a:t>
            </a:r>
          </a:p>
        </p:txBody>
      </p:sp>
      <p:cxnSp>
        <p:nvCxnSpPr>
          <p:cNvPr id="2551" name="Straight Arrow Connector 2550">
            <a:extLst>
              <a:ext uri="{FF2B5EF4-FFF2-40B4-BE49-F238E27FC236}">
                <a16:creationId xmlns:a16="http://schemas.microsoft.com/office/drawing/2014/main" id="{CD9B26B9-8369-9DFF-4AE5-8D94FD61E38E}"/>
              </a:ext>
            </a:extLst>
          </p:cNvPr>
          <p:cNvCxnSpPr>
            <a:cxnSpLocks/>
          </p:cNvCxnSpPr>
          <p:nvPr/>
        </p:nvCxnSpPr>
        <p:spPr bwMode="auto">
          <a:xfrm>
            <a:off x="31023102" y="25509538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2" name="TextBox 2551">
            <a:extLst>
              <a:ext uri="{FF2B5EF4-FFF2-40B4-BE49-F238E27FC236}">
                <a16:creationId xmlns:a16="http://schemas.microsoft.com/office/drawing/2014/main" id="{FEE84A94-A81C-9474-FA7E-20F69C8A12AC}"/>
              </a:ext>
            </a:extLst>
          </p:cNvPr>
          <p:cNvSpPr txBox="1"/>
          <p:nvPr/>
        </p:nvSpPr>
        <p:spPr>
          <a:xfrm>
            <a:off x="28956000" y="25294594"/>
            <a:ext cx="212310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Envelope Out</a:t>
            </a:r>
          </a:p>
        </p:txBody>
      </p:sp>
      <p:cxnSp>
        <p:nvCxnSpPr>
          <p:cNvPr id="2553" name="Straight Arrow Connector 2552">
            <a:extLst>
              <a:ext uri="{FF2B5EF4-FFF2-40B4-BE49-F238E27FC236}">
                <a16:creationId xmlns:a16="http://schemas.microsoft.com/office/drawing/2014/main" id="{50F2EE9F-CBF0-E6CC-B2FE-70CC837C9849}"/>
              </a:ext>
            </a:extLst>
          </p:cNvPr>
          <p:cNvCxnSpPr>
            <a:cxnSpLocks/>
          </p:cNvCxnSpPr>
          <p:nvPr/>
        </p:nvCxnSpPr>
        <p:spPr bwMode="auto">
          <a:xfrm>
            <a:off x="31004340" y="26471593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4" name="TextBox 2553">
            <a:extLst>
              <a:ext uri="{FF2B5EF4-FFF2-40B4-BE49-F238E27FC236}">
                <a16:creationId xmlns:a16="http://schemas.microsoft.com/office/drawing/2014/main" id="{2786386D-8B03-AED7-1227-8E1AEE6D6CA3}"/>
              </a:ext>
            </a:extLst>
          </p:cNvPr>
          <p:cNvSpPr txBox="1"/>
          <p:nvPr/>
        </p:nvSpPr>
        <p:spPr>
          <a:xfrm>
            <a:off x="28997425" y="26086268"/>
            <a:ext cx="2028147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Negative Envelope Out</a:t>
            </a:r>
          </a:p>
        </p:txBody>
      </p:sp>
      <p:cxnSp>
        <p:nvCxnSpPr>
          <p:cNvPr id="2555" name="Straight Arrow Connector 2554">
            <a:extLst>
              <a:ext uri="{FF2B5EF4-FFF2-40B4-BE49-F238E27FC236}">
                <a16:creationId xmlns:a16="http://schemas.microsoft.com/office/drawing/2014/main" id="{A0057DC9-FA13-D748-143C-E9F42451786B}"/>
              </a:ext>
            </a:extLst>
          </p:cNvPr>
          <p:cNvCxnSpPr>
            <a:cxnSpLocks/>
          </p:cNvCxnSpPr>
          <p:nvPr/>
        </p:nvCxnSpPr>
        <p:spPr bwMode="auto">
          <a:xfrm>
            <a:off x="32502876" y="23332334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6" name="TextBox 2555">
            <a:extLst>
              <a:ext uri="{FF2B5EF4-FFF2-40B4-BE49-F238E27FC236}">
                <a16:creationId xmlns:a16="http://schemas.microsoft.com/office/drawing/2014/main" id="{64231E67-406E-9725-8133-04E895AABC96}"/>
              </a:ext>
            </a:extLst>
          </p:cNvPr>
          <p:cNvSpPr txBox="1"/>
          <p:nvPr/>
        </p:nvSpPr>
        <p:spPr>
          <a:xfrm>
            <a:off x="33215841" y="23124929"/>
            <a:ext cx="206475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Audio/</a:t>
            </a:r>
            <a:r>
              <a:rPr lang="en-US" sz="2200" dirty="0">
                <a:solidFill>
                  <a:srgbClr val="FF0000"/>
                </a:solidFill>
              </a:rPr>
              <a:t>CV</a:t>
            </a:r>
            <a:r>
              <a:rPr lang="en-US" sz="2200" dirty="0">
                <a:solidFill>
                  <a:srgbClr val="000622"/>
                </a:solidFill>
              </a:rPr>
              <a:t> In 1</a:t>
            </a:r>
          </a:p>
        </p:txBody>
      </p:sp>
      <p:cxnSp>
        <p:nvCxnSpPr>
          <p:cNvPr id="2557" name="Straight Arrow Connector 2556">
            <a:extLst>
              <a:ext uri="{FF2B5EF4-FFF2-40B4-BE49-F238E27FC236}">
                <a16:creationId xmlns:a16="http://schemas.microsoft.com/office/drawing/2014/main" id="{39D7B94D-B53C-D206-B8CE-B565094FF70B}"/>
              </a:ext>
            </a:extLst>
          </p:cNvPr>
          <p:cNvCxnSpPr>
            <a:cxnSpLocks/>
          </p:cNvCxnSpPr>
          <p:nvPr/>
        </p:nvCxnSpPr>
        <p:spPr bwMode="auto">
          <a:xfrm>
            <a:off x="34787838" y="23920362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8" name="TextBox 2557">
            <a:extLst>
              <a:ext uri="{FF2B5EF4-FFF2-40B4-BE49-F238E27FC236}">
                <a16:creationId xmlns:a16="http://schemas.microsoft.com/office/drawing/2014/main" id="{8D1B8BF1-B858-1087-EF8C-B2F8EB0FAE1B}"/>
              </a:ext>
            </a:extLst>
          </p:cNvPr>
          <p:cNvSpPr txBox="1"/>
          <p:nvPr/>
        </p:nvSpPr>
        <p:spPr>
          <a:xfrm>
            <a:off x="32537400" y="23686368"/>
            <a:ext cx="227474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Audio/</a:t>
            </a:r>
            <a:r>
              <a:rPr lang="en-US" sz="2200" dirty="0">
                <a:solidFill>
                  <a:srgbClr val="FF0000"/>
                </a:solidFill>
              </a:rPr>
              <a:t>CV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Out 1</a:t>
            </a:r>
          </a:p>
        </p:txBody>
      </p:sp>
      <p:cxnSp>
        <p:nvCxnSpPr>
          <p:cNvPr id="2559" name="Straight Arrow Connector 2558">
            <a:extLst>
              <a:ext uri="{FF2B5EF4-FFF2-40B4-BE49-F238E27FC236}">
                <a16:creationId xmlns:a16="http://schemas.microsoft.com/office/drawing/2014/main" id="{9900A047-82C8-378D-1D04-BD0F2AC6E6EF}"/>
              </a:ext>
            </a:extLst>
          </p:cNvPr>
          <p:cNvCxnSpPr>
            <a:cxnSpLocks/>
          </p:cNvCxnSpPr>
          <p:nvPr/>
        </p:nvCxnSpPr>
        <p:spPr bwMode="auto">
          <a:xfrm>
            <a:off x="32473895" y="24429712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2" name="TextBox 2111">
            <a:extLst>
              <a:ext uri="{FF2B5EF4-FFF2-40B4-BE49-F238E27FC236}">
                <a16:creationId xmlns:a16="http://schemas.microsoft.com/office/drawing/2014/main" id="{8797A193-9B12-1417-41F5-5C9052D5F076}"/>
              </a:ext>
            </a:extLst>
          </p:cNvPr>
          <p:cNvSpPr txBox="1"/>
          <p:nvPr/>
        </p:nvSpPr>
        <p:spPr>
          <a:xfrm>
            <a:off x="33186860" y="24222307"/>
            <a:ext cx="209374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Audio/</a:t>
            </a:r>
            <a:r>
              <a:rPr lang="en-US" sz="2200" dirty="0">
                <a:solidFill>
                  <a:srgbClr val="FF0000"/>
                </a:solidFill>
              </a:rPr>
              <a:t>CV</a:t>
            </a:r>
            <a:r>
              <a:rPr lang="en-US" sz="2200" dirty="0">
                <a:solidFill>
                  <a:srgbClr val="000622"/>
                </a:solidFill>
              </a:rPr>
              <a:t> In 2</a:t>
            </a:r>
          </a:p>
        </p:txBody>
      </p:sp>
      <p:cxnSp>
        <p:nvCxnSpPr>
          <p:cNvPr id="2113" name="Straight Arrow Connector 2112">
            <a:extLst>
              <a:ext uri="{FF2B5EF4-FFF2-40B4-BE49-F238E27FC236}">
                <a16:creationId xmlns:a16="http://schemas.microsoft.com/office/drawing/2014/main" id="{A09F8980-1F3E-5B6F-C2AF-D19D90D1A0FC}"/>
              </a:ext>
            </a:extLst>
          </p:cNvPr>
          <p:cNvCxnSpPr>
            <a:cxnSpLocks/>
          </p:cNvCxnSpPr>
          <p:nvPr/>
        </p:nvCxnSpPr>
        <p:spPr bwMode="auto">
          <a:xfrm>
            <a:off x="34758857" y="25017740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4" name="TextBox 2113">
            <a:extLst>
              <a:ext uri="{FF2B5EF4-FFF2-40B4-BE49-F238E27FC236}">
                <a16:creationId xmlns:a16="http://schemas.microsoft.com/office/drawing/2014/main" id="{2A925A29-D8CA-8704-C9CE-3F4564F2E728}"/>
              </a:ext>
            </a:extLst>
          </p:cNvPr>
          <p:cNvSpPr txBox="1"/>
          <p:nvPr/>
        </p:nvSpPr>
        <p:spPr>
          <a:xfrm>
            <a:off x="32537400" y="24783746"/>
            <a:ext cx="2245768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Audio/</a:t>
            </a:r>
            <a:r>
              <a:rPr lang="en-US" sz="2200" dirty="0">
                <a:solidFill>
                  <a:srgbClr val="FF0000"/>
                </a:solidFill>
              </a:rPr>
              <a:t>CV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Out 2</a:t>
            </a:r>
          </a:p>
        </p:txBody>
      </p:sp>
      <p:cxnSp>
        <p:nvCxnSpPr>
          <p:cNvPr id="2115" name="Straight Arrow Connector 2114">
            <a:extLst>
              <a:ext uri="{FF2B5EF4-FFF2-40B4-BE49-F238E27FC236}">
                <a16:creationId xmlns:a16="http://schemas.microsoft.com/office/drawing/2014/main" id="{5E8CC645-AE7E-BCEC-1D18-8952D15FF524}"/>
              </a:ext>
            </a:extLst>
          </p:cNvPr>
          <p:cNvCxnSpPr>
            <a:cxnSpLocks/>
          </p:cNvCxnSpPr>
          <p:nvPr/>
        </p:nvCxnSpPr>
        <p:spPr bwMode="auto">
          <a:xfrm>
            <a:off x="32462665" y="25526438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6" name="TextBox 2115">
            <a:extLst>
              <a:ext uri="{FF2B5EF4-FFF2-40B4-BE49-F238E27FC236}">
                <a16:creationId xmlns:a16="http://schemas.microsoft.com/office/drawing/2014/main" id="{3E509E82-64E0-5D99-B8D5-6225E74B52C0}"/>
              </a:ext>
            </a:extLst>
          </p:cNvPr>
          <p:cNvSpPr txBox="1"/>
          <p:nvPr/>
        </p:nvSpPr>
        <p:spPr>
          <a:xfrm>
            <a:off x="33175630" y="25319033"/>
            <a:ext cx="210497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Audio/</a:t>
            </a:r>
            <a:r>
              <a:rPr lang="en-US" sz="2200" dirty="0">
                <a:solidFill>
                  <a:srgbClr val="FF0000"/>
                </a:solidFill>
              </a:rPr>
              <a:t>CV</a:t>
            </a:r>
            <a:r>
              <a:rPr lang="en-US" sz="2200" dirty="0">
                <a:solidFill>
                  <a:srgbClr val="000622"/>
                </a:solidFill>
              </a:rPr>
              <a:t> In 3</a:t>
            </a:r>
          </a:p>
        </p:txBody>
      </p:sp>
      <p:cxnSp>
        <p:nvCxnSpPr>
          <p:cNvPr id="2117" name="Straight Arrow Connector 2116">
            <a:extLst>
              <a:ext uri="{FF2B5EF4-FFF2-40B4-BE49-F238E27FC236}">
                <a16:creationId xmlns:a16="http://schemas.microsoft.com/office/drawing/2014/main" id="{7721FFDB-0060-A20C-06AC-16C2B6F0B827}"/>
              </a:ext>
            </a:extLst>
          </p:cNvPr>
          <p:cNvCxnSpPr>
            <a:cxnSpLocks/>
          </p:cNvCxnSpPr>
          <p:nvPr/>
        </p:nvCxnSpPr>
        <p:spPr bwMode="auto">
          <a:xfrm>
            <a:off x="34747627" y="26114466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8" name="TextBox 2117">
            <a:extLst>
              <a:ext uri="{FF2B5EF4-FFF2-40B4-BE49-F238E27FC236}">
                <a16:creationId xmlns:a16="http://schemas.microsoft.com/office/drawing/2014/main" id="{1C670025-934C-9361-6143-93A94DC151A8}"/>
              </a:ext>
            </a:extLst>
          </p:cNvPr>
          <p:cNvSpPr txBox="1"/>
          <p:nvPr/>
        </p:nvSpPr>
        <p:spPr>
          <a:xfrm>
            <a:off x="32481494" y="25880472"/>
            <a:ext cx="229044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Audio/</a:t>
            </a:r>
            <a:r>
              <a:rPr lang="en-US" sz="2200" dirty="0">
                <a:solidFill>
                  <a:srgbClr val="FF0000"/>
                </a:solidFill>
              </a:rPr>
              <a:t>CV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Out 3</a:t>
            </a:r>
          </a:p>
        </p:txBody>
      </p:sp>
      <p:cxnSp>
        <p:nvCxnSpPr>
          <p:cNvPr id="2119" name="Straight Arrow Connector 2118">
            <a:extLst>
              <a:ext uri="{FF2B5EF4-FFF2-40B4-BE49-F238E27FC236}">
                <a16:creationId xmlns:a16="http://schemas.microsoft.com/office/drawing/2014/main" id="{77AE721A-E0EA-DFA5-83AB-B20C614D7EED}"/>
              </a:ext>
            </a:extLst>
          </p:cNvPr>
          <p:cNvCxnSpPr>
            <a:cxnSpLocks/>
          </p:cNvCxnSpPr>
          <p:nvPr/>
        </p:nvCxnSpPr>
        <p:spPr bwMode="auto">
          <a:xfrm>
            <a:off x="32468513" y="26597692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0" name="TextBox 2119">
            <a:extLst>
              <a:ext uri="{FF2B5EF4-FFF2-40B4-BE49-F238E27FC236}">
                <a16:creationId xmlns:a16="http://schemas.microsoft.com/office/drawing/2014/main" id="{5F69A58D-9D6C-1025-8588-141437867A01}"/>
              </a:ext>
            </a:extLst>
          </p:cNvPr>
          <p:cNvSpPr txBox="1"/>
          <p:nvPr/>
        </p:nvSpPr>
        <p:spPr>
          <a:xfrm>
            <a:off x="33181478" y="26390287"/>
            <a:ext cx="2099122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Audio/</a:t>
            </a:r>
            <a:r>
              <a:rPr lang="en-US" sz="2200" dirty="0">
                <a:solidFill>
                  <a:srgbClr val="FF0000"/>
                </a:solidFill>
              </a:rPr>
              <a:t>CV</a:t>
            </a:r>
            <a:r>
              <a:rPr lang="en-US" sz="2200" dirty="0">
                <a:solidFill>
                  <a:srgbClr val="000622"/>
                </a:solidFill>
              </a:rPr>
              <a:t> In 4</a:t>
            </a:r>
          </a:p>
        </p:txBody>
      </p:sp>
      <p:cxnSp>
        <p:nvCxnSpPr>
          <p:cNvPr id="2121" name="Straight Arrow Connector 2120">
            <a:extLst>
              <a:ext uri="{FF2B5EF4-FFF2-40B4-BE49-F238E27FC236}">
                <a16:creationId xmlns:a16="http://schemas.microsoft.com/office/drawing/2014/main" id="{519FA454-983A-35E4-F937-D102145D94D5}"/>
              </a:ext>
            </a:extLst>
          </p:cNvPr>
          <p:cNvCxnSpPr>
            <a:cxnSpLocks/>
          </p:cNvCxnSpPr>
          <p:nvPr/>
        </p:nvCxnSpPr>
        <p:spPr bwMode="auto">
          <a:xfrm>
            <a:off x="34753475" y="27185720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4" name="TextBox 2123">
            <a:extLst>
              <a:ext uri="{FF2B5EF4-FFF2-40B4-BE49-F238E27FC236}">
                <a16:creationId xmlns:a16="http://schemas.microsoft.com/office/drawing/2014/main" id="{48440527-2010-E04F-2B5B-487B034D126B}"/>
              </a:ext>
            </a:extLst>
          </p:cNvPr>
          <p:cNvSpPr txBox="1"/>
          <p:nvPr/>
        </p:nvSpPr>
        <p:spPr>
          <a:xfrm>
            <a:off x="32481494" y="26951726"/>
            <a:ext cx="2296292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Audio/</a:t>
            </a:r>
            <a:r>
              <a:rPr lang="en-US" sz="2200" dirty="0">
                <a:solidFill>
                  <a:srgbClr val="FF0000"/>
                </a:solidFill>
              </a:rPr>
              <a:t>CV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Out 4</a:t>
            </a:r>
          </a:p>
        </p:txBody>
      </p:sp>
      <p:cxnSp>
        <p:nvCxnSpPr>
          <p:cNvPr id="2125" name="Straight Arrow Connector 2124">
            <a:extLst>
              <a:ext uri="{FF2B5EF4-FFF2-40B4-BE49-F238E27FC236}">
                <a16:creationId xmlns:a16="http://schemas.microsoft.com/office/drawing/2014/main" id="{6F585486-E2D4-EB1C-7B8F-502E83E1F2FD}"/>
              </a:ext>
            </a:extLst>
          </p:cNvPr>
          <p:cNvCxnSpPr>
            <a:cxnSpLocks/>
          </p:cNvCxnSpPr>
          <p:nvPr/>
        </p:nvCxnSpPr>
        <p:spPr bwMode="auto">
          <a:xfrm>
            <a:off x="36277910" y="24486792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6" name="TextBox 2125">
            <a:extLst>
              <a:ext uri="{FF2B5EF4-FFF2-40B4-BE49-F238E27FC236}">
                <a16:creationId xmlns:a16="http://schemas.microsoft.com/office/drawing/2014/main" id="{94208ADA-2804-2B0B-D320-9B38A48DAFDB}"/>
              </a:ext>
            </a:extLst>
          </p:cNvPr>
          <p:cNvSpPr txBox="1"/>
          <p:nvPr/>
        </p:nvSpPr>
        <p:spPr>
          <a:xfrm>
            <a:off x="36990875" y="24279387"/>
            <a:ext cx="164592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 In 1</a:t>
            </a:r>
          </a:p>
        </p:txBody>
      </p:sp>
      <p:cxnSp>
        <p:nvCxnSpPr>
          <p:cNvPr id="2127" name="Straight Arrow Connector 2126">
            <a:extLst>
              <a:ext uri="{FF2B5EF4-FFF2-40B4-BE49-F238E27FC236}">
                <a16:creationId xmlns:a16="http://schemas.microsoft.com/office/drawing/2014/main" id="{EA5B870D-1A4A-3161-F4E8-C5A7B6209A64}"/>
              </a:ext>
            </a:extLst>
          </p:cNvPr>
          <p:cNvCxnSpPr>
            <a:cxnSpLocks/>
          </p:cNvCxnSpPr>
          <p:nvPr/>
        </p:nvCxnSpPr>
        <p:spPr bwMode="auto">
          <a:xfrm>
            <a:off x="36277910" y="25247509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8" name="TextBox 2127">
            <a:extLst>
              <a:ext uri="{FF2B5EF4-FFF2-40B4-BE49-F238E27FC236}">
                <a16:creationId xmlns:a16="http://schemas.microsoft.com/office/drawing/2014/main" id="{71B4D41E-E3D9-995F-CF80-C42D4DBA188C}"/>
              </a:ext>
            </a:extLst>
          </p:cNvPr>
          <p:cNvSpPr txBox="1"/>
          <p:nvPr/>
        </p:nvSpPr>
        <p:spPr>
          <a:xfrm>
            <a:off x="36990875" y="25040104"/>
            <a:ext cx="164592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 In 2</a:t>
            </a:r>
          </a:p>
        </p:txBody>
      </p:sp>
      <p:cxnSp>
        <p:nvCxnSpPr>
          <p:cNvPr id="2129" name="Straight Arrow Connector 2128">
            <a:extLst>
              <a:ext uri="{FF2B5EF4-FFF2-40B4-BE49-F238E27FC236}">
                <a16:creationId xmlns:a16="http://schemas.microsoft.com/office/drawing/2014/main" id="{2AA1991D-5740-7F90-BA54-DF0DE95BDE99}"/>
              </a:ext>
            </a:extLst>
          </p:cNvPr>
          <p:cNvCxnSpPr>
            <a:cxnSpLocks/>
          </p:cNvCxnSpPr>
          <p:nvPr/>
        </p:nvCxnSpPr>
        <p:spPr bwMode="auto">
          <a:xfrm>
            <a:off x="36277910" y="25945703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31" name="TextBox 2130">
            <a:extLst>
              <a:ext uri="{FF2B5EF4-FFF2-40B4-BE49-F238E27FC236}">
                <a16:creationId xmlns:a16="http://schemas.microsoft.com/office/drawing/2014/main" id="{197CF76F-0033-D209-D7DA-9AD4AB2C0F42}"/>
              </a:ext>
            </a:extLst>
          </p:cNvPr>
          <p:cNvSpPr txBox="1"/>
          <p:nvPr/>
        </p:nvSpPr>
        <p:spPr>
          <a:xfrm>
            <a:off x="36990875" y="25738298"/>
            <a:ext cx="164592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 In 3</a:t>
            </a:r>
          </a:p>
        </p:txBody>
      </p:sp>
      <p:cxnSp>
        <p:nvCxnSpPr>
          <p:cNvPr id="2133" name="Straight Arrow Connector 2132">
            <a:extLst>
              <a:ext uri="{FF2B5EF4-FFF2-40B4-BE49-F238E27FC236}">
                <a16:creationId xmlns:a16="http://schemas.microsoft.com/office/drawing/2014/main" id="{8DD629CD-DB4A-C317-31E9-D005483FFAB7}"/>
              </a:ext>
            </a:extLst>
          </p:cNvPr>
          <p:cNvCxnSpPr>
            <a:cxnSpLocks/>
          </p:cNvCxnSpPr>
          <p:nvPr/>
        </p:nvCxnSpPr>
        <p:spPr bwMode="auto">
          <a:xfrm>
            <a:off x="36277910" y="26685585"/>
            <a:ext cx="771302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34" name="TextBox 2133">
            <a:extLst>
              <a:ext uri="{FF2B5EF4-FFF2-40B4-BE49-F238E27FC236}">
                <a16:creationId xmlns:a16="http://schemas.microsoft.com/office/drawing/2014/main" id="{6D7FFAF5-823C-17BB-A786-02AE210C75DF}"/>
              </a:ext>
            </a:extLst>
          </p:cNvPr>
          <p:cNvSpPr txBox="1"/>
          <p:nvPr/>
        </p:nvSpPr>
        <p:spPr>
          <a:xfrm>
            <a:off x="36990875" y="26478180"/>
            <a:ext cx="164592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622"/>
                </a:solidFill>
              </a:rPr>
              <a:t>Audio In 4</a:t>
            </a:r>
          </a:p>
        </p:txBody>
      </p:sp>
      <p:sp>
        <p:nvSpPr>
          <p:cNvPr id="2142" name="TextBox 2141">
            <a:extLst>
              <a:ext uri="{FF2B5EF4-FFF2-40B4-BE49-F238E27FC236}">
                <a16:creationId xmlns:a16="http://schemas.microsoft.com/office/drawing/2014/main" id="{A88F6E2E-DB4D-31B1-0E80-C8AB19A73183}"/>
              </a:ext>
            </a:extLst>
          </p:cNvPr>
          <p:cNvSpPr txBox="1"/>
          <p:nvPr/>
        </p:nvSpPr>
        <p:spPr>
          <a:xfrm>
            <a:off x="14274539" y="29804633"/>
            <a:ext cx="192866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±12VDC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&amp;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±5VDC</a:t>
            </a:r>
          </a:p>
        </p:txBody>
      </p:sp>
      <p:sp>
        <p:nvSpPr>
          <p:cNvPr id="2146" name="TextBox 2145">
            <a:extLst>
              <a:ext uri="{FF2B5EF4-FFF2-40B4-BE49-F238E27FC236}">
                <a16:creationId xmlns:a16="http://schemas.microsoft.com/office/drawing/2014/main" id="{FC6C3690-C053-6724-4745-55DD43F0B2BC}"/>
              </a:ext>
            </a:extLst>
          </p:cNvPr>
          <p:cNvSpPr txBox="1"/>
          <p:nvPr/>
        </p:nvSpPr>
        <p:spPr>
          <a:xfrm>
            <a:off x="21836690" y="29801679"/>
            <a:ext cx="1928667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±12VDC</a:t>
            </a:r>
          </a:p>
        </p:txBody>
      </p:sp>
      <p:sp>
        <p:nvSpPr>
          <p:cNvPr id="2149" name="TextBox 2148">
            <a:extLst>
              <a:ext uri="{FF2B5EF4-FFF2-40B4-BE49-F238E27FC236}">
                <a16:creationId xmlns:a16="http://schemas.microsoft.com/office/drawing/2014/main" id="{0BB86C1C-B496-6B6B-C941-5A60BB2A1E80}"/>
              </a:ext>
            </a:extLst>
          </p:cNvPr>
          <p:cNvSpPr txBox="1"/>
          <p:nvPr/>
        </p:nvSpPr>
        <p:spPr>
          <a:xfrm>
            <a:off x="25524800" y="29804633"/>
            <a:ext cx="1928667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±12VDC</a:t>
            </a:r>
          </a:p>
        </p:txBody>
      </p:sp>
      <p:sp>
        <p:nvSpPr>
          <p:cNvPr id="2152" name="TextBox 2151">
            <a:extLst>
              <a:ext uri="{FF2B5EF4-FFF2-40B4-BE49-F238E27FC236}">
                <a16:creationId xmlns:a16="http://schemas.microsoft.com/office/drawing/2014/main" id="{DD6F15A0-6292-156E-4694-096620A4FE92}"/>
              </a:ext>
            </a:extLst>
          </p:cNvPr>
          <p:cNvSpPr txBox="1"/>
          <p:nvPr/>
        </p:nvSpPr>
        <p:spPr>
          <a:xfrm>
            <a:off x="29276160" y="29804633"/>
            <a:ext cx="1928667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±12VDC</a:t>
            </a:r>
          </a:p>
        </p:txBody>
      </p:sp>
      <p:sp>
        <p:nvSpPr>
          <p:cNvPr id="2153" name="TextBox 2152">
            <a:extLst>
              <a:ext uri="{FF2B5EF4-FFF2-40B4-BE49-F238E27FC236}">
                <a16:creationId xmlns:a16="http://schemas.microsoft.com/office/drawing/2014/main" id="{823C6B68-350B-AF7A-FFF8-E18D46021192}"/>
              </a:ext>
            </a:extLst>
          </p:cNvPr>
          <p:cNvSpPr txBox="1"/>
          <p:nvPr/>
        </p:nvSpPr>
        <p:spPr>
          <a:xfrm>
            <a:off x="36761422" y="29804633"/>
            <a:ext cx="1928667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±12VDC</a:t>
            </a:r>
          </a:p>
        </p:txBody>
      </p:sp>
      <p:sp>
        <p:nvSpPr>
          <p:cNvPr id="2157" name="TextBox 2156">
            <a:extLst>
              <a:ext uri="{FF2B5EF4-FFF2-40B4-BE49-F238E27FC236}">
                <a16:creationId xmlns:a16="http://schemas.microsoft.com/office/drawing/2014/main" id="{31D0B904-DCBE-5677-48B8-0B55891FB354}"/>
              </a:ext>
            </a:extLst>
          </p:cNvPr>
          <p:cNvSpPr txBox="1"/>
          <p:nvPr/>
        </p:nvSpPr>
        <p:spPr>
          <a:xfrm>
            <a:off x="18040524" y="29804633"/>
            <a:ext cx="192866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±12VDC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&amp;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±5VDC</a:t>
            </a:r>
          </a:p>
        </p:txBody>
      </p:sp>
      <p:pic>
        <p:nvPicPr>
          <p:cNvPr id="2158" name="Picture 2157">
            <a:extLst>
              <a:ext uri="{FF2B5EF4-FFF2-40B4-BE49-F238E27FC236}">
                <a16:creationId xmlns:a16="http://schemas.microsoft.com/office/drawing/2014/main" id="{00839FB6-AED5-2510-BB48-6B0C7A3AF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848" y="11389791"/>
            <a:ext cx="7359545" cy="32767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73" name="Picture 2172">
            <a:extLst>
              <a:ext uri="{FF2B5EF4-FFF2-40B4-BE49-F238E27FC236}">
                <a16:creationId xmlns:a16="http://schemas.microsoft.com/office/drawing/2014/main" id="{0B1F9312-64D0-5E57-2619-5F63594D1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2" b="33125"/>
          <a:stretch>
            <a:fillRect/>
          </a:stretch>
        </p:blipFill>
        <p:spPr>
          <a:xfrm>
            <a:off x="40431783" y="23615304"/>
            <a:ext cx="3055369" cy="962539"/>
          </a:xfrm>
          <a:prstGeom prst="rect">
            <a:avLst/>
          </a:prstGeom>
        </p:spPr>
      </p:pic>
      <p:pic>
        <p:nvPicPr>
          <p:cNvPr id="2176" name="Picture 2175">
            <a:extLst>
              <a:ext uri="{FF2B5EF4-FFF2-40B4-BE49-F238E27FC236}">
                <a16:creationId xmlns:a16="http://schemas.microsoft.com/office/drawing/2014/main" id="{47B7D74F-EEB5-E923-B68F-24EA42A37D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345" y="26253340"/>
            <a:ext cx="1874358" cy="1874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6822C-01A4-028D-B874-42F8B4530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888" y="10744768"/>
            <a:ext cx="8201344" cy="39530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CDC5F6-B644-B7AC-8EFC-A2FA750A89D1}"/>
              </a:ext>
            </a:extLst>
          </p:cNvPr>
          <p:cNvSpPr txBox="1"/>
          <p:nvPr/>
        </p:nvSpPr>
        <p:spPr>
          <a:xfrm>
            <a:off x="40631019" y="31318200"/>
            <a:ext cx="326018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(from wall power)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16135</TotalTime>
  <Words>715</Words>
  <Application>Microsoft Office PowerPoint</Application>
  <PresentationFormat>Custom</PresentationFormat>
  <Paragraphs>144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μModules: A Low-Cost, Eurorack-Compatible Modular Audio Synthesis System Nolan K. Juneau (nkj1006@usnh.edu) Faculty Advisor: Dr. Wayne Smith, Ph.D. Department of Electrical and Computer Engineering, University of New Hampshire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Nolan Juneau</cp:lastModifiedBy>
  <cp:revision>288</cp:revision>
  <cp:lastPrinted>2014-02-24T14:53:09Z</cp:lastPrinted>
  <dcterms:created xsi:type="dcterms:W3CDTF">2004-07-26T21:45:23Z</dcterms:created>
  <dcterms:modified xsi:type="dcterms:W3CDTF">2026-04-03T02:11:28Z</dcterms:modified>
  <cp:category>science research poster</cp:category>
</cp:coreProperties>
</file>