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notesMasterIdLst>
    <p:notesMasterId r:id="rId5"/>
  </p:notes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2078DC-D261-4922-BFD0-561534C03CC0}" v="1" dt="2026-04-19T21:47:22.544"/>
    <p1510:client id="{100AE177-BB83-4715-8633-41F1A883A845}" v="2570" dt="2026-04-19T20:52:27.286"/>
    <p1510:client id="{333209B4-BA06-7ACA-C4A5-034001BA5F5F}" v="211" dt="2026-04-19T21:11:11.287"/>
    <p1510:client id="{D2EF646D-5B0E-4A31-4D44-F4976F9BABD2}" v="45" dt="2026-04-19T20:49:10.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3"/>
    </inkml:context>
    <inkml:brush xml:id="br0">
      <inkml:brushProperty name="width" value="0.035" units="cm"/>
      <inkml:brushProperty name="height" value="0.035" units="cm"/>
    </inkml:brush>
  </inkml:definitions>
  <inkml:trace contextRef="#ctx0" brushRef="#br0">0 1459 21389,'0'-1458'0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2"/>
    </inkml:context>
    <inkml:brush xml:id="br0">
      <inkml:brushProperty name="width" value="0.035" units="cm"/>
      <inkml:brushProperty name="height" value="0.035" units="cm"/>
    </inkml:brush>
  </inkml:definitions>
  <inkml:trace contextRef="#ctx0" brushRef="#br0">1099 1 21389,'-1098'0'0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3"/>
    </inkml:context>
    <inkml:brush xml:id="br0">
      <inkml:brushProperty name="width" value="0.035" units="cm"/>
      <inkml:brushProperty name="height" value="0.035" units="cm"/>
      <inkml:brushProperty name="color" value="#FF0000"/>
    </inkml:brush>
  </inkml:definitions>
  <inkml:trace contextRef="#ctx0" brushRef="#br0">0 0 23892,'0'764'0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4"/>
    </inkml:context>
    <inkml:brush xml:id="br0">
      <inkml:brushProperty name="width" value="0.035" units="cm"/>
      <inkml:brushProperty name="height" value="0.035" units="cm"/>
      <inkml:brushProperty name="color" value="#FF0000"/>
    </inkml:brush>
  </inkml:definitions>
  <inkml:trace contextRef="#ctx0" brushRef="#br0">0 0 21389,'786'0'0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5"/>
    </inkml:context>
    <inkml:brush xml:id="br0">
      <inkml:brushProperty name="width" value="0.035" units="cm"/>
      <inkml:brushProperty name="height" value="0.035" units="cm"/>
    </inkml:brush>
  </inkml:definitions>
  <inkml:trace contextRef="#ctx0" brushRef="#br0">1 1 22663,'117'1528'0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6"/>
    </inkml:context>
    <inkml:brush xml:id="br0">
      <inkml:brushProperty name="width" value="0.035" units="cm"/>
      <inkml:brushProperty name="height" value="0.035" units="cm"/>
    </inkml:brush>
  </inkml:definitions>
  <inkml:trace contextRef="#ctx0" brushRef="#br0">1 0 23892,'0'1176'0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7"/>
    </inkml:context>
    <inkml:brush xml:id="br0">
      <inkml:brushProperty name="width" value="0.035" units="cm"/>
      <inkml:brushProperty name="height" value="0.035" units="cm"/>
    </inkml:brush>
  </inkml:definitions>
  <inkml:trace contextRef="#ctx0" brushRef="#br0">1 1 23892,'0'711'0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8"/>
    </inkml:context>
    <inkml:brush xml:id="br0">
      <inkml:brushProperty name="width" value="0.035" units="cm"/>
      <inkml:brushProperty name="height" value="0.035" units="cm"/>
      <inkml:brushProperty name="color" value="#FF0000"/>
    </inkml:brush>
  </inkml:definitions>
  <inkml:trace contextRef="#ctx0" brushRef="#br0">4763 0 21389,'-4763'0'0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9"/>
    </inkml:context>
    <inkml:brush xml:id="br0">
      <inkml:brushProperty name="width" value="0.035" units="cm"/>
      <inkml:brushProperty name="height" value="0.035" units="cm"/>
    </inkml:brush>
  </inkml:definitions>
  <inkml:trace contextRef="#ctx0" brushRef="#br0">5430 1 24120,'-5429'0'0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0"/>
    </inkml:context>
    <inkml:brush xml:id="br0">
      <inkml:brushProperty name="width" value="0.035" units="cm"/>
      <inkml:brushProperty name="height" value="0.035" units="cm"/>
    </inkml:brush>
  </inkml:definitions>
  <inkml:trace contextRef="#ctx0" brushRef="#br0">0 0 24120,'0'1229'0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1"/>
    </inkml:context>
    <inkml:brush xml:id="br0">
      <inkml:brushProperty name="width" value="0.035" units="cm"/>
      <inkml:brushProperty name="height" value="0.035" units="cm"/>
      <inkml:brushProperty name="color" value="#FF0000"/>
    </inkml:brush>
  </inkml:definitions>
  <inkml:trace contextRef="#ctx0" brushRef="#br0">779 0 24120,'-779'0'0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4"/>
    </inkml:context>
    <inkml:brush xml:id="br0">
      <inkml:brushProperty name="width" value="0.035" units="cm"/>
      <inkml:brushProperty name="height" value="0.035" units="cm"/>
      <inkml:brushProperty name="color" value="#FF0000"/>
    </inkml:brush>
  </inkml:definitions>
  <inkml:trace contextRef="#ctx0" brushRef="#br0">0 1459 21389,'0'-1458'0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2"/>
    </inkml:context>
    <inkml:brush xml:id="br0">
      <inkml:brushProperty name="width" value="0.035" units="cm"/>
      <inkml:brushProperty name="height" value="0.035" units="cm"/>
      <inkml:brushProperty name="color" value="#FF0000"/>
    </inkml:brush>
  </inkml:definitions>
  <inkml:trace contextRef="#ctx0" brushRef="#br0">118 0 24438,'-117'1164'0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3"/>
    </inkml:context>
    <inkml:brush xml:id="br0">
      <inkml:brushProperty name="width" value="0.035" units="cm"/>
      <inkml:brushProperty name="height" value="0.035" units="cm"/>
    </inkml:brush>
  </inkml:definitions>
  <inkml:trace contextRef="#ctx0" brushRef="#br0">1 1 24575,'0'225'-1365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4"/>
    </inkml:context>
    <inkml:brush xml:id="br0">
      <inkml:brushProperty name="width" value="0.035" units="cm"/>
      <inkml:brushProperty name="height" value="0.035" units="cm"/>
    </inkml:brush>
  </inkml:definitions>
  <inkml:trace contextRef="#ctx0" brushRef="#br0">0 1 24575,'0'256'-1365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5"/>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6"/>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7"/>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8"/>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69"/>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0"/>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1"/>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5"/>
    </inkml:context>
    <inkml:brush xml:id="br0">
      <inkml:brushProperty name="width" value="0.035" units="cm"/>
      <inkml:brushProperty name="height" value="0.035" units="cm"/>
      <inkml:brushProperty name="color" value="#FF0000"/>
    </inkml:brush>
  </inkml:definitions>
  <inkml:trace contextRef="#ctx0" brushRef="#br0">1 0 23892,'0'1176'0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2"/>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3"/>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4"/>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5"/>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6"/>
    </inkml:context>
    <inkml:brush xml:id="br0">
      <inkml:brushProperty name="width" value="0.035" units="cm"/>
      <inkml:brushProperty name="height" value="0.035" units="cm"/>
    </inkml:brush>
  </inkml:definitions>
  <inkml:trace contextRef="#ctx0" brushRef="#br0">1 392 24575,'0'-33'0,"1"1"0,11-62 0,-9 82 0,0 1 0,1 0 0,0 0 0,12-20 0,-1 10 0,21-20 0,-23 27 0,-5 5 0,0 1 0,1 1 0,0 0 0,1 0 0,-1 0 0,1 1 0,0 1 0,15-7 0,-14 9 0,0 0 0,1 1 0,-1 0 0,1 0 0,-1 1 0,1 1 0,-1 0 0,16 3 0,13-2 0,45-2 0,86 2 0,-160 1 0,0 0 0,0 1 0,0 0 0,-1 1 0,1 0 0,-1 0 0,0 1 0,0 0 0,17 13 0,-23-16 0,-1 0 0,1 1 0,-1 0 0,1 0 0,-1 0 0,0 0 0,0 0 0,0 1 0,-1-1 0,1 1 0,-1 0 0,0 0 0,0 0 0,2 5 0,21 55 0,11 33 0,-33-84-24,-1 0 1,0-1-1,-1 1 0,-1 0 0,-1 15 0,1-1-1198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7"/>
    </inkml:context>
    <inkml:brush xml:id="br0">
      <inkml:brushProperty name="width" value="0.035" units="cm"/>
      <inkml:brushProperty name="height" value="0.035" units="cm"/>
      <inkml:brushProperty name="color" value="#FF0000"/>
    </inkml:brush>
  </inkml:definitions>
  <inkml:trace contextRef="#ctx0" brushRef="#br0">119 1 24347,'-118'1085'0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78"/>
    </inkml:context>
    <inkml:brush xml:id="br0">
      <inkml:brushProperty name="width" value="0.035" units="cm"/>
      <inkml:brushProperty name="height" value="0.035" units="cm"/>
    </inkml:brush>
  </inkml:definitions>
  <inkml:trace contextRef="#ctx0" brushRef="#br0">0 0 24575,'16'3'0,"16"1"0,-16-1 0,-1 0 0,-15 1 0,16-1 0,-16 1 0,16-1 0,-16 1 0,0-1 0,0 1 0,-16-1 0,0 5 0,1 4 0,15 1378-1365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39:53.302"/>
    </inkml:context>
    <inkml:brush xml:id="br0">
      <inkml:brushProperty name="width" value="0.035" units="cm"/>
      <inkml:brushProperty name="height" value="0.035" units="cm"/>
      <inkml:brushProperty name="color" value="#FF0000"/>
    </inkml:brush>
  </inkml:definitions>
  <inkml:trace contextRef="#ctx0" brushRef="#br0">0 0 24380,'3274'0'0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0:07.286"/>
    </inkml:context>
    <inkml:brush xml:id="br0">
      <inkml:brushProperty name="width" value="0.035" units="cm"/>
      <inkml:brushProperty name="height" value="0.035" units="cm"/>
    </inkml:brush>
  </inkml:definitions>
  <inkml:trace contextRef="#ctx0" brushRef="#br0">0 1 24302,'4072'0'0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0:39.212"/>
    </inkml:context>
    <inkml:brush xml:id="br0">
      <inkml:brushProperty name="width" value="0.035" units="cm"/>
      <inkml:brushProperty name="height" value="0.035" units="cm"/>
      <inkml:brushProperty name="color" value="#FF0000"/>
    </inkml:brush>
  </inkml:definitions>
  <inkml:trace contextRef="#ctx0" brushRef="#br0">0 1 24461,'1058'13'0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6"/>
    </inkml:context>
    <inkml:brush xml:id="br0">
      <inkml:brushProperty name="width" value="0.035" units="cm"/>
      <inkml:brushProperty name="height" value="0.035" units="cm"/>
    </inkml:brush>
  </inkml:definitions>
  <inkml:trace contextRef="#ctx0" brushRef="#br0">0 0 21389,'0'1611'0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1:11.570"/>
    </inkml:context>
    <inkml:brush xml:id="br0">
      <inkml:brushProperty name="width" value="0.035" units="cm"/>
      <inkml:brushProperty name="height" value="0.035" units="cm"/>
    </inkml:brush>
  </inkml:definitions>
  <inkml:trace contextRef="#ctx0" brushRef="#br0">1 0 24233,'1080'0'0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1:38.056"/>
    </inkml:context>
    <inkml:brush xml:id="br0">
      <inkml:brushProperty name="width" value="0.035" units="cm"/>
      <inkml:brushProperty name="height" value="0.035" units="cm"/>
    </inkml:brush>
  </inkml:definitions>
  <inkml:trace contextRef="#ctx0" brushRef="#br0">1 0 24575,'0'0'-8191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1:40.733"/>
    </inkml:context>
    <inkml:brush xml:id="br0">
      <inkml:brushProperty name="width" value="0.035" units="cm"/>
      <inkml:brushProperty name="height" value="0.035" units="cm"/>
    </inkml:brush>
  </inkml:definitions>
  <inkml:trace contextRef="#ctx0" brushRef="#br0">1 0 24575,'0'0'-8191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3:04.608"/>
    </inkml:context>
    <inkml:brush xml:id="br0">
      <inkml:brushProperty name="width" value="0.035" units="cm"/>
      <inkml:brushProperty name="height" value="0.035" units="cm"/>
      <inkml:brushProperty name="color" value="#548235"/>
    </inkml:brush>
  </inkml:definitions>
  <inkml:trace contextRef="#ctx0" brushRef="#br0">1 1 24575,'0'29'0,"79"119"0,-47-16 55,-48-71-1475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3:28.083"/>
    </inkml:context>
    <inkml:brush xml:id="br0">
      <inkml:brushProperty name="width" value="0.035" units="cm"/>
      <inkml:brushProperty name="height" value="0.035" units="cm"/>
      <inkml:brushProperty name="color" value="#548235"/>
    </inkml:brush>
  </inkml:definitions>
  <inkml:trace contextRef="#ctx0" brushRef="#br0">7 1 23937,'0'1852'0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3:39.439"/>
    </inkml:context>
    <inkml:brush xml:id="br0">
      <inkml:brushProperty name="width" value="0.035" units="cm"/>
      <inkml:brushProperty name="height" value="0.035" units="cm"/>
      <inkml:brushProperty name="color" value="#548235"/>
    </inkml:brush>
  </inkml:definitions>
  <inkml:trace contextRef="#ctx0" brushRef="#br0">0 0 24375,'6779'26'0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4:04.049"/>
    </inkml:context>
    <inkml:brush xml:id="br0">
      <inkml:brushProperty name="width" value="0.035" units="cm"/>
      <inkml:brushProperty name="height" value="0.035" units="cm"/>
      <inkml:brushProperty name="color" value="#548235"/>
    </inkml:brush>
  </inkml:definitions>
  <inkml:trace contextRef="#ctx0" brushRef="#br0">465 1 24575,'0'14'0,"1"5"0,-2 1 0,0-1 0,-5 23 0,2-24 0,-1 0 0,0 0 0,-2-1 0,-1 0 0,-11 21 0,-7-9 0,15-12 0,-1 0 0,-1-1 0,-26 26 0,29-32 0,1-3 0,1-1 0,-1 0 0,-18 10 0,21-12 0,-4 0 0,0 1 0,-1-1 0,1-1 0,-1 0 0,-18 3 0,-24 6 0,41-8-195,-1-1 0,0 0 0,0-1 0,0 0 0,0-1 0,-16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6:41.253"/>
    </inkml:context>
    <inkml:brush xml:id="br0">
      <inkml:brushProperty name="width" value="0.035" units="cm"/>
      <inkml:brushProperty name="height" value="0.035" units="cm"/>
    </inkml:brush>
  </inkml:definitions>
  <inkml:trace contextRef="#ctx0" brushRef="#br0">4 1 24404,'0'2108'0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6:51.713"/>
    </inkml:context>
    <inkml:brush xml:id="br0">
      <inkml:brushProperty name="width" value="0.035" units="cm"/>
      <inkml:brushProperty name="height" value="0.035" units="cm"/>
      <inkml:brushProperty name="color" value="#FF0000"/>
    </inkml:brush>
  </inkml:definitions>
  <inkml:trace contextRef="#ctx0" brushRef="#br0">4 1 24404,'0'2108'0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7:40.165"/>
    </inkml:context>
    <inkml:brush xml:id="br0">
      <inkml:brushProperty name="width" value="0.035" units="cm"/>
      <inkml:brushProperty name="height" value="0.035" units="cm"/>
    </inkml:brush>
  </inkml:definitions>
  <inkml:trace contextRef="#ctx0" brushRef="#br0">0 0 24120,'0'578'0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7"/>
    </inkml:context>
    <inkml:brush xml:id="br0">
      <inkml:brushProperty name="width" value="0.035" units="cm"/>
      <inkml:brushProperty name="height" value="0.035" units="cm"/>
      <inkml:brushProperty name="color" value="#FF0000"/>
    </inkml:brush>
  </inkml:definitions>
  <inkml:trace contextRef="#ctx0" brushRef="#br0">1 12 24470,'5104'-12'0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7T16:47:58.498"/>
    </inkml:context>
    <inkml:brush xml:id="br0">
      <inkml:brushProperty name="width" value="0.035" units="cm"/>
      <inkml:brushProperty name="height" value="0.035" units="cm"/>
      <inkml:brushProperty name="color" value="#FF0000"/>
    </inkml:brush>
  </inkml:definitions>
  <inkml:trace contextRef="#ctx0" brushRef="#br0">0 0 24120,'0'578'0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8"/>
    </inkml:context>
    <inkml:brush xml:id="br0">
      <inkml:brushProperty name="width" value="0.035" units="cm"/>
      <inkml:brushProperty name="height" value="0.035" units="cm"/>
    </inkml:brush>
  </inkml:definitions>
  <inkml:trace contextRef="#ctx0" brushRef="#br0">0 18 23209,'5925'-17'0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49"/>
    </inkml:context>
    <inkml:brush xml:id="br0">
      <inkml:brushProperty name="width" value="0.035" units="cm"/>
      <inkml:brushProperty name="height" value="0.035" units="cm"/>
    </inkml:brush>
  </inkml:definitions>
  <inkml:trace contextRef="#ctx0" brushRef="#br0">0 0 21389,'0'1611'0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0"/>
    </inkml:context>
    <inkml:brush xml:id="br0">
      <inkml:brushProperty name="width" value="0.035" units="cm"/>
      <inkml:brushProperty name="height" value="0.035" units="cm"/>
      <inkml:brushProperty name="color" value="#FF0000"/>
    </inkml:brush>
  </inkml:definitions>
  <inkml:trace contextRef="#ctx0" brushRef="#br0">0 0 23892,'0'2028'0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4-06T02:52:17.351"/>
    </inkml:context>
    <inkml:brush xml:id="br0">
      <inkml:brushProperty name="width" value="0.035" units="cm"/>
      <inkml:brushProperty name="height" value="0.035" units="cm"/>
      <inkml:brushProperty name="color" value="#FF0000"/>
    </inkml:brush>
  </inkml:definitions>
  <inkml:trace contextRef="#ctx0" brushRef="#br0">2892 11 24315,'-2892'-11'0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B2F4FD1-7F19-4D59-A7DE-F23681FD29E0}" type="datetimeFigureOut">
              <a:rPr lang="en-US" smtClean="0"/>
              <a:t>4/19/2026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DE29CF7-AC84-4ACE-BDB5-B7634F6EB765}" type="slidenum">
              <a:rPr lang="en-US" smtClean="0"/>
              <a:t>‹#›</a:t>
            </a:fld>
            <a:endParaRPr lang="en-US"/>
          </a:p>
        </p:txBody>
      </p:sp>
    </p:spTree>
    <p:extLst>
      <p:ext uri="{BB962C8B-B14F-4D97-AF65-F5344CB8AC3E}">
        <p14:creationId xmlns:p14="http://schemas.microsoft.com/office/powerpoint/2010/main" val="200681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p>
        </p:txBody>
      </p:sp>
      <p:sp>
        <p:nvSpPr>
          <p:cNvPr id="4" name="Date Placeholder 3"/>
          <p:cNvSpPr>
            <a:spLocks noGrp="1"/>
          </p:cNvSpPr>
          <p:nvPr>
            <p:ph type="dt" sz="half" idx="10"/>
          </p:nvPr>
        </p:nvSpPr>
        <p:spPr/>
        <p:txBody>
          <a:bodyPr/>
          <a:lstStyle/>
          <a:p>
            <a:fld id="{08E81BC7-D5A5-445F-BF4D-797F02B50EB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81BC7-D5A5-445F-BF4D-797F02B50EB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E81BC7-D5A5-445F-BF4D-797F02B50EB4}"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E81BC7-D5A5-445F-BF4D-797F02B50EB4}" type="datetimeFigureOut">
              <a:rPr lang="en-US" smtClean="0"/>
              <a:t>4/19/2026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E81BC7-D5A5-445F-BF4D-797F02B50EB4}" type="datetimeFigureOut">
              <a:rPr lang="en-US" smtClean="0"/>
              <a:t>4/19/2026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4/19/2026</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customXml" Target="../ink/ink9.xml"/><Relationship Id="rId21" Type="http://schemas.openxmlformats.org/officeDocument/2006/relationships/customXml" Target="../ink/ink6.xml"/><Relationship Id="rId42" Type="http://schemas.openxmlformats.org/officeDocument/2006/relationships/customXml" Target="../ink/ink17.xml"/><Relationship Id="rId47" Type="http://schemas.openxmlformats.org/officeDocument/2006/relationships/image" Target="../media/image27.png"/><Relationship Id="rId63" Type="http://schemas.openxmlformats.org/officeDocument/2006/relationships/customXml" Target="../ink/ink31.xml"/><Relationship Id="rId68" Type="http://schemas.openxmlformats.org/officeDocument/2006/relationships/image" Target="../media/image32.png"/><Relationship Id="rId84" Type="http://schemas.openxmlformats.org/officeDocument/2006/relationships/image" Target="../media/image40.png"/><Relationship Id="rId89" Type="http://schemas.openxmlformats.org/officeDocument/2006/relationships/customXml" Target="../ink/ink46.xml"/><Relationship Id="rId16" Type="http://schemas.openxmlformats.org/officeDocument/2006/relationships/image" Target="../media/image12.png"/><Relationship Id="rId11" Type="http://schemas.openxmlformats.org/officeDocument/2006/relationships/customXml" Target="../ink/ink1.xml"/><Relationship Id="rId32" Type="http://schemas.openxmlformats.org/officeDocument/2006/relationships/customXml" Target="../ink/ink12.xml"/><Relationship Id="rId37" Type="http://schemas.openxmlformats.org/officeDocument/2006/relationships/image" Target="../media/image22.png"/><Relationship Id="rId53" Type="http://schemas.openxmlformats.org/officeDocument/2006/relationships/image" Target="../media/image30.png"/><Relationship Id="rId58" Type="http://schemas.openxmlformats.org/officeDocument/2006/relationships/customXml" Target="../ink/ink26.xml"/><Relationship Id="rId74" Type="http://schemas.openxmlformats.org/officeDocument/2006/relationships/customXml" Target="../ink/ink38.xml"/><Relationship Id="rId79" Type="http://schemas.openxmlformats.org/officeDocument/2006/relationships/image" Target="../media/image38.png"/><Relationship Id="rId5" Type="http://schemas.openxmlformats.org/officeDocument/2006/relationships/image" Target="../media/image4.png"/><Relationship Id="rId90" Type="http://schemas.openxmlformats.org/officeDocument/2006/relationships/image" Target="../media/image43.png"/><Relationship Id="rId95" Type="http://schemas.openxmlformats.org/officeDocument/2006/relationships/customXml" Target="../ink/ink49.xml"/><Relationship Id="rId22" Type="http://schemas.openxmlformats.org/officeDocument/2006/relationships/image" Target="../media/image15.png"/><Relationship Id="rId27" Type="http://schemas.openxmlformats.org/officeDocument/2006/relationships/image" Target="../media/image17.png"/><Relationship Id="rId43" Type="http://schemas.openxmlformats.org/officeDocument/2006/relationships/image" Target="../media/image25.png"/><Relationship Id="rId48" Type="http://schemas.openxmlformats.org/officeDocument/2006/relationships/customXml" Target="../ink/ink20.xml"/><Relationship Id="rId64" Type="http://schemas.openxmlformats.org/officeDocument/2006/relationships/customXml" Target="../ink/ink32.xml"/><Relationship Id="rId69" Type="http://schemas.openxmlformats.org/officeDocument/2006/relationships/customXml" Target="../ink/ink36.xml"/><Relationship Id="rId80" Type="http://schemas.openxmlformats.org/officeDocument/2006/relationships/customXml" Target="../ink/ink41.xml"/><Relationship Id="rId85" Type="http://schemas.openxmlformats.org/officeDocument/2006/relationships/customXml" Target="../ink/ink44.xml"/><Relationship Id="rId3" Type="http://schemas.openxmlformats.org/officeDocument/2006/relationships/image" Target="../media/image2.jpeg"/><Relationship Id="rId12" Type="http://schemas.openxmlformats.org/officeDocument/2006/relationships/image" Target="../media/image10.png"/><Relationship Id="rId17" Type="http://schemas.openxmlformats.org/officeDocument/2006/relationships/customXml" Target="../ink/ink4.xml"/><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5.xml"/><Relationship Id="rId46" Type="http://schemas.openxmlformats.org/officeDocument/2006/relationships/customXml" Target="../ink/ink19.xml"/><Relationship Id="rId59" Type="http://schemas.openxmlformats.org/officeDocument/2006/relationships/customXml" Target="../ink/ink27.xml"/><Relationship Id="rId67" Type="http://schemas.openxmlformats.org/officeDocument/2006/relationships/customXml" Target="../ink/ink35.xml"/><Relationship Id="rId20" Type="http://schemas.openxmlformats.org/officeDocument/2006/relationships/image" Target="../media/image14.png"/><Relationship Id="rId41" Type="http://schemas.openxmlformats.org/officeDocument/2006/relationships/image" Target="../media/image24.png"/><Relationship Id="rId54" Type="http://schemas.openxmlformats.org/officeDocument/2006/relationships/customXml" Target="../ink/ink23.xml"/><Relationship Id="rId62" Type="http://schemas.openxmlformats.org/officeDocument/2006/relationships/customXml" Target="../ink/ink30.xml"/><Relationship Id="rId70" Type="http://schemas.openxmlformats.org/officeDocument/2006/relationships/image" Target="../media/image33.png"/><Relationship Id="rId75" Type="http://schemas.openxmlformats.org/officeDocument/2006/relationships/image" Target="../media/image36.png"/><Relationship Id="rId83" Type="http://schemas.openxmlformats.org/officeDocument/2006/relationships/customXml" Target="../ink/ink43.xml"/><Relationship Id="rId88" Type="http://schemas.openxmlformats.org/officeDocument/2006/relationships/image" Target="../media/image42.png"/><Relationship Id="rId91" Type="http://schemas.openxmlformats.org/officeDocument/2006/relationships/customXml" Target="../ink/ink47.xml"/><Relationship Id="rId96"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5.png"/><Relationship Id="rId15" Type="http://schemas.openxmlformats.org/officeDocument/2006/relationships/customXml" Target="../ink/ink3.xml"/><Relationship Id="rId23" Type="http://schemas.openxmlformats.org/officeDocument/2006/relationships/customXml" Target="../ink/ink7.xml"/><Relationship Id="rId28" Type="http://schemas.openxmlformats.org/officeDocument/2006/relationships/customXml" Target="../ink/ink10.xml"/><Relationship Id="rId36" Type="http://schemas.openxmlformats.org/officeDocument/2006/relationships/customXml" Target="../ink/ink14.xml"/><Relationship Id="rId49" Type="http://schemas.openxmlformats.org/officeDocument/2006/relationships/image" Target="../media/image28.png"/><Relationship Id="rId57" Type="http://schemas.openxmlformats.org/officeDocument/2006/relationships/customXml" Target="../ink/ink25.xml"/><Relationship Id="rId10" Type="http://schemas.openxmlformats.org/officeDocument/2006/relationships/image" Target="../media/image9.png"/><Relationship Id="rId31" Type="http://schemas.openxmlformats.org/officeDocument/2006/relationships/image" Target="../media/image19.png"/><Relationship Id="rId44" Type="http://schemas.openxmlformats.org/officeDocument/2006/relationships/customXml" Target="../ink/ink18.xml"/><Relationship Id="rId52" Type="http://schemas.openxmlformats.org/officeDocument/2006/relationships/customXml" Target="../ink/ink22.xml"/><Relationship Id="rId60" Type="http://schemas.openxmlformats.org/officeDocument/2006/relationships/customXml" Target="../ink/ink28.xml"/><Relationship Id="rId65" Type="http://schemas.openxmlformats.org/officeDocument/2006/relationships/customXml" Target="../ink/ink33.xml"/><Relationship Id="rId73" Type="http://schemas.openxmlformats.org/officeDocument/2006/relationships/image" Target="../media/image35.png"/><Relationship Id="rId78" Type="http://schemas.openxmlformats.org/officeDocument/2006/relationships/customXml" Target="../ink/ink40.xml"/><Relationship Id="rId81" Type="http://schemas.openxmlformats.org/officeDocument/2006/relationships/image" Target="../media/image39.png"/><Relationship Id="rId86" Type="http://schemas.openxmlformats.org/officeDocument/2006/relationships/image" Target="../media/image41.png"/><Relationship Id="rId94" Type="http://schemas.openxmlformats.org/officeDocument/2006/relationships/image" Target="../media/image45.png"/><Relationship Id="rId99" Type="http://schemas.openxmlformats.org/officeDocument/2006/relationships/image" Target="../media/image34.png"/><Relationship Id="rId4" Type="http://schemas.openxmlformats.org/officeDocument/2006/relationships/image" Target="../media/image3.png"/><Relationship Id="rId9" Type="http://schemas.openxmlformats.org/officeDocument/2006/relationships/image" Target="../media/image8.png"/><Relationship Id="rId13" Type="http://schemas.openxmlformats.org/officeDocument/2006/relationships/customXml" Target="../ink/ink2.xml"/><Relationship Id="rId18" Type="http://schemas.openxmlformats.org/officeDocument/2006/relationships/image" Target="../media/image13.png"/><Relationship Id="rId39" Type="http://schemas.openxmlformats.org/officeDocument/2006/relationships/image" Target="../media/image23.png"/><Relationship Id="rId34" Type="http://schemas.openxmlformats.org/officeDocument/2006/relationships/customXml" Target="../ink/ink13.xml"/><Relationship Id="rId50" Type="http://schemas.openxmlformats.org/officeDocument/2006/relationships/customXml" Target="../ink/ink21.xml"/><Relationship Id="rId55" Type="http://schemas.openxmlformats.org/officeDocument/2006/relationships/image" Target="../media/image31.png"/><Relationship Id="rId76" Type="http://schemas.openxmlformats.org/officeDocument/2006/relationships/customXml" Target="../ink/ink39.xml"/><Relationship Id="rId97" Type="http://schemas.openxmlformats.org/officeDocument/2006/relationships/customXml" Target="../ink/ink50.xml"/><Relationship Id="rId7" Type="http://schemas.openxmlformats.org/officeDocument/2006/relationships/image" Target="../media/image6.png"/><Relationship Id="rId71" Type="http://schemas.openxmlformats.org/officeDocument/2006/relationships/image" Target="../media/image10.jpeg"/><Relationship Id="rId92" Type="http://schemas.openxmlformats.org/officeDocument/2006/relationships/image" Target="../media/image44.png"/><Relationship Id="rId2" Type="http://schemas.openxmlformats.org/officeDocument/2006/relationships/image" Target="../media/image1.png"/><Relationship Id="rId29" Type="http://schemas.openxmlformats.org/officeDocument/2006/relationships/image" Target="../media/image18.png"/><Relationship Id="rId24" Type="http://schemas.openxmlformats.org/officeDocument/2006/relationships/customXml" Target="../ink/ink8.xml"/><Relationship Id="rId40" Type="http://schemas.openxmlformats.org/officeDocument/2006/relationships/customXml" Target="../ink/ink16.xml"/><Relationship Id="rId45" Type="http://schemas.openxmlformats.org/officeDocument/2006/relationships/image" Target="../media/image26.png"/><Relationship Id="rId66" Type="http://schemas.openxmlformats.org/officeDocument/2006/relationships/customXml" Target="../ink/ink34.xml"/><Relationship Id="rId87" Type="http://schemas.openxmlformats.org/officeDocument/2006/relationships/customXml" Target="../ink/ink45.xml"/><Relationship Id="rId61" Type="http://schemas.openxmlformats.org/officeDocument/2006/relationships/customXml" Target="../ink/ink29.xml"/><Relationship Id="rId82" Type="http://schemas.openxmlformats.org/officeDocument/2006/relationships/customXml" Target="../ink/ink42.xml"/><Relationship Id="rId19" Type="http://schemas.openxmlformats.org/officeDocument/2006/relationships/customXml" Target="../ink/ink5.xml"/><Relationship Id="rId14" Type="http://schemas.openxmlformats.org/officeDocument/2006/relationships/image" Target="../media/image11.png"/><Relationship Id="rId30" Type="http://schemas.openxmlformats.org/officeDocument/2006/relationships/customXml" Target="../ink/ink11.xml"/><Relationship Id="rId35" Type="http://schemas.openxmlformats.org/officeDocument/2006/relationships/image" Target="../media/image21.png"/><Relationship Id="rId56" Type="http://schemas.openxmlformats.org/officeDocument/2006/relationships/customXml" Target="../ink/ink24.xml"/><Relationship Id="rId77" Type="http://schemas.openxmlformats.org/officeDocument/2006/relationships/image" Target="../media/image37.png"/><Relationship Id="rId8" Type="http://schemas.openxmlformats.org/officeDocument/2006/relationships/image" Target="../media/image7.png"/><Relationship Id="rId51" Type="http://schemas.openxmlformats.org/officeDocument/2006/relationships/image" Target="../media/image29.png"/><Relationship Id="rId72" Type="http://schemas.openxmlformats.org/officeDocument/2006/relationships/customXml" Target="../ink/ink37.xml"/><Relationship Id="rId93" Type="http://schemas.openxmlformats.org/officeDocument/2006/relationships/customXml" Target="../ink/ink48.xml"/><Relationship Id="rId98"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a:solidFill>
                  <a:schemeClr val="bg1"/>
                </a:solidFill>
                <a:latin typeface="Cambria"/>
                <a:ea typeface="Cambria"/>
                <a:cs typeface="Arial"/>
              </a:rPr>
              <a:t>Air Sea Flux LiDAR Buoy</a:t>
            </a:r>
            <a:br>
              <a:rPr lang="en-US" sz="8400">
                <a:latin typeface="Cambria" panose="02040503050406030204" pitchFamily="18" charset="0"/>
                <a:cs typeface="Arial" panose="020B0604020202020204" pitchFamily="34" charset="0"/>
              </a:rPr>
            </a:br>
            <a:r>
              <a:rPr lang="en-US" sz="5600" u="sng">
                <a:solidFill>
                  <a:schemeClr val="bg1"/>
                </a:solidFill>
                <a:latin typeface="Cambria"/>
                <a:ea typeface="Cambria"/>
                <a:cs typeface="Arial"/>
              </a:rPr>
              <a:t>Ethan Hickey, Tatum Laws, Joey Baker</a:t>
            </a:r>
            <a:br>
              <a:rPr lang="en-US" sz="5600">
                <a:latin typeface="Cambria" panose="02040503050406030204" pitchFamily="18" charset="0"/>
                <a:cs typeface="Arial" panose="020B0604020202020204" pitchFamily="34" charset="0"/>
              </a:rPr>
            </a:br>
            <a:r>
              <a:rPr lang="en-US" sz="5600" i="1">
                <a:solidFill>
                  <a:schemeClr val="bg1"/>
                </a:solidFill>
                <a:latin typeface="Cambria"/>
                <a:ea typeface="Cambria"/>
                <a:cs typeface="Arial"/>
              </a:rPr>
              <a:t>Department of Ocean Engineering, University of New Hampshire, Durham, NH 03824</a:t>
            </a:r>
            <a:endParaRPr lang="en-US" sz="9300" i="1">
              <a:solidFill>
                <a:schemeClr val="bg1"/>
              </a:solidFill>
              <a:latin typeface="Cambria"/>
              <a:ea typeface="Cambria"/>
              <a:cs typeface="Arial"/>
            </a:endParaRPr>
          </a:p>
        </p:txBody>
      </p:sp>
      <p:sp>
        <p:nvSpPr>
          <p:cNvPr id="7" name="Subtitle 2"/>
          <p:cNvSpPr txBox="1">
            <a:spLocks/>
          </p:cNvSpPr>
          <p:nvPr/>
        </p:nvSpPr>
        <p:spPr>
          <a:xfrm>
            <a:off x="390444" y="14038107"/>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a:ea typeface="Cambria"/>
              </a:rPr>
              <a:t> OS1 Ouster LiDAR Specs</a:t>
            </a:r>
          </a:p>
        </p:txBody>
      </p:sp>
      <p:sp>
        <p:nvSpPr>
          <p:cNvPr id="8" name="Subtitle 2"/>
          <p:cNvSpPr txBox="1">
            <a:spLocks/>
          </p:cNvSpPr>
          <p:nvPr/>
        </p:nvSpPr>
        <p:spPr>
          <a:xfrm>
            <a:off x="369597" y="23688043"/>
            <a:ext cx="10914743" cy="8432836"/>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marL="400027" indent="-400027" algn="just">
              <a:spcBef>
                <a:spcPts val="0"/>
              </a:spcBef>
              <a:buFont typeface="Arial" panose="020B0604020202020204" pitchFamily="34" charset="0"/>
              <a:buChar char="•"/>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just">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a:p>
            <a:pPr algn="l">
              <a:spcBef>
                <a:spcPts val="0"/>
              </a:spcBef>
            </a:pPr>
            <a:endParaRPr lang="en-US" sz="2900">
              <a:latin typeface="Cambria" panose="02040503050406030204" pitchFamily="18" charset="0"/>
            </a:endParaRPr>
          </a:p>
        </p:txBody>
      </p:sp>
      <p:sp>
        <p:nvSpPr>
          <p:cNvPr id="9" name="Subtitle 2"/>
          <p:cNvSpPr txBox="1">
            <a:spLocks/>
          </p:cNvSpPr>
          <p:nvPr/>
        </p:nvSpPr>
        <p:spPr>
          <a:xfrm>
            <a:off x="12314092" y="4937912"/>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Duty Cycle</a:t>
            </a:r>
          </a:p>
        </p:txBody>
      </p:sp>
      <p:sp>
        <p:nvSpPr>
          <p:cNvPr id="13" name="Subtitle 2"/>
          <p:cNvSpPr txBox="1">
            <a:spLocks/>
          </p:cNvSpPr>
          <p:nvPr/>
        </p:nvSpPr>
        <p:spPr>
          <a:xfrm>
            <a:off x="369597" y="492762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Introduction</a:t>
            </a:r>
          </a:p>
        </p:txBody>
      </p:sp>
      <p:sp>
        <p:nvSpPr>
          <p:cNvPr id="16" name="Subtitle 2"/>
          <p:cNvSpPr txBox="1">
            <a:spLocks/>
          </p:cNvSpPr>
          <p:nvPr/>
        </p:nvSpPr>
        <p:spPr>
          <a:xfrm>
            <a:off x="12300593" y="6000072"/>
            <a:ext cx="19641782" cy="718296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17" name="Subtitle 2"/>
          <p:cNvSpPr txBox="1">
            <a:spLocks/>
          </p:cNvSpPr>
          <p:nvPr/>
        </p:nvSpPr>
        <p:spPr>
          <a:xfrm>
            <a:off x="32374799" y="4937912"/>
            <a:ext cx="10952843" cy="913158"/>
          </a:xfrm>
          <a:prstGeom prst="rect">
            <a:avLst/>
          </a:prstGeom>
          <a:solidFill>
            <a:srgbClr val="002060"/>
          </a:solidFill>
          <a:ln>
            <a:solidFill>
              <a:srgbClr val="002060"/>
            </a:solidFill>
          </a:ln>
        </p:spPr>
        <p:txBody>
          <a:bodyPr vert="horz" lIns="106674" tIns="53337" rIns="106674" bIns="53337" rtlCol="0" anchor="ctr">
            <a:normAutofit fontScale="850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000">
                <a:solidFill>
                  <a:schemeClr val="bg1"/>
                </a:solidFill>
                <a:latin typeface="Cambria" panose="02040503050406030204" pitchFamily="18" charset="0"/>
              </a:rPr>
              <a:t>Circuitry and Electrical Components</a:t>
            </a:r>
          </a:p>
        </p:txBody>
      </p:sp>
      <p:sp>
        <p:nvSpPr>
          <p:cNvPr id="18" name="Subtitle 2"/>
          <p:cNvSpPr txBox="1">
            <a:spLocks/>
          </p:cNvSpPr>
          <p:nvPr/>
        </p:nvSpPr>
        <p:spPr>
          <a:xfrm>
            <a:off x="32591449" y="22553038"/>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Acknowledgements</a:t>
            </a:r>
          </a:p>
        </p:txBody>
      </p:sp>
      <p:sp>
        <p:nvSpPr>
          <p:cNvPr id="30" name="Subtitle 2"/>
          <p:cNvSpPr txBox="1">
            <a:spLocks/>
          </p:cNvSpPr>
          <p:nvPr/>
        </p:nvSpPr>
        <p:spPr>
          <a:xfrm>
            <a:off x="12287297" y="13777876"/>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 Designing a Mount</a:t>
            </a:r>
          </a:p>
        </p:txBody>
      </p:sp>
      <p:sp>
        <p:nvSpPr>
          <p:cNvPr id="32" name="Subtitle 2"/>
          <p:cNvSpPr txBox="1">
            <a:spLocks/>
          </p:cNvSpPr>
          <p:nvPr/>
        </p:nvSpPr>
        <p:spPr>
          <a:xfrm>
            <a:off x="12287297" y="22563439"/>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panose="02040503050406030204" pitchFamily="18" charset="0"/>
              </a:rPr>
              <a:t>sTAMD Simulations</a:t>
            </a:r>
          </a:p>
        </p:txBody>
      </p:sp>
      <p:sp>
        <p:nvSpPr>
          <p:cNvPr id="33" name="Subtitle 2"/>
          <p:cNvSpPr txBox="1">
            <a:spLocks/>
          </p:cNvSpPr>
          <p:nvPr/>
        </p:nvSpPr>
        <p:spPr>
          <a:xfrm>
            <a:off x="12287297" y="23507376"/>
            <a:ext cx="19641782" cy="8445150"/>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sp>
        <p:nvSpPr>
          <p:cNvPr id="62" name="TextBox 61"/>
          <p:cNvSpPr txBox="1"/>
          <p:nvPr/>
        </p:nvSpPr>
        <p:spPr>
          <a:xfrm>
            <a:off x="12503071" y="11078427"/>
            <a:ext cx="18885057" cy="1646599"/>
          </a:xfrm>
          <a:prstGeom prst="rect">
            <a:avLst/>
          </a:prstGeom>
          <a:noFill/>
        </p:spPr>
        <p:txBody>
          <a:bodyPr wrap="square" lIns="106674" tIns="53337" rIns="106674" bIns="53337" rtlCol="0" anchor="t">
            <a:spAutoFit/>
          </a:bodyPr>
          <a:lstStyle/>
          <a:p>
            <a:r>
              <a:rPr lang="en-US" sz="2500">
                <a:latin typeface="Cambria"/>
                <a:ea typeface="Cambria"/>
              </a:rPr>
              <a:t>To run a successful deployment, a duty cycle was developed to take measurements without human input. To start, the CR6 uses a relay to send power to a Raspberry Pi and LiDAR. On boot, the Pi then initiates a recording sequence, where it sets the clock with the CR6, starts a scan, and then saves the data to the connected hard drives, before powering down to repeat the cycle again later. This duty cycle will be repeated twice an hour for the duration of the deployment. </a:t>
            </a:r>
            <a:endParaRPr lang="en-US" sz="2500">
              <a:latin typeface="Cambria" panose="02040503050406030204" pitchFamily="18" charset="0"/>
              <a:ea typeface="Cambria"/>
            </a:endParaRPr>
          </a:p>
        </p:txBody>
      </p:sp>
      <p:sp>
        <p:nvSpPr>
          <p:cNvPr id="149" name="Subtitle 2"/>
          <p:cNvSpPr txBox="1">
            <a:spLocks/>
          </p:cNvSpPr>
          <p:nvPr/>
        </p:nvSpPr>
        <p:spPr>
          <a:xfrm>
            <a:off x="12333504" y="22583890"/>
            <a:ext cx="19641782" cy="700889"/>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a:solidFill>
                  <a:schemeClr val="bg1"/>
                </a:solidFill>
                <a:latin typeface="Cambria"/>
                <a:ea typeface="Cambria"/>
              </a:rPr>
              <a:t>Motion Correction</a:t>
            </a:r>
            <a:endParaRPr lang="en-US" sz="5100">
              <a:solidFill>
                <a:schemeClr val="bg1"/>
              </a:solidFill>
              <a:latin typeface="Cambria" panose="02040503050406030204" pitchFamily="18" charset="0"/>
            </a:endParaRPr>
          </a:p>
        </p:txBody>
      </p:sp>
      <p:sp>
        <p:nvSpPr>
          <p:cNvPr id="31" name="Subtitle 2"/>
          <p:cNvSpPr txBox="1">
            <a:spLocks/>
          </p:cNvSpPr>
          <p:nvPr/>
        </p:nvSpPr>
        <p:spPr>
          <a:xfrm>
            <a:off x="12333504" y="14889253"/>
            <a:ext cx="19641782" cy="7044521"/>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a:latin typeface="Cambria" panose="02040503050406030204" pitchFamily="18" charset="0"/>
            </a:endParaRPr>
          </a:p>
        </p:txBody>
      </p:sp>
      <p:cxnSp>
        <p:nvCxnSpPr>
          <p:cNvPr id="159" name="Straight Connector 158"/>
          <p:cNvCxnSpPr/>
          <p:nvPr/>
        </p:nvCxnSpPr>
        <p:spPr>
          <a:xfrm>
            <a:off x="21839011" y="14886706"/>
            <a:ext cx="10294" cy="7037784"/>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pic>
        <p:nvPicPr>
          <p:cNvPr id="161" name="Picture 1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930" y="1127491"/>
            <a:ext cx="2298576" cy="3042233"/>
          </a:xfrm>
          <a:prstGeom prst="rect">
            <a:avLst/>
          </a:prstGeom>
        </p:spPr>
      </p:pic>
      <p:sp>
        <p:nvSpPr>
          <p:cNvPr id="85" name="Subtitle 2"/>
          <p:cNvSpPr txBox="1">
            <a:spLocks/>
          </p:cNvSpPr>
          <p:nvPr/>
        </p:nvSpPr>
        <p:spPr>
          <a:xfrm>
            <a:off x="32552335" y="27902410"/>
            <a:ext cx="10952843" cy="4074866"/>
          </a:xfrm>
          <a:prstGeom prst="rect">
            <a:avLst/>
          </a:prstGeom>
          <a:noFill/>
          <a:ln>
            <a:solidFill>
              <a:srgbClr val="002060"/>
            </a:solidFill>
          </a:ln>
        </p:spPr>
        <p:txBody>
          <a:bodyPr vert="horz" lIns="106674" tIns="53337" rIns="106674" bIns="53337" rtlCol="0" anchor="t">
            <a:normAutofit fontScale="3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342900" indent="-342900" algn="l">
              <a:spcBef>
                <a:spcPts val="0"/>
              </a:spcBef>
              <a:buFontTx/>
              <a:buChar char="-"/>
            </a:pPr>
            <a:r>
              <a:rPr lang="en-US" sz="8000">
                <a:latin typeface="Cambria" panose="02040503050406030204" pitchFamily="18" charset="0"/>
                <a:ea typeface="Cambria" panose="02040503050406030204" pitchFamily="18" charset="0"/>
              </a:rPr>
              <a:t>Monin, A. S. (1970). The Atmospheric Boundary Layer. </a:t>
            </a:r>
            <a:r>
              <a:rPr lang="en-US" sz="8000" i="1">
                <a:latin typeface="Cambria" panose="02040503050406030204" pitchFamily="18" charset="0"/>
                <a:ea typeface="Cambria" panose="02040503050406030204" pitchFamily="18" charset="0"/>
              </a:rPr>
              <a:t>Institute of Oceanology, Academy of Sciences</a:t>
            </a:r>
            <a:r>
              <a:rPr lang="en-US" sz="8000">
                <a:latin typeface="Cambria" panose="02040503050406030204" pitchFamily="18" charset="0"/>
                <a:ea typeface="Cambria" panose="02040503050406030204" pitchFamily="18" charset="0"/>
              </a:rPr>
              <a:t>.</a:t>
            </a:r>
          </a:p>
          <a:p>
            <a:pPr marL="342900" indent="-342900" algn="l">
              <a:spcBef>
                <a:spcPts val="0"/>
              </a:spcBef>
              <a:buFontTx/>
              <a:buChar char="-"/>
            </a:pPr>
            <a:r>
              <a:rPr lang="en-US" sz="8000">
                <a:latin typeface="Cambria" panose="02040503050406030204" pitchFamily="18" charset="0"/>
                <a:ea typeface="Cambria" panose="02040503050406030204" pitchFamily="18" charset="0"/>
              </a:rPr>
              <a:t>Ouster, Inc. (2023). </a:t>
            </a:r>
            <a:r>
              <a:rPr lang="en-US" sz="8000" i="1">
                <a:latin typeface="Cambria" panose="02040503050406030204" pitchFamily="18" charset="0"/>
                <a:ea typeface="Cambria" panose="02040503050406030204" pitchFamily="18" charset="0"/>
              </a:rPr>
              <a:t>OS1 mid-range high-resolution imaging lidar datasheet (Rev7, firmware v3.1.x)</a:t>
            </a:r>
            <a:r>
              <a:rPr lang="en-US" sz="8000">
                <a:latin typeface="Cambria" panose="02040503050406030204" pitchFamily="18" charset="0"/>
                <a:ea typeface="Cambria" panose="02040503050406030204" pitchFamily="18" charset="0"/>
              </a:rPr>
              <a:t>.</a:t>
            </a:r>
          </a:p>
          <a:p>
            <a:pPr marL="342900" indent="-342900" algn="l">
              <a:spcBef>
                <a:spcPts val="0"/>
              </a:spcBef>
              <a:buFontTx/>
              <a:buChar char="-"/>
            </a:pPr>
            <a:r>
              <a:rPr lang="fr-FR" sz="8000" err="1">
                <a:latin typeface="Cambria" panose="02040503050406030204" pitchFamily="18" charset="0"/>
                <a:ea typeface="Cambria" panose="02040503050406030204" pitchFamily="18" charset="0"/>
              </a:rPr>
              <a:t>Ouster</a:t>
            </a:r>
            <a:r>
              <a:rPr lang="fr-FR" sz="8000">
                <a:latin typeface="Cambria" panose="02040503050406030204" pitchFamily="18" charset="0"/>
                <a:ea typeface="Cambria" panose="02040503050406030204" pitchFamily="18" charset="0"/>
              </a:rPr>
              <a:t>, Inc. (2023). </a:t>
            </a:r>
            <a:r>
              <a:rPr lang="fr-FR" sz="8000" i="1" err="1">
                <a:latin typeface="Cambria" panose="02040503050406030204" pitchFamily="18" charset="0"/>
                <a:ea typeface="Cambria" panose="02040503050406030204" pitchFamily="18" charset="0"/>
              </a:rPr>
              <a:t>Ouster</a:t>
            </a:r>
            <a:r>
              <a:rPr lang="fr-FR" sz="8000" i="1">
                <a:latin typeface="Cambria" panose="02040503050406030204" pitchFamily="18" charset="0"/>
                <a:ea typeface="Cambria" panose="02040503050406030204" pitchFamily="18" charset="0"/>
              </a:rPr>
              <a:t> </a:t>
            </a:r>
            <a:r>
              <a:rPr lang="fr-FR" sz="8000" i="1" err="1">
                <a:latin typeface="Cambria" panose="02040503050406030204" pitchFamily="18" charset="0"/>
                <a:ea typeface="Cambria" panose="02040503050406030204" pitchFamily="18" charset="0"/>
              </a:rPr>
              <a:t>Sensor</a:t>
            </a:r>
            <a:r>
              <a:rPr lang="fr-FR" sz="8000" i="1">
                <a:latin typeface="Cambria" panose="02040503050406030204" pitchFamily="18" charset="0"/>
                <a:ea typeface="Cambria" panose="02040503050406030204" pitchFamily="18" charset="0"/>
              </a:rPr>
              <a:t> SDK documentation</a:t>
            </a:r>
            <a:r>
              <a:rPr lang="fr-FR" sz="8000">
                <a:latin typeface="Cambria" panose="02040503050406030204" pitchFamily="18" charset="0"/>
                <a:ea typeface="Cambria" panose="02040503050406030204" pitchFamily="18" charset="0"/>
              </a:rPr>
              <a:t>.</a:t>
            </a:r>
          </a:p>
          <a:p>
            <a:pPr marL="342900" indent="-342900" algn="l">
              <a:spcBef>
                <a:spcPts val="0"/>
              </a:spcBef>
              <a:buFontTx/>
              <a:buChar char="-"/>
            </a:pPr>
            <a:r>
              <a:rPr lang="en-US" sz="8000">
                <a:latin typeface="Cambria" panose="02040503050406030204" pitchFamily="18" charset="0"/>
                <a:ea typeface="Cambria" panose="02040503050406030204" pitchFamily="18" charset="0"/>
              </a:rPr>
              <a:t>Gimple, M. (2024). </a:t>
            </a:r>
            <a:r>
              <a:rPr lang="en-US" sz="8000" i="1">
                <a:latin typeface="Cambria" panose="02040503050406030204" pitchFamily="18" charset="0"/>
                <a:ea typeface="Cambria" panose="02040503050406030204" pitchFamily="18" charset="0"/>
              </a:rPr>
              <a:t>LiDAR sensing systems: A viable approach to near-field wave elevation measurements</a:t>
            </a:r>
            <a:r>
              <a:rPr lang="en-US" sz="8000">
                <a:latin typeface="Cambria" panose="02040503050406030204" pitchFamily="18" charset="0"/>
                <a:ea typeface="Cambria" panose="02040503050406030204" pitchFamily="18" charset="0"/>
              </a:rPr>
              <a:t> (Master’s thesis, University of Rhode Island). </a:t>
            </a:r>
          </a:p>
          <a:p>
            <a:pPr marL="342900" indent="-342900" algn="l">
              <a:spcBef>
                <a:spcPts val="0"/>
              </a:spcBef>
              <a:buFontTx/>
              <a:buChar char="-"/>
            </a:pPr>
            <a:r>
              <a:rPr lang="en-US" sz="8000">
                <a:latin typeface="Cambria" panose="02040503050406030204" pitchFamily="18" charset="0"/>
                <a:ea typeface="Cambria" panose="02040503050406030204" pitchFamily="18" charset="0"/>
              </a:rPr>
              <a:t>Feddersen, F., Marques, O. B., </a:t>
            </a:r>
            <a:r>
              <a:rPr lang="en-US" sz="8000" err="1">
                <a:latin typeface="Cambria" panose="02040503050406030204" pitchFamily="18" charset="0"/>
                <a:ea typeface="Cambria" panose="02040503050406030204" pitchFamily="18" charset="0"/>
              </a:rPr>
              <a:t>MacMahan</a:t>
            </a:r>
            <a:r>
              <a:rPr lang="en-US" sz="8000">
                <a:latin typeface="Cambria" panose="02040503050406030204" pitchFamily="18" charset="0"/>
                <a:ea typeface="Cambria" panose="02040503050406030204" pitchFamily="18" charset="0"/>
              </a:rPr>
              <a:t>, J. H., &amp; </a:t>
            </a:r>
            <a:r>
              <a:rPr lang="en-US" sz="8000" err="1">
                <a:latin typeface="Cambria" panose="02040503050406030204" pitchFamily="18" charset="0"/>
                <a:ea typeface="Cambria" panose="02040503050406030204" pitchFamily="18" charset="0"/>
              </a:rPr>
              <a:t>Grenzeback</a:t>
            </a:r>
            <a:r>
              <a:rPr lang="en-US" sz="8000">
                <a:latin typeface="Cambria" panose="02040503050406030204" pitchFamily="18" charset="0"/>
                <a:ea typeface="Cambria" panose="02040503050406030204" pitchFamily="18" charset="0"/>
              </a:rPr>
              <a:t>, R. L. (2024). Estimating directional wave spectra properties in nonbreaking waves from a UAS-mounted multibeam LiDAR. </a:t>
            </a:r>
            <a:r>
              <a:rPr lang="en-US" sz="8000" i="1">
                <a:latin typeface="Cambria" panose="02040503050406030204" pitchFamily="18" charset="0"/>
                <a:ea typeface="Cambria" panose="02040503050406030204" pitchFamily="18" charset="0"/>
              </a:rPr>
              <a:t>Journal of Atmospheric and Oceanic Technology</a:t>
            </a:r>
            <a:endParaRPr lang="en-US" sz="3200">
              <a:latin typeface="Cambria" panose="02040503050406030204" pitchFamily="18" charset="0"/>
              <a:ea typeface="Cambria" panose="02040503050406030204" pitchFamily="18" charset="0"/>
            </a:endParaRPr>
          </a:p>
          <a:p>
            <a:pPr marL="342900" indent="-342900" algn="l">
              <a:spcBef>
                <a:spcPts val="0"/>
              </a:spcBef>
              <a:buFontTx/>
              <a:buChar char="-"/>
            </a:pPr>
            <a:endParaRPr lang="en-US" sz="3200">
              <a:latin typeface="Cambria" panose="02040503050406030204" pitchFamily="18" charset="0"/>
              <a:ea typeface="Cambria" panose="02040503050406030204" pitchFamily="18" charset="0"/>
            </a:endParaRPr>
          </a:p>
          <a:p>
            <a:pPr algn="l">
              <a:spcBef>
                <a:spcPts val="0"/>
              </a:spcBef>
            </a:pPr>
            <a:r>
              <a:rPr lang="en-US" sz="3200">
                <a:latin typeface="Cambria" panose="02040503050406030204" pitchFamily="18" charset="0"/>
                <a:ea typeface="Cambria" panose="02040503050406030204" pitchFamily="18" charset="0"/>
              </a:rPr>
              <a:t>​</a:t>
            </a:r>
          </a:p>
          <a:p>
            <a:pPr algn="l"/>
            <a:endParaRPr lang="en-US" sz="3700">
              <a:latin typeface="Cambria" panose="02040503050406030204" pitchFamily="18" charset="0"/>
            </a:endParaRPr>
          </a:p>
        </p:txBody>
      </p:sp>
      <p:sp>
        <p:nvSpPr>
          <p:cNvPr id="93" name="Subtitle 2"/>
          <p:cNvSpPr txBox="1">
            <a:spLocks/>
          </p:cNvSpPr>
          <p:nvPr/>
        </p:nvSpPr>
        <p:spPr>
          <a:xfrm>
            <a:off x="32591449" y="26777743"/>
            <a:ext cx="10914743" cy="633625"/>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a:solidFill>
                  <a:schemeClr val="bg1"/>
                </a:solidFill>
                <a:latin typeface="Cambria" panose="02040503050406030204" pitchFamily="18" charset="0"/>
              </a:rPr>
              <a:t>References</a:t>
            </a:r>
          </a:p>
        </p:txBody>
      </p:sp>
      <p:sp>
        <p:nvSpPr>
          <p:cNvPr id="4" name="TextBox 3"/>
          <p:cNvSpPr txBox="1"/>
          <p:nvPr/>
        </p:nvSpPr>
        <p:spPr>
          <a:xfrm>
            <a:off x="32914119" y="7780058"/>
            <a:ext cx="5677149" cy="553992"/>
          </a:xfrm>
          <a:prstGeom prst="rect">
            <a:avLst/>
          </a:prstGeom>
          <a:noFill/>
        </p:spPr>
        <p:txBody>
          <a:bodyPr wrap="square" lIns="106674" tIns="53337" rIns="106674" bIns="53337" rtlCol="0">
            <a:spAutoFit/>
          </a:bodyPr>
          <a:lstStyle/>
          <a:p>
            <a:endParaRPr lang="en-US" sz="2900">
              <a:latin typeface="Cambria" panose="02040503050406030204" pitchFamily="18" charset="0"/>
            </a:endParaRPr>
          </a:p>
        </p:txBody>
      </p:sp>
      <p:sp>
        <p:nvSpPr>
          <p:cNvPr id="98" name="Subtitle 2"/>
          <p:cNvSpPr txBox="1">
            <a:spLocks/>
          </p:cNvSpPr>
          <p:nvPr/>
        </p:nvSpPr>
        <p:spPr>
          <a:xfrm>
            <a:off x="369597" y="22457303"/>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LiDAR Recording Angle</a:t>
            </a:r>
          </a:p>
        </p:txBody>
      </p:sp>
      <p:sp>
        <p:nvSpPr>
          <p:cNvPr id="99" name="Subtitle 2"/>
          <p:cNvSpPr txBox="1">
            <a:spLocks/>
          </p:cNvSpPr>
          <p:nvPr/>
        </p:nvSpPr>
        <p:spPr>
          <a:xfrm>
            <a:off x="343098" y="15353067"/>
            <a:ext cx="6640985" cy="6749474"/>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just">
              <a:spcBef>
                <a:spcPts val="0"/>
              </a:spcBef>
              <a:buFont typeface="Arial" panose="020B0604020202020204" pitchFamily="34" charset="0"/>
              <a:buChar char="•"/>
            </a:pPr>
            <a:r>
              <a:rPr lang="en-US" sz="3200">
                <a:latin typeface="Cambria" panose="02040503050406030204" pitchFamily="18" charset="0"/>
              </a:rPr>
              <a:t>OS1 Ouster LiDAR: This LiDAR uses an 865nm laser and has 64 vertical channels that cover 42.4 degrees, recording up to 2048 data points at each channel to create a 360-degree point cloud. </a:t>
            </a:r>
          </a:p>
          <a:p>
            <a:pPr marL="457200" indent="-457200" algn="just">
              <a:spcBef>
                <a:spcPts val="0"/>
              </a:spcBef>
              <a:buFont typeface="Arial" panose="020B0604020202020204" pitchFamily="34" charset="0"/>
              <a:buChar char="•"/>
            </a:pPr>
            <a:r>
              <a:rPr lang="en-US" sz="3200">
                <a:latin typeface="Cambria"/>
                <a:ea typeface="Cambria"/>
              </a:rPr>
              <a:t>The LiDAR is capable of doing this at a rate of 20 times a second, allowing it to record high frequency waves.</a:t>
            </a:r>
          </a:p>
          <a:p>
            <a:pPr marL="457200" indent="-457200" algn="just">
              <a:spcBef>
                <a:spcPts val="0"/>
              </a:spcBef>
              <a:buFont typeface="Arial" panose="020B0604020202020204" pitchFamily="34" charset="0"/>
              <a:buChar char="•"/>
            </a:pPr>
            <a:r>
              <a:rPr lang="en-US" sz="3200">
                <a:latin typeface="Cambria"/>
                <a:ea typeface="Cambria"/>
              </a:rPr>
              <a:t>For this project, the LiDAR will record at a rate of 10hz with 512 points per channel, and 120 degrees of the horizontal range will be </a:t>
            </a:r>
            <a:r>
              <a:rPr lang="en-US" sz="3200" err="1">
                <a:latin typeface="Cambria"/>
                <a:ea typeface="Cambria"/>
              </a:rPr>
              <a:t>recor</a:t>
            </a:r>
            <a:r>
              <a:rPr lang="en-US" sz="3200">
                <a:latin typeface="Cambria"/>
                <a:ea typeface="Cambria"/>
              </a:rPr>
              <a:t>ded.</a:t>
            </a:r>
          </a:p>
        </p:txBody>
      </p:sp>
      <p:sp>
        <p:nvSpPr>
          <p:cNvPr id="100" name="TextBox 99"/>
          <p:cNvSpPr txBox="1"/>
          <p:nvPr/>
        </p:nvSpPr>
        <p:spPr>
          <a:xfrm>
            <a:off x="14295347" y="15372199"/>
            <a:ext cx="5933453" cy="723269"/>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SolidWorks Model</a:t>
            </a:r>
          </a:p>
        </p:txBody>
      </p:sp>
      <p:sp>
        <p:nvSpPr>
          <p:cNvPr id="101" name="TextBox 100"/>
          <p:cNvSpPr txBox="1"/>
          <p:nvPr/>
        </p:nvSpPr>
        <p:spPr>
          <a:xfrm>
            <a:off x="22705196" y="20520485"/>
            <a:ext cx="8413068" cy="1215711"/>
          </a:xfrm>
          <a:prstGeom prst="rect">
            <a:avLst/>
          </a:prstGeom>
          <a:noFill/>
        </p:spPr>
        <p:txBody>
          <a:bodyPr wrap="square" lIns="106674" tIns="53337" rIns="106674" bIns="53337" rtlCol="0">
            <a:spAutoFit/>
          </a:bodyPr>
          <a:lstStyle/>
          <a:p>
            <a:r>
              <a:rPr lang="en-US" sz="2400">
                <a:latin typeface="Cambria" panose="02040503050406030204" pitchFamily="18" charset="0"/>
              </a:rPr>
              <a:t>This is a stress test of estimated load and gravity forces of the mount arm in the ocean. Several different forces were applied to get the most accurate result.</a:t>
            </a:r>
          </a:p>
        </p:txBody>
      </p:sp>
      <p:sp>
        <p:nvSpPr>
          <p:cNvPr id="102" name="TextBox 101"/>
          <p:cNvSpPr txBox="1"/>
          <p:nvPr/>
        </p:nvSpPr>
        <p:spPr>
          <a:xfrm>
            <a:off x="12844765" y="20897363"/>
            <a:ext cx="8491021" cy="846379"/>
          </a:xfrm>
          <a:prstGeom prst="rect">
            <a:avLst/>
          </a:prstGeom>
          <a:noFill/>
        </p:spPr>
        <p:txBody>
          <a:bodyPr wrap="square" lIns="106674" tIns="53337" rIns="106674" bIns="53337" rtlCol="0">
            <a:spAutoFit/>
          </a:bodyPr>
          <a:lstStyle/>
          <a:p>
            <a:r>
              <a:rPr lang="en-US" sz="2400">
                <a:latin typeface="Cambria" panose="02040503050406030204" pitchFamily="18" charset="0"/>
              </a:rPr>
              <a:t>The model includes a mount arm, support plates, the LiDAR and its mount, as well as the projected scanning area on the water. </a:t>
            </a:r>
          </a:p>
        </p:txBody>
      </p:sp>
      <p:sp>
        <p:nvSpPr>
          <p:cNvPr id="103" name="TextBox 102"/>
          <p:cNvSpPr txBox="1"/>
          <p:nvPr/>
        </p:nvSpPr>
        <p:spPr>
          <a:xfrm>
            <a:off x="23538805" y="15398227"/>
            <a:ext cx="6573850" cy="723269"/>
          </a:xfrm>
          <a:prstGeom prst="rect">
            <a:avLst/>
          </a:prstGeom>
          <a:noFill/>
        </p:spPr>
        <p:txBody>
          <a:bodyPr wrap="square" lIns="106674" tIns="53337" rIns="106674" bIns="53337" rtlCol="0">
            <a:spAutoFit/>
          </a:bodyPr>
          <a:lstStyle/>
          <a:p>
            <a:pPr algn="ctr"/>
            <a:r>
              <a:rPr lang="en-US" sz="4000">
                <a:latin typeface="Cambria" panose="02040503050406030204" pitchFamily="18" charset="0"/>
              </a:rPr>
              <a:t>Stress Test of Mounting Arm</a:t>
            </a:r>
          </a:p>
        </p:txBody>
      </p:sp>
      <p:sp>
        <p:nvSpPr>
          <p:cNvPr id="108" name="Subtitle 2"/>
          <p:cNvSpPr txBox="1">
            <a:spLocks/>
          </p:cNvSpPr>
          <p:nvPr/>
        </p:nvSpPr>
        <p:spPr>
          <a:xfrm>
            <a:off x="32606862" y="23728844"/>
            <a:ext cx="10914743" cy="276936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b="1">
                <a:latin typeface="Cambria"/>
                <a:ea typeface="Cambria"/>
              </a:rPr>
              <a:t>Faculty Advisor: </a:t>
            </a:r>
            <a:r>
              <a:rPr lang="en-US" sz="3700">
                <a:latin typeface="Cambria"/>
                <a:ea typeface="Cambria"/>
              </a:rPr>
              <a:t>Nathan </a:t>
            </a:r>
            <a:r>
              <a:rPr lang="en-US" sz="3700" err="1">
                <a:latin typeface="Cambria"/>
                <a:ea typeface="Cambria"/>
              </a:rPr>
              <a:t>Laxague</a:t>
            </a:r>
            <a:r>
              <a:rPr lang="en-US" sz="3700">
                <a:latin typeface="Cambria"/>
                <a:ea typeface="Cambria"/>
              </a:rPr>
              <a:t>, Doug Vandemark</a:t>
            </a:r>
            <a:endParaRPr lang="en-US" sz="3700">
              <a:latin typeface="Cambria" panose="02040503050406030204" pitchFamily="18" charset="0"/>
            </a:endParaRPr>
          </a:p>
          <a:p>
            <a:pPr algn="l">
              <a:spcBef>
                <a:spcPts val="0"/>
              </a:spcBef>
            </a:pPr>
            <a:r>
              <a:rPr lang="en-US" sz="3700" b="1">
                <a:latin typeface="Cambria" panose="02040503050406030204" pitchFamily="18" charset="0"/>
              </a:rPr>
              <a:t>Research Scientists: </a:t>
            </a:r>
            <a:r>
              <a:rPr lang="en-US" sz="3700">
                <a:latin typeface="Cambria" panose="02040503050406030204" pitchFamily="18" charset="0"/>
              </a:rPr>
              <a:t>Shawn Shellito, Marc Emond</a:t>
            </a:r>
          </a:p>
          <a:p>
            <a:pPr algn="l">
              <a:spcBef>
                <a:spcPts val="0"/>
              </a:spcBef>
            </a:pPr>
            <a:r>
              <a:rPr lang="en-US" sz="3700" b="1">
                <a:latin typeface="Cambria" panose="02040503050406030204" pitchFamily="18" charset="0"/>
              </a:rPr>
              <a:t>Machine Shop: </a:t>
            </a:r>
            <a:r>
              <a:rPr lang="en-US" sz="3700">
                <a:latin typeface="Cambria" panose="02040503050406030204" pitchFamily="18" charset="0"/>
              </a:rPr>
              <a:t>Chase OE Lab; Mike Tuttle</a:t>
            </a:r>
          </a:p>
          <a:p>
            <a:pPr algn="l">
              <a:spcBef>
                <a:spcPts val="0"/>
              </a:spcBef>
            </a:pPr>
            <a:r>
              <a:rPr lang="en-US" sz="3700" b="1">
                <a:latin typeface="Cambria" panose="02040503050406030204" pitchFamily="18" charset="0"/>
              </a:rPr>
              <a:t>Organizations: </a:t>
            </a:r>
            <a:r>
              <a:rPr lang="en-US" sz="3700">
                <a:latin typeface="Cambria" panose="02040503050406030204" pitchFamily="18" charset="0"/>
              </a:rPr>
              <a:t>DOE, UNH, NH Sea Grant, NSF</a:t>
            </a:r>
          </a:p>
          <a:p>
            <a:pPr algn="l">
              <a:spcBef>
                <a:spcPts val="0"/>
              </a:spcBef>
            </a:pPr>
            <a:endParaRPr lang="en-US" sz="3700">
              <a:latin typeface="Cambria" panose="02040503050406030204" pitchFamily="18" charset="0"/>
            </a:endParaRPr>
          </a:p>
          <a:p>
            <a:pPr algn="l"/>
            <a:endParaRPr lang="en-US" sz="3700">
              <a:latin typeface="Cambria" panose="02040503050406030204" pitchFamily="18" charset="0"/>
            </a:endParaRPr>
          </a:p>
        </p:txBody>
      </p:sp>
      <p:pic>
        <p:nvPicPr>
          <p:cNvPr id="21" name="Picture 4">
            <a:extLst>
              <a:ext uri="{FF2B5EF4-FFF2-40B4-BE49-F238E27FC236}">
                <a16:creationId xmlns:a16="http://schemas.microsoft.com/office/drawing/2014/main" id="{C22712CC-E2D7-DC1B-956C-321AC47ED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000" y="25607992"/>
            <a:ext cx="9674853" cy="64835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BBC25598-4CA3-29F3-0B49-921C2F23870E}"/>
              </a:ext>
            </a:extLst>
          </p:cNvPr>
          <p:cNvSpPr txBox="1"/>
          <p:nvPr/>
        </p:nvSpPr>
        <p:spPr>
          <a:xfrm>
            <a:off x="369597" y="23821241"/>
            <a:ext cx="10914743" cy="1938992"/>
          </a:xfrm>
          <a:prstGeom prst="rect">
            <a:avLst/>
          </a:prstGeom>
          <a:noFill/>
        </p:spPr>
        <p:txBody>
          <a:bodyPr wrap="square" rtlCol="0">
            <a:spAutoFit/>
          </a:bodyPr>
          <a:lstStyle/>
          <a:p>
            <a:pPr marL="457200" indent="-457200">
              <a:buFont typeface="Arial" panose="020B0604020202020204" pitchFamily="34" charset="0"/>
              <a:buChar char="•"/>
            </a:pPr>
            <a:r>
              <a:rPr lang="en-US" sz="2400">
                <a:latin typeface="Cambria" panose="02040503050406030204" pitchFamily="18" charset="0"/>
                <a:ea typeface="Cambria" panose="02040503050406030204" pitchFamily="18" charset="0"/>
              </a:rPr>
              <a:t>To optimize the mounting angle for the LiDAR a scan of capillary waves was taken from a bridge. </a:t>
            </a:r>
          </a:p>
          <a:p>
            <a:pPr marL="457200" indent="-457200">
              <a:buFont typeface="Arial" panose="020B0604020202020204" pitchFamily="34" charset="0"/>
              <a:buChar char="•"/>
            </a:pPr>
            <a:r>
              <a:rPr lang="en-US" sz="2400">
                <a:latin typeface="Cambria" panose="02040503050406030204" pitchFamily="18" charset="0"/>
                <a:ea typeface="Cambria" panose="02040503050406030204" pitchFamily="18" charset="0"/>
              </a:rPr>
              <a:t>Using the recordings taken from multiple incidence angles, it was determined that a beam incidence angle of 60 degrees below the horizontal was most optimal.</a:t>
            </a:r>
          </a:p>
        </p:txBody>
      </p:sp>
      <p:pic>
        <p:nvPicPr>
          <p:cNvPr id="5" name="Picture 4">
            <a:extLst>
              <a:ext uri="{FF2B5EF4-FFF2-40B4-BE49-F238E27FC236}">
                <a16:creationId xmlns:a16="http://schemas.microsoft.com/office/drawing/2014/main" id="{4B3F2E2B-2ED6-543A-B566-66A6824C6784}"/>
              </a:ext>
            </a:extLst>
          </p:cNvPr>
          <p:cNvPicPr>
            <a:picLocks noChangeAspect="1"/>
          </p:cNvPicPr>
          <p:nvPr/>
        </p:nvPicPr>
        <p:blipFill>
          <a:blip r:embed="rId4"/>
          <a:srcRect l="26819" t="14949" b="15303"/>
          <a:stretch>
            <a:fillRect/>
          </a:stretch>
        </p:blipFill>
        <p:spPr>
          <a:xfrm>
            <a:off x="22255246" y="16211122"/>
            <a:ext cx="9221816" cy="4110590"/>
          </a:xfrm>
          <a:prstGeom prst="rect">
            <a:avLst/>
          </a:prstGeom>
        </p:spPr>
      </p:pic>
      <p:pic>
        <p:nvPicPr>
          <p:cNvPr id="11" name="Picture 10" descr="The image depicts a schematic diagram of a cylindrical, fan-like structure with a central hub and radially arranged blades.&#10;&#10;AI-generated content may be incorrect.">
            <a:extLst>
              <a:ext uri="{FF2B5EF4-FFF2-40B4-BE49-F238E27FC236}">
                <a16:creationId xmlns:a16="http://schemas.microsoft.com/office/drawing/2014/main" id="{FB4E18CB-2070-4C8C-93E3-CD1A53D67A11}"/>
              </a:ext>
            </a:extLst>
          </p:cNvPr>
          <p:cNvPicPr>
            <a:picLocks noChangeAspect="1"/>
          </p:cNvPicPr>
          <p:nvPr/>
        </p:nvPicPr>
        <p:blipFill>
          <a:blip r:embed="rId5"/>
          <a:stretch>
            <a:fillRect/>
          </a:stretch>
        </p:blipFill>
        <p:spPr>
          <a:xfrm>
            <a:off x="7422879" y="15753897"/>
            <a:ext cx="3760876" cy="4451977"/>
          </a:xfrm>
          <a:prstGeom prst="rect">
            <a:avLst/>
          </a:prstGeom>
        </p:spPr>
      </p:pic>
      <p:pic>
        <p:nvPicPr>
          <p:cNvPr id="49" name="Picture 48">
            <a:extLst>
              <a:ext uri="{FF2B5EF4-FFF2-40B4-BE49-F238E27FC236}">
                <a16:creationId xmlns:a16="http://schemas.microsoft.com/office/drawing/2014/main" id="{0CF90D60-9150-D2B6-7FAA-5BABCE1E5F70}"/>
              </a:ext>
            </a:extLst>
          </p:cNvPr>
          <p:cNvPicPr>
            <a:picLocks noChangeAspect="1"/>
          </p:cNvPicPr>
          <p:nvPr/>
        </p:nvPicPr>
        <p:blipFill>
          <a:blip r:embed="rId6"/>
          <a:srcRect l="386" t="4973" r="100"/>
          <a:stretch>
            <a:fillRect/>
          </a:stretch>
        </p:blipFill>
        <p:spPr>
          <a:xfrm>
            <a:off x="12897321" y="16045321"/>
            <a:ext cx="8525507" cy="4898387"/>
          </a:xfrm>
          <a:prstGeom prst="rect">
            <a:avLst/>
          </a:prstGeom>
        </p:spPr>
      </p:pic>
      <p:sp>
        <p:nvSpPr>
          <p:cNvPr id="66" name="Rectangle 65">
            <a:extLst>
              <a:ext uri="{FF2B5EF4-FFF2-40B4-BE49-F238E27FC236}">
                <a16:creationId xmlns:a16="http://schemas.microsoft.com/office/drawing/2014/main" id="{DA9880B3-9C58-123B-64A2-42F72CAACE14}"/>
              </a:ext>
            </a:extLst>
          </p:cNvPr>
          <p:cNvSpPr/>
          <p:nvPr/>
        </p:nvSpPr>
        <p:spPr>
          <a:xfrm>
            <a:off x="12897321" y="6578814"/>
            <a:ext cx="2727891" cy="117931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CR6 powers the Relay</a:t>
            </a:r>
          </a:p>
        </p:txBody>
      </p:sp>
      <p:sp>
        <p:nvSpPr>
          <p:cNvPr id="72" name="Oval 71">
            <a:extLst>
              <a:ext uri="{FF2B5EF4-FFF2-40B4-BE49-F238E27FC236}">
                <a16:creationId xmlns:a16="http://schemas.microsoft.com/office/drawing/2014/main" id="{90ACE754-D8E7-3BB7-623B-45AEEF23C18B}"/>
              </a:ext>
            </a:extLst>
          </p:cNvPr>
          <p:cNvSpPr/>
          <p:nvPr/>
        </p:nvSpPr>
        <p:spPr>
          <a:xfrm>
            <a:off x="13071466" y="8622004"/>
            <a:ext cx="2379602" cy="157817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Rasp-Pi powering on initiates duty cycle</a:t>
            </a:r>
          </a:p>
        </p:txBody>
      </p:sp>
      <p:sp>
        <p:nvSpPr>
          <p:cNvPr id="78" name="Oval 77">
            <a:extLst>
              <a:ext uri="{FF2B5EF4-FFF2-40B4-BE49-F238E27FC236}">
                <a16:creationId xmlns:a16="http://schemas.microsoft.com/office/drawing/2014/main" id="{D135BF46-10B8-B305-615B-645E8919DF3E}"/>
              </a:ext>
            </a:extLst>
          </p:cNvPr>
          <p:cNvSpPr/>
          <p:nvPr/>
        </p:nvSpPr>
        <p:spPr>
          <a:xfrm>
            <a:off x="20003487" y="8657933"/>
            <a:ext cx="3070729" cy="1578172"/>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a:solidFill>
                  <a:schemeClr val="tx1"/>
                </a:solidFill>
                <a:latin typeface="Cambria"/>
                <a:ea typeface="Cambria"/>
              </a:rPr>
              <a:t>Rasp-Pi sets the recording settings of the LiDAR</a:t>
            </a:r>
          </a:p>
        </p:txBody>
      </p:sp>
      <p:sp>
        <p:nvSpPr>
          <p:cNvPr id="79" name="Rectangle 78">
            <a:extLst>
              <a:ext uri="{FF2B5EF4-FFF2-40B4-BE49-F238E27FC236}">
                <a16:creationId xmlns:a16="http://schemas.microsoft.com/office/drawing/2014/main" id="{645F31F4-A746-8599-D58E-7318BB2D86BB}"/>
              </a:ext>
            </a:extLst>
          </p:cNvPr>
          <p:cNvSpPr/>
          <p:nvPr/>
        </p:nvSpPr>
        <p:spPr>
          <a:xfrm>
            <a:off x="16215644" y="8658401"/>
            <a:ext cx="3229919" cy="155152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Rasp-Pi opens serial communication with CR6, sets Rasp-Pi system clock</a:t>
            </a:r>
          </a:p>
        </p:txBody>
      </p:sp>
      <p:sp>
        <p:nvSpPr>
          <p:cNvPr id="82" name="Parallelogram 81">
            <a:extLst>
              <a:ext uri="{FF2B5EF4-FFF2-40B4-BE49-F238E27FC236}">
                <a16:creationId xmlns:a16="http://schemas.microsoft.com/office/drawing/2014/main" id="{1A43D24D-3213-8AF8-5B42-9860EE35AEBF}"/>
              </a:ext>
            </a:extLst>
          </p:cNvPr>
          <p:cNvSpPr/>
          <p:nvPr/>
        </p:nvSpPr>
        <p:spPr>
          <a:xfrm>
            <a:off x="19059526" y="6553832"/>
            <a:ext cx="4114800" cy="1161418"/>
          </a:xfrm>
          <a:prstGeom prst="parallelogram">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Via the CR6 the GQ7 syncs the buoy IMU with the LIDAR</a:t>
            </a:r>
          </a:p>
        </p:txBody>
      </p:sp>
      <p:sp>
        <p:nvSpPr>
          <p:cNvPr id="94" name="Oval 93">
            <a:extLst>
              <a:ext uri="{FF2B5EF4-FFF2-40B4-BE49-F238E27FC236}">
                <a16:creationId xmlns:a16="http://schemas.microsoft.com/office/drawing/2014/main" id="{FD170115-3419-A8DD-A57F-E3FBFFEB72D9}"/>
              </a:ext>
            </a:extLst>
          </p:cNvPr>
          <p:cNvSpPr/>
          <p:nvPr/>
        </p:nvSpPr>
        <p:spPr>
          <a:xfrm>
            <a:off x="23957730" y="8629028"/>
            <a:ext cx="2847975" cy="1647825"/>
          </a:xfrm>
          <a:prstGeom prst="ellipse">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The Rasp-Pi starts the ten minute recording</a:t>
            </a:r>
          </a:p>
        </p:txBody>
      </p:sp>
      <p:sp>
        <p:nvSpPr>
          <p:cNvPr id="96" name="Rectangle 95">
            <a:extLst>
              <a:ext uri="{FF2B5EF4-FFF2-40B4-BE49-F238E27FC236}">
                <a16:creationId xmlns:a16="http://schemas.microsoft.com/office/drawing/2014/main" id="{A90B178A-60AB-6688-87DF-092433E3ED93}"/>
              </a:ext>
            </a:extLst>
          </p:cNvPr>
          <p:cNvSpPr/>
          <p:nvPr/>
        </p:nvSpPr>
        <p:spPr>
          <a:xfrm>
            <a:off x="28041600" y="8647841"/>
            <a:ext cx="3248025" cy="180108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The Rasp-Pi saves the files to the external drives and sends a storage percentage to the CR6</a:t>
            </a:r>
          </a:p>
        </p:txBody>
      </p:sp>
      <p:sp>
        <p:nvSpPr>
          <p:cNvPr id="107" name="Rectangle 106">
            <a:extLst>
              <a:ext uri="{FF2B5EF4-FFF2-40B4-BE49-F238E27FC236}">
                <a16:creationId xmlns:a16="http://schemas.microsoft.com/office/drawing/2014/main" id="{D145EA54-E804-3AC2-B9F7-40525102811B}"/>
              </a:ext>
            </a:extLst>
          </p:cNvPr>
          <p:cNvSpPr/>
          <p:nvPr/>
        </p:nvSpPr>
        <p:spPr>
          <a:xfrm>
            <a:off x="27822525" y="6524625"/>
            <a:ext cx="3476625" cy="13811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Cambria" panose="02040503050406030204" pitchFamily="18" charset="0"/>
                <a:ea typeface="Cambria" panose="02040503050406030204" pitchFamily="18" charset="0"/>
              </a:rPr>
              <a:t>CR6 receives the proof of life and cuts power supply to Rasp-Pi, terminating the cycle.</a:t>
            </a:r>
          </a:p>
        </p:txBody>
      </p:sp>
      <p:cxnSp>
        <p:nvCxnSpPr>
          <p:cNvPr id="115" name="Straight Connector 114">
            <a:extLst>
              <a:ext uri="{FF2B5EF4-FFF2-40B4-BE49-F238E27FC236}">
                <a16:creationId xmlns:a16="http://schemas.microsoft.com/office/drawing/2014/main" id="{09F497C4-C656-C0D3-4393-6032F4BBD518}"/>
              </a:ext>
            </a:extLst>
          </p:cNvPr>
          <p:cNvCxnSpPr>
            <a:cxnSpLocks/>
            <a:stCxn id="66" idx="2"/>
            <a:endCxn id="72" idx="0"/>
          </p:cNvCxnSpPr>
          <p:nvPr/>
        </p:nvCxnSpPr>
        <p:spPr>
          <a:xfrm>
            <a:off x="14261267" y="7758132"/>
            <a:ext cx="0" cy="8638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EC26E583-3D15-1760-6E88-E0AF8455CCD8}"/>
              </a:ext>
            </a:extLst>
          </p:cNvPr>
          <p:cNvCxnSpPr>
            <a:cxnSpLocks/>
          </p:cNvCxnSpPr>
          <p:nvPr/>
        </p:nvCxnSpPr>
        <p:spPr>
          <a:xfrm flipV="1">
            <a:off x="15621277" y="7021555"/>
            <a:ext cx="3592846" cy="34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ABB2CEC-648F-19FE-767A-F292BB648D5D}"/>
              </a:ext>
            </a:extLst>
          </p:cNvPr>
          <p:cNvCxnSpPr>
            <a:cxnSpLocks/>
            <a:stCxn id="72" idx="6"/>
            <a:endCxn id="79" idx="1"/>
          </p:cNvCxnSpPr>
          <p:nvPr/>
        </p:nvCxnSpPr>
        <p:spPr>
          <a:xfrm>
            <a:off x="15451068" y="9411090"/>
            <a:ext cx="764576" cy="23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FB88966-B1D2-1295-7F86-04743355F532}"/>
              </a:ext>
            </a:extLst>
          </p:cNvPr>
          <p:cNvCxnSpPr>
            <a:stCxn id="79" idx="3"/>
            <a:endCxn id="79" idx="3"/>
          </p:cNvCxnSpPr>
          <p:nvPr/>
        </p:nvCxnSpPr>
        <p:spPr>
          <a:xfrm>
            <a:off x="19445563" y="943416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DA261F2E-4F2B-AFB1-4543-0E6628BB365D}"/>
              </a:ext>
            </a:extLst>
          </p:cNvPr>
          <p:cNvCxnSpPr>
            <a:cxnSpLocks/>
            <a:stCxn id="79" idx="3"/>
            <a:endCxn id="78" idx="2"/>
          </p:cNvCxnSpPr>
          <p:nvPr/>
        </p:nvCxnSpPr>
        <p:spPr>
          <a:xfrm>
            <a:off x="19445563" y="9434163"/>
            <a:ext cx="557924" cy="128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08E9423-D734-3245-DAD3-16A4DDCDC803}"/>
              </a:ext>
            </a:extLst>
          </p:cNvPr>
          <p:cNvCxnSpPr>
            <a:stCxn id="78" idx="6"/>
            <a:endCxn id="78" idx="6"/>
          </p:cNvCxnSpPr>
          <p:nvPr/>
        </p:nvCxnSpPr>
        <p:spPr>
          <a:xfrm>
            <a:off x="23074216" y="944701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216F8812-0487-F863-B31D-9014636D97D6}"/>
              </a:ext>
            </a:extLst>
          </p:cNvPr>
          <p:cNvCxnSpPr>
            <a:stCxn id="78" idx="6"/>
            <a:endCxn id="78" idx="6"/>
          </p:cNvCxnSpPr>
          <p:nvPr/>
        </p:nvCxnSpPr>
        <p:spPr>
          <a:xfrm>
            <a:off x="23074216" y="944701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9DA8FCB6-FDF6-E564-2A90-7DE59B8AA5DD}"/>
              </a:ext>
            </a:extLst>
          </p:cNvPr>
          <p:cNvCxnSpPr>
            <a:cxnSpLocks/>
          </p:cNvCxnSpPr>
          <p:nvPr/>
        </p:nvCxnSpPr>
        <p:spPr>
          <a:xfrm>
            <a:off x="23013498" y="9356823"/>
            <a:ext cx="9442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9E31D06-B6CA-146E-6A5E-E9EF76F1C568}"/>
              </a:ext>
            </a:extLst>
          </p:cNvPr>
          <p:cNvCxnSpPr>
            <a:stCxn id="82" idx="2"/>
          </p:cNvCxnSpPr>
          <p:nvPr/>
        </p:nvCxnSpPr>
        <p:spPr>
          <a:xfrm>
            <a:off x="23029149" y="7134541"/>
            <a:ext cx="509656" cy="2219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87A449EA-A50E-FEFE-3C97-E528E0DB49E5}"/>
              </a:ext>
            </a:extLst>
          </p:cNvPr>
          <p:cNvCxnSpPr>
            <a:cxnSpLocks/>
          </p:cNvCxnSpPr>
          <p:nvPr/>
        </p:nvCxnSpPr>
        <p:spPr>
          <a:xfrm>
            <a:off x="26826634" y="9374712"/>
            <a:ext cx="122682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5B4340A0-E689-65A8-FBD9-536994CFB8F0}"/>
              </a:ext>
            </a:extLst>
          </p:cNvPr>
          <p:cNvCxnSpPr>
            <a:cxnSpLocks/>
          </p:cNvCxnSpPr>
          <p:nvPr/>
        </p:nvCxnSpPr>
        <p:spPr>
          <a:xfrm>
            <a:off x="29718954" y="7911680"/>
            <a:ext cx="17252" cy="741970"/>
          </a:xfrm>
          <a:prstGeom prst="line">
            <a:avLst/>
          </a:prstGeom>
        </p:spPr>
        <p:style>
          <a:lnRef idx="1">
            <a:schemeClr val="accent1"/>
          </a:lnRef>
          <a:fillRef idx="0">
            <a:schemeClr val="accent1"/>
          </a:fillRef>
          <a:effectRef idx="0">
            <a:schemeClr val="accent1"/>
          </a:effectRef>
          <a:fontRef idx="minor">
            <a:schemeClr val="tx1"/>
          </a:fontRef>
        </p:style>
      </p:cxnSp>
      <p:pic>
        <p:nvPicPr>
          <p:cNvPr id="1384" name="Picture 4">
            <a:extLst>
              <a:ext uri="{FF2B5EF4-FFF2-40B4-BE49-F238E27FC236}">
                <a16:creationId xmlns:a16="http://schemas.microsoft.com/office/drawing/2014/main" id="{1DDA3B1B-42AB-CBE0-DCB9-50B423E041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80400" y="847752"/>
            <a:ext cx="3492367" cy="3492367"/>
          </a:xfrm>
          <a:prstGeom prst="rect">
            <a:avLst/>
          </a:prstGeom>
          <a:noFill/>
          <a:extLst>
            <a:ext uri="{909E8E84-426E-40DD-AFC4-6F175D3DCCD1}">
              <a14:hiddenFill xmlns:a14="http://schemas.microsoft.com/office/drawing/2010/main">
                <a:solidFill>
                  <a:srgbClr val="FFFFFF"/>
                </a:solidFill>
              </a14:hiddenFill>
            </a:ext>
          </a:extLst>
        </p:spPr>
      </p:pic>
      <p:pic>
        <p:nvPicPr>
          <p:cNvPr id="1389" name="Picture 8" descr="New Hampshire Sea Grant | University of New Hampshire">
            <a:extLst>
              <a:ext uri="{FF2B5EF4-FFF2-40B4-BE49-F238E27FC236}">
                <a16:creationId xmlns:a16="http://schemas.microsoft.com/office/drawing/2014/main" id="{51A74AC1-137E-C0D7-E3BB-1FA0EB7ADB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615694"/>
            <a:ext cx="457200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1390" name="Picture 12" descr="National Science Foundation - Wikipedia">
            <a:extLst>
              <a:ext uri="{FF2B5EF4-FFF2-40B4-BE49-F238E27FC236}">
                <a16:creationId xmlns:a16="http://schemas.microsoft.com/office/drawing/2014/main" id="{2FA8340E-5022-734F-754B-1DE0DE57EA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19861" y="574457"/>
            <a:ext cx="3810498" cy="382240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txBox="1">
            <a:spLocks/>
          </p:cNvSpPr>
          <p:nvPr/>
        </p:nvSpPr>
        <p:spPr>
          <a:xfrm>
            <a:off x="12532466" y="23893993"/>
            <a:ext cx="10914743" cy="8121067"/>
          </a:xfrm>
          <a:prstGeom prst="rect">
            <a:avLst/>
          </a:prstGeom>
          <a:noFill/>
          <a:ln>
            <a:no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457200" indent="-457200" algn="l">
              <a:spcBef>
                <a:spcPts val="0"/>
              </a:spcBef>
              <a:buFont typeface="Arial" panose="020B0604020202020204" pitchFamily="34" charset="0"/>
              <a:buChar char="•"/>
            </a:pPr>
            <a:r>
              <a:rPr lang="en-US" sz="3400">
                <a:latin typeface="Cambria"/>
                <a:ea typeface="Cambria"/>
              </a:rPr>
              <a:t>A motion correction routine was developed to ensure accuracy during data acquisition. </a:t>
            </a:r>
          </a:p>
          <a:p>
            <a:pPr marL="457200" indent="-457200" algn="l">
              <a:spcBef>
                <a:spcPts val="0"/>
              </a:spcBef>
              <a:buFont typeface="Arial" panose="020B0604020202020204" pitchFamily="34" charset="0"/>
              <a:buChar char="•"/>
            </a:pPr>
            <a:r>
              <a:rPr lang="en-US" sz="3400">
                <a:latin typeface="Cambria"/>
                <a:ea typeface="Cambria"/>
              </a:rPr>
              <a:t>It takes acceleration data from the Inertial Measurement Unit, calculates the pitch and roll of the buoy, then applies rotation matrices to the actual LiDAR point cloud.  </a:t>
            </a:r>
            <a:endParaRPr lang="en-US" sz="3400">
              <a:latin typeface="Cambria" panose="02040503050406030204" pitchFamily="18" charset="0"/>
              <a:ea typeface="Cambria"/>
            </a:endParaRPr>
          </a:p>
          <a:p>
            <a:pPr marL="457200" indent="-457200" algn="l">
              <a:spcBef>
                <a:spcPts val="0"/>
              </a:spcBef>
              <a:buFont typeface="Arial" panose="020B0604020202020204" pitchFamily="34" charset="0"/>
              <a:buChar char="•"/>
            </a:pPr>
            <a:r>
              <a:rPr lang="en-US" sz="3400">
                <a:latin typeface="Cambria"/>
                <a:ea typeface="Cambria"/>
              </a:rPr>
              <a:t>An example output of the code can be seen below, and a point cloud is shown to the right.</a:t>
            </a:r>
            <a:endParaRPr lang="en-US" sz="3400">
              <a:latin typeface="Cambria" panose="02040503050406030204" pitchFamily="18" charset="0"/>
              <a:ea typeface="Cambria"/>
            </a:endParaRPr>
          </a:p>
          <a:p>
            <a:pPr algn="l">
              <a:spcBef>
                <a:spcPts val="0"/>
              </a:spcBef>
            </a:pPr>
            <a:endParaRPr lang="en-US" sz="3700">
              <a:latin typeface="Cambria" panose="02040503050406030204" pitchFamily="18" charset="0"/>
            </a:endParaRPr>
          </a:p>
        </p:txBody>
      </p:sp>
      <p:pic>
        <p:nvPicPr>
          <p:cNvPr id="10" name="Picture 9" descr="A black screen with white text&#10;&#10;AI-generated content may be incorrect.">
            <a:extLst>
              <a:ext uri="{FF2B5EF4-FFF2-40B4-BE49-F238E27FC236}">
                <a16:creationId xmlns:a16="http://schemas.microsoft.com/office/drawing/2014/main" id="{1F148CE3-3E2A-22D6-038B-6761885E8B26}"/>
              </a:ext>
            </a:extLst>
          </p:cNvPr>
          <p:cNvPicPr>
            <a:picLocks noChangeAspect="1"/>
          </p:cNvPicPr>
          <p:nvPr/>
        </p:nvPicPr>
        <p:blipFill>
          <a:blip r:embed="rId10"/>
          <a:stretch>
            <a:fillRect/>
          </a:stretch>
        </p:blipFill>
        <p:spPr>
          <a:xfrm>
            <a:off x="13084462" y="27980488"/>
            <a:ext cx="9810750" cy="3019425"/>
          </a:xfrm>
          <a:prstGeom prst="rect">
            <a:avLst/>
          </a:prstGeom>
        </p:spPr>
      </p:pic>
      <p:sp>
        <p:nvSpPr>
          <p:cNvPr id="86" name="TextBox 85">
            <a:extLst>
              <a:ext uri="{FF2B5EF4-FFF2-40B4-BE49-F238E27FC236}">
                <a16:creationId xmlns:a16="http://schemas.microsoft.com/office/drawing/2014/main" id="{83CAEE99-35EF-A6DB-CCE7-56CEFE9819C5}"/>
              </a:ext>
            </a:extLst>
          </p:cNvPr>
          <p:cNvSpPr txBox="1"/>
          <p:nvPr/>
        </p:nvSpPr>
        <p:spPr>
          <a:xfrm>
            <a:off x="32818434" y="12319034"/>
            <a:ext cx="10062473" cy="2185208"/>
          </a:xfrm>
          <a:prstGeom prst="rect">
            <a:avLst/>
          </a:prstGeom>
          <a:noFill/>
        </p:spPr>
        <p:txBody>
          <a:bodyPr wrap="square" lIns="106674" tIns="53337" rIns="106674" bIns="53337" rtlCol="0">
            <a:spAutoFit/>
          </a:bodyPr>
          <a:lstStyle/>
          <a:p>
            <a:r>
              <a:rPr lang="en-US" sz="2700">
                <a:latin typeface="Cambria" panose="02040503050406030204" pitchFamily="18" charset="0"/>
              </a:rPr>
              <a:t>The buoy battery is powered by the solar panels and all the power runs through a central power bus before being sent to the rest of the buoy.  The CR6 and </a:t>
            </a:r>
            <a:r>
              <a:rPr lang="en-US" sz="2700" err="1">
                <a:latin typeface="Cambria" panose="02040503050406030204" pitchFamily="18" charset="0"/>
              </a:rPr>
              <a:t>Irgason</a:t>
            </a:r>
            <a:r>
              <a:rPr lang="en-US" sz="2700">
                <a:latin typeface="Cambria" panose="02040503050406030204" pitchFamily="18" charset="0"/>
              </a:rPr>
              <a:t> control board are set up on one tray, and the rest of the components are on another. The CR6 and LiDAR are set up on the top of the buoy.</a:t>
            </a:r>
          </a:p>
        </p:txBody>
      </p:sp>
      <p:sp>
        <p:nvSpPr>
          <p:cNvPr id="88" name="TextBox 87">
            <a:extLst>
              <a:ext uri="{FF2B5EF4-FFF2-40B4-BE49-F238E27FC236}">
                <a16:creationId xmlns:a16="http://schemas.microsoft.com/office/drawing/2014/main" id="{BE0D4445-1355-4F40-F3A0-742F00DB42BC}"/>
              </a:ext>
            </a:extLst>
          </p:cNvPr>
          <p:cNvSpPr txBox="1"/>
          <p:nvPr/>
        </p:nvSpPr>
        <p:spPr>
          <a:xfrm>
            <a:off x="37026602" y="6308293"/>
            <a:ext cx="1448346"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a:t>12V Battery</a:t>
            </a:r>
          </a:p>
        </p:txBody>
      </p:sp>
      <p:sp>
        <p:nvSpPr>
          <p:cNvPr id="89" name="TextBox 88">
            <a:extLst>
              <a:ext uri="{FF2B5EF4-FFF2-40B4-BE49-F238E27FC236}">
                <a16:creationId xmlns:a16="http://schemas.microsoft.com/office/drawing/2014/main" id="{7A8C180A-7390-709C-A215-6390D88DA114}"/>
              </a:ext>
            </a:extLst>
          </p:cNvPr>
          <p:cNvSpPr txBox="1"/>
          <p:nvPr/>
        </p:nvSpPr>
        <p:spPr>
          <a:xfrm>
            <a:off x="39701277" y="8100290"/>
            <a:ext cx="630842"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a:t>CR6</a:t>
            </a:r>
          </a:p>
        </p:txBody>
      </p:sp>
      <p:sp>
        <p:nvSpPr>
          <p:cNvPr id="90" name="TextBox 89">
            <a:extLst>
              <a:ext uri="{FF2B5EF4-FFF2-40B4-BE49-F238E27FC236}">
                <a16:creationId xmlns:a16="http://schemas.microsoft.com/office/drawing/2014/main" id="{F35E5FFC-88F0-37D0-06C6-349AB0E7E424}"/>
              </a:ext>
            </a:extLst>
          </p:cNvPr>
          <p:cNvSpPr txBox="1"/>
          <p:nvPr/>
        </p:nvSpPr>
        <p:spPr>
          <a:xfrm>
            <a:off x="37412671" y="8620525"/>
            <a:ext cx="779185"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a:t>Relay</a:t>
            </a:r>
          </a:p>
        </p:txBody>
      </p:sp>
      <p:sp>
        <p:nvSpPr>
          <p:cNvPr id="91" name="TextBox 90">
            <a:extLst>
              <a:ext uri="{FF2B5EF4-FFF2-40B4-BE49-F238E27FC236}">
                <a16:creationId xmlns:a16="http://schemas.microsoft.com/office/drawing/2014/main" id="{094290A2-067D-CEC5-956D-B7277B0BC3C8}"/>
              </a:ext>
            </a:extLst>
          </p:cNvPr>
          <p:cNvSpPr txBox="1"/>
          <p:nvPr/>
        </p:nvSpPr>
        <p:spPr>
          <a:xfrm>
            <a:off x="36029192" y="11285957"/>
            <a:ext cx="1940765"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a:t>LiDAR power box</a:t>
            </a:r>
          </a:p>
        </p:txBody>
      </p:sp>
      <p:sp>
        <p:nvSpPr>
          <p:cNvPr id="92" name="TextBox 91">
            <a:extLst>
              <a:ext uri="{FF2B5EF4-FFF2-40B4-BE49-F238E27FC236}">
                <a16:creationId xmlns:a16="http://schemas.microsoft.com/office/drawing/2014/main" id="{7EF19373-807B-5332-A6D8-28024FC10E3C}"/>
              </a:ext>
            </a:extLst>
          </p:cNvPr>
          <p:cNvSpPr txBox="1"/>
          <p:nvPr/>
        </p:nvSpPr>
        <p:spPr>
          <a:xfrm>
            <a:off x="36404790" y="11810886"/>
            <a:ext cx="1325091" cy="400110"/>
          </a:xfrm>
          <a:prstGeom prst="rect">
            <a:avLst/>
          </a:prstGeom>
          <a:solidFill>
            <a:schemeClr val="accent1">
              <a:lumMod val="40000"/>
              <a:lumOff val="60000"/>
            </a:schemeClr>
          </a:solidFill>
          <a:ln>
            <a:solidFill>
              <a:schemeClr val="tx1"/>
            </a:solidFill>
          </a:ln>
        </p:spPr>
        <p:txBody>
          <a:bodyPr wrap="square" lIns="91440" tIns="45720" rIns="91440" bIns="45720" rtlCol="0" anchor="t">
            <a:spAutoFit/>
          </a:bodyPr>
          <a:lstStyle/>
          <a:p>
            <a:r>
              <a:rPr lang="en-US" sz="2000"/>
              <a:t>OS1 LiDAR</a:t>
            </a:r>
          </a:p>
        </p:txBody>
      </p:sp>
      <p:sp>
        <p:nvSpPr>
          <p:cNvPr id="95" name="TextBox 94">
            <a:extLst>
              <a:ext uri="{FF2B5EF4-FFF2-40B4-BE49-F238E27FC236}">
                <a16:creationId xmlns:a16="http://schemas.microsoft.com/office/drawing/2014/main" id="{77E1A7B0-73C4-AFAA-E176-E768131FFFBC}"/>
              </a:ext>
            </a:extLst>
          </p:cNvPr>
          <p:cNvSpPr txBox="1"/>
          <p:nvPr/>
        </p:nvSpPr>
        <p:spPr>
          <a:xfrm>
            <a:off x="39935368" y="10271965"/>
            <a:ext cx="1281387" cy="400110"/>
          </a:xfrm>
          <a:prstGeom prst="rect">
            <a:avLst/>
          </a:prstGeom>
          <a:solidFill>
            <a:schemeClr val="accent1">
              <a:lumMod val="40000"/>
              <a:lumOff val="60000"/>
            </a:schemeClr>
          </a:solidFill>
          <a:ln>
            <a:solidFill>
              <a:schemeClr val="tx1"/>
            </a:solidFill>
          </a:ln>
        </p:spPr>
        <p:txBody>
          <a:bodyPr wrap="square" lIns="91440" tIns="45720" rIns="91440" bIns="45720" rtlCol="0" anchor="t">
            <a:spAutoFit/>
          </a:bodyPr>
          <a:lstStyle/>
          <a:p>
            <a:pPr algn="ctr"/>
            <a:r>
              <a:rPr lang="en-US" sz="2000"/>
              <a:t>Rasp-Pi</a:t>
            </a:r>
            <a:endParaRPr lang="en-US"/>
          </a:p>
        </p:txBody>
      </p:sp>
      <p:sp>
        <p:nvSpPr>
          <p:cNvPr id="97" name="Rectangle 96">
            <a:extLst>
              <a:ext uri="{FF2B5EF4-FFF2-40B4-BE49-F238E27FC236}">
                <a16:creationId xmlns:a16="http://schemas.microsoft.com/office/drawing/2014/main" id="{09B62C52-0019-CF2E-AA2F-791401673F96}"/>
              </a:ext>
            </a:extLst>
          </p:cNvPr>
          <p:cNvSpPr/>
          <p:nvPr/>
        </p:nvSpPr>
        <p:spPr>
          <a:xfrm>
            <a:off x="35553914" y="9380881"/>
            <a:ext cx="2999956" cy="724055"/>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A915EAE5-4848-5792-094F-662F41AB6A5C}"/>
              </a:ext>
            </a:extLst>
          </p:cNvPr>
          <p:cNvSpPr/>
          <p:nvPr/>
        </p:nvSpPr>
        <p:spPr>
          <a:xfrm>
            <a:off x="36838378" y="7195740"/>
            <a:ext cx="1783712" cy="674387"/>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8CB3A051-3AB7-F691-8DD9-7F66D0787DA0}"/>
              </a:ext>
            </a:extLst>
          </p:cNvPr>
          <p:cNvSpPr txBox="1"/>
          <p:nvPr/>
        </p:nvSpPr>
        <p:spPr>
          <a:xfrm>
            <a:off x="35550483" y="9324745"/>
            <a:ext cx="3018178" cy="400110"/>
          </a:xfrm>
          <a:prstGeom prst="rect">
            <a:avLst/>
          </a:prstGeom>
          <a:noFill/>
          <a:ln>
            <a:noFill/>
          </a:ln>
        </p:spPr>
        <p:txBody>
          <a:bodyPr wrap="square" rtlCol="0">
            <a:spAutoFit/>
          </a:bodyPr>
          <a:lstStyle/>
          <a:p>
            <a:r>
              <a:rPr lang="en-US" sz="2000"/>
              <a:t>-    -    -    -    -   </a:t>
            </a:r>
            <a:r>
              <a:rPr lang="en-US" sz="2000">
                <a:solidFill>
                  <a:srgbClr val="FF0000"/>
                </a:solidFill>
              </a:rPr>
              <a:t>+   +   +   +   +</a:t>
            </a:r>
          </a:p>
        </p:txBody>
      </p:sp>
      <p:sp>
        <p:nvSpPr>
          <p:cNvPr id="106" name="TextBox 105">
            <a:extLst>
              <a:ext uri="{FF2B5EF4-FFF2-40B4-BE49-F238E27FC236}">
                <a16:creationId xmlns:a16="http://schemas.microsoft.com/office/drawing/2014/main" id="{BCBFE460-0570-E1A3-3AC3-AB3F6488F3C8}"/>
              </a:ext>
            </a:extLst>
          </p:cNvPr>
          <p:cNvSpPr txBox="1"/>
          <p:nvPr/>
        </p:nvSpPr>
        <p:spPr>
          <a:xfrm>
            <a:off x="36835967" y="7138247"/>
            <a:ext cx="1786135" cy="400110"/>
          </a:xfrm>
          <a:prstGeom prst="rect">
            <a:avLst/>
          </a:prstGeom>
          <a:noFill/>
          <a:ln>
            <a:noFill/>
          </a:ln>
        </p:spPr>
        <p:txBody>
          <a:bodyPr wrap="square" rtlCol="0">
            <a:spAutoFit/>
          </a:bodyPr>
          <a:lstStyle/>
          <a:p>
            <a:r>
              <a:rPr lang="en-US" sz="2000"/>
              <a:t>-    -    -   </a:t>
            </a:r>
            <a:r>
              <a:rPr lang="en-US" sz="2000">
                <a:solidFill>
                  <a:srgbClr val="FF0000"/>
                </a:solidFill>
              </a:rPr>
              <a:t>+   +   +</a:t>
            </a:r>
          </a:p>
        </p:txBody>
      </p:sp>
      <p:sp>
        <p:nvSpPr>
          <p:cNvPr id="109" name="TextBox 108">
            <a:extLst>
              <a:ext uri="{FF2B5EF4-FFF2-40B4-BE49-F238E27FC236}">
                <a16:creationId xmlns:a16="http://schemas.microsoft.com/office/drawing/2014/main" id="{B2AE6C13-EFCA-E5FE-0FE5-7D1B3BA41D35}"/>
              </a:ext>
            </a:extLst>
          </p:cNvPr>
          <p:cNvSpPr txBox="1"/>
          <p:nvPr/>
        </p:nvSpPr>
        <p:spPr>
          <a:xfrm>
            <a:off x="37160760" y="7503931"/>
            <a:ext cx="1178562" cy="400110"/>
          </a:xfrm>
          <a:prstGeom prst="rect">
            <a:avLst/>
          </a:prstGeom>
          <a:noFill/>
          <a:ln>
            <a:noFill/>
          </a:ln>
        </p:spPr>
        <p:txBody>
          <a:bodyPr wrap="square" rtlCol="0">
            <a:spAutoFit/>
          </a:bodyPr>
          <a:lstStyle/>
          <a:p>
            <a:r>
              <a:rPr lang="en-US" sz="2000"/>
              <a:t>.    .    .    .</a:t>
            </a:r>
          </a:p>
        </p:txBody>
      </p:sp>
      <p:sp>
        <p:nvSpPr>
          <p:cNvPr id="110" name="TextBox 109">
            <a:extLst>
              <a:ext uri="{FF2B5EF4-FFF2-40B4-BE49-F238E27FC236}">
                <a16:creationId xmlns:a16="http://schemas.microsoft.com/office/drawing/2014/main" id="{65FFC004-E273-4AAD-D600-499462401F54}"/>
              </a:ext>
            </a:extLst>
          </p:cNvPr>
          <p:cNvSpPr txBox="1"/>
          <p:nvPr/>
        </p:nvSpPr>
        <p:spPr>
          <a:xfrm>
            <a:off x="36452713" y="9746881"/>
            <a:ext cx="1178562" cy="400110"/>
          </a:xfrm>
          <a:prstGeom prst="rect">
            <a:avLst/>
          </a:prstGeom>
          <a:noFill/>
          <a:ln>
            <a:noFill/>
          </a:ln>
        </p:spPr>
        <p:txBody>
          <a:bodyPr wrap="square" rtlCol="0">
            <a:spAutoFit/>
          </a:bodyPr>
          <a:lstStyle/>
          <a:p>
            <a:r>
              <a:rPr lang="en-US" sz="2000"/>
              <a:t>.    .    .    .</a:t>
            </a:r>
          </a:p>
        </p:txBody>
      </p:sp>
      <p:sp>
        <p:nvSpPr>
          <p:cNvPr id="111" name="TextBox 110">
            <a:extLst>
              <a:ext uri="{FF2B5EF4-FFF2-40B4-BE49-F238E27FC236}">
                <a16:creationId xmlns:a16="http://schemas.microsoft.com/office/drawing/2014/main" id="{2CF346D6-350F-453C-A3A8-3DB8F29113DE}"/>
              </a:ext>
            </a:extLst>
          </p:cNvPr>
          <p:cNvSpPr txBox="1"/>
          <p:nvPr/>
        </p:nvSpPr>
        <p:spPr>
          <a:xfrm>
            <a:off x="37479467" y="6974765"/>
            <a:ext cx="542201" cy="400110"/>
          </a:xfrm>
          <a:prstGeom prst="rect">
            <a:avLst/>
          </a:prstGeom>
          <a:noFill/>
          <a:ln>
            <a:noFill/>
          </a:ln>
        </p:spPr>
        <p:txBody>
          <a:bodyPr wrap="square" rtlCol="0">
            <a:spAutoFit/>
          </a:bodyPr>
          <a:lstStyle/>
          <a:p>
            <a:r>
              <a:rPr lang="en-US" sz="2000"/>
              <a:t>.   .</a:t>
            </a:r>
          </a:p>
        </p:txBody>
      </p:sp>
      <mc:AlternateContent xmlns:mc="http://schemas.openxmlformats.org/markup-compatibility/2006" xmlns:p14="http://schemas.microsoft.com/office/powerpoint/2010/main">
        <mc:Choice Requires="p14">
          <p:contentPart p14:bwMode="auto" r:id="rId11">
            <p14:nvContentPartPr>
              <p14:cNvPr id="112" name="Ink 111">
                <a:extLst>
                  <a:ext uri="{FF2B5EF4-FFF2-40B4-BE49-F238E27FC236}">
                    <a16:creationId xmlns:a16="http://schemas.microsoft.com/office/drawing/2014/main" id="{86B6A99C-410C-9FD9-4B02-D7333CB3C923}"/>
                  </a:ext>
                </a:extLst>
              </p14:cNvPr>
              <p14:cNvContentPartPr/>
              <p14:nvPr/>
            </p14:nvContentPartPr>
            <p14:xfrm>
              <a:off x="37604862" y="6711785"/>
              <a:ext cx="45719" cy="525240"/>
            </p14:xfrm>
          </p:contentPart>
        </mc:Choice>
        <mc:Fallback xmlns="">
          <p:pic>
            <p:nvPicPr>
              <p:cNvPr id="112" name="Ink 111">
                <a:extLst>
                  <a:ext uri="{FF2B5EF4-FFF2-40B4-BE49-F238E27FC236}">
                    <a16:creationId xmlns:a16="http://schemas.microsoft.com/office/drawing/2014/main" id="{86B6A99C-410C-9FD9-4B02-D7333CB3C923}"/>
                  </a:ext>
                </a:extLst>
              </p:cNvPr>
              <p:cNvPicPr/>
              <p:nvPr/>
            </p:nvPicPr>
            <p:blipFill>
              <a:blip r:embed="rId12"/>
              <a:stretch>
                <a:fillRect/>
              </a:stretch>
            </p:blipFill>
            <p:spPr>
              <a:xfrm>
                <a:off x="36827639" y="6705665"/>
                <a:ext cx="1600165"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 name="Ink 112">
                <a:extLst>
                  <a:ext uri="{FF2B5EF4-FFF2-40B4-BE49-F238E27FC236}">
                    <a16:creationId xmlns:a16="http://schemas.microsoft.com/office/drawing/2014/main" id="{116AB71C-8576-ACEF-4CAF-3E260B1F8F2F}"/>
                  </a:ext>
                </a:extLst>
              </p14:cNvPr>
              <p14:cNvContentPartPr/>
              <p14:nvPr/>
            </p14:nvContentPartPr>
            <p14:xfrm>
              <a:off x="37835578" y="6714549"/>
              <a:ext cx="45719" cy="525240"/>
            </p14:xfrm>
          </p:contentPart>
        </mc:Choice>
        <mc:Fallback xmlns="">
          <p:pic>
            <p:nvPicPr>
              <p:cNvPr id="113" name="Ink 112">
                <a:extLst>
                  <a:ext uri="{FF2B5EF4-FFF2-40B4-BE49-F238E27FC236}">
                    <a16:creationId xmlns:a16="http://schemas.microsoft.com/office/drawing/2014/main" id="{116AB71C-8576-ACEF-4CAF-3E260B1F8F2F}"/>
                  </a:ext>
                </a:extLst>
              </p:cNvPr>
              <p:cNvPicPr/>
              <p:nvPr/>
            </p:nvPicPr>
            <p:blipFill>
              <a:blip r:embed="rId14"/>
              <a:stretch>
                <a:fillRect/>
              </a:stretch>
            </p:blipFill>
            <p:spPr>
              <a:xfrm>
                <a:off x="37058355" y="6708429"/>
                <a:ext cx="1600165"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 name="Ink 113">
                <a:extLst>
                  <a:ext uri="{FF2B5EF4-FFF2-40B4-BE49-F238E27FC236}">
                    <a16:creationId xmlns:a16="http://schemas.microsoft.com/office/drawing/2014/main" id="{1B3D8AB0-9012-FB0C-8842-41626B40FE82}"/>
                  </a:ext>
                </a:extLst>
              </p14:cNvPr>
              <p14:cNvContentPartPr/>
              <p14:nvPr/>
            </p14:nvContentPartPr>
            <p14:xfrm>
              <a:off x="37869102" y="7770285"/>
              <a:ext cx="45719" cy="423720"/>
            </p14:xfrm>
          </p:contentPart>
        </mc:Choice>
        <mc:Fallback xmlns="">
          <p:pic>
            <p:nvPicPr>
              <p:cNvPr id="114" name="Ink 113">
                <a:extLst>
                  <a:ext uri="{FF2B5EF4-FFF2-40B4-BE49-F238E27FC236}">
                    <a16:creationId xmlns:a16="http://schemas.microsoft.com/office/drawing/2014/main" id="{1B3D8AB0-9012-FB0C-8842-41626B40FE82}"/>
                  </a:ext>
                </a:extLst>
              </p:cNvPr>
              <p:cNvPicPr/>
              <p:nvPr/>
            </p:nvPicPr>
            <p:blipFill>
              <a:blip r:embed="rId16"/>
              <a:stretch>
                <a:fillRect/>
              </a:stretch>
            </p:blipFill>
            <p:spPr>
              <a:xfrm>
                <a:off x="37091879" y="7764165"/>
                <a:ext cx="1600165"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6" name="Ink 115">
                <a:extLst>
                  <a:ext uri="{FF2B5EF4-FFF2-40B4-BE49-F238E27FC236}">
                    <a16:creationId xmlns:a16="http://schemas.microsoft.com/office/drawing/2014/main" id="{D587E514-C61D-4B30-092D-DBF306DD13E5}"/>
                  </a:ext>
                </a:extLst>
              </p14:cNvPr>
              <p14:cNvContentPartPr/>
              <p14:nvPr/>
            </p14:nvContentPartPr>
            <p14:xfrm>
              <a:off x="37579302" y="7772445"/>
              <a:ext cx="45719" cy="580320"/>
            </p14:xfrm>
          </p:contentPart>
        </mc:Choice>
        <mc:Fallback xmlns="">
          <p:pic>
            <p:nvPicPr>
              <p:cNvPr id="116" name="Ink 115">
                <a:extLst>
                  <a:ext uri="{FF2B5EF4-FFF2-40B4-BE49-F238E27FC236}">
                    <a16:creationId xmlns:a16="http://schemas.microsoft.com/office/drawing/2014/main" id="{D587E514-C61D-4B30-092D-DBF306DD13E5}"/>
                  </a:ext>
                </a:extLst>
              </p:cNvPr>
              <p:cNvPicPr/>
              <p:nvPr/>
            </p:nvPicPr>
            <p:blipFill>
              <a:blip r:embed="rId18"/>
              <a:stretch>
                <a:fillRect/>
              </a:stretch>
            </p:blipFill>
            <p:spPr>
              <a:xfrm>
                <a:off x="36802079" y="7766325"/>
                <a:ext cx="1600165"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7" name="Ink 116">
                <a:extLst>
                  <a:ext uri="{FF2B5EF4-FFF2-40B4-BE49-F238E27FC236}">
                    <a16:creationId xmlns:a16="http://schemas.microsoft.com/office/drawing/2014/main" id="{DD960B8B-4FD7-C701-9E43-4795CBBBB632}"/>
                  </a:ext>
                </a:extLst>
              </p14:cNvPr>
              <p14:cNvContentPartPr/>
              <p14:nvPr/>
            </p14:nvContentPartPr>
            <p14:xfrm>
              <a:off x="37869102" y="8189325"/>
              <a:ext cx="1837713" cy="4680"/>
            </p14:xfrm>
          </p:contentPart>
        </mc:Choice>
        <mc:Fallback xmlns="">
          <p:pic>
            <p:nvPicPr>
              <p:cNvPr id="117" name="Ink 116">
                <a:extLst>
                  <a:ext uri="{FF2B5EF4-FFF2-40B4-BE49-F238E27FC236}">
                    <a16:creationId xmlns:a16="http://schemas.microsoft.com/office/drawing/2014/main" id="{DD960B8B-4FD7-C701-9E43-4795CBBBB632}"/>
                  </a:ext>
                </a:extLst>
              </p:cNvPr>
              <p:cNvPicPr/>
              <p:nvPr/>
            </p:nvPicPr>
            <p:blipFill>
              <a:blip r:embed="rId20"/>
              <a:stretch>
                <a:fillRect/>
              </a:stretch>
            </p:blipFill>
            <p:spPr>
              <a:xfrm>
                <a:off x="37862982" y="8183205"/>
                <a:ext cx="1849952"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8" name="Ink 117">
                <a:extLst>
                  <a:ext uri="{FF2B5EF4-FFF2-40B4-BE49-F238E27FC236}">
                    <a16:creationId xmlns:a16="http://schemas.microsoft.com/office/drawing/2014/main" id="{F383631B-7F75-DFFC-F446-D747819816AA}"/>
                  </a:ext>
                </a:extLst>
              </p14:cNvPr>
              <p14:cNvContentPartPr/>
              <p14:nvPr/>
            </p14:nvContentPartPr>
            <p14:xfrm>
              <a:off x="37577142" y="8343765"/>
              <a:ext cx="2132859" cy="6480"/>
            </p14:xfrm>
          </p:contentPart>
        </mc:Choice>
        <mc:Fallback xmlns="">
          <p:pic>
            <p:nvPicPr>
              <p:cNvPr id="118" name="Ink 117">
                <a:extLst>
                  <a:ext uri="{FF2B5EF4-FFF2-40B4-BE49-F238E27FC236}">
                    <a16:creationId xmlns:a16="http://schemas.microsoft.com/office/drawing/2014/main" id="{F383631B-7F75-DFFC-F446-D747819816AA}"/>
                  </a:ext>
                </a:extLst>
              </p:cNvPr>
              <p:cNvPicPr/>
              <p:nvPr/>
            </p:nvPicPr>
            <p:blipFill>
              <a:blip r:embed="rId22"/>
              <a:stretch>
                <a:fillRect/>
              </a:stretch>
            </p:blipFill>
            <p:spPr>
              <a:xfrm>
                <a:off x="37571023" y="8337645"/>
                <a:ext cx="2145096"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9" name="Ink 118">
                <a:extLst>
                  <a:ext uri="{FF2B5EF4-FFF2-40B4-BE49-F238E27FC236}">
                    <a16:creationId xmlns:a16="http://schemas.microsoft.com/office/drawing/2014/main" id="{A450BB0B-CAD0-D90B-9D44-8AA326E85DE0}"/>
                  </a:ext>
                </a:extLst>
              </p14:cNvPr>
              <p14:cNvContentPartPr/>
              <p14:nvPr/>
            </p14:nvContentPartPr>
            <p14:xfrm>
              <a:off x="37280851" y="7765426"/>
              <a:ext cx="45719" cy="580320"/>
            </p14:xfrm>
          </p:contentPart>
        </mc:Choice>
        <mc:Fallback xmlns="">
          <p:pic>
            <p:nvPicPr>
              <p:cNvPr id="119" name="Ink 118">
                <a:extLst>
                  <a:ext uri="{FF2B5EF4-FFF2-40B4-BE49-F238E27FC236}">
                    <a16:creationId xmlns:a16="http://schemas.microsoft.com/office/drawing/2014/main" id="{A450BB0B-CAD0-D90B-9D44-8AA326E85DE0}"/>
                  </a:ext>
                </a:extLst>
              </p:cNvPr>
              <p:cNvPicPr/>
              <p:nvPr/>
            </p:nvPicPr>
            <p:blipFill>
              <a:blip r:embed="rId18"/>
              <a:stretch>
                <a:fillRect/>
              </a:stretch>
            </p:blipFill>
            <p:spPr>
              <a:xfrm>
                <a:off x="36503628" y="7759306"/>
                <a:ext cx="1600165" cy="592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0" name="Ink 119">
                <a:extLst>
                  <a:ext uri="{FF2B5EF4-FFF2-40B4-BE49-F238E27FC236}">
                    <a16:creationId xmlns:a16="http://schemas.microsoft.com/office/drawing/2014/main" id="{E224FB9A-3F7E-C2F7-E5E8-4DDE68B2ABA4}"/>
                  </a:ext>
                </a:extLst>
              </p14:cNvPr>
              <p14:cNvContentPartPr/>
              <p14:nvPr/>
            </p14:nvContentPartPr>
            <p14:xfrm>
              <a:off x="38159262" y="7772445"/>
              <a:ext cx="45719" cy="730440"/>
            </p14:xfrm>
          </p:contentPart>
        </mc:Choice>
        <mc:Fallback xmlns="">
          <p:pic>
            <p:nvPicPr>
              <p:cNvPr id="120" name="Ink 119">
                <a:extLst>
                  <a:ext uri="{FF2B5EF4-FFF2-40B4-BE49-F238E27FC236}">
                    <a16:creationId xmlns:a16="http://schemas.microsoft.com/office/drawing/2014/main" id="{E224FB9A-3F7E-C2F7-E5E8-4DDE68B2ABA4}"/>
                  </a:ext>
                </a:extLst>
              </p:cNvPr>
              <p:cNvPicPr/>
              <p:nvPr/>
            </p:nvPicPr>
            <p:blipFill>
              <a:blip r:embed="rId25"/>
              <a:stretch>
                <a:fillRect/>
              </a:stretch>
            </p:blipFill>
            <p:spPr>
              <a:xfrm>
                <a:off x="37382039" y="7766325"/>
                <a:ext cx="1600165" cy="742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1" name="Ink 120">
                <a:extLst>
                  <a:ext uri="{FF2B5EF4-FFF2-40B4-BE49-F238E27FC236}">
                    <a16:creationId xmlns:a16="http://schemas.microsoft.com/office/drawing/2014/main" id="{11EB4554-EA60-B353-6281-25169F5BF407}"/>
                  </a:ext>
                </a:extLst>
              </p14:cNvPr>
              <p14:cNvContentPartPr/>
              <p14:nvPr/>
            </p14:nvContentPartPr>
            <p14:xfrm>
              <a:off x="37119943" y="8498565"/>
              <a:ext cx="1041142" cy="4320"/>
            </p14:xfrm>
          </p:contentPart>
        </mc:Choice>
        <mc:Fallback xmlns="">
          <p:pic>
            <p:nvPicPr>
              <p:cNvPr id="121" name="Ink 120">
                <a:extLst>
                  <a:ext uri="{FF2B5EF4-FFF2-40B4-BE49-F238E27FC236}">
                    <a16:creationId xmlns:a16="http://schemas.microsoft.com/office/drawing/2014/main" id="{11EB4554-EA60-B353-6281-25169F5BF407}"/>
                  </a:ext>
                </a:extLst>
              </p:cNvPr>
              <p:cNvPicPr/>
              <p:nvPr/>
            </p:nvPicPr>
            <p:blipFill>
              <a:blip r:embed="rId27"/>
              <a:stretch>
                <a:fillRect/>
              </a:stretch>
            </p:blipFill>
            <p:spPr>
              <a:xfrm>
                <a:off x="37113825" y="8492445"/>
                <a:ext cx="1053378"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2" name="Ink 121">
                <a:extLst>
                  <a:ext uri="{FF2B5EF4-FFF2-40B4-BE49-F238E27FC236}">
                    <a16:creationId xmlns:a16="http://schemas.microsoft.com/office/drawing/2014/main" id="{68D3A142-2BCE-7772-CAF8-B4DC6A1FBD05}"/>
                  </a:ext>
                </a:extLst>
              </p14:cNvPr>
              <p14:cNvContentPartPr/>
              <p14:nvPr/>
            </p14:nvContentPartPr>
            <p14:xfrm>
              <a:off x="36887022" y="8341605"/>
              <a:ext cx="395215" cy="360"/>
            </p14:xfrm>
          </p:contentPart>
        </mc:Choice>
        <mc:Fallback xmlns="">
          <p:pic>
            <p:nvPicPr>
              <p:cNvPr id="122" name="Ink 121">
                <a:extLst>
                  <a:ext uri="{FF2B5EF4-FFF2-40B4-BE49-F238E27FC236}">
                    <a16:creationId xmlns:a16="http://schemas.microsoft.com/office/drawing/2014/main" id="{68D3A142-2BCE-7772-CAF8-B4DC6A1FBD05}"/>
                  </a:ext>
                </a:extLst>
              </p:cNvPr>
              <p:cNvPicPr/>
              <p:nvPr/>
            </p:nvPicPr>
            <p:blipFill>
              <a:blip r:embed="rId29"/>
              <a:stretch>
                <a:fillRect/>
              </a:stretch>
            </p:blipFill>
            <p:spPr>
              <a:xfrm>
                <a:off x="36880909" y="8335485"/>
                <a:ext cx="407442"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 name="Ink 122">
                <a:extLst>
                  <a:ext uri="{FF2B5EF4-FFF2-40B4-BE49-F238E27FC236}">
                    <a16:creationId xmlns:a16="http://schemas.microsoft.com/office/drawing/2014/main" id="{DF1B96A1-5854-DA6C-E605-E7F01122E21F}"/>
                  </a:ext>
                </a:extLst>
              </p14:cNvPr>
              <p14:cNvContentPartPr/>
              <p14:nvPr/>
            </p14:nvContentPartPr>
            <p14:xfrm>
              <a:off x="37122102" y="8500725"/>
              <a:ext cx="45719" cy="275400"/>
            </p14:xfrm>
          </p:contentPart>
        </mc:Choice>
        <mc:Fallback xmlns="">
          <p:pic>
            <p:nvPicPr>
              <p:cNvPr id="123" name="Ink 122">
                <a:extLst>
                  <a:ext uri="{FF2B5EF4-FFF2-40B4-BE49-F238E27FC236}">
                    <a16:creationId xmlns:a16="http://schemas.microsoft.com/office/drawing/2014/main" id="{DF1B96A1-5854-DA6C-E605-E7F01122E21F}"/>
                  </a:ext>
                </a:extLst>
              </p:cNvPr>
              <p:cNvPicPr/>
              <p:nvPr/>
            </p:nvPicPr>
            <p:blipFill>
              <a:blip r:embed="rId31"/>
              <a:stretch>
                <a:fillRect/>
              </a:stretch>
            </p:blipFill>
            <p:spPr>
              <a:xfrm>
                <a:off x="36344879" y="8494605"/>
                <a:ext cx="1600165"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4" name="Ink 123">
                <a:extLst>
                  <a:ext uri="{FF2B5EF4-FFF2-40B4-BE49-F238E27FC236}">
                    <a16:creationId xmlns:a16="http://schemas.microsoft.com/office/drawing/2014/main" id="{0BC88C84-3FAD-3B71-39E1-AE19C0571D7D}"/>
                  </a:ext>
                </a:extLst>
              </p14:cNvPr>
              <p14:cNvContentPartPr/>
              <p14:nvPr/>
            </p14:nvContentPartPr>
            <p14:xfrm>
              <a:off x="37122103" y="8775765"/>
              <a:ext cx="282864" cy="360"/>
            </p14:xfrm>
          </p:contentPart>
        </mc:Choice>
        <mc:Fallback xmlns="">
          <p:pic>
            <p:nvPicPr>
              <p:cNvPr id="124" name="Ink 123">
                <a:extLst>
                  <a:ext uri="{FF2B5EF4-FFF2-40B4-BE49-F238E27FC236}">
                    <a16:creationId xmlns:a16="http://schemas.microsoft.com/office/drawing/2014/main" id="{0BC88C84-3FAD-3B71-39E1-AE19C0571D7D}"/>
                  </a:ext>
                </a:extLst>
              </p:cNvPr>
              <p:cNvPicPr/>
              <p:nvPr/>
            </p:nvPicPr>
            <p:blipFill>
              <a:blip r:embed="rId33"/>
              <a:stretch>
                <a:fillRect/>
              </a:stretch>
            </p:blipFill>
            <p:spPr>
              <a:xfrm>
                <a:off x="37115993" y="8769645"/>
                <a:ext cx="295084"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5" name="Ink 124">
                <a:extLst>
                  <a:ext uri="{FF2B5EF4-FFF2-40B4-BE49-F238E27FC236}">
                    <a16:creationId xmlns:a16="http://schemas.microsoft.com/office/drawing/2014/main" id="{C2D14E08-CA77-B7D7-40BD-DECA482BD613}"/>
                  </a:ext>
                </a:extLst>
              </p14:cNvPr>
              <p14:cNvContentPartPr/>
              <p14:nvPr/>
            </p14:nvContentPartPr>
            <p14:xfrm>
              <a:off x="36887022" y="8343765"/>
              <a:ext cx="45719" cy="550800"/>
            </p14:xfrm>
          </p:contentPart>
        </mc:Choice>
        <mc:Fallback xmlns="">
          <p:pic>
            <p:nvPicPr>
              <p:cNvPr id="125" name="Ink 124">
                <a:extLst>
                  <a:ext uri="{FF2B5EF4-FFF2-40B4-BE49-F238E27FC236}">
                    <a16:creationId xmlns:a16="http://schemas.microsoft.com/office/drawing/2014/main" id="{C2D14E08-CA77-B7D7-40BD-DECA482BD613}"/>
                  </a:ext>
                </a:extLst>
              </p:cNvPr>
              <p:cNvPicPr/>
              <p:nvPr/>
            </p:nvPicPr>
            <p:blipFill>
              <a:blip r:embed="rId35"/>
              <a:stretch>
                <a:fillRect/>
              </a:stretch>
            </p:blipFill>
            <p:spPr>
              <a:xfrm>
                <a:off x="36880435" y="8337641"/>
                <a:ext cx="58892" cy="56304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6" name="Ink 125">
                <a:extLst>
                  <a:ext uri="{FF2B5EF4-FFF2-40B4-BE49-F238E27FC236}">
                    <a16:creationId xmlns:a16="http://schemas.microsoft.com/office/drawing/2014/main" id="{99D6AD00-27FE-0344-3A67-BD93A1D8E52D}"/>
                  </a:ext>
                </a:extLst>
              </p14:cNvPr>
              <p14:cNvContentPartPr/>
              <p14:nvPr/>
            </p14:nvContentPartPr>
            <p14:xfrm>
              <a:off x="40133936" y="8509002"/>
              <a:ext cx="45719" cy="423720"/>
            </p14:xfrm>
          </p:contentPart>
        </mc:Choice>
        <mc:Fallback xmlns="">
          <p:pic>
            <p:nvPicPr>
              <p:cNvPr id="126" name="Ink 125">
                <a:extLst>
                  <a:ext uri="{FF2B5EF4-FFF2-40B4-BE49-F238E27FC236}">
                    <a16:creationId xmlns:a16="http://schemas.microsoft.com/office/drawing/2014/main" id="{99D6AD00-27FE-0344-3A67-BD93A1D8E52D}"/>
                  </a:ext>
                </a:extLst>
              </p:cNvPr>
              <p:cNvPicPr/>
              <p:nvPr/>
            </p:nvPicPr>
            <p:blipFill>
              <a:blip r:embed="rId37"/>
              <a:stretch>
                <a:fillRect/>
              </a:stretch>
            </p:blipFill>
            <p:spPr>
              <a:xfrm>
                <a:off x="39356713" y="8502882"/>
                <a:ext cx="1600165"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7" name="Ink 126">
                <a:extLst>
                  <a:ext uri="{FF2B5EF4-FFF2-40B4-BE49-F238E27FC236}">
                    <a16:creationId xmlns:a16="http://schemas.microsoft.com/office/drawing/2014/main" id="{4569D6B7-7DFF-7508-CEBE-6464D8D01311}"/>
                  </a:ext>
                </a:extLst>
              </p14:cNvPr>
              <p14:cNvContentPartPr/>
              <p14:nvPr/>
            </p14:nvContentPartPr>
            <p14:xfrm>
              <a:off x="39900998" y="8504522"/>
              <a:ext cx="45719" cy="256320"/>
            </p14:xfrm>
          </p:contentPart>
        </mc:Choice>
        <mc:Fallback xmlns="">
          <p:pic>
            <p:nvPicPr>
              <p:cNvPr id="127" name="Ink 126">
                <a:extLst>
                  <a:ext uri="{FF2B5EF4-FFF2-40B4-BE49-F238E27FC236}">
                    <a16:creationId xmlns:a16="http://schemas.microsoft.com/office/drawing/2014/main" id="{4569D6B7-7DFF-7508-CEBE-6464D8D01311}"/>
                  </a:ext>
                </a:extLst>
              </p:cNvPr>
              <p:cNvPicPr/>
              <p:nvPr/>
            </p:nvPicPr>
            <p:blipFill>
              <a:blip r:embed="rId39"/>
              <a:stretch>
                <a:fillRect/>
              </a:stretch>
            </p:blipFill>
            <p:spPr>
              <a:xfrm>
                <a:off x="39123775" y="8498402"/>
                <a:ext cx="1600165"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8" name="Ink 127">
                <a:extLst>
                  <a:ext uri="{FF2B5EF4-FFF2-40B4-BE49-F238E27FC236}">
                    <a16:creationId xmlns:a16="http://schemas.microsoft.com/office/drawing/2014/main" id="{9867B033-9B21-1130-4661-8074CB9C1264}"/>
                  </a:ext>
                </a:extLst>
              </p14:cNvPr>
              <p14:cNvContentPartPr/>
              <p14:nvPr/>
            </p14:nvContentPartPr>
            <p14:xfrm>
              <a:off x="38195319" y="8763002"/>
              <a:ext cx="1714524" cy="360"/>
            </p14:xfrm>
          </p:contentPart>
        </mc:Choice>
        <mc:Fallback xmlns="">
          <p:pic>
            <p:nvPicPr>
              <p:cNvPr id="128" name="Ink 127">
                <a:extLst>
                  <a:ext uri="{FF2B5EF4-FFF2-40B4-BE49-F238E27FC236}">
                    <a16:creationId xmlns:a16="http://schemas.microsoft.com/office/drawing/2014/main" id="{9867B033-9B21-1130-4661-8074CB9C1264}"/>
                  </a:ext>
                </a:extLst>
              </p:cNvPr>
              <p:cNvPicPr/>
              <p:nvPr/>
            </p:nvPicPr>
            <p:blipFill>
              <a:blip r:embed="rId41"/>
              <a:stretch>
                <a:fillRect/>
              </a:stretch>
            </p:blipFill>
            <p:spPr>
              <a:xfrm>
                <a:off x="38189201" y="8756882"/>
                <a:ext cx="17267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9" name="Ink 128">
                <a:extLst>
                  <a:ext uri="{FF2B5EF4-FFF2-40B4-BE49-F238E27FC236}">
                    <a16:creationId xmlns:a16="http://schemas.microsoft.com/office/drawing/2014/main" id="{719D5F4B-DFEF-5CDC-A887-87850899E43B}"/>
                  </a:ext>
                </a:extLst>
              </p14:cNvPr>
              <p14:cNvContentPartPr/>
              <p14:nvPr/>
            </p14:nvContentPartPr>
            <p14:xfrm>
              <a:off x="38188839" y="8932202"/>
              <a:ext cx="1954398" cy="360"/>
            </p14:xfrm>
          </p:contentPart>
        </mc:Choice>
        <mc:Fallback xmlns="">
          <p:pic>
            <p:nvPicPr>
              <p:cNvPr id="129" name="Ink 128">
                <a:extLst>
                  <a:ext uri="{FF2B5EF4-FFF2-40B4-BE49-F238E27FC236}">
                    <a16:creationId xmlns:a16="http://schemas.microsoft.com/office/drawing/2014/main" id="{719D5F4B-DFEF-5CDC-A887-87850899E43B}"/>
                  </a:ext>
                </a:extLst>
              </p:cNvPr>
              <p:cNvPicPr/>
              <p:nvPr/>
            </p:nvPicPr>
            <p:blipFill>
              <a:blip r:embed="rId43"/>
              <a:stretch>
                <a:fillRect/>
              </a:stretch>
            </p:blipFill>
            <p:spPr>
              <a:xfrm>
                <a:off x="38182720" y="8926082"/>
                <a:ext cx="1966635"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0" name="Ink 129">
                <a:extLst>
                  <a:ext uri="{FF2B5EF4-FFF2-40B4-BE49-F238E27FC236}">
                    <a16:creationId xmlns:a16="http://schemas.microsoft.com/office/drawing/2014/main" id="{23D4C438-518C-D738-9CB0-D8DAE577F945}"/>
                  </a:ext>
                </a:extLst>
              </p14:cNvPr>
              <p14:cNvContentPartPr/>
              <p14:nvPr/>
            </p14:nvContentPartPr>
            <p14:xfrm>
              <a:off x="36893558" y="8900599"/>
              <a:ext cx="45719" cy="442800"/>
            </p14:xfrm>
          </p:contentPart>
        </mc:Choice>
        <mc:Fallback xmlns="">
          <p:pic>
            <p:nvPicPr>
              <p:cNvPr id="130" name="Ink 129">
                <a:extLst>
                  <a:ext uri="{FF2B5EF4-FFF2-40B4-BE49-F238E27FC236}">
                    <a16:creationId xmlns:a16="http://schemas.microsoft.com/office/drawing/2014/main" id="{23D4C438-518C-D738-9CB0-D8DAE577F945}"/>
                  </a:ext>
                </a:extLst>
              </p:cNvPr>
              <p:cNvPicPr/>
              <p:nvPr/>
            </p:nvPicPr>
            <p:blipFill>
              <a:blip r:embed="rId45"/>
              <a:stretch>
                <a:fillRect/>
              </a:stretch>
            </p:blipFill>
            <p:spPr>
              <a:xfrm>
                <a:off x="36116335" y="8894479"/>
                <a:ext cx="1600165"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1" name="Ink 130">
                <a:extLst>
                  <a:ext uri="{FF2B5EF4-FFF2-40B4-BE49-F238E27FC236}">
                    <a16:creationId xmlns:a16="http://schemas.microsoft.com/office/drawing/2014/main" id="{A3982058-4164-B511-20E7-A5B2142BAE72}"/>
                  </a:ext>
                </a:extLst>
              </p14:cNvPr>
              <p14:cNvContentPartPr/>
              <p14:nvPr/>
            </p14:nvContentPartPr>
            <p14:xfrm>
              <a:off x="37136919" y="8915359"/>
              <a:ext cx="280696" cy="720"/>
            </p14:xfrm>
          </p:contentPart>
        </mc:Choice>
        <mc:Fallback xmlns="">
          <p:pic>
            <p:nvPicPr>
              <p:cNvPr id="131" name="Ink 130">
                <a:extLst>
                  <a:ext uri="{FF2B5EF4-FFF2-40B4-BE49-F238E27FC236}">
                    <a16:creationId xmlns:a16="http://schemas.microsoft.com/office/drawing/2014/main" id="{A3982058-4164-B511-20E7-A5B2142BAE72}"/>
                  </a:ext>
                </a:extLst>
              </p:cNvPr>
              <p:cNvPicPr/>
              <p:nvPr/>
            </p:nvPicPr>
            <p:blipFill>
              <a:blip r:embed="rId47"/>
              <a:stretch>
                <a:fillRect/>
              </a:stretch>
            </p:blipFill>
            <p:spPr>
              <a:xfrm>
                <a:off x="37130801" y="8903119"/>
                <a:ext cx="292931"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2" name="Ink 131">
                <a:extLst>
                  <a:ext uri="{FF2B5EF4-FFF2-40B4-BE49-F238E27FC236}">
                    <a16:creationId xmlns:a16="http://schemas.microsoft.com/office/drawing/2014/main" id="{F942D355-257F-43B7-03F9-EC628BD1123F}"/>
                  </a:ext>
                </a:extLst>
              </p14:cNvPr>
              <p14:cNvContentPartPr/>
              <p14:nvPr/>
            </p14:nvContentPartPr>
            <p14:xfrm>
              <a:off x="37126118" y="8913199"/>
              <a:ext cx="45719" cy="419400"/>
            </p14:xfrm>
          </p:contentPart>
        </mc:Choice>
        <mc:Fallback xmlns="">
          <p:pic>
            <p:nvPicPr>
              <p:cNvPr id="132" name="Ink 131">
                <a:extLst>
                  <a:ext uri="{FF2B5EF4-FFF2-40B4-BE49-F238E27FC236}">
                    <a16:creationId xmlns:a16="http://schemas.microsoft.com/office/drawing/2014/main" id="{F942D355-257F-43B7-03F9-EC628BD1123F}"/>
                  </a:ext>
                </a:extLst>
              </p:cNvPr>
              <p:cNvPicPr/>
              <p:nvPr/>
            </p:nvPicPr>
            <p:blipFill>
              <a:blip r:embed="rId49"/>
              <a:stretch>
                <a:fillRect/>
              </a:stretch>
            </p:blipFill>
            <p:spPr>
              <a:xfrm>
                <a:off x="37119531" y="8907079"/>
                <a:ext cx="58892" cy="431640"/>
              </a:xfrm>
              <a:prstGeom prst="rect">
                <a:avLst/>
              </a:prstGeom>
            </p:spPr>
          </p:pic>
        </mc:Fallback>
      </mc:AlternateContent>
      <p:sp>
        <p:nvSpPr>
          <p:cNvPr id="133" name="TextBox 132">
            <a:extLst>
              <a:ext uri="{FF2B5EF4-FFF2-40B4-BE49-F238E27FC236}">
                <a16:creationId xmlns:a16="http://schemas.microsoft.com/office/drawing/2014/main" id="{B56B5E02-EF8D-B302-C5EB-068E3CF926D3}"/>
              </a:ext>
            </a:extLst>
          </p:cNvPr>
          <p:cNvSpPr txBox="1"/>
          <p:nvPr/>
        </p:nvSpPr>
        <p:spPr>
          <a:xfrm>
            <a:off x="36771271" y="9155079"/>
            <a:ext cx="542201" cy="400110"/>
          </a:xfrm>
          <a:prstGeom prst="rect">
            <a:avLst/>
          </a:prstGeom>
          <a:noFill/>
          <a:ln>
            <a:noFill/>
          </a:ln>
        </p:spPr>
        <p:txBody>
          <a:bodyPr wrap="square" rtlCol="0">
            <a:spAutoFit/>
          </a:bodyPr>
          <a:lstStyle/>
          <a:p>
            <a:r>
              <a:rPr lang="en-US" sz="2000"/>
              <a:t>.   .</a:t>
            </a:r>
          </a:p>
        </p:txBody>
      </p:sp>
      <mc:AlternateContent xmlns:mc="http://schemas.openxmlformats.org/markup-compatibility/2006" xmlns:p14="http://schemas.microsoft.com/office/powerpoint/2010/main">
        <mc:Choice Requires="p14">
          <p:contentPart p14:bwMode="auto" r:id="rId50">
            <p14:nvContentPartPr>
              <p14:cNvPr id="134" name="Ink 133">
                <a:extLst>
                  <a:ext uri="{FF2B5EF4-FFF2-40B4-BE49-F238E27FC236}">
                    <a16:creationId xmlns:a16="http://schemas.microsoft.com/office/drawing/2014/main" id="{F2DA54C0-5C4C-DD77-30A1-86F7EB67147D}"/>
                  </a:ext>
                </a:extLst>
              </p14:cNvPr>
              <p14:cNvContentPartPr/>
              <p14:nvPr/>
            </p14:nvContentPartPr>
            <p14:xfrm>
              <a:off x="36895103" y="9341897"/>
              <a:ext cx="45719" cy="81360"/>
            </p14:xfrm>
          </p:contentPart>
        </mc:Choice>
        <mc:Fallback xmlns="">
          <p:pic>
            <p:nvPicPr>
              <p:cNvPr id="134" name="Ink 133">
                <a:extLst>
                  <a:ext uri="{FF2B5EF4-FFF2-40B4-BE49-F238E27FC236}">
                    <a16:creationId xmlns:a16="http://schemas.microsoft.com/office/drawing/2014/main" id="{F2DA54C0-5C4C-DD77-30A1-86F7EB67147D}"/>
                  </a:ext>
                </a:extLst>
              </p:cNvPr>
              <p:cNvPicPr/>
              <p:nvPr/>
            </p:nvPicPr>
            <p:blipFill>
              <a:blip r:embed="rId51"/>
              <a:stretch>
                <a:fillRect/>
              </a:stretch>
            </p:blipFill>
            <p:spPr>
              <a:xfrm>
                <a:off x="36117880" y="9335777"/>
                <a:ext cx="1600165"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35" name="Ink 134">
                <a:extLst>
                  <a:ext uri="{FF2B5EF4-FFF2-40B4-BE49-F238E27FC236}">
                    <a16:creationId xmlns:a16="http://schemas.microsoft.com/office/drawing/2014/main" id="{71CF1289-528C-A41E-66AF-D89AC3280AB1}"/>
                  </a:ext>
                </a:extLst>
              </p14:cNvPr>
              <p14:cNvContentPartPr/>
              <p14:nvPr/>
            </p14:nvContentPartPr>
            <p14:xfrm>
              <a:off x="37126943" y="9330737"/>
              <a:ext cx="45719" cy="92520"/>
            </p14:xfrm>
          </p:contentPart>
        </mc:Choice>
        <mc:Fallback xmlns="">
          <p:pic>
            <p:nvPicPr>
              <p:cNvPr id="135" name="Ink 134">
                <a:extLst>
                  <a:ext uri="{FF2B5EF4-FFF2-40B4-BE49-F238E27FC236}">
                    <a16:creationId xmlns:a16="http://schemas.microsoft.com/office/drawing/2014/main" id="{71CF1289-528C-A41E-66AF-D89AC3280AB1}"/>
                  </a:ext>
                </a:extLst>
              </p:cNvPr>
              <p:cNvPicPr/>
              <p:nvPr/>
            </p:nvPicPr>
            <p:blipFill>
              <a:blip r:embed="rId53"/>
              <a:stretch>
                <a:fillRect/>
              </a:stretch>
            </p:blipFill>
            <p:spPr>
              <a:xfrm>
                <a:off x="36349720" y="9324617"/>
                <a:ext cx="1600165"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36" name="Ink 135">
                <a:extLst>
                  <a:ext uri="{FF2B5EF4-FFF2-40B4-BE49-F238E27FC236}">
                    <a16:creationId xmlns:a16="http://schemas.microsoft.com/office/drawing/2014/main" id="{669D0AF0-1931-63F1-EAA3-A2B8AB45F217}"/>
                  </a:ext>
                </a:extLst>
              </p14:cNvPr>
              <p14:cNvContentPartPr/>
              <p14:nvPr/>
            </p14:nvContentPartPr>
            <p14:xfrm>
              <a:off x="36298992" y="9234205"/>
              <a:ext cx="308513" cy="141480"/>
            </p14:xfrm>
          </p:contentPart>
        </mc:Choice>
        <mc:Fallback xmlns="">
          <p:pic>
            <p:nvPicPr>
              <p:cNvPr id="136" name="Ink 135">
                <a:extLst>
                  <a:ext uri="{FF2B5EF4-FFF2-40B4-BE49-F238E27FC236}">
                    <a16:creationId xmlns:a16="http://schemas.microsoft.com/office/drawing/2014/main" id="{669D0AF0-1931-63F1-EAA3-A2B8AB45F217}"/>
                  </a:ext>
                </a:extLst>
              </p:cNvPr>
              <p:cNvPicPr/>
              <p:nvPr/>
            </p:nvPicPr>
            <p:blipFill>
              <a:blip r:embed="rId55"/>
              <a:stretch>
                <a:fillRect/>
              </a:stretch>
            </p:blipFill>
            <p:spPr>
              <a:xfrm>
                <a:off x="36292865"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7" name="Ink 136">
                <a:extLst>
                  <a:ext uri="{FF2B5EF4-FFF2-40B4-BE49-F238E27FC236}">
                    <a16:creationId xmlns:a16="http://schemas.microsoft.com/office/drawing/2014/main" id="{BDA304D6-D769-CD60-7C6F-675D941363C9}"/>
                  </a:ext>
                </a:extLst>
              </p14:cNvPr>
              <p14:cNvContentPartPr/>
              <p14:nvPr/>
            </p14:nvContentPartPr>
            <p14:xfrm>
              <a:off x="35991771" y="9234205"/>
              <a:ext cx="308513" cy="141480"/>
            </p14:xfrm>
          </p:contentPart>
        </mc:Choice>
        <mc:Fallback xmlns="">
          <p:pic>
            <p:nvPicPr>
              <p:cNvPr id="137" name="Ink 136">
                <a:extLst>
                  <a:ext uri="{FF2B5EF4-FFF2-40B4-BE49-F238E27FC236}">
                    <a16:creationId xmlns:a16="http://schemas.microsoft.com/office/drawing/2014/main" id="{BDA304D6-D769-CD60-7C6F-675D941363C9}"/>
                  </a:ext>
                </a:extLst>
              </p:cNvPr>
              <p:cNvPicPr/>
              <p:nvPr/>
            </p:nvPicPr>
            <p:blipFill>
              <a:blip r:embed="rId55"/>
              <a:stretch>
                <a:fillRect/>
              </a:stretch>
            </p:blipFill>
            <p:spPr>
              <a:xfrm>
                <a:off x="35985644"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8" name="Ink 137">
                <a:extLst>
                  <a:ext uri="{FF2B5EF4-FFF2-40B4-BE49-F238E27FC236}">
                    <a16:creationId xmlns:a16="http://schemas.microsoft.com/office/drawing/2014/main" id="{8816E74E-1ABC-D735-A9F3-BE2558637A73}"/>
                  </a:ext>
                </a:extLst>
              </p14:cNvPr>
              <p14:cNvContentPartPr/>
              <p14:nvPr/>
            </p14:nvContentPartPr>
            <p14:xfrm>
              <a:off x="35690146" y="9234205"/>
              <a:ext cx="308513" cy="141480"/>
            </p14:xfrm>
          </p:contentPart>
        </mc:Choice>
        <mc:Fallback xmlns="">
          <p:pic>
            <p:nvPicPr>
              <p:cNvPr id="138" name="Ink 137">
                <a:extLst>
                  <a:ext uri="{FF2B5EF4-FFF2-40B4-BE49-F238E27FC236}">
                    <a16:creationId xmlns:a16="http://schemas.microsoft.com/office/drawing/2014/main" id="{8816E74E-1ABC-D735-A9F3-BE2558637A73}"/>
                  </a:ext>
                </a:extLst>
              </p:cNvPr>
              <p:cNvPicPr/>
              <p:nvPr/>
            </p:nvPicPr>
            <p:blipFill>
              <a:blip r:embed="rId55"/>
              <a:stretch>
                <a:fillRect/>
              </a:stretch>
            </p:blipFill>
            <p:spPr>
              <a:xfrm>
                <a:off x="35684019"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39" name="Ink 138">
                <a:extLst>
                  <a:ext uri="{FF2B5EF4-FFF2-40B4-BE49-F238E27FC236}">
                    <a16:creationId xmlns:a16="http://schemas.microsoft.com/office/drawing/2014/main" id="{9074554E-7002-9A9C-7CF0-70442CAD1AA3}"/>
                  </a:ext>
                </a:extLst>
              </p14:cNvPr>
              <p14:cNvContentPartPr/>
              <p14:nvPr/>
            </p14:nvContentPartPr>
            <p14:xfrm>
              <a:off x="36611173" y="9234205"/>
              <a:ext cx="308513" cy="141480"/>
            </p14:xfrm>
          </p:contentPart>
        </mc:Choice>
        <mc:Fallback xmlns="">
          <p:pic>
            <p:nvPicPr>
              <p:cNvPr id="139" name="Ink 138">
                <a:extLst>
                  <a:ext uri="{FF2B5EF4-FFF2-40B4-BE49-F238E27FC236}">
                    <a16:creationId xmlns:a16="http://schemas.microsoft.com/office/drawing/2014/main" id="{9074554E-7002-9A9C-7CF0-70442CAD1AA3}"/>
                  </a:ext>
                </a:extLst>
              </p:cNvPr>
              <p:cNvPicPr/>
              <p:nvPr/>
            </p:nvPicPr>
            <p:blipFill>
              <a:blip r:embed="rId55"/>
              <a:stretch>
                <a:fillRect/>
              </a:stretch>
            </p:blipFill>
            <p:spPr>
              <a:xfrm>
                <a:off x="36605046"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0" name="Ink 139">
                <a:extLst>
                  <a:ext uri="{FF2B5EF4-FFF2-40B4-BE49-F238E27FC236}">
                    <a16:creationId xmlns:a16="http://schemas.microsoft.com/office/drawing/2014/main" id="{EBD50832-8AFC-4EDD-DC99-562EFC4FCBA9}"/>
                  </a:ext>
                </a:extLst>
              </p14:cNvPr>
              <p14:cNvContentPartPr/>
              <p14:nvPr/>
            </p14:nvContentPartPr>
            <p14:xfrm>
              <a:off x="38076158" y="9234205"/>
              <a:ext cx="308513" cy="141480"/>
            </p14:xfrm>
          </p:contentPart>
        </mc:Choice>
        <mc:Fallback xmlns="">
          <p:pic>
            <p:nvPicPr>
              <p:cNvPr id="140" name="Ink 139">
                <a:extLst>
                  <a:ext uri="{FF2B5EF4-FFF2-40B4-BE49-F238E27FC236}">
                    <a16:creationId xmlns:a16="http://schemas.microsoft.com/office/drawing/2014/main" id="{EBD50832-8AFC-4EDD-DC99-562EFC4FCBA9}"/>
                  </a:ext>
                </a:extLst>
              </p:cNvPr>
              <p:cNvPicPr/>
              <p:nvPr/>
            </p:nvPicPr>
            <p:blipFill>
              <a:blip r:embed="rId55"/>
              <a:stretch>
                <a:fillRect/>
              </a:stretch>
            </p:blipFill>
            <p:spPr>
              <a:xfrm>
                <a:off x="38070031"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1" name="Ink 140">
                <a:extLst>
                  <a:ext uri="{FF2B5EF4-FFF2-40B4-BE49-F238E27FC236}">
                    <a16:creationId xmlns:a16="http://schemas.microsoft.com/office/drawing/2014/main" id="{7924E32F-118C-1ED8-910F-F26CA2D0014C}"/>
                  </a:ext>
                </a:extLst>
              </p14:cNvPr>
              <p14:cNvContentPartPr/>
              <p14:nvPr/>
            </p14:nvContentPartPr>
            <p14:xfrm>
              <a:off x="37754857" y="9234205"/>
              <a:ext cx="308513" cy="141480"/>
            </p14:xfrm>
          </p:contentPart>
        </mc:Choice>
        <mc:Fallback xmlns="">
          <p:pic>
            <p:nvPicPr>
              <p:cNvPr id="141" name="Ink 140">
                <a:extLst>
                  <a:ext uri="{FF2B5EF4-FFF2-40B4-BE49-F238E27FC236}">
                    <a16:creationId xmlns:a16="http://schemas.microsoft.com/office/drawing/2014/main" id="{7924E32F-118C-1ED8-910F-F26CA2D0014C}"/>
                  </a:ext>
                </a:extLst>
              </p:cNvPr>
              <p:cNvPicPr/>
              <p:nvPr/>
            </p:nvPicPr>
            <p:blipFill>
              <a:blip r:embed="rId55"/>
              <a:stretch>
                <a:fillRect/>
              </a:stretch>
            </p:blipFill>
            <p:spPr>
              <a:xfrm>
                <a:off x="37748730"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2" name="Ink 141">
                <a:extLst>
                  <a:ext uri="{FF2B5EF4-FFF2-40B4-BE49-F238E27FC236}">
                    <a16:creationId xmlns:a16="http://schemas.microsoft.com/office/drawing/2014/main" id="{9F1CBD26-3BBB-6212-08A5-390927A0BA39}"/>
                  </a:ext>
                </a:extLst>
              </p14:cNvPr>
              <p14:cNvContentPartPr/>
              <p14:nvPr/>
            </p14:nvContentPartPr>
            <p14:xfrm>
              <a:off x="37441158" y="9234205"/>
              <a:ext cx="308513" cy="141480"/>
            </p14:xfrm>
          </p:contentPart>
        </mc:Choice>
        <mc:Fallback xmlns="">
          <p:pic>
            <p:nvPicPr>
              <p:cNvPr id="142" name="Ink 141">
                <a:extLst>
                  <a:ext uri="{FF2B5EF4-FFF2-40B4-BE49-F238E27FC236}">
                    <a16:creationId xmlns:a16="http://schemas.microsoft.com/office/drawing/2014/main" id="{9F1CBD26-3BBB-6212-08A5-390927A0BA39}"/>
                  </a:ext>
                </a:extLst>
              </p:cNvPr>
              <p:cNvPicPr/>
              <p:nvPr/>
            </p:nvPicPr>
            <p:blipFill>
              <a:blip r:embed="rId55"/>
              <a:stretch>
                <a:fillRect/>
              </a:stretch>
            </p:blipFill>
            <p:spPr>
              <a:xfrm>
                <a:off x="37435031"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44" name="Ink 143">
                <a:extLst>
                  <a:ext uri="{FF2B5EF4-FFF2-40B4-BE49-F238E27FC236}">
                    <a16:creationId xmlns:a16="http://schemas.microsoft.com/office/drawing/2014/main" id="{687D5F68-A7C0-9EEC-DE13-B9111B268766}"/>
                  </a:ext>
                </a:extLst>
              </p14:cNvPr>
              <p14:cNvContentPartPr/>
              <p14:nvPr/>
            </p14:nvContentPartPr>
            <p14:xfrm>
              <a:off x="37131596" y="9234205"/>
              <a:ext cx="308513" cy="141480"/>
            </p14:xfrm>
          </p:contentPart>
        </mc:Choice>
        <mc:Fallback xmlns="">
          <p:pic>
            <p:nvPicPr>
              <p:cNvPr id="144" name="Ink 143">
                <a:extLst>
                  <a:ext uri="{FF2B5EF4-FFF2-40B4-BE49-F238E27FC236}">
                    <a16:creationId xmlns:a16="http://schemas.microsoft.com/office/drawing/2014/main" id="{687D5F68-A7C0-9EEC-DE13-B9111B268766}"/>
                  </a:ext>
                </a:extLst>
              </p:cNvPr>
              <p:cNvPicPr/>
              <p:nvPr/>
            </p:nvPicPr>
            <p:blipFill>
              <a:blip r:embed="rId55"/>
              <a:stretch>
                <a:fillRect/>
              </a:stretch>
            </p:blipFill>
            <p:spPr>
              <a:xfrm>
                <a:off x="37125469" y="922808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5" name="Ink 144">
                <a:extLst>
                  <a:ext uri="{FF2B5EF4-FFF2-40B4-BE49-F238E27FC236}">
                    <a16:creationId xmlns:a16="http://schemas.microsoft.com/office/drawing/2014/main" id="{77C3B5A7-BD09-0861-E346-0ABC92C64893}"/>
                  </a:ext>
                </a:extLst>
              </p14:cNvPr>
              <p14:cNvContentPartPr/>
              <p14:nvPr/>
            </p14:nvContentPartPr>
            <p14:xfrm>
              <a:off x="36955383" y="7044816"/>
              <a:ext cx="308513" cy="141480"/>
            </p14:xfrm>
          </p:contentPart>
        </mc:Choice>
        <mc:Fallback xmlns="">
          <p:pic>
            <p:nvPicPr>
              <p:cNvPr id="145" name="Ink 144">
                <a:extLst>
                  <a:ext uri="{FF2B5EF4-FFF2-40B4-BE49-F238E27FC236}">
                    <a16:creationId xmlns:a16="http://schemas.microsoft.com/office/drawing/2014/main" id="{77C3B5A7-BD09-0861-E346-0ABC92C64893}"/>
                  </a:ext>
                </a:extLst>
              </p:cNvPr>
              <p:cNvPicPr/>
              <p:nvPr/>
            </p:nvPicPr>
            <p:blipFill>
              <a:blip r:embed="rId55"/>
              <a:stretch>
                <a:fillRect/>
              </a:stretch>
            </p:blipFill>
            <p:spPr>
              <a:xfrm>
                <a:off x="36949256" y="7038696"/>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46" name="Ink 145">
                <a:extLst>
                  <a:ext uri="{FF2B5EF4-FFF2-40B4-BE49-F238E27FC236}">
                    <a16:creationId xmlns:a16="http://schemas.microsoft.com/office/drawing/2014/main" id="{73BF16D4-D3B0-22F9-F114-14259EDF46EC}"/>
                  </a:ext>
                </a:extLst>
              </p14:cNvPr>
              <p14:cNvContentPartPr/>
              <p14:nvPr/>
            </p14:nvContentPartPr>
            <p14:xfrm>
              <a:off x="37275321" y="7051167"/>
              <a:ext cx="308513" cy="141480"/>
            </p14:xfrm>
          </p:contentPart>
        </mc:Choice>
        <mc:Fallback xmlns="">
          <p:pic>
            <p:nvPicPr>
              <p:cNvPr id="146" name="Ink 145">
                <a:extLst>
                  <a:ext uri="{FF2B5EF4-FFF2-40B4-BE49-F238E27FC236}">
                    <a16:creationId xmlns:a16="http://schemas.microsoft.com/office/drawing/2014/main" id="{73BF16D4-D3B0-22F9-F114-14259EDF46EC}"/>
                  </a:ext>
                </a:extLst>
              </p:cNvPr>
              <p:cNvPicPr/>
              <p:nvPr/>
            </p:nvPicPr>
            <p:blipFill>
              <a:blip r:embed="rId55"/>
              <a:stretch>
                <a:fillRect/>
              </a:stretch>
            </p:blipFill>
            <p:spPr>
              <a:xfrm>
                <a:off x="37269194" y="7045047"/>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7" name="Ink 146">
                <a:extLst>
                  <a:ext uri="{FF2B5EF4-FFF2-40B4-BE49-F238E27FC236}">
                    <a16:creationId xmlns:a16="http://schemas.microsoft.com/office/drawing/2014/main" id="{32D2E95D-4626-2FA4-5DA8-DA68DAED1ABD}"/>
                  </a:ext>
                </a:extLst>
              </p14:cNvPr>
              <p14:cNvContentPartPr/>
              <p14:nvPr/>
            </p14:nvContentPartPr>
            <p14:xfrm>
              <a:off x="38146215" y="7052755"/>
              <a:ext cx="308513" cy="141480"/>
            </p14:xfrm>
          </p:contentPart>
        </mc:Choice>
        <mc:Fallback xmlns="">
          <p:pic>
            <p:nvPicPr>
              <p:cNvPr id="147" name="Ink 146">
                <a:extLst>
                  <a:ext uri="{FF2B5EF4-FFF2-40B4-BE49-F238E27FC236}">
                    <a16:creationId xmlns:a16="http://schemas.microsoft.com/office/drawing/2014/main" id="{32D2E95D-4626-2FA4-5DA8-DA68DAED1ABD}"/>
                  </a:ext>
                </a:extLst>
              </p:cNvPr>
              <p:cNvPicPr/>
              <p:nvPr/>
            </p:nvPicPr>
            <p:blipFill>
              <a:blip r:embed="rId55"/>
              <a:stretch>
                <a:fillRect/>
              </a:stretch>
            </p:blipFill>
            <p:spPr>
              <a:xfrm>
                <a:off x="38140088" y="704663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48" name="Ink 147">
                <a:extLst>
                  <a:ext uri="{FF2B5EF4-FFF2-40B4-BE49-F238E27FC236}">
                    <a16:creationId xmlns:a16="http://schemas.microsoft.com/office/drawing/2014/main" id="{32328978-0671-C4FB-36B4-2EA5FAC20D2A}"/>
                  </a:ext>
                </a:extLst>
              </p14:cNvPr>
              <p14:cNvContentPartPr/>
              <p14:nvPr/>
            </p14:nvContentPartPr>
            <p14:xfrm>
              <a:off x="37836142" y="7052755"/>
              <a:ext cx="308513" cy="141480"/>
            </p14:xfrm>
          </p:contentPart>
        </mc:Choice>
        <mc:Fallback xmlns="">
          <p:pic>
            <p:nvPicPr>
              <p:cNvPr id="148" name="Ink 147">
                <a:extLst>
                  <a:ext uri="{FF2B5EF4-FFF2-40B4-BE49-F238E27FC236}">
                    <a16:creationId xmlns:a16="http://schemas.microsoft.com/office/drawing/2014/main" id="{32328978-0671-C4FB-36B4-2EA5FAC20D2A}"/>
                  </a:ext>
                </a:extLst>
              </p:cNvPr>
              <p:cNvPicPr/>
              <p:nvPr/>
            </p:nvPicPr>
            <p:blipFill>
              <a:blip r:embed="rId55"/>
              <a:stretch>
                <a:fillRect/>
              </a:stretch>
            </p:blipFill>
            <p:spPr>
              <a:xfrm>
                <a:off x="37830015" y="7046635"/>
                <a:ext cx="320767"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51" name="Ink 150">
                <a:extLst>
                  <a:ext uri="{FF2B5EF4-FFF2-40B4-BE49-F238E27FC236}">
                    <a16:creationId xmlns:a16="http://schemas.microsoft.com/office/drawing/2014/main" id="{B7B76393-94D3-BC72-A6FA-6C5F9AAFE7CC}"/>
                  </a:ext>
                </a:extLst>
              </p14:cNvPr>
              <p14:cNvContentPartPr/>
              <p14:nvPr/>
            </p14:nvContentPartPr>
            <p14:xfrm>
              <a:off x="37147278" y="10017925"/>
              <a:ext cx="45719" cy="390960"/>
            </p14:xfrm>
          </p:contentPart>
        </mc:Choice>
        <mc:Fallback xmlns="">
          <p:pic>
            <p:nvPicPr>
              <p:cNvPr id="151" name="Ink 150">
                <a:extLst>
                  <a:ext uri="{FF2B5EF4-FFF2-40B4-BE49-F238E27FC236}">
                    <a16:creationId xmlns:a16="http://schemas.microsoft.com/office/drawing/2014/main" id="{B7B76393-94D3-BC72-A6FA-6C5F9AAFE7CC}"/>
                  </a:ext>
                </a:extLst>
              </p:cNvPr>
              <p:cNvPicPr/>
              <p:nvPr/>
            </p:nvPicPr>
            <p:blipFill>
              <a:blip r:embed="rId68"/>
              <a:stretch>
                <a:fillRect/>
              </a:stretch>
            </p:blipFill>
            <p:spPr>
              <a:xfrm>
                <a:off x="37140747" y="10011805"/>
                <a:ext cx="58782" cy="403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2" name="Ink 151">
                <a:extLst>
                  <a:ext uri="{FF2B5EF4-FFF2-40B4-BE49-F238E27FC236}">
                    <a16:creationId xmlns:a16="http://schemas.microsoft.com/office/drawing/2014/main" id="{7FDFAD96-EC69-E57D-14AC-1E2938A097D0}"/>
                  </a:ext>
                </a:extLst>
              </p14:cNvPr>
              <p14:cNvContentPartPr/>
              <p14:nvPr/>
            </p14:nvContentPartPr>
            <p14:xfrm>
              <a:off x="36860358" y="10018285"/>
              <a:ext cx="45719" cy="522720"/>
            </p14:xfrm>
          </p:contentPart>
        </mc:Choice>
        <mc:Fallback xmlns="">
          <p:pic>
            <p:nvPicPr>
              <p:cNvPr id="152" name="Ink 151">
                <a:extLst>
                  <a:ext uri="{FF2B5EF4-FFF2-40B4-BE49-F238E27FC236}">
                    <a16:creationId xmlns:a16="http://schemas.microsoft.com/office/drawing/2014/main" id="{7FDFAD96-EC69-E57D-14AC-1E2938A097D0}"/>
                  </a:ext>
                </a:extLst>
              </p:cNvPr>
              <p:cNvPicPr/>
              <p:nvPr/>
            </p:nvPicPr>
            <p:blipFill>
              <a:blip r:embed="rId70"/>
              <a:stretch>
                <a:fillRect/>
              </a:stretch>
            </p:blipFill>
            <p:spPr>
              <a:xfrm>
                <a:off x="36853419" y="10012165"/>
                <a:ext cx="59598" cy="534960"/>
              </a:xfrm>
              <a:prstGeom prst="rect">
                <a:avLst/>
              </a:prstGeom>
            </p:spPr>
          </p:pic>
        </mc:Fallback>
      </mc:AlternateContent>
      <p:sp>
        <p:nvSpPr>
          <p:cNvPr id="163" name="TextBox 162">
            <a:extLst>
              <a:ext uri="{FF2B5EF4-FFF2-40B4-BE49-F238E27FC236}">
                <a16:creationId xmlns:a16="http://schemas.microsoft.com/office/drawing/2014/main" id="{550DC5AE-223B-3CC7-89D1-751FA0F6D386}"/>
              </a:ext>
            </a:extLst>
          </p:cNvPr>
          <p:cNvSpPr txBox="1"/>
          <p:nvPr/>
        </p:nvSpPr>
        <p:spPr>
          <a:xfrm>
            <a:off x="37254984" y="7397388"/>
            <a:ext cx="1007485" cy="323165"/>
          </a:xfrm>
          <a:prstGeom prst="rect">
            <a:avLst/>
          </a:prstGeom>
          <a:noFill/>
          <a:ln>
            <a:noFill/>
          </a:ln>
        </p:spPr>
        <p:txBody>
          <a:bodyPr wrap="square" rtlCol="0">
            <a:spAutoFit/>
          </a:bodyPr>
          <a:lstStyle/>
          <a:p>
            <a:r>
              <a:rPr lang="en-US" sz="1500"/>
              <a:t>Power Bus</a:t>
            </a:r>
          </a:p>
        </p:txBody>
      </p:sp>
      <p:sp>
        <p:nvSpPr>
          <p:cNvPr id="165" name="TextBox 164">
            <a:extLst>
              <a:ext uri="{FF2B5EF4-FFF2-40B4-BE49-F238E27FC236}">
                <a16:creationId xmlns:a16="http://schemas.microsoft.com/office/drawing/2014/main" id="{0EF3D345-F8E2-1755-2605-67D71D7E4700}"/>
              </a:ext>
            </a:extLst>
          </p:cNvPr>
          <p:cNvSpPr txBox="1"/>
          <p:nvPr/>
        </p:nvSpPr>
        <p:spPr>
          <a:xfrm>
            <a:off x="36503650" y="9624084"/>
            <a:ext cx="1007485" cy="323165"/>
          </a:xfrm>
          <a:prstGeom prst="rect">
            <a:avLst/>
          </a:prstGeom>
          <a:noFill/>
          <a:ln>
            <a:noFill/>
          </a:ln>
        </p:spPr>
        <p:txBody>
          <a:bodyPr wrap="square" rtlCol="0">
            <a:spAutoFit/>
          </a:bodyPr>
          <a:lstStyle/>
          <a:p>
            <a:r>
              <a:rPr lang="en-US" sz="1500"/>
              <a:t>Power Bus</a:t>
            </a:r>
          </a:p>
        </p:txBody>
      </p:sp>
      <p:sp>
        <p:nvSpPr>
          <p:cNvPr id="166" name="TextBox 165">
            <a:extLst>
              <a:ext uri="{FF2B5EF4-FFF2-40B4-BE49-F238E27FC236}">
                <a16:creationId xmlns:a16="http://schemas.microsoft.com/office/drawing/2014/main" id="{CCAE2A3A-48CC-BD5E-411D-A557E1E151F3}"/>
              </a:ext>
            </a:extLst>
          </p:cNvPr>
          <p:cNvSpPr txBox="1"/>
          <p:nvPr/>
        </p:nvSpPr>
        <p:spPr>
          <a:xfrm>
            <a:off x="37178785" y="6754938"/>
            <a:ext cx="484966" cy="276999"/>
          </a:xfrm>
          <a:prstGeom prst="rect">
            <a:avLst/>
          </a:prstGeom>
          <a:noFill/>
          <a:ln>
            <a:noFill/>
          </a:ln>
        </p:spPr>
        <p:txBody>
          <a:bodyPr wrap="square" rtlCol="0">
            <a:spAutoFit/>
          </a:bodyPr>
          <a:lstStyle/>
          <a:p>
            <a:r>
              <a:rPr lang="en-US" sz="1200"/>
              <a:t>GND</a:t>
            </a:r>
          </a:p>
        </p:txBody>
      </p:sp>
      <p:sp>
        <p:nvSpPr>
          <p:cNvPr id="167" name="TextBox 166">
            <a:extLst>
              <a:ext uri="{FF2B5EF4-FFF2-40B4-BE49-F238E27FC236}">
                <a16:creationId xmlns:a16="http://schemas.microsoft.com/office/drawing/2014/main" id="{6483DDA2-5480-FBDC-4995-FDC1410CE363}"/>
              </a:ext>
            </a:extLst>
          </p:cNvPr>
          <p:cNvSpPr txBox="1"/>
          <p:nvPr/>
        </p:nvSpPr>
        <p:spPr>
          <a:xfrm>
            <a:off x="38683735" y="8275731"/>
            <a:ext cx="484966" cy="276999"/>
          </a:xfrm>
          <a:prstGeom prst="rect">
            <a:avLst/>
          </a:prstGeom>
          <a:noFill/>
          <a:ln>
            <a:noFill/>
          </a:ln>
        </p:spPr>
        <p:txBody>
          <a:bodyPr wrap="square" rtlCol="0">
            <a:spAutoFit/>
          </a:bodyPr>
          <a:lstStyle/>
          <a:p>
            <a:r>
              <a:rPr lang="en-US" sz="1200"/>
              <a:t>GND</a:t>
            </a:r>
          </a:p>
        </p:txBody>
      </p:sp>
      <p:sp>
        <p:nvSpPr>
          <p:cNvPr id="169" name="TextBox 168">
            <a:extLst>
              <a:ext uri="{FF2B5EF4-FFF2-40B4-BE49-F238E27FC236}">
                <a16:creationId xmlns:a16="http://schemas.microsoft.com/office/drawing/2014/main" id="{090EC2EF-1C44-C63B-5687-D732F862642D}"/>
              </a:ext>
            </a:extLst>
          </p:cNvPr>
          <p:cNvSpPr txBox="1"/>
          <p:nvPr/>
        </p:nvSpPr>
        <p:spPr>
          <a:xfrm>
            <a:off x="38937735" y="8875806"/>
            <a:ext cx="484966" cy="276999"/>
          </a:xfrm>
          <a:prstGeom prst="rect">
            <a:avLst/>
          </a:prstGeom>
          <a:noFill/>
          <a:ln>
            <a:noFill/>
          </a:ln>
        </p:spPr>
        <p:txBody>
          <a:bodyPr wrap="square" rtlCol="0">
            <a:spAutoFit/>
          </a:bodyPr>
          <a:lstStyle/>
          <a:p>
            <a:r>
              <a:rPr lang="en-US" sz="1200"/>
              <a:t>GND</a:t>
            </a:r>
          </a:p>
        </p:txBody>
      </p:sp>
      <p:sp>
        <p:nvSpPr>
          <p:cNvPr id="170" name="TextBox 169">
            <a:extLst>
              <a:ext uri="{FF2B5EF4-FFF2-40B4-BE49-F238E27FC236}">
                <a16:creationId xmlns:a16="http://schemas.microsoft.com/office/drawing/2014/main" id="{810E496B-7E54-8E89-278A-B86E84F6C373}"/>
              </a:ext>
            </a:extLst>
          </p:cNvPr>
          <p:cNvSpPr txBox="1"/>
          <p:nvPr/>
        </p:nvSpPr>
        <p:spPr>
          <a:xfrm>
            <a:off x="36480285" y="8493929"/>
            <a:ext cx="484966" cy="276999"/>
          </a:xfrm>
          <a:prstGeom prst="rect">
            <a:avLst/>
          </a:prstGeom>
          <a:noFill/>
          <a:ln>
            <a:noFill/>
          </a:ln>
        </p:spPr>
        <p:txBody>
          <a:bodyPr wrap="square" rtlCol="0">
            <a:spAutoFit/>
          </a:bodyPr>
          <a:lstStyle/>
          <a:p>
            <a:r>
              <a:rPr lang="en-US" sz="1200"/>
              <a:t>GND</a:t>
            </a:r>
          </a:p>
        </p:txBody>
      </p:sp>
      <p:sp>
        <p:nvSpPr>
          <p:cNvPr id="172" name="TextBox 171">
            <a:extLst>
              <a:ext uri="{FF2B5EF4-FFF2-40B4-BE49-F238E27FC236}">
                <a16:creationId xmlns:a16="http://schemas.microsoft.com/office/drawing/2014/main" id="{C3C465E3-7D4E-B06D-DFEA-38C0EED16BD7}"/>
              </a:ext>
            </a:extLst>
          </p:cNvPr>
          <p:cNvSpPr txBox="1"/>
          <p:nvPr/>
        </p:nvSpPr>
        <p:spPr>
          <a:xfrm>
            <a:off x="37800908" y="10471124"/>
            <a:ext cx="484966" cy="276999"/>
          </a:xfrm>
          <a:prstGeom prst="rect">
            <a:avLst/>
          </a:prstGeom>
          <a:noFill/>
          <a:ln>
            <a:noFill/>
          </a:ln>
        </p:spPr>
        <p:txBody>
          <a:bodyPr wrap="square" rtlCol="0">
            <a:spAutoFit/>
          </a:bodyPr>
          <a:lstStyle/>
          <a:p>
            <a:r>
              <a:rPr lang="en-US" sz="1200"/>
              <a:t>GND</a:t>
            </a:r>
          </a:p>
        </p:txBody>
      </p:sp>
      <p:sp>
        <p:nvSpPr>
          <p:cNvPr id="173" name="TextBox 172">
            <a:extLst>
              <a:ext uri="{FF2B5EF4-FFF2-40B4-BE49-F238E27FC236}">
                <a16:creationId xmlns:a16="http://schemas.microsoft.com/office/drawing/2014/main" id="{977AA745-558D-A2B6-BC3E-99D90A06DE72}"/>
              </a:ext>
            </a:extLst>
          </p:cNvPr>
          <p:cNvSpPr txBox="1"/>
          <p:nvPr/>
        </p:nvSpPr>
        <p:spPr>
          <a:xfrm>
            <a:off x="36165960" y="10359663"/>
            <a:ext cx="484966" cy="276999"/>
          </a:xfrm>
          <a:prstGeom prst="rect">
            <a:avLst/>
          </a:prstGeom>
          <a:noFill/>
          <a:ln>
            <a:noFill/>
          </a:ln>
        </p:spPr>
        <p:txBody>
          <a:bodyPr wrap="square" rtlCol="0">
            <a:spAutoFit/>
          </a:bodyPr>
          <a:lstStyle/>
          <a:p>
            <a:r>
              <a:rPr lang="en-US" sz="1200"/>
              <a:t>GND</a:t>
            </a:r>
          </a:p>
        </p:txBody>
      </p:sp>
      <p:sp>
        <p:nvSpPr>
          <p:cNvPr id="174" name="TextBox 173">
            <a:extLst>
              <a:ext uri="{FF2B5EF4-FFF2-40B4-BE49-F238E27FC236}">
                <a16:creationId xmlns:a16="http://schemas.microsoft.com/office/drawing/2014/main" id="{07855A1E-D4C2-93EF-9086-93CE21A6D585}"/>
              </a:ext>
            </a:extLst>
          </p:cNvPr>
          <p:cNvSpPr txBox="1"/>
          <p:nvPr/>
        </p:nvSpPr>
        <p:spPr>
          <a:xfrm>
            <a:off x="39228294" y="11284057"/>
            <a:ext cx="748832" cy="276999"/>
          </a:xfrm>
          <a:prstGeom prst="rect">
            <a:avLst/>
          </a:prstGeom>
          <a:noFill/>
          <a:ln>
            <a:noFill/>
          </a:ln>
        </p:spPr>
        <p:txBody>
          <a:bodyPr wrap="square" rtlCol="0">
            <a:spAutoFit/>
          </a:bodyPr>
          <a:lstStyle/>
          <a:p>
            <a:r>
              <a:rPr lang="en-US" sz="1200"/>
              <a:t>Ethernet</a:t>
            </a:r>
          </a:p>
        </p:txBody>
      </p:sp>
      <p:sp>
        <p:nvSpPr>
          <p:cNvPr id="176" name="TextBox 175">
            <a:extLst>
              <a:ext uri="{FF2B5EF4-FFF2-40B4-BE49-F238E27FC236}">
                <a16:creationId xmlns:a16="http://schemas.microsoft.com/office/drawing/2014/main" id="{FD8155F2-9528-F369-6E71-6A663424D6DE}"/>
              </a:ext>
            </a:extLst>
          </p:cNvPr>
          <p:cNvSpPr txBox="1"/>
          <p:nvPr/>
        </p:nvSpPr>
        <p:spPr>
          <a:xfrm>
            <a:off x="37365400" y="10560086"/>
            <a:ext cx="484966" cy="276999"/>
          </a:xfrm>
          <a:prstGeom prst="rect">
            <a:avLst/>
          </a:prstGeom>
          <a:noFill/>
          <a:ln>
            <a:noFill/>
          </a:ln>
        </p:spPr>
        <p:txBody>
          <a:bodyPr wrap="square" rtlCol="0">
            <a:spAutoFit/>
          </a:bodyPr>
          <a:lstStyle/>
          <a:p>
            <a:r>
              <a:rPr lang="en-US" sz="1200"/>
              <a:t>12V</a:t>
            </a:r>
          </a:p>
        </p:txBody>
      </p:sp>
      <p:sp>
        <p:nvSpPr>
          <p:cNvPr id="177" name="TextBox 176">
            <a:extLst>
              <a:ext uri="{FF2B5EF4-FFF2-40B4-BE49-F238E27FC236}">
                <a16:creationId xmlns:a16="http://schemas.microsoft.com/office/drawing/2014/main" id="{4F143718-0040-DA62-6605-5416E714E960}"/>
              </a:ext>
            </a:extLst>
          </p:cNvPr>
          <p:cNvSpPr txBox="1"/>
          <p:nvPr/>
        </p:nvSpPr>
        <p:spPr>
          <a:xfrm>
            <a:off x="37805923" y="10179225"/>
            <a:ext cx="484966" cy="276999"/>
          </a:xfrm>
          <a:prstGeom prst="rect">
            <a:avLst/>
          </a:prstGeom>
          <a:noFill/>
          <a:ln>
            <a:noFill/>
          </a:ln>
        </p:spPr>
        <p:txBody>
          <a:bodyPr wrap="square" rtlCol="0">
            <a:spAutoFit/>
          </a:bodyPr>
          <a:lstStyle/>
          <a:p>
            <a:r>
              <a:rPr lang="en-US" sz="1200"/>
              <a:t>12V</a:t>
            </a:r>
          </a:p>
        </p:txBody>
      </p:sp>
      <p:sp>
        <p:nvSpPr>
          <p:cNvPr id="178" name="TextBox 177">
            <a:extLst>
              <a:ext uri="{FF2B5EF4-FFF2-40B4-BE49-F238E27FC236}">
                <a16:creationId xmlns:a16="http://schemas.microsoft.com/office/drawing/2014/main" id="{9FDAA63E-DE9B-B108-21E5-90FD2E2920F6}"/>
              </a:ext>
            </a:extLst>
          </p:cNvPr>
          <p:cNvSpPr txBox="1"/>
          <p:nvPr/>
        </p:nvSpPr>
        <p:spPr>
          <a:xfrm>
            <a:off x="37048674" y="8850657"/>
            <a:ext cx="484966" cy="276999"/>
          </a:xfrm>
          <a:prstGeom prst="rect">
            <a:avLst/>
          </a:prstGeom>
          <a:noFill/>
          <a:ln>
            <a:noFill/>
          </a:ln>
        </p:spPr>
        <p:txBody>
          <a:bodyPr wrap="square" rtlCol="0">
            <a:spAutoFit/>
          </a:bodyPr>
          <a:lstStyle/>
          <a:p>
            <a:r>
              <a:rPr lang="en-US" sz="1200"/>
              <a:t>12V</a:t>
            </a:r>
          </a:p>
        </p:txBody>
      </p:sp>
      <p:sp>
        <p:nvSpPr>
          <p:cNvPr id="179" name="TextBox 178">
            <a:extLst>
              <a:ext uri="{FF2B5EF4-FFF2-40B4-BE49-F238E27FC236}">
                <a16:creationId xmlns:a16="http://schemas.microsoft.com/office/drawing/2014/main" id="{D5C2F2BF-2D52-BB73-2439-ED0755076BEF}"/>
              </a:ext>
            </a:extLst>
          </p:cNvPr>
          <p:cNvSpPr txBox="1"/>
          <p:nvPr/>
        </p:nvSpPr>
        <p:spPr>
          <a:xfrm>
            <a:off x="38944944" y="8704356"/>
            <a:ext cx="484966" cy="276999"/>
          </a:xfrm>
          <a:prstGeom prst="rect">
            <a:avLst/>
          </a:prstGeom>
          <a:noFill/>
          <a:ln>
            <a:noFill/>
          </a:ln>
        </p:spPr>
        <p:txBody>
          <a:bodyPr wrap="square" rtlCol="0">
            <a:spAutoFit/>
          </a:bodyPr>
          <a:lstStyle/>
          <a:p>
            <a:r>
              <a:rPr lang="en-US" sz="1200"/>
              <a:t>12V</a:t>
            </a:r>
          </a:p>
        </p:txBody>
      </p:sp>
      <p:sp>
        <p:nvSpPr>
          <p:cNvPr id="180" name="TextBox 179">
            <a:extLst>
              <a:ext uri="{FF2B5EF4-FFF2-40B4-BE49-F238E27FC236}">
                <a16:creationId xmlns:a16="http://schemas.microsoft.com/office/drawing/2014/main" id="{A75CD705-2819-8EB6-5BB1-FABE392D240A}"/>
              </a:ext>
            </a:extLst>
          </p:cNvPr>
          <p:cNvSpPr txBox="1"/>
          <p:nvPr/>
        </p:nvSpPr>
        <p:spPr>
          <a:xfrm>
            <a:off x="38706819" y="8124107"/>
            <a:ext cx="484966" cy="276999"/>
          </a:xfrm>
          <a:prstGeom prst="rect">
            <a:avLst/>
          </a:prstGeom>
          <a:noFill/>
          <a:ln>
            <a:noFill/>
          </a:ln>
        </p:spPr>
        <p:txBody>
          <a:bodyPr wrap="square" rtlCol="0">
            <a:spAutoFit/>
          </a:bodyPr>
          <a:lstStyle/>
          <a:p>
            <a:r>
              <a:rPr lang="en-US" sz="1200"/>
              <a:t>12V</a:t>
            </a:r>
          </a:p>
        </p:txBody>
      </p:sp>
      <p:sp>
        <p:nvSpPr>
          <p:cNvPr id="181" name="TextBox 180">
            <a:extLst>
              <a:ext uri="{FF2B5EF4-FFF2-40B4-BE49-F238E27FC236}">
                <a16:creationId xmlns:a16="http://schemas.microsoft.com/office/drawing/2014/main" id="{DA386608-69F0-15D3-48E7-1C2C881831F9}"/>
              </a:ext>
            </a:extLst>
          </p:cNvPr>
          <p:cNvSpPr txBox="1"/>
          <p:nvPr/>
        </p:nvSpPr>
        <p:spPr>
          <a:xfrm>
            <a:off x="38090869" y="7847108"/>
            <a:ext cx="484966" cy="276999"/>
          </a:xfrm>
          <a:prstGeom prst="rect">
            <a:avLst/>
          </a:prstGeom>
          <a:noFill/>
          <a:ln>
            <a:noFill/>
          </a:ln>
        </p:spPr>
        <p:txBody>
          <a:bodyPr wrap="square" rtlCol="0">
            <a:spAutoFit/>
          </a:bodyPr>
          <a:lstStyle/>
          <a:p>
            <a:r>
              <a:rPr lang="en-US" sz="1200"/>
              <a:t>12V</a:t>
            </a:r>
          </a:p>
        </p:txBody>
      </p:sp>
      <p:sp>
        <p:nvSpPr>
          <p:cNvPr id="182" name="TextBox 181">
            <a:extLst>
              <a:ext uri="{FF2B5EF4-FFF2-40B4-BE49-F238E27FC236}">
                <a16:creationId xmlns:a16="http://schemas.microsoft.com/office/drawing/2014/main" id="{92507B55-079F-CCB1-12C4-C2FE3A7B214E}"/>
              </a:ext>
            </a:extLst>
          </p:cNvPr>
          <p:cNvSpPr txBox="1"/>
          <p:nvPr/>
        </p:nvSpPr>
        <p:spPr>
          <a:xfrm>
            <a:off x="37759336" y="6726333"/>
            <a:ext cx="484966" cy="276999"/>
          </a:xfrm>
          <a:prstGeom prst="rect">
            <a:avLst/>
          </a:prstGeom>
          <a:noFill/>
          <a:ln>
            <a:noFill/>
          </a:ln>
        </p:spPr>
        <p:txBody>
          <a:bodyPr wrap="square" rtlCol="0">
            <a:spAutoFit/>
          </a:bodyPr>
          <a:lstStyle/>
          <a:p>
            <a:r>
              <a:rPr lang="en-US" sz="1200"/>
              <a:t>12V</a:t>
            </a:r>
          </a:p>
        </p:txBody>
      </p:sp>
      <p:pic>
        <p:nvPicPr>
          <p:cNvPr id="183" name="Picture 2">
            <a:extLst>
              <a:ext uri="{FF2B5EF4-FFF2-40B4-BE49-F238E27FC236}">
                <a16:creationId xmlns:a16="http://schemas.microsoft.com/office/drawing/2014/main" id="{3443CA10-12E2-900D-CB39-11606025E8B7}"/>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24109579" y="23688043"/>
            <a:ext cx="7210425" cy="6962775"/>
          </a:xfrm>
          <a:prstGeom prst="rect">
            <a:avLst/>
          </a:prstGeom>
          <a:noFill/>
          <a:extLst>
            <a:ext uri="{909E8E84-426E-40DD-AFC4-6F175D3DCCD1}">
              <a14:hiddenFill xmlns:a14="http://schemas.microsoft.com/office/drawing/2010/main">
                <a:solidFill>
                  <a:srgbClr val="FFFFFF"/>
                </a:solidFill>
              </a14:hiddenFill>
            </a:ext>
          </a:extLst>
        </p:spPr>
      </p:pic>
      <p:sp>
        <p:nvSpPr>
          <p:cNvPr id="184" name="TextBox 183">
            <a:extLst>
              <a:ext uri="{FF2B5EF4-FFF2-40B4-BE49-F238E27FC236}">
                <a16:creationId xmlns:a16="http://schemas.microsoft.com/office/drawing/2014/main" id="{49F82BC7-331C-3D18-3E23-29627D303C7B}"/>
              </a:ext>
            </a:extLst>
          </p:cNvPr>
          <p:cNvSpPr txBox="1"/>
          <p:nvPr/>
        </p:nvSpPr>
        <p:spPr>
          <a:xfrm>
            <a:off x="23939034" y="30928186"/>
            <a:ext cx="7519332"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LiDAR scan taken at Scammell Bridge</a:t>
            </a:r>
          </a:p>
        </p:txBody>
      </p:sp>
      <p:sp>
        <p:nvSpPr>
          <p:cNvPr id="187" name="TextBox 186">
            <a:extLst>
              <a:ext uri="{FF2B5EF4-FFF2-40B4-BE49-F238E27FC236}">
                <a16:creationId xmlns:a16="http://schemas.microsoft.com/office/drawing/2014/main" id="{CCDBF103-2344-3A93-9B27-9357A157FD97}"/>
              </a:ext>
            </a:extLst>
          </p:cNvPr>
          <p:cNvSpPr txBox="1"/>
          <p:nvPr/>
        </p:nvSpPr>
        <p:spPr>
          <a:xfrm>
            <a:off x="318097" y="5959410"/>
            <a:ext cx="10966243" cy="7971413"/>
          </a:xfrm>
          <a:prstGeom prst="rect">
            <a:avLst/>
          </a:prstGeom>
          <a:noFill/>
          <a:ln>
            <a:solidFill>
              <a:schemeClr val="tx1"/>
            </a:solidFill>
          </a:ln>
        </p:spPr>
        <p:txBody>
          <a:bodyPr wrap="square" lIns="91440" tIns="45720" rIns="91440" bIns="45720" rtlCol="0" anchor="t">
            <a:spAutoFit/>
          </a:bodyPr>
          <a:lstStyle/>
          <a:p>
            <a:pPr marL="457200" indent="-457200">
              <a:buFont typeface="Arial" panose="020B0604020202020204" pitchFamily="34" charset="0"/>
              <a:buChar char="•"/>
            </a:pPr>
            <a:r>
              <a:rPr lang="en-US" sz="3200">
                <a:latin typeface="Cambria" panose="02040503050406030204" pitchFamily="18" charset="0"/>
              </a:rPr>
              <a:t>The ASFLB is a metrological buoy that collects measurements that are used to research the stability conditions relating to the turbulent air-sea boundary layer. </a:t>
            </a:r>
          </a:p>
          <a:p>
            <a:pPr marL="457200" indent="-457200">
              <a:buFont typeface="Arial" panose="020B0604020202020204" pitchFamily="34" charset="0"/>
              <a:buChar char="•"/>
            </a:pPr>
            <a:r>
              <a:rPr lang="en-US" sz="3200">
                <a:latin typeface="Cambria" panose="02040503050406030204" pitchFamily="18" charset="0"/>
              </a:rPr>
              <a:t>With these parameters, researchers have been able to study the changes in momentum, heat, gas, and humidity fluxes that can help characterize the behavior of the Air Sea Boundary Layer. </a:t>
            </a:r>
          </a:p>
          <a:p>
            <a:pPr marL="457200" indent="-457200">
              <a:buFont typeface="Arial" panose="020B0604020202020204" pitchFamily="34" charset="0"/>
              <a:buChar char="•"/>
            </a:pPr>
            <a:r>
              <a:rPr lang="en-US" sz="3200">
                <a:latin typeface="Cambria"/>
                <a:ea typeface="Cambria"/>
              </a:rPr>
              <a:t>One of the parameters the buoy was not able to measure was locally wind driven waves. The goal of this project is to incorporate a scanning LiDAR (Light, Detection, and Ranging) into the buoy so these waves can be recorded. </a:t>
            </a:r>
          </a:p>
          <a:p>
            <a:pPr marL="457200" indent="-457200">
              <a:buFont typeface="Arial" panose="020B0604020202020204" pitchFamily="34" charset="0"/>
              <a:buChar char="•"/>
            </a:pPr>
            <a:r>
              <a:rPr lang="en-US" sz="3200">
                <a:latin typeface="Cambria"/>
                <a:ea typeface="Cambria"/>
              </a:rPr>
              <a:t>The LiDAR will be controlled with a combination of the onboard CR6 and a Raspberry-PI. This will allow researchers to study the local wind forcing and the effect of surface roughness and atmospheric stability conditions.</a:t>
            </a:r>
            <a:endParaRPr lang="en-US" sz="3200">
              <a:latin typeface="Cambria" panose="02040503050406030204" pitchFamily="18" charset="0"/>
            </a:endParaRPr>
          </a:p>
          <a:p>
            <a:pPr marL="457200" indent="-457200">
              <a:buFont typeface="Arial" panose="020B0604020202020204" pitchFamily="34" charset="0"/>
              <a:buChar char="•"/>
            </a:pPr>
            <a:endParaRPr lang="en-US" sz="3200">
              <a:latin typeface="Cambria" panose="02040503050406030204" pitchFamily="18" charset="0"/>
            </a:endParaRPr>
          </a:p>
        </p:txBody>
      </p:sp>
      <p:sp>
        <p:nvSpPr>
          <p:cNvPr id="190" name="Rectangle 189">
            <a:extLst>
              <a:ext uri="{FF2B5EF4-FFF2-40B4-BE49-F238E27FC236}">
                <a16:creationId xmlns:a16="http://schemas.microsoft.com/office/drawing/2014/main" id="{D23EABD8-CF0B-EA20-F136-A19E26C5CC13}"/>
              </a:ext>
            </a:extLst>
          </p:cNvPr>
          <p:cNvSpPr/>
          <p:nvPr/>
        </p:nvSpPr>
        <p:spPr>
          <a:xfrm>
            <a:off x="32429327" y="6195803"/>
            <a:ext cx="10979432" cy="845030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058E8861-99B7-A518-B039-E6705B015422}"/>
              </a:ext>
            </a:extLst>
          </p:cNvPr>
          <p:cNvCxnSpPr/>
          <p:nvPr/>
        </p:nvCxnSpPr>
        <p:spPr>
          <a:xfrm flipH="1">
            <a:off x="23572995" y="24012702"/>
            <a:ext cx="6959" cy="7227564"/>
          </a:xfrm>
          <a:prstGeom prst="line">
            <a:avLst/>
          </a:prstGeom>
          <a:ln>
            <a:solidFill>
              <a:schemeClr val="bg1">
                <a:lumMod val="75000"/>
              </a:schemeClr>
            </a:solidFill>
            <a:prstDash val="solid"/>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DC0A93A4-449C-BCD1-FF2D-6A7BF087C20D}"/>
              </a:ext>
            </a:extLst>
          </p:cNvPr>
          <p:cNvSpPr txBox="1"/>
          <p:nvPr/>
        </p:nvSpPr>
        <p:spPr>
          <a:xfrm>
            <a:off x="38330717" y="10325806"/>
            <a:ext cx="1203470" cy="276999"/>
          </a:xfrm>
          <a:prstGeom prst="rect">
            <a:avLst/>
          </a:prstGeom>
          <a:solidFill>
            <a:schemeClr val="accent1">
              <a:lumMod val="40000"/>
              <a:lumOff val="60000"/>
            </a:schemeClr>
          </a:solidFill>
          <a:ln>
            <a:solidFill>
              <a:schemeClr val="tx1"/>
            </a:solidFill>
          </a:ln>
        </p:spPr>
        <p:txBody>
          <a:bodyPr wrap="square" rtlCol="0">
            <a:spAutoFit/>
          </a:bodyPr>
          <a:lstStyle/>
          <a:p>
            <a:r>
              <a:rPr lang="en-US" sz="1200"/>
              <a:t>12-5V converter</a:t>
            </a:r>
          </a:p>
        </p:txBody>
      </p:sp>
      <p:sp>
        <p:nvSpPr>
          <p:cNvPr id="20" name="TextBox 19">
            <a:extLst>
              <a:ext uri="{FF2B5EF4-FFF2-40B4-BE49-F238E27FC236}">
                <a16:creationId xmlns:a16="http://schemas.microsoft.com/office/drawing/2014/main" id="{4D0FCB6A-8672-AD6D-3C54-C7A5D8CD83C7}"/>
              </a:ext>
            </a:extLst>
          </p:cNvPr>
          <p:cNvSpPr txBox="1"/>
          <p:nvPr/>
        </p:nvSpPr>
        <p:spPr>
          <a:xfrm>
            <a:off x="36364644" y="10796486"/>
            <a:ext cx="1266938" cy="276999"/>
          </a:xfrm>
          <a:prstGeom prst="rect">
            <a:avLst/>
          </a:prstGeom>
          <a:solidFill>
            <a:schemeClr val="accent1">
              <a:lumMod val="40000"/>
              <a:lumOff val="60000"/>
            </a:schemeClr>
          </a:solidFill>
          <a:ln>
            <a:solidFill>
              <a:schemeClr val="tx1"/>
            </a:solidFill>
          </a:ln>
        </p:spPr>
        <p:txBody>
          <a:bodyPr wrap="square" rtlCol="0">
            <a:spAutoFit/>
          </a:bodyPr>
          <a:lstStyle/>
          <a:p>
            <a:r>
              <a:rPr lang="en-US" sz="1200"/>
              <a:t>12-24V converter</a:t>
            </a:r>
          </a:p>
        </p:txBody>
      </p:sp>
      <mc:AlternateContent xmlns:mc="http://schemas.openxmlformats.org/markup-compatibility/2006" xmlns:p14="http://schemas.microsoft.com/office/powerpoint/2010/main">
        <mc:Choice Requires="p14">
          <p:contentPart p14:bwMode="auto" r:id="rId72">
            <p14:nvContentPartPr>
              <p14:cNvPr id="27" name="Ink 26">
                <a:extLst>
                  <a:ext uri="{FF2B5EF4-FFF2-40B4-BE49-F238E27FC236}">
                    <a16:creationId xmlns:a16="http://schemas.microsoft.com/office/drawing/2014/main" id="{E3E5C33E-7190-FA45-3683-D8B2AA34BC33}"/>
                  </a:ext>
                </a:extLst>
              </p14:cNvPr>
              <p14:cNvContentPartPr/>
              <p14:nvPr/>
            </p14:nvContentPartPr>
            <p14:xfrm>
              <a:off x="37149313" y="10408907"/>
              <a:ext cx="1179142" cy="720"/>
            </p14:xfrm>
          </p:contentPart>
        </mc:Choice>
        <mc:Fallback xmlns="">
          <p:pic>
            <p:nvPicPr>
              <p:cNvPr id="27" name="Ink 26">
                <a:extLst>
                  <a:ext uri="{FF2B5EF4-FFF2-40B4-BE49-F238E27FC236}">
                    <a16:creationId xmlns:a16="http://schemas.microsoft.com/office/drawing/2014/main" id="{E3E5C33E-7190-FA45-3683-D8B2AA34BC33}"/>
                  </a:ext>
                </a:extLst>
              </p:cNvPr>
              <p:cNvPicPr/>
              <p:nvPr/>
            </p:nvPicPr>
            <p:blipFill>
              <a:blip r:embed="rId73"/>
              <a:stretch>
                <a:fillRect/>
              </a:stretch>
            </p:blipFill>
            <p:spPr>
              <a:xfrm>
                <a:off x="37143192" y="10396667"/>
                <a:ext cx="1191383"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9" name="Ink 28">
                <a:extLst>
                  <a:ext uri="{FF2B5EF4-FFF2-40B4-BE49-F238E27FC236}">
                    <a16:creationId xmlns:a16="http://schemas.microsoft.com/office/drawing/2014/main" id="{44029115-D0F2-3E0A-637E-967668E64C13}"/>
                  </a:ext>
                </a:extLst>
              </p14:cNvPr>
              <p14:cNvContentPartPr/>
              <p14:nvPr/>
            </p14:nvContentPartPr>
            <p14:xfrm>
              <a:off x="36868152" y="10542107"/>
              <a:ext cx="1465979" cy="720"/>
            </p14:xfrm>
          </p:contentPart>
        </mc:Choice>
        <mc:Fallback xmlns="">
          <p:pic>
            <p:nvPicPr>
              <p:cNvPr id="29" name="Ink 28">
                <a:extLst>
                  <a:ext uri="{FF2B5EF4-FFF2-40B4-BE49-F238E27FC236}">
                    <a16:creationId xmlns:a16="http://schemas.microsoft.com/office/drawing/2014/main" id="{44029115-D0F2-3E0A-637E-967668E64C13}"/>
                  </a:ext>
                </a:extLst>
              </p:cNvPr>
              <p:cNvPicPr/>
              <p:nvPr/>
            </p:nvPicPr>
            <p:blipFill>
              <a:blip r:embed="rId75"/>
              <a:stretch>
                <a:fillRect/>
              </a:stretch>
            </p:blipFill>
            <p:spPr>
              <a:xfrm>
                <a:off x="36862033" y="10529867"/>
                <a:ext cx="1478216"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8" name="Ink 37">
                <a:extLst>
                  <a:ext uri="{FF2B5EF4-FFF2-40B4-BE49-F238E27FC236}">
                    <a16:creationId xmlns:a16="http://schemas.microsoft.com/office/drawing/2014/main" id="{10249258-0F56-B599-8977-F1D9D62AF1E2}"/>
                  </a:ext>
                </a:extLst>
              </p14:cNvPr>
              <p14:cNvContentPartPr/>
              <p14:nvPr/>
            </p14:nvContentPartPr>
            <p14:xfrm>
              <a:off x="39535303" y="10435547"/>
              <a:ext cx="381126" cy="5040"/>
            </p14:xfrm>
          </p:contentPart>
        </mc:Choice>
        <mc:Fallback xmlns="">
          <p:pic>
            <p:nvPicPr>
              <p:cNvPr id="38" name="Ink 37">
                <a:extLst>
                  <a:ext uri="{FF2B5EF4-FFF2-40B4-BE49-F238E27FC236}">
                    <a16:creationId xmlns:a16="http://schemas.microsoft.com/office/drawing/2014/main" id="{10249258-0F56-B599-8977-F1D9D62AF1E2}"/>
                  </a:ext>
                </a:extLst>
              </p:cNvPr>
              <p:cNvPicPr/>
              <p:nvPr/>
            </p:nvPicPr>
            <p:blipFill>
              <a:blip r:embed="rId77"/>
              <a:stretch>
                <a:fillRect/>
              </a:stretch>
            </p:blipFill>
            <p:spPr>
              <a:xfrm>
                <a:off x="39529185" y="10429427"/>
                <a:ext cx="393362"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Ink 44">
                <a:extLst>
                  <a:ext uri="{FF2B5EF4-FFF2-40B4-BE49-F238E27FC236}">
                    <a16:creationId xmlns:a16="http://schemas.microsoft.com/office/drawing/2014/main" id="{1FD55C6B-F6BA-0A8C-211A-AEA0138AA8B7}"/>
                  </a:ext>
                </a:extLst>
              </p14:cNvPr>
              <p14:cNvContentPartPr/>
              <p14:nvPr/>
            </p14:nvContentPartPr>
            <p14:xfrm>
              <a:off x="39538182" y="10555067"/>
              <a:ext cx="389073" cy="720"/>
            </p14:xfrm>
          </p:contentPart>
        </mc:Choice>
        <mc:Fallback xmlns="">
          <p:pic>
            <p:nvPicPr>
              <p:cNvPr id="45" name="Ink 44">
                <a:extLst>
                  <a:ext uri="{FF2B5EF4-FFF2-40B4-BE49-F238E27FC236}">
                    <a16:creationId xmlns:a16="http://schemas.microsoft.com/office/drawing/2014/main" id="{1FD55C6B-F6BA-0A8C-211A-AEA0138AA8B7}"/>
                  </a:ext>
                </a:extLst>
              </p:cNvPr>
              <p:cNvPicPr/>
              <p:nvPr/>
            </p:nvPicPr>
            <p:blipFill>
              <a:blip r:embed="rId79"/>
              <a:stretch>
                <a:fillRect/>
              </a:stretch>
            </p:blipFill>
            <p:spPr>
              <a:xfrm>
                <a:off x="39532063" y="10542827"/>
                <a:ext cx="401310" cy="25200"/>
              </a:xfrm>
              <a:prstGeom prst="rect">
                <a:avLst/>
              </a:prstGeom>
            </p:spPr>
          </p:pic>
        </mc:Fallback>
      </mc:AlternateContent>
      <p:grpSp>
        <p:nvGrpSpPr>
          <p:cNvPr id="48" name="Group 47">
            <a:extLst>
              <a:ext uri="{FF2B5EF4-FFF2-40B4-BE49-F238E27FC236}">
                <a16:creationId xmlns:a16="http://schemas.microsoft.com/office/drawing/2014/main" id="{2E8A197C-3C58-8951-E36E-D67FECE281B8}"/>
              </a:ext>
            </a:extLst>
          </p:cNvPr>
          <p:cNvGrpSpPr/>
          <p:nvPr/>
        </p:nvGrpSpPr>
        <p:grpSpPr>
          <a:xfrm>
            <a:off x="39924102" y="10439147"/>
            <a:ext cx="45719" cy="360"/>
            <a:chOff x="40101638" y="18021220"/>
            <a:chExt cx="8280" cy="360"/>
          </a:xfrm>
        </p:grpSpPr>
        <mc:AlternateContent xmlns:mc="http://schemas.openxmlformats.org/markup-compatibility/2006" xmlns:p14="http://schemas.microsoft.com/office/powerpoint/2010/main">
          <mc:Choice Requires="p14">
            <p:contentPart p14:bwMode="auto" r:id="rId80">
              <p14:nvContentPartPr>
                <p14:cNvPr id="46" name="Ink 45">
                  <a:extLst>
                    <a:ext uri="{FF2B5EF4-FFF2-40B4-BE49-F238E27FC236}">
                      <a16:creationId xmlns:a16="http://schemas.microsoft.com/office/drawing/2014/main" id="{6847C763-0927-8AB7-7473-59578EB8BE49}"/>
                    </a:ext>
                  </a:extLst>
                </p14:cNvPr>
                <p14:cNvContentPartPr/>
                <p14:nvPr/>
              </p14:nvContentPartPr>
              <p14:xfrm>
                <a:off x="40101638" y="18021220"/>
                <a:ext cx="360" cy="360"/>
              </p14:xfrm>
            </p:contentPart>
          </mc:Choice>
          <mc:Fallback xmlns="">
            <p:pic>
              <p:nvPicPr>
                <p:cNvPr id="46" name="Ink 45">
                  <a:extLst>
                    <a:ext uri="{FF2B5EF4-FFF2-40B4-BE49-F238E27FC236}">
                      <a16:creationId xmlns:a16="http://schemas.microsoft.com/office/drawing/2014/main" id="{6847C763-0927-8AB7-7473-59578EB8BE49}"/>
                    </a:ext>
                  </a:extLst>
                </p:cNvPr>
                <p:cNvPicPr/>
                <p:nvPr/>
              </p:nvPicPr>
              <p:blipFill>
                <a:blip r:embed="rId81"/>
                <a:stretch>
                  <a:fillRect/>
                </a:stretch>
              </p:blipFill>
              <p:spPr>
                <a:xfrm>
                  <a:off x="40095518" y="18015100"/>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Ink 46">
                  <a:extLst>
                    <a:ext uri="{FF2B5EF4-FFF2-40B4-BE49-F238E27FC236}">
                      <a16:creationId xmlns:a16="http://schemas.microsoft.com/office/drawing/2014/main" id="{0E6BA49E-C0CA-1ACD-0B13-E1CD4CEEEA43}"/>
                    </a:ext>
                  </a:extLst>
                </p14:cNvPr>
                <p14:cNvContentPartPr/>
                <p14:nvPr/>
              </p14:nvContentPartPr>
              <p14:xfrm>
                <a:off x="40109558" y="18021220"/>
                <a:ext cx="360" cy="360"/>
              </p14:xfrm>
            </p:contentPart>
          </mc:Choice>
          <mc:Fallback xmlns="">
            <p:pic>
              <p:nvPicPr>
                <p:cNvPr id="47" name="Ink 46">
                  <a:extLst>
                    <a:ext uri="{FF2B5EF4-FFF2-40B4-BE49-F238E27FC236}">
                      <a16:creationId xmlns:a16="http://schemas.microsoft.com/office/drawing/2014/main" id="{0E6BA49E-C0CA-1ACD-0B13-E1CD4CEEEA43}"/>
                    </a:ext>
                  </a:extLst>
                </p:cNvPr>
                <p:cNvPicPr/>
                <p:nvPr/>
              </p:nvPicPr>
              <p:blipFill>
                <a:blip r:embed="rId81"/>
                <a:stretch>
                  <a:fillRect/>
                </a:stretch>
              </p:blipFill>
              <p:spPr>
                <a:xfrm>
                  <a:off x="40103438" y="18015100"/>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3">
            <p14:nvContentPartPr>
              <p14:cNvPr id="60" name="Ink 59">
                <a:extLst>
                  <a:ext uri="{FF2B5EF4-FFF2-40B4-BE49-F238E27FC236}">
                    <a16:creationId xmlns:a16="http://schemas.microsoft.com/office/drawing/2014/main" id="{0C4243D2-B409-6691-EEC6-D160D2C36F24}"/>
                  </a:ext>
                </a:extLst>
              </p14:cNvPr>
              <p14:cNvContentPartPr/>
              <p14:nvPr/>
            </p14:nvContentPartPr>
            <p14:xfrm>
              <a:off x="37024641" y="11692014"/>
              <a:ext cx="45719" cy="133920"/>
            </p14:xfrm>
          </p:contentPart>
        </mc:Choice>
        <mc:Fallback xmlns="">
          <p:pic>
            <p:nvPicPr>
              <p:cNvPr id="60" name="Ink 59">
                <a:extLst>
                  <a:ext uri="{FF2B5EF4-FFF2-40B4-BE49-F238E27FC236}">
                    <a16:creationId xmlns:a16="http://schemas.microsoft.com/office/drawing/2014/main" id="{0C4243D2-B409-6691-EEC6-D160D2C36F24}"/>
                  </a:ext>
                </a:extLst>
              </p:cNvPr>
              <p:cNvPicPr/>
              <p:nvPr/>
            </p:nvPicPr>
            <p:blipFill>
              <a:blip r:embed="rId84"/>
              <a:stretch>
                <a:fillRect/>
              </a:stretch>
            </p:blipFill>
            <p:spPr>
              <a:xfrm>
                <a:off x="37017702" y="11685878"/>
                <a:ext cx="59598" cy="146193"/>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3" name="Ink 62">
                <a:extLst>
                  <a:ext uri="{FF2B5EF4-FFF2-40B4-BE49-F238E27FC236}">
                    <a16:creationId xmlns:a16="http://schemas.microsoft.com/office/drawing/2014/main" id="{92BB3001-80D6-D8AD-47C7-887E5E56126F}"/>
                  </a:ext>
                </a:extLst>
              </p14:cNvPr>
              <p14:cNvContentPartPr/>
              <p14:nvPr/>
            </p14:nvContentPartPr>
            <p14:xfrm>
              <a:off x="40557589" y="10683317"/>
              <a:ext cx="45719" cy="667080"/>
            </p14:xfrm>
          </p:contentPart>
        </mc:Choice>
        <mc:Fallback xmlns="">
          <p:pic>
            <p:nvPicPr>
              <p:cNvPr id="63" name="Ink 62">
                <a:extLst>
                  <a:ext uri="{FF2B5EF4-FFF2-40B4-BE49-F238E27FC236}">
                    <a16:creationId xmlns:a16="http://schemas.microsoft.com/office/drawing/2014/main" id="{92BB3001-80D6-D8AD-47C7-887E5E56126F}"/>
                  </a:ext>
                </a:extLst>
              </p:cNvPr>
              <p:cNvPicPr/>
              <p:nvPr/>
            </p:nvPicPr>
            <p:blipFill>
              <a:blip r:embed="rId86"/>
              <a:stretch>
                <a:fillRect/>
              </a:stretch>
            </p:blipFill>
            <p:spPr>
              <a:xfrm>
                <a:off x="39780366" y="10677197"/>
                <a:ext cx="1600165" cy="679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45" name="Ink 1344">
                <a:extLst>
                  <a:ext uri="{FF2B5EF4-FFF2-40B4-BE49-F238E27FC236}">
                    <a16:creationId xmlns:a16="http://schemas.microsoft.com/office/drawing/2014/main" id="{79A43E1A-A0E0-D053-3FA9-036D5BCAB53E}"/>
                  </a:ext>
                </a:extLst>
              </p14:cNvPr>
              <p14:cNvContentPartPr/>
              <p14:nvPr/>
            </p14:nvContentPartPr>
            <p14:xfrm>
              <a:off x="37973150" y="11509157"/>
              <a:ext cx="2440650" cy="9720"/>
            </p14:xfrm>
          </p:contentPart>
        </mc:Choice>
        <mc:Fallback xmlns="">
          <p:pic>
            <p:nvPicPr>
              <p:cNvPr id="1345" name="Ink 1344">
                <a:extLst>
                  <a:ext uri="{FF2B5EF4-FFF2-40B4-BE49-F238E27FC236}">
                    <a16:creationId xmlns:a16="http://schemas.microsoft.com/office/drawing/2014/main" id="{79A43E1A-A0E0-D053-3FA9-036D5BCAB53E}"/>
                  </a:ext>
                </a:extLst>
              </p:cNvPr>
              <p:cNvPicPr/>
              <p:nvPr/>
            </p:nvPicPr>
            <p:blipFill>
              <a:blip r:embed="rId88"/>
              <a:stretch>
                <a:fillRect/>
              </a:stretch>
            </p:blipFill>
            <p:spPr>
              <a:xfrm>
                <a:off x="37967030" y="11503037"/>
                <a:ext cx="2452889"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48" name="Ink 1347">
                <a:extLst>
                  <a:ext uri="{FF2B5EF4-FFF2-40B4-BE49-F238E27FC236}">
                    <a16:creationId xmlns:a16="http://schemas.microsoft.com/office/drawing/2014/main" id="{C23ED8BF-5717-8234-D618-04E802562506}"/>
                  </a:ext>
                </a:extLst>
              </p14:cNvPr>
              <p14:cNvContentPartPr/>
              <p14:nvPr/>
            </p14:nvContentPartPr>
            <p14:xfrm>
              <a:off x="40392478" y="11354977"/>
              <a:ext cx="167984" cy="167040"/>
            </p14:xfrm>
          </p:contentPart>
        </mc:Choice>
        <mc:Fallback xmlns="">
          <p:pic>
            <p:nvPicPr>
              <p:cNvPr id="1348" name="Ink 1347">
                <a:extLst>
                  <a:ext uri="{FF2B5EF4-FFF2-40B4-BE49-F238E27FC236}">
                    <a16:creationId xmlns:a16="http://schemas.microsoft.com/office/drawing/2014/main" id="{C23ED8BF-5717-8234-D618-04E802562506}"/>
                  </a:ext>
                </a:extLst>
              </p:cNvPr>
              <p:cNvPicPr/>
              <p:nvPr/>
            </p:nvPicPr>
            <p:blipFill>
              <a:blip r:embed="rId90"/>
              <a:stretch>
                <a:fillRect/>
              </a:stretch>
            </p:blipFill>
            <p:spPr>
              <a:xfrm>
                <a:off x="40386363" y="11348857"/>
                <a:ext cx="180214" cy="179280"/>
              </a:xfrm>
              <a:prstGeom prst="rect">
                <a:avLst/>
              </a:prstGeom>
            </p:spPr>
          </p:pic>
        </mc:Fallback>
      </mc:AlternateContent>
      <p:sp>
        <p:nvSpPr>
          <p:cNvPr id="1349" name="TextBox 1348">
            <a:extLst>
              <a:ext uri="{FF2B5EF4-FFF2-40B4-BE49-F238E27FC236}">
                <a16:creationId xmlns:a16="http://schemas.microsoft.com/office/drawing/2014/main" id="{AE57F606-A59D-4826-1151-A6FDB766C8E2}"/>
              </a:ext>
            </a:extLst>
          </p:cNvPr>
          <p:cNvSpPr txBox="1"/>
          <p:nvPr/>
        </p:nvSpPr>
        <p:spPr>
          <a:xfrm>
            <a:off x="37264712" y="11027817"/>
            <a:ext cx="484966" cy="276999"/>
          </a:xfrm>
          <a:prstGeom prst="rect">
            <a:avLst/>
          </a:prstGeom>
          <a:noFill/>
          <a:ln>
            <a:noFill/>
          </a:ln>
        </p:spPr>
        <p:txBody>
          <a:bodyPr wrap="square" rtlCol="0">
            <a:spAutoFit/>
          </a:bodyPr>
          <a:lstStyle/>
          <a:p>
            <a:r>
              <a:rPr lang="en-US" sz="1200"/>
              <a:t>24V</a:t>
            </a:r>
          </a:p>
        </p:txBody>
      </p:sp>
      <p:sp>
        <p:nvSpPr>
          <p:cNvPr id="1350" name="TextBox 1349">
            <a:extLst>
              <a:ext uri="{FF2B5EF4-FFF2-40B4-BE49-F238E27FC236}">
                <a16:creationId xmlns:a16="http://schemas.microsoft.com/office/drawing/2014/main" id="{63923621-4C9B-F92B-5689-327EEA05B04C}"/>
              </a:ext>
            </a:extLst>
          </p:cNvPr>
          <p:cNvSpPr txBox="1"/>
          <p:nvPr/>
        </p:nvSpPr>
        <p:spPr>
          <a:xfrm>
            <a:off x="36251157" y="11027817"/>
            <a:ext cx="484966" cy="276999"/>
          </a:xfrm>
          <a:prstGeom prst="rect">
            <a:avLst/>
          </a:prstGeom>
          <a:noFill/>
          <a:ln>
            <a:noFill/>
          </a:ln>
        </p:spPr>
        <p:txBody>
          <a:bodyPr wrap="square" rtlCol="0">
            <a:spAutoFit/>
          </a:bodyPr>
          <a:lstStyle/>
          <a:p>
            <a:r>
              <a:rPr lang="en-US" sz="1200"/>
              <a:t>GND</a:t>
            </a:r>
          </a:p>
        </p:txBody>
      </p:sp>
      <p:sp>
        <p:nvSpPr>
          <p:cNvPr id="1351" name="TextBox 1350">
            <a:extLst>
              <a:ext uri="{FF2B5EF4-FFF2-40B4-BE49-F238E27FC236}">
                <a16:creationId xmlns:a16="http://schemas.microsoft.com/office/drawing/2014/main" id="{034CD23A-0941-6B90-0EB4-096CB6CDB860}"/>
              </a:ext>
            </a:extLst>
          </p:cNvPr>
          <p:cNvSpPr txBox="1"/>
          <p:nvPr/>
        </p:nvSpPr>
        <p:spPr>
          <a:xfrm>
            <a:off x="39493360" y="10493247"/>
            <a:ext cx="484966" cy="276999"/>
          </a:xfrm>
          <a:prstGeom prst="rect">
            <a:avLst/>
          </a:prstGeom>
          <a:noFill/>
          <a:ln>
            <a:noFill/>
          </a:ln>
        </p:spPr>
        <p:txBody>
          <a:bodyPr wrap="square" rtlCol="0">
            <a:spAutoFit/>
          </a:bodyPr>
          <a:lstStyle/>
          <a:p>
            <a:r>
              <a:rPr lang="en-US" sz="1200"/>
              <a:t>GND</a:t>
            </a:r>
          </a:p>
        </p:txBody>
      </p:sp>
      <p:sp>
        <p:nvSpPr>
          <p:cNvPr id="1352" name="TextBox 1351">
            <a:extLst>
              <a:ext uri="{FF2B5EF4-FFF2-40B4-BE49-F238E27FC236}">
                <a16:creationId xmlns:a16="http://schemas.microsoft.com/office/drawing/2014/main" id="{B4B811DB-CD2B-0BD4-EFD3-33284ADD20C9}"/>
              </a:ext>
            </a:extLst>
          </p:cNvPr>
          <p:cNvSpPr txBox="1"/>
          <p:nvPr/>
        </p:nvSpPr>
        <p:spPr>
          <a:xfrm>
            <a:off x="39556407" y="10227908"/>
            <a:ext cx="484966" cy="276999"/>
          </a:xfrm>
          <a:prstGeom prst="rect">
            <a:avLst/>
          </a:prstGeom>
          <a:noFill/>
          <a:ln>
            <a:noFill/>
          </a:ln>
        </p:spPr>
        <p:txBody>
          <a:bodyPr wrap="square" rtlCol="0">
            <a:spAutoFit/>
          </a:bodyPr>
          <a:lstStyle/>
          <a:p>
            <a:r>
              <a:rPr lang="en-US" sz="1200"/>
              <a:t>5V</a:t>
            </a:r>
          </a:p>
        </p:txBody>
      </p:sp>
      <mc:AlternateContent xmlns:mc="http://schemas.openxmlformats.org/markup-compatibility/2006" xmlns:p14="http://schemas.microsoft.com/office/powerpoint/2010/main">
        <mc:Choice Requires="p14">
          <p:contentPart p14:bwMode="auto" r:id="rId91">
            <p14:nvContentPartPr>
              <p14:cNvPr id="1355" name="Ink 1354">
                <a:extLst>
                  <a:ext uri="{FF2B5EF4-FFF2-40B4-BE49-F238E27FC236}">
                    <a16:creationId xmlns:a16="http://schemas.microsoft.com/office/drawing/2014/main" id="{070ED7D4-58AF-593B-1C02-2DFEE04B1724}"/>
                  </a:ext>
                </a:extLst>
              </p14:cNvPr>
              <p14:cNvContentPartPr/>
              <p14:nvPr/>
            </p14:nvContentPartPr>
            <p14:xfrm>
              <a:off x="36577494" y="10028965"/>
              <a:ext cx="45719" cy="759240"/>
            </p14:xfrm>
          </p:contentPart>
        </mc:Choice>
        <mc:Fallback xmlns="">
          <p:pic>
            <p:nvPicPr>
              <p:cNvPr id="1355" name="Ink 1354">
                <a:extLst>
                  <a:ext uri="{FF2B5EF4-FFF2-40B4-BE49-F238E27FC236}">
                    <a16:creationId xmlns:a16="http://schemas.microsoft.com/office/drawing/2014/main" id="{070ED7D4-58AF-593B-1C02-2DFEE04B1724}"/>
                  </a:ext>
                </a:extLst>
              </p:cNvPr>
              <p:cNvPicPr/>
              <p:nvPr/>
            </p:nvPicPr>
            <p:blipFill>
              <a:blip r:embed="rId92"/>
              <a:stretch>
                <a:fillRect/>
              </a:stretch>
            </p:blipFill>
            <p:spPr>
              <a:xfrm>
                <a:off x="35800271" y="10022845"/>
                <a:ext cx="1600165"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56" name="Ink 1355">
                <a:extLst>
                  <a:ext uri="{FF2B5EF4-FFF2-40B4-BE49-F238E27FC236}">
                    <a16:creationId xmlns:a16="http://schemas.microsoft.com/office/drawing/2014/main" id="{1FD47995-F07F-6993-680E-A6DAF8A33711}"/>
                  </a:ext>
                </a:extLst>
              </p14:cNvPr>
              <p14:cNvContentPartPr/>
              <p14:nvPr/>
            </p14:nvContentPartPr>
            <p14:xfrm>
              <a:off x="37452206" y="10028965"/>
              <a:ext cx="45719" cy="759240"/>
            </p14:xfrm>
          </p:contentPart>
        </mc:Choice>
        <mc:Fallback xmlns="">
          <p:pic>
            <p:nvPicPr>
              <p:cNvPr id="1356" name="Ink 1355">
                <a:extLst>
                  <a:ext uri="{FF2B5EF4-FFF2-40B4-BE49-F238E27FC236}">
                    <a16:creationId xmlns:a16="http://schemas.microsoft.com/office/drawing/2014/main" id="{1FD47995-F07F-6993-680E-A6DAF8A33711}"/>
                  </a:ext>
                </a:extLst>
              </p:cNvPr>
              <p:cNvPicPr/>
              <p:nvPr/>
            </p:nvPicPr>
            <p:blipFill>
              <a:blip r:embed="rId94"/>
              <a:stretch>
                <a:fillRect/>
              </a:stretch>
            </p:blipFill>
            <p:spPr>
              <a:xfrm>
                <a:off x="36674983" y="10022845"/>
                <a:ext cx="1600165"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60" name="Ink 1359">
                <a:extLst>
                  <a:ext uri="{FF2B5EF4-FFF2-40B4-BE49-F238E27FC236}">
                    <a16:creationId xmlns:a16="http://schemas.microsoft.com/office/drawing/2014/main" id="{12B5CC42-1183-23EF-F5A4-1C37A5DEB710}"/>
                  </a:ext>
                </a:extLst>
              </p14:cNvPr>
              <p14:cNvContentPartPr/>
              <p14:nvPr/>
            </p14:nvContentPartPr>
            <p14:xfrm>
              <a:off x="36655401" y="11077517"/>
              <a:ext cx="45719" cy="208440"/>
            </p14:xfrm>
          </p:contentPart>
        </mc:Choice>
        <mc:Fallback xmlns="">
          <p:pic>
            <p:nvPicPr>
              <p:cNvPr id="1360" name="Ink 1359">
                <a:extLst>
                  <a:ext uri="{FF2B5EF4-FFF2-40B4-BE49-F238E27FC236}">
                    <a16:creationId xmlns:a16="http://schemas.microsoft.com/office/drawing/2014/main" id="{12B5CC42-1183-23EF-F5A4-1C37A5DEB710}"/>
                  </a:ext>
                </a:extLst>
              </p:cNvPr>
              <p:cNvPicPr/>
              <p:nvPr/>
            </p:nvPicPr>
            <p:blipFill>
              <a:blip r:embed="rId96"/>
              <a:stretch>
                <a:fillRect/>
              </a:stretch>
            </p:blipFill>
            <p:spPr>
              <a:xfrm>
                <a:off x="35878178" y="11071397"/>
                <a:ext cx="1600165"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61" name="Ink 1360">
                <a:extLst>
                  <a:ext uri="{FF2B5EF4-FFF2-40B4-BE49-F238E27FC236}">
                    <a16:creationId xmlns:a16="http://schemas.microsoft.com/office/drawing/2014/main" id="{6BE0EFDC-5080-FAA6-9276-F80A090386CD}"/>
                  </a:ext>
                </a:extLst>
              </p14:cNvPr>
              <p14:cNvContentPartPr/>
              <p14:nvPr/>
            </p14:nvContentPartPr>
            <p14:xfrm>
              <a:off x="37340644" y="11077517"/>
              <a:ext cx="45719" cy="208440"/>
            </p14:xfrm>
          </p:contentPart>
        </mc:Choice>
        <mc:Fallback xmlns="">
          <p:pic>
            <p:nvPicPr>
              <p:cNvPr id="1361" name="Ink 1360">
                <a:extLst>
                  <a:ext uri="{FF2B5EF4-FFF2-40B4-BE49-F238E27FC236}">
                    <a16:creationId xmlns:a16="http://schemas.microsoft.com/office/drawing/2014/main" id="{6BE0EFDC-5080-FAA6-9276-F80A090386CD}"/>
                  </a:ext>
                </a:extLst>
              </p:cNvPr>
              <p:cNvPicPr/>
              <p:nvPr/>
            </p:nvPicPr>
            <p:blipFill>
              <a:blip r:embed="rId98"/>
              <a:stretch>
                <a:fillRect/>
              </a:stretch>
            </p:blipFill>
            <p:spPr>
              <a:xfrm>
                <a:off x="36563421" y="11071397"/>
                <a:ext cx="1600165" cy="220680"/>
              </a:xfrm>
              <a:prstGeom prst="rect">
                <a:avLst/>
              </a:prstGeom>
            </p:spPr>
          </p:pic>
        </mc:Fallback>
      </mc:AlternateContent>
      <p:sp>
        <p:nvSpPr>
          <p:cNvPr id="12" name="Subtitle 2">
            <a:extLst>
              <a:ext uri="{FF2B5EF4-FFF2-40B4-BE49-F238E27FC236}">
                <a16:creationId xmlns:a16="http://schemas.microsoft.com/office/drawing/2014/main" id="{50179004-4E45-1BF1-800C-0637083B2FB5}"/>
              </a:ext>
            </a:extLst>
          </p:cNvPr>
          <p:cNvSpPr txBox="1">
            <a:spLocks/>
          </p:cNvSpPr>
          <p:nvPr/>
        </p:nvSpPr>
        <p:spPr>
          <a:xfrm>
            <a:off x="32457449" y="14886706"/>
            <a:ext cx="10914743"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a:solidFill>
                  <a:schemeClr val="bg1"/>
                </a:solidFill>
                <a:latin typeface="Cambria" panose="02040503050406030204" pitchFamily="18" charset="0"/>
              </a:rPr>
              <a:t>Deployment Site</a:t>
            </a:r>
          </a:p>
        </p:txBody>
      </p:sp>
      <p:sp>
        <p:nvSpPr>
          <p:cNvPr id="24" name="Subtitle 2">
            <a:extLst>
              <a:ext uri="{FF2B5EF4-FFF2-40B4-BE49-F238E27FC236}">
                <a16:creationId xmlns:a16="http://schemas.microsoft.com/office/drawing/2014/main" id="{A669576F-D8B8-30A1-D997-1DA8BF3F6E2E}"/>
              </a:ext>
            </a:extLst>
          </p:cNvPr>
          <p:cNvSpPr txBox="1">
            <a:spLocks/>
          </p:cNvSpPr>
          <p:nvPr/>
        </p:nvSpPr>
        <p:spPr>
          <a:xfrm>
            <a:off x="32438096" y="15987779"/>
            <a:ext cx="10914743" cy="6324393"/>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a:latin typeface="Cambria" panose="02040503050406030204" pitchFamily="18" charset="0"/>
              </a:rPr>
              <a:t> </a:t>
            </a:r>
          </a:p>
        </p:txBody>
      </p:sp>
      <p:pic>
        <p:nvPicPr>
          <p:cNvPr id="26" name="Picture 2" descr="A map of a city&#10;&#10;Description automatically generated">
            <a:extLst>
              <a:ext uri="{FF2B5EF4-FFF2-40B4-BE49-F238E27FC236}">
                <a16:creationId xmlns:a16="http://schemas.microsoft.com/office/drawing/2014/main" id="{C624849D-7B76-F624-053D-348FDD7F2B5D}"/>
              </a:ext>
            </a:extLst>
          </p:cNvPr>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32581365" y="16330624"/>
            <a:ext cx="5657402" cy="565740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403B27E-3612-AFF4-AB7E-A16757920BBD}"/>
              </a:ext>
            </a:extLst>
          </p:cNvPr>
          <p:cNvSpPr txBox="1"/>
          <p:nvPr/>
        </p:nvSpPr>
        <p:spPr>
          <a:xfrm>
            <a:off x="38382036" y="16290906"/>
            <a:ext cx="4470666" cy="5401479"/>
          </a:xfrm>
          <a:prstGeom prst="rect">
            <a:avLst/>
          </a:prstGeom>
          <a:noFill/>
        </p:spPr>
        <p:txBody>
          <a:bodyPr wrap="square" rtlCol="0">
            <a:spAutoFit/>
          </a:bodyPr>
          <a:lstStyle/>
          <a:p>
            <a:pPr marL="342900" indent="-342900" fontAlgn="base">
              <a:buFont typeface="Arial" panose="020B0604020202020204" pitchFamily="34" charset="0"/>
              <a:buChar char="•"/>
            </a:pPr>
            <a:r>
              <a:rPr lang="en-US" sz="2500">
                <a:latin typeface="Cambria" panose="02040503050406030204" pitchFamily="18" charset="0"/>
                <a:ea typeface="Cambria" panose="02040503050406030204" pitchFamily="18" charset="0"/>
              </a:rPr>
              <a:t>The completed Air-Sea Flux Buoy will be deployed off the New Hampshire coast late Spring of 2026. </a:t>
            </a:r>
          </a:p>
          <a:p>
            <a:pPr marL="342900" indent="-342900" fontAlgn="base">
              <a:buFont typeface="Arial" panose="020B0604020202020204" pitchFamily="34" charset="0"/>
              <a:buChar char="•"/>
            </a:pPr>
            <a:r>
              <a:rPr lang="en-US" sz="2500">
                <a:latin typeface="Cambria" panose="02040503050406030204" pitchFamily="18" charset="0"/>
                <a:ea typeface="Cambria" panose="02040503050406030204" pitchFamily="18" charset="0"/>
              </a:rPr>
              <a:t>It will remain there for around three months. The buoy will be deployed by the R/V Gulf Challenger.</a:t>
            </a:r>
          </a:p>
          <a:p>
            <a:pPr marL="342900" indent="-342900" fontAlgn="base">
              <a:buFont typeface="Arial" panose="020B0604020202020204" pitchFamily="34" charset="0"/>
              <a:buChar char="•"/>
            </a:pPr>
            <a:r>
              <a:rPr lang="en-US" sz="2500">
                <a:latin typeface="Cambria" panose="02040503050406030204" pitchFamily="18" charset="0"/>
                <a:ea typeface="Cambria" panose="02040503050406030204" pitchFamily="18" charset="0"/>
              </a:rPr>
              <a:t>The mooring site is exposed to surf action and wind stress. It is close to shore for easy drone access from Odiorne Point.</a:t>
            </a:r>
            <a:r>
              <a:rPr lang="en-US" sz="2500"/>
              <a:t>​</a:t>
            </a:r>
          </a:p>
          <a:p>
            <a:endParaRPr lang="en-US" sz="2000"/>
          </a:p>
        </p:txBody>
      </p:sp>
      <p:sp>
        <p:nvSpPr>
          <p:cNvPr id="34" name="TextBox 33">
            <a:extLst>
              <a:ext uri="{FF2B5EF4-FFF2-40B4-BE49-F238E27FC236}">
                <a16:creationId xmlns:a16="http://schemas.microsoft.com/office/drawing/2014/main" id="{5F37E805-7824-9C93-2406-D979014417CC}"/>
              </a:ext>
            </a:extLst>
          </p:cNvPr>
          <p:cNvSpPr txBox="1"/>
          <p:nvPr/>
        </p:nvSpPr>
        <p:spPr>
          <a:xfrm>
            <a:off x="38378757" y="21219305"/>
            <a:ext cx="4470666" cy="1107996"/>
          </a:xfrm>
          <a:prstGeom prst="rect">
            <a:avLst/>
          </a:prstGeom>
          <a:noFill/>
        </p:spPr>
        <p:txBody>
          <a:bodyPr wrap="square" rtlCol="0">
            <a:spAutoFit/>
          </a:bodyPr>
          <a:lstStyle/>
          <a:p>
            <a:pPr fontAlgn="base"/>
            <a:r>
              <a:rPr lang="en-US" sz="2200" b="1">
                <a:latin typeface="Cambria" panose="02040503050406030204" pitchFamily="18" charset="0"/>
                <a:ea typeface="Cambria" panose="02040503050406030204" pitchFamily="18" charset="0"/>
              </a:rPr>
              <a:t>Location: </a:t>
            </a:r>
            <a:r>
              <a:rPr lang="en-US" sz="2200">
                <a:latin typeface="Cambria" panose="02040503050406030204" pitchFamily="18" charset="0"/>
                <a:ea typeface="Cambria" panose="02040503050406030204" pitchFamily="18" charset="0"/>
              </a:rPr>
              <a:t>1 km off Rye NH​</a:t>
            </a:r>
          </a:p>
          <a:p>
            <a:pPr fontAlgn="base"/>
            <a:r>
              <a:rPr lang="en-US" sz="2200" b="1">
                <a:latin typeface="Cambria" panose="02040503050406030204" pitchFamily="18" charset="0"/>
                <a:ea typeface="Cambria" panose="02040503050406030204" pitchFamily="18" charset="0"/>
              </a:rPr>
              <a:t>Depth: </a:t>
            </a:r>
            <a:r>
              <a:rPr lang="en-US" sz="2200">
                <a:latin typeface="Cambria" panose="02040503050406030204" pitchFamily="18" charset="0"/>
                <a:ea typeface="Cambria" panose="02040503050406030204" pitchFamily="18" charset="0"/>
              </a:rPr>
              <a:t>~15 m​</a:t>
            </a:r>
          </a:p>
          <a:p>
            <a:pPr fontAlgn="base"/>
            <a:r>
              <a:rPr lang="en-US" sz="2200" b="1">
                <a:latin typeface="Cambria" panose="02040503050406030204" pitchFamily="18" charset="0"/>
                <a:ea typeface="Cambria" panose="02040503050406030204" pitchFamily="18" charset="0"/>
              </a:rPr>
              <a:t>Date: </a:t>
            </a:r>
            <a:r>
              <a:rPr lang="en-US" sz="2200">
                <a:latin typeface="Cambria" panose="02040503050406030204" pitchFamily="18" charset="0"/>
                <a:ea typeface="Cambria" panose="02040503050406030204" pitchFamily="18" charset="0"/>
              </a:rPr>
              <a:t>Late May</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Air Sea Flux LiDAR Buoy Ethan Hickey, Tatum Laws, Joey Baker Department of Ocean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revision>2</cp:revision>
  <dcterms:created xsi:type="dcterms:W3CDTF">2016-03-05T16:55:12Z</dcterms:created>
  <dcterms:modified xsi:type="dcterms:W3CDTF">2026-04-20T02:43:15Z</dcterms:modified>
</cp:coreProperties>
</file>