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Roboto" panose="020000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747775"/>
          </p15:clr>
        </p15:guide>
        <p15:guide id="2" pos="138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17" d="100"/>
          <a:sy n="17" d="100"/>
        </p:scale>
        <p:origin x="1522" y="8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6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8700" cy="13136700"/>
          </a:xfrm>
          <a:prstGeom prst="rect">
            <a:avLst/>
          </a:prstGeom>
        </p:spPr>
        <p:txBody>
          <a:bodyPr spcFirstLastPara="1" wrap="square" lIns="479475" tIns="479475" rIns="479475" bIns="479475" anchor="b" anchorCtr="0">
            <a:normAutofit/>
          </a:bodyPr>
          <a:lstStyle>
            <a:lvl1pPr lvl="0" algn="ctr">
              <a:spcBef>
                <a:spcPts val="0"/>
              </a:spcBef>
              <a:spcAft>
                <a:spcPts val="0"/>
              </a:spcAft>
              <a:buSzPts val="27271"/>
              <a:buNone/>
              <a:defRPr sz="27271"/>
            </a:lvl1pPr>
            <a:lvl2pPr lvl="1" algn="ctr">
              <a:spcBef>
                <a:spcPts val="0"/>
              </a:spcBef>
              <a:spcAft>
                <a:spcPts val="0"/>
              </a:spcAft>
              <a:buSzPts val="27271"/>
              <a:buNone/>
              <a:defRPr sz="27271"/>
            </a:lvl2pPr>
            <a:lvl3pPr lvl="2" algn="ctr">
              <a:spcBef>
                <a:spcPts val="0"/>
              </a:spcBef>
              <a:spcAft>
                <a:spcPts val="0"/>
              </a:spcAft>
              <a:buSzPts val="27271"/>
              <a:buNone/>
              <a:defRPr sz="27271"/>
            </a:lvl3pPr>
            <a:lvl4pPr lvl="3" algn="ctr">
              <a:spcBef>
                <a:spcPts val="0"/>
              </a:spcBef>
              <a:spcAft>
                <a:spcPts val="0"/>
              </a:spcAft>
              <a:buSzPts val="27271"/>
              <a:buNone/>
              <a:defRPr sz="27271"/>
            </a:lvl4pPr>
            <a:lvl5pPr lvl="4" algn="ctr">
              <a:spcBef>
                <a:spcPts val="0"/>
              </a:spcBef>
              <a:spcAft>
                <a:spcPts val="0"/>
              </a:spcAft>
              <a:buSzPts val="27271"/>
              <a:buNone/>
              <a:defRPr sz="27271"/>
            </a:lvl5pPr>
            <a:lvl6pPr lvl="5" algn="ctr">
              <a:spcBef>
                <a:spcPts val="0"/>
              </a:spcBef>
              <a:spcAft>
                <a:spcPts val="0"/>
              </a:spcAft>
              <a:buSzPts val="27271"/>
              <a:buNone/>
              <a:defRPr sz="27271"/>
            </a:lvl6pPr>
            <a:lvl7pPr lvl="6" algn="ctr">
              <a:spcBef>
                <a:spcPts val="0"/>
              </a:spcBef>
              <a:spcAft>
                <a:spcPts val="0"/>
              </a:spcAft>
              <a:buSzPts val="27271"/>
              <a:buNone/>
              <a:defRPr sz="27271"/>
            </a:lvl7pPr>
            <a:lvl8pPr lvl="7" algn="ctr">
              <a:spcBef>
                <a:spcPts val="0"/>
              </a:spcBef>
              <a:spcAft>
                <a:spcPts val="0"/>
              </a:spcAft>
              <a:buSzPts val="27271"/>
              <a:buNone/>
              <a:defRPr sz="27271"/>
            </a:lvl8pPr>
            <a:lvl9pPr lvl="8" algn="ctr">
              <a:spcBef>
                <a:spcPts val="0"/>
              </a:spcBef>
              <a:spcAft>
                <a:spcPts val="0"/>
              </a:spcAft>
              <a:buSzPts val="27271"/>
              <a:buNone/>
              <a:defRPr sz="27271"/>
            </a:lvl9pPr>
          </a:lstStyle>
          <a:p>
            <a:endParaRPr/>
          </a:p>
        </p:txBody>
      </p:sp>
      <p:sp>
        <p:nvSpPr>
          <p:cNvPr id="11" name="Google Shape;11;p2"/>
          <p:cNvSpPr txBox="1">
            <a:spLocks noGrp="1"/>
          </p:cNvSpPr>
          <p:nvPr>
            <p:ph type="subTitle" idx="1"/>
          </p:nvPr>
        </p:nvSpPr>
        <p:spPr>
          <a:xfrm>
            <a:off x="1496160" y="18138400"/>
            <a:ext cx="40898700" cy="5072700"/>
          </a:xfrm>
          <a:prstGeom prst="rect">
            <a:avLst/>
          </a:prstGeom>
        </p:spPr>
        <p:txBody>
          <a:bodyPr spcFirstLastPara="1" wrap="square" lIns="479475" tIns="479475" rIns="479475" bIns="479475" anchor="t" anchorCtr="0">
            <a:normAutofit/>
          </a:bodyPr>
          <a:lstStyle>
            <a:lvl1pPr lvl="0" algn="ctr">
              <a:lnSpc>
                <a:spcPct val="100000"/>
              </a:lnSpc>
              <a:spcBef>
                <a:spcPts val="0"/>
              </a:spcBef>
              <a:spcAft>
                <a:spcPts val="0"/>
              </a:spcAft>
              <a:buSzPts val="14684"/>
              <a:buNone/>
              <a:defRPr sz="14684"/>
            </a:lvl1pPr>
            <a:lvl2pPr lvl="1" algn="ctr">
              <a:lnSpc>
                <a:spcPct val="100000"/>
              </a:lnSpc>
              <a:spcBef>
                <a:spcPts val="0"/>
              </a:spcBef>
              <a:spcAft>
                <a:spcPts val="0"/>
              </a:spcAft>
              <a:buSzPts val="14684"/>
              <a:buNone/>
              <a:defRPr sz="14684"/>
            </a:lvl2pPr>
            <a:lvl3pPr lvl="2" algn="ctr">
              <a:lnSpc>
                <a:spcPct val="100000"/>
              </a:lnSpc>
              <a:spcBef>
                <a:spcPts val="0"/>
              </a:spcBef>
              <a:spcAft>
                <a:spcPts val="0"/>
              </a:spcAft>
              <a:buSzPts val="14684"/>
              <a:buNone/>
              <a:defRPr sz="14684"/>
            </a:lvl3pPr>
            <a:lvl4pPr lvl="3" algn="ctr">
              <a:lnSpc>
                <a:spcPct val="100000"/>
              </a:lnSpc>
              <a:spcBef>
                <a:spcPts val="0"/>
              </a:spcBef>
              <a:spcAft>
                <a:spcPts val="0"/>
              </a:spcAft>
              <a:buSzPts val="14684"/>
              <a:buNone/>
              <a:defRPr sz="14684"/>
            </a:lvl4pPr>
            <a:lvl5pPr lvl="4" algn="ctr">
              <a:lnSpc>
                <a:spcPct val="100000"/>
              </a:lnSpc>
              <a:spcBef>
                <a:spcPts val="0"/>
              </a:spcBef>
              <a:spcAft>
                <a:spcPts val="0"/>
              </a:spcAft>
              <a:buSzPts val="14684"/>
              <a:buNone/>
              <a:defRPr sz="14684"/>
            </a:lvl5pPr>
            <a:lvl6pPr lvl="5" algn="ctr">
              <a:lnSpc>
                <a:spcPct val="100000"/>
              </a:lnSpc>
              <a:spcBef>
                <a:spcPts val="0"/>
              </a:spcBef>
              <a:spcAft>
                <a:spcPts val="0"/>
              </a:spcAft>
              <a:buSzPts val="14684"/>
              <a:buNone/>
              <a:defRPr sz="14684"/>
            </a:lvl6pPr>
            <a:lvl7pPr lvl="6" algn="ctr">
              <a:lnSpc>
                <a:spcPct val="100000"/>
              </a:lnSpc>
              <a:spcBef>
                <a:spcPts val="0"/>
              </a:spcBef>
              <a:spcAft>
                <a:spcPts val="0"/>
              </a:spcAft>
              <a:buSzPts val="14684"/>
              <a:buNone/>
              <a:defRPr sz="14684"/>
            </a:lvl7pPr>
            <a:lvl8pPr lvl="7" algn="ctr">
              <a:lnSpc>
                <a:spcPct val="100000"/>
              </a:lnSpc>
              <a:spcBef>
                <a:spcPts val="0"/>
              </a:spcBef>
              <a:spcAft>
                <a:spcPts val="0"/>
              </a:spcAft>
              <a:buSzPts val="14684"/>
              <a:buNone/>
              <a:defRPr sz="14684"/>
            </a:lvl8pPr>
            <a:lvl9pPr lvl="8" algn="ctr">
              <a:lnSpc>
                <a:spcPct val="100000"/>
              </a:lnSpc>
              <a:spcBef>
                <a:spcPts val="0"/>
              </a:spcBef>
              <a:spcAft>
                <a:spcPts val="0"/>
              </a:spcAft>
              <a:buSzPts val="14684"/>
              <a:buNone/>
              <a:defRPr sz="14684"/>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8700" cy="12566400"/>
          </a:xfrm>
          <a:prstGeom prst="rect">
            <a:avLst/>
          </a:prstGeom>
        </p:spPr>
        <p:txBody>
          <a:bodyPr spcFirstLastPara="1" wrap="square" lIns="479475" tIns="479475" rIns="479475" bIns="479475" anchor="b" anchorCtr="0">
            <a:normAutofit/>
          </a:bodyPr>
          <a:lstStyle>
            <a:lvl1pPr lvl="0" algn="ctr">
              <a:spcBef>
                <a:spcPts val="0"/>
              </a:spcBef>
              <a:spcAft>
                <a:spcPts val="0"/>
              </a:spcAft>
              <a:buSzPts val="62933"/>
              <a:buNone/>
              <a:defRPr sz="62933"/>
            </a:lvl1pPr>
            <a:lvl2pPr lvl="1" algn="ctr">
              <a:spcBef>
                <a:spcPts val="0"/>
              </a:spcBef>
              <a:spcAft>
                <a:spcPts val="0"/>
              </a:spcAft>
              <a:buSzPts val="62933"/>
              <a:buNone/>
              <a:defRPr sz="62933"/>
            </a:lvl2pPr>
            <a:lvl3pPr lvl="2" algn="ctr">
              <a:spcBef>
                <a:spcPts val="0"/>
              </a:spcBef>
              <a:spcAft>
                <a:spcPts val="0"/>
              </a:spcAft>
              <a:buSzPts val="62933"/>
              <a:buNone/>
              <a:defRPr sz="62933"/>
            </a:lvl3pPr>
            <a:lvl4pPr lvl="3" algn="ctr">
              <a:spcBef>
                <a:spcPts val="0"/>
              </a:spcBef>
              <a:spcAft>
                <a:spcPts val="0"/>
              </a:spcAft>
              <a:buSzPts val="62933"/>
              <a:buNone/>
              <a:defRPr sz="62933"/>
            </a:lvl4pPr>
            <a:lvl5pPr lvl="4" algn="ctr">
              <a:spcBef>
                <a:spcPts val="0"/>
              </a:spcBef>
              <a:spcAft>
                <a:spcPts val="0"/>
              </a:spcAft>
              <a:buSzPts val="62933"/>
              <a:buNone/>
              <a:defRPr sz="62933"/>
            </a:lvl5pPr>
            <a:lvl6pPr lvl="5" algn="ctr">
              <a:spcBef>
                <a:spcPts val="0"/>
              </a:spcBef>
              <a:spcAft>
                <a:spcPts val="0"/>
              </a:spcAft>
              <a:buSzPts val="62933"/>
              <a:buNone/>
              <a:defRPr sz="62933"/>
            </a:lvl6pPr>
            <a:lvl7pPr lvl="6" algn="ctr">
              <a:spcBef>
                <a:spcPts val="0"/>
              </a:spcBef>
              <a:spcAft>
                <a:spcPts val="0"/>
              </a:spcAft>
              <a:buSzPts val="62933"/>
              <a:buNone/>
              <a:defRPr sz="62933"/>
            </a:lvl7pPr>
            <a:lvl8pPr lvl="7" algn="ctr">
              <a:spcBef>
                <a:spcPts val="0"/>
              </a:spcBef>
              <a:spcAft>
                <a:spcPts val="0"/>
              </a:spcAft>
              <a:buSzPts val="62933"/>
              <a:buNone/>
              <a:defRPr sz="62933"/>
            </a:lvl8pPr>
            <a:lvl9pPr lvl="8" algn="ctr">
              <a:spcBef>
                <a:spcPts val="0"/>
              </a:spcBef>
              <a:spcAft>
                <a:spcPts val="0"/>
              </a:spcAft>
              <a:buSzPts val="62933"/>
              <a:buNone/>
              <a:defRPr sz="62933"/>
            </a:lvl9pPr>
          </a:lstStyle>
          <a:p>
            <a:r>
              <a:t>xx%</a:t>
            </a:r>
          </a:p>
        </p:txBody>
      </p:sp>
      <p:sp>
        <p:nvSpPr>
          <p:cNvPr id="46" name="Google Shape;46;p11"/>
          <p:cNvSpPr txBox="1">
            <a:spLocks noGrp="1"/>
          </p:cNvSpPr>
          <p:nvPr>
            <p:ph type="body" idx="1"/>
          </p:nvPr>
        </p:nvSpPr>
        <p:spPr>
          <a:xfrm>
            <a:off x="1496160" y="20174240"/>
            <a:ext cx="40898700" cy="8325300"/>
          </a:xfrm>
          <a:prstGeom prst="rect">
            <a:avLst/>
          </a:prstGeom>
        </p:spPr>
        <p:txBody>
          <a:bodyPr spcFirstLastPara="1" wrap="square" lIns="479475" tIns="479475" rIns="479475" bIns="479475" anchor="t" anchorCtr="0">
            <a:normAutofit/>
          </a:bodyPr>
          <a:lstStyle>
            <a:lvl1pPr marL="457200" lvl="0" indent="-828040" algn="ctr">
              <a:spcBef>
                <a:spcPts val="0"/>
              </a:spcBef>
              <a:spcAft>
                <a:spcPts val="0"/>
              </a:spcAft>
              <a:buSzPts val="9440"/>
              <a:buChar char="●"/>
              <a:defRPr sz="9440"/>
            </a:lvl1pPr>
            <a:lvl2pPr marL="914400" lvl="1" indent="-694831" algn="ctr">
              <a:spcBef>
                <a:spcPts val="0"/>
              </a:spcBef>
              <a:spcAft>
                <a:spcPts val="0"/>
              </a:spcAft>
              <a:buSzPts val="7342"/>
              <a:buChar char="○"/>
              <a:defRPr sz="7342"/>
            </a:lvl2pPr>
            <a:lvl3pPr marL="1371600" lvl="2" indent="-694831" algn="ctr">
              <a:spcBef>
                <a:spcPts val="0"/>
              </a:spcBef>
              <a:spcAft>
                <a:spcPts val="0"/>
              </a:spcAft>
              <a:buSzPts val="7342"/>
              <a:buChar char="■"/>
              <a:defRPr sz="7342"/>
            </a:lvl3pPr>
            <a:lvl4pPr marL="1828800" lvl="3" indent="-694831" algn="ctr">
              <a:spcBef>
                <a:spcPts val="0"/>
              </a:spcBef>
              <a:spcAft>
                <a:spcPts val="0"/>
              </a:spcAft>
              <a:buSzPts val="7342"/>
              <a:buChar char="●"/>
              <a:defRPr sz="7342"/>
            </a:lvl4pPr>
            <a:lvl5pPr marL="2286000" lvl="4" indent="-694831" algn="ctr">
              <a:spcBef>
                <a:spcPts val="0"/>
              </a:spcBef>
              <a:spcAft>
                <a:spcPts val="0"/>
              </a:spcAft>
              <a:buSzPts val="7342"/>
              <a:buChar char="○"/>
              <a:defRPr sz="7342"/>
            </a:lvl5pPr>
            <a:lvl6pPr marL="2743200" lvl="5" indent="-694831" algn="ctr">
              <a:spcBef>
                <a:spcPts val="0"/>
              </a:spcBef>
              <a:spcAft>
                <a:spcPts val="0"/>
              </a:spcAft>
              <a:buSzPts val="7342"/>
              <a:buChar char="■"/>
              <a:defRPr sz="7342"/>
            </a:lvl6pPr>
            <a:lvl7pPr marL="3200400" lvl="6" indent="-694831" algn="ctr">
              <a:spcBef>
                <a:spcPts val="0"/>
              </a:spcBef>
              <a:spcAft>
                <a:spcPts val="0"/>
              </a:spcAft>
              <a:buSzPts val="7342"/>
              <a:buChar char="●"/>
              <a:defRPr sz="7342"/>
            </a:lvl7pPr>
            <a:lvl8pPr marL="3657600" lvl="7" indent="-694831" algn="ctr">
              <a:spcBef>
                <a:spcPts val="0"/>
              </a:spcBef>
              <a:spcAft>
                <a:spcPts val="0"/>
              </a:spcAft>
              <a:buSzPts val="7342"/>
              <a:buChar char="○"/>
              <a:defRPr sz="7342"/>
            </a:lvl8pPr>
            <a:lvl9pPr marL="4114800" lvl="8" indent="-694831" algn="ctr">
              <a:spcBef>
                <a:spcPts val="0"/>
              </a:spcBef>
              <a:spcAft>
                <a:spcPts val="0"/>
              </a:spcAft>
              <a:buSzPts val="7342"/>
              <a:buChar char="■"/>
              <a:defRPr sz="7342"/>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8700" cy="5387700"/>
          </a:xfrm>
          <a:prstGeom prst="rect">
            <a:avLst/>
          </a:prstGeom>
        </p:spPr>
        <p:txBody>
          <a:bodyPr spcFirstLastPara="1" wrap="square" lIns="479475" tIns="479475" rIns="479475" bIns="479475" anchor="ctr" anchorCtr="0">
            <a:normAutofit/>
          </a:bodyPr>
          <a:lstStyle>
            <a:lvl1pPr lvl="0" algn="ctr">
              <a:spcBef>
                <a:spcPts val="0"/>
              </a:spcBef>
              <a:spcAft>
                <a:spcPts val="0"/>
              </a:spcAft>
              <a:buSzPts val="18880"/>
              <a:buNone/>
              <a:defRPr sz="18880"/>
            </a:lvl1pPr>
            <a:lvl2pPr lvl="1" algn="ctr">
              <a:spcBef>
                <a:spcPts val="0"/>
              </a:spcBef>
              <a:spcAft>
                <a:spcPts val="0"/>
              </a:spcAft>
              <a:buSzPts val="18880"/>
              <a:buNone/>
              <a:defRPr sz="18880"/>
            </a:lvl2pPr>
            <a:lvl3pPr lvl="2" algn="ctr">
              <a:spcBef>
                <a:spcPts val="0"/>
              </a:spcBef>
              <a:spcAft>
                <a:spcPts val="0"/>
              </a:spcAft>
              <a:buSzPts val="18880"/>
              <a:buNone/>
              <a:defRPr sz="18880"/>
            </a:lvl3pPr>
            <a:lvl4pPr lvl="3" algn="ctr">
              <a:spcBef>
                <a:spcPts val="0"/>
              </a:spcBef>
              <a:spcAft>
                <a:spcPts val="0"/>
              </a:spcAft>
              <a:buSzPts val="18880"/>
              <a:buNone/>
              <a:defRPr sz="18880"/>
            </a:lvl4pPr>
            <a:lvl5pPr lvl="4" algn="ctr">
              <a:spcBef>
                <a:spcPts val="0"/>
              </a:spcBef>
              <a:spcAft>
                <a:spcPts val="0"/>
              </a:spcAft>
              <a:buSzPts val="18880"/>
              <a:buNone/>
              <a:defRPr sz="18880"/>
            </a:lvl5pPr>
            <a:lvl6pPr lvl="5" algn="ctr">
              <a:spcBef>
                <a:spcPts val="0"/>
              </a:spcBef>
              <a:spcAft>
                <a:spcPts val="0"/>
              </a:spcAft>
              <a:buSzPts val="18880"/>
              <a:buNone/>
              <a:defRPr sz="18880"/>
            </a:lvl6pPr>
            <a:lvl7pPr lvl="6" algn="ctr">
              <a:spcBef>
                <a:spcPts val="0"/>
              </a:spcBef>
              <a:spcAft>
                <a:spcPts val="0"/>
              </a:spcAft>
              <a:buSzPts val="18880"/>
              <a:buNone/>
              <a:defRPr sz="18880"/>
            </a:lvl7pPr>
            <a:lvl8pPr lvl="7" algn="ctr">
              <a:spcBef>
                <a:spcPts val="0"/>
              </a:spcBef>
              <a:spcAft>
                <a:spcPts val="0"/>
              </a:spcAft>
              <a:buSzPts val="18880"/>
              <a:buNone/>
              <a:defRPr sz="18880"/>
            </a:lvl8pPr>
            <a:lvl9pPr lvl="8" algn="ctr">
              <a:spcBef>
                <a:spcPts val="0"/>
              </a:spcBef>
              <a:spcAft>
                <a:spcPts val="0"/>
              </a:spcAft>
              <a:buSzPts val="18880"/>
              <a:buNone/>
              <a:defRPr sz="18880"/>
            </a:lvl9pPr>
          </a:lstStyle>
          <a:p>
            <a:endParaRPr/>
          </a:p>
        </p:txBody>
      </p:sp>
      <p:sp>
        <p:nvSpPr>
          <p:cNvPr id="15" name="Google Shape;15;p3"/>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8700" cy="3665400"/>
          </a:xfrm>
          <a:prstGeom prst="rect">
            <a:avLst/>
          </a:prstGeom>
        </p:spPr>
        <p:txBody>
          <a:bodyPr spcFirstLastPara="1" wrap="square" lIns="479475" tIns="479475" rIns="479475" bIns="479475" anchor="t" anchorCtr="0">
            <a:normAutofit/>
          </a:bodyPr>
          <a:lstStyle>
            <a:lvl1pPr lvl="0">
              <a:spcBef>
                <a:spcPts val="0"/>
              </a:spcBef>
              <a:spcAft>
                <a:spcPts val="0"/>
              </a:spcAft>
              <a:buSzPts val="14684"/>
              <a:buNone/>
              <a:defRPr sz="14684"/>
            </a:lvl1pPr>
            <a:lvl2pPr lvl="1">
              <a:spcBef>
                <a:spcPts val="0"/>
              </a:spcBef>
              <a:spcAft>
                <a:spcPts val="0"/>
              </a:spcAft>
              <a:buSzPts val="14684"/>
              <a:buNone/>
              <a:defRPr sz="14684"/>
            </a:lvl2pPr>
            <a:lvl3pPr lvl="2">
              <a:spcBef>
                <a:spcPts val="0"/>
              </a:spcBef>
              <a:spcAft>
                <a:spcPts val="0"/>
              </a:spcAft>
              <a:buSzPts val="14684"/>
              <a:buNone/>
              <a:defRPr sz="14684"/>
            </a:lvl3pPr>
            <a:lvl4pPr lvl="3">
              <a:spcBef>
                <a:spcPts val="0"/>
              </a:spcBef>
              <a:spcAft>
                <a:spcPts val="0"/>
              </a:spcAft>
              <a:buSzPts val="14684"/>
              <a:buNone/>
              <a:defRPr sz="14684"/>
            </a:lvl4pPr>
            <a:lvl5pPr lvl="4">
              <a:spcBef>
                <a:spcPts val="0"/>
              </a:spcBef>
              <a:spcAft>
                <a:spcPts val="0"/>
              </a:spcAft>
              <a:buSzPts val="14684"/>
              <a:buNone/>
              <a:defRPr sz="14684"/>
            </a:lvl5pPr>
            <a:lvl6pPr lvl="5">
              <a:spcBef>
                <a:spcPts val="0"/>
              </a:spcBef>
              <a:spcAft>
                <a:spcPts val="0"/>
              </a:spcAft>
              <a:buSzPts val="14684"/>
              <a:buNone/>
              <a:defRPr sz="14684"/>
            </a:lvl6pPr>
            <a:lvl7pPr lvl="6">
              <a:spcBef>
                <a:spcPts val="0"/>
              </a:spcBef>
              <a:spcAft>
                <a:spcPts val="0"/>
              </a:spcAft>
              <a:buSzPts val="14684"/>
              <a:buNone/>
              <a:defRPr sz="14684"/>
            </a:lvl7pPr>
            <a:lvl8pPr lvl="7">
              <a:spcBef>
                <a:spcPts val="0"/>
              </a:spcBef>
              <a:spcAft>
                <a:spcPts val="0"/>
              </a:spcAft>
              <a:buSzPts val="14684"/>
              <a:buNone/>
              <a:defRPr sz="14684"/>
            </a:lvl8pPr>
            <a:lvl9pPr lvl="8">
              <a:spcBef>
                <a:spcPts val="0"/>
              </a:spcBef>
              <a:spcAft>
                <a:spcPts val="0"/>
              </a:spcAft>
              <a:buSzPts val="14684"/>
              <a:buNone/>
              <a:defRPr sz="14684"/>
            </a:lvl9pPr>
          </a:lstStyle>
          <a:p>
            <a:endParaRPr/>
          </a:p>
        </p:txBody>
      </p:sp>
      <p:sp>
        <p:nvSpPr>
          <p:cNvPr id="18" name="Google Shape;18;p4"/>
          <p:cNvSpPr txBox="1">
            <a:spLocks noGrp="1"/>
          </p:cNvSpPr>
          <p:nvPr>
            <p:ph type="body" idx="1"/>
          </p:nvPr>
        </p:nvSpPr>
        <p:spPr>
          <a:xfrm>
            <a:off x="1496160" y="7375840"/>
            <a:ext cx="40898700" cy="21865200"/>
          </a:xfrm>
          <a:prstGeom prst="rect">
            <a:avLst/>
          </a:prstGeom>
        </p:spPr>
        <p:txBody>
          <a:bodyPr spcFirstLastPara="1" wrap="square" lIns="479475" tIns="479475" rIns="479475" bIns="479475" anchor="t" anchorCtr="0">
            <a:normAutofit/>
          </a:bodyPr>
          <a:lstStyle>
            <a:lvl1pPr marL="457200" lvl="0" indent="-828040">
              <a:spcBef>
                <a:spcPts val="0"/>
              </a:spcBef>
              <a:spcAft>
                <a:spcPts val="0"/>
              </a:spcAft>
              <a:buSzPts val="9440"/>
              <a:buChar char="●"/>
              <a:defRPr sz="9440"/>
            </a:lvl1pPr>
            <a:lvl2pPr marL="914400" lvl="1" indent="-694831">
              <a:spcBef>
                <a:spcPts val="0"/>
              </a:spcBef>
              <a:spcAft>
                <a:spcPts val="0"/>
              </a:spcAft>
              <a:buSzPts val="7342"/>
              <a:buChar char="○"/>
              <a:defRPr sz="7342"/>
            </a:lvl2pPr>
            <a:lvl3pPr marL="1371600" lvl="2" indent="-694831">
              <a:spcBef>
                <a:spcPts val="0"/>
              </a:spcBef>
              <a:spcAft>
                <a:spcPts val="0"/>
              </a:spcAft>
              <a:buSzPts val="7342"/>
              <a:buChar char="■"/>
              <a:defRPr sz="7342"/>
            </a:lvl3pPr>
            <a:lvl4pPr marL="1828800" lvl="3" indent="-694831">
              <a:spcBef>
                <a:spcPts val="0"/>
              </a:spcBef>
              <a:spcAft>
                <a:spcPts val="0"/>
              </a:spcAft>
              <a:buSzPts val="7342"/>
              <a:buChar char="●"/>
              <a:defRPr sz="7342"/>
            </a:lvl4pPr>
            <a:lvl5pPr marL="2286000" lvl="4" indent="-694831">
              <a:spcBef>
                <a:spcPts val="0"/>
              </a:spcBef>
              <a:spcAft>
                <a:spcPts val="0"/>
              </a:spcAft>
              <a:buSzPts val="7342"/>
              <a:buChar char="○"/>
              <a:defRPr sz="7342"/>
            </a:lvl5pPr>
            <a:lvl6pPr marL="2743200" lvl="5" indent="-694831">
              <a:spcBef>
                <a:spcPts val="0"/>
              </a:spcBef>
              <a:spcAft>
                <a:spcPts val="0"/>
              </a:spcAft>
              <a:buSzPts val="7342"/>
              <a:buChar char="■"/>
              <a:defRPr sz="7342"/>
            </a:lvl6pPr>
            <a:lvl7pPr marL="3200400" lvl="6" indent="-694831">
              <a:spcBef>
                <a:spcPts val="0"/>
              </a:spcBef>
              <a:spcAft>
                <a:spcPts val="0"/>
              </a:spcAft>
              <a:buSzPts val="7342"/>
              <a:buChar char="●"/>
              <a:defRPr sz="7342"/>
            </a:lvl7pPr>
            <a:lvl8pPr marL="3657600" lvl="7" indent="-694831">
              <a:spcBef>
                <a:spcPts val="0"/>
              </a:spcBef>
              <a:spcAft>
                <a:spcPts val="0"/>
              </a:spcAft>
              <a:buSzPts val="7342"/>
              <a:buChar char="○"/>
              <a:defRPr sz="7342"/>
            </a:lvl8pPr>
            <a:lvl9pPr marL="4114800" lvl="8" indent="-694831">
              <a:spcBef>
                <a:spcPts val="0"/>
              </a:spcBef>
              <a:spcAft>
                <a:spcPts val="0"/>
              </a:spcAft>
              <a:buSzPts val="7342"/>
              <a:buChar char="■"/>
              <a:defRPr sz="7342"/>
            </a:lvl9pPr>
          </a:lstStyle>
          <a:p>
            <a:endParaRPr/>
          </a:p>
        </p:txBody>
      </p:sp>
      <p:sp>
        <p:nvSpPr>
          <p:cNvPr id="19" name="Google Shape;19;p4"/>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8700" cy="3665400"/>
          </a:xfrm>
          <a:prstGeom prst="rect">
            <a:avLst/>
          </a:prstGeom>
        </p:spPr>
        <p:txBody>
          <a:bodyPr spcFirstLastPara="1" wrap="square" lIns="479475" tIns="479475" rIns="479475" bIns="479475" anchor="t" anchorCtr="0">
            <a:normAutofit/>
          </a:bodyPr>
          <a:lstStyle>
            <a:lvl1pPr lvl="0">
              <a:spcBef>
                <a:spcPts val="0"/>
              </a:spcBef>
              <a:spcAft>
                <a:spcPts val="0"/>
              </a:spcAft>
              <a:buSzPts val="14684"/>
              <a:buNone/>
              <a:defRPr sz="14684"/>
            </a:lvl1pPr>
            <a:lvl2pPr lvl="1">
              <a:spcBef>
                <a:spcPts val="0"/>
              </a:spcBef>
              <a:spcAft>
                <a:spcPts val="0"/>
              </a:spcAft>
              <a:buSzPts val="14684"/>
              <a:buNone/>
              <a:defRPr sz="14684"/>
            </a:lvl2pPr>
            <a:lvl3pPr lvl="2">
              <a:spcBef>
                <a:spcPts val="0"/>
              </a:spcBef>
              <a:spcAft>
                <a:spcPts val="0"/>
              </a:spcAft>
              <a:buSzPts val="14684"/>
              <a:buNone/>
              <a:defRPr sz="14684"/>
            </a:lvl3pPr>
            <a:lvl4pPr lvl="3">
              <a:spcBef>
                <a:spcPts val="0"/>
              </a:spcBef>
              <a:spcAft>
                <a:spcPts val="0"/>
              </a:spcAft>
              <a:buSzPts val="14684"/>
              <a:buNone/>
              <a:defRPr sz="14684"/>
            </a:lvl4pPr>
            <a:lvl5pPr lvl="4">
              <a:spcBef>
                <a:spcPts val="0"/>
              </a:spcBef>
              <a:spcAft>
                <a:spcPts val="0"/>
              </a:spcAft>
              <a:buSzPts val="14684"/>
              <a:buNone/>
              <a:defRPr sz="14684"/>
            </a:lvl5pPr>
            <a:lvl6pPr lvl="5">
              <a:spcBef>
                <a:spcPts val="0"/>
              </a:spcBef>
              <a:spcAft>
                <a:spcPts val="0"/>
              </a:spcAft>
              <a:buSzPts val="14684"/>
              <a:buNone/>
              <a:defRPr sz="14684"/>
            </a:lvl6pPr>
            <a:lvl7pPr lvl="6">
              <a:spcBef>
                <a:spcPts val="0"/>
              </a:spcBef>
              <a:spcAft>
                <a:spcPts val="0"/>
              </a:spcAft>
              <a:buSzPts val="14684"/>
              <a:buNone/>
              <a:defRPr sz="14684"/>
            </a:lvl7pPr>
            <a:lvl8pPr lvl="7">
              <a:spcBef>
                <a:spcPts val="0"/>
              </a:spcBef>
              <a:spcAft>
                <a:spcPts val="0"/>
              </a:spcAft>
              <a:buSzPts val="14684"/>
              <a:buNone/>
              <a:defRPr sz="14684"/>
            </a:lvl8pPr>
            <a:lvl9pPr lvl="8">
              <a:spcBef>
                <a:spcPts val="0"/>
              </a:spcBef>
              <a:spcAft>
                <a:spcPts val="0"/>
              </a:spcAft>
              <a:buSzPts val="14684"/>
              <a:buNone/>
              <a:defRPr sz="14684"/>
            </a:lvl9pPr>
          </a:lstStyle>
          <a:p>
            <a:endParaRPr/>
          </a:p>
        </p:txBody>
      </p:sp>
      <p:sp>
        <p:nvSpPr>
          <p:cNvPr id="22" name="Google Shape;22;p5"/>
          <p:cNvSpPr txBox="1">
            <a:spLocks noGrp="1"/>
          </p:cNvSpPr>
          <p:nvPr>
            <p:ph type="body" idx="1"/>
          </p:nvPr>
        </p:nvSpPr>
        <p:spPr>
          <a:xfrm>
            <a:off x="1496160" y="7375840"/>
            <a:ext cx="19199700" cy="21865200"/>
          </a:xfrm>
          <a:prstGeom prst="rect">
            <a:avLst/>
          </a:prstGeom>
        </p:spPr>
        <p:txBody>
          <a:bodyPr spcFirstLastPara="1" wrap="square" lIns="479475" tIns="479475" rIns="479475" bIns="479475" anchor="t" anchorCtr="0">
            <a:normAutofit/>
          </a:bodyPr>
          <a:lstStyle>
            <a:lvl1pPr marL="457200" lvl="0" indent="-694831">
              <a:spcBef>
                <a:spcPts val="0"/>
              </a:spcBef>
              <a:spcAft>
                <a:spcPts val="0"/>
              </a:spcAft>
              <a:buSzPts val="7342"/>
              <a:buChar char="●"/>
              <a:defRPr sz="7342"/>
            </a:lvl1pPr>
            <a:lvl2pPr marL="914400" lvl="1" indent="-628226">
              <a:spcBef>
                <a:spcPts val="0"/>
              </a:spcBef>
              <a:spcAft>
                <a:spcPts val="0"/>
              </a:spcAft>
              <a:buSzPts val="6293"/>
              <a:buChar char="○"/>
              <a:defRPr sz="6293"/>
            </a:lvl2pPr>
            <a:lvl3pPr marL="1371600" lvl="2" indent="-628226">
              <a:spcBef>
                <a:spcPts val="0"/>
              </a:spcBef>
              <a:spcAft>
                <a:spcPts val="0"/>
              </a:spcAft>
              <a:buSzPts val="6293"/>
              <a:buChar char="■"/>
              <a:defRPr sz="6293"/>
            </a:lvl3pPr>
            <a:lvl4pPr marL="1828800" lvl="3" indent="-628226">
              <a:spcBef>
                <a:spcPts val="0"/>
              </a:spcBef>
              <a:spcAft>
                <a:spcPts val="0"/>
              </a:spcAft>
              <a:buSzPts val="6293"/>
              <a:buChar char="●"/>
              <a:defRPr sz="6293"/>
            </a:lvl4pPr>
            <a:lvl5pPr marL="2286000" lvl="4" indent="-628226">
              <a:spcBef>
                <a:spcPts val="0"/>
              </a:spcBef>
              <a:spcAft>
                <a:spcPts val="0"/>
              </a:spcAft>
              <a:buSzPts val="6293"/>
              <a:buChar char="○"/>
              <a:defRPr sz="6293"/>
            </a:lvl5pPr>
            <a:lvl6pPr marL="2743200" lvl="5" indent="-628226">
              <a:spcBef>
                <a:spcPts val="0"/>
              </a:spcBef>
              <a:spcAft>
                <a:spcPts val="0"/>
              </a:spcAft>
              <a:buSzPts val="6293"/>
              <a:buChar char="■"/>
              <a:defRPr sz="6293"/>
            </a:lvl6pPr>
            <a:lvl7pPr marL="3200400" lvl="6" indent="-628226">
              <a:spcBef>
                <a:spcPts val="0"/>
              </a:spcBef>
              <a:spcAft>
                <a:spcPts val="0"/>
              </a:spcAft>
              <a:buSzPts val="6293"/>
              <a:buChar char="●"/>
              <a:defRPr sz="6293"/>
            </a:lvl7pPr>
            <a:lvl8pPr marL="3657600" lvl="7" indent="-628226">
              <a:spcBef>
                <a:spcPts val="0"/>
              </a:spcBef>
              <a:spcAft>
                <a:spcPts val="0"/>
              </a:spcAft>
              <a:buSzPts val="6293"/>
              <a:buChar char="○"/>
              <a:defRPr sz="6293"/>
            </a:lvl8pPr>
            <a:lvl9pPr marL="4114800" lvl="8" indent="-628226">
              <a:spcBef>
                <a:spcPts val="0"/>
              </a:spcBef>
              <a:spcAft>
                <a:spcPts val="0"/>
              </a:spcAft>
              <a:buSzPts val="6293"/>
              <a:buChar char="■"/>
              <a:defRPr sz="6293"/>
            </a:lvl9pPr>
          </a:lstStyle>
          <a:p>
            <a:endParaRPr/>
          </a:p>
        </p:txBody>
      </p:sp>
      <p:sp>
        <p:nvSpPr>
          <p:cNvPr id="23" name="Google Shape;23;p5"/>
          <p:cNvSpPr txBox="1">
            <a:spLocks noGrp="1"/>
          </p:cNvSpPr>
          <p:nvPr>
            <p:ph type="body" idx="2"/>
          </p:nvPr>
        </p:nvSpPr>
        <p:spPr>
          <a:xfrm>
            <a:off x="23195520" y="7375840"/>
            <a:ext cx="19199700" cy="21865200"/>
          </a:xfrm>
          <a:prstGeom prst="rect">
            <a:avLst/>
          </a:prstGeom>
        </p:spPr>
        <p:txBody>
          <a:bodyPr spcFirstLastPara="1" wrap="square" lIns="479475" tIns="479475" rIns="479475" bIns="479475" anchor="t" anchorCtr="0">
            <a:normAutofit/>
          </a:bodyPr>
          <a:lstStyle>
            <a:lvl1pPr marL="457200" lvl="0" indent="-694831">
              <a:spcBef>
                <a:spcPts val="0"/>
              </a:spcBef>
              <a:spcAft>
                <a:spcPts val="0"/>
              </a:spcAft>
              <a:buSzPts val="7342"/>
              <a:buChar char="●"/>
              <a:defRPr sz="7342"/>
            </a:lvl1pPr>
            <a:lvl2pPr marL="914400" lvl="1" indent="-628226">
              <a:spcBef>
                <a:spcPts val="0"/>
              </a:spcBef>
              <a:spcAft>
                <a:spcPts val="0"/>
              </a:spcAft>
              <a:buSzPts val="6293"/>
              <a:buChar char="○"/>
              <a:defRPr sz="6293"/>
            </a:lvl2pPr>
            <a:lvl3pPr marL="1371600" lvl="2" indent="-628226">
              <a:spcBef>
                <a:spcPts val="0"/>
              </a:spcBef>
              <a:spcAft>
                <a:spcPts val="0"/>
              </a:spcAft>
              <a:buSzPts val="6293"/>
              <a:buChar char="■"/>
              <a:defRPr sz="6293"/>
            </a:lvl3pPr>
            <a:lvl4pPr marL="1828800" lvl="3" indent="-628226">
              <a:spcBef>
                <a:spcPts val="0"/>
              </a:spcBef>
              <a:spcAft>
                <a:spcPts val="0"/>
              </a:spcAft>
              <a:buSzPts val="6293"/>
              <a:buChar char="●"/>
              <a:defRPr sz="6293"/>
            </a:lvl4pPr>
            <a:lvl5pPr marL="2286000" lvl="4" indent="-628226">
              <a:spcBef>
                <a:spcPts val="0"/>
              </a:spcBef>
              <a:spcAft>
                <a:spcPts val="0"/>
              </a:spcAft>
              <a:buSzPts val="6293"/>
              <a:buChar char="○"/>
              <a:defRPr sz="6293"/>
            </a:lvl5pPr>
            <a:lvl6pPr marL="2743200" lvl="5" indent="-628226">
              <a:spcBef>
                <a:spcPts val="0"/>
              </a:spcBef>
              <a:spcAft>
                <a:spcPts val="0"/>
              </a:spcAft>
              <a:buSzPts val="6293"/>
              <a:buChar char="■"/>
              <a:defRPr sz="6293"/>
            </a:lvl6pPr>
            <a:lvl7pPr marL="3200400" lvl="6" indent="-628226">
              <a:spcBef>
                <a:spcPts val="0"/>
              </a:spcBef>
              <a:spcAft>
                <a:spcPts val="0"/>
              </a:spcAft>
              <a:buSzPts val="6293"/>
              <a:buChar char="●"/>
              <a:defRPr sz="6293"/>
            </a:lvl7pPr>
            <a:lvl8pPr marL="3657600" lvl="7" indent="-628226">
              <a:spcBef>
                <a:spcPts val="0"/>
              </a:spcBef>
              <a:spcAft>
                <a:spcPts val="0"/>
              </a:spcAft>
              <a:buSzPts val="6293"/>
              <a:buChar char="○"/>
              <a:defRPr sz="6293"/>
            </a:lvl8pPr>
            <a:lvl9pPr marL="4114800" lvl="8" indent="-628226">
              <a:spcBef>
                <a:spcPts val="0"/>
              </a:spcBef>
              <a:spcAft>
                <a:spcPts val="0"/>
              </a:spcAft>
              <a:buSzPts val="6293"/>
              <a:buChar char="■"/>
              <a:defRPr sz="6293"/>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8700" cy="3665400"/>
          </a:xfrm>
          <a:prstGeom prst="rect">
            <a:avLst/>
          </a:prstGeom>
        </p:spPr>
        <p:txBody>
          <a:bodyPr spcFirstLastPara="1" wrap="square" lIns="479475" tIns="479475" rIns="479475" bIns="479475" anchor="t" anchorCtr="0">
            <a:normAutofit/>
          </a:bodyPr>
          <a:lstStyle>
            <a:lvl1pPr lvl="0">
              <a:spcBef>
                <a:spcPts val="0"/>
              </a:spcBef>
              <a:spcAft>
                <a:spcPts val="0"/>
              </a:spcAft>
              <a:buSzPts val="14684"/>
              <a:buNone/>
              <a:defRPr sz="14684"/>
            </a:lvl1pPr>
            <a:lvl2pPr lvl="1">
              <a:spcBef>
                <a:spcPts val="0"/>
              </a:spcBef>
              <a:spcAft>
                <a:spcPts val="0"/>
              </a:spcAft>
              <a:buSzPts val="14684"/>
              <a:buNone/>
              <a:defRPr sz="14684"/>
            </a:lvl2pPr>
            <a:lvl3pPr lvl="2">
              <a:spcBef>
                <a:spcPts val="0"/>
              </a:spcBef>
              <a:spcAft>
                <a:spcPts val="0"/>
              </a:spcAft>
              <a:buSzPts val="14684"/>
              <a:buNone/>
              <a:defRPr sz="14684"/>
            </a:lvl3pPr>
            <a:lvl4pPr lvl="3">
              <a:spcBef>
                <a:spcPts val="0"/>
              </a:spcBef>
              <a:spcAft>
                <a:spcPts val="0"/>
              </a:spcAft>
              <a:buSzPts val="14684"/>
              <a:buNone/>
              <a:defRPr sz="14684"/>
            </a:lvl4pPr>
            <a:lvl5pPr lvl="4">
              <a:spcBef>
                <a:spcPts val="0"/>
              </a:spcBef>
              <a:spcAft>
                <a:spcPts val="0"/>
              </a:spcAft>
              <a:buSzPts val="14684"/>
              <a:buNone/>
              <a:defRPr sz="14684"/>
            </a:lvl5pPr>
            <a:lvl6pPr lvl="5">
              <a:spcBef>
                <a:spcPts val="0"/>
              </a:spcBef>
              <a:spcAft>
                <a:spcPts val="0"/>
              </a:spcAft>
              <a:buSzPts val="14684"/>
              <a:buNone/>
              <a:defRPr sz="14684"/>
            </a:lvl6pPr>
            <a:lvl7pPr lvl="6">
              <a:spcBef>
                <a:spcPts val="0"/>
              </a:spcBef>
              <a:spcAft>
                <a:spcPts val="0"/>
              </a:spcAft>
              <a:buSzPts val="14684"/>
              <a:buNone/>
              <a:defRPr sz="14684"/>
            </a:lvl7pPr>
            <a:lvl8pPr lvl="7">
              <a:spcBef>
                <a:spcPts val="0"/>
              </a:spcBef>
              <a:spcAft>
                <a:spcPts val="0"/>
              </a:spcAft>
              <a:buSzPts val="14684"/>
              <a:buNone/>
              <a:defRPr sz="14684"/>
            </a:lvl8pPr>
            <a:lvl9pPr lvl="8">
              <a:spcBef>
                <a:spcPts val="0"/>
              </a:spcBef>
              <a:spcAft>
                <a:spcPts val="0"/>
              </a:spcAft>
              <a:buSzPts val="14684"/>
              <a:buNone/>
              <a:defRPr sz="14684"/>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300"/>
          </a:xfrm>
          <a:prstGeom prst="rect">
            <a:avLst/>
          </a:prstGeom>
        </p:spPr>
        <p:txBody>
          <a:bodyPr spcFirstLastPara="1" wrap="square" lIns="479475" tIns="479475" rIns="479475" bIns="479475" anchor="b" anchorCtr="0">
            <a:normAutofit/>
          </a:bodyPr>
          <a:lstStyle>
            <a:lvl1pPr lvl="0">
              <a:spcBef>
                <a:spcPts val="0"/>
              </a:spcBef>
              <a:spcAft>
                <a:spcPts val="0"/>
              </a:spcAft>
              <a:buSzPts val="12587"/>
              <a:buNone/>
              <a:defRPr sz="12587"/>
            </a:lvl1pPr>
            <a:lvl2pPr lvl="1">
              <a:spcBef>
                <a:spcPts val="0"/>
              </a:spcBef>
              <a:spcAft>
                <a:spcPts val="0"/>
              </a:spcAft>
              <a:buSzPts val="12587"/>
              <a:buNone/>
              <a:defRPr sz="12587"/>
            </a:lvl2pPr>
            <a:lvl3pPr lvl="2">
              <a:spcBef>
                <a:spcPts val="0"/>
              </a:spcBef>
              <a:spcAft>
                <a:spcPts val="0"/>
              </a:spcAft>
              <a:buSzPts val="12587"/>
              <a:buNone/>
              <a:defRPr sz="12587"/>
            </a:lvl3pPr>
            <a:lvl4pPr lvl="3">
              <a:spcBef>
                <a:spcPts val="0"/>
              </a:spcBef>
              <a:spcAft>
                <a:spcPts val="0"/>
              </a:spcAft>
              <a:buSzPts val="12587"/>
              <a:buNone/>
              <a:defRPr sz="12587"/>
            </a:lvl4pPr>
            <a:lvl5pPr lvl="4">
              <a:spcBef>
                <a:spcPts val="0"/>
              </a:spcBef>
              <a:spcAft>
                <a:spcPts val="0"/>
              </a:spcAft>
              <a:buSzPts val="12587"/>
              <a:buNone/>
              <a:defRPr sz="12587"/>
            </a:lvl5pPr>
            <a:lvl6pPr lvl="5">
              <a:spcBef>
                <a:spcPts val="0"/>
              </a:spcBef>
              <a:spcAft>
                <a:spcPts val="0"/>
              </a:spcAft>
              <a:buSzPts val="12587"/>
              <a:buNone/>
              <a:defRPr sz="12587"/>
            </a:lvl6pPr>
            <a:lvl7pPr lvl="6">
              <a:spcBef>
                <a:spcPts val="0"/>
              </a:spcBef>
              <a:spcAft>
                <a:spcPts val="0"/>
              </a:spcAft>
              <a:buSzPts val="12587"/>
              <a:buNone/>
              <a:defRPr sz="12587"/>
            </a:lvl7pPr>
            <a:lvl8pPr lvl="7">
              <a:spcBef>
                <a:spcPts val="0"/>
              </a:spcBef>
              <a:spcAft>
                <a:spcPts val="0"/>
              </a:spcAft>
              <a:buSzPts val="12587"/>
              <a:buNone/>
              <a:defRPr sz="12587"/>
            </a:lvl8pPr>
            <a:lvl9pPr lvl="8">
              <a:spcBef>
                <a:spcPts val="0"/>
              </a:spcBef>
              <a:spcAft>
                <a:spcPts val="0"/>
              </a:spcAft>
              <a:buSzPts val="12587"/>
              <a:buNone/>
              <a:defRPr sz="12587"/>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79475" tIns="479475" rIns="479475" bIns="479475" anchor="t" anchorCtr="0">
            <a:normAutofit/>
          </a:bodyPr>
          <a:lstStyle>
            <a:lvl1pPr marL="457200" lvl="0" indent="-628226">
              <a:spcBef>
                <a:spcPts val="0"/>
              </a:spcBef>
              <a:spcAft>
                <a:spcPts val="0"/>
              </a:spcAft>
              <a:buSzPts val="6293"/>
              <a:buChar char="●"/>
              <a:defRPr sz="6293"/>
            </a:lvl1pPr>
            <a:lvl2pPr marL="914400" lvl="1" indent="-628226">
              <a:spcBef>
                <a:spcPts val="0"/>
              </a:spcBef>
              <a:spcAft>
                <a:spcPts val="0"/>
              </a:spcAft>
              <a:buSzPts val="6293"/>
              <a:buChar char="○"/>
              <a:defRPr sz="6293"/>
            </a:lvl2pPr>
            <a:lvl3pPr marL="1371600" lvl="2" indent="-628226">
              <a:spcBef>
                <a:spcPts val="0"/>
              </a:spcBef>
              <a:spcAft>
                <a:spcPts val="0"/>
              </a:spcAft>
              <a:buSzPts val="6293"/>
              <a:buChar char="■"/>
              <a:defRPr sz="6293"/>
            </a:lvl3pPr>
            <a:lvl4pPr marL="1828800" lvl="3" indent="-628226">
              <a:spcBef>
                <a:spcPts val="0"/>
              </a:spcBef>
              <a:spcAft>
                <a:spcPts val="0"/>
              </a:spcAft>
              <a:buSzPts val="6293"/>
              <a:buChar char="●"/>
              <a:defRPr sz="6293"/>
            </a:lvl4pPr>
            <a:lvl5pPr marL="2286000" lvl="4" indent="-628226">
              <a:spcBef>
                <a:spcPts val="0"/>
              </a:spcBef>
              <a:spcAft>
                <a:spcPts val="0"/>
              </a:spcAft>
              <a:buSzPts val="6293"/>
              <a:buChar char="○"/>
              <a:defRPr sz="6293"/>
            </a:lvl5pPr>
            <a:lvl6pPr marL="2743200" lvl="5" indent="-628226">
              <a:spcBef>
                <a:spcPts val="0"/>
              </a:spcBef>
              <a:spcAft>
                <a:spcPts val="0"/>
              </a:spcAft>
              <a:buSzPts val="6293"/>
              <a:buChar char="■"/>
              <a:defRPr sz="6293"/>
            </a:lvl6pPr>
            <a:lvl7pPr marL="3200400" lvl="6" indent="-628226">
              <a:spcBef>
                <a:spcPts val="0"/>
              </a:spcBef>
              <a:spcAft>
                <a:spcPts val="0"/>
              </a:spcAft>
              <a:buSzPts val="6293"/>
              <a:buChar char="●"/>
              <a:defRPr sz="6293"/>
            </a:lvl7pPr>
            <a:lvl8pPr marL="3657600" lvl="7" indent="-628226">
              <a:spcBef>
                <a:spcPts val="0"/>
              </a:spcBef>
              <a:spcAft>
                <a:spcPts val="0"/>
              </a:spcAft>
              <a:buSzPts val="6293"/>
              <a:buChar char="○"/>
              <a:defRPr sz="6293"/>
            </a:lvl8pPr>
            <a:lvl9pPr marL="4114800" lvl="8" indent="-628226">
              <a:spcBef>
                <a:spcPts val="0"/>
              </a:spcBef>
              <a:spcAft>
                <a:spcPts val="0"/>
              </a:spcAft>
              <a:buSzPts val="6293"/>
              <a:buChar char="■"/>
              <a:defRPr sz="6293"/>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300"/>
          </a:xfrm>
          <a:prstGeom prst="rect">
            <a:avLst/>
          </a:prstGeom>
        </p:spPr>
        <p:txBody>
          <a:bodyPr spcFirstLastPara="1" wrap="square" lIns="479475" tIns="479475" rIns="479475" bIns="479475" anchor="ctr" anchorCtr="0">
            <a:normAutofit/>
          </a:bodyPr>
          <a:lstStyle>
            <a:lvl1pPr lvl="0">
              <a:spcBef>
                <a:spcPts val="0"/>
              </a:spcBef>
              <a:spcAft>
                <a:spcPts val="0"/>
              </a:spcAft>
              <a:buSzPts val="25173"/>
              <a:buNone/>
              <a:defRPr sz="25173"/>
            </a:lvl1pPr>
            <a:lvl2pPr lvl="1">
              <a:spcBef>
                <a:spcPts val="0"/>
              </a:spcBef>
              <a:spcAft>
                <a:spcPts val="0"/>
              </a:spcAft>
              <a:buSzPts val="25173"/>
              <a:buNone/>
              <a:defRPr sz="25173"/>
            </a:lvl2pPr>
            <a:lvl3pPr lvl="2">
              <a:spcBef>
                <a:spcPts val="0"/>
              </a:spcBef>
              <a:spcAft>
                <a:spcPts val="0"/>
              </a:spcAft>
              <a:buSzPts val="25173"/>
              <a:buNone/>
              <a:defRPr sz="25173"/>
            </a:lvl3pPr>
            <a:lvl4pPr lvl="3">
              <a:spcBef>
                <a:spcPts val="0"/>
              </a:spcBef>
              <a:spcAft>
                <a:spcPts val="0"/>
              </a:spcAft>
              <a:buSzPts val="25173"/>
              <a:buNone/>
              <a:defRPr sz="25173"/>
            </a:lvl4pPr>
            <a:lvl5pPr lvl="4">
              <a:spcBef>
                <a:spcPts val="0"/>
              </a:spcBef>
              <a:spcAft>
                <a:spcPts val="0"/>
              </a:spcAft>
              <a:buSzPts val="25173"/>
              <a:buNone/>
              <a:defRPr sz="25173"/>
            </a:lvl5pPr>
            <a:lvl6pPr lvl="5">
              <a:spcBef>
                <a:spcPts val="0"/>
              </a:spcBef>
              <a:spcAft>
                <a:spcPts val="0"/>
              </a:spcAft>
              <a:buSzPts val="25173"/>
              <a:buNone/>
              <a:defRPr sz="25173"/>
            </a:lvl6pPr>
            <a:lvl7pPr lvl="6">
              <a:spcBef>
                <a:spcPts val="0"/>
              </a:spcBef>
              <a:spcAft>
                <a:spcPts val="0"/>
              </a:spcAft>
              <a:buSzPts val="25173"/>
              <a:buNone/>
              <a:defRPr sz="25173"/>
            </a:lvl7pPr>
            <a:lvl8pPr lvl="7">
              <a:spcBef>
                <a:spcPts val="0"/>
              </a:spcBef>
              <a:spcAft>
                <a:spcPts val="0"/>
              </a:spcAft>
              <a:buSzPts val="25173"/>
              <a:buNone/>
              <a:defRPr sz="25173"/>
            </a:lvl8pPr>
            <a:lvl9pPr lvl="8">
              <a:spcBef>
                <a:spcPts val="0"/>
              </a:spcBef>
              <a:spcAft>
                <a:spcPts val="0"/>
              </a:spcAft>
              <a:buSzPts val="25173"/>
              <a:buNone/>
              <a:defRPr sz="25173"/>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79475" tIns="479475" rIns="479475" bIns="47947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79475" tIns="479475" rIns="479475" bIns="479475" anchor="b" anchorCtr="0">
            <a:normAutofit/>
          </a:bodyPr>
          <a:lstStyle>
            <a:lvl1pPr lvl="0" algn="ctr">
              <a:spcBef>
                <a:spcPts val="0"/>
              </a:spcBef>
              <a:spcAft>
                <a:spcPts val="0"/>
              </a:spcAft>
              <a:buSzPts val="22027"/>
              <a:buNone/>
              <a:defRPr sz="22027"/>
            </a:lvl1pPr>
            <a:lvl2pPr lvl="1" algn="ctr">
              <a:spcBef>
                <a:spcPts val="0"/>
              </a:spcBef>
              <a:spcAft>
                <a:spcPts val="0"/>
              </a:spcAft>
              <a:buSzPts val="22027"/>
              <a:buNone/>
              <a:defRPr sz="22027"/>
            </a:lvl2pPr>
            <a:lvl3pPr lvl="2" algn="ctr">
              <a:spcBef>
                <a:spcPts val="0"/>
              </a:spcBef>
              <a:spcAft>
                <a:spcPts val="0"/>
              </a:spcAft>
              <a:buSzPts val="22027"/>
              <a:buNone/>
              <a:defRPr sz="22027"/>
            </a:lvl3pPr>
            <a:lvl4pPr lvl="3" algn="ctr">
              <a:spcBef>
                <a:spcPts val="0"/>
              </a:spcBef>
              <a:spcAft>
                <a:spcPts val="0"/>
              </a:spcAft>
              <a:buSzPts val="22027"/>
              <a:buNone/>
              <a:defRPr sz="22027"/>
            </a:lvl4pPr>
            <a:lvl5pPr lvl="4" algn="ctr">
              <a:spcBef>
                <a:spcPts val="0"/>
              </a:spcBef>
              <a:spcAft>
                <a:spcPts val="0"/>
              </a:spcAft>
              <a:buSzPts val="22027"/>
              <a:buNone/>
              <a:defRPr sz="22027"/>
            </a:lvl5pPr>
            <a:lvl6pPr lvl="5" algn="ctr">
              <a:spcBef>
                <a:spcPts val="0"/>
              </a:spcBef>
              <a:spcAft>
                <a:spcPts val="0"/>
              </a:spcAft>
              <a:buSzPts val="22027"/>
              <a:buNone/>
              <a:defRPr sz="22027"/>
            </a:lvl6pPr>
            <a:lvl7pPr lvl="6" algn="ctr">
              <a:spcBef>
                <a:spcPts val="0"/>
              </a:spcBef>
              <a:spcAft>
                <a:spcPts val="0"/>
              </a:spcAft>
              <a:buSzPts val="22027"/>
              <a:buNone/>
              <a:defRPr sz="22027"/>
            </a:lvl7pPr>
            <a:lvl8pPr lvl="7" algn="ctr">
              <a:spcBef>
                <a:spcPts val="0"/>
              </a:spcBef>
              <a:spcAft>
                <a:spcPts val="0"/>
              </a:spcAft>
              <a:buSzPts val="22027"/>
              <a:buNone/>
              <a:defRPr sz="22027"/>
            </a:lvl8pPr>
            <a:lvl9pPr lvl="8" algn="ctr">
              <a:spcBef>
                <a:spcPts val="0"/>
              </a:spcBef>
              <a:spcAft>
                <a:spcPts val="0"/>
              </a:spcAft>
              <a:buSzPts val="22027"/>
              <a:buNone/>
              <a:defRPr sz="22027"/>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79475" tIns="479475" rIns="479475" bIns="479475" anchor="t" anchorCtr="0">
            <a:normAutofit/>
          </a:bodyPr>
          <a:lstStyle>
            <a:lvl1pPr lvl="0" algn="ctr">
              <a:lnSpc>
                <a:spcPct val="100000"/>
              </a:lnSpc>
              <a:spcBef>
                <a:spcPts val="0"/>
              </a:spcBef>
              <a:spcAft>
                <a:spcPts val="0"/>
              </a:spcAft>
              <a:buSzPts val="11013"/>
              <a:buNone/>
              <a:defRPr sz="11013"/>
            </a:lvl1pPr>
            <a:lvl2pPr lvl="1" algn="ctr">
              <a:lnSpc>
                <a:spcPct val="100000"/>
              </a:lnSpc>
              <a:spcBef>
                <a:spcPts val="0"/>
              </a:spcBef>
              <a:spcAft>
                <a:spcPts val="0"/>
              </a:spcAft>
              <a:buSzPts val="11013"/>
              <a:buNone/>
              <a:defRPr sz="11013"/>
            </a:lvl2pPr>
            <a:lvl3pPr lvl="2" algn="ctr">
              <a:lnSpc>
                <a:spcPct val="100000"/>
              </a:lnSpc>
              <a:spcBef>
                <a:spcPts val="0"/>
              </a:spcBef>
              <a:spcAft>
                <a:spcPts val="0"/>
              </a:spcAft>
              <a:buSzPts val="11013"/>
              <a:buNone/>
              <a:defRPr sz="11013"/>
            </a:lvl3pPr>
            <a:lvl4pPr lvl="3" algn="ctr">
              <a:lnSpc>
                <a:spcPct val="100000"/>
              </a:lnSpc>
              <a:spcBef>
                <a:spcPts val="0"/>
              </a:spcBef>
              <a:spcAft>
                <a:spcPts val="0"/>
              </a:spcAft>
              <a:buSzPts val="11013"/>
              <a:buNone/>
              <a:defRPr sz="11013"/>
            </a:lvl4pPr>
            <a:lvl5pPr lvl="4" algn="ctr">
              <a:lnSpc>
                <a:spcPct val="100000"/>
              </a:lnSpc>
              <a:spcBef>
                <a:spcPts val="0"/>
              </a:spcBef>
              <a:spcAft>
                <a:spcPts val="0"/>
              </a:spcAft>
              <a:buSzPts val="11013"/>
              <a:buNone/>
              <a:defRPr sz="11013"/>
            </a:lvl5pPr>
            <a:lvl6pPr lvl="5" algn="ctr">
              <a:lnSpc>
                <a:spcPct val="100000"/>
              </a:lnSpc>
              <a:spcBef>
                <a:spcPts val="0"/>
              </a:spcBef>
              <a:spcAft>
                <a:spcPts val="0"/>
              </a:spcAft>
              <a:buSzPts val="11013"/>
              <a:buNone/>
              <a:defRPr sz="11013"/>
            </a:lvl6pPr>
            <a:lvl7pPr lvl="6" algn="ctr">
              <a:lnSpc>
                <a:spcPct val="100000"/>
              </a:lnSpc>
              <a:spcBef>
                <a:spcPts val="0"/>
              </a:spcBef>
              <a:spcAft>
                <a:spcPts val="0"/>
              </a:spcAft>
              <a:buSzPts val="11013"/>
              <a:buNone/>
              <a:defRPr sz="11013"/>
            </a:lvl7pPr>
            <a:lvl8pPr lvl="7" algn="ctr">
              <a:lnSpc>
                <a:spcPct val="100000"/>
              </a:lnSpc>
              <a:spcBef>
                <a:spcPts val="0"/>
              </a:spcBef>
              <a:spcAft>
                <a:spcPts val="0"/>
              </a:spcAft>
              <a:buSzPts val="11013"/>
              <a:buNone/>
              <a:defRPr sz="11013"/>
            </a:lvl8pPr>
            <a:lvl9pPr lvl="8" algn="ctr">
              <a:lnSpc>
                <a:spcPct val="100000"/>
              </a:lnSpc>
              <a:spcBef>
                <a:spcPts val="0"/>
              </a:spcBef>
              <a:spcAft>
                <a:spcPts val="0"/>
              </a:spcAft>
              <a:buSzPts val="11013"/>
              <a:buNone/>
              <a:defRPr sz="11013"/>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79475" tIns="479475" rIns="479475" bIns="479475" anchor="ctr" anchorCtr="0">
            <a:normAutofit/>
          </a:bodyPr>
          <a:lstStyle>
            <a:lvl1pPr marL="457200" lvl="0" indent="-828040">
              <a:spcBef>
                <a:spcPts val="0"/>
              </a:spcBef>
              <a:spcAft>
                <a:spcPts val="0"/>
              </a:spcAft>
              <a:buSzPts val="9440"/>
              <a:buChar char="●"/>
              <a:defRPr sz="9440"/>
            </a:lvl1pPr>
            <a:lvl2pPr marL="914400" lvl="1" indent="-694831">
              <a:spcBef>
                <a:spcPts val="0"/>
              </a:spcBef>
              <a:spcAft>
                <a:spcPts val="0"/>
              </a:spcAft>
              <a:buSzPts val="7342"/>
              <a:buChar char="○"/>
              <a:defRPr sz="7342"/>
            </a:lvl2pPr>
            <a:lvl3pPr marL="1371600" lvl="2" indent="-694831">
              <a:spcBef>
                <a:spcPts val="0"/>
              </a:spcBef>
              <a:spcAft>
                <a:spcPts val="0"/>
              </a:spcAft>
              <a:buSzPts val="7342"/>
              <a:buChar char="■"/>
              <a:defRPr sz="7342"/>
            </a:lvl3pPr>
            <a:lvl4pPr marL="1828800" lvl="3" indent="-694831">
              <a:spcBef>
                <a:spcPts val="0"/>
              </a:spcBef>
              <a:spcAft>
                <a:spcPts val="0"/>
              </a:spcAft>
              <a:buSzPts val="7342"/>
              <a:buChar char="●"/>
              <a:defRPr sz="7342"/>
            </a:lvl4pPr>
            <a:lvl5pPr marL="2286000" lvl="4" indent="-694831">
              <a:spcBef>
                <a:spcPts val="0"/>
              </a:spcBef>
              <a:spcAft>
                <a:spcPts val="0"/>
              </a:spcAft>
              <a:buSzPts val="7342"/>
              <a:buChar char="○"/>
              <a:defRPr sz="7342"/>
            </a:lvl5pPr>
            <a:lvl6pPr marL="2743200" lvl="5" indent="-694831">
              <a:spcBef>
                <a:spcPts val="0"/>
              </a:spcBef>
              <a:spcAft>
                <a:spcPts val="0"/>
              </a:spcAft>
              <a:buSzPts val="7342"/>
              <a:buChar char="■"/>
              <a:defRPr sz="7342"/>
            </a:lvl6pPr>
            <a:lvl7pPr marL="3200400" lvl="6" indent="-694831">
              <a:spcBef>
                <a:spcPts val="0"/>
              </a:spcBef>
              <a:spcAft>
                <a:spcPts val="0"/>
              </a:spcAft>
              <a:buSzPts val="7342"/>
              <a:buChar char="●"/>
              <a:defRPr sz="7342"/>
            </a:lvl7pPr>
            <a:lvl8pPr marL="3657600" lvl="7" indent="-694831">
              <a:spcBef>
                <a:spcPts val="0"/>
              </a:spcBef>
              <a:spcAft>
                <a:spcPts val="0"/>
              </a:spcAft>
              <a:buSzPts val="7342"/>
              <a:buChar char="○"/>
              <a:defRPr sz="7342"/>
            </a:lvl8pPr>
            <a:lvl9pPr marL="4114800" lvl="8" indent="-694831">
              <a:spcBef>
                <a:spcPts val="0"/>
              </a:spcBef>
              <a:spcAft>
                <a:spcPts val="0"/>
              </a:spcAft>
              <a:buSzPts val="7342"/>
              <a:buChar char="■"/>
              <a:defRPr sz="7342"/>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79475" tIns="479475" rIns="479475" bIns="479475" anchor="ctr" anchorCtr="0">
            <a:normAutofit/>
          </a:bodyPr>
          <a:lstStyle>
            <a:lvl1pPr marL="457200" lvl="0" indent="-228600">
              <a:lnSpc>
                <a:spcPct val="100000"/>
              </a:lnSpc>
              <a:spcBef>
                <a:spcPts val="0"/>
              </a:spcBef>
              <a:spcAft>
                <a:spcPts val="0"/>
              </a:spcAft>
              <a:buSzPts val="9440"/>
              <a:buNone/>
              <a:defRPr sz="9440"/>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rmAutofit/>
          </a:bodyPr>
          <a:lstStyle>
            <a:lvl1pPr lvl="0">
              <a:buNone/>
              <a:defRPr sz="5244"/>
            </a:lvl1pPr>
            <a:lvl2pPr lvl="1">
              <a:buNone/>
              <a:defRPr sz="5244"/>
            </a:lvl2pPr>
            <a:lvl3pPr lvl="2">
              <a:buNone/>
              <a:defRPr sz="5244"/>
            </a:lvl3pPr>
            <a:lvl4pPr lvl="3">
              <a:buNone/>
              <a:defRPr sz="5244"/>
            </a:lvl4pPr>
            <a:lvl5pPr lvl="4">
              <a:buNone/>
              <a:defRPr sz="5244"/>
            </a:lvl5pPr>
            <a:lvl6pPr lvl="5">
              <a:buNone/>
              <a:defRPr sz="5244"/>
            </a:lvl6pPr>
            <a:lvl7pPr lvl="6">
              <a:buNone/>
              <a:defRPr sz="5244"/>
            </a:lvl7pPr>
            <a:lvl8pPr lvl="7">
              <a:buNone/>
              <a:defRPr sz="5244"/>
            </a:lvl8pPr>
            <a:lvl9pPr lvl="8">
              <a:buNone/>
              <a:defRPr sz="5244"/>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8700" cy="3665400"/>
          </a:xfrm>
          <a:prstGeom prst="rect">
            <a:avLst/>
          </a:prstGeom>
          <a:noFill/>
          <a:ln>
            <a:noFill/>
          </a:ln>
        </p:spPr>
        <p:txBody>
          <a:bodyPr spcFirstLastPara="1" wrap="square" lIns="479475" tIns="479475" rIns="479475" bIns="479475" anchor="t" anchorCtr="0">
            <a:normAutofit/>
          </a:bodyPr>
          <a:lstStyle>
            <a:lvl1pPr lvl="0">
              <a:spcBef>
                <a:spcPts val="0"/>
              </a:spcBef>
              <a:spcAft>
                <a:spcPts val="0"/>
              </a:spcAft>
              <a:buClr>
                <a:schemeClr val="dk1"/>
              </a:buClr>
              <a:buSzPts val="14684"/>
              <a:buNone/>
              <a:defRPr sz="14684">
                <a:solidFill>
                  <a:schemeClr val="dk1"/>
                </a:solidFill>
              </a:defRPr>
            </a:lvl1pPr>
            <a:lvl2pPr lvl="1">
              <a:spcBef>
                <a:spcPts val="0"/>
              </a:spcBef>
              <a:spcAft>
                <a:spcPts val="0"/>
              </a:spcAft>
              <a:buClr>
                <a:schemeClr val="dk1"/>
              </a:buClr>
              <a:buSzPts val="14684"/>
              <a:buNone/>
              <a:defRPr sz="14684">
                <a:solidFill>
                  <a:schemeClr val="dk1"/>
                </a:solidFill>
              </a:defRPr>
            </a:lvl2pPr>
            <a:lvl3pPr lvl="2">
              <a:spcBef>
                <a:spcPts val="0"/>
              </a:spcBef>
              <a:spcAft>
                <a:spcPts val="0"/>
              </a:spcAft>
              <a:buClr>
                <a:schemeClr val="dk1"/>
              </a:buClr>
              <a:buSzPts val="14684"/>
              <a:buNone/>
              <a:defRPr sz="14684">
                <a:solidFill>
                  <a:schemeClr val="dk1"/>
                </a:solidFill>
              </a:defRPr>
            </a:lvl3pPr>
            <a:lvl4pPr lvl="3">
              <a:spcBef>
                <a:spcPts val="0"/>
              </a:spcBef>
              <a:spcAft>
                <a:spcPts val="0"/>
              </a:spcAft>
              <a:buClr>
                <a:schemeClr val="dk1"/>
              </a:buClr>
              <a:buSzPts val="14684"/>
              <a:buNone/>
              <a:defRPr sz="14684">
                <a:solidFill>
                  <a:schemeClr val="dk1"/>
                </a:solidFill>
              </a:defRPr>
            </a:lvl4pPr>
            <a:lvl5pPr lvl="4">
              <a:spcBef>
                <a:spcPts val="0"/>
              </a:spcBef>
              <a:spcAft>
                <a:spcPts val="0"/>
              </a:spcAft>
              <a:buClr>
                <a:schemeClr val="dk1"/>
              </a:buClr>
              <a:buSzPts val="14684"/>
              <a:buNone/>
              <a:defRPr sz="14684">
                <a:solidFill>
                  <a:schemeClr val="dk1"/>
                </a:solidFill>
              </a:defRPr>
            </a:lvl5pPr>
            <a:lvl6pPr lvl="5">
              <a:spcBef>
                <a:spcPts val="0"/>
              </a:spcBef>
              <a:spcAft>
                <a:spcPts val="0"/>
              </a:spcAft>
              <a:buClr>
                <a:schemeClr val="dk1"/>
              </a:buClr>
              <a:buSzPts val="14684"/>
              <a:buNone/>
              <a:defRPr sz="14684">
                <a:solidFill>
                  <a:schemeClr val="dk1"/>
                </a:solidFill>
              </a:defRPr>
            </a:lvl6pPr>
            <a:lvl7pPr lvl="6">
              <a:spcBef>
                <a:spcPts val="0"/>
              </a:spcBef>
              <a:spcAft>
                <a:spcPts val="0"/>
              </a:spcAft>
              <a:buClr>
                <a:schemeClr val="dk1"/>
              </a:buClr>
              <a:buSzPts val="14684"/>
              <a:buNone/>
              <a:defRPr sz="14684">
                <a:solidFill>
                  <a:schemeClr val="dk1"/>
                </a:solidFill>
              </a:defRPr>
            </a:lvl7pPr>
            <a:lvl8pPr lvl="7">
              <a:spcBef>
                <a:spcPts val="0"/>
              </a:spcBef>
              <a:spcAft>
                <a:spcPts val="0"/>
              </a:spcAft>
              <a:buClr>
                <a:schemeClr val="dk1"/>
              </a:buClr>
              <a:buSzPts val="14684"/>
              <a:buNone/>
              <a:defRPr sz="14684">
                <a:solidFill>
                  <a:schemeClr val="dk1"/>
                </a:solidFill>
              </a:defRPr>
            </a:lvl8pPr>
            <a:lvl9pPr lvl="8">
              <a:spcBef>
                <a:spcPts val="0"/>
              </a:spcBef>
              <a:spcAft>
                <a:spcPts val="0"/>
              </a:spcAft>
              <a:buClr>
                <a:schemeClr val="dk1"/>
              </a:buClr>
              <a:buSzPts val="14684"/>
              <a:buNone/>
              <a:defRPr sz="14684">
                <a:solidFill>
                  <a:schemeClr val="dk1"/>
                </a:solidFill>
              </a:defRPr>
            </a:lvl9pPr>
          </a:lstStyle>
          <a:p>
            <a:endParaRPr/>
          </a:p>
        </p:txBody>
      </p:sp>
      <p:sp>
        <p:nvSpPr>
          <p:cNvPr id="7" name="Google Shape;7;p1"/>
          <p:cNvSpPr txBox="1">
            <a:spLocks noGrp="1"/>
          </p:cNvSpPr>
          <p:nvPr>
            <p:ph type="body" idx="1"/>
          </p:nvPr>
        </p:nvSpPr>
        <p:spPr>
          <a:xfrm>
            <a:off x="1496160" y="7375840"/>
            <a:ext cx="40898700" cy="21865200"/>
          </a:xfrm>
          <a:prstGeom prst="rect">
            <a:avLst/>
          </a:prstGeom>
          <a:noFill/>
          <a:ln>
            <a:noFill/>
          </a:ln>
        </p:spPr>
        <p:txBody>
          <a:bodyPr spcFirstLastPara="1" wrap="square" lIns="479475" tIns="479475" rIns="479475" bIns="479475" anchor="t" anchorCtr="0">
            <a:normAutofit/>
          </a:bodyPr>
          <a:lstStyle>
            <a:lvl1pPr marL="457200" lvl="0" indent="-828040">
              <a:lnSpc>
                <a:spcPct val="115000"/>
              </a:lnSpc>
              <a:spcBef>
                <a:spcPts val="0"/>
              </a:spcBef>
              <a:spcAft>
                <a:spcPts val="0"/>
              </a:spcAft>
              <a:buClr>
                <a:schemeClr val="dk2"/>
              </a:buClr>
              <a:buSzPts val="9440"/>
              <a:buChar char="●"/>
              <a:defRPr sz="9440">
                <a:solidFill>
                  <a:schemeClr val="dk2"/>
                </a:solidFill>
              </a:defRPr>
            </a:lvl1pPr>
            <a:lvl2pPr marL="914400" lvl="1" indent="-694831">
              <a:lnSpc>
                <a:spcPct val="115000"/>
              </a:lnSpc>
              <a:spcBef>
                <a:spcPts val="0"/>
              </a:spcBef>
              <a:spcAft>
                <a:spcPts val="0"/>
              </a:spcAft>
              <a:buClr>
                <a:schemeClr val="dk2"/>
              </a:buClr>
              <a:buSzPts val="7342"/>
              <a:buChar char="○"/>
              <a:defRPr sz="7342">
                <a:solidFill>
                  <a:schemeClr val="dk2"/>
                </a:solidFill>
              </a:defRPr>
            </a:lvl2pPr>
            <a:lvl3pPr marL="1371600" lvl="2" indent="-694831">
              <a:lnSpc>
                <a:spcPct val="115000"/>
              </a:lnSpc>
              <a:spcBef>
                <a:spcPts val="0"/>
              </a:spcBef>
              <a:spcAft>
                <a:spcPts val="0"/>
              </a:spcAft>
              <a:buClr>
                <a:schemeClr val="dk2"/>
              </a:buClr>
              <a:buSzPts val="7342"/>
              <a:buChar char="■"/>
              <a:defRPr sz="7342">
                <a:solidFill>
                  <a:schemeClr val="dk2"/>
                </a:solidFill>
              </a:defRPr>
            </a:lvl3pPr>
            <a:lvl4pPr marL="1828800" lvl="3" indent="-694831">
              <a:lnSpc>
                <a:spcPct val="115000"/>
              </a:lnSpc>
              <a:spcBef>
                <a:spcPts val="0"/>
              </a:spcBef>
              <a:spcAft>
                <a:spcPts val="0"/>
              </a:spcAft>
              <a:buClr>
                <a:schemeClr val="dk2"/>
              </a:buClr>
              <a:buSzPts val="7342"/>
              <a:buChar char="●"/>
              <a:defRPr sz="7342">
                <a:solidFill>
                  <a:schemeClr val="dk2"/>
                </a:solidFill>
              </a:defRPr>
            </a:lvl4pPr>
            <a:lvl5pPr marL="2286000" lvl="4" indent="-694831">
              <a:lnSpc>
                <a:spcPct val="115000"/>
              </a:lnSpc>
              <a:spcBef>
                <a:spcPts val="0"/>
              </a:spcBef>
              <a:spcAft>
                <a:spcPts val="0"/>
              </a:spcAft>
              <a:buClr>
                <a:schemeClr val="dk2"/>
              </a:buClr>
              <a:buSzPts val="7342"/>
              <a:buChar char="○"/>
              <a:defRPr sz="7342">
                <a:solidFill>
                  <a:schemeClr val="dk2"/>
                </a:solidFill>
              </a:defRPr>
            </a:lvl5pPr>
            <a:lvl6pPr marL="2743200" lvl="5" indent="-694831">
              <a:lnSpc>
                <a:spcPct val="115000"/>
              </a:lnSpc>
              <a:spcBef>
                <a:spcPts val="0"/>
              </a:spcBef>
              <a:spcAft>
                <a:spcPts val="0"/>
              </a:spcAft>
              <a:buClr>
                <a:schemeClr val="dk2"/>
              </a:buClr>
              <a:buSzPts val="7342"/>
              <a:buChar char="■"/>
              <a:defRPr sz="7342">
                <a:solidFill>
                  <a:schemeClr val="dk2"/>
                </a:solidFill>
              </a:defRPr>
            </a:lvl6pPr>
            <a:lvl7pPr marL="3200400" lvl="6" indent="-694831">
              <a:lnSpc>
                <a:spcPct val="115000"/>
              </a:lnSpc>
              <a:spcBef>
                <a:spcPts val="0"/>
              </a:spcBef>
              <a:spcAft>
                <a:spcPts val="0"/>
              </a:spcAft>
              <a:buClr>
                <a:schemeClr val="dk2"/>
              </a:buClr>
              <a:buSzPts val="7342"/>
              <a:buChar char="●"/>
              <a:defRPr sz="7342">
                <a:solidFill>
                  <a:schemeClr val="dk2"/>
                </a:solidFill>
              </a:defRPr>
            </a:lvl7pPr>
            <a:lvl8pPr marL="3657600" lvl="7" indent="-694831">
              <a:lnSpc>
                <a:spcPct val="115000"/>
              </a:lnSpc>
              <a:spcBef>
                <a:spcPts val="0"/>
              </a:spcBef>
              <a:spcAft>
                <a:spcPts val="0"/>
              </a:spcAft>
              <a:buClr>
                <a:schemeClr val="dk2"/>
              </a:buClr>
              <a:buSzPts val="7342"/>
              <a:buChar char="○"/>
              <a:defRPr sz="7342">
                <a:solidFill>
                  <a:schemeClr val="dk2"/>
                </a:solidFill>
              </a:defRPr>
            </a:lvl8pPr>
            <a:lvl9pPr marL="4114800" lvl="8" indent="-694831">
              <a:lnSpc>
                <a:spcPct val="115000"/>
              </a:lnSpc>
              <a:spcBef>
                <a:spcPts val="0"/>
              </a:spcBef>
              <a:spcAft>
                <a:spcPts val="0"/>
              </a:spcAft>
              <a:buClr>
                <a:schemeClr val="dk2"/>
              </a:buClr>
              <a:buSzPts val="7342"/>
              <a:buChar char="■"/>
              <a:defRPr sz="7342">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79475" tIns="479475" rIns="479475" bIns="479475" anchor="ctr" anchorCtr="0">
            <a:normAutofit/>
          </a:bodyPr>
          <a:lstStyle>
            <a:lvl1pPr lvl="0" algn="r">
              <a:buNone/>
              <a:defRPr sz="5244">
                <a:solidFill>
                  <a:schemeClr val="dk2"/>
                </a:solidFill>
              </a:defRPr>
            </a:lvl1pPr>
            <a:lvl2pPr lvl="1" algn="r">
              <a:buNone/>
              <a:defRPr sz="5244">
                <a:solidFill>
                  <a:schemeClr val="dk2"/>
                </a:solidFill>
              </a:defRPr>
            </a:lvl2pPr>
            <a:lvl3pPr lvl="2" algn="r">
              <a:buNone/>
              <a:defRPr sz="5244">
                <a:solidFill>
                  <a:schemeClr val="dk2"/>
                </a:solidFill>
              </a:defRPr>
            </a:lvl3pPr>
            <a:lvl4pPr lvl="3" algn="r">
              <a:buNone/>
              <a:defRPr sz="5244">
                <a:solidFill>
                  <a:schemeClr val="dk2"/>
                </a:solidFill>
              </a:defRPr>
            </a:lvl4pPr>
            <a:lvl5pPr lvl="4" algn="r">
              <a:buNone/>
              <a:defRPr sz="5244">
                <a:solidFill>
                  <a:schemeClr val="dk2"/>
                </a:solidFill>
              </a:defRPr>
            </a:lvl5pPr>
            <a:lvl6pPr lvl="5" algn="r">
              <a:buNone/>
              <a:defRPr sz="5244">
                <a:solidFill>
                  <a:schemeClr val="dk2"/>
                </a:solidFill>
              </a:defRPr>
            </a:lvl6pPr>
            <a:lvl7pPr lvl="6" algn="r">
              <a:buNone/>
              <a:defRPr sz="5244">
                <a:solidFill>
                  <a:schemeClr val="dk2"/>
                </a:solidFill>
              </a:defRPr>
            </a:lvl7pPr>
            <a:lvl8pPr lvl="7" algn="r">
              <a:buNone/>
              <a:defRPr sz="5244">
                <a:solidFill>
                  <a:schemeClr val="dk2"/>
                </a:solidFill>
              </a:defRPr>
            </a:lvl8pPr>
            <a:lvl9pPr lvl="8" algn="r">
              <a:buNone/>
              <a:defRPr sz="5244">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16/j.matpr.2021.10.444"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hyperlink" Target="https://3ddistributed.com/corexy-3d-printer/corexy-kinematics/" TargetMode="External"/><Relationship Id="rId4" Type="http://schemas.openxmlformats.org/officeDocument/2006/relationships/image" Target="../media/image2.PNG"/><Relationship Id="rId9" Type="http://schemas.openxmlformats.org/officeDocument/2006/relationships/hyperlink" Target="https://oulurepo.oulu.fi/bitstream/handle/10024/48602/nbnfioulu-202404052565.pdf;jsessionid=26DB04669D857F446004A2B7DC8D3129?sequence=1"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53"/>
        <p:cNvGrpSpPr/>
        <p:nvPr/>
      </p:nvGrpSpPr>
      <p:grpSpPr>
        <a:xfrm>
          <a:off x="0" y="0"/>
          <a:ext cx="0" cy="0"/>
          <a:chOff x="0" y="0"/>
          <a:chExt cx="0" cy="0"/>
        </a:xfrm>
      </p:grpSpPr>
      <p:sp>
        <p:nvSpPr>
          <p:cNvPr id="19" name="Google Shape;63;p13">
            <a:extLst>
              <a:ext uri="{FF2B5EF4-FFF2-40B4-BE49-F238E27FC236}">
                <a16:creationId xmlns:a16="http://schemas.microsoft.com/office/drawing/2014/main" id="{CD5ED26E-FB4A-5424-5056-7092482AE859}"/>
              </a:ext>
            </a:extLst>
          </p:cNvPr>
          <p:cNvSpPr/>
          <p:nvPr/>
        </p:nvSpPr>
        <p:spPr>
          <a:xfrm>
            <a:off x="13170" y="23086722"/>
            <a:ext cx="8367437" cy="9831677"/>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pic>
        <p:nvPicPr>
          <p:cNvPr id="119" name="Picture 118">
            <a:extLst>
              <a:ext uri="{FF2B5EF4-FFF2-40B4-BE49-F238E27FC236}">
                <a16:creationId xmlns:a16="http://schemas.microsoft.com/office/drawing/2014/main" id="{934E2A6E-E5B0-3165-8C3D-80A6B45A5C58}"/>
              </a:ext>
            </a:extLst>
          </p:cNvPr>
          <p:cNvPicPr>
            <a:picLocks noChangeAspect="1"/>
          </p:cNvPicPr>
          <p:nvPr/>
        </p:nvPicPr>
        <p:blipFill>
          <a:blip r:embed="rId3"/>
          <a:srcRect l="32220" r="19346"/>
          <a:stretch>
            <a:fillRect/>
          </a:stretch>
        </p:blipFill>
        <p:spPr>
          <a:xfrm flipH="1">
            <a:off x="8473680" y="27205885"/>
            <a:ext cx="5000479" cy="5826050"/>
          </a:xfrm>
          <a:prstGeom prst="rect">
            <a:avLst/>
          </a:prstGeom>
        </p:spPr>
      </p:pic>
      <p:pic>
        <p:nvPicPr>
          <p:cNvPr id="3" name="Picture 2">
            <a:extLst>
              <a:ext uri="{FF2B5EF4-FFF2-40B4-BE49-F238E27FC236}">
                <a16:creationId xmlns:a16="http://schemas.microsoft.com/office/drawing/2014/main" id="{A42E7126-8525-61E4-D59D-963AA1BD3111}"/>
              </a:ext>
            </a:extLst>
          </p:cNvPr>
          <p:cNvPicPr>
            <a:picLocks noChangeAspect="1"/>
          </p:cNvPicPr>
          <p:nvPr/>
        </p:nvPicPr>
        <p:blipFill>
          <a:blip r:embed="rId4"/>
          <a:srcRect l="40905" t="8117" r="11823" b="2978"/>
          <a:stretch>
            <a:fillRect/>
          </a:stretch>
        </p:blipFill>
        <p:spPr>
          <a:xfrm>
            <a:off x="15178793" y="4686695"/>
            <a:ext cx="12817500" cy="13745247"/>
          </a:xfrm>
          <a:prstGeom prst="rect">
            <a:avLst/>
          </a:prstGeom>
        </p:spPr>
      </p:pic>
      <p:sp>
        <p:nvSpPr>
          <p:cNvPr id="54" name="Google Shape;54;p13"/>
          <p:cNvSpPr/>
          <p:nvPr/>
        </p:nvSpPr>
        <p:spPr>
          <a:xfrm>
            <a:off x="31039281" y="3013548"/>
            <a:ext cx="12918027" cy="6257552"/>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58" name="Google Shape;58;p13"/>
          <p:cNvSpPr txBox="1"/>
          <p:nvPr/>
        </p:nvSpPr>
        <p:spPr>
          <a:xfrm>
            <a:off x="31047102" y="2983863"/>
            <a:ext cx="12867489" cy="1025990"/>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lt1"/>
                </a:solidFill>
                <a:latin typeface="Times New Roman"/>
                <a:ea typeface="Times New Roman"/>
                <a:cs typeface="Times New Roman"/>
                <a:sym typeface="Times New Roman"/>
              </a:rPr>
              <a:t>Vibration Reduction &amp; Motion Control</a:t>
            </a:r>
            <a:endParaRPr sz="5500" dirty="0">
              <a:solidFill>
                <a:schemeClr val="lt1"/>
              </a:solidFill>
              <a:latin typeface="Times New Roman"/>
              <a:ea typeface="Times New Roman"/>
              <a:cs typeface="Times New Roman"/>
              <a:sym typeface="Times New Roman"/>
            </a:endParaRPr>
          </a:p>
        </p:txBody>
      </p:sp>
      <p:sp>
        <p:nvSpPr>
          <p:cNvPr id="59" name="Google Shape;59;p13"/>
          <p:cNvSpPr txBox="1"/>
          <p:nvPr/>
        </p:nvSpPr>
        <p:spPr>
          <a:xfrm>
            <a:off x="31015022" y="4000245"/>
            <a:ext cx="12849580" cy="5215902"/>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Clr>
                <a:srgbClr val="073763"/>
              </a:buClr>
              <a:buSzPts val="3600"/>
              <a:buChar char="➔"/>
            </a:pPr>
            <a:r>
              <a:rPr lang="en" sz="3600" dirty="0">
                <a:solidFill>
                  <a:srgbClr val="073763"/>
                </a:solidFill>
              </a:rPr>
              <a:t>Frequency response measured using Klipper resonance testing with an ADXL345 accelerometer</a:t>
            </a:r>
            <a:endParaRPr sz="3600" dirty="0">
              <a:solidFill>
                <a:srgbClr val="073763"/>
              </a:solidFill>
            </a:endParaRPr>
          </a:p>
          <a:p>
            <a:pPr marL="457200" lvl="0" indent="-228600" algn="l" rtl="0">
              <a:spcBef>
                <a:spcPts val="0"/>
              </a:spcBef>
              <a:spcAft>
                <a:spcPts val="0"/>
              </a:spcAft>
              <a:buClr>
                <a:srgbClr val="073763"/>
              </a:buClr>
              <a:buSzPts val="3600"/>
              <a:buChar char="➔"/>
            </a:pPr>
            <a:r>
              <a:rPr lang="en" sz="3600" dirty="0">
                <a:solidFill>
                  <a:srgbClr val="073763"/>
                </a:solidFill>
              </a:rPr>
              <a:t>A tuned shaper reduces ringing and improves print quality at high acceleration</a:t>
            </a:r>
          </a:p>
          <a:p>
            <a:pPr marL="457200" indent="-228600">
              <a:buClr>
                <a:srgbClr val="073763"/>
              </a:buClr>
              <a:buSzPts val="3600"/>
              <a:buFont typeface="Arial"/>
              <a:buChar char="➔"/>
            </a:pPr>
            <a:r>
              <a:rPr lang="en" sz="3600" dirty="0">
                <a:solidFill>
                  <a:srgbClr val="073763"/>
                </a:solidFill>
              </a:rPr>
              <a:t>A well defined resonance peak enables more effective ringing reduction and reduces negative effects of toolhead intertia</a:t>
            </a:r>
          </a:p>
          <a:p>
            <a:pPr marL="457200" lvl="0" indent="-228600" algn="l" rtl="0">
              <a:spcBef>
                <a:spcPts val="0"/>
              </a:spcBef>
              <a:spcAft>
                <a:spcPts val="0"/>
              </a:spcAft>
              <a:buClr>
                <a:srgbClr val="073763"/>
              </a:buClr>
              <a:buSzPts val="3600"/>
              <a:buChar char="➔"/>
            </a:pPr>
            <a:r>
              <a:rPr lang="en" sz="3600" dirty="0">
                <a:solidFill>
                  <a:srgbClr val="073763"/>
                </a:solidFill>
              </a:rPr>
              <a:t>Frequency respon</a:t>
            </a:r>
            <a:r>
              <a:rPr lang="en-US" sz="3600" dirty="0">
                <a:solidFill>
                  <a:srgbClr val="073763"/>
                </a:solidFill>
              </a:rPr>
              <a:t>s</a:t>
            </a:r>
            <a:r>
              <a:rPr lang="en" sz="3600" dirty="0">
                <a:solidFill>
                  <a:srgbClr val="073763"/>
                </a:solidFill>
              </a:rPr>
              <a:t>e graphs show issues with printer that cannot be noticed by eye</a:t>
            </a:r>
            <a:endParaRPr sz="3600" dirty="0">
              <a:solidFill>
                <a:srgbClr val="073763"/>
              </a:solidFill>
            </a:endParaRPr>
          </a:p>
        </p:txBody>
      </p:sp>
      <p:sp>
        <p:nvSpPr>
          <p:cNvPr id="62" name="Google Shape;62;p13"/>
          <p:cNvSpPr/>
          <p:nvPr/>
        </p:nvSpPr>
        <p:spPr>
          <a:xfrm>
            <a:off x="0" y="6574175"/>
            <a:ext cx="14439900" cy="567734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64" name="Google Shape;64;p13"/>
          <p:cNvSpPr txBox="1"/>
          <p:nvPr/>
        </p:nvSpPr>
        <p:spPr>
          <a:xfrm>
            <a:off x="0" y="6574175"/>
            <a:ext cx="14439900" cy="973593"/>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lt1"/>
                </a:solidFill>
                <a:latin typeface="Times New Roman"/>
                <a:ea typeface="Times New Roman"/>
                <a:cs typeface="Times New Roman"/>
                <a:sym typeface="Times New Roman"/>
              </a:rPr>
              <a:t>Design Goals &amp; Constraints</a:t>
            </a:r>
            <a:endParaRPr sz="5500" dirty="0">
              <a:solidFill>
                <a:schemeClr val="lt1"/>
              </a:solidFill>
              <a:latin typeface="Times New Roman"/>
              <a:ea typeface="Times New Roman"/>
              <a:cs typeface="Times New Roman"/>
              <a:sym typeface="Times New Roman"/>
            </a:endParaRPr>
          </a:p>
        </p:txBody>
      </p:sp>
      <p:sp>
        <p:nvSpPr>
          <p:cNvPr id="65" name="Google Shape;65;p13"/>
          <p:cNvSpPr txBox="1"/>
          <p:nvPr/>
        </p:nvSpPr>
        <p:spPr>
          <a:xfrm>
            <a:off x="32303810" y="24335402"/>
            <a:ext cx="11556600" cy="3633571"/>
          </a:xfrm>
          <a:prstGeom prst="rect">
            <a:avLst/>
          </a:prstGeom>
          <a:noFill/>
          <a:ln>
            <a:noFill/>
          </a:ln>
        </p:spPr>
        <p:txBody>
          <a:bodyPr spcFirstLastPara="1" wrap="square" lIns="91425" tIns="91425" rIns="91425" bIns="91425" anchor="t" anchorCtr="0">
            <a:noAutofit/>
          </a:bodyPr>
          <a:lstStyle/>
          <a:p>
            <a:pPr marL="457200" indent="-228600">
              <a:buClr>
                <a:srgbClr val="073763"/>
              </a:buClr>
              <a:buSzPts val="3600"/>
              <a:buFont typeface="Arial"/>
              <a:buChar char="➔"/>
            </a:pPr>
            <a:r>
              <a:rPr lang="en" sz="3600" dirty="0">
                <a:solidFill>
                  <a:srgbClr val="073763"/>
                </a:solidFill>
              </a:rPr>
              <a:t>Stable operation at 15,000mm/s</a:t>
            </a:r>
            <a:r>
              <a:rPr lang="en" sz="3600" baseline="30000" dirty="0">
                <a:solidFill>
                  <a:srgbClr val="073763"/>
                </a:solidFill>
              </a:rPr>
              <a:t>2</a:t>
            </a:r>
            <a:r>
              <a:rPr lang="en" sz="3600" dirty="0">
                <a:solidFill>
                  <a:srgbClr val="073763"/>
                </a:solidFill>
              </a:rPr>
              <a:t> acceleration &amp; </a:t>
            </a:r>
            <a:r>
              <a:rPr lang="en-US" sz="3600" dirty="0">
                <a:solidFill>
                  <a:srgbClr val="073763"/>
                </a:solidFill>
              </a:rPr>
              <a:t>500 mm/s printing speed </a:t>
            </a:r>
          </a:p>
          <a:p>
            <a:pPr marL="457200" lvl="0" indent="-228600" algn="l" rtl="0">
              <a:lnSpc>
                <a:spcPct val="100000"/>
              </a:lnSpc>
              <a:spcBef>
                <a:spcPts val="0"/>
              </a:spcBef>
              <a:spcAft>
                <a:spcPts val="0"/>
              </a:spcAft>
              <a:buClr>
                <a:srgbClr val="073763"/>
              </a:buClr>
              <a:buSzPts val="3600"/>
              <a:buChar char="➔"/>
            </a:pPr>
            <a:r>
              <a:rPr lang="en-US" sz="3600" dirty="0">
                <a:solidFill>
                  <a:srgbClr val="073763"/>
                </a:solidFill>
              </a:rPr>
              <a:t>~$1400 total cost with consistent performance (~50 hours total printing time)</a:t>
            </a:r>
          </a:p>
          <a:p>
            <a:pPr marL="457200" lvl="0" indent="-228600" algn="l" rtl="0">
              <a:lnSpc>
                <a:spcPct val="100000"/>
              </a:lnSpc>
              <a:spcBef>
                <a:spcPts val="0"/>
              </a:spcBef>
              <a:spcAft>
                <a:spcPts val="0"/>
              </a:spcAft>
              <a:buClr>
                <a:srgbClr val="073763"/>
              </a:buClr>
              <a:buSzPts val="3600"/>
              <a:buChar char="➔"/>
            </a:pPr>
            <a:r>
              <a:rPr lang="en-US" sz="3600" dirty="0">
                <a:solidFill>
                  <a:srgbClr val="073763"/>
                </a:solidFill>
              </a:rPr>
              <a:t>Reduced ringing through mechanical optimization and input shaping </a:t>
            </a:r>
          </a:p>
          <a:p>
            <a:pPr marL="457200" lvl="0" indent="-228600" algn="l" rtl="0">
              <a:lnSpc>
                <a:spcPct val="100000"/>
              </a:lnSpc>
              <a:spcBef>
                <a:spcPts val="0"/>
              </a:spcBef>
              <a:spcAft>
                <a:spcPts val="0"/>
              </a:spcAft>
              <a:buClr>
                <a:srgbClr val="073763"/>
              </a:buClr>
              <a:buSzPts val="3600"/>
              <a:buChar char="➔"/>
            </a:pPr>
            <a:endParaRPr sz="3600" dirty="0">
              <a:solidFill>
                <a:srgbClr val="073763"/>
              </a:solidFill>
            </a:endParaRPr>
          </a:p>
        </p:txBody>
      </p:sp>
      <p:sp>
        <p:nvSpPr>
          <p:cNvPr id="67" name="Google Shape;67;p13"/>
          <p:cNvSpPr txBox="1"/>
          <p:nvPr/>
        </p:nvSpPr>
        <p:spPr>
          <a:xfrm>
            <a:off x="8381787" y="24156558"/>
            <a:ext cx="15145088" cy="3684687"/>
          </a:xfrm>
          <a:prstGeom prst="rect">
            <a:avLst/>
          </a:prstGeom>
          <a:noFill/>
          <a:ln>
            <a:noFill/>
          </a:ln>
        </p:spPr>
        <p:txBody>
          <a:bodyPr spcFirstLastPara="1" wrap="square" lIns="91425" tIns="91425" rIns="91425" bIns="91425" anchor="t" anchorCtr="0">
            <a:noAutofit/>
          </a:bodyPr>
          <a:lstStyle/>
          <a:p>
            <a:pPr marL="457200" indent="-228600">
              <a:lnSpc>
                <a:spcPct val="115000"/>
              </a:lnSpc>
              <a:buClr>
                <a:srgbClr val="073763"/>
              </a:buClr>
              <a:buSzPts val="3600"/>
              <a:buFont typeface="Arial"/>
              <a:buChar char="➔"/>
            </a:pPr>
            <a:r>
              <a:rPr lang="en-US" sz="3600" dirty="0">
                <a:solidFill>
                  <a:srgbClr val="073763"/>
                </a:solidFill>
              </a:rPr>
              <a:t>A light toolhead allows for faster speeds while printing</a:t>
            </a:r>
          </a:p>
          <a:p>
            <a:pPr marL="457200" indent="-228600">
              <a:lnSpc>
                <a:spcPct val="115000"/>
              </a:lnSpc>
              <a:buClr>
                <a:srgbClr val="073763"/>
              </a:buClr>
              <a:buSzPts val="3600"/>
              <a:buFont typeface="Arial"/>
              <a:buChar char="➔"/>
            </a:pPr>
            <a:r>
              <a:rPr lang="en-US" sz="3600" dirty="0">
                <a:solidFill>
                  <a:srgbClr val="073763"/>
                </a:solidFill>
              </a:rPr>
              <a:t>Hot end mounted close to X-axis to reduce moment arm</a:t>
            </a:r>
          </a:p>
          <a:p>
            <a:pPr marL="457200" lvl="0" indent="-228600" algn="l" rtl="0">
              <a:lnSpc>
                <a:spcPct val="115000"/>
              </a:lnSpc>
              <a:spcBef>
                <a:spcPts val="0"/>
              </a:spcBef>
              <a:spcAft>
                <a:spcPts val="0"/>
              </a:spcAft>
              <a:buClr>
                <a:srgbClr val="073763"/>
              </a:buClr>
              <a:buSzPts val="3600"/>
              <a:buChar char="➔"/>
            </a:pPr>
            <a:r>
              <a:rPr lang="en-US" sz="3600" dirty="0">
                <a:solidFill>
                  <a:srgbClr val="073763"/>
                </a:solidFill>
              </a:rPr>
              <a:t>CPAP cooling system frame-mounted blower fan to reduce toolhead mass while maintaining high airflow</a:t>
            </a:r>
          </a:p>
          <a:p>
            <a:pPr marL="457200" lvl="0" indent="-228600" algn="l" rtl="0">
              <a:lnSpc>
                <a:spcPct val="115000"/>
              </a:lnSpc>
              <a:spcBef>
                <a:spcPts val="0"/>
              </a:spcBef>
              <a:spcAft>
                <a:spcPts val="0"/>
              </a:spcAft>
              <a:buClr>
                <a:srgbClr val="073763"/>
              </a:buClr>
              <a:buSzPts val="3600"/>
              <a:buChar char="➔"/>
            </a:pPr>
            <a:r>
              <a:rPr lang="en-US" sz="3600" dirty="0">
                <a:solidFill>
                  <a:srgbClr val="073763"/>
                </a:solidFill>
              </a:rPr>
              <a:t>Toolhead weight ~ 450 grams</a:t>
            </a:r>
          </a:p>
        </p:txBody>
      </p:sp>
      <p:sp>
        <p:nvSpPr>
          <p:cNvPr id="68" name="Google Shape;68;p13"/>
          <p:cNvSpPr/>
          <p:nvPr/>
        </p:nvSpPr>
        <p:spPr>
          <a:xfrm>
            <a:off x="14350" y="12222100"/>
            <a:ext cx="14425500" cy="10848915"/>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69" name="Google Shape;69;p13"/>
          <p:cNvSpPr txBox="1"/>
          <p:nvPr/>
        </p:nvSpPr>
        <p:spPr>
          <a:xfrm>
            <a:off x="-43114" y="13272219"/>
            <a:ext cx="14425500" cy="4835679"/>
          </a:xfrm>
          <a:prstGeom prst="rect">
            <a:avLst/>
          </a:prstGeom>
          <a:noFill/>
          <a:ln>
            <a:noFill/>
          </a:ln>
        </p:spPr>
        <p:txBody>
          <a:bodyPr spcFirstLastPara="1" wrap="square" lIns="91425" tIns="91425" rIns="91425" bIns="91425" anchor="t" anchorCtr="0">
            <a:noAutofit/>
          </a:bodyPr>
          <a:lstStyle/>
          <a:p>
            <a:pPr marL="457200" lvl="0" indent="-228600">
              <a:buClr>
                <a:srgbClr val="073763"/>
              </a:buClr>
              <a:buSzPts val="3600"/>
              <a:buChar char="➔"/>
            </a:pPr>
            <a:r>
              <a:rPr lang="en-US" sz="3600" dirty="0">
                <a:solidFill>
                  <a:srgbClr val="073763"/>
                </a:solidFill>
              </a:rPr>
              <a:t>Stationary motors remove ~500 g from the moving system, enabling higher acceleration</a:t>
            </a:r>
          </a:p>
          <a:p>
            <a:pPr marL="457200" lvl="0" indent="-228600">
              <a:buClr>
                <a:srgbClr val="073763"/>
              </a:buClr>
              <a:buSzPts val="3600"/>
              <a:buChar char="➔"/>
            </a:pPr>
            <a:r>
              <a:rPr lang="en-US" sz="3600" dirty="0">
                <a:solidFill>
                  <a:srgbClr val="073763"/>
                </a:solidFill>
              </a:rPr>
              <a:t>Dual-motor control shares motion loads, enabling higher acceleration and print speeds</a:t>
            </a:r>
          </a:p>
        </p:txBody>
      </p:sp>
      <p:sp>
        <p:nvSpPr>
          <p:cNvPr id="73" name="Google Shape;73;p13"/>
          <p:cNvSpPr txBox="1"/>
          <p:nvPr/>
        </p:nvSpPr>
        <p:spPr>
          <a:xfrm>
            <a:off x="0" y="1536251"/>
            <a:ext cx="43860410" cy="17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073763"/>
                </a:solidFill>
                <a:latin typeface="Times New Roman"/>
                <a:ea typeface="Times New Roman"/>
                <a:cs typeface="Times New Roman"/>
                <a:sym typeface="Times New Roman"/>
              </a:rPr>
              <a:t>By: Pavel Subotskij</a:t>
            </a:r>
            <a:endParaRPr sz="5000" dirty="0">
              <a:solidFill>
                <a:srgbClr val="073763"/>
              </a:solidFill>
              <a:latin typeface="Times New Roman"/>
              <a:ea typeface="Times New Roman"/>
              <a:cs typeface="Times New Roman"/>
              <a:sym typeface="Times New Roman"/>
            </a:endParaRPr>
          </a:p>
          <a:p>
            <a:pPr marL="0" lvl="0" indent="0" algn="ctr" rtl="0">
              <a:spcBef>
                <a:spcPts val="0"/>
              </a:spcBef>
              <a:spcAft>
                <a:spcPts val="0"/>
              </a:spcAft>
              <a:buNone/>
            </a:pPr>
            <a:r>
              <a:rPr lang="en" sz="5000" dirty="0">
                <a:solidFill>
                  <a:srgbClr val="073763"/>
                </a:solidFill>
                <a:latin typeface="Times New Roman"/>
                <a:ea typeface="Times New Roman"/>
                <a:cs typeface="Times New Roman"/>
                <a:sym typeface="Times New Roman"/>
              </a:rPr>
              <a:t>University of New Hampshire | Mechanical Engineering</a:t>
            </a:r>
            <a:endParaRPr sz="5000" dirty="0">
              <a:solidFill>
                <a:srgbClr val="073763"/>
              </a:solidFill>
              <a:latin typeface="Times New Roman"/>
              <a:ea typeface="Times New Roman"/>
              <a:cs typeface="Times New Roman"/>
              <a:sym typeface="Times New Roman"/>
            </a:endParaRPr>
          </a:p>
        </p:txBody>
      </p:sp>
      <p:sp>
        <p:nvSpPr>
          <p:cNvPr id="74" name="Google Shape;74;p13"/>
          <p:cNvSpPr/>
          <p:nvPr/>
        </p:nvSpPr>
        <p:spPr>
          <a:xfrm>
            <a:off x="100" y="2842475"/>
            <a:ext cx="14439900" cy="37317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75" name="Google Shape;75;p13"/>
          <p:cNvSpPr txBox="1"/>
          <p:nvPr/>
        </p:nvSpPr>
        <p:spPr>
          <a:xfrm>
            <a:off x="0" y="313875"/>
            <a:ext cx="43891200" cy="15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240" b="1" dirty="0">
                <a:solidFill>
                  <a:srgbClr val="073763"/>
                </a:solidFill>
                <a:latin typeface="Times New Roman"/>
                <a:ea typeface="Times New Roman"/>
                <a:cs typeface="Times New Roman"/>
                <a:sym typeface="Times New Roman"/>
              </a:rPr>
              <a:t>Design and Implementation of a CoreXY 3D Printer Using Off-the-Shelf Components</a:t>
            </a:r>
            <a:endParaRPr sz="8240" b="1" dirty="0">
              <a:solidFill>
                <a:srgbClr val="073763"/>
              </a:solidFill>
              <a:latin typeface="Times New Roman"/>
              <a:ea typeface="Times New Roman"/>
              <a:cs typeface="Times New Roman"/>
              <a:sym typeface="Times New Roman"/>
            </a:endParaRPr>
          </a:p>
        </p:txBody>
      </p:sp>
      <p:sp>
        <p:nvSpPr>
          <p:cNvPr id="76" name="Google Shape;76;p13"/>
          <p:cNvSpPr txBox="1"/>
          <p:nvPr/>
        </p:nvSpPr>
        <p:spPr>
          <a:xfrm>
            <a:off x="100" y="2842475"/>
            <a:ext cx="14439900" cy="956736"/>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a:solidFill>
                  <a:schemeClr val="lt1"/>
                </a:solidFill>
                <a:latin typeface="Times New Roman"/>
                <a:ea typeface="Times New Roman"/>
                <a:cs typeface="Times New Roman"/>
                <a:sym typeface="Times New Roman"/>
              </a:rPr>
              <a:t>Project Overview</a:t>
            </a:r>
            <a:endParaRPr sz="5500" dirty="0">
              <a:solidFill>
                <a:schemeClr val="lt1"/>
              </a:solidFill>
              <a:latin typeface="Times New Roman"/>
              <a:ea typeface="Times New Roman"/>
              <a:cs typeface="Times New Roman"/>
              <a:sym typeface="Times New Roman"/>
            </a:endParaRPr>
          </a:p>
        </p:txBody>
      </p:sp>
      <p:sp>
        <p:nvSpPr>
          <p:cNvPr id="77" name="Google Shape;77;p13"/>
          <p:cNvSpPr txBox="1"/>
          <p:nvPr/>
        </p:nvSpPr>
        <p:spPr>
          <a:xfrm>
            <a:off x="218250" y="3542350"/>
            <a:ext cx="14207251" cy="299301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US" sz="3600" dirty="0">
                <a:solidFill>
                  <a:srgbClr val="073763"/>
                </a:solidFill>
              </a:rPr>
              <a:t>This project develops a fully custom </a:t>
            </a:r>
            <a:r>
              <a:rPr lang="en-US" sz="3600" dirty="0" err="1">
                <a:solidFill>
                  <a:srgbClr val="073763"/>
                </a:solidFill>
              </a:rPr>
              <a:t>CoreXY</a:t>
            </a:r>
            <a:r>
              <a:rPr lang="en-US" sz="3600" dirty="0">
                <a:solidFill>
                  <a:srgbClr val="073763"/>
                </a:solidFill>
              </a:rPr>
              <a:t> 3D printer with complete hardware and firmware control. This enables targeted optimization of motion, vibration, and cooling. The system is designed to push the performance limits of desktop 3D printing beyond typical commercial capabilities.</a:t>
            </a:r>
            <a:endParaRPr sz="4000" dirty="0">
              <a:solidFill>
                <a:srgbClr val="073763"/>
              </a:solidFill>
            </a:endParaRPr>
          </a:p>
        </p:txBody>
      </p:sp>
      <p:sp>
        <p:nvSpPr>
          <p:cNvPr id="79" name="Google Shape;79;p13"/>
          <p:cNvSpPr txBox="1"/>
          <p:nvPr/>
        </p:nvSpPr>
        <p:spPr>
          <a:xfrm>
            <a:off x="32615" y="12251515"/>
            <a:ext cx="14392886" cy="1004855"/>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lt1"/>
                </a:solidFill>
                <a:latin typeface="Times New Roman"/>
                <a:ea typeface="Times New Roman"/>
                <a:cs typeface="Times New Roman"/>
                <a:sym typeface="Times New Roman"/>
              </a:rPr>
              <a:t>CoreXY Motion System</a:t>
            </a:r>
            <a:endParaRPr sz="5500" dirty="0">
              <a:solidFill>
                <a:schemeClr val="lt1"/>
              </a:solidFill>
              <a:latin typeface="Times New Roman"/>
              <a:ea typeface="Times New Roman"/>
              <a:cs typeface="Times New Roman"/>
              <a:sym typeface="Times New Roman"/>
            </a:endParaRPr>
          </a:p>
        </p:txBody>
      </p:sp>
      <p:sp>
        <p:nvSpPr>
          <p:cNvPr id="80" name="Google Shape;80;p13"/>
          <p:cNvSpPr txBox="1"/>
          <p:nvPr/>
        </p:nvSpPr>
        <p:spPr>
          <a:xfrm>
            <a:off x="8366653" y="23063322"/>
            <a:ext cx="15153302" cy="1150785"/>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lt1"/>
                </a:solidFill>
                <a:latin typeface="Times New Roman"/>
                <a:ea typeface="Times New Roman"/>
                <a:cs typeface="Times New Roman"/>
                <a:sym typeface="Times New Roman"/>
              </a:rPr>
              <a:t>The Toolhead</a:t>
            </a:r>
            <a:endParaRPr sz="5500" dirty="0">
              <a:solidFill>
                <a:schemeClr val="lt1"/>
              </a:solidFill>
              <a:latin typeface="Times New Roman"/>
              <a:ea typeface="Times New Roman"/>
              <a:cs typeface="Times New Roman"/>
              <a:sym typeface="Times New Roman"/>
            </a:endParaRPr>
          </a:p>
        </p:txBody>
      </p:sp>
      <p:cxnSp>
        <p:nvCxnSpPr>
          <p:cNvPr id="81" name="Google Shape;81;p13"/>
          <p:cNvCxnSpPr>
            <a:cxnSpLocks/>
          </p:cNvCxnSpPr>
          <p:nvPr/>
        </p:nvCxnSpPr>
        <p:spPr>
          <a:xfrm flipH="1">
            <a:off x="26479070" y="8757387"/>
            <a:ext cx="2348823" cy="2045230"/>
          </a:xfrm>
          <a:prstGeom prst="straightConnector1">
            <a:avLst/>
          </a:prstGeom>
          <a:noFill/>
          <a:ln w="76200" cap="flat" cmpd="sng">
            <a:solidFill>
              <a:srgbClr val="0B5394"/>
            </a:solidFill>
            <a:prstDash val="solid"/>
            <a:round/>
            <a:headEnd type="none" w="med" len="med"/>
            <a:tailEnd type="stealth" w="med" len="med"/>
          </a:ln>
        </p:spPr>
      </p:cxnSp>
      <p:sp>
        <p:nvSpPr>
          <p:cNvPr id="82" name="Google Shape;82;p13"/>
          <p:cNvSpPr txBox="1"/>
          <p:nvPr/>
        </p:nvSpPr>
        <p:spPr>
          <a:xfrm>
            <a:off x="27786792" y="7685379"/>
            <a:ext cx="3311700" cy="14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3z-axis tramming system for print bed</a:t>
            </a:r>
            <a:endParaRPr sz="3000" dirty="0">
              <a:solidFill>
                <a:srgbClr val="073763"/>
              </a:solidFill>
            </a:endParaRPr>
          </a:p>
        </p:txBody>
      </p:sp>
      <p:cxnSp>
        <p:nvCxnSpPr>
          <p:cNvPr id="83" name="Google Shape;83;p13"/>
          <p:cNvCxnSpPr>
            <a:cxnSpLocks/>
            <a:stCxn id="84" idx="2"/>
          </p:cNvCxnSpPr>
          <p:nvPr/>
        </p:nvCxnSpPr>
        <p:spPr>
          <a:xfrm flipH="1">
            <a:off x="21945600" y="5211175"/>
            <a:ext cx="997200" cy="2367375"/>
          </a:xfrm>
          <a:prstGeom prst="straightConnector1">
            <a:avLst/>
          </a:prstGeom>
          <a:noFill/>
          <a:ln w="76200" cap="flat" cmpd="sng">
            <a:solidFill>
              <a:srgbClr val="0B5394"/>
            </a:solidFill>
            <a:prstDash val="solid"/>
            <a:round/>
            <a:headEnd type="none" w="med" len="med"/>
            <a:tailEnd type="stealth" w="med" len="med"/>
          </a:ln>
        </p:spPr>
      </p:cxnSp>
      <p:sp>
        <p:nvSpPr>
          <p:cNvPr id="84" name="Google Shape;84;p13"/>
          <p:cNvSpPr txBox="1"/>
          <p:nvPr/>
        </p:nvSpPr>
        <p:spPr>
          <a:xfrm>
            <a:off x="21810600" y="4355875"/>
            <a:ext cx="2264400" cy="85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73763"/>
                </a:solidFill>
              </a:rPr>
              <a:t>Toolhead</a:t>
            </a:r>
            <a:endParaRPr sz="3000" dirty="0">
              <a:solidFill>
                <a:srgbClr val="073763"/>
              </a:solidFill>
            </a:endParaRPr>
          </a:p>
        </p:txBody>
      </p:sp>
      <p:cxnSp>
        <p:nvCxnSpPr>
          <p:cNvPr id="85" name="Google Shape;85;p13"/>
          <p:cNvCxnSpPr>
            <a:cxnSpLocks/>
          </p:cNvCxnSpPr>
          <p:nvPr/>
        </p:nvCxnSpPr>
        <p:spPr>
          <a:xfrm flipH="1">
            <a:off x="20125452" y="4542122"/>
            <a:ext cx="80631" cy="937330"/>
          </a:xfrm>
          <a:prstGeom prst="straightConnector1">
            <a:avLst/>
          </a:prstGeom>
          <a:noFill/>
          <a:ln w="76200" cap="flat" cmpd="sng">
            <a:solidFill>
              <a:srgbClr val="0B5394"/>
            </a:solidFill>
            <a:prstDash val="solid"/>
            <a:round/>
            <a:headEnd type="none" w="med" len="med"/>
            <a:tailEnd type="stealth" w="med" len="med"/>
          </a:ln>
        </p:spPr>
      </p:cxnSp>
      <p:sp>
        <p:nvSpPr>
          <p:cNvPr id="86" name="Google Shape;86;p13"/>
          <p:cNvSpPr txBox="1"/>
          <p:nvPr/>
        </p:nvSpPr>
        <p:spPr>
          <a:xfrm>
            <a:off x="17914983" y="3522272"/>
            <a:ext cx="4582200" cy="14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73763"/>
                </a:solidFill>
              </a:rPr>
              <a:t>Frame built with 2020 Aluminium extrusions</a:t>
            </a:r>
            <a:endParaRPr sz="2800" dirty="0">
              <a:solidFill>
                <a:srgbClr val="073763"/>
              </a:solidFill>
            </a:endParaRPr>
          </a:p>
        </p:txBody>
      </p:sp>
      <p:cxnSp>
        <p:nvCxnSpPr>
          <p:cNvPr id="87" name="Google Shape;87;p13"/>
          <p:cNvCxnSpPr>
            <a:cxnSpLocks/>
          </p:cNvCxnSpPr>
          <p:nvPr/>
        </p:nvCxnSpPr>
        <p:spPr>
          <a:xfrm flipH="1">
            <a:off x="23649078" y="4893130"/>
            <a:ext cx="1786436" cy="2167841"/>
          </a:xfrm>
          <a:prstGeom prst="straightConnector1">
            <a:avLst/>
          </a:prstGeom>
          <a:noFill/>
          <a:ln w="76200" cap="flat" cmpd="sng">
            <a:solidFill>
              <a:srgbClr val="0B5394"/>
            </a:solidFill>
            <a:prstDash val="solid"/>
            <a:round/>
            <a:headEnd type="none" w="med" len="med"/>
            <a:tailEnd type="stealth" w="med" len="med"/>
          </a:ln>
        </p:spPr>
      </p:cxnSp>
      <p:sp>
        <p:nvSpPr>
          <p:cNvPr id="88" name="Google Shape;88;p13"/>
          <p:cNvSpPr txBox="1"/>
          <p:nvPr/>
        </p:nvSpPr>
        <p:spPr>
          <a:xfrm>
            <a:off x="24160919" y="4114472"/>
            <a:ext cx="3135000" cy="85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Belt Tensioner</a:t>
            </a:r>
            <a:endParaRPr sz="3000" dirty="0">
              <a:solidFill>
                <a:srgbClr val="073763"/>
              </a:solidFill>
            </a:endParaRPr>
          </a:p>
        </p:txBody>
      </p:sp>
      <p:cxnSp>
        <p:nvCxnSpPr>
          <p:cNvPr id="89" name="Google Shape;89;p13"/>
          <p:cNvCxnSpPr>
            <a:cxnSpLocks/>
          </p:cNvCxnSpPr>
          <p:nvPr/>
        </p:nvCxnSpPr>
        <p:spPr>
          <a:xfrm flipH="1">
            <a:off x="27464666" y="11886373"/>
            <a:ext cx="1506272" cy="4261285"/>
          </a:xfrm>
          <a:prstGeom prst="straightConnector1">
            <a:avLst/>
          </a:prstGeom>
          <a:noFill/>
          <a:ln w="76200" cap="flat" cmpd="sng">
            <a:solidFill>
              <a:srgbClr val="0B5394"/>
            </a:solidFill>
            <a:prstDash val="solid"/>
            <a:round/>
            <a:headEnd type="none" w="med" len="med"/>
            <a:tailEnd type="stealth" w="med" len="med"/>
          </a:ln>
        </p:spPr>
      </p:cxnSp>
      <p:sp>
        <p:nvSpPr>
          <p:cNvPr id="90" name="Google Shape;90;p13"/>
          <p:cNvSpPr txBox="1"/>
          <p:nvPr/>
        </p:nvSpPr>
        <p:spPr>
          <a:xfrm>
            <a:off x="27740746" y="10746146"/>
            <a:ext cx="2933993" cy="14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All printed parts use ASA-CF</a:t>
            </a:r>
            <a:endParaRPr sz="3000" dirty="0">
              <a:solidFill>
                <a:srgbClr val="073763"/>
              </a:solidFill>
            </a:endParaRPr>
          </a:p>
        </p:txBody>
      </p:sp>
      <p:cxnSp>
        <p:nvCxnSpPr>
          <p:cNvPr id="91" name="Google Shape;91;p13"/>
          <p:cNvCxnSpPr>
            <a:cxnSpLocks/>
            <a:stCxn id="92" idx="2"/>
          </p:cNvCxnSpPr>
          <p:nvPr/>
        </p:nvCxnSpPr>
        <p:spPr>
          <a:xfrm flipH="1">
            <a:off x="23774400" y="6019752"/>
            <a:ext cx="5196538" cy="4369960"/>
          </a:xfrm>
          <a:prstGeom prst="straightConnector1">
            <a:avLst/>
          </a:prstGeom>
          <a:noFill/>
          <a:ln w="76200" cap="flat" cmpd="sng">
            <a:solidFill>
              <a:srgbClr val="0B5394"/>
            </a:solidFill>
            <a:prstDash val="solid"/>
            <a:round/>
            <a:headEnd type="none" w="med" len="med"/>
            <a:tailEnd type="stealth" w="med" len="med"/>
          </a:ln>
        </p:spPr>
      </p:cxnSp>
      <p:sp>
        <p:nvSpPr>
          <p:cNvPr id="92" name="Google Shape;92;p13"/>
          <p:cNvSpPr txBox="1"/>
          <p:nvPr/>
        </p:nvSpPr>
        <p:spPr>
          <a:xfrm>
            <a:off x="26751838" y="4939152"/>
            <a:ext cx="4438200" cy="108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255x255x8mm MIC 6 Cast Aluminium Bed</a:t>
            </a:r>
            <a:endParaRPr sz="3000" dirty="0">
              <a:solidFill>
                <a:srgbClr val="073763"/>
              </a:solidFill>
            </a:endParaRPr>
          </a:p>
        </p:txBody>
      </p:sp>
      <p:sp>
        <p:nvSpPr>
          <p:cNvPr id="93" name="Google Shape;93;p13"/>
          <p:cNvSpPr txBox="1"/>
          <p:nvPr/>
        </p:nvSpPr>
        <p:spPr>
          <a:xfrm>
            <a:off x="14429380" y="4355875"/>
            <a:ext cx="4582200" cy="85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073763"/>
                </a:solidFill>
              </a:rPr>
              <a:t>Core XY Belt Path</a:t>
            </a:r>
            <a:endParaRPr sz="2800" dirty="0">
              <a:solidFill>
                <a:srgbClr val="073763"/>
              </a:solidFill>
            </a:endParaRPr>
          </a:p>
        </p:txBody>
      </p:sp>
      <p:cxnSp>
        <p:nvCxnSpPr>
          <p:cNvPr id="94" name="Google Shape;94;p13"/>
          <p:cNvCxnSpPr>
            <a:cxnSpLocks/>
          </p:cNvCxnSpPr>
          <p:nvPr/>
        </p:nvCxnSpPr>
        <p:spPr>
          <a:xfrm>
            <a:off x="16798260" y="5076533"/>
            <a:ext cx="2465100" cy="2502017"/>
          </a:xfrm>
          <a:prstGeom prst="straightConnector1">
            <a:avLst/>
          </a:prstGeom>
          <a:noFill/>
          <a:ln w="76200" cap="flat" cmpd="sng">
            <a:solidFill>
              <a:srgbClr val="0B5394"/>
            </a:solidFill>
            <a:prstDash val="solid"/>
            <a:round/>
            <a:headEnd type="none" w="med" len="med"/>
            <a:tailEnd type="stealth" w="med" len="med"/>
          </a:ln>
        </p:spPr>
      </p:cxnSp>
      <p:sp>
        <p:nvSpPr>
          <p:cNvPr id="95" name="Google Shape;95;p13"/>
          <p:cNvSpPr txBox="1"/>
          <p:nvPr/>
        </p:nvSpPr>
        <p:spPr>
          <a:xfrm>
            <a:off x="-92707" y="7556584"/>
            <a:ext cx="14439900" cy="4202311"/>
          </a:xfrm>
          <a:prstGeom prst="rect">
            <a:avLst/>
          </a:prstGeom>
          <a:noFill/>
          <a:ln>
            <a:noFill/>
          </a:ln>
        </p:spPr>
        <p:txBody>
          <a:bodyPr spcFirstLastPara="1" wrap="square" lIns="91425" tIns="91425" rIns="91425" bIns="91425" anchor="t" anchorCtr="0">
            <a:noAutofit/>
          </a:bodyPr>
          <a:lstStyle/>
          <a:p>
            <a:pPr marL="457200" lvl="0" indent="-228600">
              <a:spcBef>
                <a:spcPts val="1200"/>
              </a:spcBef>
              <a:buClr>
                <a:srgbClr val="073763"/>
              </a:buClr>
              <a:buSzPts val="3600"/>
              <a:buChar char="➔"/>
            </a:pPr>
            <a:r>
              <a:rPr lang="en-US" sz="3600" dirty="0">
                <a:solidFill>
                  <a:srgbClr val="073763"/>
                </a:solidFill>
              </a:rPr>
              <a:t>Budget Constraint: Target budget &lt;$1500</a:t>
            </a:r>
          </a:p>
          <a:p>
            <a:pPr marL="457200" lvl="0" indent="-228600">
              <a:buClr>
                <a:srgbClr val="073763"/>
              </a:buClr>
              <a:buSzPts val="3600"/>
              <a:buChar char="➔"/>
            </a:pPr>
            <a:r>
              <a:rPr lang="en-US" sz="3600" dirty="0">
                <a:solidFill>
                  <a:srgbClr val="073763"/>
                </a:solidFill>
              </a:rPr>
              <a:t>Compact System: 250x250x200mm build volume, minimized footprint</a:t>
            </a:r>
          </a:p>
          <a:p>
            <a:pPr marL="457200" lvl="0" indent="-228600">
              <a:buClr>
                <a:srgbClr val="073763"/>
              </a:buClr>
              <a:buSzPts val="3600"/>
              <a:buChar char="➔"/>
            </a:pPr>
            <a:r>
              <a:rPr lang="en-US" sz="3600" dirty="0">
                <a:solidFill>
                  <a:srgbClr val="073763"/>
                </a:solidFill>
              </a:rPr>
              <a:t>High Speed Motion: &gt;15,000 mm/s² target acceleration and 500mm/s printing speed</a:t>
            </a:r>
          </a:p>
          <a:p>
            <a:pPr marL="457200" lvl="0" indent="-228600">
              <a:buClr>
                <a:srgbClr val="073763"/>
              </a:buClr>
              <a:buSzPts val="3600"/>
              <a:buChar char="➔"/>
            </a:pPr>
            <a:r>
              <a:rPr lang="en-US" sz="3600" dirty="0">
                <a:solidFill>
                  <a:srgbClr val="073763"/>
                </a:solidFill>
              </a:rPr>
              <a:t>Modularity: Use of off-the-shelf components for easy assembly and part replacement</a:t>
            </a:r>
          </a:p>
        </p:txBody>
      </p:sp>
      <p:grpSp>
        <p:nvGrpSpPr>
          <p:cNvPr id="169" name="Group 168">
            <a:extLst>
              <a:ext uri="{FF2B5EF4-FFF2-40B4-BE49-F238E27FC236}">
                <a16:creationId xmlns:a16="http://schemas.microsoft.com/office/drawing/2014/main" id="{C796AE84-5E79-5072-A995-F5C70F683804}"/>
              </a:ext>
            </a:extLst>
          </p:cNvPr>
          <p:cNvGrpSpPr/>
          <p:nvPr/>
        </p:nvGrpSpPr>
        <p:grpSpPr>
          <a:xfrm>
            <a:off x="23499115" y="23071015"/>
            <a:ext cx="8921840" cy="9884525"/>
            <a:chOff x="15947604" y="19653862"/>
            <a:chExt cx="8921840" cy="9863958"/>
          </a:xfrm>
        </p:grpSpPr>
        <p:sp>
          <p:nvSpPr>
            <p:cNvPr id="61" name="Google Shape;61;p13"/>
            <p:cNvSpPr/>
            <p:nvPr/>
          </p:nvSpPr>
          <p:spPr>
            <a:xfrm>
              <a:off x="15968444" y="19653862"/>
              <a:ext cx="8873005" cy="9863958"/>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70" name="Google Shape;70;p13"/>
            <p:cNvSpPr txBox="1"/>
            <p:nvPr/>
          </p:nvSpPr>
          <p:spPr>
            <a:xfrm>
              <a:off x="15947604" y="19657414"/>
              <a:ext cx="8901210" cy="1137163"/>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lt1"/>
                  </a:solidFill>
                  <a:latin typeface="Times New Roman"/>
                  <a:ea typeface="Times New Roman"/>
                  <a:cs typeface="Times New Roman"/>
                  <a:sym typeface="Times New Roman"/>
                </a:rPr>
                <a:t> Air Duct CFD Analysis</a:t>
              </a:r>
              <a:endParaRPr sz="5500" dirty="0">
                <a:solidFill>
                  <a:schemeClr val="lt1"/>
                </a:solidFill>
                <a:latin typeface="Times New Roman"/>
                <a:ea typeface="Times New Roman"/>
                <a:cs typeface="Times New Roman"/>
                <a:sym typeface="Times New Roman"/>
              </a:endParaRPr>
            </a:p>
          </p:txBody>
        </p:sp>
        <p:sp>
          <p:nvSpPr>
            <p:cNvPr id="71" name="Google Shape;71;p13"/>
            <p:cNvSpPr txBox="1"/>
            <p:nvPr/>
          </p:nvSpPr>
          <p:spPr>
            <a:xfrm>
              <a:off x="16046327" y="20718238"/>
              <a:ext cx="8823117" cy="8703481"/>
            </a:xfrm>
            <a:prstGeom prst="rect">
              <a:avLst/>
            </a:prstGeom>
            <a:noFill/>
            <a:ln>
              <a:noFill/>
            </a:ln>
          </p:spPr>
          <p:txBody>
            <a:bodyPr spcFirstLastPara="1" wrap="square" lIns="91425" tIns="91425" rIns="91425" bIns="91425" anchor="t" anchorCtr="0">
              <a:noAutofit/>
            </a:bodyPr>
            <a:lstStyle/>
            <a:p>
              <a:pPr marL="457200" lvl="0" indent="-228600">
                <a:buClr>
                  <a:srgbClr val="073763"/>
                </a:buClr>
                <a:buSzPts val="3600"/>
                <a:buChar char="➔"/>
              </a:pPr>
              <a:r>
                <a:rPr lang="en-US" sz="3600" dirty="0">
                  <a:solidFill>
                    <a:srgbClr val="073763"/>
                  </a:solidFill>
                </a:rPr>
                <a:t>High-speed printing requires rapid material solidification to maintain quality and accuracy</a:t>
              </a:r>
            </a:p>
            <a:p>
              <a:pPr marL="457200" lvl="0" indent="-228600">
                <a:buClr>
                  <a:srgbClr val="073763"/>
                </a:buClr>
                <a:buSzPts val="3600"/>
                <a:buChar char="➔"/>
              </a:pPr>
              <a:r>
                <a:rPr lang="en-US" sz="3600" dirty="0">
                  <a:solidFill>
                    <a:srgbClr val="073763"/>
                  </a:solidFill>
                </a:rPr>
                <a:t>CFD used to ensure duct efficiency and quantify data for future duct development.</a:t>
              </a:r>
            </a:p>
            <a:p>
              <a:pPr marL="457200" lvl="0" indent="-228600">
                <a:buClr>
                  <a:srgbClr val="073763"/>
                </a:buClr>
                <a:buSzPts val="3600"/>
                <a:buChar char="➔"/>
              </a:pPr>
              <a:r>
                <a:rPr lang="en-US" sz="3600" dirty="0">
                  <a:solidFill>
                    <a:srgbClr val="073763"/>
                  </a:solidFill>
                </a:rPr>
                <a:t>Airflow accelerates from 7.5 m/s at the inlet to ~25 m/s at the outlet, maintaining smooth, directed flow</a:t>
              </a:r>
            </a:p>
          </p:txBody>
        </p:sp>
        <p:pic>
          <p:nvPicPr>
            <p:cNvPr id="96" name="Google Shape;96;p13" title="Adobe Express - file.png"/>
            <p:cNvPicPr preferRelativeResize="0"/>
            <p:nvPr/>
          </p:nvPicPr>
          <p:blipFill>
            <a:blip r:embed="rId5">
              <a:alphaModFix/>
            </a:blip>
            <a:stretch>
              <a:fillRect/>
            </a:stretch>
          </p:blipFill>
          <p:spPr>
            <a:xfrm>
              <a:off x="16010728" y="25513142"/>
              <a:ext cx="7926702" cy="3981960"/>
            </a:xfrm>
            <a:prstGeom prst="rect">
              <a:avLst/>
            </a:prstGeom>
            <a:noFill/>
            <a:ln>
              <a:noFill/>
            </a:ln>
          </p:spPr>
        </p:pic>
        <p:pic>
          <p:nvPicPr>
            <p:cNvPr id="97" name="Google Shape;97;p13" title="Screenshot 2026-04-03 192444-Photoroom.png"/>
            <p:cNvPicPr preferRelativeResize="0"/>
            <p:nvPr/>
          </p:nvPicPr>
          <p:blipFill>
            <a:blip r:embed="rId6">
              <a:alphaModFix/>
            </a:blip>
            <a:stretch>
              <a:fillRect/>
            </a:stretch>
          </p:blipFill>
          <p:spPr>
            <a:xfrm>
              <a:off x="22270483" y="25590915"/>
              <a:ext cx="2060876" cy="3858693"/>
            </a:xfrm>
            <a:prstGeom prst="rect">
              <a:avLst/>
            </a:prstGeom>
            <a:noFill/>
            <a:ln>
              <a:noFill/>
            </a:ln>
          </p:spPr>
        </p:pic>
      </p:grpSp>
      <p:pic>
        <p:nvPicPr>
          <p:cNvPr id="101" name="Google Shape;101;p13" title="unh logo-Photoroom.png"/>
          <p:cNvPicPr preferRelativeResize="0"/>
          <p:nvPr/>
        </p:nvPicPr>
        <p:blipFill>
          <a:blip r:embed="rId7">
            <a:alphaModFix/>
          </a:blip>
          <a:stretch>
            <a:fillRect/>
          </a:stretch>
        </p:blipFill>
        <p:spPr>
          <a:xfrm>
            <a:off x="41249038" y="-90904"/>
            <a:ext cx="2611372" cy="2922600"/>
          </a:xfrm>
          <a:prstGeom prst="rect">
            <a:avLst/>
          </a:prstGeom>
          <a:noFill/>
          <a:ln>
            <a:noFill/>
          </a:ln>
        </p:spPr>
      </p:pic>
      <p:sp>
        <p:nvSpPr>
          <p:cNvPr id="102" name="Google Shape;102;p13"/>
          <p:cNvSpPr/>
          <p:nvPr/>
        </p:nvSpPr>
        <p:spPr>
          <a:xfrm>
            <a:off x="32392960" y="27968975"/>
            <a:ext cx="11517440" cy="4963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sp>
        <p:nvSpPr>
          <p:cNvPr id="103" name="Google Shape;103;p13"/>
          <p:cNvSpPr txBox="1"/>
          <p:nvPr/>
        </p:nvSpPr>
        <p:spPr>
          <a:xfrm>
            <a:off x="32453150" y="30479297"/>
            <a:ext cx="11407260" cy="24534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2000" u="sng" dirty="0">
                <a:solidFill>
                  <a:srgbClr val="073763"/>
                </a:solidFill>
                <a:hlinkClick r:id="rId8">
                  <a:extLst>
                    <a:ext uri="{A12FA001-AC4F-418D-AE19-62706E023703}">
                      <ahyp:hlinkClr xmlns:ahyp="http://schemas.microsoft.com/office/drawing/2018/hyperlinkcolor" val="tx"/>
                    </a:ext>
                  </a:extLst>
                </a:hlinkClick>
              </a:rPr>
              <a:t>https://doi.org/10.1016/j.matpr.2021.10.444</a:t>
            </a:r>
            <a:endParaRPr sz="2000" u="sng" dirty="0">
              <a:solidFill>
                <a:srgbClr val="073763"/>
              </a:solidFill>
            </a:endParaRPr>
          </a:p>
          <a:p>
            <a:pPr marL="0" lvl="0" indent="0" algn="l" rtl="0">
              <a:lnSpc>
                <a:spcPct val="100000"/>
              </a:lnSpc>
              <a:spcBef>
                <a:spcPts val="1200"/>
              </a:spcBef>
              <a:spcAft>
                <a:spcPts val="0"/>
              </a:spcAft>
              <a:buNone/>
            </a:pPr>
            <a:r>
              <a:rPr lang="en" sz="2000" u="sng" dirty="0">
                <a:solidFill>
                  <a:srgbClr val="073763"/>
                </a:solidFill>
                <a:hlinkClick r:id="rId9">
                  <a:extLst>
                    <a:ext uri="{A12FA001-AC4F-418D-AE19-62706E023703}">
                      <ahyp:hlinkClr xmlns:ahyp="http://schemas.microsoft.com/office/drawing/2018/hyperlinkcolor" val="tx"/>
                    </a:ext>
                  </a:extLst>
                </a:hlinkClick>
              </a:rPr>
              <a:t>https://oulurepo.oulu.fi/bitstream/handle/10024/48602/nbnfioulu-202404052565.pdf;jsessionid=26DB04669D857F446004A2B7DC8D3129?sequence=1</a:t>
            </a:r>
            <a:r>
              <a:rPr lang="en" sz="2000" dirty="0">
                <a:solidFill>
                  <a:srgbClr val="073763"/>
                </a:solidFill>
              </a:rPr>
              <a:t>  </a:t>
            </a:r>
            <a:endParaRPr sz="2000" dirty="0">
              <a:solidFill>
                <a:srgbClr val="073763"/>
              </a:solidFill>
            </a:endParaRPr>
          </a:p>
          <a:p>
            <a:pPr lvl="0">
              <a:spcBef>
                <a:spcPts val="1200"/>
              </a:spcBef>
            </a:pPr>
            <a:r>
              <a:rPr lang="en-US" sz="2000" dirty="0">
                <a:solidFill>
                  <a:srgbClr val="073763"/>
                </a:solidFill>
                <a:hlinkClick r:id="rId10">
                  <a:extLst>
                    <a:ext uri="{A12FA001-AC4F-418D-AE19-62706E023703}">
                      <ahyp:hlinkClr xmlns:ahyp="http://schemas.microsoft.com/office/drawing/2018/hyperlinkcolor" val="tx"/>
                    </a:ext>
                  </a:extLst>
                </a:hlinkClick>
              </a:rPr>
              <a:t>https://3ddistributed.com/corexy-3d-printer/corexy-kinematics/</a:t>
            </a:r>
            <a:endParaRPr sz="2000" dirty="0">
              <a:solidFill>
                <a:srgbClr val="073763"/>
              </a:solidFill>
            </a:endParaRPr>
          </a:p>
          <a:p>
            <a:pPr marL="0" lvl="0" indent="0" algn="l" rtl="0">
              <a:lnSpc>
                <a:spcPct val="100000"/>
              </a:lnSpc>
              <a:spcBef>
                <a:spcPts val="1200"/>
              </a:spcBef>
              <a:spcAft>
                <a:spcPts val="1200"/>
              </a:spcAft>
              <a:buNone/>
            </a:pPr>
            <a:r>
              <a:rPr lang="en" sz="2400" dirty="0">
                <a:solidFill>
                  <a:srgbClr val="073763"/>
                </a:solidFill>
              </a:rPr>
              <a:t> </a:t>
            </a:r>
            <a:endParaRPr sz="2400" dirty="0">
              <a:solidFill>
                <a:srgbClr val="073763"/>
              </a:solidFill>
            </a:endParaRPr>
          </a:p>
        </p:txBody>
      </p:sp>
      <p:sp>
        <p:nvSpPr>
          <p:cNvPr id="104" name="Google Shape;104;p13"/>
          <p:cNvSpPr txBox="1"/>
          <p:nvPr/>
        </p:nvSpPr>
        <p:spPr>
          <a:xfrm>
            <a:off x="32392960" y="27968975"/>
            <a:ext cx="11498239" cy="1093421"/>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lt1"/>
                </a:solidFill>
                <a:latin typeface="Times New Roman"/>
                <a:ea typeface="Times New Roman"/>
                <a:cs typeface="Times New Roman"/>
                <a:sym typeface="Times New Roman"/>
              </a:rPr>
              <a:t>Sources &amp; Credits</a:t>
            </a:r>
            <a:endParaRPr sz="5500" dirty="0">
              <a:solidFill>
                <a:schemeClr val="lt1"/>
              </a:solidFill>
              <a:latin typeface="Times New Roman"/>
              <a:ea typeface="Times New Roman"/>
              <a:cs typeface="Times New Roman"/>
              <a:sym typeface="Times New Roman"/>
            </a:endParaRPr>
          </a:p>
        </p:txBody>
      </p:sp>
      <p:sp>
        <p:nvSpPr>
          <p:cNvPr id="105" name="Google Shape;105;p13"/>
          <p:cNvSpPr txBox="1"/>
          <p:nvPr/>
        </p:nvSpPr>
        <p:spPr>
          <a:xfrm>
            <a:off x="32441795" y="28911907"/>
            <a:ext cx="11556600" cy="2017800"/>
          </a:xfrm>
          <a:prstGeom prst="rect">
            <a:avLst/>
          </a:prstGeom>
          <a:noFill/>
          <a:ln>
            <a:noFill/>
          </a:ln>
        </p:spPr>
        <p:txBody>
          <a:bodyPr spcFirstLastPara="1" wrap="square" lIns="91425" tIns="91425" rIns="91425" bIns="91425" anchor="t" anchorCtr="0">
            <a:noAutofit/>
          </a:bodyPr>
          <a:lstStyle/>
          <a:p>
            <a:pPr marL="0" lvl="0" indent="0" algn="l" rtl="0">
              <a:lnSpc>
                <a:spcPct val="132142"/>
              </a:lnSpc>
              <a:spcBef>
                <a:spcPts val="0"/>
              </a:spcBef>
              <a:spcAft>
                <a:spcPts val="0"/>
              </a:spcAft>
              <a:buNone/>
            </a:pPr>
            <a:r>
              <a:rPr lang="en" sz="2400" dirty="0">
                <a:solidFill>
                  <a:srgbClr val="073763"/>
                </a:solidFill>
                <a:latin typeface="Roboto"/>
                <a:ea typeface="Roboto"/>
                <a:cs typeface="Roboto"/>
                <a:sym typeface="Roboto"/>
              </a:rPr>
              <a:t>Research Advisor: Juan Carlos Cuevas Bautista, University of New Hampshire</a:t>
            </a:r>
            <a:endParaRPr sz="2400" dirty="0">
              <a:solidFill>
                <a:srgbClr val="073763"/>
              </a:solidFill>
              <a:latin typeface="Roboto"/>
              <a:ea typeface="Roboto"/>
              <a:cs typeface="Roboto"/>
              <a:sym typeface="Roboto"/>
            </a:endParaRPr>
          </a:p>
          <a:p>
            <a:pPr marL="0" lvl="0" indent="0" algn="l" rtl="0">
              <a:lnSpc>
                <a:spcPct val="132142"/>
              </a:lnSpc>
              <a:spcBef>
                <a:spcPts val="300"/>
              </a:spcBef>
              <a:spcAft>
                <a:spcPts val="0"/>
              </a:spcAft>
              <a:buClr>
                <a:schemeClr val="dk1"/>
              </a:buClr>
              <a:buSzPts val="1100"/>
              <a:buFont typeface="Arial"/>
              <a:buNone/>
            </a:pPr>
            <a:r>
              <a:rPr lang="en" sz="2400" dirty="0">
                <a:solidFill>
                  <a:srgbClr val="073763"/>
                </a:solidFill>
                <a:latin typeface="Roboto"/>
                <a:ea typeface="Roboto"/>
                <a:cs typeface="Roboto"/>
                <a:sym typeface="Roboto"/>
              </a:rPr>
              <a:t>CEPS Makerspace: Support with fabrication and ASA-CF printing</a:t>
            </a:r>
            <a:endParaRPr sz="2400" dirty="0">
              <a:solidFill>
                <a:srgbClr val="073763"/>
              </a:solidFill>
              <a:latin typeface="Roboto"/>
              <a:ea typeface="Roboto"/>
              <a:cs typeface="Roboto"/>
              <a:sym typeface="Roboto"/>
            </a:endParaRPr>
          </a:p>
          <a:p>
            <a:pPr marL="0" lvl="0" indent="0" algn="l" rtl="0">
              <a:lnSpc>
                <a:spcPct val="100000"/>
              </a:lnSpc>
              <a:spcBef>
                <a:spcPts val="1200"/>
              </a:spcBef>
              <a:spcAft>
                <a:spcPts val="0"/>
              </a:spcAft>
              <a:buNone/>
            </a:pPr>
            <a:r>
              <a:rPr lang="en-US" sz="2400" dirty="0">
                <a:solidFill>
                  <a:srgbClr val="073763"/>
                </a:solidFill>
              </a:rPr>
              <a:t>E-Center: Providing a space to build the project</a:t>
            </a:r>
            <a:endParaRPr sz="2400" dirty="0">
              <a:solidFill>
                <a:srgbClr val="073763"/>
              </a:solidFill>
            </a:endParaRPr>
          </a:p>
          <a:p>
            <a:pPr marL="0" lvl="0" indent="0" algn="l" rtl="0">
              <a:lnSpc>
                <a:spcPct val="100000"/>
              </a:lnSpc>
              <a:spcBef>
                <a:spcPts val="1200"/>
              </a:spcBef>
              <a:spcAft>
                <a:spcPts val="1200"/>
              </a:spcAft>
              <a:buNone/>
            </a:pPr>
            <a:r>
              <a:rPr lang="en" sz="2400" dirty="0">
                <a:solidFill>
                  <a:srgbClr val="073763"/>
                </a:solidFill>
              </a:rPr>
              <a:t> </a:t>
            </a:r>
            <a:endParaRPr sz="2400" dirty="0">
              <a:solidFill>
                <a:srgbClr val="073763"/>
              </a:solidFill>
            </a:endParaRPr>
          </a:p>
        </p:txBody>
      </p:sp>
      <p:pic>
        <p:nvPicPr>
          <p:cNvPr id="98" name="Google Shape;98;p13" title="ToolHead.PNG"/>
          <p:cNvPicPr preferRelativeResize="0"/>
          <p:nvPr/>
        </p:nvPicPr>
        <p:blipFill rotWithShape="1">
          <a:blip r:embed="rId11">
            <a:alphaModFix/>
          </a:blip>
          <a:srcRect l="27407" r="34170"/>
          <a:stretch/>
        </p:blipFill>
        <p:spPr>
          <a:xfrm>
            <a:off x="16348588" y="25909342"/>
            <a:ext cx="6009601" cy="8162925"/>
          </a:xfrm>
          <a:prstGeom prst="rect">
            <a:avLst/>
          </a:prstGeom>
          <a:noFill/>
          <a:ln>
            <a:noFill/>
          </a:ln>
        </p:spPr>
      </p:pic>
      <p:cxnSp>
        <p:nvCxnSpPr>
          <p:cNvPr id="20" name="Google Shape;89;p13">
            <a:extLst>
              <a:ext uri="{FF2B5EF4-FFF2-40B4-BE49-F238E27FC236}">
                <a16:creationId xmlns:a16="http://schemas.microsoft.com/office/drawing/2014/main" id="{298BEF2E-67FD-142B-7D44-EB1B22738471}"/>
              </a:ext>
            </a:extLst>
          </p:cNvPr>
          <p:cNvCxnSpPr>
            <a:cxnSpLocks/>
          </p:cNvCxnSpPr>
          <p:nvPr/>
        </p:nvCxnSpPr>
        <p:spPr>
          <a:xfrm flipH="1">
            <a:off x="12240746" y="28252454"/>
            <a:ext cx="2533793" cy="1089001"/>
          </a:xfrm>
          <a:prstGeom prst="straightConnector1">
            <a:avLst/>
          </a:prstGeom>
          <a:noFill/>
          <a:ln w="76200" cap="flat" cmpd="sng">
            <a:solidFill>
              <a:srgbClr val="0B5394"/>
            </a:solidFill>
            <a:prstDash val="solid"/>
            <a:round/>
            <a:headEnd type="none" w="med" len="med"/>
            <a:tailEnd type="stealth" w="med" len="med"/>
          </a:ln>
        </p:spPr>
      </p:cxnSp>
      <p:sp>
        <p:nvSpPr>
          <p:cNvPr id="27" name="Google Shape;90;p13">
            <a:extLst>
              <a:ext uri="{FF2B5EF4-FFF2-40B4-BE49-F238E27FC236}">
                <a16:creationId xmlns:a16="http://schemas.microsoft.com/office/drawing/2014/main" id="{3BB18292-5E38-8CE4-06E0-8DD5EC0B7EF0}"/>
              </a:ext>
            </a:extLst>
          </p:cNvPr>
          <p:cNvSpPr txBox="1"/>
          <p:nvPr/>
        </p:nvSpPr>
        <p:spPr>
          <a:xfrm>
            <a:off x="13092060" y="27642172"/>
            <a:ext cx="3706200" cy="401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73763"/>
                </a:solidFill>
              </a:rPr>
              <a:t>EBB36 CAN Board</a:t>
            </a:r>
            <a:endParaRPr sz="3000" dirty="0">
              <a:solidFill>
                <a:srgbClr val="073763"/>
              </a:solidFill>
            </a:endParaRPr>
          </a:p>
        </p:txBody>
      </p:sp>
      <p:cxnSp>
        <p:nvCxnSpPr>
          <p:cNvPr id="29" name="Google Shape;89;p13">
            <a:extLst>
              <a:ext uri="{FF2B5EF4-FFF2-40B4-BE49-F238E27FC236}">
                <a16:creationId xmlns:a16="http://schemas.microsoft.com/office/drawing/2014/main" id="{A2BEE9B1-AF7E-4060-A8E5-60D04B6558BA}"/>
              </a:ext>
            </a:extLst>
          </p:cNvPr>
          <p:cNvCxnSpPr>
            <a:cxnSpLocks/>
          </p:cNvCxnSpPr>
          <p:nvPr/>
        </p:nvCxnSpPr>
        <p:spPr>
          <a:xfrm flipH="1">
            <a:off x="20695552" y="28935211"/>
            <a:ext cx="1228697" cy="517936"/>
          </a:xfrm>
          <a:prstGeom prst="straightConnector1">
            <a:avLst/>
          </a:prstGeom>
          <a:noFill/>
          <a:ln w="76200" cap="flat" cmpd="sng">
            <a:solidFill>
              <a:srgbClr val="0B5394"/>
            </a:solidFill>
            <a:prstDash val="solid"/>
            <a:round/>
            <a:headEnd type="none" w="med" len="med"/>
            <a:tailEnd type="stealth" w="med" len="med"/>
          </a:ln>
        </p:spPr>
      </p:cxnSp>
      <p:sp>
        <p:nvSpPr>
          <p:cNvPr id="30" name="Google Shape;90;p13">
            <a:extLst>
              <a:ext uri="{FF2B5EF4-FFF2-40B4-BE49-F238E27FC236}">
                <a16:creationId xmlns:a16="http://schemas.microsoft.com/office/drawing/2014/main" id="{3E9E8533-FDDD-E501-78CB-A3BCE1CEB329}"/>
              </a:ext>
            </a:extLst>
          </p:cNvPr>
          <p:cNvSpPr txBox="1"/>
          <p:nvPr/>
        </p:nvSpPr>
        <p:spPr>
          <a:xfrm>
            <a:off x="21265374" y="27918873"/>
            <a:ext cx="2254581" cy="9807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73763"/>
                </a:solidFill>
              </a:rPr>
              <a:t>LDO Orbiter Extruder</a:t>
            </a:r>
            <a:endParaRPr sz="3000" dirty="0">
              <a:solidFill>
                <a:srgbClr val="073763"/>
              </a:solidFill>
            </a:endParaRPr>
          </a:p>
        </p:txBody>
      </p:sp>
      <p:cxnSp>
        <p:nvCxnSpPr>
          <p:cNvPr id="33" name="Google Shape;89;p13">
            <a:extLst>
              <a:ext uri="{FF2B5EF4-FFF2-40B4-BE49-F238E27FC236}">
                <a16:creationId xmlns:a16="http://schemas.microsoft.com/office/drawing/2014/main" id="{FD014B24-5C7C-4954-4AC8-C68B1C6666BC}"/>
              </a:ext>
            </a:extLst>
          </p:cNvPr>
          <p:cNvCxnSpPr>
            <a:cxnSpLocks/>
          </p:cNvCxnSpPr>
          <p:nvPr/>
        </p:nvCxnSpPr>
        <p:spPr>
          <a:xfrm flipH="1">
            <a:off x="20452534" y="32161229"/>
            <a:ext cx="897713" cy="138660"/>
          </a:xfrm>
          <a:prstGeom prst="straightConnector1">
            <a:avLst/>
          </a:prstGeom>
          <a:noFill/>
          <a:ln w="76200" cap="flat" cmpd="sng">
            <a:solidFill>
              <a:srgbClr val="0B5394"/>
            </a:solidFill>
            <a:prstDash val="solid"/>
            <a:round/>
            <a:headEnd type="none" w="med" len="med"/>
            <a:tailEnd type="stealth" w="med" len="med"/>
          </a:ln>
        </p:spPr>
      </p:cxnSp>
      <p:sp>
        <p:nvSpPr>
          <p:cNvPr id="34" name="Google Shape;90;p13">
            <a:extLst>
              <a:ext uri="{FF2B5EF4-FFF2-40B4-BE49-F238E27FC236}">
                <a16:creationId xmlns:a16="http://schemas.microsoft.com/office/drawing/2014/main" id="{81F384D5-7CB6-7BE0-B91E-C750F39BDEA1}"/>
              </a:ext>
            </a:extLst>
          </p:cNvPr>
          <p:cNvSpPr txBox="1"/>
          <p:nvPr/>
        </p:nvSpPr>
        <p:spPr>
          <a:xfrm>
            <a:off x="21441347" y="31652815"/>
            <a:ext cx="2135612" cy="56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Rapido HF Hotend</a:t>
            </a:r>
            <a:endParaRPr sz="3000" dirty="0">
              <a:solidFill>
                <a:srgbClr val="073763"/>
              </a:solidFill>
            </a:endParaRPr>
          </a:p>
        </p:txBody>
      </p:sp>
      <p:cxnSp>
        <p:nvCxnSpPr>
          <p:cNvPr id="42" name="Google Shape;89;p13">
            <a:extLst>
              <a:ext uri="{FF2B5EF4-FFF2-40B4-BE49-F238E27FC236}">
                <a16:creationId xmlns:a16="http://schemas.microsoft.com/office/drawing/2014/main" id="{4D8CCCC0-08E3-593A-8E62-6558BE6EEC04}"/>
              </a:ext>
            </a:extLst>
          </p:cNvPr>
          <p:cNvCxnSpPr>
            <a:cxnSpLocks/>
          </p:cNvCxnSpPr>
          <p:nvPr/>
        </p:nvCxnSpPr>
        <p:spPr>
          <a:xfrm flipH="1">
            <a:off x="12688733" y="31995503"/>
            <a:ext cx="2727088" cy="437425"/>
          </a:xfrm>
          <a:prstGeom prst="straightConnector1">
            <a:avLst/>
          </a:prstGeom>
          <a:noFill/>
          <a:ln w="76200" cap="flat" cmpd="sng">
            <a:solidFill>
              <a:srgbClr val="0B5394"/>
            </a:solidFill>
            <a:prstDash val="solid"/>
            <a:round/>
            <a:headEnd type="none" w="med" len="med"/>
            <a:tailEnd type="stealth" w="med" len="med"/>
          </a:ln>
        </p:spPr>
      </p:cxnSp>
      <p:sp>
        <p:nvSpPr>
          <p:cNvPr id="43" name="Google Shape;90;p13">
            <a:extLst>
              <a:ext uri="{FF2B5EF4-FFF2-40B4-BE49-F238E27FC236}">
                <a16:creationId xmlns:a16="http://schemas.microsoft.com/office/drawing/2014/main" id="{83EF4DFA-9039-A65F-4E00-DFEDA87AA14B}"/>
              </a:ext>
            </a:extLst>
          </p:cNvPr>
          <p:cNvSpPr txBox="1"/>
          <p:nvPr/>
        </p:nvSpPr>
        <p:spPr>
          <a:xfrm>
            <a:off x="13028326" y="30502601"/>
            <a:ext cx="3929504" cy="14709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73763"/>
                </a:solidFill>
              </a:rPr>
              <a:t>Eddy Current Probe (for tramming bed) w/ ADXL345</a:t>
            </a:r>
            <a:endParaRPr sz="3000" dirty="0">
              <a:solidFill>
                <a:srgbClr val="073763"/>
              </a:solidFill>
            </a:endParaRPr>
          </a:p>
        </p:txBody>
      </p:sp>
      <p:cxnSp>
        <p:nvCxnSpPr>
          <p:cNvPr id="17" name="Google Shape;89;p13">
            <a:extLst>
              <a:ext uri="{FF2B5EF4-FFF2-40B4-BE49-F238E27FC236}">
                <a16:creationId xmlns:a16="http://schemas.microsoft.com/office/drawing/2014/main" id="{5C308217-0D54-D445-58ED-DCD61479D31B}"/>
              </a:ext>
            </a:extLst>
          </p:cNvPr>
          <p:cNvCxnSpPr>
            <a:cxnSpLocks/>
            <a:stCxn id="18" idx="2"/>
          </p:cNvCxnSpPr>
          <p:nvPr/>
        </p:nvCxnSpPr>
        <p:spPr>
          <a:xfrm flipH="1">
            <a:off x="21105314" y="30813715"/>
            <a:ext cx="1388724" cy="1166312"/>
          </a:xfrm>
          <a:prstGeom prst="straightConnector1">
            <a:avLst/>
          </a:prstGeom>
          <a:noFill/>
          <a:ln w="76200" cap="flat" cmpd="sng">
            <a:solidFill>
              <a:srgbClr val="0B5394"/>
            </a:solidFill>
            <a:prstDash val="solid"/>
            <a:round/>
            <a:headEnd type="none" w="med" len="med"/>
            <a:tailEnd type="stealth" w="med" len="med"/>
          </a:ln>
        </p:spPr>
      </p:cxnSp>
      <p:sp>
        <p:nvSpPr>
          <p:cNvPr id="18" name="Google Shape;90;p13">
            <a:extLst>
              <a:ext uri="{FF2B5EF4-FFF2-40B4-BE49-F238E27FC236}">
                <a16:creationId xmlns:a16="http://schemas.microsoft.com/office/drawing/2014/main" id="{56CEEDFA-5854-7369-2220-A8BA8177E5F1}"/>
              </a:ext>
            </a:extLst>
          </p:cNvPr>
          <p:cNvSpPr txBox="1"/>
          <p:nvPr/>
        </p:nvSpPr>
        <p:spPr>
          <a:xfrm>
            <a:off x="21615404" y="30207014"/>
            <a:ext cx="1757267" cy="606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73763"/>
                </a:solidFill>
              </a:rPr>
              <a:t>Air Ducts</a:t>
            </a:r>
            <a:endParaRPr sz="3000" dirty="0">
              <a:solidFill>
                <a:srgbClr val="073763"/>
              </a:solidFill>
            </a:endParaRPr>
          </a:p>
        </p:txBody>
      </p:sp>
      <p:sp>
        <p:nvSpPr>
          <p:cNvPr id="26" name="Google Shape;84;p13">
            <a:extLst>
              <a:ext uri="{FF2B5EF4-FFF2-40B4-BE49-F238E27FC236}">
                <a16:creationId xmlns:a16="http://schemas.microsoft.com/office/drawing/2014/main" id="{5C5E8B27-13DD-7FBE-5A02-D54EB85FD08E}"/>
              </a:ext>
            </a:extLst>
          </p:cNvPr>
          <p:cNvSpPr txBox="1"/>
          <p:nvPr/>
        </p:nvSpPr>
        <p:spPr>
          <a:xfrm>
            <a:off x="15666060" y="11462534"/>
            <a:ext cx="2264400" cy="85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Y-axis</a:t>
            </a:r>
            <a:endParaRPr sz="3000" dirty="0">
              <a:solidFill>
                <a:srgbClr val="073763"/>
              </a:solidFill>
            </a:endParaRPr>
          </a:p>
        </p:txBody>
      </p:sp>
      <p:cxnSp>
        <p:nvCxnSpPr>
          <p:cNvPr id="28" name="Google Shape;89;p13">
            <a:extLst>
              <a:ext uri="{FF2B5EF4-FFF2-40B4-BE49-F238E27FC236}">
                <a16:creationId xmlns:a16="http://schemas.microsoft.com/office/drawing/2014/main" id="{EBDB1FA2-CA6E-2528-DB71-BEAF5CE70E23}"/>
              </a:ext>
            </a:extLst>
          </p:cNvPr>
          <p:cNvCxnSpPr>
            <a:cxnSpLocks/>
            <a:stCxn id="26" idx="0"/>
          </p:cNvCxnSpPr>
          <p:nvPr/>
        </p:nvCxnSpPr>
        <p:spPr>
          <a:xfrm flipV="1">
            <a:off x="16798260" y="9657739"/>
            <a:ext cx="361353" cy="1804795"/>
          </a:xfrm>
          <a:prstGeom prst="straightConnector1">
            <a:avLst/>
          </a:prstGeom>
          <a:noFill/>
          <a:ln w="76200" cap="flat" cmpd="sng">
            <a:solidFill>
              <a:srgbClr val="0B5394"/>
            </a:solidFill>
            <a:prstDash val="solid"/>
            <a:round/>
            <a:headEnd type="none" w="med" len="med"/>
            <a:tailEnd type="stealth" w="med" len="med"/>
          </a:ln>
        </p:spPr>
      </p:cxnSp>
      <p:sp>
        <p:nvSpPr>
          <p:cNvPr id="39" name="Google Shape;84;p13">
            <a:extLst>
              <a:ext uri="{FF2B5EF4-FFF2-40B4-BE49-F238E27FC236}">
                <a16:creationId xmlns:a16="http://schemas.microsoft.com/office/drawing/2014/main" id="{3EBC8A8A-6184-4B95-91FE-DBF8FE5A29AF}"/>
              </a:ext>
            </a:extLst>
          </p:cNvPr>
          <p:cNvSpPr txBox="1"/>
          <p:nvPr/>
        </p:nvSpPr>
        <p:spPr>
          <a:xfrm>
            <a:off x="20509797" y="11679023"/>
            <a:ext cx="2264400" cy="85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X-axis</a:t>
            </a:r>
            <a:endParaRPr sz="3000" dirty="0">
              <a:solidFill>
                <a:srgbClr val="073763"/>
              </a:solidFill>
            </a:endParaRPr>
          </a:p>
        </p:txBody>
      </p:sp>
      <p:cxnSp>
        <p:nvCxnSpPr>
          <p:cNvPr id="40" name="Google Shape;89;p13">
            <a:extLst>
              <a:ext uri="{FF2B5EF4-FFF2-40B4-BE49-F238E27FC236}">
                <a16:creationId xmlns:a16="http://schemas.microsoft.com/office/drawing/2014/main" id="{8E9E7366-66E1-5C0E-80D7-210CEA8A6728}"/>
              </a:ext>
            </a:extLst>
          </p:cNvPr>
          <p:cNvCxnSpPr>
            <a:cxnSpLocks/>
            <a:stCxn id="39" idx="0"/>
          </p:cNvCxnSpPr>
          <p:nvPr/>
        </p:nvCxnSpPr>
        <p:spPr>
          <a:xfrm flipH="1" flipV="1">
            <a:off x="20353358" y="9452313"/>
            <a:ext cx="1288639" cy="2226710"/>
          </a:xfrm>
          <a:prstGeom prst="straightConnector1">
            <a:avLst/>
          </a:prstGeom>
          <a:noFill/>
          <a:ln w="76200" cap="flat" cmpd="sng">
            <a:solidFill>
              <a:srgbClr val="0B5394"/>
            </a:solidFill>
            <a:prstDash val="solid"/>
            <a:round/>
            <a:headEnd type="none" w="med" len="med"/>
            <a:tailEnd type="stealth" w="med" len="med"/>
          </a:ln>
        </p:spPr>
      </p:cxnSp>
      <p:pic>
        <p:nvPicPr>
          <p:cNvPr id="53" name="Picture 52">
            <a:extLst>
              <a:ext uri="{FF2B5EF4-FFF2-40B4-BE49-F238E27FC236}">
                <a16:creationId xmlns:a16="http://schemas.microsoft.com/office/drawing/2014/main" id="{5365F8B3-974C-E50E-6748-68DD8AC6BDF5}"/>
              </a:ext>
            </a:extLst>
          </p:cNvPr>
          <p:cNvPicPr>
            <a:picLocks noChangeAspect="1"/>
          </p:cNvPicPr>
          <p:nvPr/>
        </p:nvPicPr>
        <p:blipFill>
          <a:blip r:embed="rId12"/>
          <a:srcRect l="14938" r="29934"/>
          <a:stretch>
            <a:fillRect/>
          </a:stretch>
        </p:blipFill>
        <p:spPr>
          <a:xfrm>
            <a:off x="7091173" y="15655137"/>
            <a:ext cx="7334328" cy="7585944"/>
          </a:xfrm>
          <a:prstGeom prst="rect">
            <a:avLst/>
          </a:prstGeom>
        </p:spPr>
      </p:pic>
      <p:pic>
        <p:nvPicPr>
          <p:cNvPr id="110" name="Picture 109">
            <a:extLst>
              <a:ext uri="{FF2B5EF4-FFF2-40B4-BE49-F238E27FC236}">
                <a16:creationId xmlns:a16="http://schemas.microsoft.com/office/drawing/2014/main" id="{55FCD5D1-ED0C-3040-5280-544FFF272D9A}"/>
              </a:ext>
            </a:extLst>
          </p:cNvPr>
          <p:cNvPicPr>
            <a:picLocks noChangeAspect="1"/>
          </p:cNvPicPr>
          <p:nvPr/>
        </p:nvPicPr>
        <p:blipFill>
          <a:blip r:embed="rId13"/>
          <a:stretch>
            <a:fillRect/>
          </a:stretch>
        </p:blipFill>
        <p:spPr>
          <a:xfrm rot="10800000">
            <a:off x="345906" y="16126930"/>
            <a:ext cx="6866844" cy="7383703"/>
          </a:xfrm>
          <a:prstGeom prst="rect">
            <a:avLst/>
          </a:prstGeom>
        </p:spPr>
      </p:pic>
      <p:sp>
        <p:nvSpPr>
          <p:cNvPr id="111" name="Google Shape;90;p13">
            <a:extLst>
              <a:ext uri="{FF2B5EF4-FFF2-40B4-BE49-F238E27FC236}">
                <a16:creationId xmlns:a16="http://schemas.microsoft.com/office/drawing/2014/main" id="{34E89909-6C79-7A34-2215-A920079A5D52}"/>
              </a:ext>
            </a:extLst>
          </p:cNvPr>
          <p:cNvSpPr txBox="1"/>
          <p:nvPr/>
        </p:nvSpPr>
        <p:spPr>
          <a:xfrm>
            <a:off x="1927485" y="21089732"/>
            <a:ext cx="3632801" cy="14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Original CoreXY Belt Layout</a:t>
            </a:r>
            <a:endParaRPr sz="3000" dirty="0">
              <a:solidFill>
                <a:srgbClr val="073763"/>
              </a:solidFill>
            </a:endParaRPr>
          </a:p>
        </p:txBody>
      </p:sp>
      <p:sp>
        <p:nvSpPr>
          <p:cNvPr id="112" name="Google Shape;90;p13">
            <a:extLst>
              <a:ext uri="{FF2B5EF4-FFF2-40B4-BE49-F238E27FC236}">
                <a16:creationId xmlns:a16="http://schemas.microsoft.com/office/drawing/2014/main" id="{DCCFF21E-7A5D-70E6-09DF-B400457EE027}"/>
              </a:ext>
            </a:extLst>
          </p:cNvPr>
          <p:cNvSpPr txBox="1"/>
          <p:nvPr/>
        </p:nvSpPr>
        <p:spPr>
          <a:xfrm>
            <a:off x="9006242" y="20610967"/>
            <a:ext cx="3632801" cy="14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73763"/>
                </a:solidFill>
              </a:rPr>
              <a:t>Modified CoreXY Belt Layout (routed behind the X-axis extrusion)</a:t>
            </a:r>
            <a:endParaRPr sz="3000" dirty="0">
              <a:solidFill>
                <a:srgbClr val="073763"/>
              </a:solidFill>
            </a:endParaRPr>
          </a:p>
        </p:txBody>
      </p:sp>
      <p:cxnSp>
        <p:nvCxnSpPr>
          <p:cNvPr id="120" name="Google Shape;89;p13">
            <a:extLst>
              <a:ext uri="{FF2B5EF4-FFF2-40B4-BE49-F238E27FC236}">
                <a16:creationId xmlns:a16="http://schemas.microsoft.com/office/drawing/2014/main" id="{BD4C7504-860C-86B7-2558-96BE4F67E8FA}"/>
              </a:ext>
            </a:extLst>
          </p:cNvPr>
          <p:cNvCxnSpPr>
            <a:cxnSpLocks/>
            <a:stCxn id="121" idx="2"/>
          </p:cNvCxnSpPr>
          <p:nvPr/>
        </p:nvCxnSpPr>
        <p:spPr>
          <a:xfrm flipH="1">
            <a:off x="13028326" y="29598773"/>
            <a:ext cx="2055724" cy="411208"/>
          </a:xfrm>
          <a:prstGeom prst="straightConnector1">
            <a:avLst/>
          </a:prstGeom>
          <a:noFill/>
          <a:ln w="76200" cap="flat" cmpd="sng">
            <a:solidFill>
              <a:srgbClr val="0B5394"/>
            </a:solidFill>
            <a:prstDash val="solid"/>
            <a:round/>
            <a:headEnd type="none" w="med" len="med"/>
            <a:tailEnd type="stealth" w="med" len="med"/>
          </a:ln>
        </p:spPr>
      </p:cxnSp>
      <p:sp>
        <p:nvSpPr>
          <p:cNvPr id="121" name="Google Shape;90;p13">
            <a:extLst>
              <a:ext uri="{FF2B5EF4-FFF2-40B4-BE49-F238E27FC236}">
                <a16:creationId xmlns:a16="http://schemas.microsoft.com/office/drawing/2014/main" id="{6AA0694D-D846-3DC7-B4FE-9CF5B32042AE}"/>
              </a:ext>
            </a:extLst>
          </p:cNvPr>
          <p:cNvSpPr txBox="1"/>
          <p:nvPr/>
        </p:nvSpPr>
        <p:spPr>
          <a:xfrm>
            <a:off x="12846417" y="29037373"/>
            <a:ext cx="4475266" cy="5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73763"/>
                </a:solidFill>
              </a:rPr>
              <a:t>CPAP Cooling hose Inlet</a:t>
            </a:r>
            <a:endParaRPr sz="3000" dirty="0">
              <a:solidFill>
                <a:srgbClr val="073763"/>
              </a:solidFill>
            </a:endParaRPr>
          </a:p>
        </p:txBody>
      </p:sp>
      <p:grpSp>
        <p:nvGrpSpPr>
          <p:cNvPr id="2" name="Group 1">
            <a:extLst>
              <a:ext uri="{FF2B5EF4-FFF2-40B4-BE49-F238E27FC236}">
                <a16:creationId xmlns:a16="http://schemas.microsoft.com/office/drawing/2014/main" id="{ED03EB32-39A4-9C89-1A5F-E19D3CC020C4}"/>
              </a:ext>
            </a:extLst>
          </p:cNvPr>
          <p:cNvGrpSpPr/>
          <p:nvPr/>
        </p:nvGrpSpPr>
        <p:grpSpPr>
          <a:xfrm>
            <a:off x="14447797" y="18452671"/>
            <a:ext cx="16591484" cy="4649509"/>
            <a:chOff x="18475944" y="19351754"/>
            <a:chExt cx="13164169" cy="4700209"/>
          </a:xfrm>
        </p:grpSpPr>
        <p:sp>
          <p:nvSpPr>
            <p:cNvPr id="99" name="Google Shape;99;p13"/>
            <p:cNvSpPr txBox="1"/>
            <p:nvPr/>
          </p:nvSpPr>
          <p:spPr>
            <a:xfrm>
              <a:off x="18479276" y="19355157"/>
              <a:ext cx="13160837" cy="1085578"/>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lvl="0" algn="ctr"/>
              <a:r>
                <a:rPr lang="en-US" sz="5500" dirty="0">
                  <a:solidFill>
                    <a:schemeClr val="lt1"/>
                  </a:solidFill>
                  <a:latin typeface="Times New Roman"/>
                  <a:ea typeface="Times New Roman"/>
                  <a:cs typeface="Times New Roman"/>
                  <a:sym typeface="Times New Roman"/>
                </a:rPr>
                <a:t>Motion Control</a:t>
              </a:r>
            </a:p>
          </p:txBody>
        </p:sp>
        <p:sp>
          <p:nvSpPr>
            <p:cNvPr id="100" name="Google Shape;100;p13"/>
            <p:cNvSpPr txBox="1"/>
            <p:nvPr/>
          </p:nvSpPr>
          <p:spPr>
            <a:xfrm>
              <a:off x="18475944" y="20466447"/>
              <a:ext cx="9300284" cy="3585516"/>
            </a:xfrm>
            <a:prstGeom prst="rect">
              <a:avLst/>
            </a:prstGeom>
            <a:noFill/>
            <a:ln>
              <a:noFill/>
            </a:ln>
          </p:spPr>
          <p:txBody>
            <a:bodyPr spcFirstLastPara="1" wrap="square" lIns="228600" tIns="91425" rIns="91425" bIns="91425" anchor="t" anchorCtr="0">
              <a:noAutofit/>
            </a:bodyPr>
            <a:lstStyle/>
            <a:p>
              <a:pPr marL="457200" lvl="0" indent="-457200">
                <a:buClr>
                  <a:srgbClr val="073763"/>
                </a:buClr>
                <a:buSzPts val="3600"/>
                <a:buChar char="➔"/>
              </a:pPr>
              <a:r>
                <a:rPr lang="en-US" sz="3600" dirty="0">
                  <a:solidFill>
                    <a:srgbClr val="073763"/>
                  </a:solidFill>
                </a:rPr>
                <a:t>Klipper Firmware: Enables advanced motion tuning not available in most commercial systems</a:t>
              </a:r>
            </a:p>
            <a:p>
              <a:pPr marL="457200" lvl="0" indent="-457200">
                <a:buClr>
                  <a:srgbClr val="073763"/>
                </a:buClr>
                <a:buSzPts val="3600"/>
                <a:buChar char="➔"/>
              </a:pPr>
              <a:r>
                <a:rPr lang="en-US" sz="3600" dirty="0">
                  <a:solidFill>
                    <a:srgbClr val="073763"/>
                  </a:solidFill>
                </a:rPr>
                <a:t>Raspberry Pi: Handles real time motion planning </a:t>
              </a:r>
            </a:p>
            <a:p>
              <a:pPr marL="457200" lvl="0" indent="-457200">
                <a:buClr>
                  <a:srgbClr val="073763"/>
                </a:buClr>
                <a:buSzPts val="3600"/>
                <a:buChar char="➔"/>
              </a:pPr>
              <a:r>
                <a:rPr lang="en-US" sz="3600" dirty="0">
                  <a:solidFill>
                    <a:srgbClr val="073763"/>
                  </a:solidFill>
                </a:rPr>
                <a:t>EBB36&amp;U2C board: Communicates to pi via CAN-Bus, allows for cleaner toolhead wiring</a:t>
              </a:r>
            </a:p>
          </p:txBody>
        </p:sp>
        <p:sp>
          <p:nvSpPr>
            <p:cNvPr id="168" name="Google Shape;63;p13">
              <a:extLst>
                <a:ext uri="{FF2B5EF4-FFF2-40B4-BE49-F238E27FC236}">
                  <a16:creationId xmlns:a16="http://schemas.microsoft.com/office/drawing/2014/main" id="{99D42A02-4E5B-4D2D-313F-CFF3821EB258}"/>
                </a:ext>
              </a:extLst>
            </p:cNvPr>
            <p:cNvSpPr/>
            <p:nvPr/>
          </p:nvSpPr>
          <p:spPr>
            <a:xfrm>
              <a:off x="18475945" y="19351754"/>
              <a:ext cx="13157862" cy="4660971"/>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grpSp>
      <p:pic>
        <p:nvPicPr>
          <p:cNvPr id="13" name="Picture 12">
            <a:extLst>
              <a:ext uri="{FF2B5EF4-FFF2-40B4-BE49-F238E27FC236}">
                <a16:creationId xmlns:a16="http://schemas.microsoft.com/office/drawing/2014/main" id="{33F86FA8-16BB-14BE-BB05-914BC9F043E1}"/>
              </a:ext>
            </a:extLst>
          </p:cNvPr>
          <p:cNvPicPr>
            <a:picLocks noChangeAspect="1"/>
          </p:cNvPicPr>
          <p:nvPr/>
        </p:nvPicPr>
        <p:blipFill>
          <a:blip r:embed="rId14"/>
          <a:stretch>
            <a:fillRect/>
          </a:stretch>
        </p:blipFill>
        <p:spPr>
          <a:xfrm>
            <a:off x="11990" y="28002560"/>
            <a:ext cx="8352099" cy="4694505"/>
          </a:xfrm>
          <a:prstGeom prst="rect">
            <a:avLst/>
          </a:prstGeom>
        </p:spPr>
      </p:pic>
      <p:sp>
        <p:nvSpPr>
          <p:cNvPr id="15" name="Google Shape;99;p13">
            <a:extLst>
              <a:ext uri="{FF2B5EF4-FFF2-40B4-BE49-F238E27FC236}">
                <a16:creationId xmlns:a16="http://schemas.microsoft.com/office/drawing/2014/main" id="{47C1C605-8EA1-3771-FC4D-F38C8839D61C}"/>
              </a:ext>
            </a:extLst>
          </p:cNvPr>
          <p:cNvSpPr txBox="1"/>
          <p:nvPr/>
        </p:nvSpPr>
        <p:spPr>
          <a:xfrm>
            <a:off x="0" y="23062593"/>
            <a:ext cx="8410058" cy="1153240"/>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lvl="0" algn="ctr"/>
            <a:r>
              <a:rPr lang="en-US" sz="5500" dirty="0">
                <a:solidFill>
                  <a:schemeClr val="lt1"/>
                </a:solidFill>
                <a:latin typeface="Times New Roman"/>
                <a:ea typeface="Times New Roman"/>
                <a:cs typeface="Times New Roman"/>
                <a:sym typeface="Times New Roman"/>
              </a:rPr>
              <a:t>XY Joints</a:t>
            </a:r>
          </a:p>
        </p:txBody>
      </p:sp>
      <p:sp>
        <p:nvSpPr>
          <p:cNvPr id="16" name="Google Shape;100;p13">
            <a:extLst>
              <a:ext uri="{FF2B5EF4-FFF2-40B4-BE49-F238E27FC236}">
                <a16:creationId xmlns:a16="http://schemas.microsoft.com/office/drawing/2014/main" id="{667F3BF2-1F0B-A995-4F31-B7A112A9CCFB}"/>
              </a:ext>
            </a:extLst>
          </p:cNvPr>
          <p:cNvSpPr txBox="1"/>
          <p:nvPr/>
        </p:nvSpPr>
        <p:spPr>
          <a:xfrm>
            <a:off x="-53233" y="24215834"/>
            <a:ext cx="8525733" cy="4008061"/>
          </a:xfrm>
          <a:prstGeom prst="rect">
            <a:avLst/>
          </a:prstGeom>
          <a:noFill/>
          <a:ln>
            <a:noFill/>
          </a:ln>
        </p:spPr>
        <p:txBody>
          <a:bodyPr spcFirstLastPara="1" wrap="square" lIns="228600" tIns="91425" rIns="91425" bIns="91425" anchor="t" anchorCtr="0">
            <a:noAutofit/>
          </a:bodyPr>
          <a:lstStyle/>
          <a:p>
            <a:pPr marL="457200" indent="-457200">
              <a:buClr>
                <a:srgbClr val="073763"/>
              </a:buClr>
              <a:buSzPts val="3600"/>
              <a:buFont typeface="Arial"/>
              <a:buChar char="➔"/>
            </a:pPr>
            <a:r>
              <a:rPr lang="en-US" sz="3600" dirty="0">
                <a:solidFill>
                  <a:srgbClr val="073763"/>
                </a:solidFill>
              </a:rPr>
              <a:t>XY Joints are a critical interface linking belts to toolhead</a:t>
            </a:r>
          </a:p>
          <a:p>
            <a:pPr marL="457200" lvl="0" indent="-457200">
              <a:buClr>
                <a:srgbClr val="073763"/>
              </a:buClr>
              <a:buSzPts val="3600"/>
              <a:buChar char="➔"/>
            </a:pPr>
            <a:r>
              <a:rPr lang="en-US" sz="3600" dirty="0">
                <a:solidFill>
                  <a:srgbClr val="073763"/>
                </a:solidFill>
              </a:rPr>
              <a:t>Geometry controls belt alignment and tension consistency along both X&amp;Y</a:t>
            </a:r>
          </a:p>
          <a:p>
            <a:pPr marL="457200" lvl="0" indent="-457200">
              <a:buClr>
                <a:srgbClr val="073763"/>
              </a:buClr>
              <a:buSzPts val="3600"/>
              <a:buChar char="➔"/>
            </a:pPr>
            <a:r>
              <a:rPr lang="en-US" sz="3600" dirty="0">
                <a:solidFill>
                  <a:srgbClr val="073763"/>
                </a:solidFill>
              </a:rPr>
              <a:t> ASA-CF resists creep well under constant tension &amp; heat</a:t>
            </a:r>
          </a:p>
          <a:p>
            <a:pPr marL="457200" lvl="0" indent="-457200">
              <a:buClr>
                <a:srgbClr val="073763"/>
              </a:buClr>
              <a:buSzPts val="3600"/>
              <a:buChar char="➔"/>
            </a:pPr>
            <a:endParaRPr lang="en-US" sz="3600" dirty="0">
              <a:solidFill>
                <a:srgbClr val="073763"/>
              </a:solidFill>
            </a:endParaRPr>
          </a:p>
        </p:txBody>
      </p:sp>
      <p:sp>
        <p:nvSpPr>
          <p:cNvPr id="66" name="Google Shape;66;p13"/>
          <p:cNvSpPr txBox="1"/>
          <p:nvPr/>
        </p:nvSpPr>
        <p:spPr>
          <a:xfrm>
            <a:off x="32193099" y="23057425"/>
            <a:ext cx="11698101" cy="1156682"/>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lt1"/>
                </a:solidFill>
                <a:latin typeface="Times New Roman"/>
                <a:ea typeface="Times New Roman"/>
                <a:cs typeface="Times New Roman"/>
                <a:sym typeface="Times New Roman"/>
              </a:rPr>
              <a:t>Results &amp; Performance</a:t>
            </a:r>
            <a:endParaRPr sz="5500" dirty="0">
              <a:solidFill>
                <a:schemeClr val="lt1"/>
              </a:solidFill>
              <a:latin typeface="Times New Roman"/>
              <a:ea typeface="Times New Roman"/>
              <a:cs typeface="Times New Roman"/>
              <a:sym typeface="Times New Roman"/>
            </a:endParaRPr>
          </a:p>
        </p:txBody>
      </p:sp>
      <p:pic>
        <p:nvPicPr>
          <p:cNvPr id="78" name="Google Shape;78;p13" title="Resonance graph URC.png"/>
          <p:cNvPicPr preferRelativeResize="0"/>
          <p:nvPr/>
        </p:nvPicPr>
        <p:blipFill>
          <a:blip r:embed="rId15">
            <a:alphaModFix/>
          </a:blip>
          <a:stretch>
            <a:fillRect/>
          </a:stretch>
        </p:blipFill>
        <p:spPr>
          <a:xfrm>
            <a:off x="31063540" y="9282633"/>
            <a:ext cx="12827659" cy="9178325"/>
          </a:xfrm>
          <a:prstGeom prst="rect">
            <a:avLst/>
          </a:prstGeom>
          <a:noFill/>
          <a:ln w="38100" cap="flat" cmpd="sng">
            <a:solidFill>
              <a:schemeClr val="dk1"/>
            </a:solidFill>
            <a:prstDash val="solid"/>
            <a:round/>
            <a:headEnd type="none" w="sm" len="sm"/>
            <a:tailEnd type="none" w="sm" len="sm"/>
          </a:ln>
        </p:spPr>
      </p:pic>
      <p:pic>
        <p:nvPicPr>
          <p:cNvPr id="24" name="Picture 23">
            <a:extLst>
              <a:ext uri="{FF2B5EF4-FFF2-40B4-BE49-F238E27FC236}">
                <a16:creationId xmlns:a16="http://schemas.microsoft.com/office/drawing/2014/main" id="{6BC4D0A4-FA6C-58F0-96F3-B7A0A20F2698}"/>
              </a:ext>
            </a:extLst>
          </p:cNvPr>
          <p:cNvPicPr>
            <a:picLocks noChangeAspect="1"/>
          </p:cNvPicPr>
          <p:nvPr/>
        </p:nvPicPr>
        <p:blipFill>
          <a:blip r:embed="rId16"/>
          <a:srcRect t="3268"/>
          <a:stretch>
            <a:fillRect/>
          </a:stretch>
        </p:blipFill>
        <p:spPr>
          <a:xfrm>
            <a:off x="26040080" y="19526506"/>
            <a:ext cx="4974941" cy="3498921"/>
          </a:xfrm>
          <a:prstGeom prst="rect">
            <a:avLst/>
          </a:prstGeom>
        </p:spPr>
      </p:pic>
      <p:grpSp>
        <p:nvGrpSpPr>
          <p:cNvPr id="113" name="Group 112">
            <a:extLst>
              <a:ext uri="{FF2B5EF4-FFF2-40B4-BE49-F238E27FC236}">
                <a16:creationId xmlns:a16="http://schemas.microsoft.com/office/drawing/2014/main" id="{F3E04DE3-98EC-50F5-A68B-BD332B31F5BA}"/>
              </a:ext>
            </a:extLst>
          </p:cNvPr>
          <p:cNvGrpSpPr/>
          <p:nvPr/>
        </p:nvGrpSpPr>
        <p:grpSpPr>
          <a:xfrm>
            <a:off x="31039281" y="18452670"/>
            <a:ext cx="12876179" cy="4618341"/>
            <a:chOff x="31015021" y="2921904"/>
            <a:chExt cx="12876179" cy="4649664"/>
          </a:xfrm>
        </p:grpSpPr>
        <p:sp>
          <p:nvSpPr>
            <p:cNvPr id="41" name="Google Shape;65;p13">
              <a:extLst>
                <a:ext uri="{FF2B5EF4-FFF2-40B4-BE49-F238E27FC236}">
                  <a16:creationId xmlns:a16="http://schemas.microsoft.com/office/drawing/2014/main" id="{734E4934-0955-C2E1-543A-449DA4B56665}"/>
                </a:ext>
              </a:extLst>
            </p:cNvPr>
            <p:cNvSpPr txBox="1"/>
            <p:nvPr/>
          </p:nvSpPr>
          <p:spPr>
            <a:xfrm>
              <a:off x="31059350" y="4026828"/>
              <a:ext cx="12831850" cy="3520941"/>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rgbClr val="073763"/>
                </a:buClr>
                <a:buSzPts val="3600"/>
                <a:buChar char="➔"/>
              </a:pPr>
              <a:r>
                <a:rPr lang="en-US" sz="3600" dirty="0">
                  <a:solidFill>
                    <a:srgbClr val="073763"/>
                  </a:solidFill>
                </a:rPr>
                <a:t>Uneven belt tension (both must be tensioned equally)</a:t>
              </a:r>
            </a:p>
            <a:p>
              <a:pPr marL="457200" lvl="0" indent="-228600" algn="l" rtl="0">
                <a:lnSpc>
                  <a:spcPct val="100000"/>
                </a:lnSpc>
                <a:spcBef>
                  <a:spcPts val="0"/>
                </a:spcBef>
                <a:spcAft>
                  <a:spcPts val="0"/>
                </a:spcAft>
                <a:buClr>
                  <a:srgbClr val="073763"/>
                </a:buClr>
                <a:buSzPts val="3600"/>
                <a:buChar char="➔"/>
              </a:pPr>
              <a:r>
                <a:rPr lang="en-US" sz="3600" dirty="0">
                  <a:solidFill>
                    <a:srgbClr val="073763"/>
                  </a:solidFill>
                </a:rPr>
                <a:t>Poor manufacturing: incorrect dimensions on sent parts</a:t>
              </a:r>
            </a:p>
            <a:p>
              <a:pPr marL="457200" lvl="0" indent="-228600" algn="l" rtl="0">
                <a:lnSpc>
                  <a:spcPct val="100000"/>
                </a:lnSpc>
                <a:spcBef>
                  <a:spcPts val="0"/>
                </a:spcBef>
                <a:spcAft>
                  <a:spcPts val="0"/>
                </a:spcAft>
                <a:buClr>
                  <a:srgbClr val="073763"/>
                </a:buClr>
                <a:buSzPts val="3600"/>
                <a:buChar char="➔"/>
              </a:pPr>
              <a:r>
                <a:rPr lang="en-US" sz="3600" dirty="0">
                  <a:solidFill>
                    <a:srgbClr val="073763"/>
                  </a:solidFill>
                </a:rPr>
                <a:t>Frame construction: Frame squareness affects motion</a:t>
              </a:r>
            </a:p>
            <a:p>
              <a:pPr marL="457200" lvl="0" indent="-228600" algn="l" rtl="0">
                <a:lnSpc>
                  <a:spcPct val="100000"/>
                </a:lnSpc>
                <a:spcBef>
                  <a:spcPts val="0"/>
                </a:spcBef>
                <a:spcAft>
                  <a:spcPts val="0"/>
                </a:spcAft>
                <a:buClr>
                  <a:srgbClr val="073763"/>
                </a:buClr>
                <a:buSzPts val="3600"/>
                <a:buChar char="➔"/>
              </a:pPr>
              <a:r>
                <a:rPr lang="en-US" sz="3600" dirty="0">
                  <a:solidFill>
                    <a:srgbClr val="073763"/>
                  </a:solidFill>
                </a:rPr>
                <a:t>Interacting parts: Designing a layout of components that allows correct interaction of parts.</a:t>
              </a:r>
            </a:p>
          </p:txBody>
        </p:sp>
        <p:sp>
          <p:nvSpPr>
            <p:cNvPr id="44" name="Google Shape;66;p13">
              <a:extLst>
                <a:ext uri="{FF2B5EF4-FFF2-40B4-BE49-F238E27FC236}">
                  <a16:creationId xmlns:a16="http://schemas.microsoft.com/office/drawing/2014/main" id="{B55DA35D-2983-137D-EC83-A4E99CAC9F2F}"/>
                </a:ext>
              </a:extLst>
            </p:cNvPr>
            <p:cNvSpPr txBox="1"/>
            <p:nvPr/>
          </p:nvSpPr>
          <p:spPr>
            <a:xfrm>
              <a:off x="31015021" y="2930249"/>
              <a:ext cx="12845389" cy="1072774"/>
            </a:xfrm>
            <a:prstGeom prst="rect">
              <a:avLst/>
            </a:prstGeom>
            <a:gradFill>
              <a:gsLst>
                <a:gs pos="0">
                  <a:srgbClr val="073763"/>
                </a:gs>
                <a:gs pos="100000">
                  <a:srgbClr val="737373"/>
                </a:gs>
              </a:gsLst>
              <a:lin ang="5400012" scaled="0"/>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500" dirty="0">
                  <a:solidFill>
                    <a:schemeClr val="lt1"/>
                  </a:solidFill>
                  <a:latin typeface="Times New Roman"/>
                  <a:ea typeface="Times New Roman"/>
                  <a:cs typeface="Times New Roman"/>
                  <a:sym typeface="Times New Roman"/>
                </a:rPr>
                <a:t>Failure Modes / Design Challenges</a:t>
              </a:r>
              <a:endParaRPr sz="5500" dirty="0">
                <a:solidFill>
                  <a:schemeClr val="lt1"/>
                </a:solidFill>
                <a:latin typeface="Times New Roman"/>
                <a:ea typeface="Times New Roman"/>
                <a:cs typeface="Times New Roman"/>
                <a:sym typeface="Times New Roman"/>
              </a:endParaRPr>
            </a:p>
          </p:txBody>
        </p:sp>
        <p:sp>
          <p:nvSpPr>
            <p:cNvPr id="109" name="Google Shape;63;p13">
              <a:extLst>
                <a:ext uri="{FF2B5EF4-FFF2-40B4-BE49-F238E27FC236}">
                  <a16:creationId xmlns:a16="http://schemas.microsoft.com/office/drawing/2014/main" id="{6D5C7F05-3FEF-12FE-8B92-16BDC16F4569}"/>
                </a:ext>
              </a:extLst>
            </p:cNvPr>
            <p:cNvSpPr/>
            <p:nvPr/>
          </p:nvSpPr>
          <p:spPr>
            <a:xfrm>
              <a:off x="31015021" y="2921904"/>
              <a:ext cx="12845389" cy="4649664"/>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616</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Roboto</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Pavel Subotskij</cp:lastModifiedBy>
  <cp:revision>18</cp:revision>
  <dcterms:modified xsi:type="dcterms:W3CDTF">2026-04-19T23:04:33Z</dcterms:modified>
</cp:coreProperties>
</file>