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4"/>
  </p:notesMasterIdLst>
  <p:sldIdLst>
    <p:sldId id="256" r:id="rId3"/>
  </p:sldIdLst>
  <p:sldSz cx="43891200" cy="329184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userDrawn="1">
          <p15:clr>
            <a:srgbClr val="747775"/>
          </p15:clr>
        </p15:guide>
        <p15:guide id="2" pos="13824"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94660"/>
  </p:normalViewPr>
  <p:slideViewPr>
    <p:cSldViewPr snapToGrid="0">
      <p:cViewPr>
        <p:scale>
          <a:sx n="16" d="100"/>
          <a:sy n="16" d="100"/>
        </p:scale>
        <p:origin x="1156" y="28"/>
      </p:cViewPr>
      <p:guideLst>
        <p:guide orient="horz" pos="10368"/>
        <p:guide pos="13824"/>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52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96d8aee89d_2_84:notes"/>
          <p:cNvSpPr txBox="1">
            <a:spLocks noGrp="1"/>
          </p:cNvSpPr>
          <p:nvPr>
            <p:ph type="body" idx="1"/>
          </p:nvPr>
        </p:nvSpPr>
        <p:spPr>
          <a:xfrm>
            <a:off x="914391" y="3257543"/>
            <a:ext cx="7315187" cy="3086093"/>
          </a:xfrm>
          <a:prstGeom prst="rect">
            <a:avLst/>
          </a:prstGeom>
        </p:spPr>
        <p:txBody>
          <a:bodyPr spcFirstLastPara="1" wrap="square" lIns="88825" tIns="88825" rIns="88825" bIns="88825" anchor="t" anchorCtr="0">
            <a:noAutofit/>
          </a:bodyPr>
          <a:lstStyle/>
          <a:p>
            <a:pPr marL="0" lvl="0" indent="0" algn="l" rtl="0">
              <a:spcBef>
                <a:spcPts val="0"/>
              </a:spcBef>
              <a:spcAft>
                <a:spcPts val="0"/>
              </a:spcAft>
              <a:buNone/>
            </a:pPr>
            <a:endParaRPr dirty="0"/>
          </a:p>
        </p:txBody>
      </p:sp>
      <p:sp>
        <p:nvSpPr>
          <p:cNvPr id="136" name="Google Shape;136;g396d8aee89d_2_8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496198" y="4765280"/>
            <a:ext cx="40898880" cy="1313664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24960"/>
            </a:lvl1pPr>
            <a:lvl2pPr lvl="1" algn="ctr">
              <a:spcBef>
                <a:spcPts val="0"/>
              </a:spcBef>
              <a:spcAft>
                <a:spcPts val="0"/>
              </a:spcAft>
              <a:buSzPts val="5200"/>
              <a:buNone/>
              <a:defRPr sz="24960"/>
            </a:lvl2pPr>
            <a:lvl3pPr lvl="2" algn="ctr">
              <a:spcBef>
                <a:spcPts val="0"/>
              </a:spcBef>
              <a:spcAft>
                <a:spcPts val="0"/>
              </a:spcAft>
              <a:buSzPts val="5200"/>
              <a:buNone/>
              <a:defRPr sz="24960"/>
            </a:lvl3pPr>
            <a:lvl4pPr lvl="3" algn="ctr">
              <a:spcBef>
                <a:spcPts val="0"/>
              </a:spcBef>
              <a:spcAft>
                <a:spcPts val="0"/>
              </a:spcAft>
              <a:buSzPts val="5200"/>
              <a:buNone/>
              <a:defRPr sz="24960"/>
            </a:lvl4pPr>
            <a:lvl5pPr lvl="4" algn="ctr">
              <a:spcBef>
                <a:spcPts val="0"/>
              </a:spcBef>
              <a:spcAft>
                <a:spcPts val="0"/>
              </a:spcAft>
              <a:buSzPts val="5200"/>
              <a:buNone/>
              <a:defRPr sz="24960"/>
            </a:lvl5pPr>
            <a:lvl6pPr lvl="5" algn="ctr">
              <a:spcBef>
                <a:spcPts val="0"/>
              </a:spcBef>
              <a:spcAft>
                <a:spcPts val="0"/>
              </a:spcAft>
              <a:buSzPts val="5200"/>
              <a:buNone/>
              <a:defRPr sz="24960"/>
            </a:lvl6pPr>
            <a:lvl7pPr lvl="6" algn="ctr">
              <a:spcBef>
                <a:spcPts val="0"/>
              </a:spcBef>
              <a:spcAft>
                <a:spcPts val="0"/>
              </a:spcAft>
              <a:buSzPts val="5200"/>
              <a:buNone/>
              <a:defRPr sz="24960"/>
            </a:lvl7pPr>
            <a:lvl8pPr lvl="7" algn="ctr">
              <a:spcBef>
                <a:spcPts val="0"/>
              </a:spcBef>
              <a:spcAft>
                <a:spcPts val="0"/>
              </a:spcAft>
              <a:buSzPts val="5200"/>
              <a:buNone/>
              <a:defRPr sz="24960"/>
            </a:lvl8pPr>
            <a:lvl9pPr lvl="8" algn="ctr">
              <a:spcBef>
                <a:spcPts val="0"/>
              </a:spcBef>
              <a:spcAft>
                <a:spcPts val="0"/>
              </a:spcAft>
              <a:buSzPts val="5200"/>
              <a:buNone/>
              <a:defRPr sz="24960"/>
            </a:lvl9pPr>
          </a:lstStyle>
          <a:p>
            <a:endParaRPr/>
          </a:p>
        </p:txBody>
      </p:sp>
      <p:sp>
        <p:nvSpPr>
          <p:cNvPr id="11" name="Google Shape;11;p2"/>
          <p:cNvSpPr txBox="1">
            <a:spLocks noGrp="1"/>
          </p:cNvSpPr>
          <p:nvPr>
            <p:ph type="subTitle" idx="1"/>
          </p:nvPr>
        </p:nvSpPr>
        <p:spPr>
          <a:xfrm>
            <a:off x="1496160" y="18138400"/>
            <a:ext cx="40898880" cy="507264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13440"/>
            </a:lvl1pPr>
            <a:lvl2pPr lvl="1" algn="ctr">
              <a:lnSpc>
                <a:spcPct val="100000"/>
              </a:lnSpc>
              <a:spcBef>
                <a:spcPts val="0"/>
              </a:spcBef>
              <a:spcAft>
                <a:spcPts val="0"/>
              </a:spcAft>
              <a:buSzPts val="2800"/>
              <a:buNone/>
              <a:defRPr sz="13440"/>
            </a:lvl2pPr>
            <a:lvl3pPr lvl="2" algn="ctr">
              <a:lnSpc>
                <a:spcPct val="100000"/>
              </a:lnSpc>
              <a:spcBef>
                <a:spcPts val="0"/>
              </a:spcBef>
              <a:spcAft>
                <a:spcPts val="0"/>
              </a:spcAft>
              <a:buSzPts val="2800"/>
              <a:buNone/>
              <a:defRPr sz="13440"/>
            </a:lvl3pPr>
            <a:lvl4pPr lvl="3" algn="ctr">
              <a:lnSpc>
                <a:spcPct val="100000"/>
              </a:lnSpc>
              <a:spcBef>
                <a:spcPts val="0"/>
              </a:spcBef>
              <a:spcAft>
                <a:spcPts val="0"/>
              </a:spcAft>
              <a:buSzPts val="2800"/>
              <a:buNone/>
              <a:defRPr sz="13440"/>
            </a:lvl4pPr>
            <a:lvl5pPr lvl="4" algn="ctr">
              <a:lnSpc>
                <a:spcPct val="100000"/>
              </a:lnSpc>
              <a:spcBef>
                <a:spcPts val="0"/>
              </a:spcBef>
              <a:spcAft>
                <a:spcPts val="0"/>
              </a:spcAft>
              <a:buSzPts val="2800"/>
              <a:buNone/>
              <a:defRPr sz="13440"/>
            </a:lvl5pPr>
            <a:lvl6pPr lvl="5" algn="ctr">
              <a:lnSpc>
                <a:spcPct val="100000"/>
              </a:lnSpc>
              <a:spcBef>
                <a:spcPts val="0"/>
              </a:spcBef>
              <a:spcAft>
                <a:spcPts val="0"/>
              </a:spcAft>
              <a:buSzPts val="2800"/>
              <a:buNone/>
              <a:defRPr sz="13440"/>
            </a:lvl6pPr>
            <a:lvl7pPr lvl="6" algn="ctr">
              <a:lnSpc>
                <a:spcPct val="100000"/>
              </a:lnSpc>
              <a:spcBef>
                <a:spcPts val="0"/>
              </a:spcBef>
              <a:spcAft>
                <a:spcPts val="0"/>
              </a:spcAft>
              <a:buSzPts val="2800"/>
              <a:buNone/>
              <a:defRPr sz="13440"/>
            </a:lvl7pPr>
            <a:lvl8pPr lvl="7" algn="ctr">
              <a:lnSpc>
                <a:spcPct val="100000"/>
              </a:lnSpc>
              <a:spcBef>
                <a:spcPts val="0"/>
              </a:spcBef>
              <a:spcAft>
                <a:spcPts val="0"/>
              </a:spcAft>
              <a:buSzPts val="2800"/>
              <a:buNone/>
              <a:defRPr sz="13440"/>
            </a:lvl8pPr>
            <a:lvl9pPr lvl="8" algn="ctr">
              <a:lnSpc>
                <a:spcPct val="100000"/>
              </a:lnSpc>
              <a:spcBef>
                <a:spcPts val="0"/>
              </a:spcBef>
              <a:spcAft>
                <a:spcPts val="0"/>
              </a:spcAft>
              <a:buSzPts val="2800"/>
              <a:buNone/>
              <a:defRPr sz="13440"/>
            </a:lvl9pPr>
          </a:lstStyle>
          <a:p>
            <a:endParaRPr/>
          </a:p>
        </p:txBody>
      </p:sp>
      <p:sp>
        <p:nvSpPr>
          <p:cNvPr id="12" name="Google Shape;12;p2"/>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496160" y="7079200"/>
            <a:ext cx="40898880" cy="1256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57605"/>
            </a:lvl1pPr>
            <a:lvl2pPr lvl="1" algn="ctr">
              <a:spcBef>
                <a:spcPts val="0"/>
              </a:spcBef>
              <a:spcAft>
                <a:spcPts val="0"/>
              </a:spcAft>
              <a:buSzPts val="12000"/>
              <a:buNone/>
              <a:defRPr sz="57605"/>
            </a:lvl2pPr>
            <a:lvl3pPr lvl="2" algn="ctr">
              <a:spcBef>
                <a:spcPts val="0"/>
              </a:spcBef>
              <a:spcAft>
                <a:spcPts val="0"/>
              </a:spcAft>
              <a:buSzPts val="12000"/>
              <a:buNone/>
              <a:defRPr sz="57605"/>
            </a:lvl3pPr>
            <a:lvl4pPr lvl="3" algn="ctr">
              <a:spcBef>
                <a:spcPts val="0"/>
              </a:spcBef>
              <a:spcAft>
                <a:spcPts val="0"/>
              </a:spcAft>
              <a:buSzPts val="12000"/>
              <a:buNone/>
              <a:defRPr sz="57605"/>
            </a:lvl4pPr>
            <a:lvl5pPr lvl="4" algn="ctr">
              <a:spcBef>
                <a:spcPts val="0"/>
              </a:spcBef>
              <a:spcAft>
                <a:spcPts val="0"/>
              </a:spcAft>
              <a:buSzPts val="12000"/>
              <a:buNone/>
              <a:defRPr sz="57605"/>
            </a:lvl5pPr>
            <a:lvl6pPr lvl="5" algn="ctr">
              <a:spcBef>
                <a:spcPts val="0"/>
              </a:spcBef>
              <a:spcAft>
                <a:spcPts val="0"/>
              </a:spcAft>
              <a:buSzPts val="12000"/>
              <a:buNone/>
              <a:defRPr sz="57605"/>
            </a:lvl6pPr>
            <a:lvl7pPr lvl="6" algn="ctr">
              <a:spcBef>
                <a:spcPts val="0"/>
              </a:spcBef>
              <a:spcAft>
                <a:spcPts val="0"/>
              </a:spcAft>
              <a:buSzPts val="12000"/>
              <a:buNone/>
              <a:defRPr sz="57605"/>
            </a:lvl7pPr>
            <a:lvl8pPr lvl="7" algn="ctr">
              <a:spcBef>
                <a:spcPts val="0"/>
              </a:spcBef>
              <a:spcAft>
                <a:spcPts val="0"/>
              </a:spcAft>
              <a:buSzPts val="12000"/>
              <a:buNone/>
              <a:defRPr sz="57605"/>
            </a:lvl8pPr>
            <a:lvl9pPr lvl="8" algn="ctr">
              <a:spcBef>
                <a:spcPts val="0"/>
              </a:spcBef>
              <a:spcAft>
                <a:spcPts val="0"/>
              </a:spcAft>
              <a:buSzPts val="12000"/>
              <a:buNone/>
              <a:defRPr sz="57605"/>
            </a:lvl9pPr>
          </a:lstStyle>
          <a:p>
            <a:r>
              <a:t>xx%</a:t>
            </a:r>
          </a:p>
        </p:txBody>
      </p:sp>
      <p:sp>
        <p:nvSpPr>
          <p:cNvPr id="46" name="Google Shape;46;p11"/>
          <p:cNvSpPr txBox="1">
            <a:spLocks noGrp="1"/>
          </p:cNvSpPr>
          <p:nvPr>
            <p:ph type="body" idx="1"/>
          </p:nvPr>
        </p:nvSpPr>
        <p:spPr>
          <a:xfrm>
            <a:off x="1496160" y="20174240"/>
            <a:ext cx="40898880" cy="8325120"/>
          </a:xfrm>
          <a:prstGeom prst="rect">
            <a:avLst/>
          </a:prstGeom>
        </p:spPr>
        <p:txBody>
          <a:bodyPr spcFirstLastPara="1" wrap="square" lIns="91425" tIns="91425" rIns="91425" bIns="91425" anchor="t" anchorCtr="0">
            <a:normAutofit/>
          </a:bodyPr>
          <a:lstStyle>
            <a:lvl1pPr marL="2194738" lvl="0" indent="-1646050" algn="ctr">
              <a:spcBef>
                <a:spcPts val="0"/>
              </a:spcBef>
              <a:spcAft>
                <a:spcPts val="0"/>
              </a:spcAft>
              <a:buSzPts val="1800"/>
              <a:buChar char="●"/>
              <a:defRPr/>
            </a:lvl1pPr>
            <a:lvl2pPr marL="4389470" lvl="1" indent="-1524120" algn="ctr">
              <a:spcBef>
                <a:spcPts val="0"/>
              </a:spcBef>
              <a:spcAft>
                <a:spcPts val="0"/>
              </a:spcAft>
              <a:buSzPts val="1400"/>
              <a:buChar char="○"/>
              <a:defRPr/>
            </a:lvl2pPr>
            <a:lvl3pPr marL="6584208" lvl="2" indent="-1524120" algn="ctr">
              <a:spcBef>
                <a:spcPts val="0"/>
              </a:spcBef>
              <a:spcAft>
                <a:spcPts val="0"/>
              </a:spcAft>
              <a:buSzPts val="1400"/>
              <a:buChar char="■"/>
              <a:defRPr/>
            </a:lvl3pPr>
            <a:lvl4pPr marL="8778941" lvl="3" indent="-1524120" algn="ctr">
              <a:spcBef>
                <a:spcPts val="0"/>
              </a:spcBef>
              <a:spcAft>
                <a:spcPts val="0"/>
              </a:spcAft>
              <a:buSzPts val="1400"/>
              <a:buChar char="●"/>
              <a:defRPr/>
            </a:lvl4pPr>
            <a:lvl5pPr marL="10973678" lvl="4" indent="-1524120" algn="ctr">
              <a:spcBef>
                <a:spcPts val="0"/>
              </a:spcBef>
              <a:spcAft>
                <a:spcPts val="0"/>
              </a:spcAft>
              <a:buSzPts val="1400"/>
              <a:buChar char="○"/>
              <a:defRPr/>
            </a:lvl5pPr>
            <a:lvl6pPr marL="13168411" lvl="5" indent="-1524120" algn="ctr">
              <a:spcBef>
                <a:spcPts val="0"/>
              </a:spcBef>
              <a:spcAft>
                <a:spcPts val="0"/>
              </a:spcAft>
              <a:buSzPts val="1400"/>
              <a:buChar char="■"/>
              <a:defRPr/>
            </a:lvl6pPr>
            <a:lvl7pPr marL="15363149" lvl="6" indent="-1524120" algn="ctr">
              <a:spcBef>
                <a:spcPts val="0"/>
              </a:spcBef>
              <a:spcAft>
                <a:spcPts val="0"/>
              </a:spcAft>
              <a:buSzPts val="1400"/>
              <a:buChar char="●"/>
              <a:defRPr/>
            </a:lvl7pPr>
            <a:lvl8pPr marL="17557886" lvl="7" indent="-1524120" algn="ctr">
              <a:spcBef>
                <a:spcPts val="0"/>
              </a:spcBef>
              <a:spcAft>
                <a:spcPts val="0"/>
              </a:spcAft>
              <a:buSzPts val="1400"/>
              <a:buChar char="○"/>
              <a:defRPr/>
            </a:lvl8pPr>
            <a:lvl9pPr marL="19752619" lvl="8" indent="-152412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2193934" y="1317626"/>
            <a:ext cx="39503352" cy="5486400"/>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58" name="Google Shape;58;p14"/>
          <p:cNvSpPr txBox="1">
            <a:spLocks noGrp="1"/>
          </p:cNvSpPr>
          <p:nvPr>
            <p:ph type="body" idx="1"/>
          </p:nvPr>
        </p:nvSpPr>
        <p:spPr>
          <a:xfrm>
            <a:off x="2193943" y="7680336"/>
            <a:ext cx="19675474" cy="10787066"/>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59" name="Google Shape;59;p14"/>
          <p:cNvSpPr txBox="1">
            <a:spLocks noGrp="1"/>
          </p:cNvSpPr>
          <p:nvPr>
            <p:ph type="body" idx="2"/>
          </p:nvPr>
        </p:nvSpPr>
        <p:spPr>
          <a:xfrm>
            <a:off x="22021821" y="7680336"/>
            <a:ext cx="19675474" cy="10787066"/>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60" name="Google Shape;60;p14"/>
          <p:cNvSpPr txBox="1">
            <a:spLocks noGrp="1"/>
          </p:cNvSpPr>
          <p:nvPr>
            <p:ph type="body" idx="3"/>
          </p:nvPr>
        </p:nvSpPr>
        <p:spPr>
          <a:xfrm>
            <a:off x="2193943" y="18619789"/>
            <a:ext cx="19675474" cy="10787059"/>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61" name="Google Shape;61;p14"/>
          <p:cNvSpPr txBox="1">
            <a:spLocks noGrp="1"/>
          </p:cNvSpPr>
          <p:nvPr>
            <p:ph type="body" idx="4"/>
          </p:nvPr>
        </p:nvSpPr>
        <p:spPr>
          <a:xfrm>
            <a:off x="22021821" y="18619789"/>
            <a:ext cx="19675474" cy="10787059"/>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62" name="Google Shape;62;p14"/>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63" name="Google Shape;63;p14"/>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64" name="Google Shape;64;p14"/>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28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28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28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28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28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28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28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28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3292486" y="10226675"/>
            <a:ext cx="37306248" cy="7054848"/>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67" name="Google Shape;67;p15"/>
          <p:cNvSpPr txBox="1">
            <a:spLocks noGrp="1"/>
          </p:cNvSpPr>
          <p:nvPr>
            <p:ph type="subTitle" idx="1"/>
          </p:nvPr>
        </p:nvSpPr>
        <p:spPr>
          <a:xfrm>
            <a:off x="6583363" y="18653127"/>
            <a:ext cx="30724474" cy="8413747"/>
          </a:xfrm>
          <a:prstGeom prst="rect">
            <a:avLst/>
          </a:prstGeom>
          <a:noFill/>
          <a:ln>
            <a:noFill/>
          </a:ln>
        </p:spPr>
        <p:txBody>
          <a:bodyPr spcFirstLastPara="1" wrap="square" lIns="71850" tIns="35925" rIns="71850" bIns="35925" anchor="t" anchorCtr="0">
            <a:noAutofit/>
          </a:bodyPr>
          <a:lstStyle>
            <a:lvl1pPr lvl="0" algn="ctr">
              <a:spcBef>
                <a:spcPts val="2400"/>
              </a:spcBef>
              <a:spcAft>
                <a:spcPts val="0"/>
              </a:spcAft>
              <a:buClr>
                <a:schemeClr val="dk1"/>
              </a:buClr>
              <a:buSzPts val="2500"/>
              <a:buFont typeface="Arial"/>
              <a:buNone/>
              <a:defRPr/>
            </a:lvl1pPr>
            <a:lvl2pPr lvl="1" algn="ctr">
              <a:spcBef>
                <a:spcPts val="1920"/>
              </a:spcBef>
              <a:spcAft>
                <a:spcPts val="0"/>
              </a:spcAft>
              <a:buClr>
                <a:schemeClr val="dk1"/>
              </a:buClr>
              <a:buSzPts val="2200"/>
              <a:buFont typeface="Arial"/>
              <a:buNone/>
              <a:defRPr/>
            </a:lvl2pPr>
            <a:lvl3pPr lvl="2" algn="ctr">
              <a:spcBef>
                <a:spcPts val="1920"/>
              </a:spcBef>
              <a:spcAft>
                <a:spcPts val="0"/>
              </a:spcAft>
              <a:buClr>
                <a:schemeClr val="dk1"/>
              </a:buClr>
              <a:buSzPts val="1900"/>
              <a:buFont typeface="Arial"/>
              <a:buNone/>
              <a:defRPr/>
            </a:lvl3pPr>
            <a:lvl4pPr lvl="3" algn="ctr">
              <a:spcBef>
                <a:spcPts val="1440"/>
              </a:spcBef>
              <a:spcAft>
                <a:spcPts val="0"/>
              </a:spcAft>
              <a:buClr>
                <a:schemeClr val="dk1"/>
              </a:buClr>
              <a:buSzPts val="1600"/>
              <a:buFont typeface="Arial"/>
              <a:buNone/>
              <a:defRPr/>
            </a:lvl4pPr>
            <a:lvl5pPr lvl="4" algn="ctr">
              <a:spcBef>
                <a:spcPts val="1440"/>
              </a:spcBef>
              <a:spcAft>
                <a:spcPts val="0"/>
              </a:spcAft>
              <a:buClr>
                <a:schemeClr val="dk1"/>
              </a:buClr>
              <a:buSzPts val="1600"/>
              <a:buFont typeface="Arial"/>
              <a:buNone/>
              <a:defRPr/>
            </a:lvl5pPr>
            <a:lvl6pPr lvl="5" algn="ctr">
              <a:spcBef>
                <a:spcPts val="1440"/>
              </a:spcBef>
              <a:spcAft>
                <a:spcPts val="0"/>
              </a:spcAft>
              <a:buClr>
                <a:schemeClr val="dk1"/>
              </a:buClr>
              <a:buSzPts val="1600"/>
              <a:buFont typeface="Arial"/>
              <a:buNone/>
              <a:defRPr/>
            </a:lvl6pPr>
            <a:lvl7pPr lvl="6" algn="ctr">
              <a:spcBef>
                <a:spcPts val="1440"/>
              </a:spcBef>
              <a:spcAft>
                <a:spcPts val="0"/>
              </a:spcAft>
              <a:buClr>
                <a:schemeClr val="dk1"/>
              </a:buClr>
              <a:buSzPts val="1600"/>
              <a:buFont typeface="Arial"/>
              <a:buNone/>
              <a:defRPr/>
            </a:lvl7pPr>
            <a:lvl8pPr lvl="7" algn="ctr">
              <a:spcBef>
                <a:spcPts val="1440"/>
              </a:spcBef>
              <a:spcAft>
                <a:spcPts val="0"/>
              </a:spcAft>
              <a:buClr>
                <a:schemeClr val="dk1"/>
              </a:buClr>
              <a:buSzPts val="1600"/>
              <a:buFont typeface="Arial"/>
              <a:buNone/>
              <a:defRPr/>
            </a:lvl8pPr>
            <a:lvl9pPr lvl="8" algn="ctr">
              <a:spcBef>
                <a:spcPts val="1440"/>
              </a:spcBef>
              <a:spcAft>
                <a:spcPts val="0"/>
              </a:spcAft>
              <a:buClr>
                <a:schemeClr val="dk1"/>
              </a:buClr>
              <a:buSzPts val="1600"/>
              <a:buFont typeface="Arial"/>
              <a:buNone/>
              <a:defRPr/>
            </a:lvl9pPr>
          </a:lstStyle>
          <a:p>
            <a:endParaRPr/>
          </a:p>
        </p:txBody>
      </p:sp>
      <p:sp>
        <p:nvSpPr>
          <p:cNvPr id="68" name="Google Shape;68;p15"/>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69" name="Google Shape;69;p15"/>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70" name="Google Shape;70;p15"/>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194277" y="1317626"/>
            <a:ext cx="39502646" cy="5486400"/>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73" name="Google Shape;73;p16"/>
          <p:cNvSpPr txBox="1">
            <a:spLocks noGrp="1"/>
          </p:cNvSpPr>
          <p:nvPr>
            <p:ph type="body" idx="1"/>
          </p:nvPr>
        </p:nvSpPr>
        <p:spPr>
          <a:xfrm>
            <a:off x="2194277" y="7680326"/>
            <a:ext cx="39502646" cy="21726528"/>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74" name="Google Shape;74;p16"/>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75" name="Google Shape;75;p16"/>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76" name="Google Shape;76;p16"/>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467102" y="21153462"/>
            <a:ext cx="37307837" cy="6537325"/>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sz="3840" b="1" cap="none"/>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79" name="Google Shape;79;p17"/>
          <p:cNvSpPr txBox="1">
            <a:spLocks noGrp="1"/>
          </p:cNvSpPr>
          <p:nvPr>
            <p:ph type="body" idx="1"/>
          </p:nvPr>
        </p:nvSpPr>
        <p:spPr>
          <a:xfrm>
            <a:off x="3467102" y="13952560"/>
            <a:ext cx="37307837" cy="7200902"/>
          </a:xfrm>
          <a:prstGeom prst="rect">
            <a:avLst/>
          </a:prstGeom>
          <a:noFill/>
          <a:ln>
            <a:noFill/>
          </a:ln>
        </p:spPr>
        <p:txBody>
          <a:bodyPr spcFirstLastPara="1" wrap="square" lIns="71850" tIns="35925" rIns="71850" bIns="35925" anchor="b" anchorCtr="0">
            <a:noAutofit/>
          </a:bodyPr>
          <a:lstStyle>
            <a:lvl1pPr marL="2194738" lvl="0" indent="-1097366" algn="l">
              <a:spcBef>
                <a:spcPts val="480"/>
              </a:spcBef>
              <a:spcAft>
                <a:spcPts val="0"/>
              </a:spcAft>
              <a:buClr>
                <a:schemeClr val="dk1"/>
              </a:buClr>
              <a:buSzPts val="400"/>
              <a:buFont typeface="Arial"/>
              <a:buNone/>
              <a:defRPr sz="1920"/>
            </a:lvl1pPr>
            <a:lvl2pPr marL="4389470" lvl="1" indent="-1097366" algn="l">
              <a:spcBef>
                <a:spcPts val="480"/>
              </a:spcBef>
              <a:spcAft>
                <a:spcPts val="0"/>
              </a:spcAft>
              <a:buClr>
                <a:schemeClr val="dk1"/>
              </a:buClr>
              <a:buSzPts val="300"/>
              <a:buFont typeface="Arial"/>
              <a:buNone/>
              <a:defRPr sz="1440"/>
            </a:lvl2pPr>
            <a:lvl3pPr marL="6584208" lvl="2" indent="-1097366" algn="l">
              <a:spcBef>
                <a:spcPts val="480"/>
              </a:spcBef>
              <a:spcAft>
                <a:spcPts val="0"/>
              </a:spcAft>
              <a:buClr>
                <a:schemeClr val="dk1"/>
              </a:buClr>
              <a:buSzPts val="300"/>
              <a:buFont typeface="Arial"/>
              <a:buNone/>
              <a:defRPr sz="1440"/>
            </a:lvl3pPr>
            <a:lvl4pPr marL="8778941" lvl="3" indent="-1097366" algn="l">
              <a:spcBef>
                <a:spcPts val="480"/>
              </a:spcBef>
              <a:spcAft>
                <a:spcPts val="0"/>
              </a:spcAft>
              <a:buClr>
                <a:schemeClr val="dk1"/>
              </a:buClr>
              <a:buSzPts val="300"/>
              <a:buFont typeface="Arial"/>
              <a:buNone/>
              <a:defRPr sz="1440"/>
            </a:lvl4pPr>
            <a:lvl5pPr marL="10973678" lvl="4" indent="-1097366" algn="l">
              <a:spcBef>
                <a:spcPts val="480"/>
              </a:spcBef>
              <a:spcAft>
                <a:spcPts val="0"/>
              </a:spcAft>
              <a:buClr>
                <a:schemeClr val="dk1"/>
              </a:buClr>
              <a:buSzPts val="300"/>
              <a:buFont typeface="Arial"/>
              <a:buNone/>
              <a:defRPr sz="1440"/>
            </a:lvl5pPr>
            <a:lvl6pPr marL="13168411" lvl="5" indent="-1097366" algn="l">
              <a:spcBef>
                <a:spcPts val="480"/>
              </a:spcBef>
              <a:spcAft>
                <a:spcPts val="0"/>
              </a:spcAft>
              <a:buClr>
                <a:schemeClr val="dk1"/>
              </a:buClr>
              <a:buSzPts val="300"/>
              <a:buFont typeface="Arial"/>
              <a:buNone/>
              <a:defRPr sz="1440"/>
            </a:lvl6pPr>
            <a:lvl7pPr marL="15363149" lvl="6" indent="-1097366" algn="l">
              <a:spcBef>
                <a:spcPts val="480"/>
              </a:spcBef>
              <a:spcAft>
                <a:spcPts val="0"/>
              </a:spcAft>
              <a:buClr>
                <a:schemeClr val="dk1"/>
              </a:buClr>
              <a:buSzPts val="300"/>
              <a:buFont typeface="Arial"/>
              <a:buNone/>
              <a:defRPr sz="1440"/>
            </a:lvl7pPr>
            <a:lvl8pPr marL="17557886" lvl="7" indent="-1097366" algn="l">
              <a:spcBef>
                <a:spcPts val="480"/>
              </a:spcBef>
              <a:spcAft>
                <a:spcPts val="0"/>
              </a:spcAft>
              <a:buClr>
                <a:schemeClr val="dk1"/>
              </a:buClr>
              <a:buSzPts val="300"/>
              <a:buFont typeface="Arial"/>
              <a:buNone/>
              <a:defRPr sz="1440"/>
            </a:lvl8pPr>
            <a:lvl9pPr marL="19752619" lvl="8" indent="-1097366" algn="l">
              <a:spcBef>
                <a:spcPts val="480"/>
              </a:spcBef>
              <a:spcAft>
                <a:spcPts val="0"/>
              </a:spcAft>
              <a:buClr>
                <a:schemeClr val="dk1"/>
              </a:buClr>
              <a:buSzPts val="300"/>
              <a:buFont typeface="Arial"/>
              <a:buNone/>
              <a:defRPr sz="1440"/>
            </a:lvl9pPr>
          </a:lstStyle>
          <a:p>
            <a:endParaRPr/>
          </a:p>
        </p:txBody>
      </p:sp>
      <p:sp>
        <p:nvSpPr>
          <p:cNvPr id="80" name="Google Shape;80;p17"/>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81" name="Google Shape;81;p17"/>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82" name="Google Shape;82;p17"/>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194277" y="1317626"/>
            <a:ext cx="39502646" cy="5486400"/>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85" name="Google Shape;85;p18"/>
          <p:cNvSpPr txBox="1">
            <a:spLocks noGrp="1"/>
          </p:cNvSpPr>
          <p:nvPr>
            <p:ph type="body" idx="1"/>
          </p:nvPr>
        </p:nvSpPr>
        <p:spPr>
          <a:xfrm>
            <a:off x="2193943" y="7680326"/>
            <a:ext cx="19675474" cy="21726528"/>
          </a:xfrm>
          <a:prstGeom prst="rect">
            <a:avLst/>
          </a:prstGeom>
          <a:noFill/>
          <a:ln>
            <a:noFill/>
          </a:ln>
        </p:spPr>
        <p:txBody>
          <a:bodyPr spcFirstLastPara="1" wrap="square" lIns="71850" tIns="35925" rIns="71850" bIns="35925" anchor="t" anchorCtr="0">
            <a:noAutofit/>
          </a:bodyPr>
          <a:lstStyle>
            <a:lvl1pPr marL="2194738" lvl="0" indent="-1249781" algn="l">
              <a:spcBef>
                <a:spcPts val="480"/>
              </a:spcBef>
              <a:spcAft>
                <a:spcPts val="0"/>
              </a:spcAft>
              <a:buClr>
                <a:schemeClr val="dk1"/>
              </a:buClr>
              <a:buSzPts val="500"/>
              <a:buFont typeface="Arial"/>
              <a:buChar char="•"/>
              <a:defRPr sz="2400"/>
            </a:lvl1pPr>
            <a:lvl2pPr marL="4389470" lvl="1" indent="-1249781" algn="l">
              <a:spcBef>
                <a:spcPts val="480"/>
              </a:spcBef>
              <a:spcAft>
                <a:spcPts val="0"/>
              </a:spcAft>
              <a:buClr>
                <a:schemeClr val="dk1"/>
              </a:buClr>
              <a:buSzPts val="500"/>
              <a:buFont typeface="Arial"/>
              <a:buChar char="–"/>
              <a:defRPr sz="2400"/>
            </a:lvl2pPr>
            <a:lvl3pPr marL="6584208" lvl="2" indent="-1219296" algn="l">
              <a:spcBef>
                <a:spcPts val="480"/>
              </a:spcBef>
              <a:spcAft>
                <a:spcPts val="0"/>
              </a:spcAft>
              <a:buClr>
                <a:schemeClr val="dk1"/>
              </a:buClr>
              <a:buSzPts val="400"/>
              <a:buFont typeface="Arial"/>
              <a:buChar char="•"/>
              <a:defRPr sz="1920"/>
            </a:lvl3pPr>
            <a:lvl4pPr marL="8778941" lvl="3" indent="-1188816" algn="l">
              <a:spcBef>
                <a:spcPts val="480"/>
              </a:spcBef>
              <a:spcAft>
                <a:spcPts val="0"/>
              </a:spcAft>
              <a:buClr>
                <a:schemeClr val="dk1"/>
              </a:buClr>
              <a:buSzPts val="300"/>
              <a:buFont typeface="Arial"/>
              <a:buChar char="–"/>
              <a:defRPr sz="1440"/>
            </a:lvl4pPr>
            <a:lvl5pPr marL="10973678" lvl="4" indent="-1188816" algn="l">
              <a:spcBef>
                <a:spcPts val="480"/>
              </a:spcBef>
              <a:spcAft>
                <a:spcPts val="0"/>
              </a:spcAft>
              <a:buClr>
                <a:schemeClr val="dk1"/>
              </a:buClr>
              <a:buSzPts val="300"/>
              <a:buFont typeface="Arial"/>
              <a:buChar char="»"/>
              <a:defRPr sz="1440"/>
            </a:lvl5pPr>
            <a:lvl6pPr marL="13168411" lvl="5" indent="-1188816" algn="l">
              <a:spcBef>
                <a:spcPts val="480"/>
              </a:spcBef>
              <a:spcAft>
                <a:spcPts val="0"/>
              </a:spcAft>
              <a:buClr>
                <a:schemeClr val="dk1"/>
              </a:buClr>
              <a:buSzPts val="300"/>
              <a:buFont typeface="Arial"/>
              <a:buChar char="»"/>
              <a:defRPr sz="1440"/>
            </a:lvl6pPr>
            <a:lvl7pPr marL="15363149" lvl="6" indent="-1188816" algn="l">
              <a:spcBef>
                <a:spcPts val="480"/>
              </a:spcBef>
              <a:spcAft>
                <a:spcPts val="0"/>
              </a:spcAft>
              <a:buClr>
                <a:schemeClr val="dk1"/>
              </a:buClr>
              <a:buSzPts val="300"/>
              <a:buFont typeface="Arial"/>
              <a:buChar char="»"/>
              <a:defRPr sz="1440"/>
            </a:lvl7pPr>
            <a:lvl8pPr marL="17557886" lvl="7" indent="-1188816" algn="l">
              <a:spcBef>
                <a:spcPts val="480"/>
              </a:spcBef>
              <a:spcAft>
                <a:spcPts val="0"/>
              </a:spcAft>
              <a:buClr>
                <a:schemeClr val="dk1"/>
              </a:buClr>
              <a:buSzPts val="300"/>
              <a:buFont typeface="Arial"/>
              <a:buChar char="»"/>
              <a:defRPr sz="1440"/>
            </a:lvl8pPr>
            <a:lvl9pPr marL="19752619" lvl="8" indent="-1188816" algn="l">
              <a:spcBef>
                <a:spcPts val="480"/>
              </a:spcBef>
              <a:spcAft>
                <a:spcPts val="0"/>
              </a:spcAft>
              <a:buClr>
                <a:schemeClr val="dk1"/>
              </a:buClr>
              <a:buSzPts val="300"/>
              <a:buFont typeface="Arial"/>
              <a:buChar char="»"/>
              <a:defRPr sz="1440"/>
            </a:lvl9pPr>
          </a:lstStyle>
          <a:p>
            <a:endParaRPr/>
          </a:p>
        </p:txBody>
      </p:sp>
      <p:sp>
        <p:nvSpPr>
          <p:cNvPr id="86" name="Google Shape;86;p18"/>
          <p:cNvSpPr txBox="1">
            <a:spLocks noGrp="1"/>
          </p:cNvSpPr>
          <p:nvPr>
            <p:ph type="body" idx="2"/>
          </p:nvPr>
        </p:nvSpPr>
        <p:spPr>
          <a:xfrm>
            <a:off x="22021821" y="7680326"/>
            <a:ext cx="19675474" cy="21726528"/>
          </a:xfrm>
          <a:prstGeom prst="rect">
            <a:avLst/>
          </a:prstGeom>
          <a:noFill/>
          <a:ln>
            <a:noFill/>
          </a:ln>
        </p:spPr>
        <p:txBody>
          <a:bodyPr spcFirstLastPara="1" wrap="square" lIns="71850" tIns="35925" rIns="71850" bIns="35925" anchor="t" anchorCtr="0">
            <a:noAutofit/>
          </a:bodyPr>
          <a:lstStyle>
            <a:lvl1pPr marL="2194738" lvl="0" indent="-1249781" algn="l">
              <a:spcBef>
                <a:spcPts val="480"/>
              </a:spcBef>
              <a:spcAft>
                <a:spcPts val="0"/>
              </a:spcAft>
              <a:buClr>
                <a:schemeClr val="dk1"/>
              </a:buClr>
              <a:buSzPts val="500"/>
              <a:buFont typeface="Arial"/>
              <a:buChar char="•"/>
              <a:defRPr sz="2400"/>
            </a:lvl1pPr>
            <a:lvl2pPr marL="4389470" lvl="1" indent="-1249781" algn="l">
              <a:spcBef>
                <a:spcPts val="480"/>
              </a:spcBef>
              <a:spcAft>
                <a:spcPts val="0"/>
              </a:spcAft>
              <a:buClr>
                <a:schemeClr val="dk1"/>
              </a:buClr>
              <a:buSzPts val="500"/>
              <a:buFont typeface="Arial"/>
              <a:buChar char="–"/>
              <a:defRPr sz="2400"/>
            </a:lvl2pPr>
            <a:lvl3pPr marL="6584208" lvl="2" indent="-1219296" algn="l">
              <a:spcBef>
                <a:spcPts val="480"/>
              </a:spcBef>
              <a:spcAft>
                <a:spcPts val="0"/>
              </a:spcAft>
              <a:buClr>
                <a:schemeClr val="dk1"/>
              </a:buClr>
              <a:buSzPts val="400"/>
              <a:buFont typeface="Arial"/>
              <a:buChar char="•"/>
              <a:defRPr sz="1920"/>
            </a:lvl3pPr>
            <a:lvl4pPr marL="8778941" lvl="3" indent="-1188816" algn="l">
              <a:spcBef>
                <a:spcPts val="480"/>
              </a:spcBef>
              <a:spcAft>
                <a:spcPts val="0"/>
              </a:spcAft>
              <a:buClr>
                <a:schemeClr val="dk1"/>
              </a:buClr>
              <a:buSzPts val="300"/>
              <a:buFont typeface="Arial"/>
              <a:buChar char="–"/>
              <a:defRPr sz="1440"/>
            </a:lvl4pPr>
            <a:lvl5pPr marL="10973678" lvl="4" indent="-1188816" algn="l">
              <a:spcBef>
                <a:spcPts val="480"/>
              </a:spcBef>
              <a:spcAft>
                <a:spcPts val="0"/>
              </a:spcAft>
              <a:buClr>
                <a:schemeClr val="dk1"/>
              </a:buClr>
              <a:buSzPts val="300"/>
              <a:buFont typeface="Arial"/>
              <a:buChar char="»"/>
              <a:defRPr sz="1440"/>
            </a:lvl5pPr>
            <a:lvl6pPr marL="13168411" lvl="5" indent="-1188816" algn="l">
              <a:spcBef>
                <a:spcPts val="480"/>
              </a:spcBef>
              <a:spcAft>
                <a:spcPts val="0"/>
              </a:spcAft>
              <a:buClr>
                <a:schemeClr val="dk1"/>
              </a:buClr>
              <a:buSzPts val="300"/>
              <a:buFont typeface="Arial"/>
              <a:buChar char="»"/>
              <a:defRPr sz="1440"/>
            </a:lvl6pPr>
            <a:lvl7pPr marL="15363149" lvl="6" indent="-1188816" algn="l">
              <a:spcBef>
                <a:spcPts val="480"/>
              </a:spcBef>
              <a:spcAft>
                <a:spcPts val="0"/>
              </a:spcAft>
              <a:buClr>
                <a:schemeClr val="dk1"/>
              </a:buClr>
              <a:buSzPts val="300"/>
              <a:buFont typeface="Arial"/>
              <a:buChar char="»"/>
              <a:defRPr sz="1440"/>
            </a:lvl7pPr>
            <a:lvl8pPr marL="17557886" lvl="7" indent="-1188816" algn="l">
              <a:spcBef>
                <a:spcPts val="480"/>
              </a:spcBef>
              <a:spcAft>
                <a:spcPts val="0"/>
              </a:spcAft>
              <a:buClr>
                <a:schemeClr val="dk1"/>
              </a:buClr>
              <a:buSzPts val="300"/>
              <a:buFont typeface="Arial"/>
              <a:buChar char="»"/>
              <a:defRPr sz="1440"/>
            </a:lvl8pPr>
            <a:lvl9pPr marL="19752619" lvl="8" indent="-1188816" algn="l">
              <a:spcBef>
                <a:spcPts val="480"/>
              </a:spcBef>
              <a:spcAft>
                <a:spcPts val="0"/>
              </a:spcAft>
              <a:buClr>
                <a:schemeClr val="dk1"/>
              </a:buClr>
              <a:buSzPts val="300"/>
              <a:buFont typeface="Arial"/>
              <a:buChar char="»"/>
              <a:defRPr sz="1440"/>
            </a:lvl9pPr>
          </a:lstStyle>
          <a:p>
            <a:endParaRPr/>
          </a:p>
        </p:txBody>
      </p:sp>
      <p:sp>
        <p:nvSpPr>
          <p:cNvPr id="87" name="Google Shape;87;p18"/>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88" name="Google Shape;88;p18"/>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89" name="Google Shape;89;p18"/>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194277" y="1317626"/>
            <a:ext cx="39502646" cy="5486400"/>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92" name="Google Shape;92;p19"/>
          <p:cNvSpPr txBox="1">
            <a:spLocks noGrp="1"/>
          </p:cNvSpPr>
          <p:nvPr>
            <p:ph type="body" idx="1"/>
          </p:nvPr>
        </p:nvSpPr>
        <p:spPr>
          <a:xfrm>
            <a:off x="2193927" y="7369187"/>
            <a:ext cx="19392902" cy="3070227"/>
          </a:xfrm>
          <a:prstGeom prst="rect">
            <a:avLst/>
          </a:prstGeom>
          <a:noFill/>
          <a:ln>
            <a:noFill/>
          </a:ln>
        </p:spPr>
        <p:txBody>
          <a:bodyPr spcFirstLastPara="1" wrap="square" lIns="71850" tIns="35925" rIns="71850" bIns="35925" anchor="b" anchorCtr="0">
            <a:noAutofit/>
          </a:bodyPr>
          <a:lstStyle>
            <a:lvl1pPr marL="2194738" lvl="0" indent="-1097366" algn="l">
              <a:spcBef>
                <a:spcPts val="480"/>
              </a:spcBef>
              <a:spcAft>
                <a:spcPts val="0"/>
              </a:spcAft>
              <a:buClr>
                <a:schemeClr val="dk1"/>
              </a:buClr>
              <a:buSzPts val="500"/>
              <a:buFont typeface="Arial"/>
              <a:buNone/>
              <a:defRPr sz="2400" b="1"/>
            </a:lvl1pPr>
            <a:lvl2pPr marL="4389470" lvl="1" indent="-1097366" algn="l">
              <a:spcBef>
                <a:spcPts val="480"/>
              </a:spcBef>
              <a:spcAft>
                <a:spcPts val="0"/>
              </a:spcAft>
              <a:buClr>
                <a:schemeClr val="dk1"/>
              </a:buClr>
              <a:buSzPts val="400"/>
              <a:buFont typeface="Arial"/>
              <a:buNone/>
              <a:defRPr sz="1920" b="1"/>
            </a:lvl2pPr>
            <a:lvl3pPr marL="6584208" lvl="2" indent="-1097366" algn="l">
              <a:spcBef>
                <a:spcPts val="480"/>
              </a:spcBef>
              <a:spcAft>
                <a:spcPts val="0"/>
              </a:spcAft>
              <a:buClr>
                <a:schemeClr val="dk1"/>
              </a:buClr>
              <a:buSzPts val="300"/>
              <a:buFont typeface="Arial"/>
              <a:buNone/>
              <a:defRPr sz="1440" b="1"/>
            </a:lvl3pPr>
            <a:lvl4pPr marL="8778941" lvl="3" indent="-1097366" algn="l">
              <a:spcBef>
                <a:spcPts val="480"/>
              </a:spcBef>
              <a:spcAft>
                <a:spcPts val="0"/>
              </a:spcAft>
              <a:buClr>
                <a:schemeClr val="dk1"/>
              </a:buClr>
              <a:buSzPts val="300"/>
              <a:buFont typeface="Arial"/>
              <a:buNone/>
              <a:defRPr sz="1440" b="1"/>
            </a:lvl4pPr>
            <a:lvl5pPr marL="10973678" lvl="4" indent="-1097366" algn="l">
              <a:spcBef>
                <a:spcPts val="480"/>
              </a:spcBef>
              <a:spcAft>
                <a:spcPts val="0"/>
              </a:spcAft>
              <a:buClr>
                <a:schemeClr val="dk1"/>
              </a:buClr>
              <a:buSzPts val="300"/>
              <a:buFont typeface="Arial"/>
              <a:buNone/>
              <a:defRPr sz="1440" b="1"/>
            </a:lvl5pPr>
            <a:lvl6pPr marL="13168411" lvl="5" indent="-1097366" algn="l">
              <a:spcBef>
                <a:spcPts val="480"/>
              </a:spcBef>
              <a:spcAft>
                <a:spcPts val="0"/>
              </a:spcAft>
              <a:buClr>
                <a:schemeClr val="dk1"/>
              </a:buClr>
              <a:buSzPts val="300"/>
              <a:buFont typeface="Arial"/>
              <a:buNone/>
              <a:defRPr sz="1440" b="1"/>
            </a:lvl6pPr>
            <a:lvl7pPr marL="15363149" lvl="6" indent="-1097366" algn="l">
              <a:spcBef>
                <a:spcPts val="480"/>
              </a:spcBef>
              <a:spcAft>
                <a:spcPts val="0"/>
              </a:spcAft>
              <a:buClr>
                <a:schemeClr val="dk1"/>
              </a:buClr>
              <a:buSzPts val="300"/>
              <a:buFont typeface="Arial"/>
              <a:buNone/>
              <a:defRPr sz="1440" b="1"/>
            </a:lvl7pPr>
            <a:lvl8pPr marL="17557886" lvl="7" indent="-1097366" algn="l">
              <a:spcBef>
                <a:spcPts val="480"/>
              </a:spcBef>
              <a:spcAft>
                <a:spcPts val="0"/>
              </a:spcAft>
              <a:buClr>
                <a:schemeClr val="dk1"/>
              </a:buClr>
              <a:buSzPts val="300"/>
              <a:buFont typeface="Arial"/>
              <a:buNone/>
              <a:defRPr sz="1440" b="1"/>
            </a:lvl8pPr>
            <a:lvl9pPr marL="19752619" lvl="8" indent="-1097366" algn="l">
              <a:spcBef>
                <a:spcPts val="480"/>
              </a:spcBef>
              <a:spcAft>
                <a:spcPts val="0"/>
              </a:spcAft>
              <a:buClr>
                <a:schemeClr val="dk1"/>
              </a:buClr>
              <a:buSzPts val="300"/>
              <a:buFont typeface="Arial"/>
              <a:buNone/>
              <a:defRPr sz="1440" b="1"/>
            </a:lvl9pPr>
          </a:lstStyle>
          <a:p>
            <a:endParaRPr/>
          </a:p>
        </p:txBody>
      </p:sp>
      <p:sp>
        <p:nvSpPr>
          <p:cNvPr id="93" name="Google Shape;93;p19"/>
          <p:cNvSpPr txBox="1">
            <a:spLocks noGrp="1"/>
          </p:cNvSpPr>
          <p:nvPr>
            <p:ph type="body" idx="2"/>
          </p:nvPr>
        </p:nvSpPr>
        <p:spPr>
          <a:xfrm>
            <a:off x="2193927" y="10439399"/>
            <a:ext cx="19392902" cy="18965862"/>
          </a:xfrm>
          <a:prstGeom prst="rect">
            <a:avLst/>
          </a:prstGeom>
          <a:noFill/>
          <a:ln>
            <a:noFill/>
          </a:ln>
        </p:spPr>
        <p:txBody>
          <a:bodyPr spcFirstLastPara="1" wrap="square" lIns="71850" tIns="35925" rIns="71850" bIns="35925" anchor="t" anchorCtr="0">
            <a:noAutofit/>
          </a:bodyPr>
          <a:lstStyle>
            <a:lvl1pPr marL="2194738" lvl="0" indent="-1249781" algn="l">
              <a:spcBef>
                <a:spcPts val="480"/>
              </a:spcBef>
              <a:spcAft>
                <a:spcPts val="0"/>
              </a:spcAft>
              <a:buClr>
                <a:schemeClr val="dk1"/>
              </a:buClr>
              <a:buSzPts val="500"/>
              <a:buFont typeface="Arial"/>
              <a:buChar char="•"/>
              <a:defRPr sz="2400"/>
            </a:lvl1pPr>
            <a:lvl2pPr marL="4389470" lvl="1" indent="-1219296" algn="l">
              <a:spcBef>
                <a:spcPts val="480"/>
              </a:spcBef>
              <a:spcAft>
                <a:spcPts val="0"/>
              </a:spcAft>
              <a:buClr>
                <a:schemeClr val="dk1"/>
              </a:buClr>
              <a:buSzPts val="400"/>
              <a:buFont typeface="Arial"/>
              <a:buChar char="–"/>
              <a:defRPr sz="1920"/>
            </a:lvl2pPr>
            <a:lvl3pPr marL="6584208" lvl="2" indent="-1188816" algn="l">
              <a:spcBef>
                <a:spcPts val="480"/>
              </a:spcBef>
              <a:spcAft>
                <a:spcPts val="0"/>
              </a:spcAft>
              <a:buClr>
                <a:schemeClr val="dk1"/>
              </a:buClr>
              <a:buSzPts val="300"/>
              <a:buFont typeface="Arial"/>
              <a:buChar char="•"/>
              <a:defRPr sz="1440"/>
            </a:lvl3pPr>
            <a:lvl4pPr marL="8778941" lvl="3" indent="-1188816" algn="l">
              <a:spcBef>
                <a:spcPts val="480"/>
              </a:spcBef>
              <a:spcAft>
                <a:spcPts val="0"/>
              </a:spcAft>
              <a:buClr>
                <a:schemeClr val="dk1"/>
              </a:buClr>
              <a:buSzPts val="300"/>
              <a:buFont typeface="Arial"/>
              <a:buChar char="–"/>
              <a:defRPr sz="1440"/>
            </a:lvl4pPr>
            <a:lvl5pPr marL="10973678" lvl="4" indent="-1188816" algn="l">
              <a:spcBef>
                <a:spcPts val="480"/>
              </a:spcBef>
              <a:spcAft>
                <a:spcPts val="0"/>
              </a:spcAft>
              <a:buClr>
                <a:schemeClr val="dk1"/>
              </a:buClr>
              <a:buSzPts val="300"/>
              <a:buFont typeface="Arial"/>
              <a:buChar char="»"/>
              <a:defRPr sz="1440"/>
            </a:lvl5pPr>
            <a:lvl6pPr marL="13168411" lvl="5" indent="-1188816" algn="l">
              <a:spcBef>
                <a:spcPts val="480"/>
              </a:spcBef>
              <a:spcAft>
                <a:spcPts val="0"/>
              </a:spcAft>
              <a:buClr>
                <a:schemeClr val="dk1"/>
              </a:buClr>
              <a:buSzPts val="300"/>
              <a:buFont typeface="Arial"/>
              <a:buChar char="»"/>
              <a:defRPr sz="1440"/>
            </a:lvl6pPr>
            <a:lvl7pPr marL="15363149" lvl="6" indent="-1188816" algn="l">
              <a:spcBef>
                <a:spcPts val="480"/>
              </a:spcBef>
              <a:spcAft>
                <a:spcPts val="0"/>
              </a:spcAft>
              <a:buClr>
                <a:schemeClr val="dk1"/>
              </a:buClr>
              <a:buSzPts val="300"/>
              <a:buFont typeface="Arial"/>
              <a:buChar char="»"/>
              <a:defRPr sz="1440"/>
            </a:lvl7pPr>
            <a:lvl8pPr marL="17557886" lvl="7" indent="-1188816" algn="l">
              <a:spcBef>
                <a:spcPts val="480"/>
              </a:spcBef>
              <a:spcAft>
                <a:spcPts val="0"/>
              </a:spcAft>
              <a:buClr>
                <a:schemeClr val="dk1"/>
              </a:buClr>
              <a:buSzPts val="300"/>
              <a:buFont typeface="Arial"/>
              <a:buChar char="»"/>
              <a:defRPr sz="1440"/>
            </a:lvl8pPr>
            <a:lvl9pPr marL="19752619" lvl="8" indent="-1188816" algn="l">
              <a:spcBef>
                <a:spcPts val="480"/>
              </a:spcBef>
              <a:spcAft>
                <a:spcPts val="0"/>
              </a:spcAft>
              <a:buClr>
                <a:schemeClr val="dk1"/>
              </a:buClr>
              <a:buSzPts val="300"/>
              <a:buFont typeface="Arial"/>
              <a:buChar char="»"/>
              <a:defRPr sz="1440"/>
            </a:lvl9pPr>
          </a:lstStyle>
          <a:p>
            <a:endParaRPr/>
          </a:p>
        </p:txBody>
      </p:sp>
      <p:sp>
        <p:nvSpPr>
          <p:cNvPr id="94" name="Google Shape;94;p19"/>
          <p:cNvSpPr txBox="1">
            <a:spLocks noGrp="1"/>
          </p:cNvSpPr>
          <p:nvPr>
            <p:ph type="body" idx="3"/>
          </p:nvPr>
        </p:nvSpPr>
        <p:spPr>
          <a:xfrm>
            <a:off x="22296439" y="7369187"/>
            <a:ext cx="19400837" cy="3070227"/>
          </a:xfrm>
          <a:prstGeom prst="rect">
            <a:avLst/>
          </a:prstGeom>
          <a:noFill/>
          <a:ln>
            <a:noFill/>
          </a:ln>
        </p:spPr>
        <p:txBody>
          <a:bodyPr spcFirstLastPara="1" wrap="square" lIns="71850" tIns="35925" rIns="71850" bIns="35925" anchor="b" anchorCtr="0">
            <a:noAutofit/>
          </a:bodyPr>
          <a:lstStyle>
            <a:lvl1pPr marL="2194738" lvl="0" indent="-1097366" algn="l">
              <a:spcBef>
                <a:spcPts val="480"/>
              </a:spcBef>
              <a:spcAft>
                <a:spcPts val="0"/>
              </a:spcAft>
              <a:buClr>
                <a:schemeClr val="dk1"/>
              </a:buClr>
              <a:buSzPts val="500"/>
              <a:buFont typeface="Arial"/>
              <a:buNone/>
              <a:defRPr sz="2400" b="1"/>
            </a:lvl1pPr>
            <a:lvl2pPr marL="4389470" lvl="1" indent="-1097366" algn="l">
              <a:spcBef>
                <a:spcPts val="480"/>
              </a:spcBef>
              <a:spcAft>
                <a:spcPts val="0"/>
              </a:spcAft>
              <a:buClr>
                <a:schemeClr val="dk1"/>
              </a:buClr>
              <a:buSzPts val="400"/>
              <a:buFont typeface="Arial"/>
              <a:buNone/>
              <a:defRPr sz="1920" b="1"/>
            </a:lvl2pPr>
            <a:lvl3pPr marL="6584208" lvl="2" indent="-1097366" algn="l">
              <a:spcBef>
                <a:spcPts val="480"/>
              </a:spcBef>
              <a:spcAft>
                <a:spcPts val="0"/>
              </a:spcAft>
              <a:buClr>
                <a:schemeClr val="dk1"/>
              </a:buClr>
              <a:buSzPts val="300"/>
              <a:buFont typeface="Arial"/>
              <a:buNone/>
              <a:defRPr sz="1440" b="1"/>
            </a:lvl3pPr>
            <a:lvl4pPr marL="8778941" lvl="3" indent="-1097366" algn="l">
              <a:spcBef>
                <a:spcPts val="480"/>
              </a:spcBef>
              <a:spcAft>
                <a:spcPts val="0"/>
              </a:spcAft>
              <a:buClr>
                <a:schemeClr val="dk1"/>
              </a:buClr>
              <a:buSzPts val="300"/>
              <a:buFont typeface="Arial"/>
              <a:buNone/>
              <a:defRPr sz="1440" b="1"/>
            </a:lvl4pPr>
            <a:lvl5pPr marL="10973678" lvl="4" indent="-1097366" algn="l">
              <a:spcBef>
                <a:spcPts val="480"/>
              </a:spcBef>
              <a:spcAft>
                <a:spcPts val="0"/>
              </a:spcAft>
              <a:buClr>
                <a:schemeClr val="dk1"/>
              </a:buClr>
              <a:buSzPts val="300"/>
              <a:buFont typeface="Arial"/>
              <a:buNone/>
              <a:defRPr sz="1440" b="1"/>
            </a:lvl5pPr>
            <a:lvl6pPr marL="13168411" lvl="5" indent="-1097366" algn="l">
              <a:spcBef>
                <a:spcPts val="480"/>
              </a:spcBef>
              <a:spcAft>
                <a:spcPts val="0"/>
              </a:spcAft>
              <a:buClr>
                <a:schemeClr val="dk1"/>
              </a:buClr>
              <a:buSzPts val="300"/>
              <a:buFont typeface="Arial"/>
              <a:buNone/>
              <a:defRPr sz="1440" b="1"/>
            </a:lvl6pPr>
            <a:lvl7pPr marL="15363149" lvl="6" indent="-1097366" algn="l">
              <a:spcBef>
                <a:spcPts val="480"/>
              </a:spcBef>
              <a:spcAft>
                <a:spcPts val="0"/>
              </a:spcAft>
              <a:buClr>
                <a:schemeClr val="dk1"/>
              </a:buClr>
              <a:buSzPts val="300"/>
              <a:buFont typeface="Arial"/>
              <a:buNone/>
              <a:defRPr sz="1440" b="1"/>
            </a:lvl7pPr>
            <a:lvl8pPr marL="17557886" lvl="7" indent="-1097366" algn="l">
              <a:spcBef>
                <a:spcPts val="480"/>
              </a:spcBef>
              <a:spcAft>
                <a:spcPts val="0"/>
              </a:spcAft>
              <a:buClr>
                <a:schemeClr val="dk1"/>
              </a:buClr>
              <a:buSzPts val="300"/>
              <a:buFont typeface="Arial"/>
              <a:buNone/>
              <a:defRPr sz="1440" b="1"/>
            </a:lvl8pPr>
            <a:lvl9pPr marL="19752619" lvl="8" indent="-1097366" algn="l">
              <a:spcBef>
                <a:spcPts val="480"/>
              </a:spcBef>
              <a:spcAft>
                <a:spcPts val="0"/>
              </a:spcAft>
              <a:buClr>
                <a:schemeClr val="dk1"/>
              </a:buClr>
              <a:buSzPts val="300"/>
              <a:buFont typeface="Arial"/>
              <a:buNone/>
              <a:defRPr sz="1440" b="1"/>
            </a:lvl9pPr>
          </a:lstStyle>
          <a:p>
            <a:endParaRPr/>
          </a:p>
        </p:txBody>
      </p:sp>
      <p:sp>
        <p:nvSpPr>
          <p:cNvPr id="95" name="Google Shape;95;p19"/>
          <p:cNvSpPr txBox="1">
            <a:spLocks noGrp="1"/>
          </p:cNvSpPr>
          <p:nvPr>
            <p:ph type="body" idx="4"/>
          </p:nvPr>
        </p:nvSpPr>
        <p:spPr>
          <a:xfrm>
            <a:off x="22296439" y="10439399"/>
            <a:ext cx="19400837" cy="18965862"/>
          </a:xfrm>
          <a:prstGeom prst="rect">
            <a:avLst/>
          </a:prstGeom>
          <a:noFill/>
          <a:ln>
            <a:noFill/>
          </a:ln>
        </p:spPr>
        <p:txBody>
          <a:bodyPr spcFirstLastPara="1" wrap="square" lIns="71850" tIns="35925" rIns="71850" bIns="35925" anchor="t" anchorCtr="0">
            <a:noAutofit/>
          </a:bodyPr>
          <a:lstStyle>
            <a:lvl1pPr marL="2194738" lvl="0" indent="-1249781" algn="l">
              <a:spcBef>
                <a:spcPts val="480"/>
              </a:spcBef>
              <a:spcAft>
                <a:spcPts val="0"/>
              </a:spcAft>
              <a:buClr>
                <a:schemeClr val="dk1"/>
              </a:buClr>
              <a:buSzPts val="500"/>
              <a:buFont typeface="Arial"/>
              <a:buChar char="•"/>
              <a:defRPr sz="2400"/>
            </a:lvl1pPr>
            <a:lvl2pPr marL="4389470" lvl="1" indent="-1219296" algn="l">
              <a:spcBef>
                <a:spcPts val="480"/>
              </a:spcBef>
              <a:spcAft>
                <a:spcPts val="0"/>
              </a:spcAft>
              <a:buClr>
                <a:schemeClr val="dk1"/>
              </a:buClr>
              <a:buSzPts val="400"/>
              <a:buFont typeface="Arial"/>
              <a:buChar char="–"/>
              <a:defRPr sz="1920"/>
            </a:lvl2pPr>
            <a:lvl3pPr marL="6584208" lvl="2" indent="-1188816" algn="l">
              <a:spcBef>
                <a:spcPts val="480"/>
              </a:spcBef>
              <a:spcAft>
                <a:spcPts val="0"/>
              </a:spcAft>
              <a:buClr>
                <a:schemeClr val="dk1"/>
              </a:buClr>
              <a:buSzPts val="300"/>
              <a:buFont typeface="Arial"/>
              <a:buChar char="•"/>
              <a:defRPr sz="1440"/>
            </a:lvl3pPr>
            <a:lvl4pPr marL="8778941" lvl="3" indent="-1188816" algn="l">
              <a:spcBef>
                <a:spcPts val="480"/>
              </a:spcBef>
              <a:spcAft>
                <a:spcPts val="0"/>
              </a:spcAft>
              <a:buClr>
                <a:schemeClr val="dk1"/>
              </a:buClr>
              <a:buSzPts val="300"/>
              <a:buFont typeface="Arial"/>
              <a:buChar char="–"/>
              <a:defRPr sz="1440"/>
            </a:lvl4pPr>
            <a:lvl5pPr marL="10973678" lvl="4" indent="-1188816" algn="l">
              <a:spcBef>
                <a:spcPts val="480"/>
              </a:spcBef>
              <a:spcAft>
                <a:spcPts val="0"/>
              </a:spcAft>
              <a:buClr>
                <a:schemeClr val="dk1"/>
              </a:buClr>
              <a:buSzPts val="300"/>
              <a:buFont typeface="Arial"/>
              <a:buChar char="»"/>
              <a:defRPr sz="1440"/>
            </a:lvl5pPr>
            <a:lvl6pPr marL="13168411" lvl="5" indent="-1188816" algn="l">
              <a:spcBef>
                <a:spcPts val="480"/>
              </a:spcBef>
              <a:spcAft>
                <a:spcPts val="0"/>
              </a:spcAft>
              <a:buClr>
                <a:schemeClr val="dk1"/>
              </a:buClr>
              <a:buSzPts val="300"/>
              <a:buFont typeface="Arial"/>
              <a:buChar char="»"/>
              <a:defRPr sz="1440"/>
            </a:lvl6pPr>
            <a:lvl7pPr marL="15363149" lvl="6" indent="-1188816" algn="l">
              <a:spcBef>
                <a:spcPts val="480"/>
              </a:spcBef>
              <a:spcAft>
                <a:spcPts val="0"/>
              </a:spcAft>
              <a:buClr>
                <a:schemeClr val="dk1"/>
              </a:buClr>
              <a:buSzPts val="300"/>
              <a:buFont typeface="Arial"/>
              <a:buChar char="»"/>
              <a:defRPr sz="1440"/>
            </a:lvl7pPr>
            <a:lvl8pPr marL="17557886" lvl="7" indent="-1188816" algn="l">
              <a:spcBef>
                <a:spcPts val="480"/>
              </a:spcBef>
              <a:spcAft>
                <a:spcPts val="0"/>
              </a:spcAft>
              <a:buClr>
                <a:schemeClr val="dk1"/>
              </a:buClr>
              <a:buSzPts val="300"/>
              <a:buFont typeface="Arial"/>
              <a:buChar char="»"/>
              <a:defRPr sz="1440"/>
            </a:lvl8pPr>
            <a:lvl9pPr marL="19752619" lvl="8" indent="-1188816" algn="l">
              <a:spcBef>
                <a:spcPts val="480"/>
              </a:spcBef>
              <a:spcAft>
                <a:spcPts val="0"/>
              </a:spcAft>
              <a:buClr>
                <a:schemeClr val="dk1"/>
              </a:buClr>
              <a:buSzPts val="300"/>
              <a:buFont typeface="Arial"/>
              <a:buChar char="»"/>
              <a:defRPr sz="1440"/>
            </a:lvl9pPr>
          </a:lstStyle>
          <a:p>
            <a:endParaRPr/>
          </a:p>
        </p:txBody>
      </p:sp>
      <p:sp>
        <p:nvSpPr>
          <p:cNvPr id="96" name="Google Shape;96;p19"/>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97" name="Google Shape;97;p19"/>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98" name="Google Shape;98;p19"/>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2194277" y="1317626"/>
            <a:ext cx="39502646" cy="5486400"/>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101" name="Google Shape;101;p20"/>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02" name="Google Shape;102;p20"/>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03" name="Google Shape;103;p20"/>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1"/>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06" name="Google Shape;106;p21"/>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07" name="Google Shape;107;p21"/>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496160" y="13765440"/>
            <a:ext cx="40898880" cy="538752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17280"/>
            </a:lvl1pPr>
            <a:lvl2pPr lvl="1" algn="ctr">
              <a:spcBef>
                <a:spcPts val="0"/>
              </a:spcBef>
              <a:spcAft>
                <a:spcPts val="0"/>
              </a:spcAft>
              <a:buSzPts val="3600"/>
              <a:buNone/>
              <a:defRPr sz="17280"/>
            </a:lvl2pPr>
            <a:lvl3pPr lvl="2" algn="ctr">
              <a:spcBef>
                <a:spcPts val="0"/>
              </a:spcBef>
              <a:spcAft>
                <a:spcPts val="0"/>
              </a:spcAft>
              <a:buSzPts val="3600"/>
              <a:buNone/>
              <a:defRPr sz="17280"/>
            </a:lvl3pPr>
            <a:lvl4pPr lvl="3" algn="ctr">
              <a:spcBef>
                <a:spcPts val="0"/>
              </a:spcBef>
              <a:spcAft>
                <a:spcPts val="0"/>
              </a:spcAft>
              <a:buSzPts val="3600"/>
              <a:buNone/>
              <a:defRPr sz="17280"/>
            </a:lvl4pPr>
            <a:lvl5pPr lvl="4" algn="ctr">
              <a:spcBef>
                <a:spcPts val="0"/>
              </a:spcBef>
              <a:spcAft>
                <a:spcPts val="0"/>
              </a:spcAft>
              <a:buSzPts val="3600"/>
              <a:buNone/>
              <a:defRPr sz="17280"/>
            </a:lvl5pPr>
            <a:lvl6pPr lvl="5" algn="ctr">
              <a:spcBef>
                <a:spcPts val="0"/>
              </a:spcBef>
              <a:spcAft>
                <a:spcPts val="0"/>
              </a:spcAft>
              <a:buSzPts val="3600"/>
              <a:buNone/>
              <a:defRPr sz="17280"/>
            </a:lvl6pPr>
            <a:lvl7pPr lvl="6" algn="ctr">
              <a:spcBef>
                <a:spcPts val="0"/>
              </a:spcBef>
              <a:spcAft>
                <a:spcPts val="0"/>
              </a:spcAft>
              <a:buSzPts val="3600"/>
              <a:buNone/>
              <a:defRPr sz="17280"/>
            </a:lvl7pPr>
            <a:lvl8pPr lvl="7" algn="ctr">
              <a:spcBef>
                <a:spcPts val="0"/>
              </a:spcBef>
              <a:spcAft>
                <a:spcPts val="0"/>
              </a:spcAft>
              <a:buSzPts val="3600"/>
              <a:buNone/>
              <a:defRPr sz="17280"/>
            </a:lvl8pPr>
            <a:lvl9pPr lvl="8" algn="ctr">
              <a:spcBef>
                <a:spcPts val="0"/>
              </a:spcBef>
              <a:spcAft>
                <a:spcPts val="0"/>
              </a:spcAft>
              <a:buSzPts val="3600"/>
              <a:buNone/>
              <a:defRPr sz="17280"/>
            </a:lvl9pPr>
          </a:lstStyle>
          <a:p>
            <a:endParaRPr/>
          </a:p>
        </p:txBody>
      </p:sp>
      <p:sp>
        <p:nvSpPr>
          <p:cNvPr id="15" name="Google Shape;15;p3"/>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2193939" y="1311299"/>
            <a:ext cx="14439902" cy="5576890"/>
          </a:xfrm>
          <a:prstGeom prst="rect">
            <a:avLst/>
          </a:prstGeom>
          <a:noFill/>
          <a:ln>
            <a:noFill/>
          </a:ln>
        </p:spPr>
        <p:txBody>
          <a:bodyPr spcFirstLastPara="1" wrap="square" lIns="71850" tIns="35925" rIns="71850" bIns="35925" anchor="b" anchorCtr="0">
            <a:noAutofit/>
          </a:bodyPr>
          <a:lstStyle>
            <a:lvl1pPr lvl="0" algn="l">
              <a:spcBef>
                <a:spcPts val="0"/>
              </a:spcBef>
              <a:spcAft>
                <a:spcPts val="0"/>
              </a:spcAft>
              <a:buSzPts val="300"/>
              <a:buNone/>
              <a:defRPr sz="1920" b="1"/>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110" name="Google Shape;110;p22"/>
          <p:cNvSpPr txBox="1">
            <a:spLocks noGrp="1"/>
          </p:cNvSpPr>
          <p:nvPr>
            <p:ph type="body" idx="1"/>
          </p:nvPr>
        </p:nvSpPr>
        <p:spPr>
          <a:xfrm>
            <a:off x="17160874" y="1311277"/>
            <a:ext cx="24536400" cy="28093990"/>
          </a:xfrm>
          <a:prstGeom prst="rect">
            <a:avLst/>
          </a:prstGeom>
          <a:noFill/>
          <a:ln>
            <a:noFill/>
          </a:ln>
        </p:spPr>
        <p:txBody>
          <a:bodyPr spcFirstLastPara="1" wrap="square" lIns="71850" tIns="35925" rIns="71850" bIns="35925" anchor="t" anchorCtr="0">
            <a:noAutofit/>
          </a:bodyPr>
          <a:lstStyle>
            <a:lvl1pPr marL="2194738" lvl="0" indent="-1280261" algn="l">
              <a:spcBef>
                <a:spcPts val="480"/>
              </a:spcBef>
              <a:spcAft>
                <a:spcPts val="0"/>
              </a:spcAft>
              <a:buClr>
                <a:schemeClr val="dk1"/>
              </a:buClr>
              <a:buSzPts val="600"/>
              <a:buFont typeface="Arial"/>
              <a:buChar char="•"/>
              <a:defRPr sz="2880"/>
            </a:lvl1pPr>
            <a:lvl2pPr marL="4389470" lvl="1" indent="-1249781" algn="l">
              <a:spcBef>
                <a:spcPts val="480"/>
              </a:spcBef>
              <a:spcAft>
                <a:spcPts val="0"/>
              </a:spcAft>
              <a:buClr>
                <a:schemeClr val="dk1"/>
              </a:buClr>
              <a:buSzPts val="500"/>
              <a:buFont typeface="Arial"/>
              <a:buChar char="–"/>
              <a:defRPr sz="2400"/>
            </a:lvl2pPr>
            <a:lvl3pPr marL="6584208" lvl="2" indent="-1249781" algn="l">
              <a:spcBef>
                <a:spcPts val="480"/>
              </a:spcBef>
              <a:spcAft>
                <a:spcPts val="0"/>
              </a:spcAft>
              <a:buClr>
                <a:schemeClr val="dk1"/>
              </a:buClr>
              <a:buSzPts val="500"/>
              <a:buFont typeface="Arial"/>
              <a:buChar char="•"/>
              <a:defRPr sz="2400"/>
            </a:lvl3pPr>
            <a:lvl4pPr marL="8778941" lvl="3" indent="-1219296" algn="l">
              <a:spcBef>
                <a:spcPts val="480"/>
              </a:spcBef>
              <a:spcAft>
                <a:spcPts val="0"/>
              </a:spcAft>
              <a:buClr>
                <a:schemeClr val="dk1"/>
              </a:buClr>
              <a:buSzPts val="400"/>
              <a:buFont typeface="Arial"/>
              <a:buChar char="–"/>
              <a:defRPr sz="1920"/>
            </a:lvl4pPr>
            <a:lvl5pPr marL="10973678" lvl="4" indent="-1219296" algn="l">
              <a:spcBef>
                <a:spcPts val="480"/>
              </a:spcBef>
              <a:spcAft>
                <a:spcPts val="0"/>
              </a:spcAft>
              <a:buClr>
                <a:schemeClr val="dk1"/>
              </a:buClr>
              <a:buSzPts val="400"/>
              <a:buFont typeface="Arial"/>
              <a:buChar char="»"/>
              <a:defRPr sz="1920"/>
            </a:lvl5pPr>
            <a:lvl6pPr marL="13168411" lvl="5" indent="-1219296" algn="l">
              <a:spcBef>
                <a:spcPts val="480"/>
              </a:spcBef>
              <a:spcAft>
                <a:spcPts val="0"/>
              </a:spcAft>
              <a:buClr>
                <a:schemeClr val="dk1"/>
              </a:buClr>
              <a:buSzPts val="400"/>
              <a:buFont typeface="Arial"/>
              <a:buChar char="»"/>
              <a:defRPr sz="1920"/>
            </a:lvl6pPr>
            <a:lvl7pPr marL="15363149" lvl="6" indent="-1219296" algn="l">
              <a:spcBef>
                <a:spcPts val="480"/>
              </a:spcBef>
              <a:spcAft>
                <a:spcPts val="0"/>
              </a:spcAft>
              <a:buClr>
                <a:schemeClr val="dk1"/>
              </a:buClr>
              <a:buSzPts val="400"/>
              <a:buFont typeface="Arial"/>
              <a:buChar char="»"/>
              <a:defRPr sz="1920"/>
            </a:lvl7pPr>
            <a:lvl8pPr marL="17557886" lvl="7" indent="-1219296" algn="l">
              <a:spcBef>
                <a:spcPts val="480"/>
              </a:spcBef>
              <a:spcAft>
                <a:spcPts val="0"/>
              </a:spcAft>
              <a:buClr>
                <a:schemeClr val="dk1"/>
              </a:buClr>
              <a:buSzPts val="400"/>
              <a:buFont typeface="Arial"/>
              <a:buChar char="»"/>
              <a:defRPr sz="1920"/>
            </a:lvl8pPr>
            <a:lvl9pPr marL="19752619" lvl="8" indent="-1219296" algn="l">
              <a:spcBef>
                <a:spcPts val="480"/>
              </a:spcBef>
              <a:spcAft>
                <a:spcPts val="0"/>
              </a:spcAft>
              <a:buClr>
                <a:schemeClr val="dk1"/>
              </a:buClr>
              <a:buSzPts val="400"/>
              <a:buFont typeface="Arial"/>
              <a:buChar char="»"/>
              <a:defRPr sz="1920"/>
            </a:lvl9pPr>
          </a:lstStyle>
          <a:p>
            <a:endParaRPr/>
          </a:p>
        </p:txBody>
      </p:sp>
      <p:sp>
        <p:nvSpPr>
          <p:cNvPr id="111" name="Google Shape;111;p22"/>
          <p:cNvSpPr txBox="1">
            <a:spLocks noGrp="1"/>
          </p:cNvSpPr>
          <p:nvPr>
            <p:ph type="body" idx="2"/>
          </p:nvPr>
        </p:nvSpPr>
        <p:spPr>
          <a:xfrm>
            <a:off x="2193939" y="6888182"/>
            <a:ext cx="14439902" cy="22517101"/>
          </a:xfrm>
          <a:prstGeom prst="rect">
            <a:avLst/>
          </a:prstGeom>
          <a:noFill/>
          <a:ln>
            <a:noFill/>
          </a:ln>
        </p:spPr>
        <p:txBody>
          <a:bodyPr spcFirstLastPara="1" wrap="square" lIns="71850" tIns="35925" rIns="71850" bIns="35925" anchor="t" anchorCtr="0">
            <a:noAutofit/>
          </a:bodyPr>
          <a:lstStyle>
            <a:lvl1pPr marL="2194738" lvl="0" indent="-1097366" algn="l">
              <a:spcBef>
                <a:spcPts val="480"/>
              </a:spcBef>
              <a:spcAft>
                <a:spcPts val="0"/>
              </a:spcAft>
              <a:buClr>
                <a:schemeClr val="dk1"/>
              </a:buClr>
              <a:buSzPts val="300"/>
              <a:buFont typeface="Arial"/>
              <a:buNone/>
              <a:defRPr sz="1440"/>
            </a:lvl1pPr>
            <a:lvl2pPr marL="4389470" lvl="1" indent="-1097366" algn="l">
              <a:spcBef>
                <a:spcPts val="0"/>
              </a:spcBef>
              <a:spcAft>
                <a:spcPts val="0"/>
              </a:spcAft>
              <a:buClr>
                <a:schemeClr val="dk1"/>
              </a:buClr>
              <a:buSzPts val="200"/>
              <a:buFont typeface="Arial"/>
              <a:buNone/>
              <a:defRPr sz="960"/>
            </a:lvl2pPr>
            <a:lvl3pPr marL="6584208" lvl="2" indent="-1097366" algn="l">
              <a:spcBef>
                <a:spcPts val="0"/>
              </a:spcBef>
              <a:spcAft>
                <a:spcPts val="0"/>
              </a:spcAft>
              <a:buClr>
                <a:schemeClr val="dk1"/>
              </a:buClr>
              <a:buSzPts val="200"/>
              <a:buFont typeface="Arial"/>
              <a:buNone/>
              <a:defRPr sz="960"/>
            </a:lvl3pPr>
            <a:lvl4pPr marL="8778941" lvl="3" indent="-1097366" algn="l">
              <a:spcBef>
                <a:spcPts val="0"/>
              </a:spcBef>
              <a:spcAft>
                <a:spcPts val="0"/>
              </a:spcAft>
              <a:buClr>
                <a:schemeClr val="dk1"/>
              </a:buClr>
              <a:buSzPts val="200"/>
              <a:buFont typeface="Arial"/>
              <a:buNone/>
              <a:defRPr sz="960"/>
            </a:lvl4pPr>
            <a:lvl5pPr marL="10973678" lvl="4" indent="-1097366" algn="l">
              <a:spcBef>
                <a:spcPts val="0"/>
              </a:spcBef>
              <a:spcAft>
                <a:spcPts val="0"/>
              </a:spcAft>
              <a:buClr>
                <a:schemeClr val="dk1"/>
              </a:buClr>
              <a:buSzPts val="200"/>
              <a:buFont typeface="Arial"/>
              <a:buNone/>
              <a:defRPr sz="960"/>
            </a:lvl5pPr>
            <a:lvl6pPr marL="13168411" lvl="5" indent="-1097366" algn="l">
              <a:spcBef>
                <a:spcPts val="0"/>
              </a:spcBef>
              <a:spcAft>
                <a:spcPts val="0"/>
              </a:spcAft>
              <a:buClr>
                <a:schemeClr val="dk1"/>
              </a:buClr>
              <a:buSzPts val="200"/>
              <a:buFont typeface="Arial"/>
              <a:buNone/>
              <a:defRPr sz="960"/>
            </a:lvl6pPr>
            <a:lvl7pPr marL="15363149" lvl="6" indent="-1097366" algn="l">
              <a:spcBef>
                <a:spcPts val="0"/>
              </a:spcBef>
              <a:spcAft>
                <a:spcPts val="0"/>
              </a:spcAft>
              <a:buClr>
                <a:schemeClr val="dk1"/>
              </a:buClr>
              <a:buSzPts val="200"/>
              <a:buFont typeface="Arial"/>
              <a:buNone/>
              <a:defRPr sz="960"/>
            </a:lvl7pPr>
            <a:lvl8pPr marL="17557886" lvl="7" indent="-1097366" algn="l">
              <a:spcBef>
                <a:spcPts val="0"/>
              </a:spcBef>
              <a:spcAft>
                <a:spcPts val="0"/>
              </a:spcAft>
              <a:buClr>
                <a:schemeClr val="dk1"/>
              </a:buClr>
              <a:buSzPts val="200"/>
              <a:buFont typeface="Arial"/>
              <a:buNone/>
              <a:defRPr sz="960"/>
            </a:lvl8pPr>
            <a:lvl9pPr marL="19752619" lvl="8" indent="-1097366" algn="l">
              <a:spcBef>
                <a:spcPts val="0"/>
              </a:spcBef>
              <a:spcAft>
                <a:spcPts val="0"/>
              </a:spcAft>
              <a:buClr>
                <a:schemeClr val="dk1"/>
              </a:buClr>
              <a:buSzPts val="200"/>
              <a:buFont typeface="Arial"/>
              <a:buNone/>
              <a:defRPr sz="960"/>
            </a:lvl9pPr>
          </a:lstStyle>
          <a:p>
            <a:endParaRPr/>
          </a:p>
        </p:txBody>
      </p:sp>
      <p:sp>
        <p:nvSpPr>
          <p:cNvPr id="112" name="Google Shape;112;p22"/>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13" name="Google Shape;113;p22"/>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14" name="Google Shape;114;p22"/>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8602666" y="23042566"/>
            <a:ext cx="26335037" cy="2720973"/>
          </a:xfrm>
          <a:prstGeom prst="rect">
            <a:avLst/>
          </a:prstGeom>
          <a:noFill/>
          <a:ln>
            <a:noFill/>
          </a:ln>
        </p:spPr>
        <p:txBody>
          <a:bodyPr spcFirstLastPara="1" wrap="square" lIns="71850" tIns="35925" rIns="71850" bIns="35925" anchor="b" anchorCtr="0">
            <a:noAutofit/>
          </a:bodyPr>
          <a:lstStyle>
            <a:lvl1pPr lvl="0" algn="l">
              <a:spcBef>
                <a:spcPts val="0"/>
              </a:spcBef>
              <a:spcAft>
                <a:spcPts val="0"/>
              </a:spcAft>
              <a:buSzPts val="300"/>
              <a:buNone/>
              <a:defRPr sz="1920" b="1"/>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117" name="Google Shape;117;p23"/>
          <p:cNvSpPr>
            <a:spLocks noGrp="1"/>
          </p:cNvSpPr>
          <p:nvPr>
            <p:ph type="pic" idx="2"/>
          </p:nvPr>
        </p:nvSpPr>
        <p:spPr>
          <a:xfrm>
            <a:off x="8602666" y="2941661"/>
            <a:ext cx="26335037" cy="19750086"/>
          </a:xfrm>
          <a:prstGeom prst="rect">
            <a:avLst/>
          </a:prstGeom>
          <a:noFill/>
          <a:ln>
            <a:noFill/>
          </a:ln>
        </p:spPr>
      </p:sp>
      <p:sp>
        <p:nvSpPr>
          <p:cNvPr id="118" name="Google Shape;118;p23"/>
          <p:cNvSpPr txBox="1">
            <a:spLocks noGrp="1"/>
          </p:cNvSpPr>
          <p:nvPr>
            <p:ph type="body" idx="1"/>
          </p:nvPr>
        </p:nvSpPr>
        <p:spPr>
          <a:xfrm>
            <a:off x="8602666" y="25763546"/>
            <a:ext cx="26335037" cy="3862387"/>
          </a:xfrm>
          <a:prstGeom prst="rect">
            <a:avLst/>
          </a:prstGeom>
          <a:noFill/>
          <a:ln>
            <a:noFill/>
          </a:ln>
        </p:spPr>
        <p:txBody>
          <a:bodyPr spcFirstLastPara="1" wrap="square" lIns="71850" tIns="35925" rIns="71850" bIns="35925" anchor="t" anchorCtr="0">
            <a:noAutofit/>
          </a:bodyPr>
          <a:lstStyle>
            <a:lvl1pPr marL="2194738" lvl="0" indent="-1097366" algn="l">
              <a:spcBef>
                <a:spcPts val="480"/>
              </a:spcBef>
              <a:spcAft>
                <a:spcPts val="0"/>
              </a:spcAft>
              <a:buClr>
                <a:schemeClr val="dk1"/>
              </a:buClr>
              <a:buSzPts val="300"/>
              <a:buFont typeface="Arial"/>
              <a:buNone/>
              <a:defRPr sz="1440"/>
            </a:lvl1pPr>
            <a:lvl2pPr marL="4389470" lvl="1" indent="-1097366" algn="l">
              <a:spcBef>
                <a:spcPts val="0"/>
              </a:spcBef>
              <a:spcAft>
                <a:spcPts val="0"/>
              </a:spcAft>
              <a:buClr>
                <a:schemeClr val="dk1"/>
              </a:buClr>
              <a:buSzPts val="200"/>
              <a:buFont typeface="Arial"/>
              <a:buNone/>
              <a:defRPr sz="960"/>
            </a:lvl2pPr>
            <a:lvl3pPr marL="6584208" lvl="2" indent="-1097366" algn="l">
              <a:spcBef>
                <a:spcPts val="0"/>
              </a:spcBef>
              <a:spcAft>
                <a:spcPts val="0"/>
              </a:spcAft>
              <a:buClr>
                <a:schemeClr val="dk1"/>
              </a:buClr>
              <a:buSzPts val="200"/>
              <a:buFont typeface="Arial"/>
              <a:buNone/>
              <a:defRPr sz="960"/>
            </a:lvl3pPr>
            <a:lvl4pPr marL="8778941" lvl="3" indent="-1097366" algn="l">
              <a:spcBef>
                <a:spcPts val="0"/>
              </a:spcBef>
              <a:spcAft>
                <a:spcPts val="0"/>
              </a:spcAft>
              <a:buClr>
                <a:schemeClr val="dk1"/>
              </a:buClr>
              <a:buSzPts val="200"/>
              <a:buFont typeface="Arial"/>
              <a:buNone/>
              <a:defRPr sz="960"/>
            </a:lvl4pPr>
            <a:lvl5pPr marL="10973678" lvl="4" indent="-1097366" algn="l">
              <a:spcBef>
                <a:spcPts val="0"/>
              </a:spcBef>
              <a:spcAft>
                <a:spcPts val="0"/>
              </a:spcAft>
              <a:buClr>
                <a:schemeClr val="dk1"/>
              </a:buClr>
              <a:buSzPts val="200"/>
              <a:buFont typeface="Arial"/>
              <a:buNone/>
              <a:defRPr sz="960"/>
            </a:lvl5pPr>
            <a:lvl6pPr marL="13168411" lvl="5" indent="-1097366" algn="l">
              <a:spcBef>
                <a:spcPts val="0"/>
              </a:spcBef>
              <a:spcAft>
                <a:spcPts val="0"/>
              </a:spcAft>
              <a:buClr>
                <a:schemeClr val="dk1"/>
              </a:buClr>
              <a:buSzPts val="200"/>
              <a:buFont typeface="Arial"/>
              <a:buNone/>
              <a:defRPr sz="960"/>
            </a:lvl6pPr>
            <a:lvl7pPr marL="15363149" lvl="6" indent="-1097366" algn="l">
              <a:spcBef>
                <a:spcPts val="0"/>
              </a:spcBef>
              <a:spcAft>
                <a:spcPts val="0"/>
              </a:spcAft>
              <a:buClr>
                <a:schemeClr val="dk1"/>
              </a:buClr>
              <a:buSzPts val="200"/>
              <a:buFont typeface="Arial"/>
              <a:buNone/>
              <a:defRPr sz="960"/>
            </a:lvl7pPr>
            <a:lvl8pPr marL="17557886" lvl="7" indent="-1097366" algn="l">
              <a:spcBef>
                <a:spcPts val="0"/>
              </a:spcBef>
              <a:spcAft>
                <a:spcPts val="0"/>
              </a:spcAft>
              <a:buClr>
                <a:schemeClr val="dk1"/>
              </a:buClr>
              <a:buSzPts val="200"/>
              <a:buFont typeface="Arial"/>
              <a:buNone/>
              <a:defRPr sz="960"/>
            </a:lvl8pPr>
            <a:lvl9pPr marL="19752619" lvl="8" indent="-1097366" algn="l">
              <a:spcBef>
                <a:spcPts val="0"/>
              </a:spcBef>
              <a:spcAft>
                <a:spcPts val="0"/>
              </a:spcAft>
              <a:buClr>
                <a:schemeClr val="dk1"/>
              </a:buClr>
              <a:buSzPts val="200"/>
              <a:buFont typeface="Arial"/>
              <a:buNone/>
              <a:defRPr sz="960"/>
            </a:lvl9pPr>
          </a:lstStyle>
          <a:p>
            <a:endParaRPr/>
          </a:p>
        </p:txBody>
      </p:sp>
      <p:sp>
        <p:nvSpPr>
          <p:cNvPr id="119" name="Google Shape;119;p23"/>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20" name="Google Shape;120;p23"/>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21" name="Google Shape;121;p23"/>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2194277" y="1317626"/>
            <a:ext cx="39502646" cy="5486400"/>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124" name="Google Shape;124;p24"/>
          <p:cNvSpPr txBox="1">
            <a:spLocks noGrp="1"/>
          </p:cNvSpPr>
          <p:nvPr>
            <p:ph type="body" idx="1"/>
          </p:nvPr>
        </p:nvSpPr>
        <p:spPr>
          <a:xfrm rot="5400000">
            <a:off x="11082341" y="-1207733"/>
            <a:ext cx="21726528" cy="39502646"/>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125" name="Google Shape;125;p24"/>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26" name="Google Shape;126;p24"/>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27" name="Google Shape;127;p24"/>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rot="5400000">
            <a:off x="22714763" y="10424322"/>
            <a:ext cx="28089222" cy="9875837"/>
          </a:xfrm>
          <a:prstGeom prst="rect">
            <a:avLst/>
          </a:prstGeom>
          <a:noFill/>
          <a:ln>
            <a:noFill/>
          </a:ln>
        </p:spPr>
        <p:txBody>
          <a:bodyPr spcFirstLastPara="1" wrap="square" lIns="71850" tIns="35925" rIns="71850" bIns="35925" anchor="ctr"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ctr">
              <a:spcBef>
                <a:spcPts val="0"/>
              </a:spcBef>
              <a:spcAft>
                <a:spcPts val="0"/>
              </a:spcAft>
              <a:buSzPts val="300"/>
              <a:buNone/>
              <a:defRPr/>
            </a:lvl6pPr>
            <a:lvl7pPr lvl="6" algn="ctr">
              <a:spcBef>
                <a:spcPts val="0"/>
              </a:spcBef>
              <a:spcAft>
                <a:spcPts val="0"/>
              </a:spcAft>
              <a:buSzPts val="300"/>
              <a:buNone/>
              <a:defRPr/>
            </a:lvl7pPr>
            <a:lvl8pPr lvl="7" algn="ctr">
              <a:spcBef>
                <a:spcPts val="0"/>
              </a:spcBef>
              <a:spcAft>
                <a:spcPts val="0"/>
              </a:spcAft>
              <a:buSzPts val="300"/>
              <a:buNone/>
              <a:defRPr/>
            </a:lvl8pPr>
            <a:lvl9pPr lvl="8" algn="ctr">
              <a:spcBef>
                <a:spcPts val="0"/>
              </a:spcBef>
              <a:spcAft>
                <a:spcPts val="0"/>
              </a:spcAft>
              <a:buSzPts val="300"/>
              <a:buNone/>
              <a:defRPr/>
            </a:lvl9pPr>
          </a:lstStyle>
          <a:p>
            <a:endParaRPr/>
          </a:p>
        </p:txBody>
      </p:sp>
      <p:sp>
        <p:nvSpPr>
          <p:cNvPr id="130" name="Google Shape;130;p25"/>
          <p:cNvSpPr txBox="1">
            <a:spLocks noGrp="1"/>
          </p:cNvSpPr>
          <p:nvPr>
            <p:ph type="body" idx="1"/>
          </p:nvPr>
        </p:nvSpPr>
        <p:spPr>
          <a:xfrm rot="5400000">
            <a:off x="2886885" y="624689"/>
            <a:ext cx="28089222" cy="29475115"/>
          </a:xfrm>
          <a:prstGeom prst="rect">
            <a:avLst/>
          </a:prstGeom>
          <a:noFill/>
          <a:ln>
            <a:noFill/>
          </a:ln>
        </p:spPr>
        <p:txBody>
          <a:bodyPr spcFirstLastPara="1" wrap="square" lIns="71850" tIns="35925" rIns="71850" bIns="35925" anchor="t" anchorCtr="0">
            <a:noAutofit/>
          </a:bodyPr>
          <a:lstStyle>
            <a:lvl1pPr marL="2194738" lvl="0" indent="-1188816" algn="l">
              <a:spcBef>
                <a:spcPts val="480"/>
              </a:spcBef>
              <a:spcAft>
                <a:spcPts val="0"/>
              </a:spcAft>
              <a:buClr>
                <a:schemeClr val="dk1"/>
              </a:buClr>
              <a:buSzPts val="300"/>
              <a:buChar char="•"/>
              <a:defRPr/>
            </a:lvl1pPr>
            <a:lvl2pPr marL="4389470" lvl="1" indent="-1188816" algn="l">
              <a:spcBef>
                <a:spcPts val="480"/>
              </a:spcBef>
              <a:spcAft>
                <a:spcPts val="0"/>
              </a:spcAft>
              <a:buClr>
                <a:schemeClr val="dk1"/>
              </a:buClr>
              <a:buSzPts val="300"/>
              <a:buChar char="–"/>
              <a:defRPr/>
            </a:lvl2pPr>
            <a:lvl3pPr marL="6584208" lvl="2" indent="-1188816" algn="l">
              <a:spcBef>
                <a:spcPts val="480"/>
              </a:spcBef>
              <a:spcAft>
                <a:spcPts val="0"/>
              </a:spcAft>
              <a:buClr>
                <a:schemeClr val="dk1"/>
              </a:buClr>
              <a:buSzPts val="300"/>
              <a:buChar char="•"/>
              <a:defRPr/>
            </a:lvl3pPr>
            <a:lvl4pPr marL="8778941" lvl="3" indent="-1188816" algn="l">
              <a:spcBef>
                <a:spcPts val="480"/>
              </a:spcBef>
              <a:spcAft>
                <a:spcPts val="0"/>
              </a:spcAft>
              <a:buClr>
                <a:schemeClr val="dk1"/>
              </a:buClr>
              <a:buSzPts val="300"/>
              <a:buChar char="–"/>
              <a:defRPr/>
            </a:lvl4pPr>
            <a:lvl5pPr marL="10973678" lvl="4" indent="-1188816" algn="l">
              <a:spcBef>
                <a:spcPts val="480"/>
              </a:spcBef>
              <a:spcAft>
                <a:spcPts val="0"/>
              </a:spcAft>
              <a:buClr>
                <a:schemeClr val="dk1"/>
              </a:buClr>
              <a:buSzPts val="300"/>
              <a:buChar char="»"/>
              <a:defRPr/>
            </a:lvl5pPr>
            <a:lvl6pPr marL="13168411" lvl="5" indent="-1188816" algn="l">
              <a:spcBef>
                <a:spcPts val="480"/>
              </a:spcBef>
              <a:spcAft>
                <a:spcPts val="0"/>
              </a:spcAft>
              <a:buClr>
                <a:schemeClr val="dk1"/>
              </a:buClr>
              <a:buSzPts val="300"/>
              <a:buChar char="»"/>
              <a:defRPr/>
            </a:lvl6pPr>
            <a:lvl7pPr marL="15363149" lvl="6" indent="-1188816" algn="l">
              <a:spcBef>
                <a:spcPts val="480"/>
              </a:spcBef>
              <a:spcAft>
                <a:spcPts val="0"/>
              </a:spcAft>
              <a:buClr>
                <a:schemeClr val="dk1"/>
              </a:buClr>
              <a:buSzPts val="300"/>
              <a:buChar char="»"/>
              <a:defRPr/>
            </a:lvl7pPr>
            <a:lvl8pPr marL="17557886" lvl="7" indent="-1188816" algn="l">
              <a:spcBef>
                <a:spcPts val="480"/>
              </a:spcBef>
              <a:spcAft>
                <a:spcPts val="0"/>
              </a:spcAft>
              <a:buClr>
                <a:schemeClr val="dk1"/>
              </a:buClr>
              <a:buSzPts val="300"/>
              <a:buChar char="»"/>
              <a:defRPr/>
            </a:lvl8pPr>
            <a:lvl9pPr marL="19752619" lvl="8" indent="-1188816" algn="l">
              <a:spcBef>
                <a:spcPts val="480"/>
              </a:spcBef>
              <a:spcAft>
                <a:spcPts val="0"/>
              </a:spcAft>
              <a:buClr>
                <a:schemeClr val="dk1"/>
              </a:buClr>
              <a:buSzPts val="300"/>
              <a:buChar char="»"/>
              <a:defRPr/>
            </a:lvl9pPr>
          </a:lstStyle>
          <a:p>
            <a:endParaRPr/>
          </a:p>
        </p:txBody>
      </p:sp>
      <p:sp>
        <p:nvSpPr>
          <p:cNvPr id="131" name="Google Shape;131;p25"/>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lvl="0" algn="l">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32" name="Google Shape;132;p25"/>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lvl="0" algn="ctr">
              <a:spcBef>
                <a:spcPts val="0"/>
              </a:spcBef>
              <a:spcAft>
                <a:spcPts val="0"/>
              </a:spcAft>
              <a:buSzPts val="300"/>
              <a:buNone/>
              <a:defRPr/>
            </a:lvl1pPr>
            <a:lvl2pPr lvl="1" algn="ctr">
              <a:spcBef>
                <a:spcPts val="0"/>
              </a:spcBef>
              <a:spcAft>
                <a:spcPts val="0"/>
              </a:spcAft>
              <a:buSzPts val="300"/>
              <a:buNone/>
              <a:defRPr/>
            </a:lvl2pPr>
            <a:lvl3pPr lvl="2" algn="ctr">
              <a:spcBef>
                <a:spcPts val="0"/>
              </a:spcBef>
              <a:spcAft>
                <a:spcPts val="0"/>
              </a:spcAft>
              <a:buSzPts val="300"/>
              <a:buNone/>
              <a:defRPr/>
            </a:lvl3pPr>
            <a:lvl4pPr lvl="3" algn="ctr">
              <a:spcBef>
                <a:spcPts val="0"/>
              </a:spcBef>
              <a:spcAft>
                <a:spcPts val="0"/>
              </a:spcAft>
              <a:buSzPts val="300"/>
              <a:buNone/>
              <a:defRPr/>
            </a:lvl4pPr>
            <a:lvl5pPr lvl="4" algn="ctr">
              <a:spcBef>
                <a:spcPts val="0"/>
              </a:spcBef>
              <a:spcAft>
                <a:spcPts val="0"/>
              </a:spcAft>
              <a:buSzPts val="300"/>
              <a:buNone/>
              <a:defRPr/>
            </a:lvl5pPr>
            <a:lvl6pPr lvl="5" algn="l">
              <a:spcBef>
                <a:spcPts val="0"/>
              </a:spcBef>
              <a:spcAft>
                <a:spcPts val="0"/>
              </a:spcAft>
              <a:buSzPts val="300"/>
              <a:buNone/>
              <a:defRPr/>
            </a:lvl6pPr>
            <a:lvl7pPr lvl="6" algn="l">
              <a:spcBef>
                <a:spcPts val="0"/>
              </a:spcBef>
              <a:spcAft>
                <a:spcPts val="0"/>
              </a:spcAft>
              <a:buSzPts val="300"/>
              <a:buNone/>
              <a:defRPr/>
            </a:lvl7pPr>
            <a:lvl8pPr lvl="7" algn="l">
              <a:spcBef>
                <a:spcPts val="0"/>
              </a:spcBef>
              <a:spcAft>
                <a:spcPts val="0"/>
              </a:spcAft>
              <a:buSzPts val="300"/>
              <a:buNone/>
              <a:defRPr/>
            </a:lvl8pPr>
            <a:lvl9pPr lvl="8" algn="l">
              <a:spcBef>
                <a:spcPts val="0"/>
              </a:spcBef>
              <a:spcAft>
                <a:spcPts val="0"/>
              </a:spcAft>
              <a:buSzPts val="300"/>
              <a:buNone/>
              <a:defRPr/>
            </a:lvl9pPr>
          </a:lstStyle>
          <a:p>
            <a:endParaRPr/>
          </a:p>
        </p:txBody>
      </p:sp>
      <p:sp>
        <p:nvSpPr>
          <p:cNvPr id="133" name="Google Shape;133;p25"/>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a:spcBef>
                <a:spcPts val="0"/>
              </a:spcBef>
              <a:spcAft>
                <a:spcPts val="0"/>
              </a:spcAft>
              <a:buNone/>
              <a:defRPr sz="5280" b="0">
                <a:solidFill>
                  <a:schemeClr val="dk1"/>
                </a:solidFill>
                <a:latin typeface="Arial"/>
                <a:ea typeface="Arial"/>
                <a:cs typeface="Arial"/>
                <a:sym typeface="Arial"/>
              </a:defRPr>
            </a:lvl1pPr>
            <a:lvl2pPr marL="0" marR="0" lvl="1" indent="0" algn="r">
              <a:spcBef>
                <a:spcPts val="0"/>
              </a:spcBef>
              <a:spcAft>
                <a:spcPts val="0"/>
              </a:spcAft>
              <a:buNone/>
              <a:defRPr sz="5280" b="0">
                <a:solidFill>
                  <a:schemeClr val="dk1"/>
                </a:solidFill>
                <a:latin typeface="Arial"/>
                <a:ea typeface="Arial"/>
                <a:cs typeface="Arial"/>
                <a:sym typeface="Arial"/>
              </a:defRPr>
            </a:lvl2pPr>
            <a:lvl3pPr marL="0" marR="0" lvl="2" indent="0" algn="r">
              <a:spcBef>
                <a:spcPts val="0"/>
              </a:spcBef>
              <a:spcAft>
                <a:spcPts val="0"/>
              </a:spcAft>
              <a:buNone/>
              <a:defRPr sz="5280" b="0">
                <a:solidFill>
                  <a:schemeClr val="dk1"/>
                </a:solidFill>
                <a:latin typeface="Arial"/>
                <a:ea typeface="Arial"/>
                <a:cs typeface="Arial"/>
                <a:sym typeface="Arial"/>
              </a:defRPr>
            </a:lvl3pPr>
            <a:lvl4pPr marL="0" marR="0" lvl="3" indent="0" algn="r">
              <a:spcBef>
                <a:spcPts val="0"/>
              </a:spcBef>
              <a:spcAft>
                <a:spcPts val="0"/>
              </a:spcAft>
              <a:buNone/>
              <a:defRPr sz="5280" b="0">
                <a:solidFill>
                  <a:schemeClr val="dk1"/>
                </a:solidFill>
                <a:latin typeface="Arial"/>
                <a:ea typeface="Arial"/>
                <a:cs typeface="Arial"/>
                <a:sym typeface="Arial"/>
              </a:defRPr>
            </a:lvl4pPr>
            <a:lvl5pPr marL="0" marR="0" lvl="4" indent="0" algn="r">
              <a:spcBef>
                <a:spcPts val="0"/>
              </a:spcBef>
              <a:spcAft>
                <a:spcPts val="0"/>
              </a:spcAft>
              <a:buNone/>
              <a:defRPr sz="5280" b="0">
                <a:solidFill>
                  <a:schemeClr val="dk1"/>
                </a:solidFill>
                <a:latin typeface="Arial"/>
                <a:ea typeface="Arial"/>
                <a:cs typeface="Arial"/>
                <a:sym typeface="Arial"/>
              </a:defRPr>
            </a:lvl5pPr>
            <a:lvl6pPr marL="0" marR="0" lvl="5" indent="0" algn="r">
              <a:spcBef>
                <a:spcPts val="0"/>
              </a:spcBef>
              <a:spcAft>
                <a:spcPts val="0"/>
              </a:spcAft>
              <a:buNone/>
              <a:defRPr sz="5280" b="0">
                <a:solidFill>
                  <a:schemeClr val="dk1"/>
                </a:solidFill>
                <a:latin typeface="Arial"/>
                <a:ea typeface="Arial"/>
                <a:cs typeface="Arial"/>
                <a:sym typeface="Arial"/>
              </a:defRPr>
            </a:lvl6pPr>
            <a:lvl7pPr marL="0" marR="0" lvl="6" indent="0" algn="r">
              <a:spcBef>
                <a:spcPts val="0"/>
              </a:spcBef>
              <a:spcAft>
                <a:spcPts val="0"/>
              </a:spcAft>
              <a:buNone/>
              <a:defRPr sz="5280" b="0">
                <a:solidFill>
                  <a:schemeClr val="dk1"/>
                </a:solidFill>
                <a:latin typeface="Arial"/>
                <a:ea typeface="Arial"/>
                <a:cs typeface="Arial"/>
                <a:sym typeface="Arial"/>
              </a:defRPr>
            </a:lvl7pPr>
            <a:lvl8pPr marL="0" marR="0" lvl="7" indent="0" algn="r">
              <a:spcBef>
                <a:spcPts val="0"/>
              </a:spcBef>
              <a:spcAft>
                <a:spcPts val="0"/>
              </a:spcAft>
              <a:buNone/>
              <a:defRPr sz="5280" b="0">
                <a:solidFill>
                  <a:schemeClr val="dk1"/>
                </a:solidFill>
                <a:latin typeface="Arial"/>
                <a:ea typeface="Arial"/>
                <a:cs typeface="Arial"/>
                <a:sym typeface="Arial"/>
              </a:defRPr>
            </a:lvl8pPr>
            <a:lvl9pPr marL="0" marR="0" lvl="8" indent="0" algn="r">
              <a:spcBef>
                <a:spcPts val="0"/>
              </a:spcBef>
              <a:spcAft>
                <a:spcPts val="0"/>
              </a:spcAft>
              <a:buNone/>
              <a:defRPr sz="5280" b="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496160" y="2848160"/>
            <a:ext cx="40898880" cy="36652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1496160" y="7375840"/>
            <a:ext cx="40898880" cy="21864960"/>
          </a:xfrm>
          <a:prstGeom prst="rect">
            <a:avLst/>
          </a:prstGeom>
        </p:spPr>
        <p:txBody>
          <a:bodyPr spcFirstLastPara="1" wrap="square" lIns="91425" tIns="91425" rIns="91425" bIns="91425" anchor="t" anchorCtr="0">
            <a:normAutofit/>
          </a:bodyPr>
          <a:lstStyle>
            <a:lvl1pPr marL="2194738" lvl="0" indent="-1646050">
              <a:spcBef>
                <a:spcPts val="0"/>
              </a:spcBef>
              <a:spcAft>
                <a:spcPts val="0"/>
              </a:spcAft>
              <a:buSzPts val="1800"/>
              <a:buChar char="●"/>
              <a:defRPr/>
            </a:lvl1pPr>
            <a:lvl2pPr marL="4389470" lvl="1" indent="-1524120">
              <a:spcBef>
                <a:spcPts val="0"/>
              </a:spcBef>
              <a:spcAft>
                <a:spcPts val="0"/>
              </a:spcAft>
              <a:buSzPts val="1400"/>
              <a:buChar char="○"/>
              <a:defRPr/>
            </a:lvl2pPr>
            <a:lvl3pPr marL="6584208" lvl="2" indent="-1524120">
              <a:spcBef>
                <a:spcPts val="0"/>
              </a:spcBef>
              <a:spcAft>
                <a:spcPts val="0"/>
              </a:spcAft>
              <a:buSzPts val="1400"/>
              <a:buChar char="■"/>
              <a:defRPr/>
            </a:lvl3pPr>
            <a:lvl4pPr marL="8778941" lvl="3" indent="-1524120">
              <a:spcBef>
                <a:spcPts val="0"/>
              </a:spcBef>
              <a:spcAft>
                <a:spcPts val="0"/>
              </a:spcAft>
              <a:buSzPts val="1400"/>
              <a:buChar char="●"/>
              <a:defRPr/>
            </a:lvl4pPr>
            <a:lvl5pPr marL="10973678" lvl="4" indent="-1524120">
              <a:spcBef>
                <a:spcPts val="0"/>
              </a:spcBef>
              <a:spcAft>
                <a:spcPts val="0"/>
              </a:spcAft>
              <a:buSzPts val="1400"/>
              <a:buChar char="○"/>
              <a:defRPr/>
            </a:lvl5pPr>
            <a:lvl6pPr marL="13168411" lvl="5" indent="-1524120">
              <a:spcBef>
                <a:spcPts val="0"/>
              </a:spcBef>
              <a:spcAft>
                <a:spcPts val="0"/>
              </a:spcAft>
              <a:buSzPts val="1400"/>
              <a:buChar char="■"/>
              <a:defRPr/>
            </a:lvl6pPr>
            <a:lvl7pPr marL="15363149" lvl="6" indent="-1524120">
              <a:spcBef>
                <a:spcPts val="0"/>
              </a:spcBef>
              <a:spcAft>
                <a:spcPts val="0"/>
              </a:spcAft>
              <a:buSzPts val="1400"/>
              <a:buChar char="●"/>
              <a:defRPr/>
            </a:lvl7pPr>
            <a:lvl8pPr marL="17557886" lvl="7" indent="-1524120">
              <a:spcBef>
                <a:spcPts val="0"/>
              </a:spcBef>
              <a:spcAft>
                <a:spcPts val="0"/>
              </a:spcAft>
              <a:buSzPts val="1400"/>
              <a:buChar char="○"/>
              <a:defRPr/>
            </a:lvl8pPr>
            <a:lvl9pPr marL="19752619" lvl="8" indent="-152412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496160" y="2848160"/>
            <a:ext cx="40898880" cy="36652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496160" y="7375840"/>
            <a:ext cx="19199520" cy="21864960"/>
          </a:xfrm>
          <a:prstGeom prst="rect">
            <a:avLst/>
          </a:prstGeom>
        </p:spPr>
        <p:txBody>
          <a:bodyPr spcFirstLastPara="1" wrap="square" lIns="91425" tIns="91425" rIns="91425" bIns="91425" anchor="t" anchorCtr="0">
            <a:normAutofit/>
          </a:bodyPr>
          <a:lstStyle>
            <a:lvl1pPr marL="2194738" lvl="0" indent="-1524120">
              <a:spcBef>
                <a:spcPts val="0"/>
              </a:spcBef>
              <a:spcAft>
                <a:spcPts val="0"/>
              </a:spcAft>
              <a:buSzPts val="1400"/>
              <a:buChar char="●"/>
              <a:defRPr sz="6720"/>
            </a:lvl1pPr>
            <a:lvl2pPr marL="4389470" lvl="1" indent="-1463155">
              <a:spcBef>
                <a:spcPts val="0"/>
              </a:spcBef>
              <a:spcAft>
                <a:spcPts val="0"/>
              </a:spcAft>
              <a:buSzPts val="1200"/>
              <a:buChar char="○"/>
              <a:defRPr sz="5760"/>
            </a:lvl2pPr>
            <a:lvl3pPr marL="6584208" lvl="2" indent="-1463155">
              <a:spcBef>
                <a:spcPts val="0"/>
              </a:spcBef>
              <a:spcAft>
                <a:spcPts val="0"/>
              </a:spcAft>
              <a:buSzPts val="1200"/>
              <a:buChar char="■"/>
              <a:defRPr sz="5760"/>
            </a:lvl3pPr>
            <a:lvl4pPr marL="8778941" lvl="3" indent="-1463155">
              <a:spcBef>
                <a:spcPts val="0"/>
              </a:spcBef>
              <a:spcAft>
                <a:spcPts val="0"/>
              </a:spcAft>
              <a:buSzPts val="1200"/>
              <a:buChar char="●"/>
              <a:defRPr sz="5760"/>
            </a:lvl4pPr>
            <a:lvl5pPr marL="10973678" lvl="4" indent="-1463155">
              <a:spcBef>
                <a:spcPts val="0"/>
              </a:spcBef>
              <a:spcAft>
                <a:spcPts val="0"/>
              </a:spcAft>
              <a:buSzPts val="1200"/>
              <a:buChar char="○"/>
              <a:defRPr sz="5760"/>
            </a:lvl5pPr>
            <a:lvl6pPr marL="13168411" lvl="5" indent="-1463155">
              <a:spcBef>
                <a:spcPts val="0"/>
              </a:spcBef>
              <a:spcAft>
                <a:spcPts val="0"/>
              </a:spcAft>
              <a:buSzPts val="1200"/>
              <a:buChar char="■"/>
              <a:defRPr sz="5760"/>
            </a:lvl6pPr>
            <a:lvl7pPr marL="15363149" lvl="6" indent="-1463155">
              <a:spcBef>
                <a:spcPts val="0"/>
              </a:spcBef>
              <a:spcAft>
                <a:spcPts val="0"/>
              </a:spcAft>
              <a:buSzPts val="1200"/>
              <a:buChar char="●"/>
              <a:defRPr sz="5760"/>
            </a:lvl7pPr>
            <a:lvl8pPr marL="17557886" lvl="7" indent="-1463155">
              <a:spcBef>
                <a:spcPts val="0"/>
              </a:spcBef>
              <a:spcAft>
                <a:spcPts val="0"/>
              </a:spcAft>
              <a:buSzPts val="1200"/>
              <a:buChar char="○"/>
              <a:defRPr sz="5760"/>
            </a:lvl8pPr>
            <a:lvl9pPr marL="19752619" lvl="8" indent="-1463155">
              <a:spcBef>
                <a:spcPts val="0"/>
              </a:spcBef>
              <a:spcAft>
                <a:spcPts val="0"/>
              </a:spcAft>
              <a:buSzPts val="1200"/>
              <a:buChar char="■"/>
              <a:defRPr sz="5760"/>
            </a:lvl9pPr>
          </a:lstStyle>
          <a:p>
            <a:endParaRPr/>
          </a:p>
        </p:txBody>
      </p:sp>
      <p:sp>
        <p:nvSpPr>
          <p:cNvPr id="23" name="Google Shape;23;p5"/>
          <p:cNvSpPr txBox="1">
            <a:spLocks noGrp="1"/>
          </p:cNvSpPr>
          <p:nvPr>
            <p:ph type="body" idx="2"/>
          </p:nvPr>
        </p:nvSpPr>
        <p:spPr>
          <a:xfrm>
            <a:off x="23195520" y="7375840"/>
            <a:ext cx="19199520" cy="21864960"/>
          </a:xfrm>
          <a:prstGeom prst="rect">
            <a:avLst/>
          </a:prstGeom>
        </p:spPr>
        <p:txBody>
          <a:bodyPr spcFirstLastPara="1" wrap="square" lIns="91425" tIns="91425" rIns="91425" bIns="91425" anchor="t" anchorCtr="0">
            <a:normAutofit/>
          </a:bodyPr>
          <a:lstStyle>
            <a:lvl1pPr marL="2194738" lvl="0" indent="-1524120">
              <a:spcBef>
                <a:spcPts val="0"/>
              </a:spcBef>
              <a:spcAft>
                <a:spcPts val="0"/>
              </a:spcAft>
              <a:buSzPts val="1400"/>
              <a:buChar char="●"/>
              <a:defRPr sz="6720"/>
            </a:lvl1pPr>
            <a:lvl2pPr marL="4389470" lvl="1" indent="-1463155">
              <a:spcBef>
                <a:spcPts val="0"/>
              </a:spcBef>
              <a:spcAft>
                <a:spcPts val="0"/>
              </a:spcAft>
              <a:buSzPts val="1200"/>
              <a:buChar char="○"/>
              <a:defRPr sz="5760"/>
            </a:lvl2pPr>
            <a:lvl3pPr marL="6584208" lvl="2" indent="-1463155">
              <a:spcBef>
                <a:spcPts val="0"/>
              </a:spcBef>
              <a:spcAft>
                <a:spcPts val="0"/>
              </a:spcAft>
              <a:buSzPts val="1200"/>
              <a:buChar char="■"/>
              <a:defRPr sz="5760"/>
            </a:lvl3pPr>
            <a:lvl4pPr marL="8778941" lvl="3" indent="-1463155">
              <a:spcBef>
                <a:spcPts val="0"/>
              </a:spcBef>
              <a:spcAft>
                <a:spcPts val="0"/>
              </a:spcAft>
              <a:buSzPts val="1200"/>
              <a:buChar char="●"/>
              <a:defRPr sz="5760"/>
            </a:lvl4pPr>
            <a:lvl5pPr marL="10973678" lvl="4" indent="-1463155">
              <a:spcBef>
                <a:spcPts val="0"/>
              </a:spcBef>
              <a:spcAft>
                <a:spcPts val="0"/>
              </a:spcAft>
              <a:buSzPts val="1200"/>
              <a:buChar char="○"/>
              <a:defRPr sz="5760"/>
            </a:lvl5pPr>
            <a:lvl6pPr marL="13168411" lvl="5" indent="-1463155">
              <a:spcBef>
                <a:spcPts val="0"/>
              </a:spcBef>
              <a:spcAft>
                <a:spcPts val="0"/>
              </a:spcAft>
              <a:buSzPts val="1200"/>
              <a:buChar char="■"/>
              <a:defRPr sz="5760"/>
            </a:lvl6pPr>
            <a:lvl7pPr marL="15363149" lvl="6" indent="-1463155">
              <a:spcBef>
                <a:spcPts val="0"/>
              </a:spcBef>
              <a:spcAft>
                <a:spcPts val="0"/>
              </a:spcAft>
              <a:buSzPts val="1200"/>
              <a:buChar char="●"/>
              <a:defRPr sz="5760"/>
            </a:lvl7pPr>
            <a:lvl8pPr marL="17557886" lvl="7" indent="-1463155">
              <a:spcBef>
                <a:spcPts val="0"/>
              </a:spcBef>
              <a:spcAft>
                <a:spcPts val="0"/>
              </a:spcAft>
              <a:buSzPts val="1200"/>
              <a:buChar char="○"/>
              <a:defRPr sz="5760"/>
            </a:lvl8pPr>
            <a:lvl9pPr marL="19752619" lvl="8" indent="-1463155">
              <a:spcBef>
                <a:spcPts val="0"/>
              </a:spcBef>
              <a:spcAft>
                <a:spcPts val="0"/>
              </a:spcAft>
              <a:buSzPts val="1200"/>
              <a:buChar char="■"/>
              <a:defRPr sz="5760"/>
            </a:lvl9pPr>
          </a:lstStyle>
          <a:p>
            <a:endParaRPr/>
          </a:p>
        </p:txBody>
      </p:sp>
      <p:sp>
        <p:nvSpPr>
          <p:cNvPr id="24" name="Google Shape;24;p5"/>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496160" y="2848160"/>
            <a:ext cx="40898880" cy="36652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496160" y="3555840"/>
            <a:ext cx="13478400" cy="483648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1520"/>
            </a:lvl1pPr>
            <a:lvl2pPr lvl="1">
              <a:spcBef>
                <a:spcPts val="0"/>
              </a:spcBef>
              <a:spcAft>
                <a:spcPts val="0"/>
              </a:spcAft>
              <a:buSzPts val="2400"/>
              <a:buNone/>
              <a:defRPr sz="11520"/>
            </a:lvl2pPr>
            <a:lvl3pPr lvl="2">
              <a:spcBef>
                <a:spcPts val="0"/>
              </a:spcBef>
              <a:spcAft>
                <a:spcPts val="0"/>
              </a:spcAft>
              <a:buSzPts val="2400"/>
              <a:buNone/>
              <a:defRPr sz="11520"/>
            </a:lvl3pPr>
            <a:lvl4pPr lvl="3">
              <a:spcBef>
                <a:spcPts val="0"/>
              </a:spcBef>
              <a:spcAft>
                <a:spcPts val="0"/>
              </a:spcAft>
              <a:buSzPts val="2400"/>
              <a:buNone/>
              <a:defRPr sz="11520"/>
            </a:lvl4pPr>
            <a:lvl5pPr lvl="4">
              <a:spcBef>
                <a:spcPts val="0"/>
              </a:spcBef>
              <a:spcAft>
                <a:spcPts val="0"/>
              </a:spcAft>
              <a:buSzPts val="2400"/>
              <a:buNone/>
              <a:defRPr sz="11520"/>
            </a:lvl5pPr>
            <a:lvl6pPr lvl="5">
              <a:spcBef>
                <a:spcPts val="0"/>
              </a:spcBef>
              <a:spcAft>
                <a:spcPts val="0"/>
              </a:spcAft>
              <a:buSzPts val="2400"/>
              <a:buNone/>
              <a:defRPr sz="11520"/>
            </a:lvl6pPr>
            <a:lvl7pPr lvl="6">
              <a:spcBef>
                <a:spcPts val="0"/>
              </a:spcBef>
              <a:spcAft>
                <a:spcPts val="0"/>
              </a:spcAft>
              <a:buSzPts val="2400"/>
              <a:buNone/>
              <a:defRPr sz="11520"/>
            </a:lvl7pPr>
            <a:lvl8pPr lvl="7">
              <a:spcBef>
                <a:spcPts val="0"/>
              </a:spcBef>
              <a:spcAft>
                <a:spcPts val="0"/>
              </a:spcAft>
              <a:buSzPts val="2400"/>
              <a:buNone/>
              <a:defRPr sz="11520"/>
            </a:lvl8pPr>
            <a:lvl9pPr lvl="8">
              <a:spcBef>
                <a:spcPts val="0"/>
              </a:spcBef>
              <a:spcAft>
                <a:spcPts val="0"/>
              </a:spcAft>
              <a:buSzPts val="2400"/>
              <a:buNone/>
              <a:defRPr sz="11520"/>
            </a:lvl9pPr>
          </a:lstStyle>
          <a:p>
            <a:endParaRPr/>
          </a:p>
        </p:txBody>
      </p:sp>
      <p:sp>
        <p:nvSpPr>
          <p:cNvPr id="30" name="Google Shape;30;p7"/>
          <p:cNvSpPr txBox="1">
            <a:spLocks noGrp="1"/>
          </p:cNvSpPr>
          <p:nvPr>
            <p:ph type="body" idx="1"/>
          </p:nvPr>
        </p:nvSpPr>
        <p:spPr>
          <a:xfrm>
            <a:off x="1496160" y="8893440"/>
            <a:ext cx="13478400" cy="20348160"/>
          </a:xfrm>
          <a:prstGeom prst="rect">
            <a:avLst/>
          </a:prstGeom>
        </p:spPr>
        <p:txBody>
          <a:bodyPr spcFirstLastPara="1" wrap="square" lIns="91425" tIns="91425" rIns="91425" bIns="91425" anchor="t" anchorCtr="0">
            <a:normAutofit/>
          </a:bodyPr>
          <a:lstStyle>
            <a:lvl1pPr marL="2194738" lvl="0" indent="-1463155">
              <a:spcBef>
                <a:spcPts val="0"/>
              </a:spcBef>
              <a:spcAft>
                <a:spcPts val="0"/>
              </a:spcAft>
              <a:buSzPts val="1200"/>
              <a:buChar char="●"/>
              <a:defRPr sz="5760"/>
            </a:lvl1pPr>
            <a:lvl2pPr marL="4389470" lvl="1" indent="-1463155">
              <a:spcBef>
                <a:spcPts val="0"/>
              </a:spcBef>
              <a:spcAft>
                <a:spcPts val="0"/>
              </a:spcAft>
              <a:buSzPts val="1200"/>
              <a:buChar char="○"/>
              <a:defRPr sz="5760"/>
            </a:lvl2pPr>
            <a:lvl3pPr marL="6584208" lvl="2" indent="-1463155">
              <a:spcBef>
                <a:spcPts val="0"/>
              </a:spcBef>
              <a:spcAft>
                <a:spcPts val="0"/>
              </a:spcAft>
              <a:buSzPts val="1200"/>
              <a:buChar char="■"/>
              <a:defRPr sz="5760"/>
            </a:lvl3pPr>
            <a:lvl4pPr marL="8778941" lvl="3" indent="-1463155">
              <a:spcBef>
                <a:spcPts val="0"/>
              </a:spcBef>
              <a:spcAft>
                <a:spcPts val="0"/>
              </a:spcAft>
              <a:buSzPts val="1200"/>
              <a:buChar char="●"/>
              <a:defRPr sz="5760"/>
            </a:lvl4pPr>
            <a:lvl5pPr marL="10973678" lvl="4" indent="-1463155">
              <a:spcBef>
                <a:spcPts val="0"/>
              </a:spcBef>
              <a:spcAft>
                <a:spcPts val="0"/>
              </a:spcAft>
              <a:buSzPts val="1200"/>
              <a:buChar char="○"/>
              <a:defRPr sz="5760"/>
            </a:lvl5pPr>
            <a:lvl6pPr marL="13168411" lvl="5" indent="-1463155">
              <a:spcBef>
                <a:spcPts val="0"/>
              </a:spcBef>
              <a:spcAft>
                <a:spcPts val="0"/>
              </a:spcAft>
              <a:buSzPts val="1200"/>
              <a:buChar char="■"/>
              <a:defRPr sz="5760"/>
            </a:lvl6pPr>
            <a:lvl7pPr marL="15363149" lvl="6" indent="-1463155">
              <a:spcBef>
                <a:spcPts val="0"/>
              </a:spcBef>
              <a:spcAft>
                <a:spcPts val="0"/>
              </a:spcAft>
              <a:buSzPts val="1200"/>
              <a:buChar char="●"/>
              <a:defRPr sz="5760"/>
            </a:lvl7pPr>
            <a:lvl8pPr marL="17557886" lvl="7" indent="-1463155">
              <a:spcBef>
                <a:spcPts val="0"/>
              </a:spcBef>
              <a:spcAft>
                <a:spcPts val="0"/>
              </a:spcAft>
              <a:buSzPts val="1200"/>
              <a:buChar char="○"/>
              <a:defRPr sz="5760"/>
            </a:lvl8pPr>
            <a:lvl9pPr marL="19752619" lvl="8" indent="-1463155">
              <a:spcBef>
                <a:spcPts val="0"/>
              </a:spcBef>
              <a:spcAft>
                <a:spcPts val="0"/>
              </a:spcAft>
              <a:buSzPts val="1200"/>
              <a:buChar char="■"/>
              <a:defRPr sz="5760"/>
            </a:lvl9pPr>
          </a:lstStyle>
          <a:p>
            <a:endParaRPr/>
          </a:p>
        </p:txBody>
      </p:sp>
      <p:sp>
        <p:nvSpPr>
          <p:cNvPr id="31" name="Google Shape;31;p7"/>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53200" y="2880960"/>
            <a:ext cx="30565440" cy="2618112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23040"/>
            </a:lvl1pPr>
            <a:lvl2pPr lvl="1">
              <a:spcBef>
                <a:spcPts val="0"/>
              </a:spcBef>
              <a:spcAft>
                <a:spcPts val="0"/>
              </a:spcAft>
              <a:buSzPts val="4800"/>
              <a:buNone/>
              <a:defRPr sz="23040"/>
            </a:lvl2pPr>
            <a:lvl3pPr lvl="2">
              <a:spcBef>
                <a:spcPts val="0"/>
              </a:spcBef>
              <a:spcAft>
                <a:spcPts val="0"/>
              </a:spcAft>
              <a:buSzPts val="4800"/>
              <a:buNone/>
              <a:defRPr sz="23040"/>
            </a:lvl3pPr>
            <a:lvl4pPr lvl="3">
              <a:spcBef>
                <a:spcPts val="0"/>
              </a:spcBef>
              <a:spcAft>
                <a:spcPts val="0"/>
              </a:spcAft>
              <a:buSzPts val="4800"/>
              <a:buNone/>
              <a:defRPr sz="23040"/>
            </a:lvl4pPr>
            <a:lvl5pPr lvl="4">
              <a:spcBef>
                <a:spcPts val="0"/>
              </a:spcBef>
              <a:spcAft>
                <a:spcPts val="0"/>
              </a:spcAft>
              <a:buSzPts val="4800"/>
              <a:buNone/>
              <a:defRPr sz="23040"/>
            </a:lvl5pPr>
            <a:lvl6pPr lvl="5">
              <a:spcBef>
                <a:spcPts val="0"/>
              </a:spcBef>
              <a:spcAft>
                <a:spcPts val="0"/>
              </a:spcAft>
              <a:buSzPts val="4800"/>
              <a:buNone/>
              <a:defRPr sz="23040"/>
            </a:lvl6pPr>
            <a:lvl7pPr lvl="6">
              <a:spcBef>
                <a:spcPts val="0"/>
              </a:spcBef>
              <a:spcAft>
                <a:spcPts val="0"/>
              </a:spcAft>
              <a:buSzPts val="4800"/>
              <a:buNone/>
              <a:defRPr sz="23040"/>
            </a:lvl7pPr>
            <a:lvl8pPr lvl="7">
              <a:spcBef>
                <a:spcPts val="0"/>
              </a:spcBef>
              <a:spcAft>
                <a:spcPts val="0"/>
              </a:spcAft>
              <a:buSzPts val="4800"/>
              <a:buNone/>
              <a:defRPr sz="23040"/>
            </a:lvl8pPr>
            <a:lvl9pPr lvl="8">
              <a:spcBef>
                <a:spcPts val="0"/>
              </a:spcBef>
              <a:spcAft>
                <a:spcPts val="0"/>
              </a:spcAft>
              <a:buSzPts val="4800"/>
              <a:buNone/>
              <a:defRPr sz="23040"/>
            </a:lvl9pPr>
          </a:lstStyle>
          <a:p>
            <a:endParaRPr/>
          </a:p>
        </p:txBody>
      </p:sp>
      <p:sp>
        <p:nvSpPr>
          <p:cNvPr id="34" name="Google Shape;34;p8"/>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1945600" y="-800"/>
            <a:ext cx="21945600" cy="32918400"/>
          </a:xfrm>
          <a:prstGeom prst="rect">
            <a:avLst/>
          </a:prstGeom>
          <a:solidFill>
            <a:schemeClr val="lt2"/>
          </a:solidFill>
          <a:ln>
            <a:noFill/>
          </a:ln>
        </p:spPr>
        <p:txBody>
          <a:bodyPr spcFirstLastPara="1" wrap="square" lIns="438840" tIns="438840" rIns="438840" bIns="438840" anchor="ctr" anchorCtr="0">
            <a:noAutofit/>
          </a:bodyPr>
          <a:lstStyle/>
          <a:p>
            <a:pPr marL="0" lvl="0" indent="0" algn="l" rtl="0">
              <a:spcBef>
                <a:spcPts val="0"/>
              </a:spcBef>
              <a:spcAft>
                <a:spcPts val="0"/>
              </a:spcAft>
              <a:buNone/>
            </a:pPr>
            <a:endParaRPr sz="36130"/>
          </a:p>
        </p:txBody>
      </p:sp>
      <p:sp>
        <p:nvSpPr>
          <p:cNvPr id="37" name="Google Shape;37;p9"/>
          <p:cNvSpPr txBox="1">
            <a:spLocks noGrp="1"/>
          </p:cNvSpPr>
          <p:nvPr>
            <p:ph type="title"/>
          </p:nvPr>
        </p:nvSpPr>
        <p:spPr>
          <a:xfrm>
            <a:off x="1274400" y="7892320"/>
            <a:ext cx="19416960" cy="948672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20160"/>
            </a:lvl1pPr>
            <a:lvl2pPr lvl="1" algn="ctr">
              <a:spcBef>
                <a:spcPts val="0"/>
              </a:spcBef>
              <a:spcAft>
                <a:spcPts val="0"/>
              </a:spcAft>
              <a:buSzPts val="4200"/>
              <a:buNone/>
              <a:defRPr sz="20160"/>
            </a:lvl2pPr>
            <a:lvl3pPr lvl="2" algn="ctr">
              <a:spcBef>
                <a:spcPts val="0"/>
              </a:spcBef>
              <a:spcAft>
                <a:spcPts val="0"/>
              </a:spcAft>
              <a:buSzPts val="4200"/>
              <a:buNone/>
              <a:defRPr sz="20160"/>
            </a:lvl3pPr>
            <a:lvl4pPr lvl="3" algn="ctr">
              <a:spcBef>
                <a:spcPts val="0"/>
              </a:spcBef>
              <a:spcAft>
                <a:spcPts val="0"/>
              </a:spcAft>
              <a:buSzPts val="4200"/>
              <a:buNone/>
              <a:defRPr sz="20160"/>
            </a:lvl4pPr>
            <a:lvl5pPr lvl="4" algn="ctr">
              <a:spcBef>
                <a:spcPts val="0"/>
              </a:spcBef>
              <a:spcAft>
                <a:spcPts val="0"/>
              </a:spcAft>
              <a:buSzPts val="4200"/>
              <a:buNone/>
              <a:defRPr sz="20160"/>
            </a:lvl5pPr>
            <a:lvl6pPr lvl="5" algn="ctr">
              <a:spcBef>
                <a:spcPts val="0"/>
              </a:spcBef>
              <a:spcAft>
                <a:spcPts val="0"/>
              </a:spcAft>
              <a:buSzPts val="4200"/>
              <a:buNone/>
              <a:defRPr sz="20160"/>
            </a:lvl6pPr>
            <a:lvl7pPr lvl="6" algn="ctr">
              <a:spcBef>
                <a:spcPts val="0"/>
              </a:spcBef>
              <a:spcAft>
                <a:spcPts val="0"/>
              </a:spcAft>
              <a:buSzPts val="4200"/>
              <a:buNone/>
              <a:defRPr sz="20160"/>
            </a:lvl7pPr>
            <a:lvl8pPr lvl="7" algn="ctr">
              <a:spcBef>
                <a:spcPts val="0"/>
              </a:spcBef>
              <a:spcAft>
                <a:spcPts val="0"/>
              </a:spcAft>
              <a:buSzPts val="4200"/>
              <a:buNone/>
              <a:defRPr sz="20160"/>
            </a:lvl8pPr>
            <a:lvl9pPr lvl="8" algn="ctr">
              <a:spcBef>
                <a:spcPts val="0"/>
              </a:spcBef>
              <a:spcAft>
                <a:spcPts val="0"/>
              </a:spcAft>
              <a:buSzPts val="4200"/>
              <a:buNone/>
              <a:defRPr sz="20160"/>
            </a:lvl9pPr>
          </a:lstStyle>
          <a:p>
            <a:endParaRPr/>
          </a:p>
        </p:txBody>
      </p:sp>
      <p:sp>
        <p:nvSpPr>
          <p:cNvPr id="38" name="Google Shape;38;p9"/>
          <p:cNvSpPr txBox="1">
            <a:spLocks noGrp="1"/>
          </p:cNvSpPr>
          <p:nvPr>
            <p:ph type="subTitle" idx="1"/>
          </p:nvPr>
        </p:nvSpPr>
        <p:spPr>
          <a:xfrm>
            <a:off x="1274400" y="17939680"/>
            <a:ext cx="19416960" cy="790464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0080"/>
            </a:lvl1pPr>
            <a:lvl2pPr lvl="1" algn="ctr">
              <a:lnSpc>
                <a:spcPct val="100000"/>
              </a:lnSpc>
              <a:spcBef>
                <a:spcPts val="0"/>
              </a:spcBef>
              <a:spcAft>
                <a:spcPts val="0"/>
              </a:spcAft>
              <a:buSzPts val="2100"/>
              <a:buNone/>
              <a:defRPr sz="10080"/>
            </a:lvl2pPr>
            <a:lvl3pPr lvl="2" algn="ctr">
              <a:lnSpc>
                <a:spcPct val="100000"/>
              </a:lnSpc>
              <a:spcBef>
                <a:spcPts val="0"/>
              </a:spcBef>
              <a:spcAft>
                <a:spcPts val="0"/>
              </a:spcAft>
              <a:buSzPts val="2100"/>
              <a:buNone/>
              <a:defRPr sz="10080"/>
            </a:lvl3pPr>
            <a:lvl4pPr lvl="3" algn="ctr">
              <a:lnSpc>
                <a:spcPct val="100000"/>
              </a:lnSpc>
              <a:spcBef>
                <a:spcPts val="0"/>
              </a:spcBef>
              <a:spcAft>
                <a:spcPts val="0"/>
              </a:spcAft>
              <a:buSzPts val="2100"/>
              <a:buNone/>
              <a:defRPr sz="10080"/>
            </a:lvl4pPr>
            <a:lvl5pPr lvl="4" algn="ctr">
              <a:lnSpc>
                <a:spcPct val="100000"/>
              </a:lnSpc>
              <a:spcBef>
                <a:spcPts val="0"/>
              </a:spcBef>
              <a:spcAft>
                <a:spcPts val="0"/>
              </a:spcAft>
              <a:buSzPts val="2100"/>
              <a:buNone/>
              <a:defRPr sz="10080"/>
            </a:lvl5pPr>
            <a:lvl6pPr lvl="5" algn="ctr">
              <a:lnSpc>
                <a:spcPct val="100000"/>
              </a:lnSpc>
              <a:spcBef>
                <a:spcPts val="0"/>
              </a:spcBef>
              <a:spcAft>
                <a:spcPts val="0"/>
              </a:spcAft>
              <a:buSzPts val="2100"/>
              <a:buNone/>
              <a:defRPr sz="10080"/>
            </a:lvl6pPr>
            <a:lvl7pPr lvl="6" algn="ctr">
              <a:lnSpc>
                <a:spcPct val="100000"/>
              </a:lnSpc>
              <a:spcBef>
                <a:spcPts val="0"/>
              </a:spcBef>
              <a:spcAft>
                <a:spcPts val="0"/>
              </a:spcAft>
              <a:buSzPts val="2100"/>
              <a:buNone/>
              <a:defRPr sz="10080"/>
            </a:lvl7pPr>
            <a:lvl8pPr lvl="7" algn="ctr">
              <a:lnSpc>
                <a:spcPct val="100000"/>
              </a:lnSpc>
              <a:spcBef>
                <a:spcPts val="0"/>
              </a:spcBef>
              <a:spcAft>
                <a:spcPts val="0"/>
              </a:spcAft>
              <a:buSzPts val="2100"/>
              <a:buNone/>
              <a:defRPr sz="10080"/>
            </a:lvl8pPr>
            <a:lvl9pPr lvl="8" algn="ctr">
              <a:lnSpc>
                <a:spcPct val="100000"/>
              </a:lnSpc>
              <a:spcBef>
                <a:spcPts val="0"/>
              </a:spcBef>
              <a:spcAft>
                <a:spcPts val="0"/>
              </a:spcAft>
              <a:buSzPts val="2100"/>
              <a:buNone/>
              <a:defRPr sz="10080"/>
            </a:lvl9pPr>
          </a:lstStyle>
          <a:p>
            <a:endParaRPr/>
          </a:p>
        </p:txBody>
      </p:sp>
      <p:sp>
        <p:nvSpPr>
          <p:cNvPr id="39" name="Google Shape;39;p9"/>
          <p:cNvSpPr txBox="1">
            <a:spLocks noGrp="1"/>
          </p:cNvSpPr>
          <p:nvPr>
            <p:ph type="body" idx="2"/>
          </p:nvPr>
        </p:nvSpPr>
        <p:spPr>
          <a:xfrm>
            <a:off x="23709600" y="4634080"/>
            <a:ext cx="18417600" cy="23648640"/>
          </a:xfrm>
          <a:prstGeom prst="rect">
            <a:avLst/>
          </a:prstGeom>
        </p:spPr>
        <p:txBody>
          <a:bodyPr spcFirstLastPara="1" wrap="square" lIns="91425" tIns="91425" rIns="91425" bIns="91425" anchor="ctr" anchorCtr="0">
            <a:normAutofit/>
          </a:bodyPr>
          <a:lstStyle>
            <a:lvl1pPr marL="2194738" lvl="0" indent="-1646050">
              <a:spcBef>
                <a:spcPts val="0"/>
              </a:spcBef>
              <a:spcAft>
                <a:spcPts val="0"/>
              </a:spcAft>
              <a:buSzPts val="1800"/>
              <a:buChar char="●"/>
              <a:defRPr/>
            </a:lvl1pPr>
            <a:lvl2pPr marL="4389470" lvl="1" indent="-1524120">
              <a:spcBef>
                <a:spcPts val="0"/>
              </a:spcBef>
              <a:spcAft>
                <a:spcPts val="0"/>
              </a:spcAft>
              <a:buSzPts val="1400"/>
              <a:buChar char="○"/>
              <a:defRPr/>
            </a:lvl2pPr>
            <a:lvl3pPr marL="6584208" lvl="2" indent="-1524120">
              <a:spcBef>
                <a:spcPts val="0"/>
              </a:spcBef>
              <a:spcAft>
                <a:spcPts val="0"/>
              </a:spcAft>
              <a:buSzPts val="1400"/>
              <a:buChar char="■"/>
              <a:defRPr/>
            </a:lvl3pPr>
            <a:lvl4pPr marL="8778941" lvl="3" indent="-1524120">
              <a:spcBef>
                <a:spcPts val="0"/>
              </a:spcBef>
              <a:spcAft>
                <a:spcPts val="0"/>
              </a:spcAft>
              <a:buSzPts val="1400"/>
              <a:buChar char="●"/>
              <a:defRPr/>
            </a:lvl4pPr>
            <a:lvl5pPr marL="10973678" lvl="4" indent="-1524120">
              <a:spcBef>
                <a:spcPts val="0"/>
              </a:spcBef>
              <a:spcAft>
                <a:spcPts val="0"/>
              </a:spcAft>
              <a:buSzPts val="1400"/>
              <a:buChar char="○"/>
              <a:defRPr/>
            </a:lvl5pPr>
            <a:lvl6pPr marL="13168411" lvl="5" indent="-1524120">
              <a:spcBef>
                <a:spcPts val="0"/>
              </a:spcBef>
              <a:spcAft>
                <a:spcPts val="0"/>
              </a:spcAft>
              <a:buSzPts val="1400"/>
              <a:buChar char="■"/>
              <a:defRPr/>
            </a:lvl6pPr>
            <a:lvl7pPr marL="15363149" lvl="6" indent="-1524120">
              <a:spcBef>
                <a:spcPts val="0"/>
              </a:spcBef>
              <a:spcAft>
                <a:spcPts val="0"/>
              </a:spcAft>
              <a:buSzPts val="1400"/>
              <a:buChar char="●"/>
              <a:defRPr/>
            </a:lvl7pPr>
            <a:lvl8pPr marL="17557886" lvl="7" indent="-1524120">
              <a:spcBef>
                <a:spcPts val="0"/>
              </a:spcBef>
              <a:spcAft>
                <a:spcPts val="0"/>
              </a:spcAft>
              <a:buSzPts val="1400"/>
              <a:buChar char="○"/>
              <a:defRPr/>
            </a:lvl8pPr>
            <a:lvl9pPr marL="19752619" lvl="8" indent="-152412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496160" y="27075680"/>
            <a:ext cx="28794240" cy="3872640"/>
          </a:xfrm>
          <a:prstGeom prst="rect">
            <a:avLst/>
          </a:prstGeom>
        </p:spPr>
        <p:txBody>
          <a:bodyPr spcFirstLastPara="1" wrap="square" lIns="91425" tIns="91425" rIns="91425" bIns="91425" anchor="ctr" anchorCtr="0">
            <a:normAutofit/>
          </a:bodyPr>
          <a:lstStyle>
            <a:lvl1pPr marL="2194738" lvl="0" indent="-1097366">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40667798" y="29844589"/>
            <a:ext cx="2633760" cy="251904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96160" y="2848160"/>
            <a:ext cx="40898880" cy="366528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496160" y="7375840"/>
            <a:ext cx="40898880" cy="2186496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40667798" y="29844589"/>
            <a:ext cx="2633760" cy="2519040"/>
          </a:xfrm>
          <a:prstGeom prst="rect">
            <a:avLst/>
          </a:prstGeom>
          <a:noFill/>
          <a:ln>
            <a:noFill/>
          </a:ln>
        </p:spPr>
        <p:txBody>
          <a:bodyPr spcFirstLastPara="1" wrap="square" lIns="91425" tIns="91425" rIns="91425" bIns="91425" anchor="ctr" anchorCtr="0">
            <a:normAutofit/>
          </a:bodyPr>
          <a:lstStyle>
            <a:lvl1pPr lvl="0" algn="r">
              <a:buNone/>
              <a:defRPr sz="4800">
                <a:solidFill>
                  <a:schemeClr val="dk2"/>
                </a:solidFill>
              </a:defRPr>
            </a:lvl1pPr>
            <a:lvl2pPr lvl="1" algn="r">
              <a:buNone/>
              <a:defRPr sz="4800">
                <a:solidFill>
                  <a:schemeClr val="dk2"/>
                </a:solidFill>
              </a:defRPr>
            </a:lvl2pPr>
            <a:lvl3pPr lvl="2" algn="r">
              <a:buNone/>
              <a:defRPr sz="4800">
                <a:solidFill>
                  <a:schemeClr val="dk2"/>
                </a:solidFill>
              </a:defRPr>
            </a:lvl3pPr>
            <a:lvl4pPr lvl="3" algn="r">
              <a:buNone/>
              <a:defRPr sz="4800">
                <a:solidFill>
                  <a:schemeClr val="dk2"/>
                </a:solidFill>
              </a:defRPr>
            </a:lvl4pPr>
            <a:lvl5pPr lvl="4" algn="r">
              <a:buNone/>
              <a:defRPr sz="4800">
                <a:solidFill>
                  <a:schemeClr val="dk2"/>
                </a:solidFill>
              </a:defRPr>
            </a:lvl5pPr>
            <a:lvl6pPr lvl="5" algn="r">
              <a:buNone/>
              <a:defRPr sz="4800">
                <a:solidFill>
                  <a:schemeClr val="dk2"/>
                </a:solidFill>
              </a:defRPr>
            </a:lvl6pPr>
            <a:lvl7pPr lvl="6" algn="r">
              <a:buNone/>
              <a:defRPr sz="4800">
                <a:solidFill>
                  <a:schemeClr val="dk2"/>
                </a:solidFill>
              </a:defRPr>
            </a:lvl7pPr>
            <a:lvl8pPr lvl="7" algn="r">
              <a:buNone/>
              <a:defRPr sz="4800">
                <a:solidFill>
                  <a:schemeClr val="dk2"/>
                </a:solidFill>
              </a:defRPr>
            </a:lvl8pPr>
            <a:lvl9pPr lvl="8" algn="r">
              <a:buNone/>
              <a:defRPr sz="48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DDA9A9"/>
            </a:gs>
            <a:gs pos="50000">
              <a:srgbClr val="990000"/>
            </a:gs>
            <a:gs pos="100000">
              <a:srgbClr val="DDA9A9"/>
            </a:gs>
          </a:gsLst>
          <a:lin ang="5400000"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194277" y="1317626"/>
            <a:ext cx="39502646" cy="5486400"/>
          </a:xfrm>
          <a:prstGeom prst="rect">
            <a:avLst/>
          </a:prstGeom>
          <a:noFill/>
          <a:ln>
            <a:noFill/>
          </a:ln>
        </p:spPr>
        <p:txBody>
          <a:bodyPr spcFirstLastPara="1" wrap="square" lIns="71850" tIns="35925" rIns="71850" bIns="35925" anchor="ctr" anchorCtr="0">
            <a:noAutofit/>
          </a:bodyPr>
          <a:lstStyle>
            <a:lvl1pPr marR="0" lvl="0" algn="ctr" rtl="0">
              <a:spcBef>
                <a:spcPts val="0"/>
              </a:spcBef>
              <a:spcAft>
                <a:spcPts val="0"/>
              </a:spcAft>
              <a:buSzPts val="300"/>
              <a:buNone/>
              <a:defRPr sz="3500" b="0" i="0" u="none" strike="noStrike" cap="none">
                <a:solidFill>
                  <a:schemeClr val="dk2"/>
                </a:solidFill>
                <a:latin typeface="Arial"/>
                <a:ea typeface="Arial"/>
                <a:cs typeface="Arial"/>
                <a:sym typeface="Arial"/>
              </a:defRPr>
            </a:lvl1pPr>
            <a:lvl2pPr marR="0" lvl="1" algn="ctr" rtl="0">
              <a:spcBef>
                <a:spcPts val="0"/>
              </a:spcBef>
              <a:spcAft>
                <a:spcPts val="0"/>
              </a:spcAft>
              <a:buSzPts val="300"/>
              <a:buNone/>
              <a:defRPr sz="3500" b="0" i="0" u="none" strike="noStrike" cap="none">
                <a:solidFill>
                  <a:schemeClr val="dk2"/>
                </a:solidFill>
                <a:latin typeface="Arial"/>
                <a:ea typeface="Arial"/>
                <a:cs typeface="Arial"/>
                <a:sym typeface="Arial"/>
              </a:defRPr>
            </a:lvl2pPr>
            <a:lvl3pPr marR="0" lvl="2" algn="ctr" rtl="0">
              <a:spcBef>
                <a:spcPts val="0"/>
              </a:spcBef>
              <a:spcAft>
                <a:spcPts val="0"/>
              </a:spcAft>
              <a:buSzPts val="300"/>
              <a:buNone/>
              <a:defRPr sz="3500" b="0" i="0" u="none" strike="noStrike" cap="none">
                <a:solidFill>
                  <a:schemeClr val="dk2"/>
                </a:solidFill>
                <a:latin typeface="Arial"/>
                <a:ea typeface="Arial"/>
                <a:cs typeface="Arial"/>
                <a:sym typeface="Arial"/>
              </a:defRPr>
            </a:lvl3pPr>
            <a:lvl4pPr marR="0" lvl="3" algn="ctr" rtl="0">
              <a:spcBef>
                <a:spcPts val="0"/>
              </a:spcBef>
              <a:spcAft>
                <a:spcPts val="0"/>
              </a:spcAft>
              <a:buSzPts val="300"/>
              <a:buNone/>
              <a:defRPr sz="3500" b="0" i="0" u="none" strike="noStrike" cap="none">
                <a:solidFill>
                  <a:schemeClr val="dk2"/>
                </a:solidFill>
                <a:latin typeface="Arial"/>
                <a:ea typeface="Arial"/>
                <a:cs typeface="Arial"/>
                <a:sym typeface="Arial"/>
              </a:defRPr>
            </a:lvl4pPr>
            <a:lvl5pPr marR="0" lvl="4" algn="ctr" rtl="0">
              <a:spcBef>
                <a:spcPts val="0"/>
              </a:spcBef>
              <a:spcAft>
                <a:spcPts val="0"/>
              </a:spcAft>
              <a:buSzPts val="300"/>
              <a:buNone/>
              <a:defRPr sz="3500" b="0" i="0" u="none" strike="noStrike" cap="none">
                <a:solidFill>
                  <a:schemeClr val="dk2"/>
                </a:solidFill>
                <a:latin typeface="Arial"/>
                <a:ea typeface="Arial"/>
                <a:cs typeface="Arial"/>
                <a:sym typeface="Arial"/>
              </a:defRPr>
            </a:lvl5pPr>
            <a:lvl6pPr marR="0" lvl="5" algn="ctr" rtl="0">
              <a:spcBef>
                <a:spcPts val="0"/>
              </a:spcBef>
              <a:spcAft>
                <a:spcPts val="0"/>
              </a:spcAft>
              <a:buSzPts val="300"/>
              <a:buNone/>
              <a:defRPr sz="3500" b="0" i="0" u="none" strike="noStrike" cap="none">
                <a:solidFill>
                  <a:schemeClr val="dk2"/>
                </a:solidFill>
                <a:latin typeface="Arial"/>
                <a:ea typeface="Arial"/>
                <a:cs typeface="Arial"/>
                <a:sym typeface="Arial"/>
              </a:defRPr>
            </a:lvl6pPr>
            <a:lvl7pPr marR="0" lvl="6" algn="ctr" rtl="0">
              <a:spcBef>
                <a:spcPts val="0"/>
              </a:spcBef>
              <a:spcAft>
                <a:spcPts val="0"/>
              </a:spcAft>
              <a:buSzPts val="300"/>
              <a:buNone/>
              <a:defRPr sz="3500" b="0" i="0" u="none" strike="noStrike" cap="none">
                <a:solidFill>
                  <a:schemeClr val="dk2"/>
                </a:solidFill>
                <a:latin typeface="Arial"/>
                <a:ea typeface="Arial"/>
                <a:cs typeface="Arial"/>
                <a:sym typeface="Arial"/>
              </a:defRPr>
            </a:lvl7pPr>
            <a:lvl8pPr marR="0" lvl="7" algn="ctr" rtl="0">
              <a:spcBef>
                <a:spcPts val="0"/>
              </a:spcBef>
              <a:spcAft>
                <a:spcPts val="0"/>
              </a:spcAft>
              <a:buSzPts val="300"/>
              <a:buNone/>
              <a:defRPr sz="3500" b="0" i="0" u="none" strike="noStrike" cap="none">
                <a:solidFill>
                  <a:schemeClr val="dk2"/>
                </a:solidFill>
                <a:latin typeface="Arial"/>
                <a:ea typeface="Arial"/>
                <a:cs typeface="Arial"/>
                <a:sym typeface="Arial"/>
              </a:defRPr>
            </a:lvl8pPr>
            <a:lvl9pPr marR="0" lvl="8" algn="ctr" rtl="0">
              <a:spcBef>
                <a:spcPts val="0"/>
              </a:spcBef>
              <a:spcAft>
                <a:spcPts val="0"/>
              </a:spcAft>
              <a:buSzPts val="300"/>
              <a:buNone/>
              <a:defRPr sz="35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194277" y="7680326"/>
            <a:ext cx="39502646" cy="21726528"/>
          </a:xfrm>
          <a:prstGeom prst="rect">
            <a:avLst/>
          </a:prstGeom>
          <a:noFill/>
          <a:ln>
            <a:noFill/>
          </a:ln>
        </p:spPr>
        <p:txBody>
          <a:bodyPr spcFirstLastPara="1" wrap="square" lIns="71850" tIns="35925" rIns="71850" bIns="35925" anchor="t" anchorCtr="0">
            <a:noAutofit/>
          </a:bodyPr>
          <a:lstStyle>
            <a:lvl1pPr marL="457200" marR="0" lvl="0" indent="-387350" algn="l" rtl="0">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1pPr>
            <a:lvl2pPr marL="914400" marR="0" lvl="1" indent="-368300" algn="l" rtl="0">
              <a:spcBef>
                <a:spcPts val="4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9250" algn="l" rtl="0">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2194277" y="29978349"/>
            <a:ext cx="10241846" cy="2286003"/>
          </a:xfrm>
          <a:prstGeom prst="rect">
            <a:avLst/>
          </a:prstGeom>
          <a:noFill/>
          <a:ln>
            <a:noFill/>
          </a:ln>
        </p:spPr>
        <p:txBody>
          <a:bodyPr spcFirstLastPara="1" wrap="square" lIns="71850" tIns="35925" rIns="71850" bIns="35925" anchor="t" anchorCtr="0">
            <a:noAutofit/>
          </a:bodyPr>
          <a:lstStyle>
            <a:lvl1pPr marR="0" lvl="0" algn="l" rtl="0">
              <a:spcBef>
                <a:spcPts val="0"/>
              </a:spcBef>
              <a:spcAft>
                <a:spcPts val="0"/>
              </a:spcAft>
              <a:buSzPts val="300"/>
              <a:buNone/>
              <a:defRPr sz="5280" b="0" i="0" u="none" strike="noStrike" cap="none">
                <a:solidFill>
                  <a:schemeClr val="dk1"/>
                </a:solidFill>
                <a:latin typeface="Arial"/>
                <a:ea typeface="Arial"/>
                <a:cs typeface="Arial"/>
                <a:sym typeface="Arial"/>
              </a:defRPr>
            </a:lvl1pPr>
            <a:lvl2pPr marR="0" lvl="1" algn="ctr" rtl="0">
              <a:spcBef>
                <a:spcPts val="0"/>
              </a:spcBef>
              <a:spcAft>
                <a:spcPts val="0"/>
              </a:spcAft>
              <a:buSzPts val="300"/>
              <a:buNone/>
              <a:defRPr sz="3840" b="1" i="0" u="none" strike="noStrike" cap="none">
                <a:solidFill>
                  <a:srgbClr val="FF9900"/>
                </a:solidFill>
                <a:latin typeface="Arial"/>
                <a:ea typeface="Arial"/>
                <a:cs typeface="Arial"/>
                <a:sym typeface="Arial"/>
              </a:defRPr>
            </a:lvl2pPr>
            <a:lvl3pPr marR="0" lvl="2" algn="ctr" rtl="0">
              <a:spcBef>
                <a:spcPts val="0"/>
              </a:spcBef>
              <a:spcAft>
                <a:spcPts val="0"/>
              </a:spcAft>
              <a:buSzPts val="300"/>
              <a:buNone/>
              <a:defRPr sz="3840" b="1" i="0" u="none" strike="noStrike" cap="none">
                <a:solidFill>
                  <a:srgbClr val="FF9900"/>
                </a:solidFill>
                <a:latin typeface="Arial"/>
                <a:ea typeface="Arial"/>
                <a:cs typeface="Arial"/>
                <a:sym typeface="Arial"/>
              </a:defRPr>
            </a:lvl3pPr>
            <a:lvl4pPr marR="0" lvl="3" algn="ctr" rtl="0">
              <a:spcBef>
                <a:spcPts val="0"/>
              </a:spcBef>
              <a:spcAft>
                <a:spcPts val="0"/>
              </a:spcAft>
              <a:buSzPts val="300"/>
              <a:buNone/>
              <a:defRPr sz="3840" b="1" i="0" u="none" strike="noStrike" cap="none">
                <a:solidFill>
                  <a:srgbClr val="FF9900"/>
                </a:solidFill>
                <a:latin typeface="Arial"/>
                <a:ea typeface="Arial"/>
                <a:cs typeface="Arial"/>
                <a:sym typeface="Arial"/>
              </a:defRPr>
            </a:lvl4pPr>
            <a:lvl5pPr marR="0" lvl="4" algn="ctr" rtl="0">
              <a:spcBef>
                <a:spcPts val="0"/>
              </a:spcBef>
              <a:spcAft>
                <a:spcPts val="0"/>
              </a:spcAft>
              <a:buSzPts val="300"/>
              <a:buNone/>
              <a:defRPr sz="3840" b="1" i="0" u="none" strike="noStrike" cap="none">
                <a:solidFill>
                  <a:srgbClr val="FF9900"/>
                </a:solidFill>
                <a:latin typeface="Arial"/>
                <a:ea typeface="Arial"/>
                <a:cs typeface="Arial"/>
                <a:sym typeface="Arial"/>
              </a:defRPr>
            </a:lvl5pPr>
            <a:lvl6pPr marR="0" lvl="5" algn="l" rtl="0">
              <a:spcBef>
                <a:spcPts val="0"/>
              </a:spcBef>
              <a:spcAft>
                <a:spcPts val="0"/>
              </a:spcAft>
              <a:buSzPts val="300"/>
              <a:buNone/>
              <a:defRPr sz="3840" b="1" i="0" u="none" strike="noStrike" cap="none">
                <a:solidFill>
                  <a:srgbClr val="FF9900"/>
                </a:solidFill>
                <a:latin typeface="Arial"/>
                <a:ea typeface="Arial"/>
                <a:cs typeface="Arial"/>
                <a:sym typeface="Arial"/>
              </a:defRPr>
            </a:lvl6pPr>
            <a:lvl7pPr marR="0" lvl="6" algn="l" rtl="0">
              <a:spcBef>
                <a:spcPts val="0"/>
              </a:spcBef>
              <a:spcAft>
                <a:spcPts val="0"/>
              </a:spcAft>
              <a:buSzPts val="300"/>
              <a:buNone/>
              <a:defRPr sz="3840" b="1" i="0" u="none" strike="noStrike" cap="none">
                <a:solidFill>
                  <a:srgbClr val="FF9900"/>
                </a:solidFill>
                <a:latin typeface="Arial"/>
                <a:ea typeface="Arial"/>
                <a:cs typeface="Arial"/>
                <a:sym typeface="Arial"/>
              </a:defRPr>
            </a:lvl7pPr>
            <a:lvl8pPr marR="0" lvl="7" algn="l" rtl="0">
              <a:spcBef>
                <a:spcPts val="0"/>
              </a:spcBef>
              <a:spcAft>
                <a:spcPts val="0"/>
              </a:spcAft>
              <a:buSzPts val="300"/>
              <a:buNone/>
              <a:defRPr sz="3840" b="1" i="0" u="none" strike="noStrike" cap="none">
                <a:solidFill>
                  <a:srgbClr val="FF9900"/>
                </a:solidFill>
                <a:latin typeface="Arial"/>
                <a:ea typeface="Arial"/>
                <a:cs typeface="Arial"/>
                <a:sym typeface="Arial"/>
              </a:defRPr>
            </a:lvl8pPr>
            <a:lvl9pPr marR="0" lvl="8" algn="l" rtl="0">
              <a:spcBef>
                <a:spcPts val="0"/>
              </a:spcBef>
              <a:spcAft>
                <a:spcPts val="0"/>
              </a:spcAft>
              <a:buSzPts val="300"/>
              <a:buNone/>
              <a:defRPr sz="3840" b="1" i="0" u="none" strike="noStrike" cap="none">
                <a:solidFill>
                  <a:srgbClr val="FF99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14995877" y="29978349"/>
            <a:ext cx="13899446" cy="2286003"/>
          </a:xfrm>
          <a:prstGeom prst="rect">
            <a:avLst/>
          </a:prstGeom>
          <a:noFill/>
          <a:ln>
            <a:noFill/>
          </a:ln>
        </p:spPr>
        <p:txBody>
          <a:bodyPr spcFirstLastPara="1" wrap="square" lIns="71850" tIns="35925" rIns="71850" bIns="35925" anchor="t" anchorCtr="0">
            <a:noAutofit/>
          </a:bodyPr>
          <a:lstStyle>
            <a:lvl1pPr marR="0" lvl="0" algn="ctr" rtl="0">
              <a:spcBef>
                <a:spcPts val="0"/>
              </a:spcBef>
              <a:spcAft>
                <a:spcPts val="0"/>
              </a:spcAft>
              <a:buSzPts val="300"/>
              <a:buNone/>
              <a:defRPr sz="5280" b="0" i="0" u="none" strike="noStrike" cap="none">
                <a:solidFill>
                  <a:schemeClr val="dk1"/>
                </a:solidFill>
                <a:latin typeface="Arial"/>
                <a:ea typeface="Arial"/>
                <a:cs typeface="Arial"/>
                <a:sym typeface="Arial"/>
              </a:defRPr>
            </a:lvl1pPr>
            <a:lvl2pPr marR="0" lvl="1" algn="ctr" rtl="0">
              <a:spcBef>
                <a:spcPts val="0"/>
              </a:spcBef>
              <a:spcAft>
                <a:spcPts val="0"/>
              </a:spcAft>
              <a:buSzPts val="300"/>
              <a:buNone/>
              <a:defRPr sz="3840" b="1" i="0" u="none" strike="noStrike" cap="none">
                <a:solidFill>
                  <a:srgbClr val="FF9900"/>
                </a:solidFill>
                <a:latin typeface="Arial"/>
                <a:ea typeface="Arial"/>
                <a:cs typeface="Arial"/>
                <a:sym typeface="Arial"/>
              </a:defRPr>
            </a:lvl2pPr>
            <a:lvl3pPr marR="0" lvl="2" algn="ctr" rtl="0">
              <a:spcBef>
                <a:spcPts val="0"/>
              </a:spcBef>
              <a:spcAft>
                <a:spcPts val="0"/>
              </a:spcAft>
              <a:buSzPts val="300"/>
              <a:buNone/>
              <a:defRPr sz="3840" b="1" i="0" u="none" strike="noStrike" cap="none">
                <a:solidFill>
                  <a:srgbClr val="FF9900"/>
                </a:solidFill>
                <a:latin typeface="Arial"/>
                <a:ea typeface="Arial"/>
                <a:cs typeface="Arial"/>
                <a:sym typeface="Arial"/>
              </a:defRPr>
            </a:lvl3pPr>
            <a:lvl4pPr marR="0" lvl="3" algn="ctr" rtl="0">
              <a:spcBef>
                <a:spcPts val="0"/>
              </a:spcBef>
              <a:spcAft>
                <a:spcPts val="0"/>
              </a:spcAft>
              <a:buSzPts val="300"/>
              <a:buNone/>
              <a:defRPr sz="3840" b="1" i="0" u="none" strike="noStrike" cap="none">
                <a:solidFill>
                  <a:srgbClr val="FF9900"/>
                </a:solidFill>
                <a:latin typeface="Arial"/>
                <a:ea typeface="Arial"/>
                <a:cs typeface="Arial"/>
                <a:sym typeface="Arial"/>
              </a:defRPr>
            </a:lvl4pPr>
            <a:lvl5pPr marR="0" lvl="4" algn="ctr" rtl="0">
              <a:spcBef>
                <a:spcPts val="0"/>
              </a:spcBef>
              <a:spcAft>
                <a:spcPts val="0"/>
              </a:spcAft>
              <a:buSzPts val="300"/>
              <a:buNone/>
              <a:defRPr sz="3840" b="1" i="0" u="none" strike="noStrike" cap="none">
                <a:solidFill>
                  <a:srgbClr val="FF9900"/>
                </a:solidFill>
                <a:latin typeface="Arial"/>
                <a:ea typeface="Arial"/>
                <a:cs typeface="Arial"/>
                <a:sym typeface="Arial"/>
              </a:defRPr>
            </a:lvl5pPr>
            <a:lvl6pPr marR="0" lvl="5" algn="l" rtl="0">
              <a:spcBef>
                <a:spcPts val="0"/>
              </a:spcBef>
              <a:spcAft>
                <a:spcPts val="0"/>
              </a:spcAft>
              <a:buSzPts val="300"/>
              <a:buNone/>
              <a:defRPr sz="3840" b="1" i="0" u="none" strike="noStrike" cap="none">
                <a:solidFill>
                  <a:srgbClr val="FF9900"/>
                </a:solidFill>
                <a:latin typeface="Arial"/>
                <a:ea typeface="Arial"/>
                <a:cs typeface="Arial"/>
                <a:sym typeface="Arial"/>
              </a:defRPr>
            </a:lvl6pPr>
            <a:lvl7pPr marR="0" lvl="6" algn="l" rtl="0">
              <a:spcBef>
                <a:spcPts val="0"/>
              </a:spcBef>
              <a:spcAft>
                <a:spcPts val="0"/>
              </a:spcAft>
              <a:buSzPts val="300"/>
              <a:buNone/>
              <a:defRPr sz="3840" b="1" i="0" u="none" strike="noStrike" cap="none">
                <a:solidFill>
                  <a:srgbClr val="FF9900"/>
                </a:solidFill>
                <a:latin typeface="Arial"/>
                <a:ea typeface="Arial"/>
                <a:cs typeface="Arial"/>
                <a:sym typeface="Arial"/>
              </a:defRPr>
            </a:lvl7pPr>
            <a:lvl8pPr marR="0" lvl="7" algn="l" rtl="0">
              <a:spcBef>
                <a:spcPts val="0"/>
              </a:spcBef>
              <a:spcAft>
                <a:spcPts val="0"/>
              </a:spcAft>
              <a:buSzPts val="300"/>
              <a:buNone/>
              <a:defRPr sz="3840" b="1" i="0" u="none" strike="noStrike" cap="none">
                <a:solidFill>
                  <a:srgbClr val="FF9900"/>
                </a:solidFill>
                <a:latin typeface="Arial"/>
                <a:ea typeface="Arial"/>
                <a:cs typeface="Arial"/>
                <a:sym typeface="Arial"/>
              </a:defRPr>
            </a:lvl8pPr>
            <a:lvl9pPr marR="0" lvl="8" algn="l" rtl="0">
              <a:spcBef>
                <a:spcPts val="0"/>
              </a:spcBef>
              <a:spcAft>
                <a:spcPts val="0"/>
              </a:spcAft>
              <a:buSzPts val="300"/>
              <a:buNone/>
              <a:defRPr sz="3840" b="1" i="0" u="none" strike="noStrike" cap="none">
                <a:solidFill>
                  <a:srgbClr val="FF99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31455077" y="29978349"/>
            <a:ext cx="10241846" cy="2286003"/>
          </a:xfrm>
          <a:prstGeom prst="rect">
            <a:avLst/>
          </a:prstGeom>
          <a:noFill/>
          <a:ln>
            <a:noFill/>
          </a:ln>
        </p:spPr>
        <p:txBody>
          <a:bodyPr spcFirstLastPara="1" wrap="square" lIns="71850" tIns="35925" rIns="71850" bIns="35925" anchor="t" anchorCtr="0">
            <a:noAutofit/>
          </a:bodyPr>
          <a:lstStyle>
            <a:lvl1pPr marL="0" marR="0" lvl="0" indent="0" algn="r" rtl="0">
              <a:spcBef>
                <a:spcPts val="0"/>
              </a:spcBef>
              <a:spcAft>
                <a:spcPts val="0"/>
              </a:spcAft>
              <a:buNone/>
              <a:defRPr sz="528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528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528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528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528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528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528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528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528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72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00" scaled="0"/>
        </a:gradFill>
        <a:effectLst/>
      </p:bgPr>
    </p:bg>
    <p:spTree>
      <p:nvGrpSpPr>
        <p:cNvPr id="1" name="Shape 137"/>
        <p:cNvGrpSpPr/>
        <p:nvPr/>
      </p:nvGrpSpPr>
      <p:grpSpPr>
        <a:xfrm>
          <a:off x="0" y="0"/>
          <a:ext cx="0" cy="0"/>
          <a:chOff x="0" y="0"/>
          <a:chExt cx="0" cy="0"/>
        </a:xfrm>
      </p:grpSpPr>
      <p:sp>
        <p:nvSpPr>
          <p:cNvPr id="138" name="Google Shape;138;p26"/>
          <p:cNvSpPr txBox="1"/>
          <p:nvPr/>
        </p:nvSpPr>
        <p:spPr>
          <a:xfrm>
            <a:off x="599942" y="5824626"/>
            <a:ext cx="12733920" cy="11386133"/>
          </a:xfrm>
          <a:prstGeom prst="rect">
            <a:avLst/>
          </a:prstGeom>
          <a:noFill/>
          <a:ln>
            <a:noFill/>
          </a:ln>
        </p:spPr>
        <p:txBody>
          <a:bodyPr spcFirstLastPara="1" wrap="square" lIns="83760" tIns="41880" rIns="83760" bIns="41880" anchor="t" anchorCtr="0">
            <a:spAutoFit/>
          </a:bodyPr>
          <a:lstStyle/>
          <a:p>
            <a:pPr algn="just"/>
            <a:r>
              <a:rPr lang="en" sz="4800" dirty="0">
                <a:latin typeface="Cambria"/>
                <a:ea typeface="Cambria"/>
                <a:cs typeface="Cambria"/>
                <a:sym typeface="Cambria"/>
              </a:rPr>
              <a:t>Initially based on the Incrediblocks LLC. design for seawall bricks, we developed a modular cube design intended to be used as a fish tank unit. The goal was to engineer and implement waterproof connection points that are functional for different scales of water volume. One of the major benefits of the initial design is that it allows for a variety of different attachments, like custom filtration systems, screens, and doors that could provide both further functionality and aesthetics in future developments of this project. The intention behind this research was to create a viable product which uses relatively common and fish safe resources .</a:t>
            </a:r>
            <a:endParaRPr sz="4800" dirty="0">
              <a:latin typeface="Cambria"/>
              <a:ea typeface="Cambria"/>
              <a:cs typeface="Cambria"/>
              <a:sym typeface="Cambria"/>
            </a:endParaRPr>
          </a:p>
          <a:p>
            <a:pPr marL="2194738"/>
            <a:endParaRPr sz="1440" dirty="0"/>
          </a:p>
        </p:txBody>
      </p:sp>
      <p:sp>
        <p:nvSpPr>
          <p:cNvPr id="139" name="Google Shape;139;p26"/>
          <p:cNvSpPr txBox="1">
            <a:spLocks noGrp="1"/>
          </p:cNvSpPr>
          <p:nvPr>
            <p:ph type="title"/>
          </p:nvPr>
        </p:nvSpPr>
        <p:spPr>
          <a:xfrm>
            <a:off x="0" y="-72522"/>
            <a:ext cx="43891200" cy="41148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344880" tIns="172440" rIns="344880" bIns="172440" anchor="ctr" anchorCtr="0">
            <a:normAutofit fontScale="90000"/>
          </a:bodyPr>
          <a:lstStyle/>
          <a:p>
            <a:pPr algn="l"/>
            <a:r>
              <a:rPr lang="en" sz="12000" dirty="0">
                <a:solidFill>
                  <a:schemeClr val="lt1"/>
                </a:solidFill>
                <a:latin typeface="Cambria"/>
                <a:ea typeface="Cambria"/>
                <a:cs typeface="Cambria"/>
                <a:sym typeface="Cambria"/>
              </a:rPr>
              <a:t>3D Printed Modular Fish Tanks</a:t>
            </a:r>
            <a:br>
              <a:rPr lang="en" sz="8640" dirty="0"/>
            </a:br>
            <a:br>
              <a:rPr lang="en" sz="3840" dirty="0"/>
            </a:br>
            <a:r>
              <a:rPr lang="en" sz="4800" i="1" dirty="0">
                <a:solidFill>
                  <a:srgbClr val="FFFFFF"/>
                </a:solidFill>
                <a:latin typeface="Cambria"/>
                <a:ea typeface="Cambria"/>
                <a:cs typeface="Cambria"/>
                <a:sym typeface="Cambria"/>
              </a:rPr>
              <a:t>Cara Berman, Olivia Rogers, Kendall Hatch</a:t>
            </a:r>
            <a:br>
              <a:rPr lang="en" sz="4800" i="1" dirty="0">
                <a:solidFill>
                  <a:srgbClr val="FFFFFF"/>
                </a:solidFill>
                <a:latin typeface="Cambria"/>
                <a:ea typeface="Cambria"/>
                <a:cs typeface="Cambria"/>
                <a:sym typeface="Cambria"/>
              </a:rPr>
            </a:br>
            <a:r>
              <a:rPr lang="en" sz="4800" i="1" dirty="0">
                <a:solidFill>
                  <a:srgbClr val="FFFFFF"/>
                </a:solidFill>
                <a:latin typeface="Cambria"/>
                <a:ea typeface="Cambria"/>
                <a:cs typeface="Cambria"/>
                <a:sym typeface="Cambria"/>
              </a:rPr>
              <a:t>Innovation Scholars, Advanced Manufacturing, University of New Hampshire</a:t>
            </a:r>
            <a:endParaRPr sz="4800" i="1" dirty="0">
              <a:solidFill>
                <a:srgbClr val="FFFFFF"/>
              </a:solidFill>
              <a:latin typeface="Cambria"/>
              <a:ea typeface="Cambria"/>
              <a:cs typeface="Cambria"/>
              <a:sym typeface="Cambria"/>
            </a:endParaRPr>
          </a:p>
        </p:txBody>
      </p:sp>
      <p:sp>
        <p:nvSpPr>
          <p:cNvPr id="140" name="Google Shape;140;p26"/>
          <p:cNvSpPr txBox="1"/>
          <p:nvPr/>
        </p:nvSpPr>
        <p:spPr>
          <a:xfrm>
            <a:off x="39852600" y="11821745"/>
            <a:ext cx="3048000" cy="527776"/>
          </a:xfrm>
          <a:prstGeom prst="rect">
            <a:avLst/>
          </a:prstGeom>
          <a:noFill/>
          <a:ln>
            <a:noFill/>
          </a:ln>
        </p:spPr>
        <p:txBody>
          <a:bodyPr spcFirstLastPara="1" wrap="square" lIns="83760" tIns="41880" rIns="83760" bIns="41880" anchor="t" anchorCtr="0">
            <a:spAutoFit/>
          </a:bodyPr>
          <a:lstStyle/>
          <a:p>
            <a:endParaRPr sz="2880">
              <a:solidFill>
                <a:schemeClr val="dk1"/>
              </a:solidFill>
            </a:endParaRPr>
          </a:p>
        </p:txBody>
      </p:sp>
      <p:sp>
        <p:nvSpPr>
          <p:cNvPr id="141" name="Google Shape;141;p26"/>
          <p:cNvSpPr/>
          <p:nvPr/>
        </p:nvSpPr>
        <p:spPr>
          <a:xfrm>
            <a:off x="15140222" y="4614797"/>
            <a:ext cx="12801600" cy="102816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a:solidFill>
                  <a:srgbClr val="CCCCCC"/>
                </a:solidFill>
                <a:latin typeface="Cambria"/>
                <a:ea typeface="Cambria"/>
                <a:cs typeface="Cambria"/>
                <a:sym typeface="Cambria"/>
              </a:rPr>
              <a:t>Fish Tank Cube Unit</a:t>
            </a:r>
            <a:endParaRPr sz="6000" b="1">
              <a:solidFill>
                <a:srgbClr val="D8D8D8"/>
              </a:solidFill>
              <a:latin typeface="Cambria"/>
              <a:ea typeface="Cambria"/>
              <a:cs typeface="Cambria"/>
              <a:sym typeface="Cambria"/>
            </a:endParaRPr>
          </a:p>
        </p:txBody>
      </p:sp>
      <p:sp>
        <p:nvSpPr>
          <p:cNvPr id="142" name="Google Shape;142;p26"/>
          <p:cNvSpPr/>
          <p:nvPr/>
        </p:nvSpPr>
        <p:spPr>
          <a:xfrm>
            <a:off x="701462" y="17119319"/>
            <a:ext cx="12530880" cy="102816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dirty="0">
                <a:solidFill>
                  <a:srgbClr val="CCCCCC"/>
                </a:solidFill>
                <a:latin typeface="Cambria"/>
                <a:ea typeface="Cambria"/>
                <a:cs typeface="Cambria"/>
                <a:sym typeface="Cambria"/>
              </a:rPr>
              <a:t>Methods</a:t>
            </a:r>
            <a:endParaRPr sz="6000" b="1" dirty="0">
              <a:solidFill>
                <a:srgbClr val="CCCCCC"/>
              </a:solidFill>
              <a:latin typeface="Cambria"/>
              <a:ea typeface="Cambria"/>
              <a:cs typeface="Cambria"/>
              <a:sym typeface="Cambria"/>
            </a:endParaRPr>
          </a:p>
        </p:txBody>
      </p:sp>
      <p:sp>
        <p:nvSpPr>
          <p:cNvPr id="143" name="Google Shape;143;p26"/>
          <p:cNvSpPr/>
          <p:nvPr/>
        </p:nvSpPr>
        <p:spPr>
          <a:xfrm>
            <a:off x="743498" y="4566739"/>
            <a:ext cx="12405163" cy="1028702"/>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dirty="0">
                <a:solidFill>
                  <a:srgbClr val="CCCCCC"/>
                </a:solidFill>
                <a:latin typeface="Cambria"/>
                <a:ea typeface="Cambria"/>
                <a:cs typeface="Cambria"/>
                <a:sym typeface="Cambria"/>
              </a:rPr>
              <a:t>Introduction</a:t>
            </a:r>
            <a:endParaRPr sz="6000" b="1" dirty="0">
              <a:solidFill>
                <a:srgbClr val="999999"/>
              </a:solidFill>
              <a:latin typeface="Cambria"/>
              <a:ea typeface="Cambria"/>
              <a:cs typeface="Cambria"/>
              <a:sym typeface="Cambria"/>
            </a:endParaRPr>
          </a:p>
        </p:txBody>
      </p:sp>
      <p:pic>
        <p:nvPicPr>
          <p:cNvPr id="145" name="Google Shape;145;p26"/>
          <p:cNvPicPr preferRelativeResize="0"/>
          <p:nvPr/>
        </p:nvPicPr>
        <p:blipFill rotWithShape="1">
          <a:blip r:embed="rId3">
            <a:alphaModFix/>
          </a:blip>
          <a:srcRect/>
          <a:stretch/>
        </p:blipFill>
        <p:spPr>
          <a:xfrm>
            <a:off x="29345755" y="739322"/>
            <a:ext cx="12869333" cy="2888530"/>
          </a:xfrm>
          <a:prstGeom prst="rect">
            <a:avLst/>
          </a:prstGeom>
          <a:noFill/>
          <a:ln>
            <a:noFill/>
          </a:ln>
        </p:spPr>
      </p:pic>
      <p:sp>
        <p:nvSpPr>
          <p:cNvPr id="146" name="Google Shape;146;p26"/>
          <p:cNvSpPr txBox="1"/>
          <p:nvPr/>
        </p:nvSpPr>
        <p:spPr>
          <a:xfrm>
            <a:off x="29146217" y="29405970"/>
            <a:ext cx="14395092" cy="2300569"/>
          </a:xfrm>
          <a:prstGeom prst="rect">
            <a:avLst/>
          </a:prstGeom>
          <a:noFill/>
          <a:ln>
            <a:noFill/>
          </a:ln>
        </p:spPr>
        <p:txBody>
          <a:bodyPr spcFirstLastPara="1" wrap="square" lIns="83760" tIns="41880" rIns="83760" bIns="41880" anchor="t" anchorCtr="0">
            <a:spAutoFit/>
          </a:bodyPr>
          <a:lstStyle/>
          <a:p>
            <a:pPr marL="1463155" lvl="3" indent="-182894" algn="ctr"/>
            <a:r>
              <a:rPr lang="en" sz="4800" dirty="0">
                <a:solidFill>
                  <a:schemeClr val="dk1"/>
                </a:solidFill>
                <a:latin typeface="Times New Roman"/>
                <a:ea typeface="Times New Roman"/>
                <a:cs typeface="Times New Roman"/>
                <a:sym typeface="Times New Roman"/>
              </a:rPr>
              <a:t>For more information contact: Cara.Berman@unh.edu, Olivia.Rogers@unh.edu, Kendall.Hatch@unh.edu </a:t>
            </a:r>
            <a:endParaRPr sz="4800" dirty="0">
              <a:solidFill>
                <a:schemeClr val="dk1"/>
              </a:solidFill>
              <a:latin typeface="Times New Roman"/>
              <a:ea typeface="Times New Roman"/>
              <a:cs typeface="Times New Roman"/>
              <a:sym typeface="Times New Roman"/>
            </a:endParaRPr>
          </a:p>
        </p:txBody>
      </p:sp>
      <p:sp>
        <p:nvSpPr>
          <p:cNvPr id="147" name="Google Shape;147;p26"/>
          <p:cNvSpPr/>
          <p:nvPr/>
        </p:nvSpPr>
        <p:spPr>
          <a:xfrm>
            <a:off x="30278369" y="4566739"/>
            <a:ext cx="12869333" cy="1028702"/>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dirty="0">
                <a:solidFill>
                  <a:srgbClr val="CCCCCC"/>
                </a:solidFill>
                <a:latin typeface="Cambria"/>
                <a:ea typeface="Cambria"/>
                <a:cs typeface="Cambria"/>
                <a:sym typeface="Cambria"/>
              </a:rPr>
              <a:t>Materials Research</a:t>
            </a:r>
            <a:endParaRPr sz="6000" b="1" dirty="0">
              <a:solidFill>
                <a:srgbClr val="D8D8D8"/>
              </a:solidFill>
              <a:latin typeface="Cambria"/>
              <a:ea typeface="Cambria"/>
              <a:cs typeface="Cambria"/>
              <a:sym typeface="Cambria"/>
            </a:endParaRPr>
          </a:p>
        </p:txBody>
      </p:sp>
      <p:sp>
        <p:nvSpPr>
          <p:cNvPr id="148" name="Google Shape;148;p26"/>
          <p:cNvSpPr/>
          <p:nvPr/>
        </p:nvSpPr>
        <p:spPr>
          <a:xfrm>
            <a:off x="564833" y="18424451"/>
            <a:ext cx="12733920" cy="7279505"/>
          </a:xfrm>
          <a:prstGeom prst="rect">
            <a:avLst/>
          </a:prstGeom>
          <a:noFill/>
          <a:ln>
            <a:noFill/>
          </a:ln>
        </p:spPr>
        <p:txBody>
          <a:bodyPr spcFirstLastPara="1" wrap="square" lIns="83760" tIns="41880" rIns="83760" bIns="41880" anchor="t" anchorCtr="0">
            <a:noAutofit/>
          </a:bodyPr>
          <a:lstStyle/>
          <a:p>
            <a:pPr algn="just"/>
            <a:r>
              <a:rPr lang="en" sz="4800" dirty="0">
                <a:latin typeface="Times New Roman"/>
                <a:ea typeface="Times New Roman"/>
                <a:cs typeface="Times New Roman"/>
                <a:sym typeface="Times New Roman"/>
              </a:rPr>
              <a:t>Digital models of both a prototype and full-scale design were created using SolidWorks. We began making physical prototype was fabricated using 3D printing. After detailing issues with the initial design, our larger model constructed using a combination of PETG filament, water-jet cut acrylic, silicone sealant, and stainless steel hardware, all selected for their aquatic compatibility. The full-scale model was then tested to evaluate its performance.</a:t>
            </a:r>
            <a:endParaRPr sz="4800" dirty="0">
              <a:latin typeface="Times New Roman"/>
              <a:ea typeface="Times New Roman"/>
              <a:cs typeface="Times New Roman"/>
              <a:sym typeface="Times New Roman"/>
            </a:endParaRPr>
          </a:p>
        </p:txBody>
      </p:sp>
      <p:sp>
        <p:nvSpPr>
          <p:cNvPr id="149" name="Google Shape;149;p26"/>
          <p:cNvSpPr/>
          <p:nvPr/>
        </p:nvSpPr>
        <p:spPr>
          <a:xfrm>
            <a:off x="30278369" y="28174637"/>
            <a:ext cx="12911368" cy="102816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a:solidFill>
                  <a:srgbClr val="CCCCCC"/>
                </a:solidFill>
                <a:latin typeface="Cambria"/>
                <a:ea typeface="Cambria"/>
                <a:cs typeface="Cambria"/>
                <a:sym typeface="Cambria"/>
              </a:rPr>
              <a:t>Contacts</a:t>
            </a:r>
            <a:endParaRPr sz="6000" b="1">
              <a:solidFill>
                <a:srgbClr val="CCCCCC"/>
              </a:solidFill>
              <a:latin typeface="Cambria"/>
              <a:ea typeface="Cambria"/>
              <a:cs typeface="Cambria"/>
              <a:sym typeface="Cambria"/>
            </a:endParaRPr>
          </a:p>
        </p:txBody>
      </p:sp>
      <p:sp>
        <p:nvSpPr>
          <p:cNvPr id="155" name="Google Shape;155;p26"/>
          <p:cNvSpPr txBox="1"/>
          <p:nvPr/>
        </p:nvSpPr>
        <p:spPr>
          <a:xfrm>
            <a:off x="29819035" y="5338157"/>
            <a:ext cx="13970880" cy="11227544"/>
          </a:xfrm>
          <a:prstGeom prst="rect">
            <a:avLst/>
          </a:prstGeom>
          <a:noFill/>
          <a:ln>
            <a:noFill/>
          </a:ln>
        </p:spPr>
        <p:txBody>
          <a:bodyPr spcFirstLastPara="1" wrap="square" lIns="438840" tIns="438840" rIns="438840" bIns="438840" anchor="t" anchorCtr="0">
            <a:spAutoFit/>
          </a:bodyPr>
          <a:lstStyle/>
          <a:p>
            <a:pPr algn="just"/>
            <a:r>
              <a:rPr lang="en" sz="4800" dirty="0">
                <a:solidFill>
                  <a:schemeClr val="dk1"/>
                </a:solidFill>
                <a:latin typeface="Times New Roman"/>
                <a:ea typeface="Times New Roman"/>
                <a:cs typeface="Times New Roman"/>
                <a:sym typeface="Times New Roman"/>
              </a:rPr>
              <a:t>To our knowledge, no comparable designs have been documented, making this a completely original concept. We highlighted that material choice was an extremely important part of the design process. The qualifications for selected materials focused on fish safety. PETG was chosen over the more standard PLA or ABS due to its water resistance and absence of harmful chemicals that could prove toxic to aquatic life. Similarly, stainless steel hardware was selected over standard brass fittings, which may release heavy metals into the water. For larger-scale or commercial production, alternative materials such as fully acrylic design or fibreglass could offer improved durability and manufacturability.</a:t>
            </a:r>
            <a:endParaRPr sz="4800" dirty="0">
              <a:solidFill>
                <a:schemeClr val="dk1"/>
              </a:solidFill>
              <a:latin typeface="Times New Roman"/>
              <a:ea typeface="Times New Roman"/>
              <a:cs typeface="Times New Roman"/>
              <a:sym typeface="Times New Roman"/>
            </a:endParaRPr>
          </a:p>
        </p:txBody>
      </p:sp>
      <p:sp>
        <p:nvSpPr>
          <p:cNvPr id="156" name="Google Shape;156;p26"/>
          <p:cNvSpPr/>
          <p:nvPr/>
        </p:nvSpPr>
        <p:spPr>
          <a:xfrm>
            <a:off x="30320458" y="16499357"/>
            <a:ext cx="12869280" cy="1028160"/>
          </a:xfrm>
          <a:prstGeom prst="rect">
            <a:avLst/>
          </a:prstGeom>
          <a:gradFill>
            <a:gsLst>
              <a:gs pos="0">
                <a:srgbClr val="031F43"/>
              </a:gs>
              <a:gs pos="50000">
                <a:srgbClr val="052E65"/>
              </a:gs>
              <a:gs pos="100000">
                <a:srgbClr val="031F43"/>
              </a:gs>
            </a:gsLst>
            <a:lin ang="5400012"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dirty="0">
                <a:solidFill>
                  <a:srgbClr val="CCCCCC"/>
                </a:solidFill>
                <a:latin typeface="Cambria"/>
                <a:ea typeface="Cambria"/>
                <a:cs typeface="Cambria"/>
                <a:sym typeface="Cambria"/>
              </a:rPr>
              <a:t>Discussion</a:t>
            </a:r>
            <a:endParaRPr sz="6000" b="1" dirty="0">
              <a:solidFill>
                <a:srgbClr val="D8D8D8"/>
              </a:solidFill>
              <a:latin typeface="Cambria"/>
              <a:ea typeface="Cambria"/>
              <a:cs typeface="Cambria"/>
              <a:sym typeface="Cambria"/>
            </a:endParaRPr>
          </a:p>
        </p:txBody>
      </p:sp>
      <p:sp>
        <p:nvSpPr>
          <p:cNvPr id="157" name="Google Shape;157;p26"/>
          <p:cNvSpPr txBox="1"/>
          <p:nvPr/>
        </p:nvSpPr>
        <p:spPr>
          <a:xfrm>
            <a:off x="29705731" y="17381043"/>
            <a:ext cx="13970880" cy="6647828"/>
          </a:xfrm>
          <a:prstGeom prst="rect">
            <a:avLst/>
          </a:prstGeom>
          <a:noFill/>
          <a:ln>
            <a:noFill/>
          </a:ln>
        </p:spPr>
        <p:txBody>
          <a:bodyPr spcFirstLastPara="1" wrap="square" lIns="438840" tIns="438840" rIns="438840" bIns="438840" anchor="t" anchorCtr="0">
            <a:spAutoFit/>
          </a:bodyPr>
          <a:lstStyle/>
          <a:p>
            <a:pPr algn="just"/>
            <a:r>
              <a:rPr lang="en" sz="4800" dirty="0">
                <a:solidFill>
                  <a:schemeClr val="dk1"/>
                </a:solidFill>
                <a:latin typeface="Times New Roman"/>
                <a:ea typeface="Times New Roman"/>
                <a:cs typeface="Times New Roman"/>
                <a:sym typeface="Times New Roman"/>
              </a:rPr>
              <a:t>The design and testing process gave valuable insight into the feasibility of this concept. The results suggest that with continued refinement, particularly in material optimization, this design has strong potential to become successful. The groundwork provides a meaningful starting point from which future research could continue.</a:t>
            </a:r>
            <a:endParaRPr sz="4800" dirty="0">
              <a:solidFill>
                <a:schemeClr val="dk1"/>
              </a:solidFill>
              <a:latin typeface="Times New Roman"/>
              <a:ea typeface="Times New Roman"/>
              <a:cs typeface="Times New Roman"/>
              <a:sym typeface="Times New Roman"/>
            </a:endParaRPr>
          </a:p>
          <a:p>
            <a:endParaRPr sz="3840" dirty="0">
              <a:solidFill>
                <a:schemeClr val="dk1"/>
              </a:solidFill>
              <a:latin typeface="Times New Roman"/>
              <a:ea typeface="Times New Roman"/>
              <a:cs typeface="Times New Roman"/>
              <a:sym typeface="Times New Roman"/>
            </a:endParaRPr>
          </a:p>
        </p:txBody>
      </p:sp>
      <p:sp>
        <p:nvSpPr>
          <p:cNvPr id="158" name="Google Shape;158;p26"/>
          <p:cNvSpPr/>
          <p:nvPr/>
        </p:nvSpPr>
        <p:spPr>
          <a:xfrm>
            <a:off x="30236333" y="23714461"/>
            <a:ext cx="12911369" cy="1028160"/>
          </a:xfrm>
          <a:prstGeom prst="rect">
            <a:avLst/>
          </a:prstGeom>
          <a:gradFill>
            <a:gsLst>
              <a:gs pos="0">
                <a:srgbClr val="031F43"/>
              </a:gs>
              <a:gs pos="50000">
                <a:srgbClr val="052E65"/>
              </a:gs>
              <a:gs pos="100000">
                <a:srgbClr val="031F43"/>
              </a:gs>
            </a:gsLst>
            <a:lin ang="5400012"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dirty="0">
                <a:solidFill>
                  <a:srgbClr val="CCCCCC"/>
                </a:solidFill>
                <a:latin typeface="Cambria"/>
                <a:ea typeface="Cambria"/>
                <a:cs typeface="Cambria"/>
                <a:sym typeface="Cambria"/>
              </a:rPr>
              <a:t>Acknowledgements</a:t>
            </a:r>
            <a:endParaRPr sz="6000" b="1" dirty="0">
              <a:solidFill>
                <a:srgbClr val="CCCCCC"/>
              </a:solidFill>
              <a:latin typeface="Cambria"/>
              <a:ea typeface="Cambria"/>
              <a:cs typeface="Cambria"/>
              <a:sym typeface="Cambria"/>
            </a:endParaRPr>
          </a:p>
        </p:txBody>
      </p:sp>
      <p:sp>
        <p:nvSpPr>
          <p:cNvPr id="159" name="Google Shape;159;p26"/>
          <p:cNvSpPr txBox="1"/>
          <p:nvPr/>
        </p:nvSpPr>
        <p:spPr>
          <a:xfrm>
            <a:off x="28828677" y="25058060"/>
            <a:ext cx="14309280" cy="2300569"/>
          </a:xfrm>
          <a:prstGeom prst="rect">
            <a:avLst/>
          </a:prstGeom>
          <a:noFill/>
          <a:ln>
            <a:noFill/>
          </a:ln>
        </p:spPr>
        <p:txBody>
          <a:bodyPr spcFirstLastPara="1" wrap="square" lIns="83760" tIns="41880" rIns="83760" bIns="41880" anchor="t" anchorCtr="0">
            <a:spAutoFit/>
          </a:bodyPr>
          <a:lstStyle/>
          <a:p>
            <a:pPr marL="1463155" lvl="3" indent="-182894" algn="just"/>
            <a:r>
              <a:rPr lang="en" sz="4800" dirty="0">
                <a:solidFill>
                  <a:schemeClr val="dk1"/>
                </a:solidFill>
                <a:latin typeface="Times New Roman"/>
                <a:ea typeface="Times New Roman"/>
                <a:cs typeface="Times New Roman"/>
                <a:sym typeface="Times New Roman"/>
              </a:rPr>
              <a:t>We would like to thank Ben Mitchell, William Donnelly, and Sarah Souliere for their involvement and contributes to this project.</a:t>
            </a:r>
            <a:endParaRPr sz="4800" dirty="0">
              <a:solidFill>
                <a:schemeClr val="dk1"/>
              </a:solidFill>
              <a:latin typeface="Times New Roman"/>
              <a:ea typeface="Times New Roman"/>
              <a:cs typeface="Times New Roman"/>
              <a:sym typeface="Times New Roman"/>
            </a:endParaRPr>
          </a:p>
        </p:txBody>
      </p:sp>
      <p:sp>
        <p:nvSpPr>
          <p:cNvPr id="2" name="Google Shape;141;p26">
            <a:extLst>
              <a:ext uri="{FF2B5EF4-FFF2-40B4-BE49-F238E27FC236}">
                <a16:creationId xmlns:a16="http://schemas.microsoft.com/office/drawing/2014/main" id="{55513EC6-30B3-B136-7EDD-0D6099955E24}"/>
              </a:ext>
            </a:extLst>
          </p:cNvPr>
          <p:cNvSpPr/>
          <p:nvPr/>
        </p:nvSpPr>
        <p:spPr>
          <a:xfrm>
            <a:off x="15121524" y="14591871"/>
            <a:ext cx="12801600" cy="102816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 sz="6000" b="1" dirty="0">
                <a:solidFill>
                  <a:srgbClr val="CCCCCC"/>
                </a:solidFill>
                <a:latin typeface="Cambria"/>
                <a:ea typeface="Cambria"/>
                <a:cs typeface="Cambria"/>
                <a:sym typeface="Cambria"/>
              </a:rPr>
              <a:t>Side Panel Attachments</a:t>
            </a:r>
            <a:endParaRPr sz="6000" b="1" dirty="0">
              <a:solidFill>
                <a:srgbClr val="D8D8D8"/>
              </a:solidFill>
              <a:latin typeface="Cambria"/>
              <a:ea typeface="Cambria"/>
              <a:cs typeface="Cambria"/>
              <a:sym typeface="Cambria"/>
            </a:endParaRPr>
          </a:p>
        </p:txBody>
      </p:sp>
      <p:sp>
        <p:nvSpPr>
          <p:cNvPr id="3" name="Google Shape;150;p26">
            <a:extLst>
              <a:ext uri="{FF2B5EF4-FFF2-40B4-BE49-F238E27FC236}">
                <a16:creationId xmlns:a16="http://schemas.microsoft.com/office/drawing/2014/main" id="{55C7DF33-9563-D811-7311-00AD5F2440BA}"/>
              </a:ext>
            </a:extLst>
          </p:cNvPr>
          <p:cNvSpPr/>
          <p:nvPr/>
        </p:nvSpPr>
        <p:spPr>
          <a:xfrm>
            <a:off x="13552157" y="6195103"/>
            <a:ext cx="15977727" cy="7624349"/>
          </a:xfrm>
          <a:prstGeom prst="rect">
            <a:avLst/>
          </a:prstGeom>
          <a:noFill/>
          <a:ln w="9525" cap="flat" cmpd="sng">
            <a:solidFill>
              <a:schemeClr val="dk2"/>
            </a:solidFill>
            <a:prstDash val="solid"/>
            <a:round/>
            <a:headEnd type="none" w="sm" len="sm"/>
            <a:tailEnd type="none" w="sm" len="sm"/>
          </a:ln>
        </p:spPr>
        <p:txBody>
          <a:bodyPr spcFirstLastPara="1" wrap="square" lIns="83760" tIns="41880" rIns="83760" bIns="41880" anchor="t" anchorCtr="0">
            <a:noAutofit/>
          </a:bodyPr>
          <a:lstStyle/>
          <a:p>
            <a:endParaRPr sz="4320">
              <a:latin typeface="Cambria"/>
              <a:ea typeface="Cambria"/>
              <a:cs typeface="Cambria"/>
              <a:sym typeface="Cambria"/>
            </a:endParaRPr>
          </a:p>
        </p:txBody>
      </p:sp>
      <p:sp>
        <p:nvSpPr>
          <p:cNvPr id="4" name="Google Shape;141;p26">
            <a:extLst>
              <a:ext uri="{FF2B5EF4-FFF2-40B4-BE49-F238E27FC236}">
                <a16:creationId xmlns:a16="http://schemas.microsoft.com/office/drawing/2014/main" id="{9BFE55C0-BD31-1588-56BF-A41B98FD89E6}"/>
              </a:ext>
            </a:extLst>
          </p:cNvPr>
          <p:cNvSpPr/>
          <p:nvPr/>
        </p:nvSpPr>
        <p:spPr>
          <a:xfrm>
            <a:off x="15121524" y="24520913"/>
            <a:ext cx="12801600" cy="102816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60" tIns="62880" rIns="125760" bIns="62880" anchor="ctr" anchorCtr="0">
            <a:noAutofit/>
          </a:bodyPr>
          <a:lstStyle/>
          <a:p>
            <a:pPr algn="ctr"/>
            <a:r>
              <a:rPr lang="en-US" sz="6000" b="1" dirty="0">
                <a:solidFill>
                  <a:srgbClr val="D8D8D8"/>
                </a:solidFill>
                <a:latin typeface="Cambria"/>
                <a:ea typeface="Cambria"/>
                <a:cs typeface="Cambria"/>
                <a:sym typeface="Cambria"/>
              </a:rPr>
              <a:t>Media</a:t>
            </a:r>
            <a:endParaRPr sz="6000" b="1" dirty="0">
              <a:solidFill>
                <a:srgbClr val="D8D8D8"/>
              </a:solidFill>
              <a:latin typeface="Cambria"/>
              <a:ea typeface="Cambria"/>
              <a:cs typeface="Cambria"/>
              <a:sym typeface="Cambria"/>
            </a:endParaRPr>
          </a:p>
        </p:txBody>
      </p:sp>
      <p:pic>
        <p:nvPicPr>
          <p:cNvPr id="7" name="Picture 6">
            <a:extLst>
              <a:ext uri="{FF2B5EF4-FFF2-40B4-BE49-F238E27FC236}">
                <a16:creationId xmlns:a16="http://schemas.microsoft.com/office/drawing/2014/main" id="{3DAA2DC1-1D33-DA2E-293F-7CD161C8CB49}"/>
              </a:ext>
            </a:extLst>
          </p:cNvPr>
          <p:cNvPicPr>
            <a:picLocks noChangeAspect="1"/>
          </p:cNvPicPr>
          <p:nvPr/>
        </p:nvPicPr>
        <p:blipFill>
          <a:blip r:embed="rId4"/>
          <a:srcRect l="10062" t="7717" r="10793" b="6788"/>
          <a:stretch>
            <a:fillRect/>
          </a:stretch>
        </p:blipFill>
        <p:spPr>
          <a:xfrm>
            <a:off x="21431039" y="7506159"/>
            <a:ext cx="7558141" cy="47775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EDC2684-B175-21D0-BAA8-4666E6735FCE}"/>
              </a:ext>
            </a:extLst>
          </p:cNvPr>
          <p:cNvPicPr>
            <a:picLocks noChangeAspect="1"/>
          </p:cNvPicPr>
          <p:nvPr/>
        </p:nvPicPr>
        <p:blipFill>
          <a:blip r:embed="rId5"/>
          <a:srcRect l="17282" r="17230"/>
          <a:stretch>
            <a:fillRect/>
          </a:stretch>
        </p:blipFill>
        <p:spPr>
          <a:xfrm>
            <a:off x="14002877" y="17015383"/>
            <a:ext cx="6623402" cy="5547321"/>
          </a:xfrm>
          <a:prstGeom prst="rect">
            <a:avLst/>
          </a:prstGeom>
          <a:ln>
            <a:noFill/>
          </a:ln>
          <a:effectLst>
            <a:outerShdw blurRad="292100" dist="139700" dir="2700000" algn="tl" rotWithShape="0">
              <a:srgbClr val="333333">
                <a:alpha val="65000"/>
              </a:srgbClr>
            </a:outerShdw>
          </a:effectLst>
        </p:spPr>
      </p:pic>
      <p:pic>
        <p:nvPicPr>
          <p:cNvPr id="11" name="Picture 10" descr="The image depicts a technical drawing of a mechanical component, specifically a holder, with various dimensions, specifications, and a scale reference, along with a title indicating it's a part of a machined assembly.&#10;&#10;AI-generated content may be incorrect.">
            <a:extLst>
              <a:ext uri="{FF2B5EF4-FFF2-40B4-BE49-F238E27FC236}">
                <a16:creationId xmlns:a16="http://schemas.microsoft.com/office/drawing/2014/main" id="{650EFAB4-0301-448B-FF3C-E4BCAE2FB4DA}"/>
              </a:ext>
            </a:extLst>
          </p:cNvPr>
          <p:cNvPicPr>
            <a:picLocks noChangeAspect="1"/>
          </p:cNvPicPr>
          <p:nvPr/>
        </p:nvPicPr>
        <p:blipFill>
          <a:blip r:embed="rId6"/>
          <a:srcRect l="10872" t="10740" r="10339" b="10883"/>
          <a:stretch>
            <a:fillRect/>
          </a:stretch>
        </p:blipFill>
        <p:spPr>
          <a:xfrm>
            <a:off x="21316438" y="17625779"/>
            <a:ext cx="7529323" cy="4382709"/>
          </a:xfrm>
          <a:prstGeom prst="rect">
            <a:avLst/>
          </a:prstGeom>
          <a:ln>
            <a:noFill/>
          </a:ln>
          <a:effectLst>
            <a:outerShdw blurRad="292100" dist="139700" dir="2700000" algn="tl" rotWithShape="0">
              <a:srgbClr val="333333">
                <a:alpha val="65000"/>
              </a:srgbClr>
            </a:outerShdw>
          </a:effectLst>
        </p:spPr>
      </p:pic>
      <p:pic>
        <p:nvPicPr>
          <p:cNvPr id="15" name="Picture 14" descr="The image depicts a 3D printed, gray rectangular frame measuring approximately 19 mm by 1 mm, with a slight tolerance of +/- 0.01 mm.&#10;&#10;AI-generated content may be incorrect.">
            <a:extLst>
              <a:ext uri="{FF2B5EF4-FFF2-40B4-BE49-F238E27FC236}">
                <a16:creationId xmlns:a16="http://schemas.microsoft.com/office/drawing/2014/main" id="{F58E91CD-6E76-ABE7-6A26-F937AFEDF797}"/>
              </a:ext>
            </a:extLst>
          </p:cNvPr>
          <p:cNvPicPr>
            <a:picLocks noChangeAspect="1"/>
          </p:cNvPicPr>
          <p:nvPr/>
        </p:nvPicPr>
        <p:blipFill>
          <a:blip r:embed="rId7"/>
          <a:srcRect l="11947" r="11889"/>
          <a:stretch>
            <a:fillRect/>
          </a:stretch>
        </p:blipFill>
        <p:spPr>
          <a:xfrm>
            <a:off x="14002877" y="7052471"/>
            <a:ext cx="6862841" cy="5586890"/>
          </a:xfrm>
          <a:prstGeom prst="rect">
            <a:avLst/>
          </a:prstGeom>
          <a:ln>
            <a:noFill/>
          </a:ln>
          <a:effectLst>
            <a:outerShdw blurRad="292100" dist="139700" dir="2700000" algn="tl" rotWithShape="0">
              <a:srgbClr val="333333">
                <a:alpha val="65000"/>
              </a:srgbClr>
            </a:outerShdw>
          </a:effectLst>
        </p:spPr>
      </p:pic>
      <p:sp>
        <p:nvSpPr>
          <p:cNvPr id="16" name="Google Shape;150;p26">
            <a:extLst>
              <a:ext uri="{FF2B5EF4-FFF2-40B4-BE49-F238E27FC236}">
                <a16:creationId xmlns:a16="http://schemas.microsoft.com/office/drawing/2014/main" id="{096ABEB7-67E3-57CC-04C0-5597512790BE}"/>
              </a:ext>
            </a:extLst>
          </p:cNvPr>
          <p:cNvSpPr/>
          <p:nvPr/>
        </p:nvSpPr>
        <p:spPr>
          <a:xfrm>
            <a:off x="13533461" y="16090112"/>
            <a:ext cx="15977727" cy="7624349"/>
          </a:xfrm>
          <a:prstGeom prst="rect">
            <a:avLst/>
          </a:prstGeom>
          <a:noFill/>
          <a:ln w="9525" cap="flat" cmpd="sng">
            <a:solidFill>
              <a:schemeClr val="dk2"/>
            </a:solidFill>
            <a:prstDash val="solid"/>
            <a:round/>
            <a:headEnd type="none" w="sm" len="sm"/>
            <a:tailEnd type="none" w="sm" len="sm"/>
          </a:ln>
        </p:spPr>
        <p:txBody>
          <a:bodyPr spcFirstLastPara="1" wrap="square" lIns="83760" tIns="41880" rIns="83760" bIns="41880" anchor="t" anchorCtr="0">
            <a:noAutofit/>
          </a:bodyPr>
          <a:lstStyle/>
          <a:p>
            <a:endParaRPr sz="4320">
              <a:latin typeface="Cambria"/>
              <a:ea typeface="Cambria"/>
              <a:cs typeface="Cambria"/>
              <a:sym typeface="Cambria"/>
            </a:endParaRPr>
          </a:p>
        </p:txBody>
      </p:sp>
      <p:sp>
        <p:nvSpPr>
          <p:cNvPr id="19" name="TextBox 18">
            <a:extLst>
              <a:ext uri="{FF2B5EF4-FFF2-40B4-BE49-F238E27FC236}">
                <a16:creationId xmlns:a16="http://schemas.microsoft.com/office/drawing/2014/main" id="{6F876D70-8006-E900-F7C7-B5B3CCB44DF3}"/>
              </a:ext>
            </a:extLst>
          </p:cNvPr>
          <p:cNvSpPr txBox="1"/>
          <p:nvPr/>
        </p:nvSpPr>
        <p:spPr>
          <a:xfrm>
            <a:off x="14132025" y="6387858"/>
            <a:ext cx="6494254" cy="584775"/>
          </a:xfrm>
          <a:prstGeom prst="rect">
            <a:avLst/>
          </a:prstGeom>
          <a:noFill/>
        </p:spPr>
        <p:txBody>
          <a:bodyPr wrap="square">
            <a:spAutoFit/>
          </a:bodyPr>
          <a:lstStyle/>
          <a:p>
            <a:r>
              <a:rPr lang="en-US" sz="3200" dirty="0">
                <a:latin typeface="Cambria" panose="02040503050406030204" pitchFamily="18" charset="0"/>
                <a:ea typeface="Cambria" panose="02040503050406030204" pitchFamily="18" charset="0"/>
              </a:rPr>
              <a:t>Image 1.1: Digital 3D Model (Cube)</a:t>
            </a:r>
          </a:p>
        </p:txBody>
      </p:sp>
      <p:sp>
        <p:nvSpPr>
          <p:cNvPr id="20" name="TextBox 19">
            <a:extLst>
              <a:ext uri="{FF2B5EF4-FFF2-40B4-BE49-F238E27FC236}">
                <a16:creationId xmlns:a16="http://schemas.microsoft.com/office/drawing/2014/main" id="{5F859ABB-9FD9-0A40-C36A-9C20E41C8DA0}"/>
              </a:ext>
            </a:extLst>
          </p:cNvPr>
          <p:cNvSpPr txBox="1"/>
          <p:nvPr/>
        </p:nvSpPr>
        <p:spPr>
          <a:xfrm>
            <a:off x="21708233" y="6400093"/>
            <a:ext cx="7003755" cy="584775"/>
          </a:xfrm>
          <a:prstGeom prst="rect">
            <a:avLst/>
          </a:prstGeom>
          <a:noFill/>
        </p:spPr>
        <p:txBody>
          <a:bodyPr wrap="square">
            <a:spAutoFit/>
          </a:bodyPr>
          <a:lstStyle/>
          <a:p>
            <a:r>
              <a:rPr lang="en-US" sz="3200" dirty="0">
                <a:latin typeface="Cambria" panose="02040503050406030204" pitchFamily="18" charset="0"/>
                <a:ea typeface="Cambria" panose="02040503050406030204" pitchFamily="18" charset="0"/>
              </a:rPr>
              <a:t>Image 1.2: SolidWorks Drawing (Cube)</a:t>
            </a:r>
          </a:p>
        </p:txBody>
      </p:sp>
      <p:sp>
        <p:nvSpPr>
          <p:cNvPr id="21" name="TextBox 20">
            <a:extLst>
              <a:ext uri="{FF2B5EF4-FFF2-40B4-BE49-F238E27FC236}">
                <a16:creationId xmlns:a16="http://schemas.microsoft.com/office/drawing/2014/main" id="{C44CCD59-2C1D-5553-966F-2608D051B15C}"/>
              </a:ext>
            </a:extLst>
          </p:cNvPr>
          <p:cNvSpPr txBox="1"/>
          <p:nvPr/>
        </p:nvSpPr>
        <p:spPr>
          <a:xfrm>
            <a:off x="14185035" y="16264336"/>
            <a:ext cx="6494254" cy="584775"/>
          </a:xfrm>
          <a:prstGeom prst="rect">
            <a:avLst/>
          </a:prstGeom>
          <a:noFill/>
        </p:spPr>
        <p:txBody>
          <a:bodyPr wrap="square">
            <a:spAutoFit/>
          </a:bodyPr>
          <a:lstStyle/>
          <a:p>
            <a:r>
              <a:rPr lang="en-US" sz="3200" dirty="0">
                <a:latin typeface="Cambria" panose="02040503050406030204" pitchFamily="18" charset="0"/>
                <a:ea typeface="Cambria" panose="02040503050406030204" pitchFamily="18" charset="0"/>
              </a:rPr>
              <a:t>Image 2.1: Digital 3D Model (Sides)</a:t>
            </a:r>
          </a:p>
        </p:txBody>
      </p:sp>
      <p:sp>
        <p:nvSpPr>
          <p:cNvPr id="22" name="TextBox 21">
            <a:extLst>
              <a:ext uri="{FF2B5EF4-FFF2-40B4-BE49-F238E27FC236}">
                <a16:creationId xmlns:a16="http://schemas.microsoft.com/office/drawing/2014/main" id="{07A83181-5297-7AF3-284F-0BECF8AD7C5A}"/>
              </a:ext>
            </a:extLst>
          </p:cNvPr>
          <p:cNvSpPr txBox="1"/>
          <p:nvPr/>
        </p:nvSpPr>
        <p:spPr>
          <a:xfrm>
            <a:off x="21708233" y="16264335"/>
            <a:ext cx="7003755" cy="584775"/>
          </a:xfrm>
          <a:prstGeom prst="rect">
            <a:avLst/>
          </a:prstGeom>
          <a:noFill/>
        </p:spPr>
        <p:txBody>
          <a:bodyPr wrap="square">
            <a:spAutoFit/>
          </a:bodyPr>
          <a:lstStyle/>
          <a:p>
            <a:r>
              <a:rPr lang="en-US" sz="3200" dirty="0">
                <a:latin typeface="Cambria" panose="02040503050406030204" pitchFamily="18" charset="0"/>
                <a:ea typeface="Cambria" panose="02040503050406030204" pitchFamily="18" charset="0"/>
              </a:rPr>
              <a:t>Image 2.1: SolidWorks Drawing (Sides)</a:t>
            </a:r>
          </a:p>
        </p:txBody>
      </p:sp>
      <p:pic>
        <p:nvPicPr>
          <p:cNvPr id="28" name="Picture 27" descr="PATENT PENDING&#10;&#10;AI-generated content may be incorrect.">
            <a:extLst>
              <a:ext uri="{FF2B5EF4-FFF2-40B4-BE49-F238E27FC236}">
                <a16:creationId xmlns:a16="http://schemas.microsoft.com/office/drawing/2014/main" id="{5811E81D-653E-36DF-5026-8FA367047700}"/>
              </a:ext>
            </a:extLst>
          </p:cNvPr>
          <p:cNvPicPr>
            <a:picLocks noChangeAspect="1"/>
          </p:cNvPicPr>
          <p:nvPr/>
        </p:nvPicPr>
        <p:blipFill>
          <a:blip r:embed="rId8"/>
          <a:srcRect l="3489" t="284" r="14849" b="5294"/>
          <a:stretch>
            <a:fillRect/>
          </a:stretch>
        </p:blipFill>
        <p:spPr>
          <a:xfrm rot="5400000">
            <a:off x="18270184" y="26601042"/>
            <a:ext cx="5468669" cy="4742323"/>
          </a:xfrm>
          <a:prstGeom prst="rect">
            <a:avLst/>
          </a:prstGeom>
        </p:spPr>
      </p:pic>
      <p:pic>
        <p:nvPicPr>
          <p:cNvPr id="30" name="Picture 29" descr="The image shows a neatly assembled 3D printed geometric structure, likely made of black plastic, resting on a light wooden surface.&#10;&#10;AI-generated content may be incorrect.">
            <a:extLst>
              <a:ext uri="{FF2B5EF4-FFF2-40B4-BE49-F238E27FC236}">
                <a16:creationId xmlns:a16="http://schemas.microsoft.com/office/drawing/2014/main" id="{32A61C3F-27AE-448E-29CB-372848BB020E}"/>
              </a:ext>
            </a:extLst>
          </p:cNvPr>
          <p:cNvPicPr>
            <a:picLocks noChangeAspect="1"/>
          </p:cNvPicPr>
          <p:nvPr/>
        </p:nvPicPr>
        <p:blipFill>
          <a:blip r:embed="rId9"/>
          <a:stretch>
            <a:fillRect/>
          </a:stretch>
        </p:blipFill>
        <p:spPr>
          <a:xfrm>
            <a:off x="12853047" y="26305861"/>
            <a:ext cx="4742324" cy="5468669"/>
          </a:xfrm>
          <a:prstGeom prst="rect">
            <a:avLst/>
          </a:prstGeom>
        </p:spPr>
      </p:pic>
      <p:sp>
        <p:nvSpPr>
          <p:cNvPr id="31" name="Google Shape;150;p26">
            <a:extLst>
              <a:ext uri="{FF2B5EF4-FFF2-40B4-BE49-F238E27FC236}">
                <a16:creationId xmlns:a16="http://schemas.microsoft.com/office/drawing/2014/main" id="{33FB3735-EE1A-C14C-9BF8-87516B6D9AEA}"/>
              </a:ext>
            </a:extLst>
          </p:cNvPr>
          <p:cNvSpPr/>
          <p:nvPr/>
        </p:nvSpPr>
        <p:spPr>
          <a:xfrm>
            <a:off x="743498" y="25999134"/>
            <a:ext cx="28962233" cy="6620747"/>
          </a:xfrm>
          <a:prstGeom prst="rect">
            <a:avLst/>
          </a:prstGeom>
          <a:noFill/>
          <a:ln w="9525" cap="flat" cmpd="sng">
            <a:solidFill>
              <a:schemeClr val="dk2"/>
            </a:solidFill>
            <a:prstDash val="solid"/>
            <a:round/>
            <a:headEnd type="none" w="sm" len="sm"/>
            <a:tailEnd type="none" w="sm" len="sm"/>
          </a:ln>
        </p:spPr>
        <p:txBody>
          <a:bodyPr spcFirstLastPara="1" wrap="square" lIns="83760" tIns="41880" rIns="83760" bIns="41880" anchor="t" anchorCtr="0">
            <a:noAutofit/>
          </a:bodyPr>
          <a:lstStyle/>
          <a:p>
            <a:endParaRPr sz="4320">
              <a:latin typeface="Cambria"/>
              <a:ea typeface="Cambria"/>
              <a:cs typeface="Cambria"/>
              <a:sym typeface="Cambria"/>
            </a:endParaRPr>
          </a:p>
        </p:txBody>
      </p:sp>
      <p:pic>
        <p:nvPicPr>
          <p:cNvPr id="36" name="Picture 35" descr="The image shows a black, triangular-shaped piece placed on a wooden surface.&#10;&#10;AI-generated content may be incorrect.">
            <a:extLst>
              <a:ext uri="{FF2B5EF4-FFF2-40B4-BE49-F238E27FC236}">
                <a16:creationId xmlns:a16="http://schemas.microsoft.com/office/drawing/2014/main" id="{A0DC34DB-BAB4-6DED-5B1B-A058FD394996}"/>
              </a:ext>
            </a:extLst>
          </p:cNvPr>
          <p:cNvPicPr>
            <a:picLocks noChangeAspect="1"/>
          </p:cNvPicPr>
          <p:nvPr/>
        </p:nvPicPr>
        <p:blipFill>
          <a:blip r:embed="rId10"/>
          <a:srcRect l="8462" r="6461"/>
          <a:stretch>
            <a:fillRect/>
          </a:stretch>
        </p:blipFill>
        <p:spPr>
          <a:xfrm rot="5400000">
            <a:off x="1062134" y="26627256"/>
            <a:ext cx="5426897" cy="4784108"/>
          </a:xfrm>
          <a:prstGeom prst="rect">
            <a:avLst/>
          </a:prstGeom>
        </p:spPr>
      </p:pic>
      <p:pic>
        <p:nvPicPr>
          <p:cNvPr id="37" name="Picture 36" descr="The image shows a desk with a small, white, open-frame projector, positioned on a table in a room with a mix of office chairs and people.&#10;&#10;AI-generated content may be incorrect.">
            <a:extLst>
              <a:ext uri="{FF2B5EF4-FFF2-40B4-BE49-F238E27FC236}">
                <a16:creationId xmlns:a16="http://schemas.microsoft.com/office/drawing/2014/main" id="{7DE73E74-9164-68BE-A425-7E90491996FE}"/>
              </a:ext>
            </a:extLst>
          </p:cNvPr>
          <p:cNvPicPr>
            <a:picLocks noChangeAspect="1"/>
          </p:cNvPicPr>
          <p:nvPr/>
        </p:nvPicPr>
        <p:blipFill>
          <a:blip r:embed="rId11"/>
          <a:srcRect l="11015" t="-382" r="2027" b="382"/>
          <a:stretch>
            <a:fillRect/>
          </a:stretch>
        </p:blipFill>
        <p:spPr>
          <a:xfrm rot="5400000">
            <a:off x="6761130" y="26654157"/>
            <a:ext cx="5498424" cy="4742323"/>
          </a:xfrm>
          <a:prstGeom prst="rect">
            <a:avLst/>
          </a:prstGeom>
        </p:spPr>
      </p:pic>
      <p:sp>
        <p:nvSpPr>
          <p:cNvPr id="35" name="Arrow: Right 34">
            <a:extLst>
              <a:ext uri="{FF2B5EF4-FFF2-40B4-BE49-F238E27FC236}">
                <a16:creationId xmlns:a16="http://schemas.microsoft.com/office/drawing/2014/main" id="{939C49D2-1973-5B8A-6DE8-CDE9200FF880}"/>
              </a:ext>
            </a:extLst>
          </p:cNvPr>
          <p:cNvSpPr/>
          <p:nvPr/>
        </p:nvSpPr>
        <p:spPr>
          <a:xfrm>
            <a:off x="5785666" y="28505452"/>
            <a:ext cx="1909215" cy="1288687"/>
          </a:xfrm>
          <a:prstGeom prst="right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row: Right 37">
            <a:extLst>
              <a:ext uri="{FF2B5EF4-FFF2-40B4-BE49-F238E27FC236}">
                <a16:creationId xmlns:a16="http://schemas.microsoft.com/office/drawing/2014/main" id="{DF232F48-9CB0-18ED-0687-B63C02DB2DB3}"/>
              </a:ext>
            </a:extLst>
          </p:cNvPr>
          <p:cNvSpPr/>
          <p:nvPr/>
        </p:nvSpPr>
        <p:spPr>
          <a:xfrm>
            <a:off x="11421621" y="28665163"/>
            <a:ext cx="1909215" cy="1288687"/>
          </a:xfrm>
          <a:prstGeom prst="right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Right 38">
            <a:extLst>
              <a:ext uri="{FF2B5EF4-FFF2-40B4-BE49-F238E27FC236}">
                <a16:creationId xmlns:a16="http://schemas.microsoft.com/office/drawing/2014/main" id="{AC09C4F3-CD66-9FCB-DC0A-E95045835FB7}"/>
              </a:ext>
            </a:extLst>
          </p:cNvPr>
          <p:cNvSpPr/>
          <p:nvPr/>
        </p:nvSpPr>
        <p:spPr>
          <a:xfrm>
            <a:off x="17273262" y="28665163"/>
            <a:ext cx="1909215" cy="1288687"/>
          </a:xfrm>
          <a:prstGeom prst="right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F1A424FA-BA9D-D3CC-04A1-67660BEE30BC}"/>
              </a:ext>
            </a:extLst>
          </p:cNvPr>
          <p:cNvSpPr txBox="1"/>
          <p:nvPr/>
        </p:nvSpPr>
        <p:spPr>
          <a:xfrm>
            <a:off x="1200626" y="31878897"/>
            <a:ext cx="10964869" cy="584775"/>
          </a:xfrm>
          <a:prstGeom prst="rect">
            <a:avLst/>
          </a:prstGeom>
          <a:noFill/>
        </p:spPr>
        <p:txBody>
          <a:bodyPr wrap="square">
            <a:spAutoFit/>
          </a:bodyPr>
          <a:lstStyle/>
          <a:p>
            <a:r>
              <a:rPr lang="en-US" sz="3200" dirty="0">
                <a:latin typeface="Cambria" panose="02040503050406030204" pitchFamily="18" charset="0"/>
                <a:ea typeface="Cambria" panose="02040503050406030204" pitchFamily="18" charset="0"/>
              </a:rPr>
              <a:t>Image 3.1 - 3.5: Design Progress Progression </a:t>
            </a:r>
          </a:p>
        </p:txBody>
      </p:sp>
      <p:pic>
        <p:nvPicPr>
          <p:cNvPr id="6" name="Picture 5" descr="The image shows a small, black, rectangular box placed on a countertop, with a clear glass front, and some green liquid and a plastic bottle nearby.&#10;&#10;AI-generated content may be incorrect.">
            <a:extLst>
              <a:ext uri="{FF2B5EF4-FFF2-40B4-BE49-F238E27FC236}">
                <a16:creationId xmlns:a16="http://schemas.microsoft.com/office/drawing/2014/main" id="{75C45589-79A8-0782-686F-E26919746B36}"/>
              </a:ext>
            </a:extLst>
          </p:cNvPr>
          <p:cNvPicPr>
            <a:picLocks noChangeAspect="1"/>
          </p:cNvPicPr>
          <p:nvPr/>
        </p:nvPicPr>
        <p:blipFill>
          <a:blip r:embed="rId12"/>
          <a:srcRect l="14800" t="8312" r="17916" b="14053"/>
          <a:stretch>
            <a:fillRect/>
          </a:stretch>
        </p:blipFill>
        <p:spPr>
          <a:xfrm rot="5400000">
            <a:off x="24045607" y="26660738"/>
            <a:ext cx="5468669" cy="4732551"/>
          </a:xfrm>
          <a:prstGeom prst="rect">
            <a:avLst/>
          </a:prstGeom>
        </p:spPr>
      </p:pic>
      <p:sp>
        <p:nvSpPr>
          <p:cNvPr id="8" name="Arrow: Right 7">
            <a:extLst>
              <a:ext uri="{FF2B5EF4-FFF2-40B4-BE49-F238E27FC236}">
                <a16:creationId xmlns:a16="http://schemas.microsoft.com/office/drawing/2014/main" id="{062F9987-8DD9-C550-6AE4-7F8CA6DC6464}"/>
              </a:ext>
            </a:extLst>
          </p:cNvPr>
          <p:cNvSpPr/>
          <p:nvPr/>
        </p:nvSpPr>
        <p:spPr>
          <a:xfrm>
            <a:off x="23034767" y="28605657"/>
            <a:ext cx="1909215" cy="1288687"/>
          </a:xfrm>
          <a:prstGeom prst="right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994</TotalTime>
  <Words>485</Words>
  <Application>Microsoft Office PowerPoint</Application>
  <PresentationFormat>Custom</PresentationFormat>
  <Paragraphs>21</Paragraphs>
  <Slides>1</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vt:i4>
      </vt:variant>
    </vt:vector>
  </HeadingPairs>
  <TitlesOfParts>
    <vt:vector size="6" baseType="lpstr">
      <vt:lpstr>Arial</vt:lpstr>
      <vt:lpstr>Cambria</vt:lpstr>
      <vt:lpstr>Times New Roman</vt:lpstr>
      <vt:lpstr>Simple Light</vt:lpstr>
      <vt:lpstr>Default Design</vt:lpstr>
      <vt:lpstr>3D Printed Modular Fish Tanks  Cara Berman, Olivia Rogers, Kendall Hatch Innovation Scholars, Advanced Manufacturing, University of New Hampshire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Cara Berman</cp:lastModifiedBy>
  <cp:revision>13</cp:revision>
  <dcterms:modified xsi:type="dcterms:W3CDTF">2026-04-17T22:02:27Z</dcterms:modified>
</cp:coreProperties>
</file>