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7" r:id="rId2"/>
  </p:sldIdLst>
  <p:sldSz cx="51206400" cy="38404800"/>
  <p:notesSz cx="9388475" cy="12771438"/>
  <p:defaultTextStyle>
    <a:defPPr>
      <a:defRPr lang="en-US"/>
    </a:defPPr>
    <a:lvl1pPr algn="l" rtl="0" fontAlgn="base">
      <a:spcBef>
        <a:spcPct val="0"/>
      </a:spcBef>
      <a:spcAft>
        <a:spcPct val="0"/>
      </a:spcAft>
      <a:defRPr sz="2900" kern="1200">
        <a:solidFill>
          <a:schemeClr val="tx1"/>
        </a:solidFill>
        <a:latin typeface="Times New Roman" pitchFamily="27" charset="0"/>
        <a:ea typeface="+mn-ea"/>
        <a:cs typeface="+mn-cs"/>
      </a:defRPr>
    </a:lvl1pPr>
    <a:lvl2pPr marL="457121" algn="l" rtl="0" fontAlgn="base">
      <a:spcBef>
        <a:spcPct val="0"/>
      </a:spcBef>
      <a:spcAft>
        <a:spcPct val="0"/>
      </a:spcAft>
      <a:defRPr sz="2900" kern="1200">
        <a:solidFill>
          <a:schemeClr val="tx1"/>
        </a:solidFill>
        <a:latin typeface="Times New Roman" pitchFamily="27" charset="0"/>
        <a:ea typeface="+mn-ea"/>
        <a:cs typeface="+mn-cs"/>
      </a:defRPr>
    </a:lvl2pPr>
    <a:lvl3pPr marL="914241" algn="l" rtl="0" fontAlgn="base">
      <a:spcBef>
        <a:spcPct val="0"/>
      </a:spcBef>
      <a:spcAft>
        <a:spcPct val="0"/>
      </a:spcAft>
      <a:defRPr sz="2900" kern="1200">
        <a:solidFill>
          <a:schemeClr val="tx1"/>
        </a:solidFill>
        <a:latin typeface="Times New Roman" pitchFamily="27" charset="0"/>
        <a:ea typeface="+mn-ea"/>
        <a:cs typeface="+mn-cs"/>
      </a:defRPr>
    </a:lvl3pPr>
    <a:lvl4pPr marL="1371363" algn="l" rtl="0" fontAlgn="base">
      <a:spcBef>
        <a:spcPct val="0"/>
      </a:spcBef>
      <a:spcAft>
        <a:spcPct val="0"/>
      </a:spcAft>
      <a:defRPr sz="2900" kern="1200">
        <a:solidFill>
          <a:schemeClr val="tx1"/>
        </a:solidFill>
        <a:latin typeface="Times New Roman" pitchFamily="27" charset="0"/>
        <a:ea typeface="+mn-ea"/>
        <a:cs typeface="+mn-cs"/>
      </a:defRPr>
    </a:lvl4pPr>
    <a:lvl5pPr marL="1828483" algn="l" rtl="0" fontAlgn="base">
      <a:spcBef>
        <a:spcPct val="0"/>
      </a:spcBef>
      <a:spcAft>
        <a:spcPct val="0"/>
      </a:spcAft>
      <a:defRPr sz="2900" kern="1200">
        <a:solidFill>
          <a:schemeClr val="tx1"/>
        </a:solidFill>
        <a:latin typeface="Times New Roman" pitchFamily="27" charset="0"/>
        <a:ea typeface="+mn-ea"/>
        <a:cs typeface="+mn-cs"/>
      </a:defRPr>
    </a:lvl5pPr>
    <a:lvl6pPr marL="2285605" algn="l" defTabSz="914241" rtl="0" eaLnBrk="1" latinLnBrk="0" hangingPunct="1">
      <a:defRPr sz="2900" kern="1200">
        <a:solidFill>
          <a:schemeClr val="tx1"/>
        </a:solidFill>
        <a:latin typeface="Times New Roman" pitchFamily="27" charset="0"/>
        <a:ea typeface="+mn-ea"/>
        <a:cs typeface="+mn-cs"/>
      </a:defRPr>
    </a:lvl6pPr>
    <a:lvl7pPr marL="2742724" algn="l" defTabSz="914241" rtl="0" eaLnBrk="1" latinLnBrk="0" hangingPunct="1">
      <a:defRPr sz="2900" kern="1200">
        <a:solidFill>
          <a:schemeClr val="tx1"/>
        </a:solidFill>
        <a:latin typeface="Times New Roman" pitchFamily="27" charset="0"/>
        <a:ea typeface="+mn-ea"/>
        <a:cs typeface="+mn-cs"/>
      </a:defRPr>
    </a:lvl7pPr>
    <a:lvl8pPr marL="3199846" algn="l" defTabSz="914241" rtl="0" eaLnBrk="1" latinLnBrk="0" hangingPunct="1">
      <a:defRPr sz="2900" kern="1200">
        <a:solidFill>
          <a:schemeClr val="tx1"/>
        </a:solidFill>
        <a:latin typeface="Times New Roman" pitchFamily="27" charset="0"/>
        <a:ea typeface="+mn-ea"/>
        <a:cs typeface="+mn-cs"/>
      </a:defRPr>
    </a:lvl8pPr>
    <a:lvl9pPr marL="3656968" algn="l" defTabSz="914241" rtl="0" eaLnBrk="1" latinLnBrk="0" hangingPunct="1">
      <a:defRPr sz="2900" kern="1200">
        <a:solidFill>
          <a:schemeClr val="tx1"/>
        </a:solidFill>
        <a:latin typeface="Times New Roman" pitchFamily="27" charset="0"/>
        <a:ea typeface="+mn-ea"/>
        <a:cs typeface="+mn-cs"/>
      </a:defRPr>
    </a:lvl9pPr>
  </p:defaultTextStyle>
  <p:extLst>
    <p:ext uri="{EFAFB233-063F-42B5-8137-9DF3F51BA10A}">
      <p15:sldGuideLst xmlns:p15="http://schemas.microsoft.com/office/powerpoint/2012/main">
        <p15:guide id="1" orient="horz" pos="7553" userDrawn="1">
          <p15:clr>
            <a:srgbClr val="A4A3A4"/>
          </p15:clr>
        </p15:guide>
        <p15:guide id="2" pos="1079" userDrawn="1">
          <p15:clr>
            <a:srgbClr val="A4A3A4"/>
          </p15:clr>
        </p15:guide>
        <p15:guide id="3" orient="horz" pos="8574" userDrawn="1">
          <p15:clr>
            <a:srgbClr val="A4A3A4"/>
          </p15:clr>
        </p15:guide>
        <p15:guide id="4" pos="123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F3DE"/>
    <a:srgbClr val="87212E"/>
    <a:srgbClr val="000066"/>
    <a:srgbClr val="FF0000"/>
    <a:srgbClr val="663300"/>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F1F8ED-DF5D-C05D-5EBB-EA4D668520F8}" v="62" dt="2026-04-07T02:30:03.634"/>
    <p1510:client id="{CC796631-5CA0-9186-C006-59C699A77D37}" v="224" dt="2026-04-06T22:07:02.421"/>
    <p1510:client id="{EC8C60C9-E5D2-C7B5-84EC-D1DE3BD66F7B}" v="33" dt="2026-04-07T03:19:56.6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7553"/>
        <p:guide pos="1079"/>
        <p:guide orient="horz" pos="8574"/>
        <p:guide pos="1233"/>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handoutMaster" Target="handoutMasters/handout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cob Hodgdon" userId="S::jmh1195@usnh.edu::b6f2768b-e1c1-41e2-b316-086bfc6afac7" providerId="AD" clId="Web-{CC796631-5CA0-9186-C006-59C699A77D37}"/>
    <pc:docChg chg="modSld">
      <pc:chgData name="Jacob Hodgdon" userId="S::jmh1195@usnh.edu::b6f2768b-e1c1-41e2-b316-086bfc6afac7" providerId="AD" clId="Web-{CC796631-5CA0-9186-C006-59C699A77D37}" dt="2026-04-06T22:07:02.421" v="115" actId="1076"/>
      <pc:docMkLst>
        <pc:docMk/>
      </pc:docMkLst>
      <pc:sldChg chg="addSp delSp modSp">
        <pc:chgData name="Jacob Hodgdon" userId="S::jmh1195@usnh.edu::b6f2768b-e1c1-41e2-b316-086bfc6afac7" providerId="AD" clId="Web-{CC796631-5CA0-9186-C006-59C699A77D37}" dt="2026-04-06T22:07:02.421" v="115" actId="1076"/>
        <pc:sldMkLst>
          <pc:docMk/>
          <pc:sldMk cId="0" sldId="257"/>
        </pc:sldMkLst>
        <pc:spChg chg="mod">
          <ac:chgData name="Jacob Hodgdon" userId="S::jmh1195@usnh.edu::b6f2768b-e1c1-41e2-b316-086bfc6afac7" providerId="AD" clId="Web-{CC796631-5CA0-9186-C006-59C699A77D37}" dt="2026-04-06T21:45:47.479" v="106" actId="1076"/>
          <ac:spMkLst>
            <pc:docMk/>
            <pc:sldMk cId="0" sldId="257"/>
            <ac:spMk id="3" creationId="{974BA875-4B85-A759-DFAF-C384528D8677}"/>
          </ac:spMkLst>
        </pc:spChg>
        <pc:spChg chg="mod">
          <ac:chgData name="Jacob Hodgdon" userId="S::jmh1195@usnh.edu::b6f2768b-e1c1-41e2-b316-086bfc6afac7" providerId="AD" clId="Web-{CC796631-5CA0-9186-C006-59C699A77D37}" dt="2026-04-06T21:46:19.214" v="108" actId="1076"/>
          <ac:spMkLst>
            <pc:docMk/>
            <pc:sldMk cId="0" sldId="257"/>
            <ac:spMk id="11" creationId="{00000000-0000-0000-0000-000000000000}"/>
          </ac:spMkLst>
        </pc:spChg>
        <pc:spChg chg="mod">
          <ac:chgData name="Jacob Hodgdon" userId="S::jmh1195@usnh.edu::b6f2768b-e1c1-41e2-b316-086bfc6afac7" providerId="AD" clId="Web-{CC796631-5CA0-9186-C006-59C699A77D37}" dt="2026-04-06T21:46:08.057" v="107" actId="1076"/>
          <ac:spMkLst>
            <pc:docMk/>
            <pc:sldMk cId="0" sldId="257"/>
            <ac:spMk id="12" creationId="{00000000-0000-0000-0000-000000000000}"/>
          </ac:spMkLst>
        </pc:spChg>
        <pc:spChg chg="mod">
          <ac:chgData name="Jacob Hodgdon" userId="S::jmh1195@usnh.edu::b6f2768b-e1c1-41e2-b316-086bfc6afac7" providerId="AD" clId="Web-{CC796631-5CA0-9186-C006-59C699A77D37}" dt="2026-04-06T21:45:37.556" v="105" actId="20577"/>
          <ac:spMkLst>
            <pc:docMk/>
            <pc:sldMk cId="0" sldId="257"/>
            <ac:spMk id="18" creationId="{00000000-0000-0000-0000-000000000000}"/>
          </ac:spMkLst>
        </pc:spChg>
        <pc:spChg chg="mod">
          <ac:chgData name="Jacob Hodgdon" userId="S::jmh1195@usnh.edu::b6f2768b-e1c1-41e2-b316-086bfc6afac7" providerId="AD" clId="Web-{CC796631-5CA0-9186-C006-59C699A77D37}" dt="2026-04-06T21:46:27.761" v="109" actId="1076"/>
          <ac:spMkLst>
            <pc:docMk/>
            <pc:sldMk cId="0" sldId="257"/>
            <ac:spMk id="27" creationId="{00000000-0000-0000-0000-000000000000}"/>
          </ac:spMkLst>
        </pc:spChg>
        <pc:spChg chg="mod">
          <ac:chgData name="Jacob Hodgdon" userId="S::jmh1195@usnh.edu::b6f2768b-e1c1-41e2-b316-086bfc6afac7" providerId="AD" clId="Web-{CC796631-5CA0-9186-C006-59C699A77D37}" dt="2026-04-06T21:40:58.454" v="52" actId="20577"/>
          <ac:spMkLst>
            <pc:docMk/>
            <pc:sldMk cId="0" sldId="257"/>
            <ac:spMk id="33" creationId="{00000000-0000-0000-0000-000000000000}"/>
          </ac:spMkLst>
        </pc:spChg>
        <pc:picChg chg="del">
          <ac:chgData name="Jacob Hodgdon" userId="S::jmh1195@usnh.edu::b6f2768b-e1c1-41e2-b316-086bfc6afac7" providerId="AD" clId="Web-{CC796631-5CA0-9186-C006-59C699A77D37}" dt="2026-04-06T22:06:37.171" v="110"/>
          <ac:picMkLst>
            <pc:docMk/>
            <pc:sldMk cId="0" sldId="257"/>
            <ac:picMk id="15" creationId="{AAD5AD6D-CA76-DAB9-428D-EDDF48AD1180}"/>
          </ac:picMkLst>
        </pc:picChg>
        <pc:picChg chg="add mod">
          <ac:chgData name="Jacob Hodgdon" userId="S::jmh1195@usnh.edu::b6f2768b-e1c1-41e2-b316-086bfc6afac7" providerId="AD" clId="Web-{CC796631-5CA0-9186-C006-59C699A77D37}" dt="2026-04-06T22:07:02.421" v="115" actId="1076"/>
          <ac:picMkLst>
            <pc:docMk/>
            <pc:sldMk cId="0" sldId="257"/>
            <ac:picMk id="16" creationId="{2E84B768-F1FC-9B39-883D-65751C4F32B9}"/>
          </ac:picMkLst>
        </pc:picChg>
      </pc:sldChg>
    </pc:docChg>
  </pc:docChgLst>
  <pc:docChgLst>
    <pc:chgData name="Jacob Hodgdon" userId="S::jmh1195@usnh.edu::b6f2768b-e1c1-41e2-b316-086bfc6afac7" providerId="AD" clId="Web-{EC8C60C9-E5D2-C7B5-84EC-D1DE3BD66F7B}"/>
    <pc:docChg chg="modSld">
      <pc:chgData name="Jacob Hodgdon" userId="S::jmh1195@usnh.edu::b6f2768b-e1c1-41e2-b316-086bfc6afac7" providerId="AD" clId="Web-{EC8C60C9-E5D2-C7B5-84EC-D1DE3BD66F7B}" dt="2026-04-07T03:19:56.674" v="32" actId="20577"/>
      <pc:docMkLst>
        <pc:docMk/>
      </pc:docMkLst>
      <pc:sldChg chg="modSp">
        <pc:chgData name="Jacob Hodgdon" userId="S::jmh1195@usnh.edu::b6f2768b-e1c1-41e2-b316-086bfc6afac7" providerId="AD" clId="Web-{EC8C60C9-E5D2-C7B5-84EC-D1DE3BD66F7B}" dt="2026-04-07T03:19:56.674" v="32" actId="20577"/>
        <pc:sldMkLst>
          <pc:docMk/>
          <pc:sldMk cId="0" sldId="257"/>
        </pc:sldMkLst>
        <pc:spChg chg="mod">
          <ac:chgData name="Jacob Hodgdon" userId="S::jmh1195@usnh.edu::b6f2768b-e1c1-41e2-b316-086bfc6afac7" providerId="AD" clId="Web-{EC8C60C9-E5D2-C7B5-84EC-D1DE3BD66F7B}" dt="2026-04-07T03:19:56.674" v="32" actId="20577"/>
          <ac:spMkLst>
            <pc:docMk/>
            <pc:sldMk cId="0" sldId="257"/>
            <ac:spMk id="4" creationId="{00000000-0000-0000-0000-000000000000}"/>
          </ac:spMkLst>
        </pc:spChg>
      </pc:sldChg>
    </pc:docChg>
  </pc:docChgLst>
  <pc:docChgLst>
    <pc:chgData name="Zachary Dubuc" userId="S::zad1006@usnh.edu::412f0286-ba95-41a3-9ce0-1d29e99e2bb7" providerId="AD" clId="Web-{9E6AA7AE-7936-D776-5F7B-F44D496BA641}"/>
    <pc:docChg chg="modSld">
      <pc:chgData name="Zachary Dubuc" userId="S::zad1006@usnh.edu::412f0286-ba95-41a3-9ce0-1d29e99e2bb7" providerId="AD" clId="Web-{9E6AA7AE-7936-D776-5F7B-F44D496BA641}" dt="2026-04-02T15:27:27.453" v="0" actId="20577"/>
      <pc:docMkLst>
        <pc:docMk/>
      </pc:docMkLst>
      <pc:sldChg chg="modSp">
        <pc:chgData name="Zachary Dubuc" userId="S::zad1006@usnh.edu::412f0286-ba95-41a3-9ce0-1d29e99e2bb7" providerId="AD" clId="Web-{9E6AA7AE-7936-D776-5F7B-F44D496BA641}" dt="2026-04-02T15:27:27.453" v="0" actId="20577"/>
        <pc:sldMkLst>
          <pc:docMk/>
          <pc:sldMk cId="0" sldId="257"/>
        </pc:sldMkLst>
        <pc:spChg chg="mod">
          <ac:chgData name="Zachary Dubuc" userId="S::zad1006@usnh.edu::412f0286-ba95-41a3-9ce0-1d29e99e2bb7" providerId="AD" clId="Web-{9E6AA7AE-7936-D776-5F7B-F44D496BA641}" dt="2026-04-02T15:27:27.453" v="0" actId="20577"/>
          <ac:spMkLst>
            <pc:docMk/>
            <pc:sldMk cId="0" sldId="257"/>
            <ac:spMk id="3" creationId="{974BA875-4B85-A759-DFAF-C384528D8677}"/>
          </ac:spMkLst>
        </pc:spChg>
      </pc:sldChg>
    </pc:docChg>
  </pc:docChgLst>
  <pc:docChgLst>
    <pc:chgData name="Zachary Dubuc" userId="S::zad1006@usnh.edu::412f0286-ba95-41a3-9ce0-1d29e99e2bb7" providerId="AD" clId="Web-{B2F1F8ED-DF5D-C05D-5EBB-EA4D668520F8}"/>
    <pc:docChg chg="modSld">
      <pc:chgData name="Zachary Dubuc" userId="S::zad1006@usnh.edu::412f0286-ba95-41a3-9ce0-1d29e99e2bb7" providerId="AD" clId="Web-{B2F1F8ED-DF5D-C05D-5EBB-EA4D668520F8}" dt="2026-04-07T02:30:03.634" v="41" actId="20577"/>
      <pc:docMkLst>
        <pc:docMk/>
      </pc:docMkLst>
      <pc:sldChg chg="modSp">
        <pc:chgData name="Zachary Dubuc" userId="S::zad1006@usnh.edu::412f0286-ba95-41a3-9ce0-1d29e99e2bb7" providerId="AD" clId="Web-{B2F1F8ED-DF5D-C05D-5EBB-EA4D668520F8}" dt="2026-04-07T02:30:03.634" v="41" actId="20577"/>
        <pc:sldMkLst>
          <pc:docMk/>
          <pc:sldMk cId="0" sldId="257"/>
        </pc:sldMkLst>
        <pc:spChg chg="mod">
          <ac:chgData name="Zachary Dubuc" userId="S::zad1006@usnh.edu::412f0286-ba95-41a3-9ce0-1d29e99e2bb7" providerId="AD" clId="Web-{B2F1F8ED-DF5D-C05D-5EBB-EA4D668520F8}" dt="2026-04-07T02:30:03.634" v="41" actId="20577"/>
          <ac:spMkLst>
            <pc:docMk/>
            <pc:sldMk cId="0" sldId="257"/>
            <ac:spMk id="4" creationId="{00000000-0000-0000-0000-000000000000}"/>
          </ac:spMkLst>
        </pc:spChg>
        <pc:spChg chg="mod">
          <ac:chgData name="Zachary Dubuc" userId="S::zad1006@usnh.edu::412f0286-ba95-41a3-9ce0-1d29e99e2bb7" providerId="AD" clId="Web-{B2F1F8ED-DF5D-C05D-5EBB-EA4D668520F8}" dt="2026-04-06T22:55:17.123" v="23" actId="1076"/>
          <ac:spMkLst>
            <pc:docMk/>
            <pc:sldMk cId="0" sldId="257"/>
            <ac:spMk id="6" creationId="{00000000-0000-0000-0000-000000000000}"/>
          </ac:spMkLst>
        </pc:spChg>
        <pc:spChg chg="mod">
          <ac:chgData name="Zachary Dubuc" userId="S::zad1006@usnh.edu::412f0286-ba95-41a3-9ce0-1d29e99e2bb7" providerId="AD" clId="Web-{B2F1F8ED-DF5D-C05D-5EBB-EA4D668520F8}" dt="2026-04-06T22:54:38.403" v="17" actId="20577"/>
          <ac:spMkLst>
            <pc:docMk/>
            <pc:sldMk cId="0" sldId="257"/>
            <ac:spMk id="11" creationId="{00000000-0000-0000-0000-000000000000}"/>
          </ac:spMkLst>
        </pc:spChg>
        <pc:spChg chg="mod">
          <ac:chgData name="Zachary Dubuc" userId="S::zad1006@usnh.edu::412f0286-ba95-41a3-9ce0-1d29e99e2bb7" providerId="AD" clId="Web-{B2F1F8ED-DF5D-C05D-5EBB-EA4D668520F8}" dt="2026-04-06T22:56:43.328" v="32" actId="20577"/>
          <ac:spMkLst>
            <pc:docMk/>
            <pc:sldMk cId="0" sldId="257"/>
            <ac:spMk id="12" creationId="{00000000-0000-0000-0000-000000000000}"/>
          </ac:spMkLst>
        </pc:spChg>
        <pc:spChg chg="mod">
          <ac:chgData name="Zachary Dubuc" userId="S::zad1006@usnh.edu::412f0286-ba95-41a3-9ce0-1d29e99e2bb7" providerId="AD" clId="Web-{B2F1F8ED-DF5D-C05D-5EBB-EA4D668520F8}" dt="2026-04-06T23:35:29.984" v="34" actId="20577"/>
          <ac:spMkLst>
            <pc:docMk/>
            <pc:sldMk cId="0" sldId="257"/>
            <ac:spMk id="33" creationId="{00000000-0000-0000-0000-000000000000}"/>
          </ac:spMkLst>
        </pc:spChg>
      </pc:sldChg>
    </pc:docChg>
  </pc:docChgLst>
  <pc:docChgLst>
    <pc:chgData name="Zachary Dubuc" userId="S::zad1006@usnh.edu::412f0286-ba95-41a3-9ce0-1d29e99e2bb7" providerId="AD" clId="Web-{076BCE07-03E8-6D1B-D5EE-C510A4A5DA84}"/>
    <pc:docChg chg="mod addSld delSld modSld addMainMaster delMainMaster">
      <pc:chgData name="Zachary Dubuc" userId="S::zad1006@usnh.edu::412f0286-ba95-41a3-9ce0-1d29e99e2bb7" providerId="AD" clId="Web-{076BCE07-03E8-6D1B-D5EE-C510A4A5DA84}" dt="2026-03-26T19:12:40.552" v="499" actId="20577"/>
      <pc:docMkLst>
        <pc:docMk/>
      </pc:docMkLst>
      <pc:sldChg chg="addSp delSp modSp mod modClrScheme chgLayout">
        <pc:chgData name="Zachary Dubuc" userId="S::zad1006@usnh.edu::412f0286-ba95-41a3-9ce0-1d29e99e2bb7" providerId="AD" clId="Web-{076BCE07-03E8-6D1B-D5EE-C510A4A5DA84}" dt="2026-03-26T19:12:40.552" v="499" actId="20577"/>
        <pc:sldMkLst>
          <pc:docMk/>
          <pc:sldMk cId="0" sldId="257"/>
        </pc:sldMkLst>
        <pc:spChg chg="add mod">
          <ac:chgData name="Zachary Dubuc" userId="S::zad1006@usnh.edu::412f0286-ba95-41a3-9ce0-1d29e99e2bb7" providerId="AD" clId="Web-{076BCE07-03E8-6D1B-D5EE-C510A4A5DA84}" dt="2026-03-26T19:12:40.552" v="499" actId="20577"/>
          <ac:spMkLst>
            <pc:docMk/>
            <pc:sldMk cId="0" sldId="257"/>
            <ac:spMk id="3" creationId="{974BA875-4B85-A759-DFAF-C384528D8677}"/>
          </ac:spMkLst>
        </pc:spChg>
        <pc:spChg chg="mod">
          <ac:chgData name="Zachary Dubuc" userId="S::zad1006@usnh.edu::412f0286-ba95-41a3-9ce0-1d29e99e2bb7" providerId="AD" clId="Web-{076BCE07-03E8-6D1B-D5EE-C510A4A5DA84}" dt="2026-03-26T19:09:34.970" v="484" actId="1076"/>
          <ac:spMkLst>
            <pc:docMk/>
            <pc:sldMk cId="0" sldId="257"/>
            <ac:spMk id="6" creationId="{00000000-0000-0000-0000-000000000000}"/>
          </ac:spMkLst>
        </pc:spChg>
        <pc:spChg chg="mod">
          <ac:chgData name="Zachary Dubuc" userId="S::zad1006@usnh.edu::412f0286-ba95-41a3-9ce0-1d29e99e2bb7" providerId="AD" clId="Web-{076BCE07-03E8-6D1B-D5EE-C510A4A5DA84}" dt="2026-03-23T22:46:28.144" v="42" actId="1076"/>
          <ac:spMkLst>
            <pc:docMk/>
            <pc:sldMk cId="0" sldId="257"/>
            <ac:spMk id="9" creationId="{00000000-0000-0000-0000-000000000000}"/>
          </ac:spMkLst>
        </pc:spChg>
        <pc:spChg chg="mod">
          <ac:chgData name="Zachary Dubuc" userId="S::zad1006@usnh.edu::412f0286-ba95-41a3-9ce0-1d29e99e2bb7" providerId="AD" clId="Web-{076BCE07-03E8-6D1B-D5EE-C510A4A5DA84}" dt="2026-03-23T22:37:27.896" v="9" actId="20577"/>
          <ac:spMkLst>
            <pc:docMk/>
            <pc:sldMk cId="0" sldId="257"/>
            <ac:spMk id="10" creationId="{00000000-0000-0000-0000-000000000000}"/>
          </ac:spMkLst>
        </pc:spChg>
        <pc:spChg chg="mod">
          <ac:chgData name="Zachary Dubuc" userId="S::zad1006@usnh.edu::412f0286-ba95-41a3-9ce0-1d29e99e2bb7" providerId="AD" clId="Web-{076BCE07-03E8-6D1B-D5EE-C510A4A5DA84}" dt="2026-03-26T19:09:39.596" v="485" actId="1076"/>
          <ac:spMkLst>
            <pc:docMk/>
            <pc:sldMk cId="0" sldId="257"/>
            <ac:spMk id="11" creationId="{00000000-0000-0000-0000-000000000000}"/>
          </ac:spMkLst>
        </pc:spChg>
        <pc:spChg chg="mod">
          <ac:chgData name="Zachary Dubuc" userId="S::zad1006@usnh.edu::412f0286-ba95-41a3-9ce0-1d29e99e2bb7" providerId="AD" clId="Web-{076BCE07-03E8-6D1B-D5EE-C510A4A5DA84}" dt="2026-03-26T19:09:43.330" v="486" actId="1076"/>
          <ac:spMkLst>
            <pc:docMk/>
            <pc:sldMk cId="0" sldId="257"/>
            <ac:spMk id="12" creationId="{00000000-0000-0000-0000-000000000000}"/>
          </ac:spMkLst>
        </pc:spChg>
        <pc:spChg chg="mod">
          <ac:chgData name="Zachary Dubuc" userId="S::zad1006@usnh.edu::412f0286-ba95-41a3-9ce0-1d29e99e2bb7" providerId="AD" clId="Web-{076BCE07-03E8-6D1B-D5EE-C510A4A5DA84}" dt="2026-03-23T22:37:32.162" v="10" actId="20577"/>
          <ac:spMkLst>
            <pc:docMk/>
            <pc:sldMk cId="0" sldId="257"/>
            <ac:spMk id="17" creationId="{00000000-0000-0000-0000-000000000000}"/>
          </ac:spMkLst>
        </pc:spChg>
        <pc:spChg chg="mod">
          <ac:chgData name="Zachary Dubuc" userId="S::zad1006@usnh.edu::412f0286-ba95-41a3-9ce0-1d29e99e2bb7" providerId="AD" clId="Web-{076BCE07-03E8-6D1B-D5EE-C510A4A5DA84}" dt="2026-03-26T19:07:50.671" v="412" actId="20577"/>
          <ac:spMkLst>
            <pc:docMk/>
            <pc:sldMk cId="0" sldId="257"/>
            <ac:spMk id="18" creationId="{00000000-0000-0000-0000-000000000000}"/>
          </ac:spMkLst>
        </pc:spChg>
        <pc:spChg chg="mod">
          <ac:chgData name="Zachary Dubuc" userId="S::zad1006@usnh.edu::412f0286-ba95-41a3-9ce0-1d29e99e2bb7" providerId="AD" clId="Web-{076BCE07-03E8-6D1B-D5EE-C510A4A5DA84}" dt="2026-03-26T18:57:02.852" v="217" actId="20577"/>
          <ac:spMkLst>
            <pc:docMk/>
            <pc:sldMk cId="0" sldId="257"/>
            <ac:spMk id="20" creationId="{50B7F6B5-40A4-B269-FB8E-2086573AD7CD}"/>
          </ac:spMkLst>
        </pc:spChg>
        <pc:spChg chg="mod">
          <ac:chgData name="Zachary Dubuc" userId="S::zad1006@usnh.edu::412f0286-ba95-41a3-9ce0-1d29e99e2bb7" providerId="AD" clId="Web-{076BCE07-03E8-6D1B-D5EE-C510A4A5DA84}" dt="2026-03-23T22:57:25.471" v="119" actId="20577"/>
          <ac:spMkLst>
            <pc:docMk/>
            <pc:sldMk cId="0" sldId="257"/>
            <ac:spMk id="25" creationId="{00000000-0000-0000-0000-000000000000}"/>
          </ac:spMkLst>
        </pc:spChg>
        <pc:spChg chg="mod">
          <ac:chgData name="Zachary Dubuc" userId="S::zad1006@usnh.edu::412f0286-ba95-41a3-9ce0-1d29e99e2bb7" providerId="AD" clId="Web-{076BCE07-03E8-6D1B-D5EE-C510A4A5DA84}" dt="2026-03-23T22:46:11.425" v="39" actId="1076"/>
          <ac:spMkLst>
            <pc:docMk/>
            <pc:sldMk cId="0" sldId="257"/>
            <ac:spMk id="26" creationId="{6A44C7A0-B5E3-884C-194D-D6E42B6A0AA3}"/>
          </ac:spMkLst>
        </pc:spChg>
        <pc:spChg chg="mod">
          <ac:chgData name="Zachary Dubuc" userId="S::zad1006@usnh.edu::412f0286-ba95-41a3-9ce0-1d29e99e2bb7" providerId="AD" clId="Web-{076BCE07-03E8-6D1B-D5EE-C510A4A5DA84}" dt="2026-03-23T22:41:35.920" v="19" actId="1076"/>
          <ac:spMkLst>
            <pc:docMk/>
            <pc:sldMk cId="0" sldId="257"/>
            <ac:spMk id="28" creationId="{00000000-0000-0000-0000-000000000000}"/>
          </ac:spMkLst>
        </pc:spChg>
        <pc:spChg chg="add mod">
          <ac:chgData name="Zachary Dubuc" userId="S::zad1006@usnh.edu::412f0286-ba95-41a3-9ce0-1d29e99e2bb7" providerId="AD" clId="Web-{076BCE07-03E8-6D1B-D5EE-C510A4A5DA84}" dt="2026-03-26T19:12:04.177" v="490" actId="20577"/>
          <ac:spMkLst>
            <pc:docMk/>
            <pc:sldMk cId="0" sldId="257"/>
            <ac:spMk id="29" creationId="{B209552D-CF9F-DB94-88EE-C24E1F47A639}"/>
          </ac:spMkLst>
        </pc:spChg>
        <pc:spChg chg="mod">
          <ac:chgData name="Zachary Dubuc" userId="S::zad1006@usnh.edu::412f0286-ba95-41a3-9ce0-1d29e99e2bb7" providerId="AD" clId="Web-{076BCE07-03E8-6D1B-D5EE-C510A4A5DA84}" dt="2026-03-23T22:41:31.545" v="18" actId="1076"/>
          <ac:spMkLst>
            <pc:docMk/>
            <pc:sldMk cId="0" sldId="257"/>
            <ac:spMk id="50" creationId="{00000000-0000-0000-0000-000000000000}"/>
          </ac:spMkLst>
        </pc:spChg>
        <pc:picChg chg="mod">
          <ac:chgData name="Zachary Dubuc" userId="S::zad1006@usnh.edu::412f0286-ba95-41a3-9ce0-1d29e99e2bb7" providerId="AD" clId="Web-{076BCE07-03E8-6D1B-D5EE-C510A4A5DA84}" dt="2026-03-23T22:46:01.612" v="36" actId="1076"/>
          <ac:picMkLst>
            <pc:docMk/>
            <pc:sldMk cId="0" sldId="257"/>
            <ac:picMk id="21" creationId="{E2A78791-81AE-A64E-AE34-AA9549C62949}"/>
          </ac:picMkLst>
        </pc:picChg>
        <pc:picChg chg="add mod modCrop">
          <ac:chgData name="Zachary Dubuc" userId="S::zad1006@usnh.edu::412f0286-ba95-41a3-9ce0-1d29e99e2bb7" providerId="AD" clId="Web-{076BCE07-03E8-6D1B-D5EE-C510A4A5DA84}" dt="2026-03-26T18:57:56.825" v="226" actId="14100"/>
          <ac:picMkLst>
            <pc:docMk/>
            <pc:sldMk cId="0" sldId="257"/>
            <ac:picMk id="22" creationId="{C3B3BDA1-B686-8933-D260-6E097DC8CCA9}"/>
          </ac:picMkLst>
        </pc:picChg>
      </pc:sldChg>
      <pc:sldMasterChg chg="add del addSldLayout delSldLayout">
        <pc:chgData name="Zachary Dubuc" userId="S::zad1006@usnh.edu::412f0286-ba95-41a3-9ce0-1d29e99e2bb7" providerId="AD" clId="Web-{076BCE07-03E8-6D1B-D5EE-C510A4A5DA84}" dt="2026-03-23T23:35:35.563" v="127"/>
        <pc:sldMasterMkLst>
          <pc:docMk/>
          <pc:sldMasterMk cId="0" sldId="2147483648"/>
        </pc:sldMasterMkLst>
        <pc:sldLayoutChg chg="add del">
          <pc:chgData name="Zachary Dubuc" userId="S::zad1006@usnh.edu::412f0286-ba95-41a3-9ce0-1d29e99e2bb7" providerId="AD" clId="Web-{076BCE07-03E8-6D1B-D5EE-C510A4A5DA84}" dt="2026-03-23T23:35:35.563" v="127"/>
          <pc:sldLayoutMkLst>
            <pc:docMk/>
            <pc:sldMasterMk cId="0" sldId="2147483648"/>
            <pc:sldLayoutMk cId="0" sldId="2147483649"/>
          </pc:sldLayoutMkLst>
        </pc:sldLayoutChg>
        <pc:sldLayoutChg chg="add del">
          <pc:chgData name="Zachary Dubuc" userId="S::zad1006@usnh.edu::412f0286-ba95-41a3-9ce0-1d29e99e2bb7" providerId="AD" clId="Web-{076BCE07-03E8-6D1B-D5EE-C510A4A5DA84}" dt="2026-03-23T23:35:35.563" v="127"/>
          <pc:sldLayoutMkLst>
            <pc:docMk/>
            <pc:sldMasterMk cId="0" sldId="2147483648"/>
            <pc:sldLayoutMk cId="0" sldId="2147483650"/>
          </pc:sldLayoutMkLst>
        </pc:sldLayoutChg>
        <pc:sldLayoutChg chg="add del">
          <pc:chgData name="Zachary Dubuc" userId="S::zad1006@usnh.edu::412f0286-ba95-41a3-9ce0-1d29e99e2bb7" providerId="AD" clId="Web-{076BCE07-03E8-6D1B-D5EE-C510A4A5DA84}" dt="2026-03-23T23:35:35.563" v="127"/>
          <pc:sldLayoutMkLst>
            <pc:docMk/>
            <pc:sldMasterMk cId="0" sldId="2147483648"/>
            <pc:sldLayoutMk cId="0" sldId="2147483651"/>
          </pc:sldLayoutMkLst>
        </pc:sldLayoutChg>
        <pc:sldLayoutChg chg="add del">
          <pc:chgData name="Zachary Dubuc" userId="S::zad1006@usnh.edu::412f0286-ba95-41a3-9ce0-1d29e99e2bb7" providerId="AD" clId="Web-{076BCE07-03E8-6D1B-D5EE-C510A4A5DA84}" dt="2026-03-23T23:35:35.563" v="127"/>
          <pc:sldLayoutMkLst>
            <pc:docMk/>
            <pc:sldMasterMk cId="0" sldId="2147483648"/>
            <pc:sldLayoutMk cId="0" sldId="2147483652"/>
          </pc:sldLayoutMkLst>
        </pc:sldLayoutChg>
        <pc:sldLayoutChg chg="add del">
          <pc:chgData name="Zachary Dubuc" userId="S::zad1006@usnh.edu::412f0286-ba95-41a3-9ce0-1d29e99e2bb7" providerId="AD" clId="Web-{076BCE07-03E8-6D1B-D5EE-C510A4A5DA84}" dt="2026-03-23T23:35:35.563" v="127"/>
          <pc:sldLayoutMkLst>
            <pc:docMk/>
            <pc:sldMasterMk cId="0" sldId="2147483648"/>
            <pc:sldLayoutMk cId="0" sldId="2147483653"/>
          </pc:sldLayoutMkLst>
        </pc:sldLayoutChg>
        <pc:sldLayoutChg chg="add del">
          <pc:chgData name="Zachary Dubuc" userId="S::zad1006@usnh.edu::412f0286-ba95-41a3-9ce0-1d29e99e2bb7" providerId="AD" clId="Web-{076BCE07-03E8-6D1B-D5EE-C510A4A5DA84}" dt="2026-03-23T23:35:35.563" v="127"/>
          <pc:sldLayoutMkLst>
            <pc:docMk/>
            <pc:sldMasterMk cId="0" sldId="2147483648"/>
            <pc:sldLayoutMk cId="0" sldId="2147483654"/>
          </pc:sldLayoutMkLst>
        </pc:sldLayoutChg>
        <pc:sldLayoutChg chg="add del">
          <pc:chgData name="Zachary Dubuc" userId="S::zad1006@usnh.edu::412f0286-ba95-41a3-9ce0-1d29e99e2bb7" providerId="AD" clId="Web-{076BCE07-03E8-6D1B-D5EE-C510A4A5DA84}" dt="2026-03-23T23:35:35.563" v="127"/>
          <pc:sldLayoutMkLst>
            <pc:docMk/>
            <pc:sldMasterMk cId="0" sldId="2147483648"/>
            <pc:sldLayoutMk cId="0" sldId="2147483655"/>
          </pc:sldLayoutMkLst>
        </pc:sldLayoutChg>
        <pc:sldLayoutChg chg="add del">
          <pc:chgData name="Zachary Dubuc" userId="S::zad1006@usnh.edu::412f0286-ba95-41a3-9ce0-1d29e99e2bb7" providerId="AD" clId="Web-{076BCE07-03E8-6D1B-D5EE-C510A4A5DA84}" dt="2026-03-23T23:35:35.563" v="127"/>
          <pc:sldLayoutMkLst>
            <pc:docMk/>
            <pc:sldMasterMk cId="0" sldId="2147483648"/>
            <pc:sldLayoutMk cId="0" sldId="2147483656"/>
          </pc:sldLayoutMkLst>
        </pc:sldLayoutChg>
        <pc:sldLayoutChg chg="add del">
          <pc:chgData name="Zachary Dubuc" userId="S::zad1006@usnh.edu::412f0286-ba95-41a3-9ce0-1d29e99e2bb7" providerId="AD" clId="Web-{076BCE07-03E8-6D1B-D5EE-C510A4A5DA84}" dt="2026-03-23T23:35:35.563" v="127"/>
          <pc:sldLayoutMkLst>
            <pc:docMk/>
            <pc:sldMasterMk cId="0" sldId="2147483648"/>
            <pc:sldLayoutMk cId="0" sldId="2147483657"/>
          </pc:sldLayoutMkLst>
        </pc:sldLayoutChg>
        <pc:sldLayoutChg chg="add del">
          <pc:chgData name="Zachary Dubuc" userId="S::zad1006@usnh.edu::412f0286-ba95-41a3-9ce0-1d29e99e2bb7" providerId="AD" clId="Web-{076BCE07-03E8-6D1B-D5EE-C510A4A5DA84}" dt="2026-03-23T23:35:35.563" v="127"/>
          <pc:sldLayoutMkLst>
            <pc:docMk/>
            <pc:sldMasterMk cId="0" sldId="2147483648"/>
            <pc:sldLayoutMk cId="0" sldId="2147483658"/>
          </pc:sldLayoutMkLst>
        </pc:sldLayoutChg>
        <pc:sldLayoutChg chg="add del">
          <pc:chgData name="Zachary Dubuc" userId="S::zad1006@usnh.edu::412f0286-ba95-41a3-9ce0-1d29e99e2bb7" providerId="AD" clId="Web-{076BCE07-03E8-6D1B-D5EE-C510A4A5DA84}" dt="2026-03-23T23:35:35.563" v="127"/>
          <pc:sldLayoutMkLst>
            <pc:docMk/>
            <pc:sldMasterMk cId="0" sldId="2147483648"/>
            <pc:sldLayoutMk cId="0" sldId="2147483659"/>
          </pc:sldLayoutMkLst>
        </pc:sldLayoutChg>
      </pc:sldMasterChg>
    </pc:docChg>
  </pc:docChgLst>
  <pc:docChgLst>
    <pc:chgData name="Zachary Dubuc" userId="S::zad1006@usnh.edu::412f0286-ba95-41a3-9ce0-1d29e99e2bb7" providerId="AD" clId="Web-{0E984A60-1E2F-DA40-974F-98F39F47BB44}"/>
    <pc:docChg chg="modSld">
      <pc:chgData name="Zachary Dubuc" userId="S::zad1006@usnh.edu::412f0286-ba95-41a3-9ce0-1d29e99e2bb7" providerId="AD" clId="Web-{0E984A60-1E2F-DA40-974F-98F39F47BB44}" dt="2026-03-09T20:33:51.602" v="3" actId="1076"/>
      <pc:docMkLst>
        <pc:docMk/>
      </pc:docMkLst>
      <pc:sldChg chg="modSp">
        <pc:chgData name="Zachary Dubuc" userId="S::zad1006@usnh.edu::412f0286-ba95-41a3-9ce0-1d29e99e2bb7" providerId="AD" clId="Web-{0E984A60-1E2F-DA40-974F-98F39F47BB44}" dt="2026-03-09T20:33:51.602" v="3" actId="1076"/>
        <pc:sldMkLst>
          <pc:docMk/>
          <pc:sldMk cId="0" sldId="257"/>
        </pc:sldMkLst>
        <pc:spChg chg="mod">
          <ac:chgData name="Zachary Dubuc" userId="S::zad1006@usnh.edu::412f0286-ba95-41a3-9ce0-1d29e99e2bb7" providerId="AD" clId="Web-{0E984A60-1E2F-DA40-974F-98F39F47BB44}" dt="2026-03-09T20:33:44.430" v="2" actId="1076"/>
          <ac:spMkLst>
            <pc:docMk/>
            <pc:sldMk cId="0" sldId="257"/>
            <ac:spMk id="6" creationId="{00000000-0000-0000-0000-000000000000}"/>
          </ac:spMkLst>
        </pc:spChg>
        <pc:spChg chg="mod">
          <ac:chgData name="Zachary Dubuc" userId="S::zad1006@usnh.edu::412f0286-ba95-41a3-9ce0-1d29e99e2bb7" providerId="AD" clId="Web-{0E984A60-1E2F-DA40-974F-98F39F47BB44}" dt="2026-03-09T20:33:37.649" v="1" actId="20577"/>
          <ac:spMkLst>
            <pc:docMk/>
            <pc:sldMk cId="0" sldId="257"/>
            <ac:spMk id="11" creationId="{00000000-0000-0000-0000-000000000000}"/>
          </ac:spMkLst>
        </pc:spChg>
        <pc:spChg chg="mod">
          <ac:chgData name="Zachary Dubuc" userId="S::zad1006@usnh.edu::412f0286-ba95-41a3-9ce0-1d29e99e2bb7" providerId="AD" clId="Web-{0E984A60-1E2F-DA40-974F-98F39F47BB44}" dt="2026-03-09T20:33:51.602" v="3" actId="1076"/>
          <ac:spMkLst>
            <pc:docMk/>
            <pc:sldMk cId="0" sldId="257"/>
            <ac:spMk id="12"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4067175" cy="638175"/>
          </a:xfrm>
          <a:prstGeom prst="rect">
            <a:avLst/>
          </a:prstGeom>
          <a:noFill/>
          <a:ln w="9525">
            <a:noFill/>
            <a:miter lim="800000"/>
            <a:headEnd/>
            <a:tailEnd/>
          </a:ln>
          <a:effectLst/>
        </p:spPr>
        <p:txBody>
          <a:bodyPr vert="horz" wrap="square" lIns="127382" tIns="63690" rIns="127382" bIns="63690" numCol="1" anchor="t" anchorCtr="0" compatLnSpc="1">
            <a:prstTxWarp prst="textNoShape">
              <a:avLst/>
            </a:prstTxWarp>
          </a:bodyPr>
          <a:lstStyle>
            <a:lvl1pPr defTabSz="1273175">
              <a:defRPr sz="1600" smtClean="0"/>
            </a:lvl1pPr>
          </a:lstStyle>
          <a:p>
            <a:pPr>
              <a:defRPr/>
            </a:pPr>
            <a:endParaRPr lang="en-US"/>
          </a:p>
        </p:txBody>
      </p:sp>
      <p:sp>
        <p:nvSpPr>
          <p:cNvPr id="4099" name="Rectangle 3"/>
          <p:cNvSpPr>
            <a:spLocks noGrp="1" noChangeArrowheads="1"/>
          </p:cNvSpPr>
          <p:nvPr>
            <p:ph type="dt" sz="quarter" idx="1"/>
          </p:nvPr>
        </p:nvSpPr>
        <p:spPr bwMode="auto">
          <a:xfrm>
            <a:off x="5321300" y="0"/>
            <a:ext cx="4067175" cy="638175"/>
          </a:xfrm>
          <a:prstGeom prst="rect">
            <a:avLst/>
          </a:prstGeom>
          <a:noFill/>
          <a:ln w="9525">
            <a:noFill/>
            <a:miter lim="800000"/>
            <a:headEnd/>
            <a:tailEnd/>
          </a:ln>
          <a:effectLst/>
        </p:spPr>
        <p:txBody>
          <a:bodyPr vert="horz" wrap="square" lIns="127382" tIns="63690" rIns="127382" bIns="63690" numCol="1" anchor="t" anchorCtr="0" compatLnSpc="1">
            <a:prstTxWarp prst="textNoShape">
              <a:avLst/>
            </a:prstTxWarp>
          </a:bodyPr>
          <a:lstStyle>
            <a:lvl1pPr algn="r" defTabSz="1273175">
              <a:defRPr sz="1600" smtClean="0"/>
            </a:lvl1pPr>
          </a:lstStyle>
          <a:p>
            <a:pPr>
              <a:defRPr/>
            </a:pPr>
            <a:endParaRPr lang="en-US"/>
          </a:p>
        </p:txBody>
      </p:sp>
      <p:sp>
        <p:nvSpPr>
          <p:cNvPr id="4100" name="Rectangle 4"/>
          <p:cNvSpPr>
            <a:spLocks noGrp="1" noChangeArrowheads="1"/>
          </p:cNvSpPr>
          <p:nvPr>
            <p:ph type="ftr" sz="quarter" idx="2"/>
          </p:nvPr>
        </p:nvSpPr>
        <p:spPr bwMode="auto">
          <a:xfrm>
            <a:off x="0" y="12133263"/>
            <a:ext cx="4067175" cy="638175"/>
          </a:xfrm>
          <a:prstGeom prst="rect">
            <a:avLst/>
          </a:prstGeom>
          <a:noFill/>
          <a:ln w="9525">
            <a:noFill/>
            <a:miter lim="800000"/>
            <a:headEnd/>
            <a:tailEnd/>
          </a:ln>
          <a:effectLst/>
        </p:spPr>
        <p:txBody>
          <a:bodyPr vert="horz" wrap="square" lIns="127382" tIns="63690" rIns="127382" bIns="63690" numCol="1" anchor="b" anchorCtr="0" compatLnSpc="1">
            <a:prstTxWarp prst="textNoShape">
              <a:avLst/>
            </a:prstTxWarp>
          </a:bodyPr>
          <a:lstStyle>
            <a:lvl1pPr defTabSz="1273175">
              <a:defRPr sz="1600" smtClean="0"/>
            </a:lvl1pPr>
          </a:lstStyle>
          <a:p>
            <a:pPr>
              <a:defRPr/>
            </a:pPr>
            <a:endParaRPr lang="en-US"/>
          </a:p>
        </p:txBody>
      </p:sp>
      <p:sp>
        <p:nvSpPr>
          <p:cNvPr id="4101" name="Rectangle 5"/>
          <p:cNvSpPr>
            <a:spLocks noGrp="1" noChangeArrowheads="1"/>
          </p:cNvSpPr>
          <p:nvPr>
            <p:ph type="sldNum" sz="quarter" idx="3"/>
          </p:nvPr>
        </p:nvSpPr>
        <p:spPr bwMode="auto">
          <a:xfrm>
            <a:off x="5321300" y="12133263"/>
            <a:ext cx="4067175" cy="638175"/>
          </a:xfrm>
          <a:prstGeom prst="rect">
            <a:avLst/>
          </a:prstGeom>
          <a:noFill/>
          <a:ln w="9525">
            <a:noFill/>
            <a:miter lim="800000"/>
            <a:headEnd/>
            <a:tailEnd/>
          </a:ln>
          <a:effectLst/>
        </p:spPr>
        <p:txBody>
          <a:bodyPr vert="horz" wrap="square" lIns="127382" tIns="63690" rIns="127382" bIns="63690" numCol="1" anchor="b" anchorCtr="0" compatLnSpc="1">
            <a:prstTxWarp prst="textNoShape">
              <a:avLst/>
            </a:prstTxWarp>
          </a:bodyPr>
          <a:lstStyle>
            <a:lvl1pPr algn="r" defTabSz="1273175">
              <a:defRPr sz="1600" smtClean="0"/>
            </a:lvl1pPr>
          </a:lstStyle>
          <a:p>
            <a:pPr>
              <a:defRPr/>
            </a:pPr>
            <a:fld id="{12B199BC-D0CF-4DA5-9741-A0772C9FEDEF}" type="slidenum">
              <a:rPr lang="en-US"/>
              <a:pPr>
                <a:defRPr/>
              </a:pPr>
              <a:t>‹#›</a:t>
            </a:fld>
            <a:endParaRPr lang="en-US"/>
          </a:p>
        </p:txBody>
      </p:sp>
    </p:spTree>
    <p:extLst>
      <p:ext uri="{BB962C8B-B14F-4D97-AF65-F5344CB8AC3E}">
        <p14:creationId xmlns:p14="http://schemas.microsoft.com/office/powerpoint/2010/main" val="5291388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4059238" cy="641350"/>
          </a:xfrm>
          <a:prstGeom prst="rect">
            <a:avLst/>
          </a:prstGeom>
          <a:noFill/>
          <a:ln w="9525">
            <a:noFill/>
            <a:miter lim="800000"/>
            <a:headEnd/>
            <a:tailEnd/>
          </a:ln>
          <a:effectLst/>
        </p:spPr>
        <p:txBody>
          <a:bodyPr vert="horz" wrap="square" lIns="27240" tIns="13620" rIns="27240" bIns="13620" numCol="1" anchor="t" anchorCtr="0" compatLnSpc="1">
            <a:prstTxWarp prst="textNoShape">
              <a:avLst/>
            </a:prstTxWarp>
          </a:bodyPr>
          <a:lstStyle>
            <a:lvl1pPr defTabSz="273050">
              <a:defRPr sz="400" smtClean="0"/>
            </a:lvl1pPr>
          </a:lstStyle>
          <a:p>
            <a:pPr>
              <a:defRPr/>
            </a:pPr>
            <a:endParaRPr lang="en-US"/>
          </a:p>
        </p:txBody>
      </p:sp>
      <p:sp>
        <p:nvSpPr>
          <p:cNvPr id="7171" name="Rectangle 3"/>
          <p:cNvSpPr>
            <a:spLocks noGrp="1" noChangeArrowheads="1"/>
          </p:cNvSpPr>
          <p:nvPr>
            <p:ph type="dt" idx="1"/>
          </p:nvPr>
        </p:nvSpPr>
        <p:spPr bwMode="auto">
          <a:xfrm>
            <a:off x="5314950" y="0"/>
            <a:ext cx="4081463" cy="641350"/>
          </a:xfrm>
          <a:prstGeom prst="rect">
            <a:avLst/>
          </a:prstGeom>
          <a:noFill/>
          <a:ln w="9525">
            <a:noFill/>
            <a:miter lim="800000"/>
            <a:headEnd/>
            <a:tailEnd/>
          </a:ln>
          <a:effectLst/>
        </p:spPr>
        <p:txBody>
          <a:bodyPr vert="horz" wrap="square" lIns="27240" tIns="13620" rIns="27240" bIns="13620" numCol="1" anchor="t" anchorCtr="0" compatLnSpc="1">
            <a:prstTxWarp prst="textNoShape">
              <a:avLst/>
            </a:prstTxWarp>
          </a:bodyPr>
          <a:lstStyle>
            <a:lvl1pPr algn="r" defTabSz="273050">
              <a:defRPr sz="400" smtClean="0"/>
            </a:lvl1pPr>
          </a:lstStyle>
          <a:p>
            <a:pPr>
              <a:defRPr/>
            </a:pPr>
            <a:endParaRPr lang="en-US"/>
          </a:p>
        </p:txBody>
      </p:sp>
      <p:sp>
        <p:nvSpPr>
          <p:cNvPr id="3076" name="Rectangle 4"/>
          <p:cNvSpPr>
            <a:spLocks noGrp="1" noRot="1" noChangeAspect="1" noChangeArrowheads="1" noTextEdit="1"/>
          </p:cNvSpPr>
          <p:nvPr>
            <p:ph type="sldImg" idx="2"/>
          </p:nvPr>
        </p:nvSpPr>
        <p:spPr bwMode="auto">
          <a:xfrm>
            <a:off x="1504950" y="962025"/>
            <a:ext cx="6386513" cy="4789488"/>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1255713" y="6072188"/>
            <a:ext cx="6884987" cy="5751512"/>
          </a:xfrm>
          <a:prstGeom prst="rect">
            <a:avLst/>
          </a:prstGeom>
          <a:noFill/>
          <a:ln w="9525">
            <a:noFill/>
            <a:miter lim="800000"/>
            <a:headEnd/>
            <a:tailEnd/>
          </a:ln>
          <a:effectLst/>
        </p:spPr>
        <p:txBody>
          <a:bodyPr vert="horz" wrap="square" lIns="27240" tIns="13620" rIns="27240" bIns="136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6"/>
          <p:cNvSpPr>
            <a:spLocks noGrp="1" noChangeArrowheads="1"/>
          </p:cNvSpPr>
          <p:nvPr>
            <p:ph type="ftr" sz="quarter" idx="4"/>
          </p:nvPr>
        </p:nvSpPr>
        <p:spPr bwMode="auto">
          <a:xfrm>
            <a:off x="0" y="12122150"/>
            <a:ext cx="4059238" cy="641350"/>
          </a:xfrm>
          <a:prstGeom prst="rect">
            <a:avLst/>
          </a:prstGeom>
          <a:noFill/>
          <a:ln w="9525">
            <a:noFill/>
            <a:miter lim="800000"/>
            <a:headEnd/>
            <a:tailEnd/>
          </a:ln>
          <a:effectLst/>
        </p:spPr>
        <p:txBody>
          <a:bodyPr vert="horz" wrap="square" lIns="27240" tIns="13620" rIns="27240" bIns="13620" numCol="1" anchor="b" anchorCtr="0" compatLnSpc="1">
            <a:prstTxWarp prst="textNoShape">
              <a:avLst/>
            </a:prstTxWarp>
          </a:bodyPr>
          <a:lstStyle>
            <a:lvl1pPr defTabSz="273050">
              <a:defRPr sz="400" smtClean="0"/>
            </a:lvl1pPr>
          </a:lstStyle>
          <a:p>
            <a:pPr>
              <a:defRPr/>
            </a:pPr>
            <a:endParaRPr lang="en-US"/>
          </a:p>
        </p:txBody>
      </p:sp>
      <p:sp>
        <p:nvSpPr>
          <p:cNvPr id="7175" name="Rectangle 7"/>
          <p:cNvSpPr>
            <a:spLocks noGrp="1" noChangeArrowheads="1"/>
          </p:cNvSpPr>
          <p:nvPr>
            <p:ph type="sldNum" sz="quarter" idx="5"/>
          </p:nvPr>
        </p:nvSpPr>
        <p:spPr bwMode="auto">
          <a:xfrm>
            <a:off x="5314950" y="12122150"/>
            <a:ext cx="4081463" cy="641350"/>
          </a:xfrm>
          <a:prstGeom prst="rect">
            <a:avLst/>
          </a:prstGeom>
          <a:noFill/>
          <a:ln w="9525">
            <a:noFill/>
            <a:miter lim="800000"/>
            <a:headEnd/>
            <a:tailEnd/>
          </a:ln>
          <a:effectLst/>
        </p:spPr>
        <p:txBody>
          <a:bodyPr vert="horz" wrap="square" lIns="27240" tIns="13620" rIns="27240" bIns="13620" numCol="1" anchor="b" anchorCtr="0" compatLnSpc="1">
            <a:prstTxWarp prst="textNoShape">
              <a:avLst/>
            </a:prstTxWarp>
          </a:bodyPr>
          <a:lstStyle>
            <a:lvl1pPr algn="r" defTabSz="273050">
              <a:defRPr sz="400" smtClean="0"/>
            </a:lvl1pPr>
          </a:lstStyle>
          <a:p>
            <a:pPr>
              <a:defRPr/>
            </a:pPr>
            <a:fld id="{0D4418BF-7CE8-4AC4-BC3B-111C69096913}" type="slidenum">
              <a:rPr lang="en-US"/>
              <a:pPr>
                <a:defRPr/>
              </a:pPr>
              <a:t>‹#›</a:t>
            </a:fld>
            <a:endParaRPr lang="en-US"/>
          </a:p>
        </p:txBody>
      </p:sp>
    </p:spTree>
    <p:extLst>
      <p:ext uri="{BB962C8B-B14F-4D97-AF65-F5344CB8AC3E}">
        <p14:creationId xmlns:p14="http://schemas.microsoft.com/office/powerpoint/2010/main" val="2363137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27" charset="0"/>
        <a:ea typeface="+mn-ea"/>
        <a:cs typeface="+mn-cs"/>
      </a:defRPr>
    </a:lvl1pPr>
    <a:lvl2pPr marL="457121" algn="l" rtl="0" eaLnBrk="0" fontAlgn="base" hangingPunct="0">
      <a:spcBef>
        <a:spcPct val="30000"/>
      </a:spcBef>
      <a:spcAft>
        <a:spcPct val="0"/>
      </a:spcAft>
      <a:defRPr sz="1200" kern="1200">
        <a:solidFill>
          <a:schemeClr val="tx1"/>
        </a:solidFill>
        <a:latin typeface="Times New Roman" pitchFamily="27" charset="0"/>
        <a:ea typeface="+mn-ea"/>
        <a:cs typeface="+mn-cs"/>
      </a:defRPr>
    </a:lvl2pPr>
    <a:lvl3pPr marL="914241" algn="l" rtl="0" eaLnBrk="0" fontAlgn="base" hangingPunct="0">
      <a:spcBef>
        <a:spcPct val="30000"/>
      </a:spcBef>
      <a:spcAft>
        <a:spcPct val="0"/>
      </a:spcAft>
      <a:defRPr sz="1200" kern="1200">
        <a:solidFill>
          <a:schemeClr val="tx1"/>
        </a:solidFill>
        <a:latin typeface="Times New Roman" pitchFamily="27" charset="0"/>
        <a:ea typeface="+mn-ea"/>
        <a:cs typeface="+mn-cs"/>
      </a:defRPr>
    </a:lvl3pPr>
    <a:lvl4pPr marL="1371363" algn="l" rtl="0" eaLnBrk="0" fontAlgn="base" hangingPunct="0">
      <a:spcBef>
        <a:spcPct val="30000"/>
      </a:spcBef>
      <a:spcAft>
        <a:spcPct val="0"/>
      </a:spcAft>
      <a:defRPr sz="1200" kern="1200">
        <a:solidFill>
          <a:schemeClr val="tx1"/>
        </a:solidFill>
        <a:latin typeface="Times New Roman" pitchFamily="27" charset="0"/>
        <a:ea typeface="+mn-ea"/>
        <a:cs typeface="+mn-cs"/>
      </a:defRPr>
    </a:lvl4pPr>
    <a:lvl5pPr marL="1828483" algn="l" rtl="0" eaLnBrk="0" fontAlgn="base" hangingPunct="0">
      <a:spcBef>
        <a:spcPct val="30000"/>
      </a:spcBef>
      <a:spcAft>
        <a:spcPct val="0"/>
      </a:spcAft>
      <a:defRPr sz="1200" kern="1200">
        <a:solidFill>
          <a:schemeClr val="tx1"/>
        </a:solidFill>
        <a:latin typeface="Times New Roman" pitchFamily="27" charset="0"/>
        <a:ea typeface="+mn-ea"/>
        <a:cs typeface="+mn-cs"/>
      </a:defRPr>
    </a:lvl5pPr>
    <a:lvl6pPr marL="2285605" algn="l" defTabSz="914241" rtl="0" eaLnBrk="1" latinLnBrk="0" hangingPunct="1">
      <a:defRPr sz="1200" kern="1200">
        <a:solidFill>
          <a:schemeClr val="tx1"/>
        </a:solidFill>
        <a:latin typeface="+mn-lt"/>
        <a:ea typeface="+mn-ea"/>
        <a:cs typeface="+mn-cs"/>
      </a:defRPr>
    </a:lvl6pPr>
    <a:lvl7pPr marL="2742724" algn="l" defTabSz="914241" rtl="0" eaLnBrk="1" latinLnBrk="0" hangingPunct="1">
      <a:defRPr sz="1200" kern="1200">
        <a:solidFill>
          <a:schemeClr val="tx1"/>
        </a:solidFill>
        <a:latin typeface="+mn-lt"/>
        <a:ea typeface="+mn-ea"/>
        <a:cs typeface="+mn-cs"/>
      </a:defRPr>
    </a:lvl7pPr>
    <a:lvl8pPr marL="3199846" algn="l" defTabSz="914241" rtl="0" eaLnBrk="1" latinLnBrk="0" hangingPunct="1">
      <a:defRPr sz="1200" kern="1200">
        <a:solidFill>
          <a:schemeClr val="tx1"/>
        </a:solidFill>
        <a:latin typeface="+mn-lt"/>
        <a:ea typeface="+mn-ea"/>
        <a:cs typeface="+mn-cs"/>
      </a:defRPr>
    </a:lvl8pPr>
    <a:lvl9pPr marL="3656968" algn="l" defTabSz="914241"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04950" y="962025"/>
            <a:ext cx="6386513" cy="47894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D4418BF-7CE8-4AC4-BC3B-111C69096913}" type="slidenum">
              <a:rPr lang="en-US" smtClean="0"/>
              <a:pPr>
                <a:defRPr/>
              </a:pPr>
              <a:t>1</a:t>
            </a:fld>
            <a:endParaRPr lang="en-US"/>
          </a:p>
        </p:txBody>
      </p:sp>
    </p:spTree>
    <p:extLst>
      <p:ext uri="{BB962C8B-B14F-4D97-AF65-F5344CB8AC3E}">
        <p14:creationId xmlns:p14="http://schemas.microsoft.com/office/powerpoint/2010/main" val="846891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480" y="11930135"/>
            <a:ext cx="43525440" cy="8232014"/>
          </a:xfrm>
        </p:spPr>
        <p:txBody>
          <a:bodyPr/>
          <a:lstStyle/>
          <a:p>
            <a:r>
              <a:rPr lang="en-US"/>
              <a:t>Click to edit Master title style</a:t>
            </a:r>
          </a:p>
        </p:txBody>
      </p:sp>
      <p:sp>
        <p:nvSpPr>
          <p:cNvPr id="3" name="Subtitle 2"/>
          <p:cNvSpPr>
            <a:spLocks noGrp="1"/>
          </p:cNvSpPr>
          <p:nvPr>
            <p:ph type="subTitle" idx="1"/>
          </p:nvPr>
        </p:nvSpPr>
        <p:spPr>
          <a:xfrm>
            <a:off x="7680960" y="21762349"/>
            <a:ext cx="35844480" cy="9815311"/>
          </a:xfrm>
        </p:spPr>
        <p:txBody>
          <a:bodyPr/>
          <a:lstStyle>
            <a:lvl1pPr marL="0" indent="0" algn="ctr">
              <a:buNone/>
              <a:defRPr/>
            </a:lvl1pPr>
            <a:lvl2pPr marL="457121" indent="0" algn="ctr">
              <a:buNone/>
              <a:defRPr/>
            </a:lvl2pPr>
            <a:lvl3pPr marL="914241" indent="0" algn="ctr">
              <a:buNone/>
              <a:defRPr/>
            </a:lvl3pPr>
            <a:lvl4pPr marL="1371363" indent="0" algn="ctr">
              <a:buNone/>
              <a:defRPr/>
            </a:lvl4pPr>
            <a:lvl5pPr marL="1828483" indent="0" algn="ctr">
              <a:buNone/>
              <a:defRPr/>
            </a:lvl5pPr>
            <a:lvl6pPr marL="2285605" indent="0" algn="ctr">
              <a:buNone/>
              <a:defRPr/>
            </a:lvl6pPr>
            <a:lvl7pPr marL="2742724" indent="0" algn="ctr">
              <a:buNone/>
              <a:defRPr/>
            </a:lvl7pPr>
            <a:lvl8pPr marL="3199846" indent="0" algn="ctr">
              <a:buNone/>
              <a:defRPr/>
            </a:lvl8pPr>
            <a:lvl9pPr marL="3656968"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97FD4991-B0AA-4C78-9F45-3F23A133B37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9C542859-F12A-449A-AC2B-FAA8DA0E01CE}"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486431" y="3414514"/>
            <a:ext cx="10881360" cy="3072309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38615" y="3414514"/>
            <a:ext cx="32468151" cy="30723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20DF5ECC-1565-4C5A-A3E7-30DD94B65342}"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961C8139-951B-4346-AB20-7923F52BA5A4}"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483" y="24679144"/>
            <a:ext cx="43525440" cy="7627246"/>
          </a:xfrm>
        </p:spPr>
        <p:txBody>
          <a:bodyPr anchor="t"/>
          <a:lstStyle>
            <a:lvl1pPr algn="l">
              <a:defRPr sz="4100" b="1" cap="all"/>
            </a:lvl1pPr>
          </a:lstStyle>
          <a:p>
            <a:r>
              <a:rPr lang="en-US"/>
              <a:t>Click to edit Master title style</a:t>
            </a:r>
          </a:p>
        </p:txBody>
      </p:sp>
      <p:sp>
        <p:nvSpPr>
          <p:cNvPr id="3" name="Text Placeholder 2"/>
          <p:cNvSpPr>
            <a:spLocks noGrp="1"/>
          </p:cNvSpPr>
          <p:nvPr>
            <p:ph type="body" idx="1"/>
          </p:nvPr>
        </p:nvSpPr>
        <p:spPr>
          <a:xfrm>
            <a:off x="4044483" y="16278099"/>
            <a:ext cx="43525440" cy="8401049"/>
          </a:xfrm>
        </p:spPr>
        <p:txBody>
          <a:bodyPr anchor="b"/>
          <a:lstStyle>
            <a:lvl1pPr marL="0" indent="0">
              <a:buNone/>
              <a:defRPr sz="2000"/>
            </a:lvl1pPr>
            <a:lvl2pPr marL="457121" indent="0">
              <a:buNone/>
              <a:defRPr sz="1900"/>
            </a:lvl2pPr>
            <a:lvl3pPr marL="914241" indent="0">
              <a:buNone/>
              <a:defRPr sz="1500"/>
            </a:lvl3pPr>
            <a:lvl4pPr marL="1371363" indent="0">
              <a:buNone/>
              <a:defRPr sz="1400"/>
            </a:lvl4pPr>
            <a:lvl5pPr marL="1828483" indent="0">
              <a:buNone/>
              <a:defRPr sz="1400"/>
            </a:lvl5pPr>
            <a:lvl6pPr marL="2285605" indent="0">
              <a:buNone/>
              <a:defRPr sz="1400"/>
            </a:lvl6pPr>
            <a:lvl7pPr marL="2742724" indent="0">
              <a:buNone/>
              <a:defRPr sz="1400"/>
            </a:lvl7pPr>
            <a:lvl8pPr marL="3199846" indent="0">
              <a:buNone/>
              <a:defRPr sz="1400"/>
            </a:lvl8pPr>
            <a:lvl9pPr marL="3656968"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64600EBC-7D1B-49A5-86C2-37AAAE677784}"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38613" y="11098101"/>
            <a:ext cx="21674756" cy="23039499"/>
          </a:xfrm>
        </p:spPr>
        <p:txBody>
          <a:bodyPr/>
          <a:lstStyle>
            <a:lvl1pPr>
              <a:defRPr sz="2800"/>
            </a:lvl1pPr>
            <a:lvl2pPr>
              <a:defRPr sz="2300"/>
            </a:lvl2pPr>
            <a:lvl3pPr>
              <a:defRPr sz="20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693040" y="11098101"/>
            <a:ext cx="21674756" cy="23039499"/>
          </a:xfrm>
        </p:spPr>
        <p:txBody>
          <a:bodyPr/>
          <a:lstStyle>
            <a:lvl1pPr>
              <a:defRPr sz="2800"/>
            </a:lvl1pPr>
            <a:lvl2pPr>
              <a:defRPr sz="2300"/>
            </a:lvl2pPr>
            <a:lvl3pPr>
              <a:defRPr sz="20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83796770-0A6D-4276-A1D0-832F75DE5CD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60320" y="1538220"/>
            <a:ext cx="46085760" cy="6400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60322" y="8596387"/>
            <a:ext cx="22625520" cy="3583546"/>
          </a:xfrm>
        </p:spPr>
        <p:txBody>
          <a:bodyPr anchor="b"/>
          <a:lstStyle>
            <a:lvl1pPr marL="0" indent="0">
              <a:buNone/>
              <a:defRPr sz="2300" b="1"/>
            </a:lvl1pPr>
            <a:lvl2pPr marL="457121" indent="0">
              <a:buNone/>
              <a:defRPr sz="2000" b="1"/>
            </a:lvl2pPr>
            <a:lvl3pPr marL="914241" indent="0">
              <a:buNone/>
              <a:defRPr sz="1900" b="1"/>
            </a:lvl3pPr>
            <a:lvl4pPr marL="1371363" indent="0">
              <a:buNone/>
              <a:defRPr sz="1500" b="1"/>
            </a:lvl4pPr>
            <a:lvl5pPr marL="1828483" indent="0">
              <a:buNone/>
              <a:defRPr sz="1500" b="1"/>
            </a:lvl5pPr>
            <a:lvl6pPr marL="2285605" indent="0">
              <a:buNone/>
              <a:defRPr sz="1500" b="1"/>
            </a:lvl6pPr>
            <a:lvl7pPr marL="2742724" indent="0">
              <a:buNone/>
              <a:defRPr sz="1500" b="1"/>
            </a:lvl7pPr>
            <a:lvl8pPr marL="3199846" indent="0">
              <a:buNone/>
              <a:defRPr sz="1500" b="1"/>
            </a:lvl8pPr>
            <a:lvl9pPr marL="3656968" indent="0">
              <a:buNone/>
              <a:defRPr sz="1500" b="1"/>
            </a:lvl9pPr>
          </a:lstStyle>
          <a:p>
            <a:pPr lvl="0"/>
            <a:r>
              <a:rPr lang="en-US"/>
              <a:t>Click to edit Master text styles</a:t>
            </a:r>
          </a:p>
        </p:txBody>
      </p:sp>
      <p:sp>
        <p:nvSpPr>
          <p:cNvPr id="4" name="Content Placeholder 3"/>
          <p:cNvSpPr>
            <a:spLocks noGrp="1"/>
          </p:cNvSpPr>
          <p:nvPr>
            <p:ph sz="half" idx="2"/>
          </p:nvPr>
        </p:nvSpPr>
        <p:spPr>
          <a:xfrm>
            <a:off x="2560322" y="12179930"/>
            <a:ext cx="22625520" cy="22126708"/>
          </a:xfrm>
        </p:spPr>
        <p:txBody>
          <a:bodyPr/>
          <a:lstStyle>
            <a:lvl1pPr>
              <a:defRPr sz="2300"/>
            </a:lvl1pPr>
            <a:lvl2pPr>
              <a:defRPr sz="2000"/>
            </a:lvl2pPr>
            <a:lvl3pPr>
              <a:defRPr sz="19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6013078" y="8596387"/>
            <a:ext cx="22633004" cy="3583546"/>
          </a:xfrm>
        </p:spPr>
        <p:txBody>
          <a:bodyPr anchor="b"/>
          <a:lstStyle>
            <a:lvl1pPr marL="0" indent="0">
              <a:buNone/>
              <a:defRPr sz="2300" b="1"/>
            </a:lvl1pPr>
            <a:lvl2pPr marL="457121" indent="0">
              <a:buNone/>
              <a:defRPr sz="2000" b="1"/>
            </a:lvl2pPr>
            <a:lvl3pPr marL="914241" indent="0">
              <a:buNone/>
              <a:defRPr sz="1900" b="1"/>
            </a:lvl3pPr>
            <a:lvl4pPr marL="1371363" indent="0">
              <a:buNone/>
              <a:defRPr sz="1500" b="1"/>
            </a:lvl4pPr>
            <a:lvl5pPr marL="1828483" indent="0">
              <a:buNone/>
              <a:defRPr sz="1500" b="1"/>
            </a:lvl5pPr>
            <a:lvl6pPr marL="2285605" indent="0">
              <a:buNone/>
              <a:defRPr sz="1500" b="1"/>
            </a:lvl6pPr>
            <a:lvl7pPr marL="2742724" indent="0">
              <a:buNone/>
              <a:defRPr sz="1500" b="1"/>
            </a:lvl7pPr>
            <a:lvl8pPr marL="3199846" indent="0">
              <a:buNone/>
              <a:defRPr sz="1500" b="1"/>
            </a:lvl8pPr>
            <a:lvl9pPr marL="3656968" indent="0">
              <a:buNone/>
              <a:defRPr sz="1500" b="1"/>
            </a:lvl9pPr>
          </a:lstStyle>
          <a:p>
            <a:pPr lvl="0"/>
            <a:r>
              <a:rPr lang="en-US"/>
              <a:t>Click to edit Master text styles</a:t>
            </a:r>
          </a:p>
        </p:txBody>
      </p:sp>
      <p:sp>
        <p:nvSpPr>
          <p:cNvPr id="6" name="Content Placeholder 5"/>
          <p:cNvSpPr>
            <a:spLocks noGrp="1"/>
          </p:cNvSpPr>
          <p:nvPr>
            <p:ph sz="quarter" idx="4"/>
          </p:nvPr>
        </p:nvSpPr>
        <p:spPr>
          <a:xfrm>
            <a:off x="26013078" y="12179930"/>
            <a:ext cx="22633004" cy="22126708"/>
          </a:xfrm>
        </p:spPr>
        <p:txBody>
          <a:bodyPr/>
          <a:lstStyle>
            <a:lvl1pPr>
              <a:defRPr sz="2300"/>
            </a:lvl1pPr>
            <a:lvl2pPr>
              <a:defRPr sz="2000"/>
            </a:lvl2pPr>
            <a:lvl3pPr>
              <a:defRPr sz="19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B8FBEA6E-6B58-4CC6-8D61-D7A483A21036}"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497FA94F-F46C-4767-8B52-928E2037B18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4FEB4570-57DB-462E-93B8-C404F64FC1A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7" y="1528837"/>
            <a:ext cx="16846083" cy="650785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0020280" y="1528833"/>
            <a:ext cx="28625800" cy="32777807"/>
          </a:xfrm>
        </p:spPr>
        <p:txBody>
          <a:bodyPr/>
          <a:lstStyle>
            <a:lvl1pPr>
              <a:defRPr sz="3300"/>
            </a:lvl1pPr>
            <a:lvl2pPr>
              <a:defRPr sz="2800"/>
            </a:lvl2pPr>
            <a:lvl3pPr>
              <a:defRPr sz="23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327" y="8036691"/>
            <a:ext cx="16846083" cy="26269949"/>
          </a:xfrm>
        </p:spPr>
        <p:txBody>
          <a:bodyPr/>
          <a:lstStyle>
            <a:lvl1pPr marL="0" indent="0">
              <a:buNone/>
              <a:defRPr sz="1400"/>
            </a:lvl1pPr>
            <a:lvl2pPr marL="457121" indent="0">
              <a:buNone/>
              <a:defRPr sz="1200"/>
            </a:lvl2pPr>
            <a:lvl3pPr marL="914241" indent="0">
              <a:buNone/>
              <a:defRPr sz="900"/>
            </a:lvl3pPr>
            <a:lvl4pPr marL="1371363" indent="0">
              <a:buNone/>
              <a:defRPr sz="800"/>
            </a:lvl4pPr>
            <a:lvl5pPr marL="1828483" indent="0">
              <a:buNone/>
              <a:defRPr sz="800"/>
            </a:lvl5pPr>
            <a:lvl6pPr marL="2285605" indent="0">
              <a:buNone/>
              <a:defRPr sz="800"/>
            </a:lvl6pPr>
            <a:lvl7pPr marL="2742724" indent="0">
              <a:buNone/>
              <a:defRPr sz="800"/>
            </a:lvl7pPr>
            <a:lvl8pPr marL="3199846" indent="0">
              <a:buNone/>
              <a:defRPr sz="800"/>
            </a:lvl8pPr>
            <a:lvl9pPr marL="3656968" indent="0">
              <a:buNone/>
              <a:defRPr sz="8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0B1BBA61-B487-4C09-AFBE-F608CC08827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7280" y="26884117"/>
            <a:ext cx="30723840" cy="3172229"/>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0037280" y="3431420"/>
            <a:ext cx="30723840" cy="23043255"/>
          </a:xfrm>
        </p:spPr>
        <p:txBody>
          <a:bodyPr/>
          <a:lstStyle>
            <a:lvl1pPr marL="0" indent="0">
              <a:buNone/>
              <a:defRPr sz="3300"/>
            </a:lvl1pPr>
            <a:lvl2pPr marL="457121" indent="0">
              <a:buNone/>
              <a:defRPr sz="2800"/>
            </a:lvl2pPr>
            <a:lvl3pPr marL="914241" indent="0">
              <a:buNone/>
              <a:defRPr sz="2300"/>
            </a:lvl3pPr>
            <a:lvl4pPr marL="1371363" indent="0">
              <a:buNone/>
              <a:defRPr sz="2000"/>
            </a:lvl4pPr>
            <a:lvl5pPr marL="1828483" indent="0">
              <a:buNone/>
              <a:defRPr sz="2000"/>
            </a:lvl5pPr>
            <a:lvl6pPr marL="2285605" indent="0">
              <a:buNone/>
              <a:defRPr sz="2000"/>
            </a:lvl6pPr>
            <a:lvl7pPr marL="2742724" indent="0">
              <a:buNone/>
              <a:defRPr sz="2000"/>
            </a:lvl7pPr>
            <a:lvl8pPr marL="3199846" indent="0">
              <a:buNone/>
              <a:defRPr sz="2000"/>
            </a:lvl8pPr>
            <a:lvl9pPr marL="3656968" indent="0">
              <a:buNone/>
              <a:defRPr sz="2000"/>
            </a:lvl9pPr>
          </a:lstStyle>
          <a:p>
            <a:pPr lvl="0"/>
            <a:endParaRPr lang="en-US" noProof="0"/>
          </a:p>
        </p:txBody>
      </p:sp>
      <p:sp>
        <p:nvSpPr>
          <p:cNvPr id="4" name="Text Placeholder 3"/>
          <p:cNvSpPr>
            <a:spLocks noGrp="1"/>
          </p:cNvSpPr>
          <p:nvPr>
            <p:ph type="body" sz="half" idx="2"/>
          </p:nvPr>
        </p:nvSpPr>
        <p:spPr>
          <a:xfrm>
            <a:off x="10037280" y="30056345"/>
            <a:ext cx="30723840" cy="4507607"/>
          </a:xfrm>
        </p:spPr>
        <p:txBody>
          <a:bodyPr/>
          <a:lstStyle>
            <a:lvl1pPr marL="0" indent="0">
              <a:buNone/>
              <a:defRPr sz="1400"/>
            </a:lvl1pPr>
            <a:lvl2pPr marL="457121" indent="0">
              <a:buNone/>
              <a:defRPr sz="1200"/>
            </a:lvl2pPr>
            <a:lvl3pPr marL="914241" indent="0">
              <a:buNone/>
              <a:defRPr sz="900"/>
            </a:lvl3pPr>
            <a:lvl4pPr marL="1371363" indent="0">
              <a:buNone/>
              <a:defRPr sz="800"/>
            </a:lvl4pPr>
            <a:lvl5pPr marL="1828483" indent="0">
              <a:buNone/>
              <a:defRPr sz="800"/>
            </a:lvl5pPr>
            <a:lvl6pPr marL="2285605" indent="0">
              <a:buNone/>
              <a:defRPr sz="800"/>
            </a:lvl6pPr>
            <a:lvl7pPr marL="2742724" indent="0">
              <a:buNone/>
              <a:defRPr sz="800"/>
            </a:lvl7pPr>
            <a:lvl8pPr marL="3199846" indent="0">
              <a:buNone/>
              <a:defRPr sz="800"/>
            </a:lvl8pPr>
            <a:lvl9pPr marL="3656968" indent="0">
              <a:buNone/>
              <a:defRPr sz="8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53EDBD1D-0B06-493F-9B9E-7B6F9BBD042C}"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838610" y="3414511"/>
            <a:ext cx="43529186" cy="6400800"/>
          </a:xfrm>
          <a:prstGeom prst="rect">
            <a:avLst/>
          </a:prstGeom>
          <a:noFill/>
          <a:ln w="9525">
            <a:noFill/>
            <a:miter lim="800000"/>
            <a:headEnd/>
            <a:tailEnd/>
          </a:ln>
        </p:spPr>
        <p:txBody>
          <a:bodyPr vert="horz" wrap="square" lIns="445950" tIns="222975" rIns="445950" bIns="222975"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3838610" y="11098101"/>
            <a:ext cx="43529186" cy="23039499"/>
          </a:xfrm>
          <a:prstGeom prst="rect">
            <a:avLst/>
          </a:prstGeom>
          <a:noFill/>
          <a:ln w="9525">
            <a:noFill/>
            <a:miter lim="800000"/>
            <a:headEnd/>
            <a:tailEnd/>
          </a:ln>
        </p:spPr>
        <p:txBody>
          <a:bodyPr vert="horz" wrap="square" lIns="445950" tIns="222975" rIns="445950" bIns="22297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3838609" y="34992175"/>
            <a:ext cx="10668000" cy="2559943"/>
          </a:xfrm>
          <a:prstGeom prst="rect">
            <a:avLst/>
          </a:prstGeom>
          <a:noFill/>
          <a:ln w="9525">
            <a:noFill/>
            <a:miter lim="800000"/>
            <a:headEnd/>
            <a:tailEnd/>
          </a:ln>
          <a:effectLst/>
        </p:spPr>
        <p:txBody>
          <a:bodyPr vert="horz" wrap="square" lIns="445950" tIns="222975" rIns="445950" bIns="222975" numCol="1" anchor="t" anchorCtr="0" compatLnSpc="1">
            <a:prstTxWarp prst="textNoShape">
              <a:avLst/>
            </a:prstTxWarp>
          </a:bodyPr>
          <a:lstStyle>
            <a:lvl1pPr>
              <a:defRPr sz="7000"/>
            </a:lvl1pPr>
          </a:lstStyle>
          <a:p>
            <a:endParaRPr lang="en-US"/>
          </a:p>
        </p:txBody>
      </p:sp>
      <p:sp>
        <p:nvSpPr>
          <p:cNvPr id="1029" name="Rectangle 5"/>
          <p:cNvSpPr>
            <a:spLocks noGrp="1" noChangeArrowheads="1"/>
          </p:cNvSpPr>
          <p:nvPr>
            <p:ph type="ftr" sz="quarter" idx="3"/>
          </p:nvPr>
        </p:nvSpPr>
        <p:spPr bwMode="auto">
          <a:xfrm>
            <a:off x="17497397" y="34992175"/>
            <a:ext cx="16211616" cy="2559943"/>
          </a:xfrm>
          <a:prstGeom prst="rect">
            <a:avLst/>
          </a:prstGeom>
          <a:noFill/>
          <a:ln w="9525">
            <a:noFill/>
            <a:miter lim="800000"/>
            <a:headEnd/>
            <a:tailEnd/>
          </a:ln>
          <a:effectLst/>
        </p:spPr>
        <p:txBody>
          <a:bodyPr vert="horz" wrap="square" lIns="445950" tIns="222975" rIns="445950" bIns="222975" numCol="1" anchor="t" anchorCtr="0" compatLnSpc="1">
            <a:prstTxWarp prst="textNoShape">
              <a:avLst/>
            </a:prstTxWarp>
          </a:bodyPr>
          <a:lstStyle>
            <a:lvl1pPr algn="ctr">
              <a:defRPr sz="7000"/>
            </a:lvl1pPr>
          </a:lstStyle>
          <a:p>
            <a:endParaRPr lang="en-US"/>
          </a:p>
        </p:txBody>
      </p:sp>
      <p:sp>
        <p:nvSpPr>
          <p:cNvPr id="1030" name="Rectangle 6"/>
          <p:cNvSpPr>
            <a:spLocks noGrp="1" noChangeArrowheads="1"/>
          </p:cNvSpPr>
          <p:nvPr>
            <p:ph type="sldNum" sz="quarter" idx="4"/>
          </p:nvPr>
        </p:nvSpPr>
        <p:spPr bwMode="auto">
          <a:xfrm>
            <a:off x="36699791" y="34992175"/>
            <a:ext cx="10668000" cy="2559943"/>
          </a:xfrm>
          <a:prstGeom prst="rect">
            <a:avLst/>
          </a:prstGeom>
          <a:noFill/>
          <a:ln w="9525">
            <a:noFill/>
            <a:miter lim="800000"/>
            <a:headEnd/>
            <a:tailEnd/>
          </a:ln>
          <a:effectLst/>
        </p:spPr>
        <p:txBody>
          <a:bodyPr vert="horz" wrap="square" lIns="445950" tIns="222975" rIns="445950" bIns="222975" numCol="1" anchor="t" anchorCtr="0" compatLnSpc="1">
            <a:prstTxWarp prst="textNoShape">
              <a:avLst/>
            </a:prstTxWarp>
          </a:bodyPr>
          <a:lstStyle>
            <a:lvl1pPr algn="r">
              <a:defRPr sz="7000"/>
            </a:lvl1pPr>
          </a:lstStyle>
          <a:p>
            <a:fld id="{0870CD87-B729-45C9-B46A-E130E2DB8C2C}" type="slidenum">
              <a:rPr lang="en-US"/>
              <a:pPr/>
              <a:t>‹#›</a:t>
            </a:fld>
            <a:endParaRPr lang="en-US"/>
          </a:p>
        </p:txBody>
      </p:sp>
      <p:sp>
        <p:nvSpPr>
          <p:cNvPr id="7" name="Rectangle 6"/>
          <p:cNvSpPr/>
          <p:nvPr userDrawn="1"/>
        </p:nvSpPr>
        <p:spPr bwMode="auto">
          <a:xfrm>
            <a:off x="522521" y="518985"/>
            <a:ext cx="50161371" cy="37366833"/>
          </a:xfrm>
          <a:prstGeom prst="rect">
            <a:avLst/>
          </a:prstGeom>
          <a:blipFill rotWithShape="1">
            <a:blip r:embed="rId13"/>
            <a:tile tx="0" ty="0" sx="100000" sy="100000" flip="none" algn="tl"/>
          </a:blipFill>
          <a:ln w="9525" cap="flat" cmpd="sng" algn="ctr">
            <a:noFill/>
            <a:prstDash val="solid"/>
            <a:round/>
            <a:headEnd type="none" w="med" len="med"/>
            <a:tailEnd type="none" w="med" len="med"/>
          </a:ln>
          <a:effectLst/>
        </p:spPr>
        <p:txBody>
          <a:bodyPr vert="horz" wrap="square" lIns="89300" tIns="44649" rIns="89300" bIns="44649" numCol="1" rtlCol="0" anchor="t" anchorCtr="0" compatLnSpc="1">
            <a:prstTxWarp prst="textNoShape">
              <a:avLst/>
            </a:prstTxWarp>
          </a:bodyPr>
          <a:lstStyle/>
          <a:p>
            <a:pPr marL="0" marR="0" indent="0" algn="l" defTabSz="1074377"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27" charset="0"/>
            </a:endParaRPr>
          </a:p>
        </p:txBody>
      </p:sp>
      <p:sp>
        <p:nvSpPr>
          <p:cNvPr id="8" name="Rectangle 7"/>
          <p:cNvSpPr/>
          <p:nvPr userDrawn="1"/>
        </p:nvSpPr>
        <p:spPr bwMode="auto">
          <a:xfrm>
            <a:off x="1275493" y="6241757"/>
            <a:ext cx="11495315" cy="31234958"/>
          </a:xfrm>
          <a:prstGeom prst="rect">
            <a:avLst/>
          </a:prstGeom>
          <a:solidFill>
            <a:schemeClr val="bg1"/>
          </a:solidFill>
          <a:ln w="3175" cap="flat" cmpd="sng" algn="ctr">
            <a:solidFill>
              <a:schemeClr val="tx1"/>
            </a:solidFill>
            <a:prstDash val="solid"/>
            <a:round/>
            <a:headEnd type="none" w="med" len="med"/>
            <a:tailEnd type="none" w="med" len="med"/>
          </a:ln>
          <a:effectLst/>
        </p:spPr>
        <p:txBody>
          <a:bodyPr vert="horz" wrap="square" lIns="89300" tIns="44649" rIns="89300" bIns="44649" numCol="1" rtlCol="0" anchor="t" anchorCtr="0" compatLnSpc="1">
            <a:prstTxWarp prst="textNoShape">
              <a:avLst/>
            </a:prstTxWarp>
          </a:bodyPr>
          <a:lstStyle/>
          <a:p>
            <a:pPr marL="0" marR="0" indent="0" algn="l" defTabSz="1074377"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27" charset="0"/>
            </a:endParaRPr>
          </a:p>
        </p:txBody>
      </p:sp>
      <p:sp>
        <p:nvSpPr>
          <p:cNvPr id="9" name="Rectangle 8"/>
          <p:cNvSpPr/>
          <p:nvPr userDrawn="1"/>
        </p:nvSpPr>
        <p:spPr bwMode="auto">
          <a:xfrm>
            <a:off x="13662089" y="6241757"/>
            <a:ext cx="11495315" cy="31234958"/>
          </a:xfrm>
          <a:prstGeom prst="rect">
            <a:avLst/>
          </a:prstGeom>
          <a:solidFill>
            <a:schemeClr val="bg1"/>
          </a:solidFill>
          <a:ln w="3175" cap="flat" cmpd="sng" algn="ctr">
            <a:solidFill>
              <a:schemeClr val="tx1"/>
            </a:solidFill>
            <a:prstDash val="solid"/>
            <a:round/>
            <a:headEnd type="none" w="med" len="med"/>
            <a:tailEnd type="none" w="med" len="med"/>
          </a:ln>
          <a:effectLst/>
        </p:spPr>
        <p:txBody>
          <a:bodyPr vert="horz" wrap="square" lIns="89300" tIns="44649" rIns="89300" bIns="44649" numCol="1" rtlCol="0" anchor="t" anchorCtr="0" compatLnSpc="1">
            <a:prstTxWarp prst="textNoShape">
              <a:avLst/>
            </a:prstTxWarp>
          </a:bodyPr>
          <a:lstStyle/>
          <a:p>
            <a:pPr marL="0" marR="0" indent="0" algn="l" defTabSz="1074377"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27" charset="0"/>
            </a:endParaRPr>
          </a:p>
        </p:txBody>
      </p:sp>
      <p:sp>
        <p:nvSpPr>
          <p:cNvPr id="10" name="Rectangle 9"/>
          <p:cNvSpPr/>
          <p:nvPr userDrawn="1"/>
        </p:nvSpPr>
        <p:spPr bwMode="auto">
          <a:xfrm>
            <a:off x="26048676" y="6241757"/>
            <a:ext cx="11495315" cy="31234958"/>
          </a:xfrm>
          <a:prstGeom prst="rect">
            <a:avLst/>
          </a:prstGeom>
          <a:solidFill>
            <a:schemeClr val="bg1"/>
          </a:solidFill>
          <a:ln w="3175" cap="flat" cmpd="sng" algn="ctr">
            <a:solidFill>
              <a:schemeClr val="tx1"/>
            </a:solidFill>
            <a:prstDash val="solid"/>
            <a:round/>
            <a:headEnd type="none" w="med" len="med"/>
            <a:tailEnd type="none" w="med" len="med"/>
          </a:ln>
          <a:effectLst/>
        </p:spPr>
        <p:txBody>
          <a:bodyPr vert="horz" wrap="square" lIns="89300" tIns="44649" rIns="89300" bIns="44649" numCol="1" rtlCol="0" anchor="t" anchorCtr="0" compatLnSpc="1">
            <a:prstTxWarp prst="textNoShape">
              <a:avLst/>
            </a:prstTxWarp>
          </a:bodyPr>
          <a:lstStyle/>
          <a:p>
            <a:pPr marL="0" marR="0" indent="0" algn="l" defTabSz="1074377"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27" charset="0"/>
            </a:endParaRPr>
          </a:p>
        </p:txBody>
      </p:sp>
      <p:sp>
        <p:nvSpPr>
          <p:cNvPr id="11" name="Rectangle 10"/>
          <p:cNvSpPr/>
          <p:nvPr userDrawn="1"/>
        </p:nvSpPr>
        <p:spPr bwMode="auto">
          <a:xfrm>
            <a:off x="38435272" y="6241757"/>
            <a:ext cx="11495315" cy="31234958"/>
          </a:xfrm>
          <a:prstGeom prst="rect">
            <a:avLst/>
          </a:prstGeom>
          <a:solidFill>
            <a:schemeClr val="bg1"/>
          </a:solidFill>
          <a:ln w="3175" cap="flat" cmpd="sng" algn="ctr">
            <a:solidFill>
              <a:schemeClr val="tx1"/>
            </a:solidFill>
            <a:prstDash val="solid"/>
            <a:round/>
            <a:headEnd type="none" w="med" len="med"/>
            <a:tailEnd type="none" w="med" len="med"/>
          </a:ln>
          <a:effectLst/>
        </p:spPr>
        <p:txBody>
          <a:bodyPr vert="horz" wrap="square" lIns="89300" tIns="44649" rIns="89300" bIns="44649" numCol="1" rtlCol="0" anchor="t" anchorCtr="0" compatLnSpc="1">
            <a:prstTxWarp prst="textNoShape">
              <a:avLst/>
            </a:prstTxWarp>
          </a:bodyPr>
          <a:lstStyle/>
          <a:p>
            <a:pPr marL="0" marR="0" indent="0" algn="l" defTabSz="1074377"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27" charset="0"/>
            </a:endParaRPr>
          </a:p>
        </p:txBody>
      </p:sp>
      <p:sp>
        <p:nvSpPr>
          <p:cNvPr id="12" name="Rectangle 11"/>
          <p:cNvSpPr/>
          <p:nvPr userDrawn="1"/>
        </p:nvSpPr>
        <p:spPr bwMode="auto">
          <a:xfrm>
            <a:off x="527788" y="567916"/>
            <a:ext cx="50095848" cy="5067484"/>
          </a:xfrm>
          <a:prstGeom prst="rect">
            <a:avLst/>
          </a:prstGeom>
          <a:solidFill>
            <a:srgbClr val="87212E"/>
          </a:solidFill>
          <a:ln w="9525" cap="flat" cmpd="sng" algn="ctr">
            <a:noFill/>
            <a:prstDash val="solid"/>
            <a:round/>
            <a:headEnd type="none" w="med" len="med"/>
            <a:tailEnd type="none" w="med" len="med"/>
          </a:ln>
          <a:effectLst/>
        </p:spPr>
        <p:txBody>
          <a:bodyPr vert="horz" wrap="square" lIns="89300" tIns="44649" rIns="89300" bIns="44649" numCol="1" rtlCol="0" anchor="t" anchorCtr="0" compatLnSpc="1">
            <a:prstTxWarp prst="textNoShape">
              <a:avLst/>
            </a:prstTxWarp>
          </a:bodyPr>
          <a:lstStyle/>
          <a:p>
            <a:pPr marL="0" marR="0" indent="0" algn="l" defTabSz="1074377"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27"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461691" rtl="0" eaLnBrk="0" fontAlgn="base" hangingPunct="0">
        <a:spcBef>
          <a:spcPct val="0"/>
        </a:spcBef>
        <a:spcAft>
          <a:spcPct val="0"/>
        </a:spcAft>
        <a:defRPr sz="21100">
          <a:solidFill>
            <a:schemeClr val="tx2"/>
          </a:solidFill>
          <a:latin typeface="+mj-lt"/>
          <a:ea typeface="+mj-ea"/>
          <a:cs typeface="+mj-cs"/>
        </a:defRPr>
      </a:lvl1pPr>
      <a:lvl2pPr algn="ctr" defTabSz="4461691" rtl="0" eaLnBrk="0" fontAlgn="base" hangingPunct="0">
        <a:spcBef>
          <a:spcPct val="0"/>
        </a:spcBef>
        <a:spcAft>
          <a:spcPct val="0"/>
        </a:spcAft>
        <a:defRPr sz="21100">
          <a:solidFill>
            <a:schemeClr val="tx2"/>
          </a:solidFill>
          <a:latin typeface="Times New Roman" pitchFamily="27" charset="0"/>
        </a:defRPr>
      </a:lvl2pPr>
      <a:lvl3pPr algn="ctr" defTabSz="4461691" rtl="0" eaLnBrk="0" fontAlgn="base" hangingPunct="0">
        <a:spcBef>
          <a:spcPct val="0"/>
        </a:spcBef>
        <a:spcAft>
          <a:spcPct val="0"/>
        </a:spcAft>
        <a:defRPr sz="21100">
          <a:solidFill>
            <a:schemeClr val="tx2"/>
          </a:solidFill>
          <a:latin typeface="Times New Roman" pitchFamily="27" charset="0"/>
        </a:defRPr>
      </a:lvl3pPr>
      <a:lvl4pPr algn="ctr" defTabSz="4461691" rtl="0" eaLnBrk="0" fontAlgn="base" hangingPunct="0">
        <a:spcBef>
          <a:spcPct val="0"/>
        </a:spcBef>
        <a:spcAft>
          <a:spcPct val="0"/>
        </a:spcAft>
        <a:defRPr sz="21100">
          <a:solidFill>
            <a:schemeClr val="tx2"/>
          </a:solidFill>
          <a:latin typeface="Times New Roman" pitchFamily="27" charset="0"/>
        </a:defRPr>
      </a:lvl4pPr>
      <a:lvl5pPr algn="ctr" defTabSz="4461691" rtl="0" eaLnBrk="0" fontAlgn="base" hangingPunct="0">
        <a:spcBef>
          <a:spcPct val="0"/>
        </a:spcBef>
        <a:spcAft>
          <a:spcPct val="0"/>
        </a:spcAft>
        <a:defRPr sz="21100">
          <a:solidFill>
            <a:schemeClr val="tx2"/>
          </a:solidFill>
          <a:latin typeface="Times New Roman" pitchFamily="27" charset="0"/>
        </a:defRPr>
      </a:lvl5pPr>
      <a:lvl6pPr marL="457121" algn="ctr" defTabSz="4461691" rtl="0" fontAlgn="base">
        <a:spcBef>
          <a:spcPct val="0"/>
        </a:spcBef>
        <a:spcAft>
          <a:spcPct val="0"/>
        </a:spcAft>
        <a:defRPr sz="21100">
          <a:solidFill>
            <a:schemeClr val="tx2"/>
          </a:solidFill>
          <a:latin typeface="Times New Roman" pitchFamily="27" charset="0"/>
        </a:defRPr>
      </a:lvl6pPr>
      <a:lvl7pPr marL="914241" algn="ctr" defTabSz="4461691" rtl="0" fontAlgn="base">
        <a:spcBef>
          <a:spcPct val="0"/>
        </a:spcBef>
        <a:spcAft>
          <a:spcPct val="0"/>
        </a:spcAft>
        <a:defRPr sz="21100">
          <a:solidFill>
            <a:schemeClr val="tx2"/>
          </a:solidFill>
          <a:latin typeface="Times New Roman" pitchFamily="27" charset="0"/>
        </a:defRPr>
      </a:lvl7pPr>
      <a:lvl8pPr marL="1371363" algn="ctr" defTabSz="4461691" rtl="0" fontAlgn="base">
        <a:spcBef>
          <a:spcPct val="0"/>
        </a:spcBef>
        <a:spcAft>
          <a:spcPct val="0"/>
        </a:spcAft>
        <a:defRPr sz="21100">
          <a:solidFill>
            <a:schemeClr val="tx2"/>
          </a:solidFill>
          <a:latin typeface="Times New Roman" pitchFamily="27" charset="0"/>
        </a:defRPr>
      </a:lvl8pPr>
      <a:lvl9pPr marL="1828483" algn="ctr" defTabSz="4461691" rtl="0" fontAlgn="base">
        <a:spcBef>
          <a:spcPct val="0"/>
        </a:spcBef>
        <a:spcAft>
          <a:spcPct val="0"/>
        </a:spcAft>
        <a:defRPr sz="21100">
          <a:solidFill>
            <a:schemeClr val="tx2"/>
          </a:solidFill>
          <a:latin typeface="Times New Roman" pitchFamily="27" charset="0"/>
        </a:defRPr>
      </a:lvl9pPr>
    </p:titleStyle>
    <p:bodyStyle>
      <a:lvl1pPr marL="1671349" indent="-1671349" algn="l" defTabSz="4461691" rtl="0" eaLnBrk="0" fontAlgn="base" hangingPunct="0">
        <a:spcBef>
          <a:spcPct val="20000"/>
        </a:spcBef>
        <a:spcAft>
          <a:spcPct val="0"/>
        </a:spcAft>
        <a:buChar char="•"/>
        <a:defRPr sz="15600">
          <a:solidFill>
            <a:schemeClr val="tx1"/>
          </a:solidFill>
          <a:latin typeface="+mn-lt"/>
          <a:ea typeface="+mn-ea"/>
          <a:cs typeface="+mn-cs"/>
        </a:defRPr>
      </a:lvl1pPr>
      <a:lvl2pPr marL="3622048" indent="-1391996" algn="l" defTabSz="4461691" rtl="0" eaLnBrk="0" fontAlgn="base" hangingPunct="0">
        <a:spcBef>
          <a:spcPct val="20000"/>
        </a:spcBef>
        <a:spcAft>
          <a:spcPct val="0"/>
        </a:spcAft>
        <a:buChar char="–"/>
        <a:defRPr sz="13400">
          <a:solidFill>
            <a:schemeClr val="tx1"/>
          </a:solidFill>
          <a:latin typeface="+mn-lt"/>
        </a:defRPr>
      </a:lvl2pPr>
      <a:lvl3pPr marL="5571161" indent="-1109472" algn="l" defTabSz="4461691" rtl="0" eaLnBrk="0" fontAlgn="base" hangingPunct="0">
        <a:spcBef>
          <a:spcPct val="20000"/>
        </a:spcBef>
        <a:spcAft>
          <a:spcPct val="0"/>
        </a:spcAft>
        <a:buChar char="•"/>
        <a:defRPr sz="11800">
          <a:solidFill>
            <a:schemeClr val="tx1"/>
          </a:solidFill>
          <a:latin typeface="+mn-lt"/>
        </a:defRPr>
      </a:lvl3pPr>
      <a:lvl4pPr marL="7802799" indent="-1111058" algn="l" defTabSz="4461691" rtl="0" eaLnBrk="0" fontAlgn="base" hangingPunct="0">
        <a:spcBef>
          <a:spcPct val="20000"/>
        </a:spcBef>
        <a:spcAft>
          <a:spcPct val="0"/>
        </a:spcAft>
        <a:buChar char="–"/>
        <a:defRPr sz="9800">
          <a:solidFill>
            <a:schemeClr val="tx1"/>
          </a:solidFill>
          <a:latin typeface="+mn-lt"/>
        </a:defRPr>
      </a:lvl4pPr>
      <a:lvl5pPr marL="10032851" indent="-1114231" algn="l" defTabSz="4461691" rtl="0" eaLnBrk="0" fontAlgn="base" hangingPunct="0">
        <a:spcBef>
          <a:spcPct val="20000"/>
        </a:spcBef>
        <a:spcAft>
          <a:spcPct val="0"/>
        </a:spcAft>
        <a:buChar char="»"/>
        <a:defRPr sz="9800">
          <a:solidFill>
            <a:schemeClr val="tx1"/>
          </a:solidFill>
          <a:latin typeface="+mn-lt"/>
        </a:defRPr>
      </a:lvl5pPr>
      <a:lvl6pPr marL="10489973" indent="-1114231" algn="l" defTabSz="4461691" rtl="0" fontAlgn="base">
        <a:spcBef>
          <a:spcPct val="20000"/>
        </a:spcBef>
        <a:spcAft>
          <a:spcPct val="0"/>
        </a:spcAft>
        <a:buChar char="»"/>
        <a:defRPr sz="9800">
          <a:solidFill>
            <a:schemeClr val="tx1"/>
          </a:solidFill>
          <a:latin typeface="+mn-lt"/>
        </a:defRPr>
      </a:lvl6pPr>
      <a:lvl7pPr marL="10947093" indent="-1114231" algn="l" defTabSz="4461691" rtl="0" fontAlgn="base">
        <a:spcBef>
          <a:spcPct val="20000"/>
        </a:spcBef>
        <a:spcAft>
          <a:spcPct val="0"/>
        </a:spcAft>
        <a:buChar char="»"/>
        <a:defRPr sz="9800">
          <a:solidFill>
            <a:schemeClr val="tx1"/>
          </a:solidFill>
          <a:latin typeface="+mn-lt"/>
        </a:defRPr>
      </a:lvl7pPr>
      <a:lvl8pPr marL="11404213" indent="-1114231" algn="l" defTabSz="4461691" rtl="0" fontAlgn="base">
        <a:spcBef>
          <a:spcPct val="20000"/>
        </a:spcBef>
        <a:spcAft>
          <a:spcPct val="0"/>
        </a:spcAft>
        <a:buChar char="»"/>
        <a:defRPr sz="9800">
          <a:solidFill>
            <a:schemeClr val="tx1"/>
          </a:solidFill>
          <a:latin typeface="+mn-lt"/>
        </a:defRPr>
      </a:lvl8pPr>
      <a:lvl9pPr marL="11861334" indent="-1114231" algn="l" defTabSz="4461691" rtl="0" fontAlgn="base">
        <a:spcBef>
          <a:spcPct val="20000"/>
        </a:spcBef>
        <a:spcAft>
          <a:spcPct val="0"/>
        </a:spcAft>
        <a:buChar char="»"/>
        <a:defRPr sz="9800">
          <a:solidFill>
            <a:schemeClr val="tx1"/>
          </a:solidFill>
          <a:latin typeface="+mn-lt"/>
        </a:defRPr>
      </a:lvl9pPr>
    </p:bodyStyle>
    <p:otherStyle>
      <a:defPPr>
        <a:defRPr lang="en-US"/>
      </a:defPPr>
      <a:lvl1pPr marL="0" algn="l" defTabSz="914241" rtl="0" eaLnBrk="1" latinLnBrk="0" hangingPunct="1">
        <a:defRPr sz="1900" kern="1200">
          <a:solidFill>
            <a:schemeClr val="tx1"/>
          </a:solidFill>
          <a:latin typeface="+mn-lt"/>
          <a:ea typeface="+mn-ea"/>
          <a:cs typeface="+mn-cs"/>
        </a:defRPr>
      </a:lvl1pPr>
      <a:lvl2pPr marL="457121" algn="l" defTabSz="914241" rtl="0" eaLnBrk="1" latinLnBrk="0" hangingPunct="1">
        <a:defRPr sz="1900" kern="1200">
          <a:solidFill>
            <a:schemeClr val="tx1"/>
          </a:solidFill>
          <a:latin typeface="+mn-lt"/>
          <a:ea typeface="+mn-ea"/>
          <a:cs typeface="+mn-cs"/>
        </a:defRPr>
      </a:lvl2pPr>
      <a:lvl3pPr marL="914241" algn="l" defTabSz="914241" rtl="0" eaLnBrk="1" latinLnBrk="0" hangingPunct="1">
        <a:defRPr sz="1900" kern="1200">
          <a:solidFill>
            <a:schemeClr val="tx1"/>
          </a:solidFill>
          <a:latin typeface="+mn-lt"/>
          <a:ea typeface="+mn-ea"/>
          <a:cs typeface="+mn-cs"/>
        </a:defRPr>
      </a:lvl3pPr>
      <a:lvl4pPr marL="1371363" algn="l" defTabSz="914241" rtl="0" eaLnBrk="1" latinLnBrk="0" hangingPunct="1">
        <a:defRPr sz="1900" kern="1200">
          <a:solidFill>
            <a:schemeClr val="tx1"/>
          </a:solidFill>
          <a:latin typeface="+mn-lt"/>
          <a:ea typeface="+mn-ea"/>
          <a:cs typeface="+mn-cs"/>
        </a:defRPr>
      </a:lvl4pPr>
      <a:lvl5pPr marL="1828483" algn="l" defTabSz="914241" rtl="0" eaLnBrk="1" latinLnBrk="0" hangingPunct="1">
        <a:defRPr sz="1900" kern="1200">
          <a:solidFill>
            <a:schemeClr val="tx1"/>
          </a:solidFill>
          <a:latin typeface="+mn-lt"/>
          <a:ea typeface="+mn-ea"/>
          <a:cs typeface="+mn-cs"/>
        </a:defRPr>
      </a:lvl5pPr>
      <a:lvl6pPr marL="2285605" algn="l" defTabSz="914241" rtl="0" eaLnBrk="1" latinLnBrk="0" hangingPunct="1">
        <a:defRPr sz="1900" kern="1200">
          <a:solidFill>
            <a:schemeClr val="tx1"/>
          </a:solidFill>
          <a:latin typeface="+mn-lt"/>
          <a:ea typeface="+mn-ea"/>
          <a:cs typeface="+mn-cs"/>
        </a:defRPr>
      </a:lvl6pPr>
      <a:lvl7pPr marL="2742724" algn="l" defTabSz="914241" rtl="0" eaLnBrk="1" latinLnBrk="0" hangingPunct="1">
        <a:defRPr sz="1900" kern="1200">
          <a:solidFill>
            <a:schemeClr val="tx1"/>
          </a:solidFill>
          <a:latin typeface="+mn-lt"/>
          <a:ea typeface="+mn-ea"/>
          <a:cs typeface="+mn-cs"/>
        </a:defRPr>
      </a:lvl7pPr>
      <a:lvl8pPr marL="3199846" algn="l" defTabSz="914241" rtl="0" eaLnBrk="1" latinLnBrk="0" hangingPunct="1">
        <a:defRPr sz="1900" kern="1200">
          <a:solidFill>
            <a:schemeClr val="tx1"/>
          </a:solidFill>
          <a:latin typeface="+mn-lt"/>
          <a:ea typeface="+mn-ea"/>
          <a:cs typeface="+mn-cs"/>
        </a:defRPr>
      </a:lvl8pPr>
      <a:lvl9pPr marL="3656968" algn="l" defTabSz="914241"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16026" y="912970"/>
            <a:ext cx="41753749" cy="4468748"/>
          </a:xfrm>
          <a:prstGeom prst="rect">
            <a:avLst/>
          </a:prstGeom>
          <a:noFill/>
        </p:spPr>
        <p:txBody>
          <a:bodyPr wrap="square" lIns="89300" tIns="44649" rIns="89300" bIns="44649" rtlCol="0" anchor="ctr" anchorCtr="0">
            <a:noAutofit/>
          </a:bodyPr>
          <a:lstStyle/>
          <a:p>
            <a:pPr>
              <a:spcAft>
                <a:spcPts val="488"/>
              </a:spcAft>
            </a:pPr>
            <a:r>
              <a:rPr lang="en-US" sz="9300" b="1" dirty="0" err="1">
                <a:solidFill>
                  <a:schemeClr val="bg1"/>
                </a:solidFill>
                <a:latin typeface="Arial"/>
                <a:cs typeface="Arial"/>
              </a:rPr>
              <a:t>PiRail</a:t>
            </a:r>
            <a:r>
              <a:rPr lang="en-US" sz="9300" b="1" dirty="0">
                <a:solidFill>
                  <a:schemeClr val="bg1"/>
                </a:solidFill>
                <a:latin typeface="Arial"/>
                <a:cs typeface="Arial"/>
              </a:rPr>
              <a:t>: Railway Fault Detection</a:t>
            </a:r>
            <a:endParaRPr lang="en-US" dirty="0">
              <a:solidFill>
                <a:schemeClr val="bg1"/>
              </a:solidFill>
            </a:endParaRPr>
          </a:p>
          <a:p>
            <a:r>
              <a:rPr lang="en-US" sz="4700" b="1">
                <a:solidFill>
                  <a:schemeClr val="bg1"/>
                </a:solidFill>
                <a:latin typeface="Arial"/>
                <a:cs typeface="Arial"/>
              </a:rPr>
              <a:t>Raven Hodgdon, Bohdan Barnett, Zachary Dubuc, Quinton Center, Joshua Beaton, Aidan McErlain</a:t>
            </a:r>
          </a:p>
          <a:p>
            <a:r>
              <a:rPr lang="en-US" sz="4700" b="1">
                <a:solidFill>
                  <a:schemeClr val="bg1"/>
                </a:solidFill>
                <a:latin typeface="Arial"/>
                <a:cs typeface="Arial"/>
              </a:rPr>
              <a:t>Department of Computer Science, University of New Hampshire</a:t>
            </a:r>
          </a:p>
        </p:txBody>
      </p:sp>
      <p:sp>
        <p:nvSpPr>
          <p:cNvPr id="5" name="TextBox 4"/>
          <p:cNvSpPr txBox="1"/>
          <p:nvPr/>
        </p:nvSpPr>
        <p:spPr>
          <a:xfrm>
            <a:off x="1286963" y="6246341"/>
            <a:ext cx="11485908" cy="1670277"/>
          </a:xfrm>
          <a:prstGeom prst="rect">
            <a:avLst/>
          </a:prstGeom>
          <a:solidFill>
            <a:srgbClr val="87212E"/>
          </a:solidFill>
          <a:ln>
            <a:noFill/>
          </a:ln>
        </p:spPr>
        <p:style>
          <a:lnRef idx="1">
            <a:schemeClr val="accent4"/>
          </a:lnRef>
          <a:fillRef idx="3">
            <a:schemeClr val="accent4"/>
          </a:fillRef>
          <a:effectRef idx="2">
            <a:schemeClr val="accent4"/>
          </a:effectRef>
          <a:fontRef idx="minor">
            <a:schemeClr val="lt1"/>
          </a:fontRef>
        </p:style>
        <p:txBody>
          <a:bodyPr wrap="square" lIns="267897" tIns="267897" rIns="267897" bIns="267897" rtlCol="0" anchor="ctr" anchorCtr="0">
            <a:normAutofit/>
          </a:bodyPr>
          <a:lstStyle/>
          <a:p>
            <a:pPr algn="ctr">
              <a:spcAft>
                <a:spcPts val="0"/>
              </a:spcAft>
            </a:pPr>
            <a:r>
              <a:rPr lang="en-US" sz="4700" b="1">
                <a:latin typeface="Arial"/>
                <a:cs typeface="Arial"/>
              </a:rPr>
              <a:t>Introduction</a:t>
            </a:r>
          </a:p>
        </p:txBody>
      </p:sp>
      <p:sp>
        <p:nvSpPr>
          <p:cNvPr id="6" name="TextBox 5"/>
          <p:cNvSpPr txBox="1"/>
          <p:nvPr/>
        </p:nvSpPr>
        <p:spPr>
          <a:xfrm>
            <a:off x="1255551" y="15525886"/>
            <a:ext cx="11518987" cy="1647326"/>
          </a:xfrm>
          <a:prstGeom prst="rect">
            <a:avLst/>
          </a:prstGeom>
          <a:solidFill>
            <a:srgbClr val="87212E"/>
          </a:solidFill>
          <a:ln>
            <a:noFill/>
          </a:ln>
        </p:spPr>
        <p:style>
          <a:lnRef idx="1">
            <a:schemeClr val="accent4"/>
          </a:lnRef>
          <a:fillRef idx="3">
            <a:schemeClr val="accent4"/>
          </a:fillRef>
          <a:effectRef idx="2">
            <a:schemeClr val="accent4"/>
          </a:effectRef>
          <a:fontRef idx="minor">
            <a:schemeClr val="lt1"/>
          </a:fontRef>
        </p:style>
        <p:txBody>
          <a:bodyPr wrap="square" lIns="267897" tIns="267897" rIns="267897" bIns="267897" rtlCol="0" anchor="ctr" anchorCtr="0">
            <a:normAutofit/>
          </a:bodyPr>
          <a:lstStyle/>
          <a:p>
            <a:pPr algn="ctr">
              <a:spcAft>
                <a:spcPts val="0"/>
              </a:spcAft>
            </a:pPr>
            <a:r>
              <a:rPr lang="en-US" sz="4700" b="1">
                <a:latin typeface="Arial"/>
                <a:cs typeface="Arial"/>
              </a:rPr>
              <a:t>Requirements</a:t>
            </a:r>
          </a:p>
        </p:txBody>
      </p:sp>
      <p:sp>
        <p:nvSpPr>
          <p:cNvPr id="7" name="TextBox 6"/>
          <p:cNvSpPr txBox="1"/>
          <p:nvPr/>
        </p:nvSpPr>
        <p:spPr>
          <a:xfrm>
            <a:off x="13691774" y="6218923"/>
            <a:ext cx="11495315" cy="1697698"/>
          </a:xfrm>
          <a:prstGeom prst="rect">
            <a:avLst/>
          </a:prstGeom>
          <a:solidFill>
            <a:srgbClr val="87212E"/>
          </a:solidFill>
          <a:ln>
            <a:noFill/>
          </a:ln>
        </p:spPr>
        <p:style>
          <a:lnRef idx="1">
            <a:schemeClr val="accent4"/>
          </a:lnRef>
          <a:fillRef idx="3">
            <a:schemeClr val="accent4"/>
          </a:fillRef>
          <a:effectRef idx="2">
            <a:schemeClr val="accent4"/>
          </a:effectRef>
          <a:fontRef idx="minor">
            <a:schemeClr val="lt1"/>
          </a:fontRef>
        </p:style>
        <p:txBody>
          <a:bodyPr wrap="square" lIns="267897" tIns="267897" rIns="267897" bIns="267897" rtlCol="0" anchor="ctr" anchorCtr="0">
            <a:normAutofit/>
          </a:bodyPr>
          <a:lstStyle/>
          <a:p>
            <a:pPr algn="ctr">
              <a:spcAft>
                <a:spcPts val="0"/>
              </a:spcAft>
            </a:pPr>
            <a:r>
              <a:rPr lang="en-US" sz="4700" b="1">
                <a:latin typeface="Arial"/>
                <a:cs typeface="Arial"/>
              </a:rPr>
              <a:t>Design</a:t>
            </a:r>
          </a:p>
        </p:txBody>
      </p:sp>
      <p:sp>
        <p:nvSpPr>
          <p:cNvPr id="8" name="TextBox 7"/>
          <p:cNvSpPr txBox="1"/>
          <p:nvPr/>
        </p:nvSpPr>
        <p:spPr>
          <a:xfrm>
            <a:off x="13701578" y="20033018"/>
            <a:ext cx="11495315" cy="1886135"/>
          </a:xfrm>
          <a:prstGeom prst="rect">
            <a:avLst/>
          </a:prstGeom>
          <a:solidFill>
            <a:srgbClr val="87212E"/>
          </a:solidFill>
          <a:ln>
            <a:noFill/>
          </a:ln>
        </p:spPr>
        <p:style>
          <a:lnRef idx="1">
            <a:schemeClr val="accent4"/>
          </a:lnRef>
          <a:fillRef idx="3">
            <a:schemeClr val="accent4"/>
          </a:fillRef>
          <a:effectRef idx="2">
            <a:schemeClr val="accent4"/>
          </a:effectRef>
          <a:fontRef idx="minor">
            <a:schemeClr val="lt1"/>
          </a:fontRef>
        </p:style>
        <p:txBody>
          <a:bodyPr wrap="square" lIns="267897" tIns="267897" rIns="267897" bIns="267897" rtlCol="0" anchor="ctr" anchorCtr="0">
            <a:normAutofit/>
          </a:bodyPr>
          <a:lstStyle/>
          <a:p>
            <a:pPr algn="ctr">
              <a:spcAft>
                <a:spcPts val="0"/>
              </a:spcAft>
            </a:pPr>
            <a:r>
              <a:rPr lang="en-US" sz="4700" b="1">
                <a:latin typeface="Arial"/>
                <a:cs typeface="Arial"/>
              </a:rPr>
              <a:t>Implementation &amp; Testing</a:t>
            </a:r>
          </a:p>
        </p:txBody>
      </p:sp>
      <p:sp>
        <p:nvSpPr>
          <p:cNvPr id="9" name="TextBox 8"/>
          <p:cNvSpPr txBox="1"/>
          <p:nvPr/>
        </p:nvSpPr>
        <p:spPr>
          <a:xfrm>
            <a:off x="38440056" y="13857141"/>
            <a:ext cx="11514033" cy="1656575"/>
          </a:xfrm>
          <a:prstGeom prst="rect">
            <a:avLst/>
          </a:prstGeom>
          <a:solidFill>
            <a:srgbClr val="87212E"/>
          </a:solidFill>
          <a:ln>
            <a:noFill/>
          </a:ln>
        </p:spPr>
        <p:style>
          <a:lnRef idx="1">
            <a:schemeClr val="accent4"/>
          </a:lnRef>
          <a:fillRef idx="3">
            <a:schemeClr val="accent4"/>
          </a:fillRef>
          <a:effectRef idx="2">
            <a:schemeClr val="accent4"/>
          </a:effectRef>
          <a:fontRef idx="minor">
            <a:schemeClr val="lt1"/>
          </a:fontRef>
        </p:style>
        <p:txBody>
          <a:bodyPr wrap="square" lIns="267897" tIns="267897" rIns="267897" bIns="267897" rtlCol="0" anchor="ctr" anchorCtr="0">
            <a:normAutofit/>
          </a:bodyPr>
          <a:lstStyle/>
          <a:p>
            <a:pPr algn="ctr">
              <a:spcAft>
                <a:spcPts val="0"/>
              </a:spcAft>
            </a:pPr>
            <a:r>
              <a:rPr lang="en-US" sz="4700" b="1">
                <a:latin typeface="Arial"/>
                <a:cs typeface="Arial"/>
              </a:rPr>
              <a:t>Evaluation &amp; Conclusion</a:t>
            </a:r>
          </a:p>
        </p:txBody>
      </p:sp>
      <p:sp>
        <p:nvSpPr>
          <p:cNvPr id="10" name="TextBox 9"/>
          <p:cNvSpPr txBox="1"/>
          <p:nvPr/>
        </p:nvSpPr>
        <p:spPr>
          <a:xfrm>
            <a:off x="38432614" y="34201267"/>
            <a:ext cx="11514938" cy="1932469"/>
          </a:xfrm>
          <a:prstGeom prst="rect">
            <a:avLst/>
          </a:prstGeom>
          <a:solidFill>
            <a:srgbClr val="87212E"/>
          </a:solidFill>
          <a:ln>
            <a:noFill/>
          </a:ln>
        </p:spPr>
        <p:style>
          <a:lnRef idx="1">
            <a:schemeClr val="accent4"/>
          </a:lnRef>
          <a:fillRef idx="3">
            <a:schemeClr val="accent4"/>
          </a:fillRef>
          <a:effectRef idx="2">
            <a:schemeClr val="accent4"/>
          </a:effectRef>
          <a:fontRef idx="minor">
            <a:schemeClr val="lt1"/>
          </a:fontRef>
        </p:style>
        <p:txBody>
          <a:bodyPr wrap="square" lIns="267897" tIns="267897" rIns="267897" bIns="267897" rtlCol="0" anchor="ctr" anchorCtr="0">
            <a:normAutofit/>
          </a:bodyPr>
          <a:lstStyle/>
          <a:p>
            <a:pPr algn="ctr">
              <a:spcAft>
                <a:spcPts val="0"/>
              </a:spcAft>
            </a:pPr>
            <a:r>
              <a:rPr lang="en-US" sz="4700" b="1">
                <a:latin typeface="Arial"/>
                <a:cs typeface="Arial"/>
              </a:rPr>
              <a:t>Sponsor</a:t>
            </a:r>
          </a:p>
        </p:txBody>
      </p:sp>
      <p:sp>
        <p:nvSpPr>
          <p:cNvPr id="11" name="Text Box 4"/>
          <p:cNvSpPr txBox="1">
            <a:spLocks noChangeArrowheads="1"/>
          </p:cNvSpPr>
          <p:nvPr/>
        </p:nvSpPr>
        <p:spPr bwMode="auto">
          <a:xfrm>
            <a:off x="1210589" y="7601863"/>
            <a:ext cx="11514938" cy="9587785"/>
          </a:xfrm>
          <a:prstGeom prst="rect">
            <a:avLst/>
          </a:prstGeom>
          <a:noFill/>
          <a:ln w="9525">
            <a:noFill/>
            <a:miter lim="800000"/>
            <a:headEnd/>
            <a:tailEnd/>
          </a:ln>
        </p:spPr>
        <p:txBody>
          <a:bodyPr wrap="square" lIns="445950" tIns="449850" rIns="445950" bIns="449850" anchor="t">
            <a:spAutoFit/>
          </a:bodyPr>
          <a:lstStyle/>
          <a:p>
            <a:r>
              <a:rPr lang="en-US" sz="4700" dirty="0" err="1">
                <a:latin typeface="Times New Roman"/>
                <a:cs typeface="Times New Roman"/>
              </a:rPr>
              <a:t>PiRail</a:t>
            </a:r>
            <a:r>
              <a:rPr lang="en-US" sz="4700" dirty="0">
                <a:latin typeface="Times New Roman"/>
                <a:cs typeface="Times New Roman"/>
              </a:rPr>
              <a:t> is a budget-friendly railway inspection system that uses GPS, IMU, and LIDAR sensors to identify and geolocate track defects in real time. Modern automated inspection technologies can be expensive. </a:t>
            </a:r>
            <a:r>
              <a:rPr lang="en-US" sz="4700" dirty="0" err="1">
                <a:latin typeface="Times New Roman"/>
                <a:cs typeface="Times New Roman"/>
              </a:rPr>
              <a:t>PiRail</a:t>
            </a:r>
            <a:r>
              <a:rPr lang="en-US" sz="4700" dirty="0">
                <a:latin typeface="Times New Roman"/>
                <a:cs typeface="Times New Roman"/>
              </a:rPr>
              <a:t> aims to provide an affordable alternative while promoting student research in this field. This year's project was to analyze data in real time and display on a live web app.</a:t>
            </a:r>
            <a:endParaRPr lang="en-US" dirty="0"/>
          </a:p>
          <a:p>
            <a:endParaRPr lang="en-US" sz="4700"/>
          </a:p>
          <a:p>
            <a:endParaRPr lang="en-US" sz="4700">
              <a:cs typeface="Times New Roman"/>
            </a:endParaRPr>
          </a:p>
        </p:txBody>
      </p:sp>
      <p:sp>
        <p:nvSpPr>
          <p:cNvPr id="12" name="Rectangle 11"/>
          <p:cNvSpPr/>
          <p:nvPr/>
        </p:nvSpPr>
        <p:spPr>
          <a:xfrm>
            <a:off x="1198640" y="17027463"/>
            <a:ext cx="11514938" cy="13198337"/>
          </a:xfrm>
          <a:prstGeom prst="rect">
            <a:avLst/>
          </a:prstGeom>
        </p:spPr>
        <p:txBody>
          <a:bodyPr wrap="square" lIns="267897" tIns="267897" rIns="267897" bIns="267897" anchor="t">
            <a:spAutoFit/>
          </a:bodyPr>
          <a:lstStyle/>
          <a:p>
            <a:pPr marL="48895" defTabSz="3709346">
              <a:spcBef>
                <a:spcPct val="50000"/>
              </a:spcBef>
            </a:pPr>
            <a:r>
              <a:rPr lang="en-US" sz="4700" b="1">
                <a:latin typeface="Times New Roman"/>
                <a:cs typeface="Times New Roman"/>
              </a:rPr>
              <a:t>Functional</a:t>
            </a:r>
          </a:p>
          <a:p>
            <a:pPr marL="497840" indent="-448945" defTabSz="3709346">
              <a:spcBef>
                <a:spcPct val="50000"/>
              </a:spcBef>
              <a:buFontTx/>
              <a:buChar char="•"/>
            </a:pPr>
            <a:r>
              <a:rPr lang="en-US" sz="4700" b="1">
                <a:latin typeface="Times New Roman"/>
                <a:cs typeface="Times New Roman"/>
              </a:rPr>
              <a:t>Live IMU Strip Charts</a:t>
            </a:r>
            <a:endParaRPr lang="en-US">
              <a:latin typeface="Times New Roman"/>
              <a:cs typeface="Times New Roman"/>
            </a:endParaRPr>
          </a:p>
          <a:p>
            <a:pPr marL="955040" lvl="1" indent="-448945" defTabSz="3709346">
              <a:spcBef>
                <a:spcPct val="50000"/>
              </a:spcBef>
              <a:buFontTx/>
              <a:buChar char="•"/>
            </a:pPr>
            <a:r>
              <a:rPr lang="en-US" sz="4700" dirty="0">
                <a:latin typeface="Times New Roman"/>
                <a:cs typeface="Times New Roman"/>
              </a:rPr>
              <a:t>Many points of interest can be visually identified from data plots. This plot should mirror what is felt on board the rail car.</a:t>
            </a:r>
          </a:p>
          <a:p>
            <a:pPr marL="497840" indent="-448945" defTabSz="3709346">
              <a:spcBef>
                <a:spcPts val="1000"/>
              </a:spcBef>
              <a:spcAft>
                <a:spcPts val="0"/>
              </a:spcAft>
              <a:buFontTx/>
              <a:buChar char="•"/>
            </a:pPr>
            <a:r>
              <a:rPr lang="en-US" sz="4700" b="1"/>
              <a:t>Point of Interest Display</a:t>
            </a:r>
            <a:endParaRPr lang="en-US" sz="4700" b="1">
              <a:cs typeface="Times New Roman" pitchFamily="27" charset="0"/>
            </a:endParaRPr>
          </a:p>
          <a:p>
            <a:pPr marL="955040" lvl="1" indent="-448945" defTabSz="3709346">
              <a:spcBef>
                <a:spcPct val="50000"/>
              </a:spcBef>
              <a:buFontTx/>
              <a:buChar char="•"/>
            </a:pPr>
            <a:r>
              <a:rPr lang="en-US" sz="4700"/>
              <a:t>Using the map, it should be possible and easy to return to a logged point of interest.</a:t>
            </a:r>
            <a:endParaRPr lang="en-US" sz="4700">
              <a:cs typeface="Times New Roman" pitchFamily="27" charset="0"/>
            </a:endParaRPr>
          </a:p>
          <a:p>
            <a:pPr marL="497840" indent="-448945" defTabSz="3709346">
              <a:spcBef>
                <a:spcPct val="50000"/>
              </a:spcBef>
              <a:buFontTx/>
              <a:buChar char="•"/>
            </a:pPr>
            <a:r>
              <a:rPr lang="en-US" sz="4700" b="1"/>
              <a:t>Point of Interest Detection</a:t>
            </a:r>
            <a:endParaRPr lang="en-US" sz="4700" b="1">
              <a:cs typeface="Times New Roman" pitchFamily="27" charset="0"/>
            </a:endParaRPr>
          </a:p>
          <a:p>
            <a:pPr marL="955040" lvl="1" indent="-448945" defTabSz="3709346">
              <a:spcBef>
                <a:spcPct val="50000"/>
              </a:spcBef>
              <a:buFontTx/>
              <a:buChar char="•"/>
            </a:pPr>
            <a:r>
              <a:rPr lang="en-US" sz="4700" dirty="0">
                <a:latin typeface="Times New Roman"/>
                <a:cs typeface="Times New Roman"/>
              </a:rPr>
              <a:t>A POI should automatically be flagged when it is encountered by the sensors.</a:t>
            </a:r>
          </a:p>
          <a:p>
            <a:pPr marL="506095" lvl="1" defTabSz="3709346">
              <a:spcBef>
                <a:spcPct val="50000"/>
              </a:spcBef>
            </a:pPr>
            <a:endParaRPr lang="en-US" sz="4700" b="1">
              <a:cs typeface="Times New Roman"/>
            </a:endParaRPr>
          </a:p>
        </p:txBody>
      </p:sp>
      <p:sp>
        <p:nvSpPr>
          <p:cNvPr id="17" name="Text Box 10"/>
          <p:cNvSpPr txBox="1">
            <a:spLocks noChangeArrowheads="1"/>
          </p:cNvSpPr>
          <p:nvPr/>
        </p:nvSpPr>
        <p:spPr bwMode="auto">
          <a:xfrm>
            <a:off x="38389794" y="36133736"/>
            <a:ext cx="11466559" cy="1631761"/>
          </a:xfrm>
          <a:prstGeom prst="rect">
            <a:avLst/>
          </a:prstGeom>
          <a:noFill/>
          <a:ln w="9525">
            <a:noFill/>
            <a:miter lim="800000"/>
            <a:headEnd/>
            <a:tailEnd/>
          </a:ln>
        </p:spPr>
        <p:txBody>
          <a:bodyPr wrap="square" lIns="445950" tIns="449850" rIns="445950" bIns="449850" anchor="t">
            <a:spAutoFit/>
          </a:bodyPr>
          <a:lstStyle/>
          <a:p>
            <a:pPr marL="471170" indent="-471170" algn="ctr" defTabSz="4461691">
              <a:spcBef>
                <a:spcPct val="50000"/>
              </a:spcBef>
            </a:pPr>
            <a:r>
              <a:rPr lang="en-US" sz="4700">
                <a:latin typeface="Times New Roman"/>
                <a:cs typeface="Times New Roman"/>
              </a:rPr>
              <a:t>Jon Miner</a:t>
            </a:r>
            <a:endParaRPr lang="en-US" sz="4700" i="1">
              <a:latin typeface="Times New Roman"/>
              <a:cs typeface="Times New Roman"/>
            </a:endParaRPr>
          </a:p>
        </p:txBody>
      </p:sp>
      <p:sp>
        <p:nvSpPr>
          <p:cNvPr id="18" name="TextBox 17"/>
          <p:cNvSpPr txBox="1"/>
          <p:nvPr/>
        </p:nvSpPr>
        <p:spPr>
          <a:xfrm>
            <a:off x="38382104" y="15380952"/>
            <a:ext cx="11986371" cy="15078852"/>
          </a:xfrm>
          <a:prstGeom prst="rect">
            <a:avLst/>
          </a:prstGeom>
          <a:noFill/>
        </p:spPr>
        <p:txBody>
          <a:bodyPr wrap="square" lIns="267897" tIns="267897" rIns="267897" bIns="267897" rtlCol="0" anchor="t">
            <a:spAutoFit/>
          </a:bodyPr>
          <a:lstStyle/>
          <a:p>
            <a:pPr defTabSz="4461691">
              <a:spcBef>
                <a:spcPct val="30000"/>
              </a:spcBef>
            </a:pPr>
            <a:r>
              <a:rPr lang="en-US" sz="4700">
                <a:latin typeface="Times New Roman"/>
                <a:cs typeface="Times New Roman"/>
              </a:rPr>
              <a:t>The app is able to place POIs on the map   based on our data sets gathered.</a:t>
            </a:r>
            <a:endParaRPr lang="en-US"/>
          </a:p>
          <a:p>
            <a:pPr defTabSz="4461691">
              <a:spcBef>
                <a:spcPct val="30000"/>
              </a:spcBef>
            </a:pPr>
            <a:r>
              <a:rPr lang="en-US" sz="4700">
                <a:latin typeface="Times New Roman"/>
                <a:cs typeface="Times New Roman"/>
              </a:rPr>
              <a:t>We have also made progress toward running the app on MacOS and running on Windows using Windows Subsystem for Linux, making</a:t>
            </a:r>
            <a:br>
              <a:rPr lang="en-US" sz="4700"/>
            </a:br>
            <a:r>
              <a:rPr lang="en-US" sz="4700">
                <a:latin typeface="Times New Roman"/>
                <a:cs typeface="Times New Roman"/>
              </a:rPr>
              <a:t>testing and debugging easier and more convenient.</a:t>
            </a:r>
          </a:p>
          <a:p>
            <a:pPr defTabSz="4461691">
              <a:spcBef>
                <a:spcPct val="30000"/>
              </a:spcBef>
            </a:pPr>
            <a:endParaRPr lang="en-US" sz="4700">
              <a:latin typeface="Times New Roman"/>
              <a:cs typeface="Times New Roman"/>
            </a:endParaRPr>
          </a:p>
          <a:p>
            <a:pPr defTabSz="4461691">
              <a:spcBef>
                <a:spcPct val="30000"/>
              </a:spcBef>
            </a:pPr>
            <a:r>
              <a:rPr lang="en-US" sz="4700"/>
              <a:t>Conclusions:</a:t>
            </a:r>
          </a:p>
          <a:p>
            <a:pPr marL="557530" indent="-557530" defTabSz="4461691">
              <a:spcBef>
                <a:spcPct val="30000"/>
              </a:spcBef>
              <a:buFont typeface="Arial" panose="020B0604020202020204" pitchFamily="34" charset="0"/>
              <a:buChar char="•"/>
            </a:pPr>
            <a:r>
              <a:rPr lang="en-US" sz="4700">
                <a:latin typeface="Times New Roman"/>
                <a:cs typeface="Times New Roman"/>
              </a:rPr>
              <a:t>Identifying potential damage to railroad tracks early is extremely important so that repairs can be made before an accident occurs.</a:t>
            </a:r>
          </a:p>
          <a:p>
            <a:pPr marL="557530" indent="-557530" defTabSz="4461691">
              <a:spcBef>
                <a:spcPct val="30000"/>
              </a:spcBef>
              <a:buFont typeface="Arial" panose="020B0604020202020204" pitchFamily="34" charset="0"/>
              <a:buChar char="•"/>
            </a:pPr>
            <a:r>
              <a:rPr lang="en-US" sz="4700">
                <a:latin typeface="Times New Roman"/>
                <a:cs typeface="Times New Roman"/>
              </a:rPr>
              <a:t>Collecting accurate and precise data is crucial for reliably identifying potential points of interest.</a:t>
            </a:r>
          </a:p>
          <a:p>
            <a:pPr marL="557530" indent="-557530" defTabSz="4461691">
              <a:spcBef>
                <a:spcPct val="30000"/>
              </a:spcBef>
              <a:buFont typeface="Arial" panose="020B0604020202020204" pitchFamily="34" charset="0"/>
              <a:buChar char="•"/>
            </a:pPr>
            <a:r>
              <a:rPr lang="en-US" sz="4700">
                <a:latin typeface="Times New Roman"/>
                <a:cs typeface="Times New Roman"/>
              </a:rPr>
              <a:t>Additional machine learning methods may assist with POI detection.</a:t>
            </a:r>
          </a:p>
        </p:txBody>
      </p:sp>
      <p:sp>
        <p:nvSpPr>
          <p:cNvPr id="25" name="TextBox 24"/>
          <p:cNvSpPr txBox="1"/>
          <p:nvPr/>
        </p:nvSpPr>
        <p:spPr>
          <a:xfrm>
            <a:off x="26210919" y="6081921"/>
            <a:ext cx="11346224" cy="2666224"/>
          </a:xfrm>
          <a:prstGeom prst="rect">
            <a:avLst/>
          </a:prstGeom>
          <a:noFill/>
        </p:spPr>
        <p:txBody>
          <a:bodyPr wrap="square" lIns="267897" tIns="267897" rIns="267897" bIns="267897" rtlCol="0" anchor="t">
            <a:spAutoFit/>
          </a:bodyPr>
          <a:lstStyle/>
          <a:p>
            <a:pPr defTabSz="4461691">
              <a:spcBef>
                <a:spcPct val="30000"/>
              </a:spcBef>
            </a:pPr>
            <a:endParaRPr lang="en-US" sz="3000"/>
          </a:p>
          <a:p>
            <a:pPr defTabSz="4461691">
              <a:spcBef>
                <a:spcPct val="30000"/>
              </a:spcBef>
            </a:pPr>
            <a:r>
              <a:rPr lang="en-US" sz="4700">
                <a:latin typeface="Times New Roman"/>
                <a:cs typeface="Times New Roman"/>
              </a:rPr>
              <a:t>The original IMU display showed only the current data of pitch, roll, and yaw:</a:t>
            </a:r>
          </a:p>
        </p:txBody>
      </p:sp>
      <p:sp>
        <p:nvSpPr>
          <p:cNvPr id="28" name="TextBox 27"/>
          <p:cNvSpPr txBox="1"/>
          <p:nvPr/>
        </p:nvSpPr>
        <p:spPr>
          <a:xfrm>
            <a:off x="38439126" y="30263125"/>
            <a:ext cx="11514938" cy="1932469"/>
          </a:xfrm>
          <a:prstGeom prst="rect">
            <a:avLst/>
          </a:prstGeom>
          <a:solidFill>
            <a:srgbClr val="87212E"/>
          </a:solidFill>
          <a:ln>
            <a:noFill/>
          </a:ln>
        </p:spPr>
        <p:style>
          <a:lnRef idx="1">
            <a:schemeClr val="accent4"/>
          </a:lnRef>
          <a:fillRef idx="3">
            <a:schemeClr val="accent4"/>
          </a:fillRef>
          <a:effectRef idx="2">
            <a:schemeClr val="accent4"/>
          </a:effectRef>
          <a:fontRef idx="minor">
            <a:schemeClr val="lt1"/>
          </a:fontRef>
        </p:style>
        <p:txBody>
          <a:bodyPr wrap="square" lIns="267897" tIns="267897" rIns="267897" bIns="267897" rtlCol="0" anchor="ctr" anchorCtr="0">
            <a:normAutofit/>
          </a:bodyPr>
          <a:lstStyle/>
          <a:p>
            <a:pPr algn="ctr">
              <a:spcAft>
                <a:spcPts val="0"/>
              </a:spcAft>
            </a:pPr>
            <a:r>
              <a:rPr lang="en-US" sz="4700" b="1">
                <a:latin typeface="Arial"/>
                <a:cs typeface="Arial"/>
              </a:rPr>
              <a:t>Next Steps</a:t>
            </a:r>
          </a:p>
        </p:txBody>
      </p:sp>
      <p:sp>
        <p:nvSpPr>
          <p:cNvPr id="27" name="Rectangle 26"/>
          <p:cNvSpPr/>
          <p:nvPr/>
        </p:nvSpPr>
        <p:spPr>
          <a:xfrm>
            <a:off x="13790589" y="8201708"/>
            <a:ext cx="11321108" cy="10216019"/>
          </a:xfrm>
          <a:prstGeom prst="rect">
            <a:avLst/>
          </a:prstGeom>
        </p:spPr>
        <p:txBody>
          <a:bodyPr wrap="square" lIns="89300" tIns="44649" rIns="89300" bIns="44649">
            <a:spAutoFit/>
          </a:bodyPr>
          <a:lstStyle/>
          <a:p>
            <a:pPr marL="49205" indent="-49205" defTabSz="3709346">
              <a:spcBef>
                <a:spcPct val="50000"/>
              </a:spcBef>
            </a:pPr>
            <a:r>
              <a:rPr lang="en-US" sz="4700"/>
              <a:t>Our focuses for the </a:t>
            </a:r>
            <a:r>
              <a:rPr lang="en-US" sz="4700" err="1"/>
              <a:t>PiRail</a:t>
            </a:r>
            <a:r>
              <a:rPr lang="en-US" sz="4700"/>
              <a:t> project were on improving the user interface to make it easier to navigate, upgrading the launcher to streamline the development process, and implementing automatic POI detection that will appear on the map. </a:t>
            </a:r>
          </a:p>
          <a:p>
            <a:pPr marL="49205" indent="-49205" defTabSz="3709346">
              <a:spcBef>
                <a:spcPct val="50000"/>
              </a:spcBef>
            </a:pPr>
            <a:r>
              <a:rPr lang="en-US" sz="4700"/>
              <a:t>We planned to analyze the data to find the largest differences in acceleration between adjacent data points, and add new POIs based on the 25 greatest differences found.</a:t>
            </a:r>
          </a:p>
          <a:p>
            <a:pPr marL="49205" indent="-49205" defTabSz="3709346">
              <a:spcBef>
                <a:spcPct val="50000"/>
              </a:spcBef>
            </a:pPr>
            <a:r>
              <a:rPr lang="en-US" sz="4700"/>
              <a:t>The user interface was also a point that needed to be improved, as the IMU display was extremely limited in what it could do.</a:t>
            </a:r>
          </a:p>
        </p:txBody>
      </p:sp>
      <p:sp>
        <p:nvSpPr>
          <p:cNvPr id="33" name="TextBox 32"/>
          <p:cNvSpPr txBox="1"/>
          <p:nvPr/>
        </p:nvSpPr>
        <p:spPr>
          <a:xfrm>
            <a:off x="13685144" y="21948983"/>
            <a:ext cx="11418019" cy="15006525"/>
          </a:xfrm>
          <a:prstGeom prst="rect">
            <a:avLst/>
          </a:prstGeom>
          <a:noFill/>
        </p:spPr>
        <p:txBody>
          <a:bodyPr wrap="square" lIns="267897" tIns="267897" rIns="267897" bIns="267897" rtlCol="0" anchor="t">
            <a:spAutoFit/>
          </a:bodyPr>
          <a:lstStyle/>
          <a:p>
            <a:pPr marL="48895" indent="-48895" defTabSz="3709346">
              <a:spcBef>
                <a:spcPct val="50000"/>
              </a:spcBef>
            </a:pPr>
            <a:r>
              <a:rPr lang="en-US" sz="4700" dirty="0">
                <a:latin typeface="Times New Roman"/>
                <a:cs typeface="Times New Roman"/>
              </a:rPr>
              <a:t>Data was collected on the Cotton Valley Rail Trail in Wolfeboro, NH. An experiment was conducted in which a rail cart equipped with the </a:t>
            </a:r>
            <a:r>
              <a:rPr lang="en-US" sz="4700" dirty="0" err="1">
                <a:latin typeface="Times New Roman"/>
                <a:cs typeface="Times New Roman"/>
              </a:rPr>
              <a:t>PiRail</a:t>
            </a:r>
            <a:r>
              <a:rPr lang="en-US" sz="4700" dirty="0">
                <a:latin typeface="Times New Roman"/>
                <a:cs typeface="Times New Roman"/>
              </a:rPr>
              <a:t> box was pushed over a variety of artificial bumps placed on an otherwise well- maintained rail segment. Two recordings were also done on prolonged railcar trips.</a:t>
            </a:r>
            <a:endParaRPr lang="en-US" dirty="0">
              <a:latin typeface="Times New Roman"/>
              <a:cs typeface="Times New Roman"/>
            </a:endParaRPr>
          </a:p>
          <a:p>
            <a:pPr marL="48895" indent="-48895" defTabSz="3709346">
              <a:spcBef>
                <a:spcPct val="50000"/>
              </a:spcBef>
            </a:pPr>
            <a:r>
              <a:rPr lang="en-US" sz="4700"/>
              <a:t>Data analysis was performed outside of the app on the datasets from Wolfeboro.</a:t>
            </a:r>
            <a:endParaRPr lang="en-US" sz="4700">
              <a:cs typeface="Times New Roman" pitchFamily="27" charset="0"/>
            </a:endParaRPr>
          </a:p>
          <a:p>
            <a:pPr marL="48895" indent="-48895" defTabSz="3709346">
              <a:spcBef>
                <a:spcPct val="50000"/>
              </a:spcBef>
            </a:pPr>
            <a:r>
              <a:rPr lang="en-US" sz="4700"/>
              <a:t>The data can then be fed into the app for viewing, and POIs can be displayed based on the analysis.</a:t>
            </a:r>
            <a:endParaRPr lang="en-US" sz="4700">
              <a:cs typeface="Times New Roman" pitchFamily="27" charset="0"/>
            </a:endParaRPr>
          </a:p>
          <a:p>
            <a:pPr marL="48895" indent="-48895" defTabSz="3709346">
              <a:spcBef>
                <a:spcPct val="50000"/>
              </a:spcBef>
            </a:pPr>
            <a:r>
              <a:rPr lang="en-US" sz="4700" dirty="0">
                <a:latin typeface="Times New Roman"/>
                <a:cs typeface="Times New Roman"/>
              </a:rPr>
              <a:t>Our sponsor runs a test bed that simulates the behavior of the </a:t>
            </a:r>
            <a:r>
              <a:rPr lang="en-US" sz="4700" dirty="0" err="1">
                <a:latin typeface="Times New Roman"/>
                <a:cs typeface="Times New Roman"/>
              </a:rPr>
              <a:t>PiRail</a:t>
            </a:r>
            <a:r>
              <a:rPr lang="en-US" sz="4700" dirty="0">
                <a:latin typeface="Times New Roman"/>
                <a:cs typeface="Times New Roman"/>
              </a:rPr>
              <a:t> device by feeding the app with data recorded from these previous real-world tests. We can access the test bed remotely for the purposes of testing.</a:t>
            </a:r>
          </a:p>
          <a:p>
            <a:pPr marL="49205" indent="-49205" defTabSz="3709346">
              <a:spcBef>
                <a:spcPct val="50000"/>
              </a:spcBef>
            </a:pPr>
            <a:endParaRPr lang="en-US" sz="4700"/>
          </a:p>
        </p:txBody>
      </p:sp>
      <p:sp>
        <p:nvSpPr>
          <p:cNvPr id="50" name="TextBox 49"/>
          <p:cNvSpPr txBox="1"/>
          <p:nvPr/>
        </p:nvSpPr>
        <p:spPr>
          <a:xfrm>
            <a:off x="38433639" y="32199392"/>
            <a:ext cx="11986371" cy="1987576"/>
          </a:xfrm>
          <a:prstGeom prst="rect">
            <a:avLst/>
          </a:prstGeom>
          <a:noFill/>
        </p:spPr>
        <p:txBody>
          <a:bodyPr wrap="square" lIns="267897" tIns="267897" rIns="267897" bIns="267897" rtlCol="0">
            <a:spAutoFit/>
          </a:bodyPr>
          <a:lstStyle/>
          <a:p>
            <a:pPr marL="558118" indent="-558118" defTabSz="4461691">
              <a:spcBef>
                <a:spcPct val="30000"/>
              </a:spcBef>
              <a:buFont typeface="Arial" panose="020B0604020202020204" pitchFamily="34" charset="0"/>
              <a:buChar char="•"/>
            </a:pPr>
            <a:r>
              <a:rPr lang="en-US" sz="4700"/>
              <a:t>Test the POI detection to see whether it can accurately detect damage to rails. </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23551" y="1682813"/>
            <a:ext cx="10058400" cy="2929062"/>
          </a:xfrm>
          <a:prstGeom prst="rect">
            <a:avLst/>
          </a:prstGeom>
        </p:spPr>
      </p:pic>
      <p:sp>
        <p:nvSpPr>
          <p:cNvPr id="14" name="Rectangle 13">
            <a:extLst>
              <a:ext uri="{FF2B5EF4-FFF2-40B4-BE49-F238E27FC236}">
                <a16:creationId xmlns:a16="http://schemas.microsoft.com/office/drawing/2014/main" id="{6692B071-258B-E18F-0D43-5E877F09812B}"/>
              </a:ext>
            </a:extLst>
          </p:cNvPr>
          <p:cNvSpPr/>
          <p:nvPr/>
        </p:nvSpPr>
        <p:spPr bwMode="auto">
          <a:xfrm>
            <a:off x="30504839" y="955984"/>
            <a:ext cx="8046720" cy="420035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1100138"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a:ln>
                <a:noFill/>
              </a:ln>
              <a:solidFill>
                <a:schemeClr val="tx1"/>
              </a:solidFill>
              <a:effectLst/>
              <a:latin typeface="Times New Roman" pitchFamily="27" charset="0"/>
            </a:endParaRPr>
          </a:p>
        </p:txBody>
      </p:sp>
      <p:pic>
        <p:nvPicPr>
          <p:cNvPr id="13" name="Picture 12">
            <a:extLst>
              <a:ext uri="{FF2B5EF4-FFF2-40B4-BE49-F238E27FC236}">
                <a16:creationId xmlns:a16="http://schemas.microsoft.com/office/drawing/2014/main" id="{C5C75D96-85E4-1195-4937-2F3DF252E81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691352" y="528418"/>
            <a:ext cx="8442999" cy="4748190"/>
          </a:xfrm>
          <a:prstGeom prst="rect">
            <a:avLst/>
          </a:prstGeom>
        </p:spPr>
      </p:pic>
      <p:sp>
        <p:nvSpPr>
          <p:cNvPr id="19" name="TextBox 18">
            <a:extLst>
              <a:ext uri="{FF2B5EF4-FFF2-40B4-BE49-F238E27FC236}">
                <a16:creationId xmlns:a16="http://schemas.microsoft.com/office/drawing/2014/main" id="{14809CA5-437A-58BF-7996-D385541D0694}"/>
              </a:ext>
            </a:extLst>
          </p:cNvPr>
          <p:cNvSpPr txBox="1"/>
          <p:nvPr/>
        </p:nvSpPr>
        <p:spPr>
          <a:xfrm>
            <a:off x="13788682" y="26095002"/>
            <a:ext cx="184731" cy="538609"/>
          </a:xfrm>
          <a:prstGeom prst="rect">
            <a:avLst/>
          </a:prstGeom>
          <a:noFill/>
        </p:spPr>
        <p:txBody>
          <a:bodyPr wrap="none" rtlCol="0">
            <a:spAutoFit/>
          </a:bodyPr>
          <a:lstStyle/>
          <a:p>
            <a:endParaRPr lang="en-US"/>
          </a:p>
        </p:txBody>
      </p:sp>
      <p:sp>
        <p:nvSpPr>
          <p:cNvPr id="20" name="TextBox 19">
            <a:extLst>
              <a:ext uri="{FF2B5EF4-FFF2-40B4-BE49-F238E27FC236}">
                <a16:creationId xmlns:a16="http://schemas.microsoft.com/office/drawing/2014/main" id="{50B7F6B5-40A4-B269-FB8E-2086573AD7CD}"/>
              </a:ext>
            </a:extLst>
          </p:cNvPr>
          <p:cNvSpPr txBox="1"/>
          <p:nvPr/>
        </p:nvSpPr>
        <p:spPr>
          <a:xfrm>
            <a:off x="26129310" y="19738308"/>
            <a:ext cx="11346224" cy="2710851"/>
          </a:xfrm>
          <a:prstGeom prst="rect">
            <a:avLst/>
          </a:prstGeom>
          <a:noFill/>
        </p:spPr>
        <p:txBody>
          <a:bodyPr wrap="square" lIns="267897" tIns="267897" rIns="267897" bIns="267897" rtlCol="0" anchor="t">
            <a:spAutoFit/>
          </a:bodyPr>
          <a:lstStyle/>
          <a:p>
            <a:pPr defTabSz="4461691">
              <a:spcBef>
                <a:spcPct val="30000"/>
              </a:spcBef>
            </a:pPr>
            <a:r>
              <a:rPr lang="en-US" sz="4700">
                <a:latin typeface="Times New Roman"/>
                <a:cs typeface="Times New Roman"/>
              </a:rPr>
              <a:t>We added a display that can show the IMU data as it changes over time as well as updating the overall GUI:</a:t>
            </a:r>
          </a:p>
        </p:txBody>
      </p:sp>
      <p:pic>
        <p:nvPicPr>
          <p:cNvPr id="21" name="Picture 20">
            <a:extLst>
              <a:ext uri="{FF2B5EF4-FFF2-40B4-BE49-F238E27FC236}">
                <a16:creationId xmlns:a16="http://schemas.microsoft.com/office/drawing/2014/main" id="{E2A78791-81AE-A64E-AE34-AA9549C62949}"/>
              </a:ext>
            </a:extLst>
          </p:cNvPr>
          <p:cNvPicPr>
            <a:picLocks noChangeAspect="1"/>
          </p:cNvPicPr>
          <p:nvPr/>
        </p:nvPicPr>
        <p:blipFill>
          <a:blip r:embed="rId5"/>
          <a:srcRect t="5279" b="4049"/>
          <a:stretch>
            <a:fillRect/>
          </a:stretch>
        </p:blipFill>
        <p:spPr>
          <a:xfrm>
            <a:off x="27881782" y="8745942"/>
            <a:ext cx="7851659" cy="7532609"/>
          </a:xfrm>
          <a:prstGeom prst="rect">
            <a:avLst/>
          </a:prstGeom>
          <a:ln w="44450">
            <a:solidFill>
              <a:schemeClr val="tx1"/>
            </a:solidFill>
          </a:ln>
        </p:spPr>
      </p:pic>
      <p:sp>
        <p:nvSpPr>
          <p:cNvPr id="26" name="TextBox 25">
            <a:extLst>
              <a:ext uri="{FF2B5EF4-FFF2-40B4-BE49-F238E27FC236}">
                <a16:creationId xmlns:a16="http://schemas.microsoft.com/office/drawing/2014/main" id="{6A44C7A0-B5E3-884C-194D-D6E42B6A0AA3}"/>
              </a:ext>
            </a:extLst>
          </p:cNvPr>
          <p:cNvSpPr txBox="1"/>
          <p:nvPr/>
        </p:nvSpPr>
        <p:spPr>
          <a:xfrm>
            <a:off x="26061455" y="15434268"/>
            <a:ext cx="11346224" cy="4112773"/>
          </a:xfrm>
          <a:prstGeom prst="rect">
            <a:avLst/>
          </a:prstGeom>
          <a:noFill/>
        </p:spPr>
        <p:txBody>
          <a:bodyPr wrap="square" lIns="267897" tIns="267897" rIns="267897" bIns="267897" rtlCol="0">
            <a:spAutoFit/>
          </a:bodyPr>
          <a:lstStyle/>
          <a:p>
            <a:pPr defTabSz="4461691">
              <a:spcBef>
                <a:spcPct val="30000"/>
              </a:spcBef>
            </a:pPr>
            <a:endParaRPr lang="en-US" sz="3000"/>
          </a:p>
          <a:p>
            <a:pPr defTabSz="4461691">
              <a:spcBef>
                <a:spcPct val="30000"/>
              </a:spcBef>
            </a:pPr>
            <a:r>
              <a:rPr lang="en-US" sz="4700"/>
              <a:t>This was problematic because it made it difficult to understand the larger patterns that were happening in the data and identify unusual activity at a glance.</a:t>
            </a:r>
          </a:p>
        </p:txBody>
      </p:sp>
      <p:sp>
        <p:nvSpPr>
          <p:cNvPr id="3" name="Rectangle 2">
            <a:extLst>
              <a:ext uri="{FF2B5EF4-FFF2-40B4-BE49-F238E27FC236}">
                <a16:creationId xmlns:a16="http://schemas.microsoft.com/office/drawing/2014/main" id="{974BA875-4B85-A759-DFAF-C384528D8677}"/>
              </a:ext>
            </a:extLst>
          </p:cNvPr>
          <p:cNvSpPr/>
          <p:nvPr/>
        </p:nvSpPr>
        <p:spPr>
          <a:xfrm>
            <a:off x="1198639" y="28468033"/>
            <a:ext cx="11539603" cy="10443737"/>
          </a:xfrm>
          <a:prstGeom prst="rect">
            <a:avLst/>
          </a:prstGeom>
        </p:spPr>
        <p:txBody>
          <a:bodyPr wrap="square" lIns="267897" tIns="267897" rIns="267897" bIns="267897" anchor="t">
            <a:spAutoFit/>
          </a:bodyPr>
          <a:lstStyle/>
          <a:p>
            <a:pPr marL="48895" defTabSz="3709346">
              <a:spcBef>
                <a:spcPct val="50000"/>
              </a:spcBef>
            </a:pPr>
            <a:r>
              <a:rPr lang="en-US" sz="4700" b="1">
                <a:latin typeface="Times New Roman"/>
                <a:cs typeface="Times New Roman"/>
              </a:rPr>
              <a:t>Non-Functional</a:t>
            </a:r>
          </a:p>
          <a:p>
            <a:pPr marL="734695" indent="-685800" defTabSz="3709346">
              <a:spcBef>
                <a:spcPct val="50000"/>
              </a:spcBef>
              <a:buFont typeface="Arial"/>
              <a:buChar char="•"/>
            </a:pPr>
            <a:r>
              <a:rPr lang="en-US" sz="4700" b="1">
                <a:latin typeface="Times New Roman"/>
                <a:cs typeface="Times New Roman"/>
              </a:rPr>
              <a:t>Thorough Documentation</a:t>
            </a:r>
          </a:p>
          <a:p>
            <a:pPr marL="1191260" lvl="1" indent="-685800" defTabSz="3709346">
              <a:spcBef>
                <a:spcPct val="50000"/>
              </a:spcBef>
              <a:buFont typeface="Arial"/>
              <a:buChar char="•"/>
            </a:pPr>
            <a:r>
              <a:rPr lang="en-US" sz="4700">
                <a:latin typeface="Times New Roman"/>
                <a:cs typeface="Times New Roman"/>
              </a:rPr>
              <a:t>Those working on </a:t>
            </a:r>
            <a:r>
              <a:rPr lang="en-US" sz="4700" err="1">
                <a:latin typeface="Times New Roman"/>
                <a:cs typeface="Times New Roman"/>
              </a:rPr>
              <a:t>th</a:t>
            </a:r>
            <a:r>
              <a:rPr lang="en-US" sz="4700">
                <a:latin typeface="Times New Roman"/>
                <a:cs typeface="Times New Roman"/>
              </a:rPr>
              <a:t>e project after us should be able to easily pick up where we left off</a:t>
            </a:r>
          </a:p>
          <a:p>
            <a:pPr marL="734695" indent="-685800" defTabSz="3709346">
              <a:spcBef>
                <a:spcPct val="50000"/>
              </a:spcBef>
              <a:buFont typeface="Arial"/>
              <a:buChar char="•"/>
            </a:pPr>
            <a:r>
              <a:rPr lang="en-US" sz="4700" b="1">
                <a:latin typeface="Times New Roman"/>
                <a:cs typeface="Times New Roman"/>
              </a:rPr>
              <a:t>Easily Usable GUI</a:t>
            </a:r>
          </a:p>
          <a:p>
            <a:pPr marL="1191260" lvl="1" indent="-685800" defTabSz="3709346">
              <a:spcBef>
                <a:spcPct val="50000"/>
              </a:spcBef>
              <a:buFont typeface="Arial"/>
              <a:buChar char="•"/>
            </a:pPr>
            <a:r>
              <a:rPr lang="en-US" sz="4700">
                <a:latin typeface="Times New Roman"/>
                <a:cs typeface="Times New Roman"/>
              </a:rPr>
              <a:t>Any railroad operator/maintainer should be able to go onto our app and </a:t>
            </a:r>
            <a:r>
              <a:rPr lang="en-US" sz="4700" err="1">
                <a:latin typeface="Times New Roman"/>
                <a:cs typeface="Times New Roman"/>
              </a:rPr>
              <a:t>easil</a:t>
            </a:r>
            <a:r>
              <a:rPr lang="en-US" sz="4700">
                <a:latin typeface="Times New Roman"/>
                <a:cs typeface="Times New Roman"/>
              </a:rPr>
              <a:t>y read the data/know when </a:t>
            </a:r>
            <a:r>
              <a:rPr lang="en-US" sz="4700" err="1">
                <a:latin typeface="Times New Roman"/>
                <a:cs typeface="Times New Roman"/>
              </a:rPr>
              <a:t>somethi</a:t>
            </a:r>
            <a:r>
              <a:rPr lang="en-US" sz="4700">
                <a:latin typeface="Times New Roman"/>
                <a:cs typeface="Times New Roman"/>
              </a:rPr>
              <a:t>ng is wrong</a:t>
            </a:r>
          </a:p>
          <a:p>
            <a:pPr marL="48895" defTabSz="3709346">
              <a:spcBef>
                <a:spcPct val="50000"/>
              </a:spcBef>
            </a:pPr>
            <a:endParaRPr lang="en-US" sz="4700">
              <a:latin typeface="Times New Roman"/>
              <a:cs typeface="Times New Roman"/>
            </a:endParaRPr>
          </a:p>
        </p:txBody>
      </p:sp>
      <p:pic>
        <p:nvPicPr>
          <p:cNvPr id="22" name="Picture 21" descr="A map of a city&#10;&#10;AI-generated content may be incorrect.">
            <a:extLst>
              <a:ext uri="{FF2B5EF4-FFF2-40B4-BE49-F238E27FC236}">
                <a16:creationId xmlns:a16="http://schemas.microsoft.com/office/drawing/2014/main" id="{C3B3BDA1-B686-8933-D260-6E097DC8CCA9}"/>
              </a:ext>
            </a:extLst>
          </p:cNvPr>
          <p:cNvPicPr>
            <a:picLocks noChangeAspect="1"/>
          </p:cNvPicPr>
          <p:nvPr/>
        </p:nvPicPr>
        <p:blipFill>
          <a:blip r:embed="rId6"/>
          <a:srcRect t="13845" r="-419" b="-880"/>
          <a:stretch>
            <a:fillRect/>
          </a:stretch>
        </p:blipFill>
        <p:spPr>
          <a:xfrm>
            <a:off x="38488213" y="6319234"/>
            <a:ext cx="5950347" cy="7489314"/>
          </a:xfrm>
          <a:prstGeom prst="rect">
            <a:avLst/>
          </a:prstGeom>
        </p:spPr>
      </p:pic>
      <p:sp>
        <p:nvSpPr>
          <p:cNvPr id="29" name="TextBox 28">
            <a:extLst>
              <a:ext uri="{FF2B5EF4-FFF2-40B4-BE49-F238E27FC236}">
                <a16:creationId xmlns:a16="http://schemas.microsoft.com/office/drawing/2014/main" id="{B209552D-CF9F-DB94-88EE-C24E1F47A639}"/>
              </a:ext>
            </a:extLst>
          </p:cNvPr>
          <p:cNvSpPr txBox="1"/>
          <p:nvPr/>
        </p:nvSpPr>
        <p:spPr>
          <a:xfrm>
            <a:off x="44439017" y="5514605"/>
            <a:ext cx="5401743" cy="7005873"/>
          </a:xfrm>
          <a:prstGeom prst="rect">
            <a:avLst/>
          </a:prstGeom>
          <a:noFill/>
        </p:spPr>
        <p:txBody>
          <a:bodyPr wrap="square" lIns="267897" tIns="267897" rIns="267897" bIns="267897" rtlCol="0" anchor="t">
            <a:spAutoFit/>
          </a:bodyPr>
          <a:lstStyle/>
          <a:p>
            <a:pPr defTabSz="4461691">
              <a:spcBef>
                <a:spcPct val="30000"/>
              </a:spcBef>
            </a:pPr>
            <a:endParaRPr lang="en-US" sz="3000"/>
          </a:p>
          <a:p>
            <a:pPr defTabSz="4461691">
              <a:spcBef>
                <a:spcPct val="30000"/>
              </a:spcBef>
            </a:pPr>
            <a:r>
              <a:rPr lang="en-US" sz="4700">
                <a:latin typeface="Times New Roman"/>
                <a:cs typeface="Times New Roman"/>
              </a:rPr>
              <a:t>We were able to make a system that automatically detects anomalies on pre-determined set ranges when reading through a data-set</a:t>
            </a:r>
            <a:endParaRPr lang="en-US"/>
          </a:p>
        </p:txBody>
      </p:sp>
      <p:pic>
        <p:nvPicPr>
          <p:cNvPr id="16" name="Picture 15" descr="A screenshot of a graph&#10;&#10;AI-generated content may be incorrect.">
            <a:extLst>
              <a:ext uri="{FF2B5EF4-FFF2-40B4-BE49-F238E27FC236}">
                <a16:creationId xmlns:a16="http://schemas.microsoft.com/office/drawing/2014/main" id="{2E84B768-F1FC-9B39-883D-65751C4F32B9}"/>
              </a:ext>
            </a:extLst>
          </p:cNvPr>
          <p:cNvPicPr>
            <a:picLocks noChangeAspect="1"/>
          </p:cNvPicPr>
          <p:nvPr/>
        </p:nvPicPr>
        <p:blipFill>
          <a:blip r:embed="rId7"/>
          <a:stretch>
            <a:fillRect/>
          </a:stretch>
        </p:blipFill>
        <p:spPr>
          <a:xfrm>
            <a:off x="26556638" y="22709100"/>
            <a:ext cx="10390725" cy="14053800"/>
          </a:xfrm>
          <a:prstGeom prst="rect">
            <a:avLst/>
          </a:prstGeom>
        </p:spPr>
      </p:pic>
    </p:spTree>
  </p:cSld>
  <p:clrMapOvr>
    <a:masterClrMapping/>
  </p:clrMapOvr>
</p:sld>
</file>

<file path=ppt/theme/theme1.xml><?xml version="1.0" encoding="utf-8"?>
<a:theme xmlns:a="http://schemas.openxmlformats.org/drawingml/2006/main" name="Blank">
  <a:themeElements>
    <a:clrScheme name="Blank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1001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Times New Roman" pitchFamily="27"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1001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Times New Roman" pitchFamily="27" charset="0"/>
          </a:defRPr>
        </a:defPPr>
      </a:lstStyle>
    </a:lnDef>
  </a:objectDefaults>
  <a:extraClrSchemeLst>
    <a:extraClrScheme>
      <a:clrScheme name="Blank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Custom</PresentationFormat>
  <Slides>1</Slides>
  <Notes>1</Notes>
  <HiddenSlides>0</HiddenSlide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Blank</vt:lpstr>
      <vt:lpstr>PowerPoint Presentation</vt:lpstr>
    </vt:vector>
  </TitlesOfParts>
  <Company>Calvin College</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Ellen Alderink</dc:creator>
  <cp:revision>31</cp:revision>
  <cp:lastPrinted>2002-12-02T18:20:07Z</cp:lastPrinted>
  <dcterms:created xsi:type="dcterms:W3CDTF">2011-03-15T12:21:07Z</dcterms:created>
  <dcterms:modified xsi:type="dcterms:W3CDTF">2026-04-07T03:19:59Z</dcterms:modified>
</cp:coreProperties>
</file>