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23" autoAdjust="0"/>
    <p:restoredTop sz="94434" autoAdjust="0"/>
  </p:normalViewPr>
  <p:slideViewPr>
    <p:cSldViewPr snapToGrid="0">
      <p:cViewPr>
        <p:scale>
          <a:sx n="41" d="100"/>
          <a:sy n="41" d="100"/>
        </p:scale>
        <p:origin x="15" y="-443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3:56.745"/>
    </inkml:context>
    <inkml:brush xml:id="br0">
      <inkml:brushProperty name="width" value="0.175" units="cm"/>
      <inkml:brushProperty name="height" value="0.35" units="cm"/>
      <inkml:brushProperty name="color" value="#FFFF00"/>
      <inkml:brushProperty name="tip" value="rectangle"/>
      <inkml:brushProperty name="rasterOp" value="maskPen"/>
    </inkml:brush>
  </inkml:definitions>
  <inkml:trace contextRef="#ctx0" brushRef="#br0">2124 4384 8527 0 0,'160'37'2'0'0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0.670"/>
    </inkml:context>
    <inkml:brush xml:id="br0">
      <inkml:brushProperty name="width" value="0.1" units="cm"/>
      <inkml:brushProperty name="height" value="0.1" units="cm"/>
      <inkml:brushProperty name="color" value="#E71224"/>
    </inkml:brush>
  </inkml:definitions>
  <inkml:trace contextRef="#ctx0" brushRef="#br0">39 217 1768 0 0,'0'0'27'0'0,"0"0"0"0"0,0 0 0 0 0,0-1-1 0 0,0 1 1 0 0,0 0 0 0 0,-1 0-1 0 0,1 0 1 0 0,0 0 0 0 0,0 0 0 0 0,0 0-1 0 0,0 0 1 0 0,0 0 0 0 0,0 0-1 0 0,0 0 1 0 0,0 0 0 0 0,0 0-1 0 0,0 0 1 0 0,-1 0 0 0 0,1 0 0 0 0,0 0-1 0 0,0 0 1 0 0,0-1 0 0 0,0 1-1 0 0,0 0 1 0 0,0 0 0 0 0,0 0 0 0 0,0 0-1 0 0,-1 1 1 0 0,1-1 0 0 0,0 0-1 0 0,0 0 1 0 0,0 0 0 0 0,0 0 0 0 0,0 0-1 0 0,0 0 1 0 0,0 0 0 0 0,0 0-1 0 0,0 0 1 0 0,-1 0 0 0 0,1 0 0 0 0,0 0-1 0 0,0 0 1 0 0,0 0 0 0 0,0 0-1 0 0,0 0 1 0 0,0 0 0 0 0,0 1 0 0 0,0-1-1 0 0,0 0 1 0 0,0 0 0 0 0,0 0-1 0 0,0 0 1 0 0,0 0 0 0 0,0 0 0 0 0,0 0-1 0 0,0 0 1 0 0,0 0 0 0 0,0 1-1 0 0,0-1 1 0 0,-1 0 0 0 0,1 0 0 0 0,1 0-1 0 0,-1 0 1 0 0,0 0 0 0 0,0 0-1 0 0,0 0 1 0 0,0 0 0 0 0,0 1 0 0 0,0-1-1 0 0,0 0 1 0 0,0 0 0 0 0,0 1-1 0 0,0-1 1 0 0,0 0-1 0 0,0 0 1 0 0,0 0 0 0 0,0 1-1 0 0,0-1 1 0 0,0 0 0 0 0,0 0-1 0 0,0 1 1 0 0,0-1-1 0 0,0 0 1 0 0,0 0 0 0 0,0 0-1 0 0,1 1 1 0 0,-1-1 0 0 0,0 0-1 0 0,0 0 1 0 0,0 0-1 0 0,0 1 1 0 0,1-1 0 0 0,-1 0-1 0 0,0 0 1 0 0,0 0 0 0 0,0 0-1 0 0,1 0 1 0 0,-1 1-1 0 0,0-1 1 0 0,0 0 0 0 0,0 0-1 0 0,1 0 1 0 0,0 0 150 0 0,0 1 0 0 0,0 0 0 0 0,-1-1 0 0 0,1 1-1 0 0,0 0 1 0 0,0 0 0 0 0,0-1 0 0 0,-1 1 0 0 0,1 0 0 0 0,0 0 0 0 0,-1 0 0 0 0,1 0 0 0 0,-1 0 0 0 0,1 0-1 0 0,-1 0 1 0 0,0 0 0 0 0,1 0 0 0 0,-1 0 0 0 0,0 0 0 0 0,0 0 0 0 0,1 0 0 0 0,-1 0 0 0 0,0 0 0 0 0,0 0-1 0 0,0 0 1 0 0,-1 0 0 0 0,1 0 0 0 0,0 0 0 0 0,0 1 0 0 0,-1 0 0 0 0,1 9-61 0 0,1-10-113 0 0,-1-1 0 0 0,0 1 1 0 0,0 0-1 0 0,0 0 1 0 0,0 0-1 0 0,0 0 1 0 0,0 0-1 0 0,0 0 1 0 0,0 0-1 0 0,0 0 0 0 0,0-1 1 0 0,0 1-1 0 0,-1 1 1 0 0,-1 4 7 0 0,0-1 0 0 0,0 1 0 0 0,-2 11 0 0 0,3-11-3 0 0,0-1 0 0 0,0 1 1 0 0,-1 0-1 0 0,-3 5 0 0 0,1-1-13 0 0,1-5-6 0 0,0 0-1 0 0,0 0 0 0 0,1 0 1 0 0,0 0-1 0 0,0 1 1 0 0,1-1-1 0 0,0 1 0 0 0,-2 10 1 0 0,0 6-328 0 0,2-19 265 0 0,0 0 0 0 0,1 0 0 0 0,0-1-1 0 0,-1 1 1 0 0,1 0 0 0 0,0 4 0 0 0,1 51-1282 0 0,4-17 328 0 0,-1-21 584 0 0,-4-16 359 0 0,0-1 0 0 0,1 1 0 0 0,-1-1-1 0 0,1 0 1 0 0,0 1 0 0 0,0-1 0 0 0,0 0 0 0 0,1 0 0 0 0,-1 0 0 0 0,4 6 0 0 0,-5-9 87 0 0,1 1 0 0 0,-1-1 1 0 0,1 0-1 0 0,-1 0 1 0 0,1 0-1 0 0,-1 0 0 0 0,1 1 1 0 0,-1-1-1 0 0,1 0 1 0 0,-1 0-1 0 0,1 0 1 0 0,-1 0-1 0 0,1 0 0 0 0,0 0 1 0 0,-1 0-1 0 0,1 0 1 0 0,-1 0-1 0 0,1-1 1 0 0,-1 1-1 0 0,1 0 0 0 0,-1 0 1 0 0,1 0-1 0 0,-1-1 1 0 0,1 1-1 0 0,-1 0 1 0 0,0 0-1 0 0,1-1 0 0 0,-1 1 1 0 0,1 0-1 0 0,-1-1 1 0 0,2 0 118 0 0,-1 0 1 0 0,0 0 0 0 0,0 0-1 0 0,0 0 1 0 0,0 0 0 0 0,0-1-1 0 0,0 1 1 0 0,0 0 0 0 0,0 0-1 0 0,0-2 1 0 0,18-25 1545 0 0,-9 6-1147 0 0,19-29 0 0 0,6-14 35 0 0,-29 53-395 0 0,14-19-1 0 0,-13 20-30 0 0,-1 1-1 0 0,9-19 0 0 0,2-4 73 0 0,1 1 1 0 0,1 1-1 0 0,27-34 0 0 0,-43 61-183 0 0,12-14 122 0 0,0 1 0 0 0,22-19 0 0 0,-8 8-106 0 0,-20 20-45 0 0,1-1 1 0 0,0 1 0 0 0,0 1-1 0 0,1 0 1 0 0,0 0-1 0 0,0 1 1 0 0,0 1 0 0 0,1-1-1 0 0,0 2 1 0 0,0 0 0 0 0,1 0-1 0 0,17-2 1 0 0,-24 5-22 0 0,-1 1 1 0 0,0 0-1 0 0,0-1 1 0 0,1 2-1 0 0,-1-1 1 0 0,0 1-1 0 0,0-1 1 0 0,0 2-1 0 0,10 2 1 0 0,-11-3-16 0 0,-1 1 1 0 0,0 0-1 0 0,1 0 0 0 0,-1 0 1 0 0,0 0-1 0 0,0 0 0 0 0,0 1 1 0 0,0 0-1 0 0,0-1 0 0 0,-1 1 1 0 0,1 0-1 0 0,-1 0 0 0 0,4 7 1 0 0,4 6 80 0 0,-2 0-1 0 0,0 1 1 0 0,-1 0 0 0 0,9 29 0 0 0,-5 0 47 0 0,-3 0-1 0 0,-1 1 1 0 0,2 72 0 0 0,-19-10-643 0 0,7-68-2380 0 0,2-35 1000 0 0,1-6 1772 0 0,0 1 0 0 0,-1-1 0 0 0,1 1 0 0 0,0-1 0 0 0,0 1 0 0 0,0-1 0 0 0,0 1 0 0 0,0-1 0 0 0,0 1 0 0 0,0-1 0 0 0,0 1 0 0 0,0-1 0 0 0,0 1 0 0 0,0-1 0 0 0,0 1 1 0 0,0-1-1 0 0,0 1 0 0 0,0-1 0 0 0,1 1 0 0 0,-1-1 0 0 0,0 1 0 0 0,0-1 0 0 0,0 0 0 0 0,1 1 0 0 0,-1-1 0 0 0,0 1 0 0 0,3 1-850 0 0,2-1 519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08.276"/>
    </inkml:context>
    <inkml:brush xml:id="br0">
      <inkml:brushProperty name="width" value="0.1" units="cm"/>
      <inkml:brushProperty name="height" value="0.1" units="cm"/>
      <inkml:brushProperty name="color" value="#E71224"/>
    </inkml:brush>
  </inkml:definitions>
  <inkml:trace contextRef="#ctx0" brushRef="#br0">810 1063 1904 0 0,'-8'-5'1965'0'0,"7"4"-1942"0"0,1 1 0 0 0,-1 0 0 0 0,0 0 0 0 0,1-1 1 0 0,-1 1-1 0 0,1 0 0 0 0,-1 0 0 0 0,1-1 1 0 0,-1 1-1 0 0,1-1 0 0 0,-1 1 0 0 0,1-1 1 0 0,-1 1-1 0 0,1 0 0 0 0,0-1 0 0 0,-1 1 1 0 0,1-1-1 0 0,0 0 0 0 0,-1 1 0 0 0,1-1 0 0 0,0 1 1 0 0,0-1-1 0 0,0 1 0 0 0,-1-1 0 0 0,1 0 1 0 0,0 1-1 0 0,0-1 0 0 0,0-1 0 0 0,0 1 48 0 0,-1 0-1 0 0,1 0 1 0 0,-1 0 0 0 0,1-1-1 0 0,-1 1 1 0 0,1 0-1 0 0,-1 0 1 0 0,0 0-1 0 0,0 0 1 0 0,1 0 0 0 0,-1 0-1 0 0,0 0 1 0 0,0 1-1 0 0,0-1 1 0 0,0 0-1 0 0,0 0 1 0 0,0 1 0 0 0,0-1-1 0 0,0 0 1 0 0,-1 1-1 0 0,-1-1 1 0 0,-10-8 1030 0 0,9 7-898 0 0,1 0 1 0 0,-1 0-1 0 0,0 0 0 0 0,0 0 0 0 0,0 0 1 0 0,-1 1-1 0 0,1 0 0 0 0,-7-1 0 0 0,0-1 123 0 0,-8-3-216 0 0,-2 2 0 0 0,1 1 0 0 0,0 0-1 0 0,-1 1 1 0 0,1 1 0 0 0,-31 3-1 0 0,30 0-254 0 0,0 0 0 0 0,-38 11-1 0 0,31-5 51 0 0,1 1-1 0 0,0 2 1 0 0,1 0-1 0 0,-46 28 1 0 0,22-10-29 0 0,33-20 127 0 0,1 1 0 0 0,-1 1 0 0 0,1 0 1 0 0,-19 18-1 0 0,15-10-13 0 0,13-13-20 0 0,0 0 1 0 0,1 1-1 0 0,0 0 1 0 0,0 0-1 0 0,0 0 0 0 0,1 1 1 0 0,-6 11-1 0 0,4-5-19 0 0,4-9 35 0 0,1-1 1 0 0,-1 1-1 0 0,1 0 1 0 0,0 0-1 0 0,1 0 1 0 0,-1 1-1 0 0,1-1 1 0 0,0 0-1 0 0,0 1 1 0 0,0-1-1 0 0,1 1 1 0 0,0-1-1 0 0,0 1 1 0 0,1 6-1 0 0,2-4 22 0 0,-1-1 0 0 0,1 0 0 0 0,0 0 0 0 0,1 0 0 0 0,-1-1 0 0 0,1 1 0 0 0,1-1-1 0 0,-1 0 1 0 0,1 0 0 0 0,0 0 0 0 0,0-1 0 0 0,1 0 0 0 0,0 0 0 0 0,0 0 0 0 0,0 0 0 0 0,10 4 0 0 0,-3-1 3 0 0,1-1 1 0 0,0-1-1 0 0,0 0 1 0 0,1-1-1 0 0,-1 0 1 0 0,1-1-1 0 0,22 2 1 0 0,-29-5 2 0 0,19 3 73 0 0,0-1 0 0 0,0-1 0 0 0,0-2 0 0 0,33-3 0 0 0,55-18-48 0 0,-93 15-52 0 0,0 0 0 0 0,-1-1 0 0 0,25-13 0 0 0,87-57 220 0 0,-123 70-63 0 0,-1-1 0 0 0,13-12 0 0 0,-22 20-77 0 0,1-1 0 0 0,0 1 0 0 0,-1-1 0 0 0,1 0 0 0 0,0 1 0 0 0,-1-1 0 0 0,1 0 0 0 0,-1 1 1 0 0,1-1-1 0 0,-1 0 0 0 0,0 0 0 0 0,1 0 0 0 0,-1 1 0 0 0,0-1 0 0 0,1 0 0 0 0,-1 0 0 0 0,0 0 0 0 0,0 0 0 0 0,0 0 0 0 0,0 1 1 0 0,0-1-1 0 0,0 0 0 0 0,0 0 0 0 0,0 0 0 0 0,0 0 0 0 0,0 0 0 0 0,-1 0 0 0 0,1 1 0 0 0,0-1 0 0 0,0 0 0 0 0,-1 0 0 0 0,1 0 1 0 0,-1 1-1 0 0,1-1 0 0 0,-1 0 0 0 0,1 0 0 0 0,-1 1 0 0 0,1-1 0 0 0,-1 0 0 0 0,0 1 0 0 0,1-1 0 0 0,-1 1 0 0 0,0-1 0 0 0,1 1 1 0 0,-1-1-1 0 0,-1 0 0 0 0,-5-3 276 0 0,0 0 1 0 0,-1 1-1 0 0,1 0 0 0 0,-10-3 1 0 0,5 2-479 0 0,-1-1 138 0 0,0 1 0 0 0,-1 0-1 0 0,0 1 1 0 0,-21-2 0 0 0,-9-2-103 0 0,31 5 21 0 0,10 2 29 0 0,0 0 1 0 0,1-1-1 0 0,-1 0 0 0 0,0 1 1 0 0,0-1-1 0 0,-3-2 0 0 0,5 3 16 0 0,1 0 0 0 0,0-1 0 0 0,-1 1 1 0 0,1 0-1 0 0,0 0 0 0 0,-1 0 0 0 0,1-1 0 0 0,-1 1 0 0 0,1 0 1 0 0,0 0-1 0 0,-1 0 0 0 0,1 0 0 0 0,-1 0 0 0 0,1 0 0 0 0,-1 0 0 0 0,1 0 1 0 0,-1 0-1 0 0,1 0 0 0 0,0 0 0 0 0,-1 0 0 0 0,1 0 0 0 0,-1 0 1 0 0,1 0-1 0 0,-1 0 0 0 0,1 1 0 0 0,0-1 0 0 0,-1 0 0 0 0,1 0 0 0 0,-1 0 1 0 0,1 1-1 0 0,0-1 0 0 0,-1 0 0 0 0,1 0 0 0 0,0 1 0 0 0,-1-1 1 0 0,1 0-1 0 0,0 1 0 0 0,0-1 0 0 0,-1 1 0 0 0,1-1 0 0 0,0 0 0 0 0,0 1 1 0 0,0-1-1 0 0,-1 1 0 0 0,1-1 0 0 0,0 0 0 0 0,0 1 0 0 0,0-1 1 0 0,0 1-1 0 0,0-1 0 0 0,0 1 0 0 0,0-1 0 0 0,0 0 0 0 0,0 1 0 0 0,0-1 1 0 0,0 1-1 0 0,0 0 0 0 0,0 18-628 0 0,9 57-67 0 0,34 73 646 0 0,-23-109 96 0 0,-9-20-15 0 0,-8-14 2 0 0,1 0 0 0 0,-1 0 0 0 0,2 0 1 0 0,-1-1-1 0 0,1 1 0 0 0,-1-1 0 0 0,2 0 0 0 0,-1 0 1 0 0,0-1-1 0 0,1 0 0 0 0,0 0 0 0 0,0 0 0 0 0,0 0 0 0 0,0-1 1 0 0,1 0-1 0 0,0-1 0 0 0,-1 1 0 0 0,1-1 0 0 0,0 0 1 0 0,0-1-1 0 0,7 1 0 0 0,-4 0 52 0 0,-6-2-19 0 0,-1 1-1 0 0,0 0 1 0 0,1-1-1 0 0,-1 0 1 0 0,0 0-1 0 0,1 0 1 0 0,-1 0-1 0 0,0 0 1 0 0,1-1-1 0 0,-1 1 1 0 0,0-1-1 0 0,1 0 1 0 0,-1 0 0 0 0,3-2-1 0 0,6-2 254 0 0,-1-2-1 0 0,12-7 1 0 0,-20 11-209 0 0,1 1-1 0 0,-1-1 1 0 0,0 0-1 0 0,0 0 1 0 0,0 0-1 0 0,0-1 1 0 0,-1 1-1 0 0,0-1 1 0 0,1 0 0 0 0,1-4-1 0 0,7-16 372 0 0,-5 12-82 0 0,-1-1 1 0 0,0 1-1 0 0,4-17 1 0 0,-4 6-112 0 0,-1 0-1 0 0,0-1 1 0 0,-1-31 0 0 0,5-53-167 0 0,-7 102-131 0 0,0 0 0 0 0,1 0 0 0 0,0 0 0 0 0,0 1 0 0 0,0-1 0 0 0,0 1 0 0 0,1-1 0 0 0,0 1 0 0 0,7-10 0 0 0,-8 13-10 0 0,0-1-1 0 0,0 0 0 0 0,0 1 1 0 0,1-1-1 0 0,-1 1 0 0 0,1 0 0 0 0,0 0 1 0 0,-1 0-1 0 0,1 0 0 0 0,0 1 1 0 0,0-1-1 0 0,0 1 0 0 0,0 0 1 0 0,1-1-1 0 0,-1 1 0 0 0,0 1 0 0 0,0-1 1 0 0,1 0-1 0 0,-1 1 0 0 0,0 0 1 0 0,1 0-1 0 0,-1 0 0 0 0,0 0 1 0 0,1 0-1 0 0,-1 1 0 0 0,0-1 0 0 0,1 1 1 0 0,-1 0-1 0 0,6 2 0 0 0,-1 2-134 0 0,-1-1-1 0 0,1 2 1 0 0,8 7-1 0 0,16 11 30 0 0,-29-21 149 0 0,1-1 0 0 0,0 1 0 0 0,-1 0 1 0 0,0 0-1 0 0,0 0 0 0 0,0 1 0 0 0,0-1 0 0 0,0 1 1 0 0,2 4-1 0 0,1 3-5 0 0,-1-1 0 0 0,4 14 0 0 0,2 3 23 0 0,-8-18 3 0 0,1 0 0 0 0,-1 0 1 0 0,-1 0-1 0 0,0 0 0 0 0,0 0 0 0 0,-1 0 0 0 0,1 15 0 0 0,2 8-13 0 0,-3-28 22 0 0,0 0 0 0 0,0 0-1 0 0,-1 1 1 0 0,0-1 0 0 0,0 0-1 0 0,0 1 1 0 0,0-1 0 0 0,-1 5-1 0 0,3 10 151 0 0,-2-19-167 0 0,1 1 1 0 0,-1 0 0 0 0,0 0-1 0 0,0 0 1 0 0,1 0 0 0 0,-1 0-1 0 0,0 0 1 0 0,0 0 0 0 0,0 0-1 0 0,0 0 1 0 0,0-1 0 0 0,0 1-1 0 0,0 0 1 0 0,-1 0 0 0 0,1 2-1 0 0,0-1-13 0 0,0-2 8 0 0,0 0 0 0 0,0 0 0 0 0,1 0 1 0 0,-1 0-1 0 0,0 0 0 0 0,0 0 0 0 0,0 0 1 0 0,0 0-1 0 0,0 0 0 0 0,0 0 0 0 0,0 0 1 0 0,1 0-1 0 0,-1-1 0 0 0,0 1 1 0 0,0 0-1 0 0,0 0 0 0 0,0 0 0 0 0,0 0 1 0 0,0 0-1 0 0,1 0 0 0 0,-1 0 0 0 0,0 0 1 0 0,0 0-1 0 0,0 1 0 0 0,0-1 0 0 0,0 0 1 0 0,0 0-1 0 0,1 0 0 0 0,-1 0 0 0 0,0 0 1 0 0,0 0-1 0 0,0 0 0 0 0,0 0 1 0 0,0 0-1 0 0,0 0 0 0 0,0 0 0 0 0,1 0 1 0 0,-1 0-1 0 0,0 1 0 0 0,0-1 0 0 0,0 0 1 0 0,0 0-1 0 0,0 0 0 0 0,0 0 0 0 0,0 0 1 0 0,0 0-1 0 0,0 1 0 0 0,0-1 0 0 0,0 0 1 0 0,0 0-1 0 0,0 0 0 0 0,0 0 1 0 0,0 0-1 0 0,0 0 0 0 0,0 1 0 0 0,0-1 1 0 0,0 0-1 0 0,0 0 0 0 0,0 0 0 0 0,0 0 1 0 0,0 0-1 0 0,0 1 0 0 0,1-2-34 0 0,-1 0 0 0 0,1 1 0 0 0,0-1-1 0 0,-1 0 1 0 0,1 0 0 0 0,-1 1 0 0 0,1-1 0 0 0,-1 0 0 0 0,1 0-1 0 0,-1 0 1 0 0,1 1 0 0 0,-1-1 0 0 0,0 0 0 0 0,0 0 0 0 0,1-1-1 0 0,13-26 181 0 0,-12 22-91 0 0,0-1 0 0 0,1 1 1 0 0,0-1-1 0 0,6-7 0 0 0,-6 8-33 0 0,1-1 1 0 0,-1 1-1 0 0,0 0 1 0 0,3-10-1 0 0,-1-2 30 0 0,15-33 0 0 0,1-1 9 0 0,-4 15-40 0 0,-14 27-23 0 0,2 0 0 0 0,-1 0 0 0 0,1 1 0 0 0,7-9 0 0 0,7-15-17 0 0,-16 27 1 0 0,1 1 1 0 0,0-1-1 0 0,0 1 1 0 0,0 0-1 0 0,0 1 1 0 0,10-9-1 0 0,34-22-170 0 0,-31 27 175 0 0,-17 8 11 0 0,1 0 0 0 0,0-1 0 0 0,-1 1 0 0 0,1 0 0 0 0,-1 0 0 0 0,1 0 0 0 0,-1 0 0 0 0,1 0 0 0 0,-1 0 0 0 0,1 0 0 0 0,-1 0 0 0 0,1 0 0 0 0,-1 0 0 0 0,1 0 0 0 0,0 1 0 0 0,-1-1-1 0 0,1 0 1 0 0,-1 0 0 0 0,1 0 0 0 0,-1 1 0 0 0,0-1 0 0 0,1 0 0 0 0,-1 1 0 0 0,1-1 0 0 0,-1 0 0 0 0,1 1 0 0 0,-1-1 0 0 0,0 0 0 0 0,1 1 0 0 0,-1-1 0 0 0,1 1 0 0 0,17 18-119 0 0,-12-10 97 0 0,1-1 0 0 0,0 1-1 0 0,14 13 1 0 0,7 6 24 0 0,85 91 59 0 0,-88-94-42 0 0,-18-18 12 0 0,1 0 0 0 0,0-1-1 0 0,0 0 1 0 0,0-1-1 0 0,1 0 1 0 0,-1 0 0 0 0,19 7-1 0 0,-21-10 52 0 0,1 0 0 0 0,0 0 0 0 0,0 0 1 0 0,0-1-1 0 0,0 0 0 0 0,0 0 0 0 0,0-1 0 0 0,1 0 0 0 0,-1 0 0 0 0,0-1 0 0 0,10-2 0 0 0,-13 2 16 0 0,-2 1-53 0 0,-1 0-1 0 0,0 0 0 0 0,1 0 1 0 0,-1-1-1 0 0,0 1 1 0 0,0 0-1 0 0,1-1 0 0 0,-1 1 1 0 0,0-1-1 0 0,0 0 0 0 0,0 1 1 0 0,0-1-1 0 0,0 0 1 0 0,1 0-1 0 0,-1 0 0 0 0,-1 1 1 0 0,1-1-1 0 0,0 0 0 0 0,0 0 1 0 0,0 0-1 0 0,0-1 0 0 0,1-1 1 0 0,4-9 313 0 0,-5 11-317 0 0,0 0 1 0 0,-1 0 0 0 0,1 0-1 0 0,0 0 1 0 0,-1 0 0 0 0,1 0-1 0 0,-1-1 1 0 0,0 1 0 0 0,1 0-1 0 0,-1 0 1 0 0,0 0 0 0 0,1-1-1 0 0,-1 1 1 0 0,0-2 0 0 0,8-54 637 0 0,-7 42-714 0 0,1-1 0 0 0,1 1 0 0 0,0 0 0 0 0,1 0 0 0 0,11-28 0 0 0,-5 12-84 0 0,-6 22 55 0 0,0 0 0 0 0,10-15-1 0 0,0-1-187 0 0,-10 18 160 0 0,1 1 1 0 0,-1 0-1 0 0,1 0 0 0 0,1 1 1 0 0,-1 0-1 0 0,9-7 1 0 0,-8 8-59 0 0,0 0-1 0 0,0 1 1 0 0,12-6 0 0 0,5-3-228 0 0,-21 11 330 0 0,0 0 0 0 0,0 1 0 0 0,0-1 0 0 0,0 1 0 0 0,1-1 0 0 0,-1 1 1 0 0,0-1-1 0 0,0 1 0 0 0,0 0 0 0 0,0 0 0 0 0,4 1 0 0 0,25 4-235 0 0,-22-3 210 0 0,-2 0 24 0 0,0 0 1 0 0,-1 1-1 0 0,13 6 0 0 0,0-1-15 0 0,-12-3 70 0 0,1-1 0 0 0,-1 1 0 0 0,0 0 0 0 0,0 0 1 0 0,6 7-1 0 0,5 4 62 0 0,-10-9-15 0 0,0 0-1 0 0,0 1 1 0 0,0 0-1 0 0,-1 1 1 0 0,0-1-1 0 0,-1 1 1 0 0,8 14-1 0 0,-14-22-39 0 0,1 0 0 0 0,0 0 0 0 0,0 0-1 0 0,0 0 1 0 0,0 0 0 0 0,0 0-1 0 0,0 0 1 0 0,0 0 0 0 0,0 0 0 0 0,1 0-1 0 0,0 0 1 0 0,-1-1 2 0 0,0 1 1 0 0,0-1-1 0 0,-1 1 0 0 0,1-1 1 0 0,0 0-1 0 0,0 1 0 0 0,-1 0 1 0 0,1-1-1 0 0,0 1 0 0 0,-1-1 0 0 0,1 1 1 0 0,0 0-1 0 0,-1 0 0 0 0,1-1 1 0 0,-1 1-1 0 0,0 0 0 0 0,1 0 1 0 0,-1-1-1 0 0,1 1 0 0 0,-1 0 1 0 0,0 0-1 0 0,0 0 0 0 0,1 2 1 0 0,0 3 1304 0 0,-2-7-1080 0 0,2 1-41 0 0,-2-2-47 0 0,1 1 29 0 0,2-1-154 0 0,0-1 37 0 0,-1 5-55 0 0,-1-1 16 0 0,0-2-11 0 0,-2-1 6 0 0,1 2-2 0 0,1 0-14 0 0,1 0 0 0 0,-1 0-1 0 0,0 0 1 0 0,0 0 0 0 0,0 0 0 0 0,0 0-1 0 0,0-1 1 0 0,0 1 0 0 0,0 0-1 0 0,0 0 1 0 0,0 0 0 0 0,0 0 0 0 0,0 0-1 0 0,0 0 1 0 0,0 0 0 0 0,0 0-1 0 0,0 0 1 0 0,0 0 0 0 0,0 0 0 0 0,0 0-1 0 0,0 0 1 0 0,0 0 0 0 0,0 0-1 0 0,0 0 1 0 0,0 0 0 0 0,0 0-1 0 0,0 0 1 0 0,0 0 0 0 0,0 0 0 0 0,1 0-1 0 0,-1 0 1 0 0,0 0 0 0 0,0 0-1 0 0,0 0 1 0 0,0 0 0 0 0,0 0 0 0 0,0 0-1 0 0,0 0 1 0 0,0 0 0 0 0,0 0-1 0 0,0 0 1 0 0,0 0 0 0 0,0 0 0 0 0,0 0-1 0 0,0 0 1 0 0,0 0 0 0 0,0 0-1 0 0,0 0 1 0 0,0 0 0 0 0,0 0-1 0 0,0 0 1 0 0,1 0 0 0 0,-1 0 0 0 0,0 0-1 0 0,0 0 1 0 0,0 0 0 0 0,0 0-1 0 0,0 1 1 0 0,0-1 0 0 0,0 0 0 0 0,0 0-1 0 0,0 0 1 0 0,0 0 0 0 0,-4 0 39 0 0,4-1 48 0 0,0 0-84 0 0,0 1 0 0 0,1 0 1 0 0,-1 0-1 0 0,0 0 0 0 0,0 0 0 0 0,0 0 0 0 0,0 0 0 0 0,0 0 0 0 0,0 0 1 0 0,0 0-1 0 0,0 0 0 0 0,0 0 0 0 0,0 0 0 0 0,0 0 0 0 0,0 0 1 0 0,0-1-1 0 0,1 1 0 0 0,-1 0 0 0 0,0 0 0 0 0,0 0 0 0 0,0 0 1 0 0,0 0-1 0 0,0 0 0 0 0,0 0 0 0 0,0 0 0 0 0,0-1 0 0 0,0 1 1 0 0,0 0-1 0 0,0 0 0 0 0,0 0 0 0 0,0 0 0 0 0,0 0 0 0 0,0 0 0 0 0,0 0 1 0 0,0 0-1 0 0,0 0 0 0 0,-1-1 0 0 0,1 1 0 0 0,0 0 0 0 0,0 0 1 0 0,0 0-1 0 0,0 0 0 0 0,0 0 0 0 0,-7-3 413 0 0,6 3-320 0 0,-15-9 655 0 0,8-2-407 0 0,7 9-301 0 0,0 0-1 0 0,0 0 1 0 0,-1 1-1 0 0,1-1 1 0 0,0 0-1 0 0,-1 1 1 0 0,1-1-1 0 0,-1 1 1 0 0,-3-3 0 0 0,-10-10 123 0 0,8 6-50 0 0,2 4-107 0 0,0 0-1 0 0,-1 1 0 0 0,1-1 1 0 0,-1 1-1 0 0,0 0 1 0 0,0 0-1 0 0,-7-2 0 0 0,-13-6 65 0 0,19 9-81 0 0,1-1 0 0 0,-1 2 0 0 0,0-1 0 0 0,1 1-1 0 0,-1 0 1 0 0,-8 0 0 0 0,3-1-64 0 0,11 1 64 0 0,0 1 0 0 0,1 0 0 0 0,-1 0 0 0 0,0-1 0 0 0,0 1 0 0 0,0 0 0 0 0,0 0 0 0 0,0 0 0 0 0,0 0 0 0 0,0 0 0 0 0,0 0 0 0 0,1 0 0 0 0,-1 0 0 0 0,-2 1 0 0 0,-2 1-90 0 0,0 1 0 0 0,-1-1 0 0 0,-7 2 0 0 0,12-3 55 0 0,0 0-1 0 0,0 0 1 0 0,1 0 0 0 0,-1-1 0 0 0,0 1 0 0 0,1 0-1 0 0,-1 0 1 0 0,1 0 0 0 0,-1 0 0 0 0,1 0 0 0 0,0 1-1 0 0,-1-1 1 0 0,1 0 0 0 0,0 0 0 0 0,0 2 0 0 0,-2 1-220 0 0,0 7 124 0 0,1-1 0 0 0,-1 1 0 0 0,1 0 0 0 0,1-1 0 0 0,0 1 0 0 0,1-1 0 0 0,3 20 0 0 0,1 27 20 0 0,-6-22-40 0 0,3 0-1 0 0,10 66 1 0 0,-9-86 54 0 0,1-1 0 0 0,0 1 1 0 0,13 26-1 0 0,-17-40 117 0 0,1 0 0 0 0,0 1 0 0 0,0-1 0 0 0,0 1 1 0 0,0-1-1 0 0,0 0 0 0 0,0 0 0 0 0,0 0 0 0 0,0 0 1 0 0,0 0-1 0 0,1 0 0 0 0,-1 0 0 0 0,0 0 0 0 0,1 0 0 0 0,1 1 1 0 0,-2-2 22 0 0,-1 0 1 0 0,1 0 0 0 0,0 0 0 0 0,0-1 0 0 0,-1 1 0 0 0,1 0 0 0 0,0 0-1 0 0,-1 0 1 0 0,1-1 0 0 0,0 1 0 0 0,-1 0 0 0 0,1-1 0 0 0,0 1 0 0 0,-1 0 0 0 0,1-1-1 0 0,-1 1 1 0 0,1-1 0 0 0,-1 1 0 0 0,1-1 0 0 0,-1 1 0 0 0,1-1 0 0 0,-1 1-1 0 0,1-1 1 0 0,-1 0 0 0 0,0 1 0 0 0,1-1 0 0 0,-1 0 0 0 0,5-4 254 0 0,-5 5-278 0 0,0 0 0 0 0,1 0 0 0 0,-1 0 0 0 0,0-1 1 0 0,0 1-1 0 0,0 0 0 0 0,1 0 0 0 0,-1 0 0 0 0,0 0 0 0 0,0-1 1 0 0,0 1-1 0 0,0 0 0 0 0,0 0 0 0 0,1-1 0 0 0,-1 1 0 0 0,0 0 1 0 0,0 0-1 0 0,0 0 0 0 0,0-1 0 0 0,0 1 0 0 0,0 0 0 0 0,0 0 0 0 0,0-1 1 0 0,0 1-1 0 0,0 0 0 0 0,0 0 0 0 0,0-1 0 0 0,0 1 0 0 0,0-1 1 0 0,0 0 41 0 0,0 0 0 0 0,1-1 0 0 0,-1 1 1 0 0,0 0-1 0 0,1-1 0 0 0,-1 1 0 0 0,1 0 1 0 0,0-1-1 0 0,0-1 0 0 0,5-12 401 0 0,-1-2-142 0 0,-4 13-237 0 0,1-1 0 0 0,-1 0 0 0 0,0 0 0 0 0,0-7 1 0 0,1-76 321 0 0,-1-55-191 0 0,-4-154-403 0 0,31 59-160 0 0,-18 183 351 0 0,4-28-22 0 0,-6 13 73 0 0,8-61 48 0 0,-16 111-50 0 0,0 1 1 0 0,-3-19-1 0 0,2 25-33 0 0,0 0 1 0 0,-1-1-1 0 0,0 1 0 0 0,-1 0 0 0 0,-1 0 0 0 0,0 1 0 0 0,-9-19 1 0 0,2 5 53 0 0,10 23-46 0 0,1 0 1 0 0,-2 0-1 0 0,1 0 1 0 0,0 0-1 0 0,0 0 1 0 0,-1 0-1 0 0,0 1 0 0 0,0-1 1 0 0,1 0-1 0 0,-1 1 1 0 0,-1-1-1 0 0,1 1 1 0 0,-4-3-1 0 0,-7-7 184 0 0,11 10-164 0 0,0 0 0 0 0,0 0 0 0 0,0 0 0 0 0,0 1-1 0 0,0-1 1 0 0,-4-1 0 0 0,5 1-6 0 0,-7-3 37 0 0,8 5-71 0 0,0 0 0 0 0,0 0 1 0 0,0 0-1 0 0,0 0 0 0 0,0 0 1 0 0,0 0-1 0 0,0 0 0 0 0,0 0 1 0 0,0 0-1 0 0,-1 0 0 0 0,1 0 1 0 0,0 0-1 0 0,0-1 0 0 0,0 1 1 0 0,0 0-1 0 0,0 0 0 0 0,0 0 0 0 0,0 0 1 0 0,0 0-1 0 0,-1 0 0 0 0,1 0 1 0 0,0 0-1 0 0,0 0 0 0 0,0 0 1 0 0,0 0-1 0 0,0 0 0 0 0,0 0 1 0 0,0 0-1 0 0,0 0 0 0 0,-1 0 1 0 0,1 0-1 0 0,0 0 0 0 0,0 0 1 0 0,0 0-1 0 0,0 1 0 0 0,0-1 0 0 0,0 0 1 0 0,0 0-1 0 0,0 0 0 0 0,0 0 1 0 0,-1 0-1 0 0,1 0 0 0 0,0 0 1 0 0,0 0-1 0 0,0 0 0 0 0,0 0 1 0 0,0 0-1 0 0,0 1 0 0 0,0-1 1 0 0,0 0-1 0 0,0 0 0 0 0,0 0 1 0 0,0 0-1 0 0,0 0 0 0 0,-1-2-29 0 0,1 4-44 0 0,0-2 71 0 0,0 1 1 0 0,0-1-1 0 0,0 0 0 0 0,0 0 1 0 0,0 0-1 0 0,1 0 0 0 0,-1 0 1 0 0,0 0-1 0 0,0 0 1 0 0,0 1-1 0 0,0-1 0 0 0,0 0 1 0 0,0 0-1 0 0,0 0 0 0 0,0 0 1 0 0,0 0-1 0 0,0 0 1 0 0,0 0-1 0 0,0 0 0 0 0,0 1 1 0 0,0-1-1 0 0,0 0 0 0 0,1 0 1 0 0,-1 0-1 0 0,0 0 1 0 0,0 0-1 0 0,0 0 0 0 0,0 0 1 0 0,0 0-1 0 0,0 0 0 0 0,0 0 1 0 0,0 0-1 0 0,1 0 1 0 0,-1 0-1 0 0,0 0 0 0 0,0 0 1 0 0,0 0-1 0 0,0 0 0 0 0,0 0 1 0 0,0 0-1 0 0,1 0 1 0 0,-1 0-1 0 0,0 0 0 0 0,0 0 1 0 0,0 0-1 0 0,0 0 0 0 0,0 0 1 0 0,0 0-1 0 0,0 0 1 0 0,0 0-1 0 0,1 0 0 0 0,-1 0 1 0 0,0 0-1 0 0,0 0 1 0 0,0 0-1 0 0,0-1 0 0 0,0 1 1 0 0,0 0-1 0 0,0 0 0 0 0,0 0 1 0 0,0 0-1 0 0,0 0 1 0 0,1 0-1 0 0,-1 0 0 0 0,0 0 1 0 0,0-1-1 0 0,0 1 0 0 0,0 0-75 0 0,6 11-676 0 0,-6-6 637 0 0,1 0 0 0 0,0 1 0 0 0,0-1 0 0 0,1 0-1 0 0,3 9 1 0 0,1 3-28 0 0,19 62-92 0 0,-3-6 157 0 0,2 9 86 0 0,61 311-109 0 0,-64-293 132 0 0,67 264-247 0 0,-72-314 204 0 0,2-1 0 0 0,3 0 0 0 0,35 60 0 0 0,-44-89 6 0 0,1 0 0 0 0,1-1-1 0 0,1-1 1 0 0,1 0 0 0 0,0-1-1 0 0,1-1 1 0 0,1-1 0 0 0,33 23 0 0 0,-36-29-12 0 0,0 0 0 0 0,1-2 0 0 0,1 0 0 0 0,-1-1 0 0 0,1-1 0 0 0,0 0 0 0 0,30 4 0 0 0,-13-5-253 0 0,-1-2-1 0 0,0-1 1 0 0,39-4-1 0 0,-45 0-482 0 0,0-1 0 0 0,0-2 0 0 0,0 0 1 0 0,-1-2-1 0 0,40-16 0 0 0,-34 9-1392 0 0,-1-1 0 0 0,-1-2 0 0 0,54-41 0 0 0,-53 33-315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53.519"/>
    </inkml:context>
    <inkml:brush xml:id="br0">
      <inkml:brushProperty name="width" value="0.1" units="cm"/>
      <inkml:brushProperty name="height" value="0.1" units="cm"/>
      <inkml:brushProperty name="color" value="#E71224"/>
    </inkml:brush>
  </inkml:definitions>
  <inkml:trace contextRef="#ctx0" brushRef="#br0">27 941 5313 0 0,'0'0'66'0'0,"-1"1"-1"0"0,1-1 1 0 0,-1 1 0 0 0,1-1-1 0 0,0 1 1 0 0,-1-1 0 0 0,1 1-1 0 0,0-1 1 0 0,-1 1 0 0 0,1-1-1 0 0,0 1 1 0 0,0 0 0 0 0,-1-1-1 0 0,1 1 1 0 0,0 0-1 0 0,0-1 1 0 0,0 1 0 0 0,0 1-1 0 0,-3 19-136 0 0,1-11 225 0 0,0 8 161 0 0,0 0 1 0 0,2 0 0 0 0,2 32-1 0 0,-1 0 92 0 0,9 71 70 0 0,-3-50-393 0 0,-4-50-69 0 0,0 0 1 0 0,2-1 0 0 0,0 1 0 0 0,11 26-1 0 0,-6-20-303 0 0,2-1 0 0 0,26 47 0 0 0,-33-67 117 0 0,0 0-1 0 0,0 0 0 0 0,0 0 1 0 0,1-1-1 0 0,0 0 1 0 0,0 0-1 0 0,8 5 1 0 0,-12-8 46 0 0,7 3-88 0 0,-9-5 220 0 0,0 0 1 0 0,0 0-1 0 0,0 1 1 0 0,0-1-1 0 0,0 0 0 0 0,1 0 1 0 0,-1 0-1 0 0,0 0 0 0 0,0 0 1 0 0,0 0-1 0 0,0 0 1 0 0,0 0-1 0 0,1 0 0 0 0,-1 0 1 0 0,0 0-1 0 0,0 0 0 0 0,0 0 1 0 0,0 0-1 0 0,0 0 1 0 0,1 0-1 0 0,-1-1 0 0 0,0 1 1 0 0,0 0-1 0 0,0 0 0 0 0,0 0 1 0 0,0 0-1 0 0,0 0 1 0 0,1 0-1 0 0,-1 0 0 0 0,0 0 1 0 0,0 0-1 0 0,0 0 0 0 0,0-1 1 0 0,0 1-1 0 0,0 0 1 0 0,0 0-1 0 0,0 0 0 0 0,0 0 1 0 0,0 0-1 0 0,1-1 0 0 0,-1 1 1 0 0,0 0-1 0 0,0 0 1 0 0,0 0-1 0 0,0 0 0 0 0,0 0 1 0 0,0-1-1 0 0,0 1 1 0 0,0 0-1 0 0,0 0 0 0 0,0 0 1 0 0,0 0-1 0 0,0 0 0 0 0,-1-1 1 0 0,1-10 943 0 0,-2-1 1 0 0,-3-16-1 0 0,0 5-870 0 0,-5-18 34 0 0,-20-56 0 0 0,18 61-110 0 0,-22-58-199 0 0,-25-84 502 0 0,50 142-303 0 0,-12-58-177 0 0,19 80 97 0 0,0 1 0 0 0,1-1 0 0 0,1 0 0 0 0,3-27 0 0 0,-1 21-27 0 0,2 0 0 0 0,0 0 1 0 0,2 0-1 0 0,7-20 1 0 0,-12 38 48 0 0,0-1 1 0 0,0 1-1 0 0,0-1 1 0 0,0 1-1 0 0,0-1 1 0 0,1 1 0 0 0,-1 0-1 0 0,1-1 1 0 0,0 1-1 0 0,-1 0 1 0 0,1 0-1 0 0,0 0 1 0 0,0 1 0 0 0,0-1-1 0 0,1 0 1 0 0,-1 1-1 0 0,0-1 1 0 0,0 1-1 0 0,1 0 1 0 0,-1 0-1 0 0,4-2 1 0 0,-3 2 25 0 0,1 1 0 0 0,-1-1 0 0 0,1 0 1 0 0,-1 1-1 0 0,1 0 0 0 0,-1 0 0 0 0,1 0 0 0 0,-1 0 0 0 0,1 1 1 0 0,-1-1-1 0 0,6 2 0 0 0,0 1 40 0 0,0 0 0 0 0,0 0-1 0 0,9 5 1 0 0,-11-4 33 0 0,-1 0 0 0 0,0 1-1 0 0,1-1 1 0 0,-2 1 0 0 0,1 0-1 0 0,-1 1 1 0 0,1-1 0 0 0,7 13-1 0 0,3 6 153 0 0,12 26-1 0 0,-22-38-185 0 0,30 70 119 0 0,-29-64-128 0 0,0 0 1 0 0,1-1-1 0 0,0 0 1 0 0,2 0 0 0 0,0-1-1 0 0,17 22 1 0 0,-12-21-61 0 0,2 1 1 0 0,0-2-1 0 0,0 0 0 0 0,2-1 1 0 0,0-1-1 0 0,21 12 1 0 0,-22-17 13 0 0,1 0 0 0 0,0-1-1 0 0,0-1 1 0 0,0-1 0 0 0,1 0 0 0 0,0-2 0 0 0,0 0 0 0 0,1-1 0 0 0,-1-1 0 0 0,0-1-1 0 0,27-2 1 0 0,-26-1 12 0 0,2 2 42 0 0,-1-2 0 0 0,1-1 0 0 0,-1-1 0 0 0,35-10 0 0 0,-28 4 132 0 0,-1-1 1 0 0,41-23-1 0 0,-59 28-15 0 0,0-1 1 0 0,0 0-1 0 0,-1 0 0 0 0,0-1 1 0 0,0 0-1 0 0,-1-1 1 0 0,0 0-1 0 0,-1 0 1 0 0,10-16-1 0 0,-13 19 48 0 0,0 0-1 0 0,0-1 1 0 0,-1 1 0 0 0,0-1-1 0 0,0 0 1 0 0,-1 0 0 0 0,0 0-1 0 0,0 0 1 0 0,-1 0 0 0 0,0-1-1 0 0,0 1 1 0 0,0 0 0 0 0,-1-12-1 0 0,-1 16-94 0 0,1 0 0 0 0,0 0 0 0 0,-1 0 1 0 0,1 0-1 0 0,-1 0 0 0 0,0 0 0 0 0,0 1 0 0 0,0-1 0 0 0,0 0 0 0 0,-1 1 0 0 0,1-1 0 0 0,-1 1 0 0 0,1-1 1 0 0,-1 1-1 0 0,0 0 0 0 0,0-1 0 0 0,0 1 0 0 0,0 0 0 0 0,0 0 0 0 0,-4-2 0 0 0,-22-17 421 0 0,20 15-402 0 0,1 0-1 0 0,-1 1 0 0 0,-9-5 0 0 0,7 5-195 0 0,1 1 1 0 0,-1 1-1 0 0,-1-1 0 0 0,1 2 0 0 0,0-1 1 0 0,-1 2-1 0 0,1-1 0 0 0,-1 1 0 0 0,1 1 1 0 0,-1 0-1 0 0,0 0 0 0 0,1 1 0 0 0,-1 1 1 0 0,1 0-1 0 0,0 0 0 0 0,-1 1 0 0 0,1 0 1 0 0,0 1-1 0 0,0 0 0 0 0,1 0 0 0 0,-1 1 1 0 0,1 1-1 0 0,0-1 0 0 0,-12 11 0 0 0,12-8-58 0 0,-1 0 1 0 0,2 1-1 0 0,-1 0 0 0 0,2 1 0 0 0,-1-1 0 0 0,1 1 0 0 0,-9 16 0 0 0,9-9 64 0 0,-1-1-1 0 0,2 1 0 0 0,0 0 1 0 0,-5 27-1 0 0,4-14-12 0 0,2 1-1 0 0,0 0 1 0 0,0 61-1 0 0,6-37 25 0 0,-1-29 53 0 0,5 43 1 0 0,-3-61 17 0 0,4 33-44 0 0,2 0 0 0 0,16 51 0 0 0,-19-77 22 0 0,1-1 1 0 0,0-1-1 0 0,14 22 0 0 0,-16-29 41 0 0,0 0 1 0 0,1-1-1 0 0,-1 0 0 0 0,1 1 0 0 0,0-2 0 0 0,0 1 0 0 0,1-1 0 0 0,0 0 0 0 0,-1 0 1 0 0,8 3-1 0 0,0 0 5 0 0,0-1 1 0 0,0-1 0 0 0,1 0 0 0 0,16 3-1 0 0,-20-6 22 0 0,0-1 0 0 0,0 0 0 0 0,0-1-1 0 0,0 0 1 0 0,1 0 0 0 0,17-4 0 0 0,-15 1 29 0 0,-1-1 0 0 0,0 1 0 0 0,1-2 0 0 0,-1 0 0 0 0,16-9 0 0 0,54-39 310 0 0,-69 44-315 0 0,12-10 51 0 0,-1-1 0 0 0,0-1-1 0 0,-1-1 1 0 0,28-36 0 0 0,69-108 187 0 0,-105 143-286 0 0,124-190 90 0 0,-93 134 31 0 0,-33 54-128 0 0,1 1 0 0 0,25-32 0 0 0,-19 28-29 0 0,-16 21 2 0 0,1 0-1 0 0,0 0 0 0 0,1 0 1 0 0,-1 1-1 0 0,10-8 1 0 0,-14 13 3 0 0,-1 1 1 0 0,1-1 0 0 0,0 1 0 0 0,0 0 0 0 0,-1-1 0 0 0,1 1 0 0 0,0 0 0 0 0,0 0 0 0 0,0-1 0 0 0,-1 1 0 0 0,1 0-1 0 0,0 0 1 0 0,0 0 0 0 0,0 0 0 0 0,0 0 0 0 0,-1 0 0 0 0,1 0 0 0 0,0 0 0 0 0,0 1 0 0 0,0-1 0 0 0,-1 0 0 0 0,1 0-1 0 0,0 1 1 0 0,0-1 0 0 0,-1 0 0 0 0,1 1 0 0 0,0-1 0 0 0,0 1 0 0 0,-1-1 0 0 0,1 1 0 0 0,-1-1 0 0 0,1 1 0 0 0,0 0-1 0 0,-1-1 1 0 0,1 1 0 0 0,-1 0 0 0 0,1-1 0 0 0,-1 1 0 0 0,1 1 0 0 0,3 4-81 0 0,-1 1 0 0 0,1-1 0 0 0,3 11-1 0 0,-4-10 68 0 0,3 12-18 0 0,0 1 0 0 0,-1-1 1 0 0,4 36-1 0 0,7 25-109 0 0,-10-52 104 0 0,5 50 0 0 0,-3-15 20 0 0,-3-29 71 0 0,1 55 0 0 0,-3-66 2636 0 0,-8-44-1379 0 0,-8-9-1467 0 0,10 21 105 0 0,-1 1 0 0 0,1-1 0 0 0,-11-14 0 0 0,10 15 3 0 0,-1 0 0 0 0,-6-17 0 0 0,7 15 7 0 0,0 1 0 0 0,-8-12 0 0 0,-18-28-99 0 0,19 28 150 0 0,-21-27 0 0 0,17 29 44 0 0,-2 0 1 0 0,0 0-1 0 0,0 2 1 0 0,-2 0-1 0 0,-25-17 1 0 0,21 21-94 0 0,-44-20 0 0 0,58 30-10 0 0,-1 0 0 0 0,1 1-1 0 0,-1 0 1 0 0,0 1-1 0 0,0 0 1 0 0,0 0 0 0 0,0 1-1 0 0,0 0 1 0 0,-16 3 0 0 0,21-2-13 0 0,0 0 1 0 0,0 1 0 0 0,-1 0-1 0 0,1 0 1 0 0,0 0-1 0 0,-9 6 1 0 0,-8 4-260 0 0,19-11 269 0 0,-1 1 1 0 0,1 0 0 0 0,0 0-1 0 0,0 1 1 0 0,0-1-1 0 0,1 1 1 0 0,-1-1 0 0 0,1 1-1 0 0,-1 0 1 0 0,1 0-1 0 0,0 0 1 0 0,-2 4 0 0 0,-1 1-26 0 0,1 1 0 0 0,0 0 0 0 0,-4 13 0 0 0,1 3 42 0 0,1 0 0 0 0,1 0 0 0 0,1 0 0 0 0,1 1 0 0 0,2-1 0 0 0,0 1 0 0 0,2 0 0 0 0,0-1 0 0 0,2 1 0 0 0,11 43 1 0 0,-11-55 44 0 0,7 24-16 0 0,1 0 1 0 0,20 44-1 0 0,-21-65 20 0 0,0 0 1 0 0,22 28 0 0 0,-28-40 18 0 0,1 1-1 0 0,0-1 1 0 0,1 0 0 0 0,-1-1 0 0 0,1 1-1 0 0,0-1 1 0 0,0 0 0 0 0,0 0 0 0 0,1-1 0 0 0,-1 0-1 0 0,1 0 1 0 0,0 0 0 0 0,0-1 0 0 0,0 0-1 0 0,0-1 1 0 0,0 1 0 0 0,0-1 0 0 0,12 0 0 0 0,-11-2 76 0 0,-1 0 1 0 0,0 0 0 0 0,0 0-1 0 0,0-1 1 0 0,0 0 0 0 0,0 0-1 0 0,-1-1 1 0 0,1 0 0 0 0,-1 0-1 0 0,1 0 1 0 0,-1-1 0 0 0,0 0-1 0 0,0 0 1 0 0,-1-1 0 0 0,1 1-1 0 0,-1-1 1 0 0,8-10 0 0 0,2-4 308 0 0,0-1 0 0 0,-2 0 1 0 0,22-44-1 0 0,-23 38-246 0 0,-1-1 0 0 0,9-36 0 0 0,9-59-15 0 0,-28 115-141 0 0,6-27 41 0 0,2-62-1 0 0,-8-37 92 0 0,-1 86-126 0 0,-1-73-31 0 0,-22-152 1 0 0,18 237 40 0 0,-25-155 63 0 0,19 136 28 0 0,-27-78 0 0 0,21 71-114 0 0,13 42 45 0 0,-11-32-1 0 0,-15-20 326 0 0,29 71-377 0 0,1 0 0 0 0,0 1 0 0 0,0-1 1 0 0,0 0-1 0 0,0 0 0 0 0,0 0 0 0 0,0 0 0 0 0,0 0 0 0 0,0 1 1 0 0,0-1-1 0 0,0 0 0 0 0,0 0 0 0 0,-1 0 0 0 0,1 0 0 0 0,0 0 1 0 0,0 0-1 0 0,0 1 0 0 0,0-1 0 0 0,0 0 0 0 0,0 0 1 0 0,-1 0-1 0 0,1 0 0 0 0,0 0 0 0 0,0 0 0 0 0,0 0 0 0 0,0 0 1 0 0,-1 0-1 0 0,1 0 0 0 0,0 0 0 0 0,0 0 0 0 0,0 0 0 0 0,0 0 1 0 0,-1 0-1 0 0,1 0 0 0 0,0 0 0 0 0,0 0 0 0 0,0 0 0 0 0,0 0 1 0 0,-1 0-1 0 0,1 0 0 0 0,0 0 0 0 0,0 0 0 0 0,0 0 0 0 0,0 0 1 0 0,0 0-1 0 0,-1 0 0 0 0,1 0 0 0 0,0-1 0 0 0,0 1 0 0 0,0 0 1 0 0,0 0-1 0 0,0 0 0 0 0,0 0 0 0 0,-1 0 0 0 0,1 0 1 0 0,0-1-1 0 0,0 1 0 0 0,0 0 0 0 0,0 0 0 0 0,0 0 0 0 0,0 0 1 0 0,0-1-1 0 0,0 1 0 0 0,0 0 0 0 0,0 0 0 0 0,0-1 0 0 0,-3 13-1146 0 0,2-1-188 0 0,0-3 977 0 0,16 106-122 0 0,2 18 496 0 0,57 206-24 0 0,-36-156-41 0 0,-17-72 3 0 0,44 231-132 0 0,-46-250 165 0 0,39 145 117 0 0,-46-196-80 0 0,-6-19-14 0 0,1 0 1 0 0,0-1-1 0 0,2 1 1 0 0,0-2 0 0 0,17 27-1 0 0,-23-42 4 0 0,8 11 9 0 0,21 24 0 0 0,-28-35-23 0 0,1 1 1 0 0,0-1 0 0 0,0 0-1 0 0,0-1 1 0 0,1 1 0 0 0,-1-1-1 0 0,1 0 1 0 0,11 4 0 0 0,-11-6-9 0 0,0 0 0 0 0,0-1 0 0 0,0 0 0 0 0,0 0 1 0 0,1 0-1 0 0,-1-1 0 0 0,0 0 0 0 0,0 0 0 0 0,0 0 1 0 0,-1-1-1 0 0,1 0 0 0 0,0 0 0 0 0,-1 0 0 0 0,7-4 1 0 0,-2-2-49 0 0,0 0 0 0 0,-1 0 0 0 0,1-1 0 0 0,-1 0 0 0 0,-1-1 1 0 0,0 0-1 0 0,0 0 0 0 0,-1-1 0 0 0,-1 0 0 0 0,8-16 0 0 0,-4 5 165 0 0,-2 0 0 0 0,0-1-1 0 0,-1 0 1 0 0,5-38 0 0 0,-7 1 100 0 0,-2 16-51 0 0,0-11 222 0 0,-2-1-1 0 0,-9-70 0 0 0,7 102-229 0 0,-11-48 681 0 0,2 8-57 0 0,3 38-458 0 0,6 23-262 0 0,-1 0 0 0 0,1 0 0 0 0,1 0 1 0 0,-1 0-1 0 0,0 0 0 0 0,1 0 0 0 0,-1 0 1 0 0,1-7-1 0 0,-1-4 47 0 0,0 10-119 0 0,3 8-183 0 0,-4 21-2004 0 0,19 16 1603 0 0,4 35 342 0 0,-10-38 196 0 0,-1 1 1 0 0,7 55-1 0 0,-10-27 149 0 0,4-1-1 0 0,26 95 1 0 0,-7-74-1610 0 0,-26-80-96 0 0,-3-21-2994 0 0,-1 9 4428 0 0,-1 0 1 0 0,1 0-1 0 0,0 1 1 0 0,0-1-1 0 0,2-9 1 0 0,0-15-549 0 0,-5-4 717 0 0,-1-1 0 0 0,-2 1 0 0 0,-1 1-1 0 0,-14-40 1 0 0,-7-2 1107 0 0,-50-94 1 0 0,57 127-757 0 0,-18-32 276 0 0,1-2 323 0 0,30 57-469 0 0,-1 0-1 0 0,0 1 0 0 0,-1-1 1 0 0,-13-15-1 0 0,-22-24 1699 0 0,34 44-1734 0 0,9 12-397 0 0,4 1-332 0 0,1 1-1 0 0,-1-1 1 0 0,1 1 0 0 0,-1 0 0 0 0,0 0-1 0 0,1 0 1 0 0,-1 0 0 0 0,0 0 0 0 0,0 0-1 0 0,0 1 1 0 0,3 1 0 0 0,12 8 151 0 0,116 67-1069 0 0,19 8-731 0 0,-78-55 1564 0 0,12 6 72 0 0,-40-17 257 0 0,0-1-1 0 0,77 20 1 0 0,11-6 229 0 0,-119-31 305 0 0,27 1-1 0 0,-29-2 265 0 0,0 0 0 0 0,20 4 0 0 0,-20 1 1578 0 0,-17-5-888 0 0,-10 0 1461 0 0,9 0-2530 0 0,1-1-1 0 0,-1 0 0 0 0,1 0 0 0 0,-8-1 0 0 0,-11-2-222 0 0,18 3-83 0 0,0 0 0 0 0,0-1 0 0 0,0 0 0 0 0,0 0 0 0 0,-6-2 1 0 0,5 1 7 0 0,0 1 0 0 0,0-1 0 0 0,0 1 0 0 0,-1 1 0 0 0,-9-1 0 0 0,-19-3 78 0 0,-36-5-107 0 0,39 5-84 0 0,27 4 19 0 0,1-1 0 0 0,-1 1 0 0 0,1 0 0 0 0,-1 1 0 0 0,1-1 0 0 0,-1 1-1 0 0,1 0 1 0 0,-1 0 0 0 0,1 0 0 0 0,0 1 0 0 0,0 0 0 0 0,-6 2 0 0 0,-7 3-295 0 0,14-6 275 0 0,1-1 1 0 0,-1 1-1 0 0,1 0 0 0 0,0 0 0 0 0,-1 0 0 0 0,1 0 1 0 0,0 1-1 0 0,0-1 0 0 0,0 1 0 0 0,0-1 0 0 0,0 1 0 0 0,-3 3 1 0 0,-1 3-63 0 0,-1 1 0 0 0,2-1 1 0 0,0 1-1 0 0,0 0 1 0 0,0 0-1 0 0,1 1 1 0 0,0-1-1 0 0,1 1 0 0 0,0 0 1 0 0,1 0-1 0 0,0 0 1 0 0,-1 18-1 0 0,1-4 52 0 0,-2 75-91 0 0,4-83 131 0 0,1-1 0 0 0,1 0 0 0 0,0 1 0 0 0,6 19 0 0 0,-4-23-5 0 0,-3-5-9 0 0,1 0-1 0 0,0-1 1 0 0,0 1-1 0 0,0-1 1 0 0,1 0 0 0 0,0 0-1 0 0,0 0 1 0 0,1 0-1 0 0,0 0 1 0 0,0-1-1 0 0,0 0 1 0 0,8 8 0 0 0,-10-12 24 0 0,1 1 1 0 0,0 0 0 0 0,0-1-1 0 0,0 1 1 0 0,0-1 0 0 0,0 0 0 0 0,0 0-1 0 0,0 0 1 0 0,0-1 0 0 0,0 1-1 0 0,0-1 1 0 0,1 0 0 0 0,-1 1 0 0 0,0-2-1 0 0,0 1 1 0 0,0 0 0 0 0,1 0-1 0 0,-1-1 1 0 0,0 0 0 0 0,0 0 0 0 0,3-1-1 0 0,9-3 36 0 0,-1-1 0 0 0,0 0 0 0 0,14-9 0 0 0,-28 14-11 0 0,36-21 94 0 0,-2-2 0 0 0,61-55 0 0 0,-37 23 81 0 0,-3-2 1 0 0,-2-3-1 0 0,66-99 0 0 0,-46 34 134 0 0,-52 86-231 0 0,37-76 299 0 0,45-132 1 0 0,-88 206-162 0 0,-3 0-1 0 0,-1 0 1 0 0,-2-1-1 0 0,3-53 1 0 0,-9 68 95 0 0,-2-1-1 0 0,-1 0 1 0 0,-4-32 0 0 0,2 46-6 0 0,-1 0 0 0 0,-1 0 1 0 0,0 0-1 0 0,-1 1 0 0 0,-12-25 1 0 0,14 34-252 0 0,0 0 1 0 0,-1 0 0 0 0,0 1-1 0 0,0 0 1 0 0,0 0 0 0 0,0 0 0 0 0,-1 0-1 0 0,1 0 1 0 0,-1 1 0 0 0,0 0-1 0 0,0 0 1 0 0,-1 1 0 0 0,1-1 0 0 0,0 1-1 0 0,-1 0 1 0 0,1 0 0 0 0,-7 0-1 0 0,0 0-120 0 0,9 1 7 0 0,0 0 0 0 0,0 0 1 0 0,0 0-1 0 0,0 1 0 0 0,0 0 0 0 0,-1 0 0 0 0,1 0 0 0 0,0 0 0 0 0,0 0 0 0 0,0 0 0 0 0,0 1 1 0 0,-1 0-1 0 0,1-1 0 0 0,0 1 0 0 0,0 0 0 0 0,0 1 0 0 0,0-1 0 0 0,1 0 0 0 0,-5 3 1 0 0,1 1-131 0 0,-1 1 1 0 0,1 0 0 0 0,0 0-1 0 0,0 0 1 0 0,1 1 0 0 0,-1 0 0 0 0,2 0-1 0 0,-1 0 1 0 0,-5 12 0 0 0,0 3 18 0 0,2 1 0 0 0,-7 28 0 0 0,4-8 113 0 0,3 0 0 0 0,1 1 0 0 0,3 0 0 0 0,1 65 0 0 0,7-18-91 0 0,19 104 0 0 0,-21-186 140 0 0,67 357-381 0 0,45 86 233 0 0,-98-374 177 0 0,6 23-21 0 0,-13-63-5 0 0,-1 0 0 0 0,3 59 0 0 0,-9-82 12 0 0,-2-14-6 0 0,1 3 17 0 0,-1-1 0 0 0,0 0 0 0 0,1 1 0 0 0,-1-1 0 0 0,0 0 0 0 0,-1 0 1 0 0,1 1-1 0 0,0-1 0 0 0,-1 0 0 0 0,-1 4 0 0 0,-13-23 168 0 0,-22-42-833 0 0,27 39 535 0 0,1 0-1 0 0,1-1 1 0 0,-8-28-1 0 0,5 13 13 0 0,-30-84-50 0 0,-57-160 123 0 0,55 155 100 0 0,-2-7 108 0 0,-17-56 80 0 0,13 36 44 0 0,44 133-263 0 0,4 13-34 0 0,-1 0-1 0 0,1 0 1 0 0,-1 1 0 0 0,0-1-1 0 0,0 0 1 0 0,0 1-1 0 0,-1-1 1 0 0,-4-6-1 0 0,6 11-15 0 0,1 0 1 0 0,0 0-1 0 0,0 0 1 0 0,0 0-1 0 0,0 0 0 0 0,0 0 1 0 0,0 0-1 0 0,0 0 0 0 0,0-1 1 0 0,0 1-1 0 0,0 0 1 0 0,0 0-1 0 0,-1 0 0 0 0,1 0 1 0 0,0 0-1 0 0,0 0 0 0 0,0 0 1 0 0,0 0-1 0 0,0 0 1 0 0,0 0-1 0 0,0 0 0 0 0,0 0 1 0 0,0 0-1 0 0,0 0 1 0 0,-1 0-1 0 0,1 0 0 0 0,0 0 1 0 0,0 0-1 0 0,0 1 0 0 0,0-1 1 0 0,0 0-1 0 0,0 0 1 0 0,0 0-1 0 0,0 0 0 0 0,0 0 1 0 0,0 0-1 0 0,0 0 0 0 0,0 0 1 0 0,-1 0-1 0 0,1 0 1 0 0,0 0-1 0 0,0 0 0 0 0,0 0 1 0 0,0 0-1 0 0,0 1 0 0 0,0-1 1 0 0,0 0-1 0 0,0 0 1 0 0,0 0-1 0 0,0 0 0 0 0,0 0 1 0 0,0 0-1 0 0,0 0 0 0 0,0 0 1 0 0,0 0-1 0 0,0 0 1 0 0,0 1-1 0 0,0-1 0 0 0,0 0 1 0 0,0 0-1 0 0,0 0 0 0 0,0 0 1 0 0,0 0-1 0 0,0 0 1 0 0,0 0-1 0 0,0 0 0 0 0,1 8-1744 0 0,63 130-661 0 0,-31-61 2386 0 0,55 89 1 0 0,-77-148 57 0 0,1-1 0 0 0,1-1 1 0 0,1 0-1 0 0,0-1 0 0 0,1 0 1 0 0,0-1-1 0 0,1-1 0 0 0,21 13 0 0 0,-7-7 49 0 0,0-1-1 0 0,1-2 0 0 0,49 18 0 0 0,-64-29 81 0 0,2 1 0 0 0,-1-2 0 0 0,0-1 0 0 0,1 0 0 0 0,0-1 0 0 0,-1-1 0 0 0,1 0 0 0 0,31-4 0 0 0,-25 0 105 0 0,-14 2-72 0 0,0 0 1 0 0,0 0 0 0 0,-1-2-1 0 0,18-5 1 0 0,22-8 525 0 0,-38 13-570 0 0,1 0 0 0 0,-1-1 1 0 0,0 0-1 0 0,-1-1 0 0 0,1 0 0 0 0,15-11 0 0 0,3-5 121 0 0,-17 13 79 0 0,23-21 1 0 0,-33 27-286 0 0,0 1 0 0 0,-1-1 0 0 0,1 0-1 0 0,-1 0 1 0 0,1 0 0 0 0,-1 0-1 0 0,0-1 1 0 0,0 1 0 0 0,0 0-1 0 0,0 0 1 0 0,0-1 0 0 0,0 1 0 0 0,0-1-1 0 0,-1 1 1 0 0,0-1 0 0 0,1-4-1 0 0,-1 5-15 0 0,0 0 0 0 0,-1 0 0 0 0,1 1 0 0 0,-1-1-1 0 0,1 0 1 0 0,-1 0 0 0 0,0 0 0 0 0,0 0 0 0 0,1 1 0 0 0,-1-1-1 0 0,0 0 1 0 0,-1 1 0 0 0,1-1 0 0 0,0 1 0 0 0,0-1-1 0 0,-1 1 1 0 0,1 0 0 0 0,-1-1 0 0 0,1 1 0 0 0,-1 0-1 0 0,-2-1 1 0 0,-27-18 163 0 0,-29-16 416 0 0,46 29-598 0 0,12 5-27 0 0,0 1 0 0 0,0 0 0 0 0,0-1 1 0 0,0 1-1 0 0,-1 0 0 0 0,1 1 0 0 0,0-1 0 0 0,-1 0 0 0 0,1 1 1 0 0,-1-1-1 0 0,1 1 0 0 0,-4 0 0 0 0,-2-1-146 0 0,-10-1-370 0 0,17 2 485 0 0,1 0 0 0 0,0 0 0 0 0,-1 0 0 0 0,1 0 0 0 0,0 0 0 0 0,-1 0 0 0 0,1 0 0 0 0,0 0-1 0 0,-1 0 1 0 0,1 0 0 0 0,-1 1 0 0 0,1-1 0 0 0,0 0 0 0 0,-1 0 0 0 0,1 0 0 0 0,0 0 0 0 0,0 1 0 0 0,-1-1 0 0 0,1 0-1 0 0,0 0 1 0 0,0 1 0 0 0,-1-1 0 0 0,1 0 0 0 0,0 0 0 0 0,0 1 0 0 0,-1-1 0 0 0,1 0 0 0 0,0 1 0 0 0,0-1 0 0 0,0 0 0 0 0,0 1-1 0 0,0-1 1 0 0,0 0 0 0 0,-1 1 0 0 0,1-1 0 0 0,0 1 0 0 0,-13 24-1674 0 0,10-14 1594 0 0,0 0 0 0 0,1 0-1 0 0,0 0 1 0 0,1 0 0 0 0,0 0 0 0 0,2 22-1 0 0,-1-18 95 0 0,0 5-37 0 0,1-1-1 0 0,1 1 1 0 0,0-1-1 0 0,2 0 1 0 0,0 1-1 0 0,1-1 0 0 0,1-1 1 0 0,1 1-1 0 0,0-1 1 0 0,20 33-1 0 0,-23-43 19 0 0,0-1 0 0 0,1 0-1 0 0,0 0 1 0 0,0-1-1 0 0,1 0 1 0 0,-1 0-1 0 0,1 0 1 0 0,1 0 0 0 0,-1-1-1 0 0,1 0 1 0 0,0 0-1 0 0,0-1 1 0 0,0 0-1 0 0,10 4 1 0 0,-9-5 28 0 0,-2 0 24 0 0,1 0 1 0 0,-1-1-1 0 0,1 0 0 0 0,0-1 0 0 0,7 2 1 0 0,0-1 26 0 0,-9-1-23 0 0,-1-1-1 0 0,1 1 1 0 0,-1-1-1 0 0,1 0 1 0 0,0 0-1 0 0,-1 0 1 0 0,7-2-1 0 0,18-3 177 0 0,-22 4-87 0 0,0 0-1 0 0,0 0 1 0 0,0-1-1 0 0,-1 0 1 0 0,12-5 0 0 0,-4 1 59 0 0,-10 4-90 0 0,0 0 1 0 0,0 0-1 0 0,0 0 0 0 0,7-5 0 0 0,8-7 303 0 0,14-13 234 0 0,-31 25-565 0 0,-1 0 0 0 0,1 0 1 0 0,0 0-1 0 0,0 0 0 0 0,-1 0 1 0 0,1 0-1 0 0,-1-1 0 0 0,0 1 1 0 0,0-1-1 0 0,0 1 0 0 0,0-1 1 0 0,1-2-1 0 0,2-9 306 0 0,-4 13-329 0 0,1 0 0 0 0,-1 0 0 0 0,1 0 0 0 0,-1 0 0 0 0,0 0 0 0 0,1 0 0 0 0,-1 0 0 0 0,0-1 0 0 0,0 1 0 0 0,0 0 0 0 0,0 0 0 0 0,0 0 0 0 0,0 0 0 0 0,0 0 0 0 0,0 0 1 0 0,-1-2-1 0 0,-2-13 391 0 0,3 14-385 0 0,0 0-1 0 0,0 0 0 0 0,0 0 0 0 0,-1 0 0 0 0,1 0 0 0 0,-1 0 0 0 0,0 0 0 0 0,1 0 0 0 0,-1 0 1 0 0,0 1-1 0 0,0-1 0 0 0,0 0 0 0 0,0 0 0 0 0,-1 1 0 0 0,1-1 0 0 0,-2-1 0 0 0,0 0 31 0 0,0 0 0 0 0,-1 1 0 0 0,1-1 0 0 0,-1 1 0 0 0,0 0 0 0 0,-6-3 0 0 0,1 1-81 0 0,-3-5 55 0 0,11 7-35 0 0,0 1 0 0 0,0 0 0 0 0,0 0 0 0 0,0 1 0 0 0,0-1 0 0 0,0 0 1 0 0,-1 0-1 0 0,1 1 0 0 0,-3-2 0 0 0,-4-1-33 0 0,6 2-22 0 0,-1 0 0 0 0,1 0 0 0 0,0 0 0 0 0,-1 1 0 0 0,1-1 0 0 0,0 1 0 0 0,-1 0 0 0 0,-2-1 0 0 0,2 0-115 0 0,2 1 134 0 0,1 0 0 0 0,0 0 0 0 0,-1-1 0 0 0,1 1 0 0 0,-1 0 0 0 0,1 0 0 0 0,-1 0 0 0 0,1 0 0 0 0,0 0 0 0 0,-1 0 0 0 0,1 0-1 0 0,-1-1 1 0 0,1 1 0 0 0,-1 0 0 0 0,1 1 0 0 0,0-1 0 0 0,-1 0 0 0 0,1 0 0 0 0,-1 0 0 0 0,1 0 0 0 0,-1 0 0 0 0,1 0 0 0 0,0 0 0 0 0,-1 1 0 0 0,1-1 0 0 0,-1 0 0 0 0,1 0 0 0 0,0 1 0 0 0,-1-1 0 0 0,1 0 0 0 0,-1 1 0 0 0,-7 6-638 0 0,6-5 575 0 0,0-1 1 0 0,1 0-1 0 0,0 0 0 0 0,-1 1 0 0 0,1-1 0 0 0,0 0 1 0 0,0 1-1 0 0,-1-1 0 0 0,1 1 0 0 0,0 0 1 0 0,1-1-1 0 0,-1 1 0 0 0,0 0 0 0 0,0 2 0 0 0,-11 24-393 0 0,8-21 416 0 0,1-1-1 0 0,0 1 0 0 0,-2 10 1 0 0,-2 15-182 0 0,-2 43 0 0 0,8-60 182 0 0,1 0-1 0 0,0 0 1 0 0,1 0 0 0 0,1-1 0 0 0,4 18-1 0 0,-4-22 62 0 0,2 9-20 0 0,1 0 1 0 0,1 0 0 0 0,0-1-1 0 0,2 0 1 0 0,15 29 0 0 0,-23-46 33 0 0,1 0-1 0 0,0 0 1 0 0,0 0 0 0 0,0 0 0 0 0,0 0 0 0 0,0 0 0 0 0,0 0 0 0 0,0 0 0 0 0,0 0 0 0 0,0 0-1 0 0,0-1 1 0 0,0 1 0 0 0,1 0 0 0 0,-1-1 0 0 0,0 1 0 0 0,1-1 0 0 0,-1 1 0 0 0,0-1 0 0 0,3 1 0 0 0,-3-1 44 0 0,0-1 1 0 0,0 1 0 0 0,0 0 0 0 0,0 0 0 0 0,0 0-1 0 0,0-1 1 0 0,0 1 0 0 0,0 0 0 0 0,0-1 0 0 0,0 1-1 0 0,0-1 1 0 0,0 0 0 0 0,0 1 0 0 0,-1-1 0 0 0,1 0 0 0 0,0 1-1 0 0,0-1 1 0 0,0 0 0 0 0,-1 0 0 0 0,1 0 0 0 0,-1 1-1 0 0,1-1 1 0 0,0 0 0 0 0,-1 0 0 0 0,1-1 0 0 0,57-135 2292 0 0,-53 123-2201 0 0,8-27 48 0 0,-2 0 0 0 0,-2 0 0 0 0,6-59 0 0 0,-6 34-26 0 0,-2-4-10 0 0,-2-2 1 0 0,-10-136-1 0 0,-2 123-133 0 0,-5 0 0 0 0,-3 1-1 0 0,-32-103 1 0 0,38 156-30 0 0,0 0 26 0 0,-16-38 1 0 0,-4 3 57 0 0,9 19-13 0 0,-37-65-1 0 0,40 84 41 0 0,-29-35-1 0 0,27 29-705 0 0,18 43 193 0 0,1-6 83 0 0,-1 0-1 0 0,1 0 0 0 0,0-1 0 0 0,0 1 0 0 0,1 0 1 0 0,-1 3-1 0 0,1-2 191 0 0,0 1 0 0 0,-1-1 1 0 0,0 1-1 0 0,0 8 0 0 0,-1 9 117 0 0,13 87 80 0 0,28 118 0 0 0,-16-99-20 0 0,6 14-74 0 0,6-1 0 0 0,85 213 0 0 0,-87-268 21 0 0,82 185 26 0 0,-79-199-52 0 0,51 88 158 0 0,-75-140-345 0 0,0-2 1 0 0,1 0 0 0 0,1 0-1 0 0,1-1 1 0 0,33 27-1 0 0,-43-40 107 0 0,8 7-692 0 0,1 0 0 0 0,0-1 0 0 0,20 10 0 0 0,-30-18 432 0 0,1 1-1 0 0,0-1 1 0 0,0-1 0 0 0,-1 1 0 0 0,1-1 0 0 0,0 0 0 0 0,0 0 0 0 0,0-1 0 0 0,0 0-1 0 0,0 0 1 0 0,0 0 0 0 0,0-1 0 0 0,12-2 0 0 0,-12 1 156 0 0,0 0 0 0 0,-1 0 0 0 0,1-1 0 0 0,0 0 0 0 0,-1 0 1 0 0,1 0-1 0 0,4-5 0 0 0,7-3-497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48.891"/>
    </inkml:context>
    <inkml:brush xml:id="br0">
      <inkml:brushProperty name="width" value="0.1" units="cm"/>
      <inkml:brushProperty name="height" value="0.1" units="cm"/>
      <inkml:brushProperty name="color" value="#E71224"/>
    </inkml:brush>
  </inkml:definitions>
  <inkml:trace contextRef="#ctx0" brushRef="#br0">27 25 9194 0 0,'-12'-6'3246'0'0,"-3"-6"-3361"0"0,29 7-1885 0 0,-14 7 1987 0 0,0-2 6 0 0,-1 0 1 0 0,1 0 0 0 0,0 0-1 0 0,0 0 1 0 0,0-1 0 0 0,0 1-1 0 0,0 0 1 0 0,0 0 0 0 0,0 0-1 0 0,0 0 1 0 0,0 0 0 0 0,0 0-1 0 0,0 0 1 0 0,0 0 0 0 0,0-1-1 0 0,0 1 1 0 0,0 0 0 0 0,0 0-1 0 0,0 0 1 0 0,1 0 0 0 0,-1 0-1 0 0,0 0 1 0 0,0 0 0 0 0,0 0-1 0 0,0 0 1 0 0,0 0 0 0 0,0-1-1 0 0,0 1 1 0 0,0 0 0 0 0,0 0-1 0 0,0 0 1 0 0,0 0 0 0 0,0 0 0 0 0,0 0-1 0 0,1 0 1 0 0,-1 0 0 0 0,0 0-1 0 0,0 0 1 0 0,0 0 0 0 0,0 0-1 0 0,0 0 1 0 0,0 0 0 0 0,0 0-1 0 0,0 0 1 0 0,0 0 0 0 0,1 0-1 0 0,-1 0 1 0 0,0 0 0 0 0,0 0-1 0 0,0 0 1 0 0,5 4-524 0 0,2 5-88 0 0,7-5 368 0 0,-13-4 239 0 0,1 0 0 0 0,-1 0 0 0 0,0 1 0 0 0,0-1 0 0 0,1 0 0 0 0,-1 1 0 0 0,0-1 0 0 0,0 1 0 0 0,0-1 0 0 0,0 1 0 0 0,0-1 0 0 0,0 1 0 0 0,1 1-1 0 0,2 1-25 0 0,-1-1 0 0 0,0 1 0 0 0,1-1-1 0 0,-1 0 1 0 0,1 0 0 0 0,6 3-1 0 0,15 9-51 0 0,-8-2 104 0 0,1-1 1 0 0,32 16-1 0 0,-47-25-13 0 0,1 0-1 0 0,0-1 0 0 0,1 1 0 0 0,-1-1 0 0 0,7 1 0 0 0,9 3 11 0 0,86 21 79 0 0,-85-21-37 0 0,203 36-26 0 0,-153-31 27 0 0,57 12 113 0 0,48 10 11 0 0,-61-12-162 0 0,-23-4-46 0 0,318 41 88 0 0,-335-54-9 0 0,84-7 0 0 0,-102 2-30 0 0,60-9 76 0 0,2 0-23 0 0,-18 1-13 0 0,-25 1-124 0 0,58-2 29 0 0,255-13 386 0 0,-316 22-302 0 0,42 2-11 0 0,4 6-78 0 0,124 23 1 0 0,-105 3-59 0 0,-105-23 71 0 0,75 11-17 0 0,-50-10 25 0 0,29 4-16 0 0,88 12-89 0 0,-137-20 96 0 0,24 2-30 0 0,29 3-14 0 0,-54-6 145 0 0,48 2 0 0 0,70 3 13 0 0,-73-5 27 0 0,-47-4-110 0 0,30-1 50 0 0,23 0 3 0 0,1 0-7 0 0,-23-3-43 0 0,-39 3 7 0 0,33-4 0 0 0,125-20 75 0 0,-123 17-78 0 0,61-10 19 0 0,32-16-21 0 0,-19 7-26 0 0,-57 11-5 0 0,167-29-28 0 0,-29 15 119 0 0,-132 20-36 0 0,-38 4-35 0 0,66-6 50 0 0,86-13-51 0 0,-123 13 16 0 0,119-10-17 0 0,-82 9-49 0 0,47 2 8 0 0,-149 9 38 0 0,-1 2 0 0 0,0-1 0 0 0,11 3 0 0 0,20 1-15 0 0,-27-3 1 0 0,0 0-1 0 0,0 0 1 0 0,0 1-1 0 0,23 7 1 0 0,-13-5-22 0 0,-20-3 32 0 0,0-1 1 0 0,0 1-1 0 0,-1 0 1 0 0,1 0-1 0 0,0 0 0 0 0,0 0 1 0 0,-1 0-1 0 0,7 4 1 0 0,54 36-214 0 0,-55-36 222 0 0,4 3 39 0 0,-8-3-47 0 0,1 0 0 0 0,0-1 0 0 0,0 0-1 0 0,0 0 1 0 0,0-1 0 0 0,11 5 0 0 0,-1-2 59 0 0,27 7 1 0 0,-14-7-32 0 0,10 2 70 0 0,-33-7-75 0 0,0 1 1 0 0,0-1 0 0 0,0-1-1 0 0,0 0 1 0 0,0 1 0 0 0,0-2-1 0 0,10 0 1 0 0,-9 0 21 0 0,-1 0 0 0 0,1 1-1 0 0,-1 0 1 0 0,1 0 0 0 0,10 2 0 0 0,-1-2 26 0 0,-16 0-46 0 0,0 0-1 0 0,1 0 1 0 0,-1-1 0 0 0,0 1 0 0 0,1 0 0 0 0,-1 0 0 0 0,0 0-1 0 0,0 0 1 0 0,1 0 0 0 0,-1 0 0 0 0,0 0 0 0 0,1 0 0 0 0,-1 0 0 0 0,0 0-1 0 0,0 0 1 0 0,1 0 0 0 0,-1 0 0 0 0,0 0 0 0 0,1 0 0 0 0,-1 0-1 0 0,0 0 1 0 0,1 0 0 0 0,-1 0 0 0 0,0 1 0 0 0,0-1 0 0 0,1 0 0 0 0,-1 0-1 0 0,0 0 1 0 0,0 0 0 0 0,1 1 0 0 0,-1-1 0 0 0,0 0 0 0 0,0 1-1 0 0,-10 0-1011 0 0,8-1 529 0 0,0 0 1 0 0,0 0 0 0 0,0 0 0 0 0,0-1 0 0 0,0 1-1 0 0,0 0 1 0 0,0-1 0 0 0,0 0 0 0 0,0 1-1 0 0,0-1 1 0 0,-2-1 0 0 0,-3-3-1358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50.078"/>
    </inkml:context>
    <inkml:brush xml:id="br0">
      <inkml:brushProperty name="width" value="0.1" units="cm"/>
      <inkml:brushProperty name="height" value="0.1" units="cm"/>
      <inkml:brushProperty name="color" value="#E71224"/>
    </inkml:brush>
  </inkml:definitions>
  <inkml:trace contextRef="#ctx0" brushRef="#br0">72 788 13363 0 0,'-6'-7'48'0'0,"0"1"-1"0"0,1 0 1 0 0,-8-13 0 0 0,13 18-106 0 0,0 0 0 0 0,-1 0 0 0 0,1 0 0 0 0,0 0 0 0 0,0 0 0 0 0,0 0 0 0 0,0 0 0 0 0,0 0 0 0 0,0 0 0 0 0,0 0 0 0 0,0 0 0 0 0,0 0 0 0 0,1 0 0 0 0,-1 0 0 0 0,0 0 0 0 0,0 0 0 0 0,1 0 0 0 0,-1 0 0 0 0,1 0 0 0 0,0-1 0 0 0,0 4 4 0 0,0-2 47 0 0,-1 0 0 0 0,0 1-1 0 0,0-1 1 0 0,0 0-1 0 0,0 0 1 0 0,1 0-1 0 0,-1 0 1 0 0,0 0 0 0 0,0 0-1 0 0,0 1 1 0 0,0-1-1 0 0,0 0 1 0 0,1 0-1 0 0,-1 0 1 0 0,0 1 0 0 0,0-1-1 0 0,0 0 1 0 0,0 0-1 0 0,0 0 1 0 0,0 0-1 0 0,0 1 1 0 0,0-1 0 0 0,0 0-1 0 0,0 0 1 0 0,0 1-1 0 0,0-1 1 0 0,0 0-1 0 0,0 0 1 0 0,0 0 0 0 0,0 1-1 0 0,0-1 1 0 0,0 0-1 0 0,0 0 1 0 0,0 0-1 0 0,0 1 1 0 0,0-1 0 0 0,0 0-1 0 0,0 0 1 0 0,0 0-1 0 0,-1 0 1 0 0,1 1-1 0 0,0-1 1 0 0,0 0 0 0 0,0 0-1 0 0,0 0 1 0 0,-1 1-1 0 0,0 0-162 0 0,1 0-1 0 0,-1 0 0 0 0,0 0 1 0 0,0 0-1 0 0,1 1 0 0 0,-1-1 1 0 0,1 0-1 0 0,-1 1 0 0 0,1-1 1 0 0,0 1-1 0 0,-1-1 0 0 0,1 0 0 0 0,0 1 1 0 0,0-1-1 0 0,0 1 0 0 0,0-1 1 0 0,0 2-1 0 0,6 29-261 0 0,-2-13 251 0 0,1 42 9 0 0,-6 121 0 0 0,-1-131-2 0 0,-14 252-21 0 0,0 9 182 0 0,13-254-2 0 0,1 1-3 0 0,4 63 0 0 0,13-14 58 0 0,-13-95-31 0 0,-2-7 9 0 0,1-1 0 0 0,1 0 0 0 0,-1 1 1 0 0,1-1-1 0 0,0 0 0 0 0,0 1 0 0 0,0-1 0 0 0,1-1 0 0 0,0 1 0 0 0,3 5 0 0 0,-6-10-4 0 0,0 1 0 0 0,1-1 0 0 0,-1 0 0 0 0,0 0 0 0 0,0 0 0 0 0,0 1 0 0 0,0-1 0 0 0,1 0 0 0 0,-1 0 0 0 0,0 0 0 0 0,0 1 0 0 0,0-1 0 0 0,1 0 0 0 0,-1 0 0 0 0,0 0 0 0 0,0 0 0 0 0,1 0 0 0 0,-1 0 0 0 0,0 0 0 0 0,0 0 0 0 0,1 1 0 0 0,-1-1 0 0 0,0 0 0 0 0,0 0 0 0 0,1 0 0 0 0,-1 0 0 0 0,0 0 0 0 0,0 0 0 0 0,1 0 0 0 0,-1-1 0 0 0,0 1 0 0 0,1 0 0 0 0,1-8 980 0 0,-5-17 289 0 0,2 22-1551 0 0,-21-262-845 0 0,16 171 1035 0 0,-13-186-15 0 0,14 202 125 0 0,-7-185-155 0 0,12 227 157 0 0,9-202-133 0 0,-4 200 42 0 0,3-33-321 0 0,34-139 1 0 0,24 22-296 0 0,-49 151 485 0 0,1 2-1 0 0,45-67 1 0 0,-50 84 151 0 0,1 1-1 0 0,1 0 1 0 0,0 1-1 0 0,2 1 1 0 0,-1 1-1 0 0,2 0 1 0 0,0 1-1 0 0,1 1 1 0 0,31-15-1 0 0,-43 24 33 0 0,-1 0 0 0 0,1 1 0 0 0,0 0 0 0 0,0 1 0 0 0,0-1 0 0 0,0 1 0 0 0,0 1-1 0 0,1-1 1 0 0,-1 1 0 0 0,0 0 0 0 0,0 1 0 0 0,0 0 0 0 0,0 0 0 0 0,0 1 0 0 0,0-1 0 0 0,0 1-1 0 0,8 4 1 0 0,-8-3 11 0 0,0 0-1 0 0,-1 1 0 0 0,0-1 1 0 0,0 1-1 0 0,0 0 0 0 0,9 9 1 0 0,-4-2 53 0 0,-1 1 0 0 0,10 13 0 0 0,-11-14-2 0 0,0 1 0 0 0,-1 0 0 0 0,-1 0 0 0 0,0 0 0 0 0,-1 1 0 0 0,0 0 0 0 0,-1 1 0 0 0,0-1 0 0 0,5 25-1 0 0,-8-23 29 0 0,1 1-1 0 0,-2-1 0 0 0,0 1 0 0 0,-1-1 0 0 0,-1 1 1 0 0,0-1-1 0 0,-4 22 0 0 0,1-19 20 0 0,-1 1-1 0 0,-1 0 1 0 0,0-1 0 0 0,-14 27 0 0 0,-13 16 217 0 0,12-21-91 0 0,-34 49 0 0 0,27-49-130 0 0,-50 65 76 0 0,48-69-76 0 0,-2-1 0 0 0,-1-2-1 0 0,-54 42 1 0 0,26-26-184 0 0,36-28-79 0 0,0-1 0 0 0,-2-1-1 0 0,0-2 1 0 0,-40 20 0 0 0,54-29-233 0 0,12-7 187 0 0,-1 0-1 0 0,0 0 1 0 0,0 0 0 0 0,0 0-1 0 0,0 0 1 0 0,0 0-1 0 0,0 0 1 0 0,0-1-1 0 0,-3 1 1 0 0,8-9-2662 0 0,2 2 1354 0 0,-4 4 1353 0 0,0 1 0 0 0,-1-1-1 0 0,1 0 1 0 0,0 1 0 0 0,0-1-1 0 0,0 1 1 0 0,1-1 0 0 0,1-1-1 0 0,5-5-236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06.158"/>
    </inkml:context>
    <inkml:brush xml:id="br0">
      <inkml:brushProperty name="width" value="0.1" units="cm"/>
      <inkml:brushProperty name="height" value="0.1" units="cm"/>
      <inkml:brushProperty name="color" value="#E71224"/>
    </inkml:brush>
  </inkml:definitions>
  <inkml:trace contextRef="#ctx0" brushRef="#br0">182 993 4209 0 0,'-2'-14'1902'0'0,"1"-4"-2201"0"0,4 7 316 0 0,0-1 0 0 0,0 1 0 0 0,1 1 0 0 0,6-12 0 0 0,-10 22 3 0 0,-1 0 0 0 0,1 0 0 0 0,0 0-1 0 0,0 0 1 0 0,0 1 0 0 0,0-1-1 0 0,0 0 1 0 0,0 0 0 0 0,0 0 0 0 0,-1 0-1 0 0,1 0 1 0 0,0 0 0 0 0,0 0 0 0 0,0 0-1 0 0,0 0 1 0 0,0 0 0 0 0,-1 0 0 0 0,1 0-1 0 0,0 0 1 0 0,0 0 0 0 0,0 0 0 0 0,0 0-1 0 0,0 0 1 0 0,-1 0 0 0 0,1 0 0 0 0,0 0-1 0 0,0 0 1 0 0,0 0 0 0 0,0 0 0 0 0,0 0-1 0 0,0 0 1 0 0,-1 0 0 0 0,1 0 0 0 0,0 0-1 0 0,0 0 1 0 0,0-1 0 0 0,0 1 0 0 0,0 0-1 0 0,0 0 1 0 0,0 0 0 0 0,-1 0 0 0 0,1 0-1 0 0,0 0 1 0 0,0 0 0 0 0,0-1 0 0 0,0 1-1 0 0,0 0 1 0 0,0 0 0 0 0,0 0 0 0 0,0 0-1 0 0,0 0 1 0 0,0-1 0 0 0,0 1 0 0 0,0 0-1 0 0,0 0 1 0 0,0 0 0 0 0,-14 16-638 0 0,0-2 401 0 0,1 2 0 0 0,1 0-1 0 0,1 0 1 0 0,0 2 0 0 0,-14 28-1 0 0,7-5 149 0 0,-19 61 1 0 0,25-62-38 0 0,-11 65 0 0 0,20-87 48 0 0,1-1-1 0 0,1 1 1 0 0,1-1 0 0 0,1 1 0 0 0,0 0 0 0 0,5 25 0 0 0,-4-37 43 0 0,-1-1-1 0 0,1 1 1 0 0,0 0-1 0 0,0-1 1 0 0,0 1 0 0 0,1-1-1 0 0,0 0 1 0 0,0 1 0 0 0,1-1-1 0 0,-1-1 1 0 0,1 1-1 0 0,0 0 1 0 0,0-1 0 0 0,0 0-1 0 0,1 0 1 0 0,0 0-1 0 0,0-1 1 0 0,0 1 0 0 0,0-1-1 0 0,0-1 1 0 0,0 1 0 0 0,1-1-1 0 0,0 1 1 0 0,-1-2-1 0 0,1 1 1 0 0,0 0 0 0 0,0-1-1 0 0,0 0 1 0 0,0-1 0 0 0,0 1-1 0 0,9-2 1 0 0,-3 0 108 0 0,0-1 1 0 0,-1 0 0 0 0,0-1-1 0 0,0 0 1 0 0,0-1 0 0 0,0 0-1 0 0,20-12 1 0 0,-15 6 42 0 0,0 0 0 0 0,-1-2 0 0 0,-1 0-1 0 0,15-15 1 0 0,-8 6 49 0 0,-7 9-29 0 0,-1-1 0 0 0,-1 0 0 0 0,-1-1 0 0 0,15-22 1 0 0,-19 25-35 0 0,-1 0 1 0 0,-1-1 0 0 0,1 1-1 0 0,-2-1 1 0 0,0 0 0 0 0,0-1 0 0 0,2-15-1 0 0,-4 12 7 0 0,0-1-1 0 0,-2 1 1 0 0,1-1-1 0 0,-2 0 0 0 0,0 1 1 0 0,-1-1-1 0 0,-5-20 1 0 0,4 27-89 0 0,0 0 0 0 0,-1 0 0 0 0,0 0 0 0 0,0 1 1 0 0,-1-1-1 0 0,0 1 0 0 0,-1 0 0 0 0,0 1 0 0 0,0-1 0 0 0,-1 1 1 0 0,0 1-1 0 0,-15-13 0 0 0,13 12-11 0 0,-9-6 146 0 0,-28-18 1 0 0,9 12 9 0 0,-2 2 1 0 0,-64-21-1 0 0,74 30-262 0 0,-54-10-1 0 0,58 14-214 0 0,28 3-413 0 0,-1 1 501 0 0,0 0 0 0 0,1 0 0 0 0,-1 0 0 0 0,0 0-1 0 0,0 0 1 0 0,1 0 0 0 0,-1 0 0 0 0,4 0 0 0 0,126 13-235 0 0,-43-2 494 0 0,-63-9 25 0 0,0 0-1 0 0,1-2 0 0 0,-1-1 1 0 0,0-1-1 0 0,30-7 0 0 0,-39 4-16 0 0,0 0 0 0 0,21-11-1 0 0,-14 6 55 0 0,-6 3 36 0 0,-1 0 0 0 0,0-2 1 0 0,-1 0-1 0 0,0-1 0 0 0,-1 0 1 0 0,0-1-1 0 0,0-1 0 0 0,-2 0 1 0 0,14-17-1 0 0,-15 16 48 0 0,0 0 49 0 0,0 0 0 0 0,-1-1-1 0 0,0-1 1 0 0,15-30 0 0 0,-10 11 99 0 0,-9 21-204 0 0,0 0 1 0 0,-1-1 0 0 0,-1 1 0 0 0,0-1 0 0 0,-1 0 0 0 0,3-27-1 0 0,-6 20-36 0 0,3-66 322 0 0,-5 75-348 0 0,0-1 1 0 0,0 0-1 0 0,-1 0 0 0 0,-5-16 1 0 0,3 17-29 0 0,2 5-22 0 0,0 1 0 0 0,0 0 0 0 0,-1 0 0 0 0,1 1 0 0 0,-2-1 0 0 0,1 0 0 0 0,-1 1 0 0 0,-6-8 0 0 0,-13-19 36 0 0,20 28-84 0 0,0 0 1 0 0,0 0-1 0 0,-1 0 1 0 0,0 0-1 0 0,0 1 1 0 0,0 0-1 0 0,-1-1 1 0 0,-4-2-1 0 0,8 6-27 0 0,0 0-1 0 0,1 1 0 0 0,-1 0 0 0 0,0-1 1 0 0,1 1-1 0 0,-1-1 0 0 0,0 1 1 0 0,1 0-1 0 0,-1-1 0 0 0,0 1 0 0 0,0 0 1 0 0,0 0-1 0 0,1 0 0 0 0,-1 0 0 0 0,0 0 1 0 0,0-1-1 0 0,0 1 0 0 0,1 1 1 0 0,-1-1-1 0 0,0 0 0 0 0,0 0 0 0 0,0 0 1 0 0,1 0-1 0 0,-1 1 0 0 0,0-1 0 0 0,0 0 1 0 0,1 0-1 0 0,-1 1 0 0 0,0-1 0 0 0,0 1 1 0 0,1-1-1 0 0,-1 1 0 0 0,1-1 1 0 0,-1 1-1 0 0,0-1 0 0 0,0 2 0 0 0,0 0-175 0 0,-1 0 0 0 0,1 0-1 0 0,0 0 1 0 0,0 1-1 0 0,0-1 1 0 0,0 0 0 0 0,0 1-1 0 0,1-1 1 0 0,-1 5 0 0 0,-2 14 95 0 0,2-1 1 0 0,1 1 0 0 0,2 25 0 0 0,13 63 168 0 0,-7-57-137 0 0,34 154 66 0 0,16-4 61 0 0,-55-192-35 0 0,47 174 0 0 0,15 50-45 0 0,87 220 3 0 0,-70-211 15 0 0,43 139 64 0 0,-100-303-64 0 0,23 80 44 0 0,-40-124-4 0 0,-1 1 0 0 0,4 57-1 0 0,-11-79-14 0 0,2 15 64 0 0,-1 1-1 0 0,-2-1 1 0 0,-5 30 0 0 0,6-54 5 0 0,-1 1-1 0 0,-1 0 1 0 0,1-1 0 0 0,-1 1-1 0 0,0-1 1 0 0,0 1 0 0 0,0-1-1 0 0,-1 0 1 0 0,0 0 0 0 0,0 0-1 0 0,0 0 1 0 0,-1 0 0 0 0,0-1-1 0 0,1 0 1 0 0,-2 0 0 0 0,1 0-1 0 0,0 0 1 0 0,-1 0 0 0 0,-7 3-1 0 0,7-4 26 0 0,-1-1 0 0 0,1 0 0 0 0,-1 0 0 0 0,0-1 0 0 0,0 1 0 0 0,0-1-1 0 0,0-1 1 0 0,0 1 0 0 0,0-1 0 0 0,0 0 0 0 0,0 0 0 0 0,0-1-1 0 0,0 0 1 0 0,0 0 0 0 0,0 0 0 0 0,-12-5 0 0 0,4 1-45 0 0,0-1 0 0 0,0-1 0 0 0,0 0 0 0 0,0-1 0 0 0,-19-14 1 0 0,16 8-47 0 0,1-1 1 0 0,0 0 0 0 0,1-1 0 0 0,0-1-1 0 0,2 0 1 0 0,0-1 0 0 0,1 0 0 0 0,-14-28-1 0 0,13 17-90 0 0,0-1 0 0 0,3 0 0 0 0,0-1 0 0 0,2 0 0 0 0,-5-34-1 0 0,7 12-60 0 0,2-1 0 0 0,3 0 0 0 0,10-100 0 0 0,-5 121 61 0 0,1 0-1 0 0,2 1 1 0 0,1-1-1 0 0,1 1 1 0 0,2 1 0 0 0,1 0-1 0 0,2 1 1 0 0,1 0-1 0 0,1 1 1 0 0,1 0-1 0 0,26-30 1 0 0,-17 27 16 0 0,1 0 1 0 0,2 2 0 0 0,1 1-1 0 0,2 1 1 0 0,57-39 0 0 0,19 4-140 0 0,-93 55 143 0 0,1 1 0 0 0,1 1-1 0 0,-1 0 1 0 0,1 1 0 0 0,20-3 0 0 0,-31 7 50 0 0,2 0-200 0 0,1 0 0 0 0,15 0 0 0 0,-20 1 94 0 0,0 1 1 0 0,0-1 0 0 0,-1 1 0 0 0,1 0 0 0 0,0 0 0 0 0,-1 1-1 0 0,1-1 1 0 0,6 4 0 0 0,-5-2-67 0 0,0 0-1 0 0,0 1 0 0 0,-1-1 1 0 0,1 1-1 0 0,-1 0 1 0 0,0 0-1 0 0,0 0 0 0 0,0 0 1 0 0,0 1-1 0 0,-1 0 1 0 0,5 7-1 0 0,5 13-1729 0 0,12 32-1 0 0,-22-49 1815 0 0,0-1 1 0 0,0 1-1 0 0,-1 0 0 0 0,0 0 0 0 0,-1 0 1 0 0,1 12-1 0 0,-2-14 106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04.549"/>
    </inkml:context>
    <inkml:brush xml:id="br0">
      <inkml:brushProperty name="width" value="0.1" units="cm"/>
      <inkml:brushProperty name="height" value="0.1" units="cm"/>
      <inkml:brushProperty name="color" value="#E71224"/>
    </inkml:brush>
  </inkml:definitions>
  <inkml:trace contextRef="#ctx0" brushRef="#br0">961 0 1152 0 0,'-6'3'506'0'0,"6"-2"-440"0"0,0-1 0 0 0,0 0 0 0 0,0 1 0 0 0,0-1 0 0 0,0 0 1 0 0,0 1-1 0 0,0-1 0 0 0,0 0 0 0 0,0 1 0 0 0,0-1 0 0 0,0 0 1 0 0,0 0-1 0 0,0 1 0 0 0,0-1 0 0 0,-1 0 0 0 0,1 1 0 0 0,0-1 0 0 0,0 0 1 0 0,0 0-1 0 0,0 1 0 0 0,-1-1 0 0 0,1 0 0 0 0,0 0 0 0 0,0 1 1 0 0,-1-1-1 0 0,1 0 0 0 0,0 0 0 0 0,0 0 0 0 0,-1 0 0 0 0,1 1 0 0 0,0-1 1 0 0,-1 0-1 0 0,1 0 0 0 0,0 0 0 0 0,0 0 0 0 0,-1 0 0 0 0,1 0 1 0 0,-1 0-1 0 0,-3 1 12 0 0,0 1 91 0 0,-1 0 1 0 0,1-1 0 0 0,-1 0-1 0 0,0 0 1 0 0,-9 1 0 0 0,-17 4 460 0 0,-6 6-332 0 0,1 2 1 0 0,0 2-1 0 0,1 1 0 0 0,1 2 0 0 0,-39 27 1 0 0,3 6 336 0 0,-94 90 1 0 0,143-121-583 0 0,-184 200 412 0 0,176-183-402 0 0,-27 44 0 0 0,45-63-54 0 0,1-1 1 0 0,1 2 0 0 0,1-1-1 0 0,-11 41 1 0 0,12-24 27 0 0,0 0 0 0 0,3 0 0 0 0,1 0 0 0 0,1 1 0 0 0,2 0 0 0 0,7 50-1 0 0,-1-48 16 0 0,2 0 0 0 0,1 0 0 0 0,26 68 1 0 0,-7-46-78 0 0,2-2 1 0 0,51 76-1 0 0,-15-44 65 0 0,-35-51-28 0 0,8 7-5 0 0,44 42-1 0 0,24 28 16 0 0,-75-78 317 0 0,50 82 1 0 0,-45-55 28 0 0,-29-51-304 0 0,-6-12-45 0 0,0 0 1 0 0,0 0 0 0 0,0 0-1 0 0,-1 0 1 0 0,1 1-1 0 0,0 3 1 0 0,2 3 23 0 0,0 4 188 0 0,-4-13-117 0 0,8-6 1150 0 0,-8 4-1128 0 0,-7-2 1026 0 0,4 2-497 0 0,2 2-235 0 0,1-1-367 0 0,-1 3 143 0 0,1-2-72 0 0,1-2-94 0 0,-3 2 318 0 0,-1 1-145 0 0,3-2-214 0 0,0 0 0 0 0,0 0 1 0 0,0 0-1 0 0,0 0 1 0 0,0 0-1 0 0,0 0 1 0 0,0 0-1 0 0,0 0 1 0 0,0 0-1 0 0,0 0 1 0 0,0 0-1 0 0,1 0 1 0 0,-1 0-1 0 0,0 0 1 0 0,0 0-1 0 0,0 1 1 0 0,0-1-1 0 0,0 0 1 0 0,0 0-1 0 0,0 0 1 0 0,0 0-1 0 0,0 0 1 0 0,0 0-1 0 0,0 0 0 0 0,0 0 1 0 0,0 0-1 0 0,0 0 1 0 0,0 0-1 0 0,0 0 1 0 0,0 0-1 0 0,0 0 1 0 0,0 0-1 0 0,0 1 1 0 0,0-1-1 0 0,0 0 1 0 0,0 0-1 0 0,0 0 1 0 0,0 0-1 0 0,0 0 1 0 0,0 0-1 0 0,0 0 1 0 0,0 0-1 0 0,0 0 1 0 0,0 0-1 0 0,-1 0 1 0 0,1 0-1 0 0,0 0 1 0 0,0 0-1 0 0,0 0 0 0 0,0 0 1 0 0,0 0-1 0 0,0 0 1 0 0,0 0-1 0 0,0 1 1 0 0,0-1-1 0 0,0 0 1 0 0,0 0-1 0 0,0 0 1 0 0,0 0-1 0 0,0 0 1 0 0,0 0-1 0 0,0 0 1 0 0,-1 0-1 0 0,2 0-3 0 0,-1-6-1381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57.315"/>
    </inkml:context>
    <inkml:brush xml:id="br0">
      <inkml:brushProperty name="width" value="0.1" units="cm"/>
      <inkml:brushProperty name="height" value="0.1" units="cm"/>
      <inkml:brushProperty name="color" value="#E71224"/>
    </inkml:brush>
  </inkml:definitions>
  <inkml:trace contextRef="#ctx0" brushRef="#br0">581 1342 11082 0 0,'-9'-15'2459'0'0,"-8"-22"-2205"0"0,16 36-229 0 0,-2-7-23 0 0,1 0-1 0 0,0 0 0 0 0,-2-9 1 0 0,3 9 80 0 0,-1 1 1 0 0,1-1 0 0 0,-2 1-1 0 0,-4-11 1 0 0,2 8 59 0 0,-1 1 1 0 0,0 0-1 0 0,-1 0 1 0 0,-13-14-1 0 0,-35-29-34 0 0,37 36-244 0 0,6 6-149 0 0,-1 0 0 0 0,0 0 0 0 0,-1 1 0 0 0,0 0-1 0 0,-1 2 1 0 0,0 0 0 0 0,-25-9 0 0 0,28 12 56 0 0,0 1 0 0 0,-1 0 1 0 0,0 1-1 0 0,1 0 0 0 0,-1 1 1 0 0,0 1-1 0 0,0 0 0 0 0,0 0 1 0 0,0 2-1 0 0,-15 2 0 0 0,24-3 179 0 0,-8 2-165 0 0,0 0 0 0 0,-1 0 1 0 0,-20 11-1 0 0,30-13 145 0 0,0 1 1 0 0,0 0 0 0 0,0 0 0 0 0,0 0 0 0 0,0 0 0 0 0,0 1 0 0 0,1-1-1 0 0,-1 1 1 0 0,1 0 0 0 0,-1 0 0 0 0,1 0 0 0 0,0 0 0 0 0,0 0 0 0 0,0 0 0 0 0,1 0-1 0 0,-1 1 1 0 0,1-1 0 0 0,-1 5 0 0 0,1-6 37 0 0,1 0-1 0 0,0 1 1 0 0,0-1-1 0 0,0 0 1 0 0,0 0 0 0 0,0 1-1 0 0,1-1 1 0 0,-1 0-1 0 0,1 0 1 0 0,-1 0-1 0 0,1 1 1 0 0,0-1 0 0 0,0 0-1 0 0,0 0 1 0 0,0 0-1 0 0,0 0 1 0 0,1 0 0 0 0,0 1-1 0 0,5 6-41 0 0,1-1 0 0 0,11 11 0 0 0,-7-8 133 0 0,-4-4-21 0 0,0-1 0 0 0,1 0 1 0 0,17 10-1 0 0,-10-7 3 0 0,45 31-53 0 0,61 51 1 0 0,-86-65 36 0 0,-27-20-9 0 0,0 0 0 0 0,0 1 0 0 0,0 0 0 0 0,-1 0-1 0 0,0 1 1 0 0,0 0 0 0 0,-1 0 0 0 0,9 15 0 0 0,-5-5 8 0 0,-7-11-6 0 0,1 1 0 0 0,-1 1 0 0 0,0-1-1 0 0,0 0 1 0 0,3 15 0 0 0,-5-11 4 0 0,0 0 1 0 0,0 0-1 0 0,-1 0 1 0 0,0 0-1 0 0,-1 0 1 0 0,-1 0 0 0 0,0 0-1 0 0,-1 0 1 0 0,0-1-1 0 0,0 1 1 0 0,-6 15-1 0 0,0-5 74 0 0,-11 27 71 0 0,15-39-113 0 0,-1-1-1 0 0,0-1 1 0 0,0 1-1 0 0,-1-1 1 0 0,0 0-1 0 0,0 0 1 0 0,-1-1-1 0 0,-15 14 1 0 0,-9 3 229 0 0,-40 24 1 0 0,58-40-134 0 0,-1 0 1 0 0,0-2-1 0 0,0 0 0 0 0,-1 0 1 0 0,0-1-1 0 0,-16 3 1 0 0,15-7 128 0 0,-28 1 1 0 0,41-2-302 0 0,0-1 1 0 0,0 1 0 0 0,0-1 0 0 0,0 0 0 0 0,0 0 0 0 0,1 0 0 0 0,-1 0-1 0 0,0 0 1 0 0,0 0 0 0 0,1-1 0 0 0,-1 0 0 0 0,1 1 0 0 0,-1-1-1 0 0,1 0 1 0 0,0 0 0 0 0,-5-5 0 0 0,3 1-190 0 0,-1 0 0 0 0,1 0 1 0 0,0 0-1 0 0,0 0 0 0 0,-5-14 0 0 0,7 14 17 0 0,1-1 0 0 0,0 1 0 0 0,0 0 0 0 0,1-1-1 0 0,0 1 1 0 0,0-1 0 0 0,0 1 0 0 0,2-9 0 0 0,0-3-305 0 0,1-3 62 0 0,1 2-1 0 0,1-1 1 0 0,0 0-1 0 0,13-28 0 0 0,-15 39 349 0 0,22-50-763 0 0,42-75 1 0 0,42-52-797 0 0,-67 119 1154 0 0,13-26 104 0 0,121-189 74 0 0,-110 188 322 0 0,9-12 46 0 0,118-160 1091 0 0,-106 145 362 0 0,33-38 1399 0 0,-107 144-2469 0 0,39-49 2388 0 0,-52 63-2713 0 0,1 1 1 0 0,-1 0-1 0 0,0-1 1 0 0,1 1 0 0 0,-1-1-1 0 0,0 1 1 0 0,0 0 0 0 0,1-1-1 0 0,-1 1 1 0 0,0-1-1 0 0,0 1 1 0 0,0-1 0 0 0,0 1-1 0 0,1-1 1 0 0,-1 1 0 0 0,0-1-1 0 0,0 1 1 0 0,0-1-1 0 0,0 1 1 0 0,0-1 0 0 0,-8 3 1669 0 0,-9 11-773 0 0,-1 12-1829 0 0,8-10 561 0 0,0 0-1 0 0,-14 29 1 0 0,7-3 142 0 0,3 1 1 0 0,-19 86-1 0 0,1 93 43 0 0,12-22 15 0 0,18 2-78 0 0,5-139 114 0 0,11 104-34 0 0,20 30-251 0 0,18-5-45 0 0,-14-61-245 0 0,-32-108 45 0 0,-1 1 0 0 0,-1 0 0 0 0,-2 0 0 0 0,1 39 1 0 0,-3-59 423 0 0,0-1 0 0 0,0 1 0 0 0,-1 0 0 0 0,1-1 0 0 0,-1 1 0 0 0,0-1 0 0 0,1 1 0 0 0,-1-1 0 0 0,0 1 1 0 0,0-1-1 0 0,-1 0 0 0 0,1 1 0 0 0,0-1 0 0 0,-1 0 0 0 0,1 0 0 0 0,-1 0 0 0 0,0 0 0 0 0,0 0 0 0 0,0 0 1 0 0,-3 2-1 0 0,1-1 11 0 0,-1-1 0 0 0,1 1 0 0 0,-1-1 0 0 0,0 0 0 0 0,1 0 0 0 0,-1-1 0 0 0,0 0 0 0 0,0 1 0 0 0,-9 0 0 0 0,3-2 65 0 0,1 0 0 0 0,0-1-1 0 0,0 0 1 0 0,0 0 0 0 0,-1-1 0 0 0,1 0 0 0 0,1-1 0 0 0,-1 0 0 0 0,-18-9 0 0 0,2-1 225 0 0,0-1 0 0 0,-28-21 1 0 0,14 5 497 0 0,-48-46 0 0 0,72 60-395 0 0,-13-18-1 0 0,0 0 329 0 0,10 14-218 0 0,0-2 0 0 0,2 1 1 0 0,1-2-1 0 0,0 0 1 0 0,-17-38-1 0 0,22 35-346 0 0,1-1 0 0 0,2-1-1 0 0,1 1 1 0 0,0-1 0 0 0,3 0 0 0 0,-3-41 0 0 0,6 57-61 0 0,2 0 1 0 0,-1 0 0 0 0,1 0 0 0 0,1 0 0 0 0,0 0 0 0 0,1 0 0 0 0,0 1 0 0 0,1-1-1 0 0,0 1 1 0 0,7-13 0 0 0,-7 16 13 0 0,1-1-1 0 0,1 0 1 0 0,0 1 0 0 0,0 0-1 0 0,0 1 1 0 0,1-1-1 0 0,0 1 1 0 0,1 1 0 0 0,-1-1-1 0 0,1 1 1 0 0,0 1 0 0 0,14-8-1 0 0,-2 4 39 0 0,1 0 1 0 0,-1 1-1 0 0,1 1 0 0 0,1 2 0 0 0,32-6 0 0 0,-39 9 7 0 0,0 1 0 0 0,0 0 0 0 0,1 1 0 0 0,-1 1 0 0 0,0 0 0 0 0,0 1 0 0 0,0 1 0 0 0,27 8 0 0 0,-26-5 13 0 0,0 0-1 0 0,-1 1 0 0 0,0 1 1 0 0,0 1-1 0 0,-1 0 1 0 0,0 0-1 0 0,-1 1 0 0 0,0 1 1 0 0,-1 1-1 0 0,15 15 1 0 0,-8-4-31 0 0,5 4-24 0 0,-1 1 0 0 0,-2 0 0 0 0,0 2 0 0 0,17 36 0 0 0,-17-19 13 0 0,-2 2 0 0 0,-2 0 0 0 0,-3 0 0 0 0,16 97 0 0 0,-26-127 15 0 0,7 23 0 0 0,1 6-35 0 0,-8-33 50 0 0,9 22 1 0 0,1 6 10 0 0,-11-32 97 0 0,0-8 403 0 0,-4-12 878 0 0,1 2-1139 0 0,0 7-268 0 0,1-1 1 0 0,-1 0-1 0 0,0 1 0 0 0,0-1 0 0 0,0 1 0 0 0,0-1 1 0 0,0 1-1 0 0,0-1 0 0 0,-1 1 0 0 0,1-1 1 0 0,0 0-1 0 0,0 1 0 0 0,0-1 0 0 0,0 1 0 0 0,-1-1 1 0 0,1 1-1 0 0,0-1 0 0 0,-1 1 0 0 0,1-1 1 0 0,0 1-1 0 0,-1-1 0 0 0,-1-3-23 0 0,1 0 0 0 0,-1 0 0 0 0,1-1-1 0 0,0 1 1 0 0,1 0 0 0 0,-2-8 0 0 0,0-5-19 0 0,-11-52 216 0 0,2 19-165 0 0,3 0-1 0 0,-3-83 1 0 0,10 110-83 0 0,2 1 0 0 0,6-45 0 0 0,15-42-167 0 0,-16 83 127 0 0,1-1 19 0 0,0 0 1 0 0,2 0-1 0 0,0 1 0 0 0,2 0 0 0 0,1 0 1 0 0,2 2-1 0 0,0-1 0 0 0,25-32 0 0 0,-37 55 84 0 0,0 0-1 0 0,0 0 0 0 0,1 0 0 0 0,-1 0 0 0 0,0 1 0 0 0,1-1 0 0 0,-1 1 0 0 0,1-1 0 0 0,-1 1 0 0 0,1 0 0 0 0,0 0 0 0 0,-1 0 0 0 0,5 0 0 0 0,-6 0-7 0 0,0 1-1 0 0,1 0 1 0 0,-1 0-1 0 0,0-1 0 0 0,1 1 1 0 0,-1 0-1 0 0,0 0 1 0 0,1 1-1 0 0,-1-1 1 0 0,0 0-1 0 0,1 0 0 0 0,-1 1 1 0 0,0-1-1 0 0,1 1 1 0 0,-1-1-1 0 0,0 1 0 0 0,0-1 1 0 0,0 1-1 0 0,1 0 1 0 0,-1-1-1 0 0,0 1 0 0 0,0 0 1 0 0,0 0-1 0 0,0 0 1 0 0,0 0-1 0 0,-1 0 1 0 0,1 0-1 0 0,0 0 0 0 0,1 2 1 0 0,4 10-8 0 0,0-1 0 0 0,-1 1 0 0 0,-1-1 0 0 0,0 2 0 0 0,0-1 0 0 0,2 19 0 0 0,-1 31-13 0 0,-5 93 0 0 0,-2-62-67 0 0,2-82 92 0 0,1 0 0 0 0,0 0 1 0 0,3 13-1 0 0,-3-20-16 0 0,0-1 1 0 0,1 1-1 0 0,-1 0 1 0 0,1-1-1 0 0,0 0 0 0 0,0 1 1 0 0,0-1-1 0 0,1 0 1 0 0,0 0-1 0 0,5 6 0 0 0,4 5-128 0 0,-11-13 125 0 0,1 0 0 0 0,-1 0 1 0 0,1 0-1 0 0,-1 0 0 0 0,1 0 1 0 0,0-1-1 0 0,0 1 0 0 0,-1-1 1 0 0,1 1-1 0 0,0-1 0 0 0,1 0 1 0 0,-1 1-1 0 0,0-1 1 0 0,0 0-1 0 0,5 1 0 0 0,-2-1-45 0 0,0 0 0 0 0,0 0 0 0 0,0-1-1 0 0,0 1 1 0 0,0-1 0 0 0,1-1 0 0 0,-1 1 0 0 0,0-1-1 0 0,9-2 1 0 0,1 1-243 0 0,-9 1 250 0 0,-1 0 1 0 0,0 0-1 0 0,0 0 1 0 0,0-1-1 0 0,0 0 1 0 0,9-4-1 0 0,5-6 52 0 0,0 0 1 0 0,-1-2-1 0 0,0 0 0 0 0,22-24 0 0 0,-12 12 100 0 0,-18 18-24 0 0,0-2-1 0 0,-1 1 1 0 0,0-1 0 0 0,0 0-1 0 0,-1-1 1 0 0,9-16-1 0 0,-3 0 151 0 0,-1-1 0 0 0,-2 0 0 0 0,-1-1 0 0 0,11-52-1 0 0,-21 78-177 0 0,6-36 733 0 0,-6 36-666 0 0,0-1 0 0 0,0 1-1 0 0,0 0 1 0 0,0-1 0 0 0,-1 1 0 0 0,0 0-1 0 0,1 0 1 0 0,-1-1 0 0 0,-2-3 0 0 0,3 6-77 0 0,0 0 1 0 0,0 1 0 0 0,-1-1 0 0 0,1 1-1 0 0,0-1 1 0 0,0 1 0 0 0,0-1-1 0 0,-1 1 1 0 0,1-1 0 0 0,0 1-1 0 0,-1-1 1 0 0,1 1 0 0 0,0 0-1 0 0,-1-1 1 0 0,1 1 0 0 0,-1-1-1 0 0,1 1 1 0 0,0 0 0 0 0,-1-1-1 0 0,1 1 1 0 0,-1 0 0 0 0,1 0 0 0 0,-1-1-1 0 0,1 1 1 0 0,-2 0 0 0 0,-6 11 487 0 0,7-9-698 0 0,0 1-141 0 0,1 0 0 0 0,-1 0-1 0 0,0-1 1 0 0,1 1 0 0 0,0 0-1 0 0,-1 0 1 0 0,1 0 0 0 0,0 0 0 0 0,1 4-1 0 0,5 32 200 0 0,-4-29-101 0 0,2 7 145 0 0,1 0 1 0 0,0-1-1 0 0,1 0 0 0 0,0 0 0 0 0,12 20 1 0 0,-5-15-24 0 0,1 1-1 0 0,0-2 1 0 0,18 20 0 0 0,-20-29 104 0 0,-1 0-1 0 0,2-1 1 0 0,-1 0-1 0 0,18 9 1 0 0,-12-7 30 0 0,-11-8-5 0 0,-1-1 1 0 0,1 0-1 0 0,0-1 1 0 0,1 1 0 0 0,-1-1-1 0 0,0-1 1 0 0,0 1 0 0 0,1-1-1 0 0,14 0 1 0 0,1 1 100 0 0,-14-2-11 0 0,1-1 0 0 0,-1 0 0 0 0,0 0 0 0 0,0-1 0 0 0,0 0 0 0 0,0 0 0 0 0,16-8 0 0 0,-21 8-65 0 0,0 0 0 0 0,1 0 0 0 0,-2-1 0 0 0,1 0 0 0 0,0 0 0 0 0,0 0 0 0 0,5-6 0 0 0,-7 7 7 0 0,4-4 36 0 0,-5 5-68 0 0,1 0 0 0 0,-1 0 0 0 0,0 0 0 0 0,0 0 0 0 0,0 0-1 0 0,0 0 1 0 0,0-1 0 0 0,0 1 0 0 0,0 0 0 0 0,0-1 0 0 0,-1 1 0 0 0,1-1 0 0 0,0 1 0 0 0,0-3-1 0 0,9-40 397 0 0,-4 25-468 0 0,3-33 1 0 0,-7 44 34 0 0,-1 0-1 0 0,1 0 0 0 0,4-9 1 0 0,2-10-22 0 0,-3 10-3 0 0,1 0-1 0 0,1 1 0 0 0,0 0 0 0 0,12-18 0 0 0,-9 17-30 0 0,1 1 0 0 0,0 0 0 0 0,1 1 0 0 0,1 0 0 0 0,0 1 0 0 0,20-16 0 0 0,-29 26 3 0 0,1 1-1 0 0,0-1 1 0 0,0 1 0 0 0,0 0 0 0 0,0 1-1 0 0,0-1 1 0 0,0 1 0 0 0,10-3-1 0 0,-12 5 16 0 0,-1-1-1 0 0,1 1 1 0 0,-1-1-1 0 0,0 1 0 0 0,1 0 1 0 0,-1 0-1 0 0,1 1 1 0 0,-1-1-1 0 0,1 0 1 0 0,-1 1-1 0 0,1-1 0 0 0,-1 1 1 0 0,0 0-1 0 0,1 0 1 0 0,-1 0-1 0 0,0 0 1 0 0,0 0-1 0 0,0 0 0 0 0,0 1 1 0 0,0-1-1 0 0,0 1 1 0 0,2 1-1 0 0,-3-2 42 0 0,2 2-24 0 0,1 0-1 0 0,-1 1 1 0 0,0 0-1 0 0,0-1 1 0 0,0 1-1 0 0,-1 0 1 0 0,1 1-1 0 0,2 4 1 0 0,-3-1 0 0 0,0 0-1 0 0,0-1 1 0 0,-1 1-1 0 0,0 0 1 0 0,0 0-1 0 0,-1 0 1 0 0,0 0-1 0 0,-1 7 1 0 0,1 9 117 0 0,0-24-71 0 0,0 1 0 0 0,0-1 0 0 0,0 1 0 0 0,0-1 0 0 0,0 1 0 0 0,0-1 0 0 0,0 1 1 0 0,0-1-1 0 0,0 1 0 0 0,0-1 0 0 0,0 1 0 0 0,0-1 0 0 0,0 1 0 0 0,-1-1 0 0 0,1 0 0 0 0,0 1 0 0 0,0-1 0 0 0,-1 1 0 0 0,1-1 0 0 0,0 1 0 0 0,-1-1 0 0 0,1 0 0 0 0,0 1 0 0 0,-1-1 0 0 0,1 0 0 0 0,0 1 0 0 0,-1-1 0 0 0,0 1 0 0 0,-2-3 614 0 0,4 2-590 0 0,-1-1 0 0 0,0 1-1 0 0,0 0 1 0 0,1-1 0 0 0,-1 1 0 0 0,0 0-1 0 0,0-1 1 0 0,0 1 0 0 0,0 0-1 0 0,1-1 1 0 0,-1 1 0 0 0,0 0 0 0 0,0-1-1 0 0,0 1 1 0 0,0 0 0 0 0,0-1-1 0 0,0 1 1 0 0,0-1 0 0 0,0 1 0 0 0,0 0-1 0 0,0-1 1 0 0,0 1 0 0 0,0-1-1 0 0,0 1 1 0 0,0 0 0 0 0,0-1 0 0 0,-1 1-1 0 0,1 0 1 0 0,0-1 0 0 0,0 1-1 0 0,0 0 1 0 0,0-1 0 0 0,-1 1 0 0 0,1 0-1 0 0,0-1 1 0 0,0 1 0 0 0,-1 0-1 0 0,1 0 1 0 0,0-1 0 0 0,-1 1 0 0 0,1 0-1 0 0,-1-1 1 0 0,0 1-40 0 0,1-1 1 0 0,-1 1-1 0 0,0-1 1 0 0,1 1-1 0 0,-1-1 1 0 0,1 1-1 0 0,-1-1 1 0 0,1 0-1 0 0,-1 1 1 0 0,1-1-1 0 0,-1 0 1 0 0,1 1-1 0 0,-1-1 1 0 0,1-1-1 0 0,-1 1 0 0 0,1 0 0 0 0,-1 0-1 0 0,1 0 1 0 0,-1 0 0 0 0,1 0-1 0 0,-1 0 1 0 0,1 0 0 0 0,-1 1-1 0 0,0-1 1 0 0,0 0 0 0 0,0 0-1 0 0,1 1 1 0 0,-1-1 0 0 0,0 0-1 0 0,-1 0 1 0 0,-84-43-198 0 0,69 36 119 0 0,3 0 0 0 0,0 2 0 0 0,-25-9 0 0 0,11 3-18 0 0,23 9 75 0 0,-1 0 0 0 0,1 1 0 0 0,-10-3 0 0 0,-12-4-96 0 0,20 7 45 0 0,1-1 0 0 0,-1 1 0 0 0,0 0 0 0 0,0 1 1 0 0,-12-2-1 0 0,3 3-172 0 0,13-1 180 0 0,0 1 0 0 0,0-1-1 0 0,0 1 1 0 0,0 0 0 0 0,0 0-1 0 0,0 1 1 0 0,0-1-1 0 0,0 1 1 0 0,0-1 0 0 0,0 1-1 0 0,1 0 1 0 0,-1 0 0 0 0,-4 2-1 0 0,-6 2-150 0 0,12-5 195 0 0,0 1-1 0 0,0-1 1 0 0,0 0-1 0 0,0 0 1 0 0,0 1-1 0 0,0-1 1 0 0,0 0-1 0 0,0 1 1 0 0,0-1-1 0 0,0 1 1 0 0,0-1-1 0 0,1 1 1 0 0,-1 0-1 0 0,0-1 1 0 0,0 1-1 0 0,1 0 1 0 0,-1 0-1 0 0,0-1 1 0 0,1 1-1 0 0,-1 0 0 0 0,1 0 1 0 0,-1 1-1 0 0,-9 21-270 0 0,7-18 256 0 0,1-1 0 0 0,0 1-1 0 0,0 0 1 0 0,1-1-1 0 0,-1 1 1 0 0,0 7 0 0 0,0 8 43 0 0,1-1 1 0 0,1 1-1 0 0,0-1 1 0 0,5 27 0 0 0,1-23-33 0 0,1-1 0 0 0,1 0 0 0 0,1 0 0 0 0,0-1 0 0 0,15 22 0 0 0,-18-33-14 0 0,1 0-1 0 0,0 0 1 0 0,1 0-1 0 0,0-1 1 0 0,0-1-1 0 0,1 1 1 0 0,11 8-1 0 0,-5-6 56 0 0,0-1 0 0 0,0-1 1 0 0,1 0-1 0 0,19 8 0 0 0,-23-13 48 0 0,1 0 0 0 0,0 0 0 0 0,0-1 0 0 0,0 0 0 0 0,0-2 0 0 0,0 1 0 0 0,1-2 0 0 0,-1 1 0 0 0,26-4 0 0 0,-6-3 148 0 0,0-1-1 0 0,55-18 0 0 0,-65 17-138 0 0,-1-1-1 0 0,0-1 1 0 0,0-1-1 0 0,-1-1 1 0 0,0-1-1 0 0,-1 0 1 0 0,33-30-1 0 0,-15 9 15 0 0,31-30 64 0 0,-59 54-140 0 0,-2-1-1 0 0,1 1 1 0 0,-1-1-1 0 0,11-21 0 0 0,15-28-29 0 0,-19 34 8 0 0,15-33-1 0 0,32-128 82 0 0,-59 169 3 0 0,0 0-1 0 0,-1 1 0 0 0,-1-1 1 0 0,-1-23-1 0 0,0 22 63 0 0,-6-41 767 0 0,6 59-876 0 0,0 0 1 0 0,0 0-1 0 0,0 0 0 0 0,0 0 1 0 0,0 0-1 0 0,0 0 1 0 0,-1 0-1 0 0,1 0 1 0 0,0 0-1 0 0,-1 0 0 0 0,0-2 1 0 0,1 3-9 0 0,0 0 0 0 0,0-1 0 0 0,-1 1 0 0 0,1 0 0 0 0,0 0 0 0 0,0 0 0 0 0,-1-1 0 0 0,1 1 0 0 0,0 0 1 0 0,0 0-1 0 0,-1 0 0 0 0,1 0 0 0 0,0-1 0 0 0,-1 1 0 0 0,1 0 0 0 0,0 0 0 0 0,0 0 0 0 0,-1 0 0 0 0,1 0 0 0 0,0 0 0 0 0,-1 0 0 0 0,1 0 0 0 0,0 0 0 0 0,-1 0 0 0 0,-1 1-1 0 0,1-1-1 0 0,-1 1 0 0 0,1-1 0 0 0,-1 1 0 0 0,1 0 0 0 0,0 0 0 0 0,-1 0 0 0 0,1 0 0 0 0,0 0 0 0 0,-3 2 0 0 0,2 0-343 0 0,1-1-1 0 0,-1 1 1 0 0,0 0-1 0 0,1 0 1 0 0,-1 0-1 0 0,1 0 1 0 0,0 0-1 0 0,0 0 0 0 0,0 0 1 0 0,0 0-1 0 0,0 4 1 0 0,-4 43 109 0 0,5-37-124 0 0,1 166-4 0 0,22 83 259 0 0,0-23 19 0 0,-2-32 128 0 0,-18-180-14 0 0,-3-27-111 0 0,-8-5-1584 0 0,6 2 1421 0 0,1 1 1 0 0,-1 0-1 0 0,0 0 1 0 0,0 0-1 0 0,0 0 1 0 0,0 0-1 0 0,-5-3 1 0 0,-7-7-284 0 0,-1-1 1 0 0,2 0-1 0 0,-21-27 1 0 0,2 4 310 0 0,-214-214 329 0 0,149 165 11 0 0,73 63 262 0 0,-1 2 1 0 0,-43-28 0 0 0,49 37 11 0 0,1-2-1 0 0,0 0 1 0 0,-17-18-1 0 0,26 20-159 0 0,9 11-255 0 0,-1-1 0 0 0,1 1 0 0 0,0-1 0 0 0,0 1 0 0 0,0 0 0 0 0,-1-1 0 0 0,1 1 0 0 0,0-1 0 0 0,0 1 0 0 0,0-1 0 0 0,0 1 0 0 0,0 0 0 0 0,0-1 0 0 0,0 1 0 0 0,0-1 0 0 0,0 1 0 0 0,0-1 0 0 0,0 1 0 0 0,0 0 0 0 0,0-1 0 0 0,0 1-1 0 0,0-1 1 0 0,1 1 0 0 0,-1-1 0 0 0,0 1 0 0 0,0 0 0 0 0,0-1 0 0 0,1 0 0 0 0,16-2-350 0 0,-3 0 292 0 0,0 0 1 0 0,0 1-1 0 0,0 1 0 0 0,-1 0 1 0 0,1 1-1 0 0,24 3 0 0 0,13-1 50 0 0,103 8-39 0 0,-50-1 149 0 0,4 3 41 0 0,-80-8-125 0 0,81 13 349 0 0,-92-15-209 0 0,-1 0 1 0 0,1 1 0 0 0,0 1-1 0 0,-1 1 1 0 0,26 11-1 0 0,-39-15-108 0 0,-1 0 0 0 0,1 0 0 0 0,-1 0 0 0 0,0 0 0 0 0,0 1 0 0 0,1-1 0 0 0,-1 1 1 0 0,0 0-1 0 0,0-1 0 0 0,-1 1 0 0 0,1 0 0 0 0,0 0 0 0 0,-1 0 0 0 0,1 0 0 0 0,-1 1 0 0 0,1-1 0 0 0,-1 0 0 0 0,0 1 0 0 0,0-1 0 0 0,0 1 0 0 0,0-1 0 0 0,-1 1 0 0 0,1-1 0 0 0,-1 1 0 0 0,0-1 0 0 0,1 1 0 0 0,-1 0 0 0 0,0-1 0 0 0,0 1 0 0 0,-1 0 0 0 0,0 4 0 0 0,-2 17 46 0 0,-5 20 24 0 0,-4 10-161 0 0,3 0 0 0 0,-3 59 0 0 0,12-108 36 0 0,-2 12-20 0 0,0 5-60 0 0,0 0 0 0 0,3 36 0 0 0,0-54 49 0 0,-1 0 0 0 0,1 0-1 0 0,0-1 1 0 0,0 1 0 0 0,1 0-1 0 0,-1-1 1 0 0,1 1-1 0 0,0-1 1 0 0,0 0 0 0 0,0 0-1 0 0,0 1 1 0 0,0-1-1 0 0,1 0 1 0 0,0-1 0 0 0,-1 1-1 0 0,1 0 1 0 0,0-1-1 0 0,0 0 1 0 0,0 1 0 0 0,1-1-1 0 0,-1-1 1 0 0,0 1 0 0 0,1 0-1 0 0,0-1 1 0 0,-1 0-1 0 0,1 1 1 0 0,0-1 0 0 0,-1-1-1 0 0,5 1 1 0 0,-2 0 72 0 0,0-1-1 0 0,-1 0 1 0 0,1 0 0 0 0,0 0-1 0 0,0-1 1 0 0,0 0 0 0 0,-1 0-1 0 0,1 0 1 0 0,-1-1 0 0 0,1 0-1 0 0,-1 0 1 0 0,1-1 0 0 0,-1 1-1 0 0,7-5 1 0 0,-6 3 86 0 0,0-1 0 0 0,-1 1 0 0 0,1-1 0 0 0,-1 0 0 0 0,0 0 0 0 0,0-1 0 0 0,-1 1 0 0 0,0-1 0 0 0,0 0 0 0 0,0-1 0 0 0,3-6 0 0 0,6-13 214 0 0,-8 18-243 0 0,-1 0 1 0 0,-1-1-1 0 0,5-12 0 0 0,-2 0 32 0 0,-2 9-35 0 0,-1 1 0 0 0,0-1 1 0 0,-1 0-1 0 0,1-23 0 0 0,-3 22-47 0 0,1-33 29 0 0,-3-1 0 0 0,-7-48 0 0 0,7 61-46 0 0,2 28-13 0 0,0 0 1 0 0,-1 0-1 0 0,1 0 1 0 0,-3-9 0 0 0,1 6-43 0 0,1 1 1 0 0,0 0 0 0 0,0-17-1 0 0,1 21 27 0 0,2 3-43 0 0,-1 4-335 0 0,7 40-1356 0 0,29 89 1436 0 0,-7-20 275 0 0,-25-96-38 0 0,3 12 49 0 0,1-1 0 0 0,2 0 1 0 0,23 44-1 0 0,-23-55 16 0 0,22 24 0 0 0,-13-17-18 0 0,-12-14-2 0 0,1-1 0 0 0,-1 0-1 0 0,2-1 1 0 0,13 10 0 0 0,-10-8-3 0 0,-5-4-9 0 0,0 1 0 0 0,0-1-1 0 0,0 0 1 0 0,1 0 0 0 0,0-1-1 0 0,0 0 1 0 0,0-1 0 0 0,0 0-1 0 0,1 0 1 0 0,-1-1 0 0 0,1 0-1 0 0,12 0 1 0 0,-22-2 62 0 0,1-1 0 0 0,0 1 0 0 0,0 0 0 0 0,0-1 0 0 0,0 1 0 0 0,-1-1 0 0 0,1 1 0 0 0,0-1 0 0 0,0 1 0 0 0,-1-1 0 0 0,1 0 0 0 0,0 1 0 0 0,-1-1 0 0 0,1 0 0 0 0,-1 1 0 0 0,1-1 0 0 0,-1 0 0 0 0,1 0 0 0 0,-1 0-1 0 0,0 1 1 0 0,1-1 0 0 0,-1 0 0 0 0,0 0 0 0 0,0 0 0 0 0,1 0 0 0 0,-1 0 0 0 0,0-1 0 0 0,0-2 115 0 0,1 1 1 0 0,-1-1-1 0 0,1 0 0 0 0,-1 1 0 0 0,0-1 0 0 0,-1-3 1 0 0,0 1-136 0 0,1 0 1 0 0,0 1 0 0 0,0-1-1 0 0,0 1 1 0 0,2-8 0 0 0,-1 7-34 0 0,0-1 0 0 0,-1 0 0 0 0,0-8 0 0 0,-1 0-50 0 0,1 0 0 0 0,1 1 0 0 0,1-1 0 0 0,0 0 0 0 0,1 1 0 0 0,7-24-1 0 0,-4 21-80 0 0,17-34-1 0 0,-6 16-3 0 0,-14 30 89 0 0,0-1 0 0 0,0 1 1 0 0,1 0-1 0 0,-1-1 0 0 0,1 2 1 0 0,0-1-1 0 0,1 0 0 0 0,-1 1 1 0 0,1 0-1 0 0,0 0 0 0 0,0 0 1 0 0,1 0-1 0 0,-1 1 0 0 0,1 0 0 0 0,7-3 1 0 0,-11 6 47 0 0,-1 0 0 0 0,1-1 0 0 0,0 1 0 0 0,-1 0 0 0 0,1 0 1 0 0,-1 1-1 0 0,1-1 0 0 0,-1 0 0 0 0,1 0 0 0 0,-1 1 0 0 0,1-1 0 0 0,-1 1 1 0 0,1 0-1 0 0,-1-1 0 0 0,1 1 0 0 0,-1 0 0 0 0,0 0 0 0 0,1-1 0 0 0,-1 1 1 0 0,0 0-1 0 0,0 1 0 0 0,0-1 0 0 0,0 0 0 0 0,0 0 0 0 0,0 0 0 0 0,0 1 1 0 0,0-1-1 0 0,0 0 0 0 0,-1 1 0 0 0,1-1 0 0 0,0 1 0 0 0,0 2 0 0 0,15 26 265 0 0,-16-30-251 0 0,5 13 28 0 0,-1-1-1 0 0,-1 1 1 0 0,0 0-1 0 0,0 0 1 0 0,1 26-1 0 0,-4-23 61 0 0,0-8-65 0 0,0-7-19 0 0,0-1 0 0 0,0 1-1 0 0,0-1 1 0 0,0 1 0 0 0,0-1 0 0 0,0 1-1 0 0,0-1 1 0 0,0 1 0 0 0,0-1-1 0 0,0 1 1 0 0,0-1 0 0 0,0 0 0 0 0,0 1-1 0 0,0-1 1 0 0,0 1 0 0 0,-1-1-1 0 0,1 1 1 0 0,0-1 0 0 0,0 0 0 0 0,-1 1-1 0 0,1-1 1 0 0,0 1 0 0 0,-1 0-1 0 0,-2 7 143 0 0,0-8-129 0 0,3 0-9 0 0,0 1-1 0 0,0-1 1 0 0,0 0 0 0 0,-1 0 0 0 0,1 0-1 0 0,0 0 1 0 0,0 0 0 0 0,0 0-1 0 0,0 0 1 0 0,-1 0 0 0 0,1 0 0 0 0,0 0-1 0 0,0 0 1 0 0,0 0 0 0 0,0 0-1 0 0,-1 0 1 0 0,1 0 0 0 0,0 0 0 0 0,0 0-1 0 0,0 0 1 0 0,0 0 0 0 0,-1-1 0 0 0,1 1-1 0 0,0 0 1 0 0,0 0 0 0 0,0 0-1 0 0,0 0 1 0 0,0 0 0 0 0,-1 0 0 0 0,1 0-1 0 0,0 0 1 0 0,0-1 0 0 0,0 1-1 0 0,0 0 1 0 0,0 0 0 0 0,0 0 0 0 0,0 0-1 0 0,0 0 1 0 0,0-1 0 0 0,-1 1 0 0 0,1 0-1 0 0,0 0 1 0 0,0 0 0 0 0,0 0-1 0 0,0-1 1 0 0,0 1 0 0 0,0 0 0 0 0,0 0-1 0 0,0 0 1 0 0,0 0 0 0 0,0-1-1 0 0,0 1 1 0 0,0 0 0 0 0,0 0 0 0 0,1 0-1 0 0,-1 0 1 0 0,0-1 0 0 0,0 1 0 0 0,0 0-1 0 0,0 0 1 0 0,0-4-11 0 0,-1 1 1 0 0,0 0-1 0 0,0-1 0 0 0,0 1 0 0 0,0 0 1 0 0,0 0-1 0 0,-4-6 0 0 0,-3-9-154 0 0,4 5 179 0 0,1-1 0 0 0,1 0 0 0 0,-2-18 0 0 0,-2-17-119 0 0,4 36 55 0 0,1 0-1 0 0,1 0 1 0 0,1-22 0 0 0,1 0 11 0 0,-1 1 110 0 0,2 0-1 0 0,2 0 1 0 0,0 0 0 0 0,14-39-1 0 0,-15 59-7 0 0,1 1 0 0 0,7-13-1 0 0,-11 25-74 0 0,0 0-1 0 0,0 0 1 0 0,0 0-1 0 0,0 0 1 0 0,0 0-1 0 0,1 0 1 0 0,-1 0-1 0 0,0 0 1 0 0,0 0-1 0 0,1 0 1 0 0,-1 1-1 0 0,0-1 1 0 0,1 1-1 0 0,-1-1 1 0 0,1 1-1 0 0,-1-1 1 0 0,1 1-1 0 0,-1 0 1 0 0,1-1-1 0 0,-1 1 1 0 0,1 0-1 0 0,2 0 0 0 0,5 1-97 0 0,-1-1 1 0 0,15 3-1 0 0,-19-2 79 0 0,2 1 31 0 0,0 0 1 0 0,0 1-1 0 0,1-1 0 0 0,-1 1 0 0 0,-1 1 0 0 0,1-1 0 0 0,-1 1 1 0 0,1 0-1 0 0,4 5 0 0 0,14 9 26 0 0,-12-9-30 0 0,-1 1 1 0 0,0 0-1 0 0,0 1 0 0 0,10 14 0 0 0,13 13 3 0 0,65 53-45 0 0,-82-76 28 0 0,1-1 1 0 0,0 0 0 0 0,2-1-1 0 0,-1-1 1 0 0,2-1 0 0 0,-1-1-1 0 0,29 10 1 0 0,103 28-244 0 0,-125-41 129 0 0,0-2-1 0 0,1 0 1 0 0,48 0-1 0 0,-30-6 1 0 0,52-9 0 0 0,-62 5 28 0 0,-11 0 186 0 0,0-2 0 0 0,-1 0 0 0 0,0-1 0 0 0,0-1 0 0 0,27-16 0 0 0,-48 23-41 0 0,0 0 1 0 0,-1 0-1 0 0,1 0 0 0 0,-1 0 0 0 0,0-1 0 0 0,1 1 1 0 0,-1-1-1 0 0,0 0 0 0 0,-1 0 0 0 0,1 1 1 0 0,0-1-1 0 0,-1 0 0 0 0,0-1 0 0 0,0 1 0 0 0,0 0 1 0 0,0 0-1 0 0,0 0 0 0 0,0-1 0 0 0,-1 1 1 0 0,0 0-1 0 0,1-1 0 0 0,-1 1 0 0 0,-1 0 0 0 0,1-1 1 0 0,0 1-1 0 0,-1 0 0 0 0,0-1 0 0 0,1 1 1 0 0,-1 0-1 0 0,-1 0 0 0 0,1 0 0 0 0,-2-4 0 0 0,-16-23 196 0 0,10 14-184 0 0,-22-27 0 0 0,17 29-36 0 0,0 0 0 0 0,0 1 0 0 0,-32-20-1 0 0,13 9 21 0 0,28 21-8 0 0,0 0 0 0 0,-1 0-1 0 0,1 1 1 0 0,-1-1 0 0 0,1 1-1 0 0,-1 1 1 0 0,-6-2 0 0 0,-43-6 77 0 0,51 8-156 0 0,0 1 0 0 0,0 0-1 0 0,0 0 1 0 0,0 1-1 0 0,0-1 1 0 0,0 1 0 0 0,0 0-1 0 0,1 0 1 0 0,-1 0-1 0 0,0 1 1 0 0,0-1 0 0 0,1 1-1 0 0,-1 0 1 0 0,1 0-1 0 0,0 0 1 0 0,-1 0 0 0 0,-4 5-1 0 0,3-2-44 0 0,1-1 0 0 0,-1 1 0 0 0,1 0 0 0 0,0 1 1 0 0,0-1-1 0 0,1 1 0 0 0,0 0 0 0 0,0 0 0 0 0,-4 11 0 0 0,-2 8-76 0 0,4-14 90 0 0,1 1 0 0 0,1 1 0 0 0,-4 16 0 0 0,4-5 40 0 0,2 1-1 0 0,0 0 1 0 0,1-1 0 0 0,2 1-1 0 0,7 40 1 0 0,-7-53-14 0 0,1 0 0 0 0,1-1 0 0 0,0 1 0 0 0,0-1 0 0 0,1 0 0 0 0,1 0 0 0 0,-1-1 0 0 0,2 0 0 0 0,0 0 1 0 0,0 0-1 0 0,0-1 0 0 0,1 0 0 0 0,16 13 0 0 0,0-3-451 0 0,0-2 0 0 0,2-1 0 0 0,0-1 0 0 0,0-1 0 0 0,2-1 0 0 0,0-1-1 0 0,0-2 1 0 0,59 13 0 0 0,-50-15-567 0 0,1-1 0 0 0,1-3 0 0 0,-1-1-1 0 0,70-3 1 0 0,-64-5-238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58.924"/>
    </inkml:context>
    <inkml:brush xml:id="br0">
      <inkml:brushProperty name="width" value="0.1" units="cm"/>
      <inkml:brushProperty name="height" value="0.1" units="cm"/>
      <inkml:brushProperty name="color" value="#E71224"/>
    </inkml:brush>
  </inkml:definitions>
  <inkml:trace contextRef="#ctx0" brushRef="#br0">291 917 6385 0 0,'-17'-16'1044'0'0,"-12"-14"-1760"0"0,7 5 962 0 0,-3 3 623 0 0,22 19-829 0 0,-1 0-1 0 0,0-1 1 0 0,1 1 0 0 0,-2 1-1 0 0,1-1 1 0 0,0 1-1 0 0,0 0 1 0 0,-7-3-1 0 0,-1 0-52 0 0,10 3-83 0 0,-1 1 1 0 0,0 1-1 0 0,0-1 0 0 0,0 0 0 0 0,1 1 1 0 0,-1-1-1 0 0,0 1 0 0 0,0 0 0 0 0,0 0 1 0 0,0 0-1 0 0,0 0 0 0 0,0 1 1 0 0,0-1-1 0 0,1 1 0 0 0,-1 0 0 0 0,0 0 1 0 0,0 0-1 0 0,1 0 0 0 0,-1 0 0 0 0,0 0 1 0 0,-3 3-1 0 0,2-1 39 0 0,0 0 0 0 0,1-1 1 0 0,-1 1-1 0 0,1 1 0 0 0,-1-1 0 0 0,1 0 1 0 0,0 1-1 0 0,0 0 0 0 0,1-1 0 0 0,-1 1 1 0 0,1 0-1 0 0,0 1 0 0 0,-2 4 0 0 0,-2 10-46 0 0,1-7 43 0 0,0 1 1 0 0,2 0-1 0 0,-1 1 0 0 0,2-1 1 0 0,-3 26-1 0 0,3 12-84 0 0,1-35 99 0 0,0-1 0 0 0,1 0 1 0 0,0 0-1 0 0,1 0 0 0 0,1 0 0 0 0,4 18 1 0 0,-3-22-20 0 0,1 0 1 0 0,9 18 0 0 0,-10-24 56 0 0,0 0 1 0 0,0-1-1 0 0,0 1 0 0 0,1-1 1 0 0,0 0-1 0 0,0 0 1 0 0,7 5-1 0 0,2 2 35 0 0,-7-6 15 0 0,0 0 1 0 0,0-1 0 0 0,0 0-1 0 0,1 0 1 0 0,12 6-1 0 0,-14-8-28 0 0,1 0 124 0 0,0 0 0 0 0,0 0 0 0 0,10 2 0 0 0,-14-4-71 0 0,-1 0 0 0 0,1 0 1 0 0,0 0-1 0 0,0 0 1 0 0,0 0-1 0 0,0 0 1 0 0,0-1-1 0 0,-1 1 1 0 0,1-1-1 0 0,0 1 0 0 0,0-1 1 0 0,-1 0-1 0 0,1 1 1 0 0,0-1-1 0 0,-1 0 1 0 0,3-1-1 0 0,2-3 290 0 0,-1 1 1 0 0,1-1-1 0 0,-1 0 0 0 0,7-8 0 0 0,-10 10-215 0 0,0 0-1 0 0,0 0 0 0 0,0-1 1 0 0,-1 1-1 0 0,1 0 0 0 0,-1-1 1 0 0,1 0-1 0 0,-1 1 0 0 0,0-1 0 0 0,0-5 1 0 0,0-17 55 0 0,0 1 0 0 0,-5-34 1 0 0,3 55-181 0 0,-15-121-294 0 0,-22-25-300 0 0,17 79 403 0 0,1-18-57 0 0,18 81 202 0 0,2 7 17 0 0,-1 0 1 0 0,1 0-1 0 0,0 1 1 0 0,0-1-1 0 0,0 0 1 0 0,-1 0-1 0 0,1 0 1 0 0,0 0 0 0 0,0 0-1 0 0,0 0 1 0 0,0 1-1 0 0,1-1 1 0 0,-1 0-1 0 0,0-2 1 0 0,1-6-108 0 0,-2 9 96 0 0,1 0 1 0 0,0-1 0 0 0,0 1 0 0 0,0 0 0 0 0,0-1 0 0 0,0 1 0 0 0,0-1 0 0 0,0 1 0 0 0,0 0 0 0 0,0-1 0 0 0,0 1 0 0 0,0 0 0 0 0,0-1 0 0 0,0 1 0 0 0,0 0 0 0 0,0-1 0 0 0,0 1 0 0 0,0 0-1 0 0,0-1 1 0 0,0 1 0 0 0,0 0 0 0 0,0-1 0 0 0,1 1 0 0 0,-1 0 0 0 0,0-1 0 0 0,0 1 0 0 0,0 0 0 0 0,1-1 0 0 0,-1 1 0 0 0,0 0 0 0 0,0 0 0 0 0,1-1 0 0 0,-1 1 0 0 0,0 0 0 0 0,1 0 0 0 0,-1 0 0 0 0,0 0-1 0 0,1-1 1 0 0,-1 1 0 0 0,1 0 0 0 0,-1 0-85 0 0,1 0-41 0 0,-1 1 94 0 0,1-1 1 0 0,-1 1 0 0 0,0-1-1 0 0,1 0 1 0 0,-1 0 0 0 0,1 1-1 0 0,0-1 1 0 0,-1 0 0 0 0,1 0-1 0 0,-1 0 1 0 0,1 1 0 0 0,-1-1-1 0 0,1 0 1 0 0,-1 0 0 0 0,1 0-1 0 0,0 0 1 0 0,-1 0 0 0 0,1 0 0 0 0,0 0-1 0 0,15-1-282 0 0,10-4 183 0 0,-4 1 138 0 0,39-12 0 0 0,-33 7 20 0 0,-10 3 23 0 0,25-12 0 0 0,-4-2 236 0 0,-1-2 0 0 0,57-43 0 0 0,-41 26 248 0 0,-32 24-286 0 0,0-1 1 0 0,21-21 0 0 0,-9 5 84 0 0,-19 18-184 0 0,1-1-1 0 0,-2-1 1 0 0,19-25-1 0 0,-20 22-2 0 0,-3 5-4 0 0,0-1-1 0 0,-1 0 0 0 0,9-22 1 0 0,-9 14 137 0 0,6-26 1 0 0,-14 46-217 0 0,-1 1-1 0 0,0-1 0 0 0,0 0 1 0 0,0 1-1 0 0,-1-1 1 0 0,1 0-1 0 0,-1 1 0 0 0,1-1 1 0 0,-1 1-1 0 0,0-1 1 0 0,0 0-1 0 0,0 1 0 0 0,0 0 1 0 0,-1-1-1 0 0,1 1 1 0 0,0 0-1 0 0,-1 0 1 0 0,-2-3-1 0 0,1 3-34 0 0,0 1-1 0 0,0 0 1 0 0,0 0 0 0 0,0 0-1 0 0,0 1 1 0 0,1-1 0 0 0,-1 1-1 0 0,-4-1 1 0 0,-1 0-68 0 0,-1 0-42 0 0,1 1 1 0 0,-1 0-1 0 0,0 0 1 0 0,1 0 0 0 0,-1 1-1 0 0,0 0 1 0 0,1 1-1 0 0,-1 0 1 0 0,1 0 0 0 0,0 1-1 0 0,0 0 1 0 0,0 0-1 0 0,0 1 1 0 0,0 0 0 0 0,1 1-1 0 0,0 0 1 0 0,0 0-1 0 0,-9 8 1 0 0,-2 3-24 0 0,2 1 0 0 0,0 1 0 0 0,0 1 1 0 0,2 0-1 0 0,-18 30 0 0 0,19-25 57 0 0,0 1 0 0 0,2 0 0 0 0,1 1 0 0 0,1 0-1 0 0,-7 31 1 0 0,4 4-85 0 0,-5 72 0 0 0,15-93 166 0 0,1 0 0 0 0,3 0 0 0 0,1 0 0 0 0,12 61 0 0 0,-6-59-23 0 0,1-1-1 0 0,3 0 0 0 0,25 58 1 0 0,-17-53-45 0 0,35 66 70 0 0,76 95 2 0 0,10 19-18 0 0,-129-201-25 0 0,-2 0 0 0 0,0 1 0 0 0,-2 1 0 0 0,-1 0 0 0 0,-1 0 1 0 0,-1 0-1 0 0,3 47 0 0 0,-7-58 34 0 0,-1-10 6 0 0,0 0 1 0 0,0-1-1 0 0,-1 1 0 0 0,0-1 1 0 0,0 1-1 0 0,-1 0 1 0 0,1-1-1 0 0,-1 1 0 0 0,0 0 1 0 0,-1-1-1 0 0,1 0 1 0 0,-1 1-1 0 0,-3 6 1 0 0,-3 3 45 0 0,7-12-14 0 0,-1 0 0 0 0,0 0 0 0 0,1 0 1 0 0,-1 0-1 0 0,0 0 0 0 0,0-1 1 0 0,-1 1-1 0 0,1-1 0 0 0,-1 1 1 0 0,1-1-1 0 0,-4 3 0 0 0,1-3 41 0 0,1 1 0 0 0,-1 0 0 0 0,0-1 0 0 0,0 0 0 0 0,0 0 0 0 0,0 0 0 0 0,0-1-1 0 0,0 0 1 0 0,-1 0 0 0 0,1 0 0 0 0,0-1 0 0 0,-1 1 0 0 0,-9-2 0 0 0,3 0 131 0 0,0-1 0 0 0,0 0 1 0 0,0-1-1 0 0,0-1 0 0 0,-13-5 0 0 0,17 6-86 0 0,0 0 0 0 0,1-1-1 0 0,-1 0 1 0 0,1 0 0 0 0,0-1-1 0 0,0 0 1 0 0,0-1 0 0 0,-8-7-1 0 0,3 2-9 0 0,0-1 0 0 0,1-1-1 0 0,0 0 1 0 0,1 0-1 0 0,0-1 1 0 0,1 0-1 0 0,-8-18 1 0 0,10 17-170 0 0,1-1 0 0 0,0 0 0 0 0,1-1 0 0 0,1 1 0 0 0,0-1 0 0 0,2 0 0 0 0,-2-23 0 0 0,4 21-102 0 0,1 1 0 0 0,0-1 1 0 0,2 1-1 0 0,0-1 1 0 0,1 1-1 0 0,1 0 1 0 0,0 1-1 0 0,15-32 1 0 0,-4 19-105 0 0,0 0 1 0 0,3 0-1 0 0,0 2 1 0 0,2 1-1 0 0,29-31 1 0 0,-41 47 160 0 0,23-22-1014 0 0,44-38 1 0 0,84-68-4575 0 0,-141 120 4512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59.712"/>
    </inkml:context>
    <inkml:brush xml:id="br0">
      <inkml:brushProperty name="width" value="0.1" units="cm"/>
      <inkml:brushProperty name="height" value="0.1" units="cm"/>
      <inkml:brushProperty name="color" value="#E71224"/>
    </inkml:brush>
  </inkml:definitions>
  <inkml:trace contextRef="#ctx0" brushRef="#br0">1 77 1168 0 0,'3'-8'104'0'0,"2"-3"-384"0"0,3-3-32 0 0,0 1 32 0 0,3-1-48 0 0,0-2 264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00.907"/>
    </inkml:context>
    <inkml:brush xml:id="br0">
      <inkml:brushProperty name="width" value="0.1" units="cm"/>
      <inkml:brushProperty name="height" value="0.1" units="cm"/>
      <inkml:brushProperty name="color" value="#E71224"/>
    </inkml:brush>
  </inkml:definitions>
  <inkml:trace contextRef="#ctx0" brushRef="#br0">908 12 1328 0 0,'-5'-8'1507'0'0,"3"5"-589"0"0,1 6 41 0 0,1 8-291 0 0,0-9-778 0 0,0 0 0 0 0,1 1 1 0 0,-1-1-1 0 0,0 0 0 0 0,0 0 0 0 0,0 0 1 0 0,0 0-1 0 0,-1 4 0 0 0,1 1-4 0 0,2 36-52 0 0,2-1 1 0 0,12 51-1 0 0,2 20 58 0 0,-4 19 93 0 0,7 68 31 0 0,23 32-333 0 0,-18-103-385 0 0,-5-19 11 0 0,39 176-584 0 0,-60-285 1311 0 0,0 1 0 0 0,0-1 1 0 0,1 1-1 0 0,-1 0 0 0 0,0-1 0 0 0,0 1 0 0 0,0 0 0 0 0,-1-1 0 0 0,1 4 0 0 0,-60-51 660 0 0,-28-49-1267 0 0,32 34 430 0 0,-132-137 25 0 0,15 35-171 0 0,141 136 251 0 0,-90-82-38 0 0,81 73 232 0 0,-48-32 0 0 0,17 14 289 0 0,30 22 219 0 0,-76-42-1 0 0,95 63-664 0 0,6 3-46 0 0,13 5-75 0 0,5 3-104 0 0,1 0 133 0 0,0 0 0 0 0,0 0 1 0 0,1 1-1 0 0,-1 0 0 0 0,0-1 0 0 0,0 1 0 0 0,0 0 1 0 0,0 0-1 0 0,0 0 0 0 0,2 2 0 0 0,11 4 115 0 0,-3-1 57 0 0,-1-1-1 0 0,12 8 0 0 0,5 3 39 0 0,3-1 55 0 0,1-1 0 0 0,1-2-1 0 0,0-1 1 0 0,1-2 0 0 0,0-1-1 0 0,0-2 1 0 0,0-1 0 0 0,63 0-1 0 0,-57-5-35 0 0,1-2 0 0 0,-1-1-1 0 0,0-3 1 0 0,0-1 0 0 0,-1-2-1 0 0,0-1 1 0 0,0-3 0 0 0,59-26-1 0 0,6-20 245 0 0,-87 48-250 0 0,0-2-1 0 0,-1 0 0 0 0,24-25 0 0 0,-32 29-92 0 0,10-10 321 0 0,-1-1 1 0 0,17-25-1 0 0,-29 38-222 0 0,-1-1 0 0 0,0 1 0 0 0,-1 0 0 0 0,0-1 0 0 0,0 0 0 0 0,-1 0 0 0 0,0 0 0 0 0,0 0 0 0 0,0 0 1 0 0,-1 0-1 0 0,0-10 0 0 0,-1 6-17 0 0,0 6-35 0 0,1 0 0 0 0,-1 0 0 0 0,-1-1-1 0 0,1 1 1 0 0,-1 0 0 0 0,0 0 0 0 0,0 0 0 0 0,-1 0-1 0 0,0 1 1 0 0,0-1 0 0 0,-3-6 0 0 0,3 9-81 0 0,1 1-4 0 0,0-1 0 0 0,-1 1 0 0 0,1-1 0 0 0,-1 1 1 0 0,0 0-1 0 0,0 0 0 0 0,0 0 0 0 0,0 0 0 0 0,0 0 0 0 0,0 0 0 0 0,-1 0 1 0 0,-3-2-1 0 0,-6-3-17 0 0,1 0-65 0 0,9 7-439 0 0,5 3-557 0 0,13 47-1460 0 0,69 274 2324 0 0,-74-283 224 0 0,49 198 11 0 0,-28-113-56 0 0,-1 1 51 0 0,4 20-65 0 0,-5-31 141 0 0,-29-115-87 0 0,-1 0 0 0 0,0-1-1 0 0,0 1 1 0 0,1 0-1 0 0,-1-1 1 0 0,0 1 0 0 0,1-1-1 0 0,-1 1 1 0 0,0-1-1 0 0,1 1 1 0 0,-1-1 0 0 0,1 1-1 0 0,-1-1 1 0 0,2 1-1 0 0,-1 0 203 0 0,-3-5 354 0 0,2-1 286 0 0,0 5-835 0 0,0 0 1 0 0,0 0-1 0 0,0 0 0 0 0,0-1 1 0 0,0 1-1 0 0,0 0 1 0 0,0 0-1 0 0,0 0 1 0 0,0 0-1 0 0,0-1 0 0 0,0 1 1 0 0,0 0-1 0 0,1 0 1 0 0,-1 0-1 0 0,0 0 1 0 0,0-1-1 0 0,0 1 0 0 0,-1 0 1 0 0,1 0-1 0 0,0 0 1 0 0,0-1-1 0 0,0 1 1 0 0,0 0-1 0 0,0 0 0 0 0,0 0 1 0 0,0 0-1 0 0,0 0 1 0 0,0-1-1 0 0,0 1 1 0 0,0 0-1 0 0,-1 0 1 0 0,-1-3 26 0 0,1-1 1 0 0,-1 1 0 0 0,1 0 0 0 0,-1-1 0 0 0,1 1 0 0 0,0-1-1 0 0,0 1 1 0 0,0-1 0 0 0,1 0 0 0 0,-1 1 0 0 0,1-1 0 0 0,0 0 0 0 0,0-3-1 0 0,-1-11 2 0 0,0 3 97 0 0,0-1 1 0 0,1 1-1 0 0,2-21 0 0 0,-3 0-74 0 0,0 30-62 0 0,0 0 0 0 0,1-1 0 0 0,0 1 0 0 0,1-9 0 0 0,3-13-59 0 0,-2 13-10 0 0,0 0-1 0 0,2 0 0 0 0,-1 0 1 0 0,10-22-1 0 0,-3 13-37 0 0,0 3 8 0 0,18-33 0 0 0,-18 36-123 0 0,-7 13 100 0 0,0-1 0 0 0,0 1 0 0 0,1 0 0 0 0,-1 0 0 0 0,8-7 1 0 0,-9 10 100 0 0,-1 1 1 0 0,1 0-1 0 0,-1 0 1 0 0,1 0-1 0 0,-1 0 1 0 0,1 1-1 0 0,0-1 1 0 0,-1 0 0 0 0,1 1-1 0 0,0-1 1 0 0,-1 1-1 0 0,1-1 1 0 0,0 1-1 0 0,0 0 1 0 0,0 0 0 0 0,0 0-1 0 0,-1 0 1 0 0,1 0-1 0 0,0 0 1 0 0,0 0-1 0 0,0 1 1 0 0,-1-1-1 0 0,4 2 1 0 0,-2-1-9 0 0,-1 0 0 0 0,1 0 0 0 0,-1 1 0 0 0,0-1 0 0 0,0 1 0 0 0,1-1 0 0 0,-1 1 0 0 0,0 0 0 0 0,-1 0 0 0 0,1 0 0 0 0,0 0 0 0 0,0 0 0 0 0,-1 0 0 0 0,1 0 0 0 0,-1 1 0 0 0,0-1 0 0 0,0 1 0 0 0,0-1 0 0 0,1 4 1 0 0,11 18-76 0 0,-5-10 48 0 0,-1 0 1 0 0,0 1-1 0 0,8 28 0 0 0,0-4 113 0 0,4 25 18 0 0,-15-48-69 0 0,1 1-1 0 0,1-1 1 0 0,12 26-1 0 0,-12-34 24 0 0,0 0 0 0 0,1 0 0 0 0,0 0 0 0 0,0-1-1 0 0,1 0 1 0 0,0-1 0 0 0,13 9 0 0 0,-16-12 34 0 0,0-1 0 0 0,0 0 1 0 0,0 0-1 0 0,1 0 0 0 0,-1-1 1 0 0,0 0-1 0 0,1 0 0 0 0,-1 0 0 0 0,1 0 1 0 0,-1-1-1 0 0,1 0 0 0 0,-1 0 1 0 0,1-1-1 0 0,-1 0 0 0 0,1 0 0 0 0,-1 0 1 0 0,0 0-1 0 0,1-1 0 0 0,7-3 1 0 0,-10 3 26 0 0,3 0 34 0 0,-1-1 0 0 0,1 0 0 0 0,-1 0 0 0 0,0 0 0 0 0,0-1 0 0 0,0 0 0 0 0,0 0 0 0 0,7-9 0 0 0,0-2-24 0 0,-1 0 1 0 0,-1-1-1 0 0,0 0 1 0 0,-1 0-1 0 0,-1-1 0 0 0,11-32 1 0 0,-17 40-45 0 0,0 1-1 0 0,0-1 1 0 0,-1 1 0 0 0,0-1-1 0 0,-1 0 1 0 0,0 1 0 0 0,0-1-1 0 0,-1 0 1 0 0,0 1 0 0 0,0-1-1 0 0,-1 1 1 0 0,0-1 0 0 0,-1 1-1 0 0,0 0 1 0 0,0 0 0 0 0,-1 0-1 0 0,0 0 1 0 0,-7-11 0 0 0,9 17-3 0 0,0 1 1 0 0,0-1-1 0 0,0 1 1 0 0,0-1-1 0 0,0 1 1 0 0,0 0-1 0 0,0 0 1 0 0,-1 0-1 0 0,-2-1 1 0 0,4 1-57 0 0,-1 1 0 0 0,1-1 1 0 0,0 1-1 0 0,0-1 0 0 0,0 1 0 0 0,-1 0 1 0 0,1-1-1 0 0,0 1 0 0 0,0 0 1 0 0,-1 0-1 0 0,1 0 0 0 0,0 0 0 0 0,0 0 1 0 0,-1 1-1 0 0,-1-1 0 0 0,1 3-261 0 0,1 0 0 0 0,0-1 0 0 0,0 1-1 0 0,1 0 1 0 0,-1-1 0 0 0,1 1 0 0 0,-1 0-1 0 0,1 3 1 0 0,-2 5-76 0 0,1 0 191 0 0,1 0 0 0 0,0 0 1 0 0,0 0-1 0 0,1 0 0 0 0,1 1 0 0 0,3 13 1 0 0,-1 0 113 0 0,2 17-36 0 0,-4-16 56 0 0,2-1-1 0 0,9 29 0 0 0,5 17 1 0 0,-12-41-3 0 0,13 33-1 0 0,-13-44 23 0 0,2-1-1 0 0,0-1 0 0 0,0 0 0 0 0,2 0 0 0 0,0 0 0 0 0,1-2 1 0 0,13 16-1 0 0,-17-23 22 0 0,0-1 0 0 0,1 1 1 0 0,0-2-1 0 0,0 1 0 0 0,1-1 0 0 0,-1 0 0 0 0,1-1 1 0 0,1 0-1 0 0,-1 0 0 0 0,1-1 0 0 0,0 0 1 0 0,0-1-1 0 0,0 0 0 0 0,0-1 0 0 0,0 0 0 0 0,1 0 1 0 0,17-1-1 0 0,-5-1-462 0 0,1-1 0 0 0,0-2-1 0 0,-1 0 1 0 0,0-2 0 0 0,0 0 0 0 0,0-2 0 0 0,-1 0 0 0 0,0-2 0 0 0,0 0-1 0 0,35-21 1 0 0,-27 11-594 0 0,2 0-163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1.029"/>
    </inkml:context>
    <inkml:brush xml:id="br0">
      <inkml:brushProperty name="width" value="0.1" units="cm"/>
      <inkml:brushProperty name="height" value="0.1" units="cm"/>
      <inkml:brushProperty name="color" value="#E71224"/>
    </inkml:brush>
  </inkml:definitions>
  <inkml:trace contextRef="#ctx0" brushRef="#br0">1 126 3649 0 0,'4'-11'367'0'0,"1"1"0"0"0,0-1 0 0 0,1 1 0 0 0,1 0 0 0 0,-1 1 0 0 0,16-17 1 0 0,-7 7 784 0 0,-13 17-962 0 0,0 0 1 0 0,0 1-1 0 0,0-1 0 0 0,0 0 1 0 0,1 1-1 0 0,-1-1 0 0 0,0 1 1 0 0,5-2-1 0 0,-2 0 87 0 0,-4 3 8 0 0,0 1-206 0 0,-1 0 0 0 0,0-1-1 0 0,0 1 1 0 0,0 0 0 0 0,0 0 0 0 0,0 0 0 0 0,0 0-1 0 0,0 0 1 0 0,0 0 0 0 0,0 0 0 0 0,0 0 0 0 0,0-1-1 0 0,-1 1 1 0 0,1 0 0 0 0,0 0 0 0 0,-1 0 0 0 0,1 0 0 0 0,0-1-1 0 0,-1 1 1 0 0,1 0 0 0 0,-1 0 0 0 0,1-1 0 0 0,-2 2-1 0 0,1 0-86 0 0,0 0-1 0 0,0-1 0 0 0,0 1 1 0 0,0 0-1 0 0,0 0 1 0 0,0 0-1 0 0,1 0 0 0 0,-1 3 1 0 0,2 9 57 0 0,0-1 1 0 0,7 26-1 0 0,-4-23 1 0 0,9 64 53 0 0,-3 1 0 0 0,-1 147 0 0 0,-8-157-138 0 0,-2 72 32 0 0,-3-25-3 0 0,0 13-153 0 0,-1-24-190 0 0,4-61-97 0 0,-7 51-1 0 0,6-83 140 0 0,0-6-51 0 0,1 0 1 0 0,0 0-1 0 0,0 0 0 0 0,0 0 0 0 0,1 0 1 0 0,2 14-1 0 0,-4-11-2091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08.328"/>
    </inkml:context>
    <inkml:brush xml:id="br0">
      <inkml:brushProperty name="width" value="0.1" units="cm"/>
      <inkml:brushProperty name="height" value="0.1" units="cm"/>
      <inkml:brushProperty name="color" value="#E71224"/>
    </inkml:brush>
  </inkml:definitions>
  <inkml:trace contextRef="#ctx0" brushRef="#br0">16 27 8234 0 0,'-9'-12'4052'0'0,"2"2"-4145"0"0,7 10 87 0 0,0 0 0 0 0,0 0 1 0 0,0 0-1 0 0,0-1 0 0 0,0 1 0 0 0,0 0 0 0 0,0 0 0 0 0,0 0 0 0 0,0 0 0 0 0,0 0 0 0 0,0-1 0 0 0,0 1 0 0 0,0 0 0 0 0,0 0 1 0 0,1 0-1 0 0,-1 0 0 0 0,0 0 0 0 0,0-1 0 0 0,0 1 0 0 0,0 0 0 0 0,0 0 0 0 0,0 0 0 0 0,0 0 0 0 0,0 0 0 0 0,0 0 1 0 0,0-1-1 0 0,1 1 0 0 0,-1 0 0 0 0,0 0 0 0 0,0 0 0 0 0,0 0 0 0 0,0 0 0 0 0,0 0 0 0 0,1 0 0 0 0,-1 0 0 0 0,0 0 0 0 0,0 0 1 0 0,0 0-1 0 0,0 0 0 0 0,0 0 0 0 0,1 0 0 0 0,-1 0 0 0 0,0 0 0 0 0,0 0 0 0 0,0 0 0 0 0,0 0 0 0 0,1 0 0 0 0,-1 0 10 0 0,0 0-1 0 0,0-1 0 0 0,0 1 0 0 0,0 0 0 0 0,0 0 0 0 0,0 0 0 0 0,0 0 0 0 0,0 0 0 0 0,1 0 0 0 0,-1 0 1 0 0,0 0-1 0 0,0 0 0 0 0,0 0 0 0 0,0 0 0 0 0,0 0 0 0 0,0 0 0 0 0,0 0 0 0 0,0 0 0 0 0,1 0 0 0 0,-1 0 1 0 0,0 0-1 0 0,0 0 0 0 0,0 0 0 0 0,0 0 0 0 0,0 0 0 0 0,0 0 0 0 0,0 0 0 0 0,0 0 0 0 0,1 0 0 0 0,-1 0 1 0 0,0 0-1 0 0,0 1 0 0 0,0-1 0 0 0,0 0 0 0 0,0 0 0 0 0,0 0 0 0 0,0 0 0 0 0,0 0 0 0 0,0 0 0 0 0,0 0 1 0 0,0 0-1 0 0,0 0 0 0 0,0 0 0 0 0,0 0 0 0 0,1 1 0 0 0,-1-1 0 0 0,0 0 0 0 0,0 0 0 0 0,0 0 0 0 0,0 0 1 0 0,0 0-1 0 0,0 0 0 0 0,0 0 0 0 0,0 0 0 0 0,0 1 0 0 0,0-1 0 0 0,0 0 0 0 0,-1 2-71 0 0,0 0 0 0 0,0 1 1 0 0,0-1-1 0 0,1 0 0 0 0,-1 1 0 0 0,1-1 0 0 0,0 0 0 0 0,0 1 0 0 0,0-1 0 0 0,0 1 0 0 0,0-1 1 0 0,1 4-1 0 0,-1 3 17 0 0,9 394-1268 0 0,-4-27 633 0 0,-4-282 517 0 0,6 72-398 0 0,-5-146 149 0 0,0-1 0 0 0,1 0 0 0 0,1 0 0 0 0,1 0 0 0 0,9 23 0 0 0,-11-33 87 0 0,-2-7 30 0 0,-1 0 0 0 0,1-1 0 0 0,0 1 0 0 0,-1 0 0 0 0,1-1 0 0 0,0 1 1 0 0,0-1-1 0 0,0 1 0 0 0,1 1 0 0 0,-1-3 227 0 0,0 0 1 0 0,-1 1-1 0 0,1-1 0 0 0,-1 0 1 0 0,1 0-1 0 0,-1 0 1 0 0,1 0-1 0 0,0 0 0 0 0,-1 0 1 0 0,1 0-1 0 0,-1 0 0 0 0,1 0 1 0 0,0 0-1 0 0,-1 0 1 0 0,1 0-1 0 0,-1 0 0 0 0,1-1 1 0 0,-1 1-1 0 0,1 0 1 0 0,0 0-1 0 0,-1-1 0 0 0,1 1 1 0 0,-1 0-1 0 0,1-1 1 0 0,-1 1-1 0 0,0 0 0 0 0,1-1 1 0 0,-1 1-1 0 0,1-1 0 0 0,-1 1 1 0 0,0-1-1 0 0,1 1 1 0 0,0-1-1 0 0,4-4 18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08.613"/>
    </inkml:context>
    <inkml:brush xml:id="br0">
      <inkml:brushProperty name="width" value="0.1" units="cm"/>
      <inkml:brushProperty name="height" value="0.1" units="cm"/>
      <inkml:brushProperty name="color" value="#E71224"/>
    </inkml:brush>
  </inkml:definitions>
  <inkml:trace contextRef="#ctx0" brushRef="#br0">122 884 3585 0 0,'-32'-7'1856'0'0,"-44"-16"1"0"0,75 23-1825 0 0,0 0 0 0 0,1 0 0 0 0,-1 0 0 0 0,1 0 0 0 0,-1-1 0 0 0,1 1 0 0 0,-1 0 0 0 0,0 0 0 0 0,1-1 0 0 0,-1 1 0 0 0,1 0 0 0 0,-1-1 0 0 0,1 1 0 0 0,-1 0 0 0 0,1-1 0 0 0,0 1 0 0 0,-1-1 0 0 0,1 1 0 0 0,-1-1 0 0 0,1 1 0 0 0,0-1 0 0 0,0 1 0 0 0,-1-1 0 0 0,1 1 1 0 0,0-1-1 0 0,0 1 0 0 0,-1-1 0 0 0,1 0 0 0 0,0 1 0 0 0,0-1 0 0 0,0 1 0 0 0,0-1 0 0 0,0 0 0 0 0,0 1 0 0 0,0-1 0 0 0,0 1 0 0 0,0-1 0 0 0,0 0 0 0 0,0 1 0 0 0,1-1 0 0 0,-1 1 0 0 0,0-1 0 0 0,0 1 0 0 0,0-1 0 0 0,1 1 0 0 0,-1-1 0 0 0,0 1 0 0 0,1-1 0 0 0,-1 1 0 0 0,1-2 0 0 0,3-2 19 0 0,0-1 0 0 0,0 1 0 0 0,1 0 0 0 0,5-5 0 0 0,-8 7-187 0 0,12-9 24 0 0,117-92-12 0 0,-74 68 87 0 0,79-36 0 0 0,-13 8-6 0 0,265-139-167 0 0,-345 181 166 0 0,214-90-194 0 0,-109 51 257 0 0,-75 31-88 0 0,2 4 0 0 0,0 3 0 0 0,104-16 0 0 0,-151 33-500 0 0,0 2 0 0 0,0 1 0 0 0,41 2-1 0 0,-57 1 143 0 0,1 0 0 0 0,-1 1 0 0 0,1 0 0 0 0,-1 1 1 0 0,0 1-1 0 0,0 0 0 0 0,0 0 0 0 0,-1 1 0 0 0,1 1 0 0 0,11 7 0 0 0,-6 0-540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09.293"/>
    </inkml:context>
    <inkml:brush xml:id="br0">
      <inkml:brushProperty name="width" value="0.1" units="cm"/>
      <inkml:brushProperty name="height" value="0.1" units="cm"/>
      <inkml:brushProperty name="color" value="#E71224"/>
    </inkml:brush>
  </inkml:definitions>
  <inkml:trace contextRef="#ctx0" brushRef="#br0">105 1522 2889 0 0,'1'-1'48'0'0,"0"1"0"0"0,0 0 0 0 0,0-1 0 0 0,0 1 0 0 0,0-1 1 0 0,0 1-1 0 0,0-1 0 0 0,0 0 0 0 0,0 1 0 0 0,0-1 0 0 0,0 0 1 0 0,0 0-1 0 0,-1 0 0 0 0,1 1 0 0 0,1-2 0 0 0,13-19 849 0 0,-11 15-187 0 0,-2 2-457 0 0,0 0-1 0 0,0 1 0 0 0,0-1 0 0 0,-1 0 1 0 0,1 0-1 0 0,-1 0 0 0 0,0 0 0 0 0,0 0 0 0 0,-1 0 1 0 0,1 0-1 0 0,-1-1 0 0 0,-1-7 0 0 0,0-6 319 0 0,-6-29 0 0 0,6 43-497 0 0,-10-45 358 0 0,-29-76 0 0 0,25 82-454 0 0,1 0-1 0 0,-12-73 0 0 0,15 49 2 0 0,-5-53 67 0 0,8 0-72 0 0,5-1 1 0 0,14-131-1 0 0,-5 215-84 0 0,16-60 0 0 0,-19 87 89 0 0,-1 1-48 0 0,1 0 0 0 0,1 0 1 0 0,0 0-1 0 0,0 0 1 0 0,0 1-1 0 0,1 0 0 0 0,1 0 1 0 0,-1 0-1 0 0,1 0 1 0 0,0 1-1 0 0,1 0 1 0 0,0 0-1 0 0,15-11 0 0 0,-16 14 0 0 0,0 0 0 0 0,0 1 0 0 0,1-1 0 0 0,0 1 0 0 0,-1 1-1 0 0,1-1 1 0 0,0 1 0 0 0,0 0 0 0 0,0 1 0 0 0,0 0 0 0 0,0 0 0 0 0,0 0-1 0 0,1 1 1 0 0,-1 0 0 0 0,0 1 0 0 0,0-1 0 0 0,0 2 0 0 0,0-1 0 0 0,9 3-1 0 0,-2 1 19 0 0,-1 1 1 0 0,0 0-1 0 0,0 1 0 0 0,0 0 0 0 0,-1 1 0 0 0,0 0 0 0 0,0 1 0 0 0,-1 1 0 0 0,16 16 0 0 0,2 7 38 0 0,46 68-1 0 0,-59-75 18 0 0,-1 1-1 0 0,11 29 1 0 0,-1-2 36 0 0,12 22 165 0 0,35 102-1 0 0,-71-176-197 0 0,68 230 731 0 0,-35-67 219 0 0,-23-135-886 0 0,-11-27-64 0 0,1-1 0 0 0,0 0 1 0 0,0 1-1 0 0,0-1 1 0 0,1 0-1 0 0,-1 0 0 0 0,3 3 1 0 0,-3-2 2 0 0,1-1 1 0 0,-1 0-1 0 0,1 0 0 0 0,-1 1 1 0 0,0-1-1 0 0,2 4 1 0 0,-2-3-8 0 0,0-1 0 0 0,0 1-1 0 0,0-1 1 0 0,0 0 0 0 0,1 0 0 0 0,-1 0 0 0 0,1 0 0 0 0,0 0 0 0 0,0 0 0 0 0,0 0 0 0 0,2 2 0 0 0,24 14 123 0 0,-20-15-47 0 0,4 2 94 0 0,-10-4-64 0 0,4-1-5 0 0,-5 0-40 0 0,-2 0 23 0 0,1 0-83 0 0,0 0-1 0 0,0 0 1 0 0,0 0-1 0 0,0 0 1 0 0,-1 0 0 0 0,1 0-1 0 0,0 0 1 0 0,0 1-1 0 0,0-1 1 0 0,0 0-1 0 0,0 0 1 0 0,0 0 0 0 0,0 0-1 0 0,0 0 1 0 0,0 0-1 0 0,0 0 1 0 0,0 0-1 0 0,0 0 1 0 0,0 0-1 0 0,0 1 1 0 0,0-1 0 0 0,0 0-1 0 0,0 0 1 0 0,0 0-1 0 0,0 0 1 0 0,0 0-1 0 0,0 0 1 0 0,0 0 0 0 0,0 0-1 0 0,1 0 1 0 0,-1 0-1 0 0,0 0 1 0 0,0 0-1 0 0,0 1 1 0 0,0-1-1 0 0,0 0 1 0 0,0 0 0 0 0,0 0-1 0 0,0 0 1 0 0,0 0-1 0 0,0 0 1 0 0,0 0-1 0 0,0 0 1 0 0,0 0-1 0 0,0 0 1 0 0,1 0 0 0 0,-1 0-1 0 0,0 0 1 0 0,0 0-1 0 0,0 0 1 0 0,0 0-1 0 0,0 0 1 0 0,0 0 0 0 0,-2 1 192 0 0,3-3 82 0 0,-2 5 108 0 0,1-3-382 0 0,0 0-1 0 0,0 0 1 0 0,0 0 0 0 0,-1 0 0 0 0,1 0-1 0 0,0 0 1 0 0,0 0 0 0 0,0 0 0 0 0,0 0-1 0 0,0 0 1 0 0,0 0 0 0 0,0 0-1 0 0,0 0 1 0 0,0 0 0 0 0,0 0 0 0 0,0 0-1 0 0,0 0 1 0 0,0 0 0 0 0,0 0 0 0 0,0 0-1 0 0,0 0 1 0 0,-1 0 0 0 0,1 0 0 0 0,0 0-1 0 0,0 0 1 0 0,0 0 0 0 0,0 0-1 0 0,0 0 1 0 0,0 0 0 0 0,0 0 0 0 0,0 0-1 0 0,0 0 1 0 0,0 0 0 0 0,0 0 0 0 0,0 0-1 0 0,0 0 1 0 0,-1 0 0 0 0,1 0-1 0 0,0 0 1 0 0,0 0 0 0 0,0 0 0 0 0,0 0-1 0 0,0 0 1 0 0,0 0 0 0 0,0 0 0 0 0,0 0-1 0 0,0 0 1 0 0,0 0 0 0 0,0 0-1 0 0,0 0 1 0 0,0 0 0 0 0,0 1 0 0 0,0-1-1 0 0,0 0 1 0 0,0 0 0 0 0,-2-2 21 0 0,0 6-43 0 0,2-4 16 0 0,1 0 1 0 0,-1-1-1 0 0,0 1 0 0 0,0 0 1 0 0,0 0-1 0 0,0 0 0 0 0,0 0 1 0 0,0 0-1 0 0,0 0 1 0 0,0 0-1 0 0,1 0 0 0 0,-1 0 1 0 0,0 0-1 0 0,0 0 0 0 0,0 0 1 0 0,0 0-1 0 0,0 0 0 0 0,0 0 1 0 0,0 0-1 0 0,1 0 0 0 0,-1 0 1 0 0,0 0-1 0 0,0 0 0 0 0,0 0 1 0 0,0 0-1 0 0,0 0 0 0 0,0 0 1 0 0,0 0-1 0 0,1 0 0 0 0,-1 0 1 0 0,0 0-1 0 0,0 0 0 0 0,0 0 1 0 0,0 1-1 0 0,0-1 1 0 0,0 0-1 0 0,0 0 0 0 0,0 0 1 0 0,0 0-1 0 0,0 0 0 0 0,1 0 1 0 0,-1 0-1 0 0,0 0 0 0 0,0 0 1 0 0,0 1-1 0 0,0-1 0 0 0,0 0 1 0 0,0 0-1 0 0,0 0 0 0 0,0 0 1 0 0,0 0-1 0 0,0 0 0 0 0,0 0 1 0 0,0 1-1 0 0,0-1 0 0 0,0 0 1 0 0,0 0-1 0 0,0 0 0 0 0,0 0 1 0 0,0 0-1 0 0,0 0 1 0 0,0 1-1 0 0,0-1 0 0 0,0 0-4 0 0,0 0-1 0 0,0 0 1 0 0,-1 0 0 0 0,1 0-1 0 0,0 0 1 0 0,0 0-1 0 0,0 0 1 0 0,0 0 0 0 0,0 0-1 0 0,0 0 1 0 0,0 0 0 0 0,0 0-1 0 0,0 0 1 0 0,0 0-1 0 0,0 0 1 0 0,0-1 0 0 0,0 1-1 0 0,0 0 1 0 0,0 0 0 0 0,0 0-1 0 0,0 0 1 0 0,0 0-1 0 0,0 0 1 0 0,0 0 0 0 0,0 0-1 0 0,0 0 1 0 0,0 0-1 0 0,0 0 1 0 0,0 0 0 0 0,0 0-1 0 0,4 1-583 0 0,15 27-8548 0 0,-17-24 7383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09.580"/>
    </inkml:context>
    <inkml:brush xml:id="br0">
      <inkml:brushProperty name="width" value="0.1" units="cm"/>
      <inkml:brushProperty name="height" value="0.1" units="cm"/>
      <inkml:brushProperty name="color" value="#E71224"/>
    </inkml:brush>
  </inkml:definitions>
  <inkml:trace contextRef="#ctx0" brushRef="#br0">33 308 9986 0 0,'-12'-11'1482'0'0,"9"10"-1521"0"0,1-1 1 0 0,-1-1-1 0 0,1 1 1 0 0,-1 0-1 0 0,1 0 1 0 0,-3-5-1 0 0,5 6 13 0 0,0 1 0 0 0,0-1 0 0 0,0 1-1 0 0,-1-1 1 0 0,1 1 0 0 0,0-1-1 0 0,0 1 1 0 0,0-1 0 0 0,1 1 0 0 0,-1-1-1 0 0,0 1 1 0 0,0 0 0 0 0,0-1 0 0 0,0 1-1 0 0,0-1 1 0 0,0 1 0 0 0,1-1-1 0 0,-1 1 1 0 0,0 0 0 0 0,0-1 0 0 0,1 1-1 0 0,-1-1 1 0 0,0 1 0 0 0,1 0-1 0 0,-1-1 1 0 0,0 1 0 0 0,1 0 0 0 0,0-1-1 0 0,14-10-873 0 0,-6 5 714 0 0,11-13 380 0 0,2 0 0 0 0,0 2 0 0 0,1 1 0 0 0,1 0 1 0 0,0 2-1 0 0,45-19 0 0 0,-15 12-220 0 0,1 2 1 0 0,69-14 0 0 0,65 7-144 0 0,-102 16 62 0 0,-58 7-356 0 0,0 2 0 0 0,1 0 1 0 0,53 7-1 0 0,-64-2-806 0 0,32 10 0 0 0,-14-2-619 0 0,-27-9 1245 0 0,0 1 1 0 0,0 0-1 0 0,-1 1 1 0 0,0 0 0 0 0,9 6-1 0 0,-2 0 426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0.280"/>
    </inkml:context>
    <inkml:brush xml:id="br0">
      <inkml:brushProperty name="width" value="0.1" units="cm"/>
      <inkml:brushProperty name="height" value="0.1" units="cm"/>
      <inkml:brushProperty name="color" value="#E71224"/>
    </inkml:brush>
  </inkml:definitions>
  <inkml:trace contextRef="#ctx0" brushRef="#br0">1 1394 4137 0 0,'9'4'3130'0'0,"-8"-4"-3052"0"0,-1 0 0 0 0,0 0 0 0 0,1 0 0 0 0,-1 0 0 0 0,1 0 0 0 0,-1 0 0 0 0,1 0 0 0 0,-1 0 0 0 0,1 0 1 0 0,-1-1-1 0 0,0 1 0 0 0,1 0 0 0 0,-1 0 0 0 0,1 0 0 0 0,-1 0 0 0 0,1-1 0 0 0,-1 1 0 0 0,0 0 0 0 0,1 0 0 0 0,-1-1 0 0 0,0 1 0 0 0,1 0 0 0 0,-1-1 0 0 0,0 1 0 0 0,1 0 0 0 0,-1-1 0 0 0,0 1 0 0 0,0 0 0 0 0,1-1 0 0 0,-1 1 0 0 0,0-1 0 0 0,0 1 0 0 0,0 0 0 0 0,0-1 0 0 0,1 1 0 0 0,-1-1 0 0 0,0 1 0 0 0,0-1 0 0 0,0 1 0 0 0,0-1 0 0 0,0 1 0 0 0,0-1 0 0 0,0-2 49 0 0,0 0 0 0 0,1 0-1 0 0,0 0 1 0 0,0 0 0 0 0,-1 0-1 0 0,2 0 1 0 0,1-4 0 0 0,-2 4-93 0 0,1-1 1 0 0,-1 0 0 0 0,1 0 0 0 0,-1 1-1 0 0,0-6 1 0 0,7-56 328 0 0,4-52-218 0 0,-21-222 24 0 0,0 200-118 0 0,-7-164-12 0 0,1 116-2 0 0,14 117-189 0 0,1 42-3 0 0,3 12-172 0 0,-3 16 312 0 0,0 0 1 0 0,1 0-1 0 0,-1-1 1 0 0,0 1-1 0 0,0 0 1 0 0,0 0-1 0 0,0 0 1 0 0,1 0-1 0 0,-1-1 1 0 0,0 1-1 0 0,0 0 1 0 0,1 0-1 0 0,-1 0 1 0 0,0 0-1 0 0,0 0 1 0 0,1 0-1 0 0,-1 0 1 0 0,0 0-1 0 0,0 0 1 0 0,1-1-1 0 0,-1 1 1 0 0,0 0-1 0 0,0 0 1 0 0,1 0-1 0 0,-1 1 1 0 0,0-1 0 0 0,0 0-1 0 0,1 0 1 0 0,-1 0-1 0 0,0 0 1 0 0,0 0-1 0 0,1 0 1 0 0,-1 0-1 0 0,0 0 1 0 0,0 0-1 0 0,1 1 1 0 0,-1-1-1 0 0,0 0 1 0 0,0 0-1 0 0,0 0 1 0 0,1 0-1 0 0,-1 1 1 0 0,0-1-1 0 0,0 0 1 0 0,0 0-1 0 0,0 0 1 0 0,0 1-1 0 0,1-1 1 0 0,2 4-27 0 0,29 27-155 0 0,28 38 1 0 0,-59-68 192 0 0,19 25-104 0 0,20 34 1 0 0,125 218-260 0 0,-150-254 375 0 0,1 0 0 0 0,0 0 0 0 0,2-2 0 0 0,1 0 0 0 0,26 24 0 0 0,-37-39-21 0 0,1-1 1 0 0,0 0 0 0 0,1 0 0 0 0,-1-1 0 0 0,1 0 0 0 0,18 6 0 0 0,-22-9 6 0 0,0 0-1 0 0,0-1 1 0 0,0 0-1 0 0,0 0 1 0 0,1 0-1 0 0,-1-1 1 0 0,0 0-1 0 0,0 0 0 0 0,1 0 1 0 0,-1-1-1 0 0,0 0 1 0 0,0 0-1 0 0,6-3 1 0 0,-11 4 5 0 0,15-5 37 0 0,0-1 0 0 0,0-1 0 0 0,-1-1-1 0 0,0 0 1 0 0,14-10 0 0 0,-17 9 66 0 0,1-2-1 0 0,-1 1 1 0 0,-1-2 0 0 0,0 1-1 0 0,0-2 1 0 0,-2 1-1 0 0,1-1 1 0 0,-1-1 0 0 0,-1 0-1 0 0,-1 0 1 0 0,0-1-1 0 0,-1 1 1 0 0,0-2 0 0 0,-1 1-1 0 0,5-25 1 0 0,-7 23 15 0 0,2-7 109 0 0,-1 0-1 0 0,2-46 0 0 0,-16-62 69 0 0,3 77-175 0 0,-2 8-36 0 0,7 39-95 0 0,0 0 0 0 0,0 0 0 0 0,1 0 0 0 0,0 0 0 0 0,1 0-1 0 0,-1-1 1 0 0,1 1 0 0 0,2-10 0 0 0,-2 16 30 0 0,3-5-1004 0 0,2 15 212 0 0,-1 0 628 0 0,0-1-1 0 0,1-1 1 0 0,-1 1 0 0 0,10 9-1 0 0,-8-7 119 0 0,0 0-1 0 0,0 0 1 0 0,-1 0-1 0 0,0 0 1 0 0,4 15-1 0 0,5 8 16 0 0,6 14-28 0 0,28 97 0 0 0,-37-107 24 0 0,9 40 13 0 0,12 100 0 0 0,-18-88 37 0 0,17 136 58 0 0,20 100 49 0 0,-10-191-197 0 0,-23-81 11 0 0,-13-39-211 0 0,0 0-1 0 0,9 16 1 0 0,-11-24-239 0 0,0 0 0 0 0,0 0 0 0 0,1 0-1 0 0,-1-1 1 0 0,1 0 0 0 0,0 1 0 0 0,0-2 0 0 0,7 6 0 0 0,-10-8 245 0 0,0 0 0 0 0,1 0 1 0 0,-1-1-1 0 0,0 1 0 0 0,1 0 0 0 0,-1-1 1 0 0,0 1-1 0 0,1-1 0 0 0,-1 0 0 0 0,1 1 1 0 0,-1-1-1 0 0,1 0 0 0 0,-1 0 0 0 0,1 0 0 0 0,-1 0 1 0 0,1 0-1 0 0,2-1 0 0 0,3-1-690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0.773"/>
    </inkml:context>
    <inkml:brush xml:id="br0">
      <inkml:brushProperty name="width" value="0.1" units="cm"/>
      <inkml:brushProperty name="height" value="0.1" units="cm"/>
      <inkml:brushProperty name="color" value="#E71224"/>
    </inkml:brush>
  </inkml:definitions>
  <inkml:trace contextRef="#ctx0" brushRef="#br0">0 0 3337 0 0,'0'0'624'0'0,"13"6"45"0"0,-10-1 879 0 0,1 2-1080 0 0,0 1 1 0 0,-1-1 0 0 0,0 1 0 0 0,0 0-1 0 0,2 12 1 0 0,8 42 245 0 0,-1-10-315 0 0,-7-27-319 0 0,9 25 0 0 0,-3-13-39 0 0,26 73 9 0 0,-14-46-30 0 0,0-7-60 0 0,-15-39 54 0 0,0 1 0 0 0,4 20 0 0 0,7 31-24 0 0,-6-28-10 0 0,-3 1-1 0 0,6 50 1 0 0,8 75 136 0 0,-23-160-103 0 0,1 0 0 0 0,1-1-1 0 0,-1 0 1 0 0,1 1 0 0 0,1-1 0 0 0,-1 0 0 0 0,1 0 0 0 0,1-1 0 0 0,-1 1-1 0 0,6 6 1 0 0,-5-10 14 0 0,-1 1-1 0 0,1-1 0 0 0,0 0 1 0 0,0 0-1 0 0,0 0 1 0 0,0 0-1 0 0,1-1 0 0 0,-1 0 1 0 0,1 0-1 0 0,-1-1 1 0 0,1 0-1 0 0,0 0 0 0 0,10 1 1 0 0,0-1 36 0 0,-1-1 1 0 0,1-1 0 0 0,30-5-1 0 0,-30 3 34 0 0,1-1 0 0 0,0 0 0 0 0,-1-2 0 0 0,0 0-1 0 0,0-1 1 0 0,-1 0 0 0 0,0-1 0 0 0,0-1 0 0 0,-1 0-1 0 0,0-1 1 0 0,0-1 0 0 0,-1 0 0 0 0,-1-1 0 0 0,0 0-1 0 0,0-1 1 0 0,10-15 0 0 0,-20 25-50 0 0,0-1-1 0 0,0 1 1 0 0,0 0-1 0 0,0-1 1 0 0,0 1 0 0 0,-1-1-1 0 0,0 1 1 0 0,1-1-1 0 0,-1 0 1 0 0,-1 0-1 0 0,1 1 1 0 0,0-1 0 0 0,-1-5-1 0 0,1-5-59 0 0,-1 9-62 0 0,0 1 0 0 0,0-1 0 0 0,0 1 0 0 0,-1-8 0 0 0,-1 7-217 0 0,1-1 0 0 0,-1 1 0 0 0,0 0 0 0 0,0 0 0 0 0,-1 0 0 0 0,1 0 0 0 0,-6-7 0 0 0,7 11 31 0 0,0 0 0 0 0,0-1 0 0 0,0 1 0 0 0,0 0 1 0 0,-1 0-1 0 0,1 0 0 0 0,0 0 0 0 0,-1 0 0 0 0,1 1 0 0 0,-1-1 1 0 0,1 0-1 0 0,-1 1 0 0 0,-2-2 0 0 0,2 2-202 0 0,1-1 1 0 0,-1 1-1 0 0,0-1 0 0 0,1 0 0 0 0,-1 0 1 0 0,0 0-1 0 0,1 0 0 0 0,-2-2 0 0 0,2-2-1358 0 0,1 3 707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1.057"/>
    </inkml:context>
    <inkml:brush xml:id="br0">
      <inkml:brushProperty name="width" value="0.1" units="cm"/>
      <inkml:brushProperty name="height" value="0.1" units="cm"/>
      <inkml:brushProperty name="color" value="#E71224"/>
    </inkml:brush>
  </inkml:definitions>
  <inkml:trace contextRef="#ctx0" brushRef="#br0">6 469 9162 0 0,'0'-1'108'0'0,"0"1"0"0"0,-1 0 0 0 0,1-1 1 0 0,-1 1-1 0 0,1 0 0 0 0,-1-1 0 0 0,1 1 0 0 0,0-1 0 0 0,-1 1 0 0 0,1-1 1 0 0,0 1-1 0 0,-1-1 0 0 0,1 1 0 0 0,0-1 0 0 0,0 1 0 0 0,0-1 0 0 0,-1 1 0 0 0,1-1 1 0 0,0 1-1 0 0,0-1 0 0 0,0 1 0 0 0,0-1 0 0 0,0 0 0 0 0,0 1 0 0 0,0-1 1 0 0,0 1-1 0 0,0-1 0 0 0,0 1 0 0 0,1-1 0 0 0,-1 0 0 0 0,0 1 0 0 0,0-1 1 0 0,0 1-1 0 0,1-1 0 0 0,-1 1 0 0 0,0-1 0 0 0,0 1 0 0 0,2-1 0 0 0,0-1-425 0 0,1-1-1 0 0,-1 2 1 0 0,1-1-1 0 0,0 0 1 0 0,6-2-1 0 0,10-6-26 0 0,29-26 928 0 0,74-43 0 0 0,-88 58-621 0 0,91-47-56 0 0,-8 5-11 0 0,20-13-739 0 0,-131 72 649 0 0,-1 0-1 0 0,1-1 1 0 0,9-9 0 0 0,-15 14 191 0 0,5-6-454 0 0,-5 6 440 0 0,0 0-1 0 0,0 0 1 0 0,0 0 0 0 0,0-1 0 0 0,0 1-1 0 0,1 0 1 0 0,-1 0 0 0 0,0 0 0 0 0,0 0 0 0 0,0 0-1 0 0,0 0 1 0 0,0 0 0 0 0,0 0 0 0 0,0 0-1 0 0,0-1 1 0 0,0 1 0 0 0,0 0 0 0 0,0 0-1 0 0,0 0 1 0 0,0 0 0 0 0,0 0 0 0 0,0 0-1 0 0,0 0 1 0 0,0-1 0 0 0,0 1 0 0 0,0 0-1 0 0,0 0 1 0 0,0 0 0 0 0,0 0 0 0 0,0 0 0 0 0,0 0-1 0 0,0 0 1 0 0,0-1 0 0 0,0 1 0 0 0,0 0-1 0 0,0 0 1 0 0,0 0 0 0 0,0 0 0 0 0,0 0-1 0 0,0 0 1 0 0,0 0 0 0 0,-1 0 0 0 0,1 0-1 0 0,0-1 1 0 0,0 1 0 0 0,0 0 0 0 0,0 0-1 0 0,0 0 1 0 0,0 0 0 0 0,0 0 0 0 0,0 0-1 0 0,-1 0 1 0 0,1 0 0 0 0,0 0 0 0 0,0 0 0 0 0,0 0-1 0 0,0 0 1 0 0,0 0 0 0 0,0 0 0 0 0,0 0-1 0 0,-1 0 1 0 0,1 0 0 0 0,-1-1-199 0 0,1 1 1 0 0,-1-1-1 0 0,0 1 0 0 0,1-1 1 0 0,-1 0-1 0 0,0 0 0 0 0,1 1 1 0 0,-1-1-1 0 0,1 0 1 0 0,-1 0-1 0 0,1 0 0 0 0,0 0 1 0 0,-1 1-1 0 0,1-1 0 0 0,-1-2 1 0 0,1 1-279 0 0,0-1 0 0 0,-1 0 0 0 0,1 0 1 0 0,-1 1-1 0 0,0-1 0 0 0,-1-3 0 0 0,-1-2-1489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1.330"/>
    </inkml:context>
    <inkml:brush xml:id="br0">
      <inkml:brushProperty name="width" value="0.1" units="cm"/>
      <inkml:brushProperty name="height" value="0.1" units="cm"/>
      <inkml:brushProperty name="color" value="#E71224"/>
    </inkml:brush>
  </inkml:definitions>
  <inkml:trace contextRef="#ctx0" brushRef="#br0">19 354 10394 0 0,'-18'-16'1214'0'0,"19"16"-1179"0"0,0 0 1 0 0,0-1-1 0 0,0 1 1 0 0,0 0-1 0 0,0 0 1 0 0,0-1-1 0 0,0 1 0 0 0,0 0 1 0 0,0-1-1 0 0,0 1 1 0 0,0-1-1 0 0,0 1 1 0 0,0-1-1 0 0,0 0 1 0 0,-1 1-1 0 0,1-1 0 0 0,0 0 1 0 0,0 0-1 0 0,-1 0 1 0 0,1 1-1 0 0,0-1 1 0 0,-1 0-1 0 0,1-1 1 0 0,-1 1-41 0 0,1 1 0 0 0,-1-1 1 0 0,0 1-1 0 0,0-1 1 0 0,1 1-1 0 0,-1-1 0 0 0,0 1 1 0 0,1-1-1 0 0,-1 1 1 0 0,0-1-1 0 0,1 1 0 0 0,-1 0 1 0 0,1-1-1 0 0,-1 1 0 0 0,1 0 1 0 0,-1-1-1 0 0,1 1 1 0 0,-1 0-1 0 0,1 0 0 0 0,-1-1 1 0 0,1 1-1 0 0,-1 0 0 0 0,1 0 1 0 0,0 0-1 0 0,23-6-540 0 0,-4 2 433 0 0,30-11-314 0 0,-34 12-78 0 0,29-12 1 0 0,-14 4-408 0 0,47-12-1 0 0,4 0-7 0 0,204-69-1444 0 0,-218 72 1678 0 0,5-1 72 0 0,112-30-849 0 0,-182 50 1425 0 0,119-24-2053 0 0,-105 20 1837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1.657"/>
    </inkml:context>
    <inkml:brush xml:id="br0">
      <inkml:brushProperty name="width" value="0.1" units="cm"/>
      <inkml:brushProperty name="height" value="0.1" units="cm"/>
      <inkml:brushProperty name="color" value="#E71224"/>
    </inkml:brush>
  </inkml:definitions>
  <inkml:trace contextRef="#ctx0" brushRef="#br0">10 398 10346 0 0,'-9'-7'2769'0'0,"9"7"-2784"0"0,0 0 0 0 0,0 0 0 0 0,0 0 0 0 0,0 0 0 0 0,0 0 0 0 0,0 0 0 0 0,0 0 0 0 0,0 0 1 0 0,0 0-1 0 0,0 0 0 0 0,0 0 0 0 0,0 0 0 0 0,0 0 0 0 0,0 0 0 0 0,-1 0 0 0 0,1 0 0 0 0,0-1 0 0 0,0 1 0 0 0,0 0 0 0 0,0 0 0 0 0,0 0 0 0 0,0 0 1 0 0,0 0-1 0 0,0 0 0 0 0,0 0 0 0 0,0 0 0 0 0,0 0 0 0 0,0 0 0 0 0,0 0 0 0 0,0 0 0 0 0,0 0 0 0 0,0 0 0 0 0,0 0 0 0 0,0 0 0 0 0,0-1 0 0 0,0 1 1 0 0,0 0-1 0 0,0 0 0 0 0,0 0 0 0 0,0 0 0 0 0,0 0 0 0 0,0 0 0 0 0,0 0 0 0 0,0 0 0 0 0,0 0 0 0 0,0 0 0 0 0,0 0 0 0 0,0 0 0 0 0,0 0 0 0 0,0 0 1 0 0,0 0-1 0 0,0-1 0 0 0,1 1 0 0 0,-1 0 0 0 0,0 0 0 0 0,0 0 0 0 0,0 0 0 0 0,0 0 0 0 0,0 0 0 0 0,4-6-152 0 0,2 2 57 0 0,-6 4 116 0 0,1 0 1 0 0,-1 0-1 0 0,0 0 0 0 0,1 0 1 0 0,-1 0-1 0 0,0 0 1 0 0,1 0-1 0 0,-1-1 0 0 0,1 1 1 0 0,-1 0-1 0 0,0 0 1 0 0,1 0-1 0 0,-1-1 1 0 0,0 1-1 0 0,0 0 0 0 0,1 0 1 0 0,-1-1-1 0 0,0 1 1 0 0,0 0-1 0 0,1 0 0 0 0,-1-1 1 0 0,0 0-1 0 0,4-4-164 0 0,0-1 0 0 0,0 1 0 0 0,0 0 0 0 0,0 0 0 0 0,1 0 0 0 0,5-4 0 0 0,36-27-551 0 0,-43 33 673 0 0,70-47-2194 0 0,121-63 1 0 0,-53 35 1708 0 0,-61 37-159 0 0,-74 38 195 0 0,0 1 0 0 0,0 0 1 0 0,0 1-1 0 0,0 0 0 0 0,0 0 0 0 0,1 0 0 0 0,10 0 0 0 0,-12 1-206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2.318"/>
    </inkml:context>
    <inkml:brush xml:id="br0">
      <inkml:brushProperty name="width" value="0.1" units="cm"/>
      <inkml:brushProperty name="height" value="0.1" units="cm"/>
      <inkml:brushProperty name="color" value="#E71224"/>
    </inkml:brush>
  </inkml:definitions>
  <inkml:trace contextRef="#ctx0" brushRef="#br0">53 366 13987 0 0,'0'0'-15'0'0,"0"0"1"0"0,-1 0-1 0 0,1 0 0 0 0,0 0 0 0 0,0 1 1 0 0,0-1-1 0 0,-1 0 0 0 0,1 0 1 0 0,0 0-1 0 0,0 1 0 0 0,0-1 1 0 0,0 0-1 0 0,0 0 0 0 0,-1 1 0 0 0,1-1 1 0 0,0 0-1 0 0,0 0 0 0 0,0 1 1 0 0,0-1-1 0 0,0 0 0 0 0,0 1 1 0 0,0-1-1 0 0,0 0 0 0 0,0 0 0 0 0,0 1 1 0 0,0-1-1 0 0,0 0 0 0 0,0 0 1 0 0,0 1-1 0 0,0-1 0 0 0,0 0 1 0 0,0 1-1 0 0,3 13-1203 0 0,-2-8 929 0 0,3 18-20 0 0,8 26 1 0 0,1 3 239 0 0,45 362-176 0 0,-43-286-514 0 0,-7-44-496 0 0,-4 1 0 0 0,-14 168 0 0 0,-11-96 1254 0 0,15-120 12 0 0,4-28 24 0 0,0 0 1 0 0,-1 19-1 0 0,1-22 6 0 0,2-7-31 0 0,0 0 0 0 0,0 1 0 0 0,0-1 0 0 0,0 0 0 0 0,0 0 0 0 0,-1 0 0 0 0,1 1 0 0 0,0-1 0 0 0,0 0 0 0 0,0 0 0 0 0,0 0 0 0 0,0 1 0 0 0,0-1 0 0 0,0 0 0 0 0,0 0 0 0 0,0 1 0 0 0,0-1 0 0 0,0 0 0 0 0,0 0 0 0 0,0 1 0 0 0,0-1 0 0 0,0 0 0 0 0,0 0 0 0 0,0 0 0 0 0,0 1 0 0 0,0-1 0 0 0,0 0 1 0 0,0 0-1 0 0,0 1 0 0 0,0-1 0 0 0,0 0 0 0 0,1 0 0 0 0,-1 0 0 0 0,0 1 0 0 0,0-1 0 0 0,0 0 0 0 0,0 0 0 0 0,0 0 0 0 0,1 0 0 0 0,-1 0 0 0 0,0 1 0 0 0,0-1 0 0 0,0 0 0 0 0,1 0 0 0 0,-1 0 0 0 0,0 0 0 0 0,0 0 0 0 0,0 0 0 0 0,1 0 0 0 0,-1 0 0 0 0,0 0 0 0 0,0 0 0 0 0,1 1 0 0 0,-1-1 0 0 0,1 0 173 0 0,-1-1-145 0 0,0 1 1 0 0,0 0-1 0 0,0-1 1 0 0,0 1-1 0 0,0 0 0 0 0,0 0 1 0 0,0-1-1 0 0,0 1 1 0 0,0 0-1 0 0,0 0 0 0 0,0 0 1 0 0,0-1-1 0 0,0 1 1 0 0,1 0-1 0 0,-1 0 0 0 0,0-1 1 0 0,0 1-1 0 0,0 0 1 0 0,0 0-1 0 0,0 0 1 0 0,1-1-1 0 0,-1 1 0 0 0,0 0 1 0 0,0 0-1 0 0,1 0 1 0 0,-1 0-1 0 0,0 0 0 0 0,1-1 312 0 0,-2 1-272 0 0,0-26 2285 0 0,0-7-2167 0 0,-1 1 0 0 0,-9-42-1 0 0,-21-64-341 0 0,8 39 151 0 0,2-16-286 0 0,5-1 0 0 0,-2-130 0 0 0,22-63-186 0 0,3 238 276 0 0,21-96 0 0 0,-22 144 143 0 0,1 0 0 0 0,1 0-1 0 0,18-38 1 0 0,-9 26 4 0 0,10-19-15 0 0,-23 48 69 0 0,1 1 0 0 0,-1-1 0 0 0,1 1 1 0 0,0 1-1 0 0,1-1 0 0 0,-1 0 1 0 0,6-4-1 0 0,11-8 216 0 0,11-8 64 0 0,-30 23-276 0 0,1 1-1 0 0,0-1 1 0 0,-1 1 0 0 0,1 0-1 0 0,0 0 1 0 0,0 0 0 0 0,0 0-1 0 0,0 0 1 0 0,0 1 0 0 0,6-1 0 0 0,-3 1-40 0 0,0 0 0 0 0,1 1 1 0 0,-1 0-1 0 0,0 0 1 0 0,0 1-1 0 0,0 0 1 0 0,0 0-1 0 0,0 0 0 0 0,0 1 1 0 0,0-1-1 0 0,-1 1 1 0 0,1 1-1 0 0,-1-1 0 0 0,0 1 1 0 0,5 4-1 0 0,-4-2 0 0 0,-1 0 0 0 0,1 0-1 0 0,-1 0 1 0 0,-1 1 0 0 0,1-1-1 0 0,-1 1 1 0 0,0 0-1 0 0,-1 1 1 0 0,1-1 0 0 0,-1 1-1 0 0,2 11 1 0 0,3 8 14 0 0,9 50-65 0 0,-16-68 70 0 0,0 1 0 0 0,-1-1 0 0 0,1 0 0 0 0,-2 0 0 0 0,0 1 0 0 0,-2 12-1 0 0,1-9 20 0 0,0 0-1 0 0,1 23 0 0 0,1-24 2 0 0,-1 0 1 0 0,0-1-1 0 0,-4 22 0 0 0,0-13 27 0 0,0-1 97 0 0,-8 21 0 0 0,10-34-42 0 0,0 1 0 0 0,0-1 1 0 0,0-1-1 0 0,-1 1 0 0 0,0 0 1 0 0,0-1-1 0 0,-6 6 0 0 0,-11 17 427 0 0,16-24-473 0 0,1-1 0 0 0,-1 1 0 0 0,1 0 1 0 0,-1-1-1 0 0,0 0 0 0 0,0 0 0 0 0,-1-1 0 0 0,-7 4 1 0 0,12-6-153 0 0,0 0 0 0 0,0 0 0 0 0,0 1 0 0 0,0-1 0 0 0,0 0 0 0 0,0 0 0 0 0,0 0 0 0 0,1 0 0 0 0,-1-1 0 0 0,0 1 0 0 0,0 0 0 0 0,0 0 0 0 0,0 0 0 0 0,0-1 0 0 0,0 1 0 0 0,0 0 1 0 0,1-1-1 0 0,-1 1 0 0 0,0-1 0 0 0,0 1 0 0 0,0-1 0 0 0,1 0 0 0 0,-1 1 0 0 0,0-1 0 0 0,1 1 0 0 0,-1-1 0 0 0,1 0 0 0 0,-1 0 0 0 0,0 1 0 0 0,1-1 0 0 0,0 0 0 0 0,-1 0 0 0 0,1 0 1 0 0,-1 0-1 0 0,1 0 0 0 0,0-1 0 0 0,0-1-337 0 0,1-1 1 0 0,-1 1-1 0 0,1-1 1 0 0,0 1-1 0 0,1-1 1 0 0,1-4-1 0 0,5-14-1660 0 0,-5 9 159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1.264"/>
    </inkml:context>
    <inkml:brush xml:id="br0">
      <inkml:brushProperty name="width" value="0.1" units="cm"/>
      <inkml:brushProperty name="height" value="0.1" units="cm"/>
      <inkml:brushProperty name="color" value="#E71224"/>
    </inkml:brush>
  </inkml:definitions>
  <inkml:trace contextRef="#ctx0" brushRef="#br0">1 8 11362 0 0,'43'6'1650'0'0,"-20"-5"-1304"0"0,28 4-1 0 0,-28-1-195 0 0,27-1 0 0 0,-33-3-65 0 0,310-11-1646 0 0,-121-2-2257 0 0,-197 12 3567 0 0,177-1-4523 0 0,-111 3 2296 0 0,-53 1 1864 0 0,0 0 30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2.990"/>
    </inkml:context>
    <inkml:brush xml:id="br0">
      <inkml:brushProperty name="width" value="0.1" units="cm"/>
      <inkml:brushProperty name="height" value="0.1" units="cm"/>
      <inkml:brushProperty name="color" value="#E71224"/>
    </inkml:brush>
  </inkml:definitions>
  <inkml:trace contextRef="#ctx0" brushRef="#br0">659 142 9306 0 0,'-2'-4'2581'0'0,"3"2"-2896"0"0,-1 2 297 0 0,0 0 0 0 0,1 0 0 0 0,-1 1 0 0 0,0-1 0 0 0,0 0-1 0 0,1 0 1 0 0,-1 0 0 0 0,0 1 0 0 0,0-1 0 0 0,1 0 0 0 0,-1 1 0 0 0,0-1 0 0 0,0 0 0 0 0,0 0 0 0 0,0 1 0 0 0,1-1 0 0 0,-1 0 0 0 0,0 1 0 0 0,0-1-1 0 0,0 0 1 0 0,0 1 0 0 0,0-1 0 0 0,0 0 0 0 0,0 1 0 0 0,0-1 0 0 0,0 0 0 0 0,0 1 0 0 0,0-1 0 0 0,0 1 0 0 0,0-1 0 0 0,-7 54-1261 0 0,7-28 799 0 0,-1-12-69 0 0,3 25 0 0 0,-2-36 507 0 0,1 6-87 0 0,0 1-1 0 0,1-1 1 0 0,0 0 0 0 0,0 0 0 0 0,7 14 0 0 0,-6-15 90 0 0,0-1 0 0 0,1 1 0 0 0,0 0 0 0 0,0-1 0 0 0,1 0 0 0 0,0 0 0 0 0,0 0 0 0 0,1-1 0 0 0,-1 1 1 0 0,1-1-1 0 0,9 6 0 0 0,-5-5 10 0 0,-4-2 7 0 0,0 0 1 0 0,1 0-1 0 0,-1-1 1 0 0,1 0 0 0 0,0-1-1 0 0,10 4 1 0 0,-9-3 43 0 0,1-1 0 0 0,0-1-1 0 0,1 1 1 0 0,-1-1 0 0 0,0-1 0 0 0,0 0-1 0 0,1 0 1 0 0,-1-1 0 0 0,1 0 0 0 0,-1-1-1 0 0,0 0 1 0 0,17-3 0 0 0,-21 2 53 0 0,0 1 1 0 0,0-1-1 0 0,0 0 0 0 0,0 0 1 0 0,0 0-1 0 0,-1 0 1 0 0,1-1-1 0 0,0 0 1 0 0,-1 0-1 0 0,5-5 0 0 0,-1 1 189 0 0,-5 4-94 0 0,0 0 0 0 0,-1 1 0 0 0,1-1 0 0 0,-1 0 0 0 0,1-1 1 0 0,-1 1-1 0 0,4-7 0 0 0,7-14 674 0 0,-10 21-758 0 0,-1 0 0 0 0,0-1 0 0 0,0 1 0 0 0,-1 0 1 0 0,1-1-1 0 0,-1 1 0 0 0,0-1 0 0 0,0 0 1 0 0,0 1-1 0 0,1-5 0 0 0,9-73 813 0 0,-10 69-785 0 0,0-1-1 0 0,0 1 1 0 0,-1 0-1 0 0,-1 0 1 0 0,0 0-1 0 0,0 0 1 0 0,-1 0 0 0 0,-1 0-1 0 0,0 0 1 0 0,0 1-1 0 0,-6-13 1 0 0,1 11 14 0 0,-7-20 71 0 0,2 6-189 0 0,11 23-20 0 0,0 1 0 0 0,0-1 1 0 0,0 1-1 0 0,1-1 0 0 0,-1 1 0 0 0,1-1 0 0 0,0 0 1 0 0,0 0-1 0 0,0 1 0 0 0,0-7 0 0 0,-6 18-555 0 0,6-7 516 0 0,1-1 0 0 0,0 1 0 0 0,0 0 1 0 0,0 0-1 0 0,0 0 0 0 0,0-1 0 0 0,0 1 1 0 0,0 0-1 0 0,0 0 0 0 0,0 0 0 0 0,0-1 0 0 0,0 1 1 0 0,0 0-1 0 0,1 0 0 0 0,-1 0 0 0 0,0-1 1 0 0,1 1-1 0 0,-1 1 0 0 0,4 15-2306 0 0,-3 10 2040 0 0,2-1 1 0 0,9 41 0 0 0,1 6 230 0 0,-12-65 86 0 0,29 242 7 0 0,-14 17 33 0 0,-9-123-68 0 0,-10 76-85 0 0,-2-125 84 0 0,2-24 54 0 0,-4-1 0 0 0,-25 118-1 0 0,16-108-10 0 0,-6 27 31 0 0,7-56 67 0 0,-1-1 0 0 0,-25 50 1 0 0,25-67 138 0 0,-2-2 0 0 0,-1 0 1 0 0,-42 54-1 0 0,46-70 30 0 0,0 0-1 0 0,-1-1 0 0 0,0 0 1 0 0,-1-2-1 0 0,-1 0 0 0 0,-19 10 1 0 0,29-18-154 0 0,-1 0 1 0 0,1 0-1 0 0,-1-1 1 0 0,0 0-1 0 0,0-1 1 0 0,0 0-1 0 0,-1 0 1 0 0,1-1-1 0 0,0 0 1 0 0,-1 0-1 0 0,1-1 1 0 0,-1-1-1 0 0,1 0 1 0 0,0 0-1 0 0,0 0 1 0 0,-1-1-1 0 0,-14-6 1 0 0,-1-2-229 0 0,0-1 0 0 0,1-2 0 0 0,0 0 0 0 0,0-1 0 0 0,2-2 0 0 0,0 0 0 0 0,1-2 0 0 0,-24-23 0 0 0,-24-32-954 0 0,57 58 823 0 0,1 0 0 0 0,0-1-1 0 0,-11-20 1 0 0,-41-97-1435 0 0,51 102 652 0 0,1 0 0 0 0,-9-47 0 0 0,8 8-1782 0 0,-3-80-1 0 0,12 106 1430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1:13.609"/>
    </inkml:context>
    <inkml:brush xml:id="br0">
      <inkml:brushProperty name="width" value="0.1" units="cm"/>
      <inkml:brushProperty name="height" value="0.1" units="cm"/>
      <inkml:brushProperty name="color" value="#E71224"/>
    </inkml:brush>
  </inkml:definitions>
  <inkml:trace contextRef="#ctx0" brushRef="#br0">65 237 10858 0 0,'-21'-6'438'0'0,"28"6"-753"0"0,-4 0 515 0 0,-6 0 208 0 0,2 3-705 0 0,1 0 1 0 0,-1 0-1 0 0,1 0 0 0 0,0 0 1 0 0,0 0-1 0 0,0 6 0 0 0,-1 21-229 0 0,0-12 431 0 0,1 0 1 0 0,0-1-1 0 0,5 30 1 0 0,-2-19 67 0 0,9 57 57 0 0,-9-70-11 0 0,0 0 0 0 0,1 0 0 0 0,1-1 0 0 0,0 0 0 0 0,10 20 0 0 0,0 1 249 0 0,-13-31-194 0 0,0-1 1 0 0,1 1 0 0 0,-1-1 0 0 0,1 0 0 0 0,3 4 0 0 0,-6-7-66 0 0,0 0-1 0 0,1 0 1 0 0,-1 0-1 0 0,0 0 1 0 0,0 1-1 0 0,0-1 1 0 0,0 0-1 0 0,0 0 1 0 0,0 0-1 0 0,0 0 1 0 0,0 1-1 0 0,0-1 1 0 0,0 0-1 0 0,0 0 1 0 0,0 0-1 0 0,0 0 1 0 0,-1 0-1 0 0,1 1 1 0 0,0-1-1 0 0,0 0 1 0 0,0 0-1 0 0,0 0 1 0 0,0 0-1 0 0,0 0 1 0 0,0 0-1 0 0,0 1 1 0 0,0-1-1 0 0,0 0 1 0 0,-1 0-1 0 0,1 0 1 0 0,0 0-1 0 0,0 0 1 0 0,0 0-1 0 0,0 0 1 0 0,0 0-1 0 0,-1 0 1 0 0,1 1-1 0 0,0-1 1 0 0,0 0-1 0 0,0 0 1 0 0,-2 0 160 0 0,3-5 991 0 0,-1 5-1133 0 0,0-1 28 0 0,0 1-28 0 0,0 0 0 0 0,0 0 0 0 0,0 0 1 0 0,0 0-1 0 0,0 0 0 0 0,0 0 55 0 0,0 0-55 0 0,-1 0 60 0 0,1 0 0 0 0,-1 0-1 0 0,1 0 1 0 0,0 0 0 0 0,-1 0 0 0 0,1 0 0 0 0,-1 0 0 0 0,1 0 0 0 0,-1 0-1 0 0,1 0 1 0 0,-1 0 0 0 0,1 0 0 0 0,-1 0 0 0 0,1-1 0 0 0,-1 1 0 0 0,1 0-1 0 0,0 0 1 0 0,-1 0 0 0 0,1-1 0 0 0,-1 1 0 0 0,1 0 0 0 0,0 0 0 0 0,-1-1-1 0 0,1 1 1 0 0,0 0 0 0 0,-1-1 0 0 0,-7-9 795 0 0,6 8-836 0 0,1 1 1 0 0,-1-1-1 0 0,1 0 1 0 0,-1 1-1 0 0,1-1 1 0 0,0 0-1 0 0,0 0 1 0 0,0 0-1 0 0,-1-3 1 0 0,-1-1 73 0 0,1-1-1 0 0,-1 1 1 0 0,-5-9 0 0 0,4 8-43 0 0,0 0 1 0 0,1 0 0 0 0,-3-8-1 0 0,1 2 63 0 0,-11-22 0 0 0,10 24-101 0 0,1 0 0 0 0,-7-22-1 0 0,5 4-54 0 0,2 0 0 0 0,1-1 0 0 0,1 1 0 0 0,2-1-1 0 0,3-50 1 0 0,-2 79 15 0 0,1-18-140 0 0,7-32-1 0 0,-6 44 83 0 0,-1 1 0 0 0,2 0 0 0 0,-1 0 0 0 0,1 0-1 0 0,-1 0 1 0 0,2 0 0 0 0,-1 0 0 0 0,8-9 0 0 0,-7 10-19 0 0,0 0-8 0 0,0-1-1 0 0,1 1 1 0 0,-1-1 0 0 0,1 2-1 0 0,0-1 1 0 0,1 0 0 0 0,-1 1-1 0 0,1 0 1 0 0,0 0 0 0 0,0 1-1 0 0,0 0 1 0 0,8-3 0 0 0,5 0-61 0 0,-4 1 25 0 0,0 1 0 0 0,0 0-1 0 0,29-3 1 0 0,26 3-98 0 0,124 8 1 0 0,73 27 84 0 0,-16 3-545 0 0,-50-14-1835 0 0,-143-15 938 0 0,-16-1-927 0 0,44-2-1 0 0,-49-3 1014 0 0,1-1-257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09.318"/>
    </inkml:context>
    <inkml:brush xml:id="br0">
      <inkml:brushProperty name="width" value="0.1" units="cm"/>
      <inkml:brushProperty name="height" value="0.1" units="cm"/>
      <inkml:brushProperty name="color" value="#E71224"/>
    </inkml:brush>
  </inkml:definitions>
  <inkml:trace contextRef="#ctx0" brushRef="#br0">753 575 1160 0 0,'-20'-55'647'0'0,"10"28"-321"0"0,0-1 0 0 0,-7-37 0 0 0,16 58-208 0 0,-1 0 1 0 0,-1 0-1 0 0,1 0 0 0 0,-1 1 1 0 0,0-1-1 0 0,-7-10 1 0 0,-29-36 1096 0 0,20 29-715 0 0,18 22-518 0 0,0 0-1 0 0,-1 0 1 0 0,1 0 0 0 0,-1 0-1 0 0,0 0 1 0 0,1 1-1 0 0,-1-1 1 0 0,0 1 0 0 0,0-1-1 0 0,0 1 1 0 0,0-1-1 0 0,0 1 1 0 0,0 0 0 0 0,-1 0-1 0 0,1 0 1 0 0,0 1 0 0 0,-1-1-1 0 0,-3 0 1 0 0,2 3-245 0 0,-4 1-94 0 0,7-3 327 0 0,0 0 1 0 0,-1 0 0 0 0,1 0 0 0 0,0 0-1 0 0,-1 1 1 0 0,1-1 0 0 0,0 0 0 0 0,0 1-1 0 0,-1-1 1 0 0,1 1 0 0 0,0-1 0 0 0,0 1-1 0 0,0 0 1 0 0,-1 0 0 0 0,1-1 0 0 0,0 1-1 0 0,0 0 1 0 0,0 0 0 0 0,0 0 0 0 0,0 0-1 0 0,1 0 1 0 0,-1 0 0 0 0,0 0 0 0 0,0 0-1 0 0,1 0 1 0 0,-2 3 0 0 0,-2 3 0 0 0,-1 2 37 0 0,1 1 0 0 0,0-1 0 0 0,1 1 0 0 0,0 0 1 0 0,0 0-1 0 0,1 0 0 0 0,-1 17 0 0 0,-2 32 17 0 0,4 1-1 0 0,9 99 0 0 0,-5-129-3 0 0,0-6-24 0 0,0 1-1 0 0,13 43 1 0 0,-12-53-4 0 0,7 19-19 0 0,-11-33 29 0 0,1 1-1 0 0,-1-1 1 0 0,1 1-1 0 0,0-1 0 0 0,0 0 1 0 0,0 1-1 0 0,0-1 1 0 0,0 0-1 0 0,0 0 0 0 0,0 1 1 0 0,0-1-1 0 0,0 0 1 0 0,1 0-1 0 0,-1 0 0 0 0,0-1 1 0 0,3 3-1 0 0,-2-3 22 0 0,-1 0 1 0 0,1 0-1 0 0,-1 0 0 0 0,0 0 0 0 0,1-1 1 0 0,-1 1-1 0 0,1 0 0 0 0,-1 0 1 0 0,0-1-1 0 0,1 1 0 0 0,-1-1 0 0 0,0 0 1 0 0,0 1-1 0 0,1-1 0 0 0,-1 0 0 0 0,0 1 1 0 0,0-1-1 0 0,0 0 0 0 0,0 0 1 0 0,0 0-1 0 0,0 0 0 0 0,0 0 0 0 0,0 0 1 0 0,0 0-1 0 0,-1-1 0 0 0,2 0 0 0 0,2-4 89 0 0,-1 0 0 0 0,1 0 0 0 0,4-12 0 0 0,4-11-23 0 0,-7 16-66 0 0,0 1 0 0 0,0-1 0 0 0,4-24 1 0 0,-4 3-95 0 0,0 5 34 0 0,1-50 0 0 0,-6 21 62 0 0,-4 0-1 0 0,-10-59 0 0 0,7 73 35 0 0,-7-35 75 0 0,11 68-73 0 0,0 0-1 0 0,-1 0 1 0 0,0 0 0 0 0,-11-19-1 0 0,4 10 71 0 0,2 4 113 0 0,-21-28 1 0 0,27 40-207 0 0,0 0 0 0 0,-1 1 0 0 0,1 0 1 0 0,0-1-1 0 0,-1 1 0 0 0,0 1 0 0 0,0-1 0 0 0,1 0 0 0 0,-2 1 0 0 0,1 0 0 0 0,0 0 0 0 0,-8-2 0 0 0,-4-1 49 0 0,13 4-107 0 0,1 0 0 0 0,-1 0 1 0 0,1 0-1 0 0,-1 0 0 0 0,0 1 0 0 0,0-1 1 0 0,1 1-1 0 0,-1 0 0 0 0,0 0 0 0 0,0 0 1 0 0,1 0-1 0 0,-1 1 0 0 0,-3 0 0 0 0,-1 0-55 0 0,-1 2 0 0 0,1-1 0 0 0,-1 1 0 0 0,1 0 0 0 0,0 1-1 0 0,0 0 1 0 0,0 0 0 0 0,1 0 0 0 0,-1 1 0 0 0,1 0-1 0 0,0 0 1 0 0,-6 8 0 0 0,-13 14 19 0 0,2 1 1 0 0,0 1-1 0 0,2 1 0 0 0,-21 40 1 0 0,17-15 9 0 0,-28 84 1 0 0,-3 62-9 0 0,-3 71 29 0 0,54-243 36 0 0,2 0-1 0 0,0 1 1 0 0,2-1-1 0 0,1 1 1 0 0,1-1-1 0 0,9 51 0 0 0,-5-55-37 0 0,-3-12 22 0 0,0 0 0 0 0,1-1 0 0 0,0 0 0 0 0,8 19 0 0 0,12 26 32 0 0,5 10 57 0 0,-24-59-57 0 0,1 1 0 0 0,0-1 0 0 0,1 0 0 0 0,-1 0 0 0 0,11 10 0 0 0,-3-5 106 0 0,1-1 0 0 0,28 21 0 0 0,-35-28-70 0 0,1-1 0 0 0,0 0-1 0 0,0 0 1 0 0,0-1 0 0 0,1 0 0 0 0,-1 0 0 0 0,1-1 0 0 0,9 1-1 0 0,-6-1-23 0 0,0-2 0 0 0,-1 1 0 0 0,1-2 0 0 0,0 1 0 0 0,-1-2-1 0 0,1 1 1 0 0,14-5 0 0 0,-6-1-43 0 0,0 1 0 0 0,-1-2 0 0 0,22-12 0 0 0,10-4-204 0 0,-36 18 24 0 0,0 0 0 0 0,-1-1 0 0 0,0-1-1 0 0,18-12 1 0 0,115-103-3122 0 0,-87 64 1845 0 0,-17 17 831 0 0,-23 23 574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0.178"/>
    </inkml:context>
    <inkml:brush xml:id="br0">
      <inkml:brushProperty name="width" value="0.1" units="cm"/>
      <inkml:brushProperty name="height" value="0.1" units="cm"/>
      <inkml:brushProperty name="color" value="#E71224"/>
    </inkml:brush>
  </inkml:definitions>
  <inkml:trace contextRef="#ctx0" brushRef="#br0">35 406 4657 0 0,'-25'0'1459'0'0,"22"14"-2190"0"0,0 12 821 0 0,2-22-94 0 0,0 0 1 0 0,1 1-1 0 0,-1-1 1 0 0,1 0-1 0 0,0 0 1 0 0,0 0-1 0 0,1 9 0 0 0,1-4-13 0 0,-1 0-1 0 0,0 0 0 0 0,-1 13 0 0 0,0-13-10 0 0,0 0 0 0 0,1 0 1 0 0,2 13-1 0 0,26 64-229 0 0,-25-75 222 0 0,-1-4-18 0 0,-1 0 1 0 0,1 0-1 0 0,1-1 1 0 0,-1 1 0 0 0,1-1-1 0 0,0 1 1 0 0,1-1-1 0 0,-1-1 1 0 0,10 9 0 0 0,-3-3-23 0 0,-10-9 48 0 0,1 0 0 0 0,0 0 0 0 0,-1 0 0 0 0,1-1 0 0 0,0 1 1 0 0,0-1-1 0 0,0 1 0 0 0,0-1 0 0 0,0 0 0 0 0,0 0 0 0 0,1 0 1 0 0,-1 0-1 0 0,3 1 0 0 0,1-1 22 0 0,-1 0-1 0 0,1-1 1 0 0,0 0 0 0 0,-1 0-1 0 0,1 0 1 0 0,-1 0 0 0 0,1-1-1 0 0,-1 0 1 0 0,1 0 0 0 0,-1-1-1 0 0,0 1 1 0 0,1-1 0 0 0,-1 0-1 0 0,0-1 1 0 0,9-4 0 0 0,3-2-11 0 0,-13 7 13 0 0,0 0 0 0 0,0 0-1 0 0,-1 0 1 0 0,1 0-1 0 0,-1 0 1 0 0,1-1-1 0 0,-1 0 1 0 0,0 1 0 0 0,4-6-1 0 0,16-32-46 0 0,-5 7 133 0 0,-15 28-67 0 0,-1 0-1 0 0,1-1 1 0 0,-1 1-1 0 0,0-1 0 0 0,0 1 1 0 0,-1-1-1 0 0,0 0 1 0 0,1-10-1 0 0,-1-5 5 0 0,-2-24 0 0 0,0 7-98 0 0,-1 20 37 0 0,0-1 1 0 0,-1 1-1 0 0,-1 0 1 0 0,-1 0 0 0 0,-1 0-1 0 0,0 0 1 0 0,-11-21 0 0 0,9 25 96 0 0,0-1 0 0 0,-1 1 0 0 0,-1 0 0 0 0,0 1 0 0 0,-1 0 1 0 0,0 1-1 0 0,-1 0 0 0 0,0 1 0 0 0,-1 0 0 0 0,-26-17 0 0 0,14 7 55 0 0,25 21-115 0 0,0 0 0 0 0,0-1 0 0 0,0 1 0 0 0,-1 0 0 0 0,1 0 0 0 0,0 0 0 0 0,0 0 0 0 0,0 0 0 0 0,0 0 0 0 0,-1 0 0 0 0,1 0 0 0 0,0 0 0 0 0,0 0 0 0 0,0-1 0 0 0,0 1 0 0 0,0 0 0 0 0,-1 0 0 0 0,1 0 0 0 0,0 0 0 0 0,0 0 0 0 0,0-1-1 0 0,0 1 1 0 0,0 0 0 0 0,0 0 0 0 0,0 0 0 0 0,0 0 0 0 0,0-1 0 0 0,0 1 0 0 0,0 0 0 0 0,-1 0 0 0 0,1 0 0 0 0,0 0 0 0 0,0-1 0 0 0,0 1 0 0 0,0 0 0 0 0,0 0 0 0 0,1 0 0 0 0,-1 0 0 0 0,0-1 0 0 0,0 1 0 0 0,0 0 0 0 0,0 0 0 0 0,0 0 0 0 0,0-1 0 0 0,0 1 0 0 0,0 0 0 0 0,0 0 0 0 0,0 0 0 0 0,0 0 0 0 0,1 0 0 0 0,-1-1 0 0 0,0 1 0 0 0,0 0 0 0 0,0 0 0 0 0,1 0-30 0 0,-1-1-1 0 0,0 1 1 0 0,1 0 0 0 0,-1 0-1 0 0,1 0 1 0 0,-1-1 0 0 0,0 1 0 0 0,1 0-1 0 0,-1 0 1 0 0,1 0 0 0 0,-1 0-1 0 0,1 0 1 0 0,-1 0 0 0 0,0 0 0 0 0,1 0-1 0 0,-1 0 1 0 0,1 0 0 0 0,-1 0 0 0 0,1 0-1 0 0,-1 0 1 0 0,1 0 0 0 0,-1 1-1 0 0,2-1 16 0 0,0 0-1 0 0,0 0 0 0 0,-1 0 0 0 0,1 0 1 0 0,0 0-1 0 0,0 0 0 0 0,-1 0 0 0 0,1 0 1 0 0,0-1-1 0 0,0 1 0 0 0,-1-1 0 0 0,1 1 1 0 0,0-1-1 0 0,2-1 0 0 0,11-3 28 0 0,1 3-22 0 0,-1 1-1 0 0,0 1 1 0 0,1 1 0 0 0,-1 0-1 0 0,0 1 1 0 0,0 0-1 0 0,0 2 1 0 0,0 0-1 0 0,0 0 1 0 0,-1 1-1 0 0,18 9 1 0 0,-10 0 113 0 0,-2 1 0 0 0,0 0 0 0 0,0 2-1 0 0,-2 0 1 0 0,0 1 0 0 0,19 25 0 0 0,18 25 87 0 0,0 1-101 0 0,-3-1-164 0 0,11 13 112 0 0,-50-65-22 0 0,0 0 0 0 0,-1 0-1 0 0,-1 1 1 0 0,-1 1 0 0 0,0 0 0 0 0,10 28-1 0 0,-10-24 20 0 0,-7-16-15 0 0,0 0 0 0 0,0 0 0 0 0,-1 0-1 0 0,2 9 1 0 0,1-6 3 0 0,-5-8-16 0 0,1 0 1 0 0,0 1-1 0 0,-1-1 1 0 0,1 0-1 0 0,-1 0 1 0 0,1 0-1 0 0,-1 0 1 0 0,1 0-1 0 0,-1 1 1 0 0,0 1 0 0 0,6-2 155 0 0,-5-1-148 0 0,-1 0 0 0 0,0 0 1 0 0,0 0-1 0 0,0 0 0 0 0,0 0 0 0 0,0 0 1 0 0,0 0-1 0 0,0 0 0 0 0,0 0 0 0 0,1 0 1 0 0,-1 0-1 0 0,0 0 0 0 0,0 0 0 0 0,0 0 1 0 0,0 0-1 0 0,0 0 0 0 0,0 0 0 0 0,0 0 0 0 0,0 0 1 0 0,1 0-1 0 0,-1 0 0 0 0,0 0 0 0 0,0 0 1 0 0,0 0-1 0 0,0 0 0 0 0,0 0 0 0 0,0 0 1 0 0,0 0-1 0 0,0 0 0 0 0,0 0 0 0 0,0-1 1 0 0,0 1-1 0 0,0 0 0 0 0,1 0 0 0 0,-1 0 0 0 0,0 0 1 0 0,0 0-1 0 0,0 0 0 0 0,0 0 0 0 0,0 0 1 0 0,0 0-1 0 0,0-1 0 0 0,0 1 0 0 0,0 0 1 0 0,0 0-1 0 0,0 0 0 0 0,0 0 0 0 0,0 0 1 0 0,0 0-1 0 0,0 0 0 0 0,0 0 0 0 0,0-1 0 0 0,0 1 1 0 0,0 0-1 0 0,0 0 0 0 0,0 0 0 0 0,0 0 1 0 0,-1 0-1 0 0,1 0 0 0 0,0 0 0 0 0,0 0 1 0 0,0 0-1 0 0,0-1 0 0 0,-1-1 84 0 0,1 1 0 0 0,0-1 0 0 0,-1 0 0 0 0,1 0 0 0 0,0 0 0 0 0,0 0 0 0 0,0 0 0 0 0,0 0 0 0 0,1-4 0 0 0,-1-7-87 0 0,-1-8-135 0 0,0 0 1 0 0,5-32-1 0 0,-2 23 96 0 0,4-70-2 0 0,36-189 0 0 0,0 98 79 0 0,-21 124 40 0 0,-21 67-69 0 0,0-1 1 0 0,0 0 0 0 0,1 1 0 0 0,-1-1 0 0 0,0 0-1 0 0,1 1 1 0 0,-1-1 0 0 0,0 1 0 0 0,1-1 0 0 0,-1 1-1 0 0,0-1 1 0 0,1 1 0 0 0,-1-1 0 0 0,1 1 0 0 0,-1-1-1 0 0,1 1 1 0 0,-1 0 0 0 0,1-1 0 0 0,0 1 0 0 0,-1 0 0 0 0,1-1-1 0 0,-1 1 1 0 0,2 0 0 0 0,1 2 388 0 0,-6 4-128 0 0,2-5-283 0 0,0 0-1 0 0,0 0 0 0 0,0 0 1 0 0,1 1-1 0 0,-1-1 1 0 0,0 0-1 0 0,1 1 1 0 0,-1-1-1 0 0,1 1 0 0 0,-1-1 1 0 0,1 1-1 0 0,0-1 1 0 0,-1 1-1 0 0,1 2 1 0 0,2 24 119 0 0,-1-8-21 0 0,4 290 236 0 0,-5-276-350 0 0,4 154-57 0 0,-1-152 75 0 0,1-1-1 0 0,2 1 1 0 0,14 43-1 0 0,-13-56-21 0 0,13 25-1 0 0,-16-40-3 0 0,0 1-1 0 0,1 0 1 0 0,0-1-1 0 0,1 0 1 0 0,10 12-1 0 0,-10-16-11 0 0,1 1 1 0 0,-1-1-1 0 0,1 0 0 0 0,0 0 1 0 0,0-1-1 0 0,0 0 1 0 0,1 0-1 0 0,7 1 0 0 0,-8-2-44 0 0,-1 0-74 0 0,1 0 0 0 0,-1-1 1 0 0,1 0-1 0 0,-1-1 0 0 0,1 1 1 0 0,-1-1-1 0 0,1 0 0 0 0,-1-1 1 0 0,1 0-1 0 0,-1 0 0 0 0,10-3 1 0 0,-3 0-605 0 0,1-1 1 0 0,-1 0-1 0 0,0-1 1 0 0,16-10-1 0 0,-8 3 323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0.861"/>
    </inkml:context>
    <inkml:brush xml:id="br0">
      <inkml:brushProperty name="width" value="0.1" units="cm"/>
      <inkml:brushProperty name="height" value="0.1" units="cm"/>
      <inkml:brushProperty name="color" value="#E71224"/>
    </inkml:brush>
  </inkml:definitions>
  <inkml:trace contextRef="#ctx0" brushRef="#br0">216 1131 8002 0 0,'-9'-3'866'0'0,"3"1"-857"0"0,13 4-1854 0 0,-3-2 2041 0 0,6-2-431 0 0,-8 2 153 0 0,-5 0 182 0 0,-8 5 580 0 0,9-4-597 0 0,0-1 0 0 0,0 1 0 0 0,0-1 0 0 0,0 1 0 0 0,0 0 0 0 0,0 0 1 0 0,0 0-1 0 0,0 0 0 0 0,-3 2 0 0 0,-13 6 86 0 0,14-7-161 0 0,0 0 1 0 0,0 0-1 0 0,0 0 0 0 0,1 1 0 0 0,-1-1 1 0 0,-6 7-1 0 0,-6 4 21 0 0,7-6-64 0 0,-1 0 0 0 0,1 0 0 0 0,0 2 0 0 0,1-1 0 0 0,0 1 0 0 0,0 0 0 0 0,1 0 0 0 0,1 1 0 0 0,-7 11 0 0 0,6-11-51 0 0,6-9 72 0 0,0 1 0 0 0,0 0-1 0 0,-1-1 1 0 0,2 1 0 0 0,-1 0 0 0 0,0 0-1 0 0,0-1 1 0 0,0 3 0 0 0,-3 14-151 0 0,-2 27-1 0 0,4-28 99 0 0,-1 14-94 0 0,1 42 1 0 0,3-60 149 0 0,0 0 0 0 0,1 1 1 0 0,0-1-1 0 0,1 0 1 0 0,8 23-1 0 0,-8-27-2 0 0,1-1 0 0 0,1 1-1 0 0,0-1 1 0 0,0 0 0 0 0,0 0 0 0 0,1-1 0 0 0,1 1 0 0 0,-1-1 0 0 0,1-1-1 0 0,0 1 1 0 0,0-1 0 0 0,1 0 0 0 0,11 6 0 0 0,-5-3-1 0 0,-12-8 17 0 0,0 1 1 0 0,0-1-1 0 0,0 1 1 0 0,0-1-1 0 0,1 0 0 0 0,-1 0 1 0 0,0 0-1 0 0,1 0 1 0 0,-1-1-1 0 0,0 1 0 0 0,1 0 1 0 0,-1-1-1 0 0,1 0 1 0 0,-1 0-1 0 0,1 1 0 0 0,4-2 1 0 0,1 0 66 0 0,1 0-1 0 0,-1-1 1 0 0,0 0 0 0 0,0-1 0 0 0,0 0 0 0 0,0 0-1 0 0,0-1 1 0 0,-1 0 0 0 0,1 0 0 0 0,-1 0 0 0 0,0-1-1 0 0,-1-1 1 0 0,1 1 0 0 0,8-10 0 0 0,2-5 107 0 0,-1 1 0 0 0,-2-2 0 0 0,0 0-1 0 0,-1-1 1 0 0,-1 0 0 0 0,-1-1 0 0 0,-1 0 0 0 0,11-41 0 0 0,-16 46-67 0 0,9-31 208 0 0,11-80 0 0 0,-17 64-145 0 0,9-85 223 0 0,-15-180-583 0 0,-9 249 192 0 0,-20-98-1 0 0,12 91-23 0 0,3 25 345 0 0,-3 0 0 0 0,-31-84 1 0 0,43 141-227 0 0,0 0 1 0 0,0 1-1 0 0,0-1 1 0 0,0 1-1 0 0,-1-1 1 0 0,0 1-1 0 0,0 0 1 0 0,-1 1 0 0 0,-9-9-1 0 0,13 13-97 0 0,1-1 0 0 0,0 1 0 0 0,-1-1 0 0 0,0 1 0 0 0,1-1 0 0 0,-1 1 1 0 0,1 0-1 0 0,-1 0 0 0 0,1-1 0 0 0,-1 1 0 0 0,0 0 0 0 0,1 0 0 0 0,-1 0 0 0 0,1-1 0 0 0,-1 1 0 0 0,0 0 0 0 0,1 0 0 0 0,-1 0 0 0 0,0 0 0 0 0,1 0 0 0 0,-1 0 0 0 0,0 0 0 0 0,1 1 0 0 0,-1-1 1 0 0,1 0-1 0 0,-1 0 0 0 0,-1 1 0 0 0,2-1-162 0 0,-1 1 0 0 0,1 0-1 0 0,-1 0 1 0 0,1 0 0 0 0,-1-1 0 0 0,1 1 0 0 0,0 0 0 0 0,-1 0 0 0 0,1 0 0 0 0,0 0 0 0 0,0 0-1 0 0,0 0 1 0 0,0 0 0 0 0,0 0 0 0 0,-1 0 0 0 0,2 1 0 0 0,-1 15-357 0 0,-1 9 273 0 0,7 51-1 0 0,89 465 123 0 0,-27-211 15 0 0,-48-228-52 0 0,20 92 80 0 0,9 17-87 0 0,-38-164 52 0 0,5 19-124 0 0,2 0 0 0 0,35 85 0 0 0,-49-144 159 0 0,5 15-913 0 0,2 0 0 0 0,1 0 0 0 0,26 36 0 0 0,-37-57 873 0 0,1-1 1 0 0,0 0 0 0 0,-1 1 0 0 0,1-1 0 0 0,0 0 0 0 0,0 0 0 0 0,0 0 0 0 0,0 0 0 0 0,-1-1 0 0 0,1 1 0 0 0,1 0 0 0 0,-1-1 0 0 0,0 1-1 0 0,0-1 1 0 0,0 0 0 0 0,0 0 0 0 0,0 0 0 0 0,0 0 0 0 0,0 0 0 0 0,0 0 0 0 0,0 0 0 0 0,0-1 0 0 0,0 1 0 0 0,0-1 0 0 0,0 0 0 0 0,0 1-1 0 0,0-1 1 0 0,0 0 0 0 0,0 0 0 0 0,0 0 0 0 0,0 0 0 0 0,1-2 0 0 0,5-5 73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1.067"/>
    </inkml:context>
    <inkml:brush xml:id="br0">
      <inkml:brushProperty name="width" value="0.1" units="cm"/>
      <inkml:brushProperty name="height" value="0.1" units="cm"/>
      <inkml:brushProperty name="color" value="#E71224"/>
    </inkml:brush>
  </inkml:definitions>
  <inkml:trace contextRef="#ctx0" brushRef="#br0">86 197 224 0 0,'-2'-17'363'0'0,"-1"-4"588"0"0,0-1-1 0 0,-1 1 1 0 0,-1 0 0 0 0,-1 0 0 0 0,-14-33 0 0 0,18 49-557 0 0,-3-7 939 0 0,5 12-1300 0 0,-1 0 0 0 0,1 0 0 0 0,0-1 0 0 0,0 1-1 0 0,0 0 1 0 0,-1 0 0 0 0,1 0 0 0 0,0 0-1 0 0,0-1 1 0 0,-1 1 0 0 0,1 0 0 0 0,0 0-1 0 0,0 0 1 0 0,-1 0 0 0 0,1 0 0 0 0,0 0-1 0 0,0 0 1 0 0,-1 0 0 0 0,1 0 0 0 0,0 0-1 0 0,-1 0 1 0 0,1 0 0 0 0,0 0 0 0 0,0 0-1 0 0,-1 0 1 0 0,1 0 0 0 0,0 0 0 0 0,0 0-1 0 0,-1 0 1 0 0,1 1 0 0 0,0-1 0 0 0,0 0-1 0 0,0 0 1 0 0,-1 0 0 0 0,1 0 0 0 0,0 0-1 0 0,0 1 1 0 0,-1-1 0 0 0,1 0 0 0 0,0 0-1 0 0,0 0 1 0 0,0 1 0 0 0,0-1 0 0 0,-7 6 399 0 0,6-5-400 0 0,0-1 0 0 0,0 1 0 0 0,0 0 0 0 0,0-1 0 0 0,1 1 0 0 0,-1 0 0 0 0,0-1 0 0 0,1 1 0 0 0,-1 0 0 0 0,1 0 0 0 0,-1 0 0 0 0,1 0 0 0 0,-1 0 0 0 0,1-1 0 0 0,-1 1 0 0 0,1 0 0 0 0,0 0 0 0 0,-1 0 0 0 0,1 0 0 0 0,0 0 0 0 0,0 0 0 0 0,0 2 0 0 0,-3 12-679 0 0,2-13 607 0 0,1 0-1 0 0,-1 1 1 0 0,1-1-1 0 0,-1 0 1 0 0,1 0-1 0 0,0 0 1 0 0,0 4-1 0 0,9 116-188 0 0,-6-61 175 0 0,13 66 0 0 0,-7-72 43 0 0,15 61-154 0 0,-13-72 42 0 0,-7-24-116 0 0,2 1 1 0 0,13 33-1 0 0,-9-30-571 0 0,-2 0 1 0 0,10 37-1 0 0,-18-59 653 0 0,1 0 0 0 0,-1 0 0 0 0,1 0-1 0 0,0-1 1 0 0,-1 1 0 0 0,1 0 0 0 0,0 0-1 0 0,0-1 1 0 0,1 1 0 0 0,-1-1 0 0 0,0 1-1 0 0,0-1 1 0 0,1 1 0 0 0,1 1 0 0 0,-2-3 62 0 0,0 1 0 0 0,-1-1 1 0 0,1 0-1 0 0,0 0 0 0 0,0 1 0 0 0,0-1 1 0 0,0 0-1 0 0,-1 0 0 0 0,1 0 1 0 0,0 0-1 0 0,0 0 0 0 0,0 0 1 0 0,0 0-1 0 0,-1 0 0 0 0,1 0 0 0 0,0 0 1 0 0,0 0-1 0 0,0-1 0 0 0,0 1 1 0 0,-1 0-1 0 0,1 0 0 0 0,0-1 1 0 0,0 1-1 0 0,-1-1 0 0 0,1 1 0 0 0,0-1 1 0 0,-1 1-1 0 0,1-1 0 0 0,0 1 1 0 0,-1-1-1 0 0,1 0 0 0 0,-1 1 0 0 0,1-1 1 0 0,-1 0-1 0 0,1 0 0 0 0,5-7-6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1.289"/>
    </inkml:context>
    <inkml:brush xml:id="br0">
      <inkml:brushProperty name="width" value="0.1" units="cm"/>
      <inkml:brushProperty name="height" value="0.1" units="cm"/>
      <inkml:brushProperty name="color" value="#E71224"/>
    </inkml:brush>
  </inkml:definitions>
  <inkml:trace contextRef="#ctx0" brushRef="#br0">121 3 6921 0 0,'-14'1'1320'0'0,"12"-1"-1219"0"0,0 0 0 0 0,0 1 1 0 0,-1-1-1 0 0,1 0 0 0 0,0-1 0 0 0,0 1 0 0 0,-4-1 0 0 0,5 1-59 0 0,0-1 1 0 0,0 1-1 0 0,0 0 0 0 0,0-1 1 0 0,0 1-1 0 0,0 0 1 0 0,0 0-1 0 0,0 0 0 0 0,0 0 1 0 0,0 0-1 0 0,0 0 0 0 0,0 0 1 0 0,0 0-1 0 0,0 0 0 0 0,0 0 1 0 0,0 0-1 0 0,1 1 1 0 0,-1-1-1 0 0,0 0 0 0 0,0 1 1 0 0,0-1-1 0 0,0 1 0 0 0,0-1 1 0 0,0 1-1 0 0,1-1 1 0 0,-1 1-1 0 0,0-1 0 0 0,0 1 1 0 0,1 0-1 0 0,-1 0 0 0 0,0-1 1 0 0,1 1-1 0 0,-1 0 1 0 0,0 1-1 0 0,-11 13 226 0 0,9-13-283 0 0,1 0-1 0 0,0 1 1 0 0,0-1-1 0 0,0 1 1 0 0,0 0-1 0 0,1-1 1 0 0,-1 1-1 0 0,1 0 1 0 0,-2 4-1 0 0,-4 16-317 0 0,4-14 201 0 0,0-1 0 0 0,0 1 0 0 0,1-1 0 0 0,1 1 0 0 0,-2 14 0 0 0,3 7-33 0 0,-1-15-299 0 0,1 1-1 0 0,1 0 1 0 0,0 0 0 0 0,1 0 0 0 0,6 22 0 0 0,-5-27 86 0 0,-2-6 1 0 0,1 1 1 0 0,-1-1-1 0 0,1 0 1 0 0,0 1-1 0 0,1-1 1 0 0,-1 0-1 0 0,1-1 1 0 0,0 1-1 0 0,0 0 1 0 0,5 4-1 0 0,-5-6 49 0 0,0 0-1 0 0,0 0 1 0 0,1 0-1 0 0,-1 0 1 0 0,8 3-1 0 0,-3-3 257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1.631"/>
    </inkml:context>
    <inkml:brush xml:id="br0">
      <inkml:brushProperty name="width" value="0.1" units="cm"/>
      <inkml:brushProperty name="height" value="0.1" units="cm"/>
      <inkml:brushProperty name="color" value="#E71224"/>
    </inkml:brush>
  </inkml:definitions>
  <inkml:trace contextRef="#ctx0" brushRef="#br0">36 20 7602 0 0,'-7'-1'976'0'0,"6"1"-952"0"0,1 0 0 0 0,-1 0 0 0 0,1 0 0 0 0,-1 0 0 0 0,1 0 0 0 0,-1 0 1 0 0,0 0-1 0 0,1 0 0 0 0,-1 0 0 0 0,1-1 0 0 0,-1 1 0 0 0,1 0 0 0 0,-1 0 0 0 0,1-1 0 0 0,-1 1 0 0 0,1 0 0 0 0,-1 0 0 0 0,1-1 0 0 0,-1 1 0 0 0,1-1 0 0 0,0 1 0 0 0,-1 0 1 0 0,1-1-1 0 0,0 1 0 0 0,-1-1 0 0 0,1 1 0 0 0,0-1 0 0 0,-1 1 0 0 0,1-1 0 0 0,0 1 0 0 0,0-1 0 0 0,0 1 0 0 0,0-1 0 0 0,-1 1 0 0 0,1-1 0 0 0,0 1 0 0 0,0-1 1 0 0,0 0-1 0 0,0 1 0 0 0,0-1 0 0 0,4-2 280 0 0,-4 2-30 0 0,-4 4-56 0 0,1 0 312 0 0,2-3-518 0 0,1 0 0 0 0,0 0 0 0 0,-1 0 0 0 0,1 0 0 0 0,0 1 0 0 0,-1-1 1 0 0,1 0-1 0 0,0 0 0 0 0,0 0 0 0 0,-1 1 0 0 0,1-1 0 0 0,0 0 0 0 0,-1 0 0 0 0,1 1 0 0 0,0-1 1 0 0,0 0-1 0 0,0 1 0 0 0,-1-1 0 0 0,1 0 0 0 0,0 0 0 0 0,0 1 0 0 0,0-1 0 0 0,0 0 0 0 0,-1 1 1 0 0,1-1-1 0 0,0 1 0 0 0,0-1 0 0 0,0 0 0 0 0,0 1 0 0 0,0-1 0 0 0,0 0 0 0 0,0 1 1 0 0,0-1-1 0 0,0 0 0 0 0,0 1 0 0 0,0-1 0 0 0,0 0 0 0 0,1 1 0 0 0,-1-1 0 0 0,0 1 0 0 0,0-1 1 0 0,0 0-1 0 0,1 1 0 0 0,-6 13-938 0 0,6 10 804 0 0,2 0 1 0 0,8 40-1 0 0,1-1 150 0 0,87 383-495 0 0,-45-231 280 0 0,-41-158 101 0 0,33 166-597 0 0,-10-24 91 0 0,-9-55 154 0 0,-1-29-915 0 0,-26-114 1343 0 0,3 9-637 0 0,-2 0 0 0 0,2 17 0 0 0,-4-27 493 0 0,1 0 0 0 0,-1 0 0 0 0,1 0 0 0 0,-1 0 0 0 0,1-1 0 0 0,0 1 0 0 0,-1 0 0 0 0,1 0 0 0 0,0-1 0 0 0,-1 1 0 0 0,-1-3-1231 0 0,1 3 1231 0 0,1-1 0 0 0,0 1 0 0 0,0-1 0 0 0,-12-19-428 0 0,7 10 463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2.025"/>
    </inkml:context>
    <inkml:brush xml:id="br0">
      <inkml:brushProperty name="width" value="0.1" units="cm"/>
      <inkml:brushProperty name="height" value="0.1" units="cm"/>
      <inkml:brushProperty name="color" value="#E71224"/>
    </inkml:brush>
  </inkml:definitions>
  <inkml:trace contextRef="#ctx0" brushRef="#br0">42 358 3081 0 0,'-11'-2'1211'0'0,"-10"-4"-73"0"0,21 6-1101 0 0,-1-1 0 0 0,0 1 0 0 0,1-1 0 0 0,-1 1 0 0 0,1-1 0 0 0,-1 1 0 0 0,0-1 0 0 0,1 1 0 0 0,-1-1 0 0 0,1 0 0 0 0,0 1 1 0 0,-1-1-1 0 0,1 0 0 0 0,-1 1 0 0 0,1-1 0 0 0,0 0 0 0 0,0 0 0 0 0,-1 1 0 0 0,1-1 0 0 0,0 0 0 0 0,0 0 0 0 0,0 1 0 0 0,0-1 0 0 0,0-1 0 0 0,9-2 257 0 0,-1 1 1 0 0,1 1-1 0 0,0-1 1 0 0,16-1-1 0 0,141-28 123 0 0,-101 17-263 0 0,28-10-42 0 0,106-43 0 0 0,-142 47-125 0 0,31-15-76 0 0,17-7 47 0 0,9 2 97 0 0,-85 30-5 0 0,29-8-16 0 0,-51 18-43 0 0,0-1 0 0 0,0 1 0 0 0,1 0 0 0 0,-1 1 0 0 0,0 0 0 0 0,10 0 0 0 0,-15 1 0 0 0,0-1-1 0 0,0 0 1 0 0,0 1-1 0 0,0-1 1 0 0,-1 1-1 0 0,1-1 1 0 0,0 1-1 0 0,-1 0 1 0 0,1 0-1 0 0,0 0 1 0 0,-1 0-1 0 0,1 0 1 0 0,-1 0-1 0 0,1 0 1 0 0,-1 1-1 0 0,0-1 1 0 0,1 0-1 0 0,-1 1 1 0 0,0-1-1 0 0,0 1 1 0 0,0 0-1 0 0,0-1 1 0 0,0 1-1 0 0,0 0 1 0 0,0 1-1 0 0,1 5 21 0 0,0-1 0 0 0,-1 1 1 0 0,0-1-1 0 0,0 16 0 0 0,0-8 39 0 0,0 17 104 0 0,-7 53 0 0 0,-29 101 152 0 0,16-97-385 0 0,-20 88 16 0 0,10-11 179 0 0,29-143-108 0 0,0-23-7 0 0,0 1-1 0 0,0-1 1 0 0,0 1-1 0 0,0 0 1 0 0,0-1-1 0 0,0 1 1 0 0,0 0-1 0 0,1-1 1 0 0,-1 1-1 0 0,0 0 1 0 0,0-1-1 0 0,1 1 0 0 0,-1-1 1 0 0,0 1-1 0 0,1-1 1 0 0,-1 1-1 0 0,0-1 1 0 0,1 1-1 0 0,-1-1 1 0 0,1 1-1 0 0,-1-1 1 0 0,1 1-1 0 0,-1-1 1 0 0,1 1-1 0 0,-1-1 1 0 0,1 0-1 0 0,0 0 1 0 0,-1 1-1 0 0,2-1 1 0 0,2-1-42 0 0,1-3-120 0 0,-2 2-57 0 0,0 0 0 0 0,0-1 0 0 0,0 1-1 0 0,0-1 1 0 0,0 0 0 0 0,0 0 0 0 0,-1 0-1 0 0,1-1 1 0 0,-1 1 0 0 0,0 0 0 0 0,0-1-1 0 0,0 1 1 0 0,1-5 0 0 0,0 0-443 0 0,0 0-1 0 0,0 0 1 0 0,-1 0 0 0 0,0-1 0 0 0,1-11-1 0 0,-3 2-1074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2.197"/>
    </inkml:context>
    <inkml:brush xml:id="br0">
      <inkml:brushProperty name="width" value="0.1" units="cm"/>
      <inkml:brushProperty name="height" value="0.1" units="cm"/>
      <inkml:brushProperty name="color" value="#E71224"/>
    </inkml:brush>
  </inkml:definitions>
  <inkml:trace contextRef="#ctx0" brushRef="#br0">6 1 8154 0 0,'-6'-1'1692'0'0,"10"2"-2430"0"0,10 1-884 0 0,20 12 1362 0 0,-22-6 255 0 0,0-2 1 0 0,0 0-1 0 0,19 7 1 0 0,-14-6-118 0 0,19 10 0 0 0,11 9-913 0 0,70 43-3320 0 0,-93-52 3157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1.723"/>
    </inkml:context>
    <inkml:brush xml:id="br0">
      <inkml:brushProperty name="width" value="0.1" units="cm"/>
      <inkml:brushProperty name="height" value="0.1" units="cm"/>
      <inkml:brushProperty name="color" value="#E71224"/>
    </inkml:brush>
  </inkml:definitions>
  <inkml:trace contextRef="#ctx0" brushRef="#br0">3 439 10226 0 0,'-2'-2'1395'0'0,"3"2"-785"0"0,9 2-852 0 0,5 0-467 0 0,-13-1 633 0 0,0-1 0 0 0,1 1 0 0 0,-1-1 1 0 0,0 1-1 0 0,0 0 0 0 0,0 0 0 0 0,0 0 0 0 0,0 0 1 0 0,0 0-1 0 0,2 2 0 0 0,22 17-55 0 0,-20-15 88 0 0,2 1-188 0 0,0 0 0 0 0,-1 1 0 0 0,0 0 0 0 0,0 0 0 0 0,0 1 0 0 0,-1-1 0 0 0,-1 2 0 0 0,1-1 0 0 0,7 16 0 0 0,-10-17 154 0 0,-1-1 0 0 0,0 1 0 0 0,0 0 0 0 0,0-1 0 0 0,-1 1 0 0 0,0 0 0 0 0,0 9 0 0 0,-1-16 77 0 0,0 0 1 0 0,0 0 0 0 0,0 1 0 0 0,0-1 0 0 0,0 0 0 0 0,0 0 0 0 0,0 0 0 0 0,0 0 0 0 0,0 0 0 0 0,0 1 0 0 0,1-1 0 0 0,-1 0-1 0 0,0 0 1 0 0,0 0 0 0 0,0 0 0 0 0,0 0 0 0 0,0 0 0 0 0,0 1 0 0 0,1-1 0 0 0,-1 0 0 0 0,0 0 0 0 0,0 0 0 0 0,0 0-1 0 0,0 0 1 0 0,0 0 0 0 0,1 0 0 0 0,-1 0 0 0 0,0 0 0 0 0,0 0 0 0 0,0 0 0 0 0,0 0 0 0 0,1 0 0 0 0,-1 0 0 0 0,0 0 0 0 0,0 0-1 0 0,0 0 1 0 0,1 0 0 0 0,-1 1 61 0 0,0 2 152 0 0,-2-7-31 0 0,2 2-49 0 0,0 1 0 0 0,0-1 0 0 0,0 1 0 0 0,0-1 0 0 0,1 1 0 0 0,-1-1 0 0 0,0 1 0 0 0,1-1 0 0 0,0 1 0 0 0,-1-1 0 0 0,1 1 0 0 0,0-1 0 0 0,1-1 0 0 0,-1 0-80 0 0,1 1 0 0 0,-1-1-1 0 0,0 0 1 0 0,0 0 0 0 0,0 0-1 0 0,0 0 1 0 0,0-2 0 0 0,-1 1-27 0 0,1 1 1 0 0,-1-1-1 0 0,1 1 1 0 0,0 0-1 0 0,0 0 1 0 0,1 0-1 0 0,-1-1 1 0 0,3-3-1 0 0,7-17 141 0 0,-7 9-88 0 0,0 1 0 0 0,1-1 0 0 0,1 1 1 0 0,15-26-1 0 0,5-7 89 0 0,13-21-46 0 0,-20 41-180 0 0,2 1 1 0 0,0 1-1 0 0,2 1 0 0 0,0 1 0 0 0,2 1 1 0 0,0 1-1 0 0,2 1 0 0 0,0 2 0 0 0,1 0 1 0 0,1 2-1 0 0,0 1 0 0 0,37-13 1 0 0,-44 21-30 0 0,-1 1 1 0 0,1 1 0 0 0,0 1-1 0 0,1 1 1 0 0,-1 0-1 0 0,1 2 1 0 0,-1 1 0 0 0,1 1-1 0 0,-1 0 1 0 0,0 2 0 0 0,35 8-1 0 0,-51-9 34 0 0,0 0 0 0 0,-1 0 0 0 0,1 1 0 0 0,-1 0-1 0 0,0 0 1 0 0,1 0 0 0 0,3 4 0 0 0,33 30-587 0 0,-26-23 222 0 0,-8-5 19 0 0,0-1 1 0 0,-1 1 0 0 0,0 0-1 0 0,0 0 1 0 0,-1 1 0 0 0,0 0 0 0 0,4 11-1 0 0,-3-5-661 0 0,-1 1-1 0 0,0-1 1 0 0,6 35-1 0 0,-11-35 467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3.298"/>
    </inkml:context>
    <inkml:brush xml:id="br0">
      <inkml:brushProperty name="width" value="0.1" units="cm"/>
      <inkml:brushProperty name="height" value="0.1" units="cm"/>
      <inkml:brushProperty name="color" value="#E71224"/>
    </inkml:brush>
  </inkml:definitions>
  <inkml:trace contextRef="#ctx0" brushRef="#br0">45 534 8 0 0,'11'21'608'0'0,"-5"-13"-105"0"0,-5-5-312 0 0,0 0-1 0 0,0 0 1 0 0,0 0 0 0 0,-1 0 0 0 0,1 0 0 0 0,-1 0-1 0 0,1 0 1 0 0,-1 0 0 0 0,0 0 0 0 0,-1 5 0 0 0,-7 32 1515 0 0,2-14-1186 0 0,5-22-462 0 0,0 0 0 0 0,-1 0-1 0 0,0 0 1 0 0,0 0 0 0 0,-3 5 0 0 0,-6 11 18 0 0,6-4-34 0 0,-5 25 0 0 0,-2 8-50 0 0,11-46-18 0 0,1 0 1 0 0,-1-1 0 0 0,1 1 0 0 0,0 0 0 0 0,0 0-1 0 0,0 0 1 0 0,0-1 0 0 0,1 1 0 0 0,-1 0 0 0 0,1 0-1 0 0,0-1 1 0 0,0 1 0 0 0,-1 0 0 0 0,2-1 0 0 0,-1 1-1 0 0,0-1 1 0 0,0 1 0 0 0,4 3 0 0 0,3 5-246 0 0,0-1 1 0 0,15 15 0 0 0,-22-25 269 0 0,0 2-32 0 0,1 0 0 0 0,0-1 0 0 0,0 1 0 0 0,0-1 0 0 0,1 1 0 0 0,-1-1 0 0 0,0 0-1 0 0,1 1 1 0 0,-1-1 0 0 0,0 0 0 0 0,1-1 0 0 0,-1 1 0 0 0,1 0 0 0 0,-1-1 0 0 0,1 1 0 0 0,0-1 0 0 0,-1 0 0 0 0,4 0 0 0 0,1-1-2 0 0,1 0 1 0 0,-1-1-1 0 0,0 0 0 0 0,0 0 0 0 0,8-3 0 0 0,-1 0 25 0 0,-10 4 18 0 0,0 0 0 0 0,0-1 1 0 0,0 1-1 0 0,0-1 0 0 0,-1 0 1 0 0,1 0-1 0 0,-1 0 0 0 0,4-3 0 0 0,14-13 99 0 0,0-1-1 0 0,-2 0 1 0 0,0-2-1 0 0,-2 0 1 0 0,0-1-1 0 0,27-47 1 0 0,-37 55 15 0 0,-2 1 0 0 0,1-1 0 0 0,-2 0 1 0 0,0-1-1 0 0,0 1 0 0 0,-2-1 0 0 0,0 0 0 0 0,0 0 0 0 0,-1 0 0 0 0,-1 1 0 0 0,-2-17 1 0 0,0 20-5 0 0,-1-1-1 0 0,0 1 1 0 0,0 0 0 0 0,-1 0 0 0 0,-1 1 0 0 0,0-1 0 0 0,0 1 0 0 0,-1 0 0 0 0,-10-13 0 0 0,10 16-87 0 0,0 0 0 0 0,-1 0 1 0 0,1 0-1 0 0,-2 1 0 0 0,1 0 1 0 0,-1 0-1 0 0,1 1 0 0 0,-1 0 1 0 0,-1 1-1 0 0,1-1 0 0 0,-1 2 1 0 0,0-1-1 0 0,-14-3 0 0 0,-3-1 137 0 0,17 5-220 0 0,0 0 1 0 0,-1 1 0 0 0,1 0 0 0 0,-1 0-1 0 0,-13 1 1 0 0,14 1-234 0 0,0 0 0 0 0,-16 3 0 0 0,22-2 203 0 0,-1 0 0 0 0,1 0-1 0 0,0 0 1 0 0,0 0 0 0 0,0 0 0 0 0,0 1 0 0 0,0-1 0 0 0,0 1 0 0 0,1 0 0 0 0,-1-1 0 0 0,-2 4 0 0 0,4-4 47 0 0,1-1 1 0 0,-1 1-1 0 0,1 0 0 0 0,-1 0 1 0 0,1 0-1 0 0,0 0 1 0 0,-1-1-1 0 0,1 1 0 0 0,0 0 1 0 0,0 0-1 0 0,0 0 1 0 0,-1 0-1 0 0,1 0 0 0 0,0 0 1 0 0,0 0-1 0 0,0 0 0 0 0,1 0 1 0 0,-1 0-1 0 0,0 0 1 0 0,0 0-1 0 0,0-1 0 0 0,1 1 1 0 0,-1 0-1 0 0,0 0 1 0 0,1 1-1 0 0,15 26-689 0 0,-9-16 669 0 0,-5-9 29 0 0,1 0 1 0 0,-1 0-1 0 0,1 0 0 0 0,0 0 1 0 0,0 0-1 0 0,0 0 0 0 0,6 4 0 0 0,15-2 92 0 0,-7-3-46 0 0,-10-1 41 0 0,1 0 0 0 0,0-1 0 0 0,0 0 0 0 0,0-1 1 0 0,0 0-1 0 0,0 0 0 0 0,14-4 0 0 0,-18 4-37 0 0,16-5 109 0 0,0-1 0 0 0,0-1-1 0 0,26-14 1 0 0,9-4 110 0 0,27-17 78 0 0,-61 33-240 0 0,-16 7-49 0 0,0 0 0 0 0,0 1 1 0 0,0 0-1 0 0,0 0 0 0 0,0 0 1 0 0,0 0-1 0 0,1 1 1 0 0,-1 0-1 0 0,11-1 0 0 0,-14 2-31 0 0,0 1 0 0 0,0-1-1 0 0,-1 0 1 0 0,1 1-1 0 0,0-1 1 0 0,0 1 0 0 0,-1 0-1 0 0,1-1 1 0 0,0 1 0 0 0,-1 0-1 0 0,1 0 1 0 0,-1 0-1 0 0,1 0 1 0 0,-1 0 0 0 0,1 1-1 0 0,-1-1 1 0 0,0 0 0 0 0,0 1-1 0 0,0-1 1 0 0,2 2-1 0 0,1 5 3 0 0,1 0-1 0 0,6 15 0 0 0,-4-8-2 0 0,1 4 3 0 0,-1 1 0 0 0,-1 0 0 0 0,-1 0 0 0 0,5 32-1 0 0,-8-38-2 0 0,8 66 32 0 0,-1 158 0 0 0,-9-221-44 0 0,1 0 0 0 0,0-1 0 0 0,1 1 1 0 0,2 0-1 0 0,4 18 0 0 0,-8-35 5 0 0,0 1 0 0 0,1-1 0 0 0,-1 1 0 0 0,0-1 1 0 0,0 0-1 0 0,0 1 0 0 0,0-1 0 0 0,0 1 0 0 0,0-1 0 0 0,0 0 0 0 0,1 1 1 0 0,-1-1-1 0 0,0 0 0 0 0,0 1 0 0 0,1-1 0 0 0,-1 0 0 0 0,0 0 0 0 0,0 1 0 0 0,1-1 1 0 0,-1 0-1 0 0,0 1 0 0 0,1-1 0 0 0,-1 0 0 0 0,0 0 0 0 0,1 0 0 0 0,-1 0 1 0 0,0 1-1 0 0,1-1 0 0 0,-1 0 0 0 0,1 0 0 0 0,-1 0 0 0 0,1 0 0 0 0,0 0 12 0 0,-1-1-1 0 0,1 1 1 0 0,0-1 0 0 0,0 1-1 0 0,-1-1 1 0 0,1 1-1 0 0,-1-1 1 0 0,1 1-1 0 0,0-1 1 0 0,-1 0-1 0 0,1 1 1 0 0,-1-1-1 0 0,0 0 1 0 0,1-1-1 0 0,15-35 535 0 0,-14 32-420 0 0,15-41 245 0 0,-2-1 0 0 0,-2-1 0 0 0,9-67 0 0 0,-14 70 1 0 0,-4 24-121 0 0,1-22-1 0 0,9-63 123 0 0,-4 43-282 0 0,7-78-218 0 0,-17 138 90 0 0,1 1 1 0 0,-1-1-1 0 0,1 0 0 0 0,0 0 0 0 0,-1 1 1 0 0,1-1-1 0 0,0 0 0 0 0,1 1 0 0 0,-1-1 0 0 0,0 1 1 0 0,4-4-1 0 0,-6 33-766 0 0,2-16 740 0 0,1 0-1 0 0,0 0 1 0 0,0 0-1 0 0,1 0 1 0 0,1 0 0 0 0,7 17-1 0 0,8 25 34 0 0,-9-13 28 0 0,18 59-14 0 0,-16-62 20 0 0,-5-13-11 0 0,0 0-1 0 0,2-1 0 0 0,1-1 0 0 0,1 1 1 0 0,20 31-1 0 0,-20-39 6 0 0,-7-8 7 0 0,1 0 1 0 0,0-1-1 0 0,0 1 0 0 0,0-1 0 0 0,1 0 0 0 0,0-1 1 0 0,0 0-1 0 0,0 0 0 0 0,12 7 0 0 0,-9-7 0 0 0,0-1 0 0 0,0 1 0 0 0,1-2-1 0 0,0 1 1 0 0,0-2 0 0 0,0 1 0 0 0,0-1-1 0 0,10 0 1 0 0,-12-1 32 0 0,0-1 0 0 0,0-1 0 0 0,-1 1 0 0 0,1-1 0 0 0,0-1-1 0 0,-1 1 1 0 0,1-1 0 0 0,-1-1 0 0 0,1 1 0 0 0,9-6 0 0 0,-4 1 138 0 0,0 0 0 0 0,0-1 0 0 0,-1-1 0 0 0,18-15-1 0 0,-12 5 139 0 0,-1 0 0 0 0,0-1 0 0 0,18-30-1 0 0,-21 24 35 0 0,0-1-1 0 0,-2 0 1 0 0,13-40-1 0 0,-23 61-280 0 0,11-35 267 0 0,-3 0 1 0 0,8-62 0 0 0,-15 78-147 0 0,8-51 25 0 0,-6 30-114 0 0,-5 38-107 0 0,0 1-1 0 0,1 0 1 0 0,0 0 0 0 0,0-1-1 0 0,1 1 1 0 0,-1 0 0 0 0,7-13-1 0 0,-6 15-47 0 0,0 0-1 0 0,0 0 0 0 0,0 0 1 0 0,-1 0-1 0 0,2-11 0 0 0,-3 13-22 0 0,0 0-1 0 0,1 0 1 0 0,0 0-1 0 0,0 0 1 0 0,0 0-1 0 0,0 0 1 0 0,0 0-1 0 0,1 0 1 0 0,2-5-1 0 0,-4 8 67 0 0,1 0 1 0 0,-1 0-1 0 0,0 0 0 0 0,0 0 0 0 0,0 0 0 0 0,0 0 0 0 0,1 0 0 0 0,-1 0 0 0 0,0 0 0 0 0,0 0 0 0 0,0 0 0 0 0,0 0 1 0 0,0 0-1 0 0,1 0 0 0 0,-1 0 0 0 0,0 0 0 0 0,0 0 0 0 0,0 0 0 0 0,0 0 0 0 0,0 0 0 0 0,1 1 0 0 0,-1-1 1 0 0,0 0-1 0 0,0 0 0 0 0,0 0 0 0 0,0 0 0 0 0,0 0 0 0 0,0 0 0 0 0,0 0 0 0 0,1 0 0 0 0,-1 1 0 0 0,0-1 0 0 0,0 0 1 0 0,0 0-1 0 0,0 0 0 0 0,0 0 0 0 0,0 0 0 0 0,0 1 0 0 0,0-1 0 0 0,0 0 0 0 0,0 0 0 0 0,0 0 0 0 0,0 0 0 0 0,0 0 1 0 0,0 1-1 0 0,0-1 0 0 0,0 0 0 0 0,0 0 0 0 0,0 1 0 0 0,3 11-717 0 0,-2-7 600 0 0,8 16 13 0 0,-2 0 0 0 0,0 1 1 0 0,-1 1-1 0 0,-1-1 0 0 0,1 24 0 0 0,0 8 224 0 0,-3 1-1 0 0,-6 84 0 0 0,-2-86 43 0 0,-2 1 0 0 0,-16 59 0 0 0,17-93 7 0 0,0 0 1 0 0,-1-1-1 0 0,-1 0 1 0 0,0 0-1 0 0,-17 25 1 0 0,6-11 282 0 0,11-19-175 0 0,0 0 1 0 0,0-1-1 0 0,-2 0 0 0 0,-13 15 0 0 0,21-27-215 0 0,-37 35 758 0 0,35-33-668 0 0,0 0 0 0 0,0 0 0 0 0,-1-1-1 0 0,1 1 1 0 0,-1-1 0 0 0,0 0 0 0 0,1-1 0 0 0,-8 3 0 0 0,10-4-89 0 0,-1 0-1 0 0,1-1 1 0 0,-1 1 0 0 0,0 0 0 0 0,1-1-1 0 0,0 1 1 0 0,-1-1 0 0 0,1 0 0 0 0,-1 0-1 0 0,1 0 1 0 0,-3-2 0 0 0,-25-16-222 0 0,24 14 0 0 0,0 0 0 0 0,1-1 0 0 0,0 0 0 0 0,0 0 0 0 0,1-1-1 0 0,-1 1 1 0 0,-4-12 0 0 0,-1-4-808 0 0,-8-26 0 0 0,1 0-1272 0 0,9 27 1137 0 0,0 0 1 0 0,2-1-1 0 0,1 0 1 0 0,-4-31-1 0 0,4 18-121 0 0,0-3-130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13.684"/>
    </inkml:context>
    <inkml:brush xml:id="br0">
      <inkml:brushProperty name="width" value="0.1" units="cm"/>
      <inkml:brushProperty name="height" value="0.1" units="cm"/>
      <inkml:brushProperty name="color" value="#E71224"/>
    </inkml:brush>
  </inkml:definitions>
  <inkml:trace contextRef="#ctx0" brushRef="#br0">63 3 16203 0 0,'-1'0'46'0'0,"1"0"0"0"0,-1-1 0 0 0,1 1-1 0 0,-1 0 1 0 0,0-1 0 0 0,1 1-1 0 0,-1 0 1 0 0,1 0 0 0 0,-1 0 0 0 0,0-1-1 0 0,1 1 1 0 0,-1 0 0 0 0,0 0-1 0 0,1 0 1 0 0,-1 0 0 0 0,0 0-1 0 0,1 0 1 0 0,-1 0 0 0 0,0 0 0 0 0,1 0-1 0 0,-1 1 1 0 0,1-1 0 0 0,-1 0-1 0 0,0 1 1 0 0,1-1-148 0 0,0 1-1 0 0,0-1 1 0 0,0 1-1 0 0,0-1 1 0 0,0 1-1 0 0,0-1 1 0 0,0 1 0 0 0,0 0-1 0 0,0-1 1 0 0,0 1-1 0 0,1-1 1 0 0,-1 1-1 0 0,0-1 1 0 0,0 1-1 0 0,1-1 1 0 0,-1 1-1 0 0,0-1 1 0 0,1 0 0 0 0,-1 1-1 0 0,0-1 1 0 0,1 1-1 0 0,-1-1 1 0 0,1 0-1 0 0,-1 1 1 0 0,0-1-1 0 0,1 0 1 0 0,-1 1 0 0 0,2-1-1 0 0,1 3-59 0 0,0 0 0 0 0,-1 0 1 0 0,1 0-1 0 0,-1 0 0 0 0,0 0 0 0 0,0 1 0 0 0,0-1 0 0 0,3 7 1 0 0,10 35 224 0 0,-5-17-37 0 0,63 147 23 0 0,-16-42-197 0 0,6-2-1 0 0,103 160 0 0 0,85 43-710 0 0,-84-148 595 0 0,-17-20 250 0 0,-83-88 50 0 0,61 75 134 0 0,-68-80 96 0 0,11 14-43 0 0,-57-69-158 0 0,-2 1-1 0 0,20 40 1 0 0,-20-32 39 0 0,-1-1 0 0 0,8 35 0 0 0,-16-47-23 0 0,0 0 1 0 0,-1 0-1 0 0,-1 0 0 0 0,0 0 1 0 0,-1 0-1 0 0,-3 23 0 0 0,-1-11 35 0 0,-2 0 0 0 0,-1 0 0 0 0,-1-1 0 0 0,-1 0 0 0 0,-2 0 0 0 0,0-1-1 0 0,-1-1 1 0 0,-28 39 0 0 0,8-18-13 0 0,-2-2 0 0 0,-2-2 0 0 0,-53 48 0 0 0,-78 55 112 0 0,113-103-265 0 0,-73 43 0 0 0,-66 31-1028 0 0,-71 40-2727 0 0,149-88 1144 0 0,-70 37-2271 0 0,125-71 2602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2:52.483"/>
    </inkml:context>
    <inkml:brush xml:id="br0">
      <inkml:brushProperty name="width" value="0.1" units="cm"/>
      <inkml:brushProperty name="height" value="0.1" units="cm"/>
      <inkml:brushProperty name="color" value="#E71224"/>
    </inkml:brush>
  </inkml:definitions>
  <inkml:trace contextRef="#ctx0" brushRef="#br0">2677 9363 4841 0 0,'-1'0'15'0'0,"1"0"-1"0"0,0 0 1 0 0,0 0-1 0 0,0-1 1 0 0,0 1-1 0 0,0 0 1 0 0,0 0-1 0 0,0 0 1 0 0,0 0-1 0 0,-1 0 1 0 0,1-1-1 0 0,0 1 1 0 0,0 0-1 0 0,0 0 1 0 0,0 0-1 0 0,0-1 1 0 0,0 1-1 0 0,0 0 1 0 0,0 0-1 0 0,0 0 1 0 0,0 0-1 0 0,0-1 1 0 0,0 1-1 0 0,0 0 1 0 0,0 0-1 0 0,0 0 1 0 0,0-1-1 0 0,0 1 1 0 0,1 0-1 0 0,-1 0 1 0 0,0 0-1 0 0,0 0 1 0 0,0 0-1 0 0,0-1 1 0 0,0 1-1 0 0,0 0 1 0 0,0 0-1 0 0,1 0 1 0 0,6-6-807 0 0,-1 2 1061 0 0,-6 4-101 0 0,-2-8 940 0 0,2 8-1068 0 0,-3-1-3 0 0,1 1 0 0 0,0 0 0 0 0,0-1 0 0 0,0 0 0 0 0,0 1 1 0 0,0-1-1 0 0,0 0 0 0 0,0 0 0 0 0,0 0 0 0 0,0 0 0 0 0,0 0 0 0 0,-2-3 0 0 0,-11-6 168 0 0,-17-6 219 0 0,-15-7-107 0 0,35 15-252 0 0,-25-9 0 0 0,3 0-91 0 0,26 13 20 0 0,0-1 0 0 0,0 2 0 0 0,-10-4 0 0 0,-5-1-71 0 0,-30-16 0 0 0,31 14 118 0 0,-30-11-1 0 0,36 16-36 0 0,1-2-1 0 0,0 0 1 0 0,-16-11-1 0 0,2 1 14 0 0,-81-46 108 0 0,84 49-89 0 0,8 5 40 0 0,-19-14 0 0 0,-200-137 445 0 0,75 51 18 0 0,-29-11-8 0 0,98 54-492 0 0,-49-29 142 0 0,27 16-184 0 0,-7-7 63 0 0,52 33 7 0 0,-42-34 24 0 0,9 5 56 0 0,-13-7-144 0 0,26 18 31 0 0,-44-41 99 0 0,121 99-99 0 0,1 0-1 0 0,-16-24 1 0 0,16 20 13 0 0,-22-23 0 0 0,21 26-34 0 0,-18-27 1 0 0,16 20-33 0 0,-1-3-16 0 0,1 0 0 0 0,1-2 0 0 0,-21-52 0 0 0,28 56 32 0 0,1 0 1 0 0,1-1 0 0 0,-3-25-1 0 0,4 22-62 0 0,3 22 53 0 0,0 1-1 0 0,1-1 0 0 0,-2 1 1 0 0,1-1-1 0 0,0 1 0 0 0,-1-1 1 0 0,-2-4-1 0 0,-2-3-24 0 0,4 7-146 0 0,1 7 83 0 0,1-2 56 0 0,0 2-939 0 0,0-3 969 0 0,0 0 0 0 0,0 0 0 0 0,0 0 0 0 0,0 0 0 0 0,1 0 0 0 0,-1 0 0 0 0,0 0 1 0 0,0 0-1 0 0,0 0 0 0 0,0 0 0 0 0,1 0 0 0 0,-1 0 0 0 0,0 0 0 0 0,0 0 0 0 0,0 0 0 0 0,0 0 0 0 0,1 0 0 0 0,-1 0 0 0 0,0 0 1 0 0,0 0-1 0 0,0 0 0 0 0,0 0 0 0 0,1 0 0 0 0,-1 0 0 0 0,0-1 0 0 0,0 1 0 0 0,0 0 0 0 0,0 0 0 0 0,0 0 0 0 0,1 0 1 0 0,-1 0-1 0 0,0 0 0 0 0,0-1 0 0 0,0 1 0 0 0,0 0 0 0 0,0 0 0 0 0,0 0 0 0 0,0 0 0 0 0,0-1 0 0 0,0 1 0 0 0,0 0 0 0 0,0 0 1 0 0,0 0-1 0 0,0 0 0 0 0,0-1 0 0 0,1 1 13 0 0,-1 0 0 0 0,0 0 0 0 0,0 0 0 0 0,0 0 0 0 0,0 0-1 0 0,0 0 1 0 0,0 1 0 0 0,1-1 0 0 0,-1 0 0 0 0,0 0 0 0 0,0 0 0 0 0,0 0 0 0 0,0 0 0 0 0,0 0 0 0 0,0 0 0 0 0,1-1 0 0 0,-1 1 0 0 0,0 0 0 0 0,0 0 0 0 0,0 0 0 0 0,0 0 0 0 0,0 0 0 0 0,0 0 0 0 0,1 0 0 0 0,-1 0 0 0 0,0 0-1 0 0,0 0 1 0 0,0 0 0 0 0,0 0 0 0 0,0 0 0 0 0,0 0 0 0 0,0-1 0 0 0,0 1 0 0 0,0 0 0 0 0,0 0 0 0 0,1 0 0 0 0,-1 0 0 0 0,0 0 0 0 0,0 0 0 0 0,0 0 0 0 0,0-1 0 0 0,0 1 0 0 0,0 0 0 0 0,0 0 0 0 0,0-1 153 0 0,1 1-147 0 0,-1 0 1 0 0,0 0-1 0 0,0 0 0 0 0,0 0 1 0 0,0 0-1 0 0,0 0 0 0 0,0 0 1 0 0,0 0-1 0 0,0 0 0 0 0,0 0 1 0 0,0 0-1 0 0,0 0 0 0 0,0 0 0 0 0,0 0 1 0 0,0 0-1 0 0,0 0 0 0 0,0 0 1 0 0,0 0-1 0 0,0 0 0 0 0,0 0 1 0 0,0 0-1 0 0,0-1 0 0 0,0 1 1 0 0,0 0-1 0 0,0 0 0 0 0,0 0 0 0 0,0 0 1 0 0,0 0-1 0 0,0 0 0 0 0,0 0 1 0 0,0 0-1 0 0,0 0 0 0 0,0 0 1 0 0,0 0-1 0 0,0 0 0 0 0,0 0 1 0 0,0 0-1 0 0,0 0 0 0 0,0 0 1 0 0,0 0-1 0 0,0 0 0 0 0,0 0 0 0 0,0-1 1 0 0,0 1-1 0 0,0 0 0 0 0,0 0 1 0 0,0 0-1 0 0,-1 0 0 0 0,1 0 1 0 0,0 0-1 0 0,0 0 0 0 0,0 0 1 0 0,0 0-1 0 0,0 0 0 0 0,0 0 1 0 0,0 0 70 0 0,-4 4 185 0 0,1-5 10 0 0,2 1-231 0 0,2-2 84 0 0,-2 7-60 0 0,2-5-50 0 0,-1-1 0 0 0,1 1 1 0 0,-1 0-1 0 0,0-1 0 0 0,1 1 0 0 0,-1-1 1 0 0,1 1-1 0 0,-1-1 0 0 0,0 1 0 0 0,0 0 1 0 0,1-1-1 0 0,-1 0 0 0 0,0 1 1 0 0,0-1-1 0 0,0 1 0 0 0,1-2 0 0 0,-4 0 63 0 0,3 2-75 0 0,0 0 0 0 0,0-1 0 0 0,0 1 0 0 0,-1 0 0 0 0,1 0 0 0 0,0 0 0 0 0,0 0 0 0 0,0 0-1 0 0,0 0 1 0 0,0 0 0 0 0,0 0 0 0 0,0 0 0 0 0,0 0 0 0 0,0 0 0 0 0,-1 0 0 0 0,1 0 0 0 0,0 0 0 0 0,0 0 0 0 0,0-1 0 0 0,0 1 0 0 0,0 0-1 0 0,0 0 1 0 0,0 0 0 0 0,0 0 0 0 0,0 0 0 0 0,0 0 0 0 0,0 0 0 0 0,0 0 0 0 0,0-1 0 0 0,0 1 0 0 0,0 0 0 0 0,0 0 0 0 0,0 0 0 0 0,0 0-1 0 0,0 0 1 0 0,0 0 0 0 0,0 0 0 0 0,0-1 0 0 0,0 1 0 0 0,0 0 0 0 0,0 0 0 0 0,0 0 0 0 0,0 0 0 0 0,0 0 0 0 0,0 0 0 0 0,0 0 0 0 0,0 0-1 0 0,0 0 1 0 0,1-1 0 0 0,-1 1 0 0 0,0 0 0 0 0,0 0 0 0 0,0 0 0 0 0,0 0 0 0 0,0 0 0 0 0,0 0 0 0 0,0 0 0 0 0,0 0 0 0 0,0 0-1 0 0,1 0 1 0 0,-1 0 0 0 0,0 0 0 0 0,0 0 0 0 0,0 0 0 0 0,0 0 0 0 0,0 0 0 0 0,0 0 0 0 0,0 0 0 0 0,1-1 3 0 0,-1 0 0 0 0,0 0 1 0 0,0 1-1 0 0,0-1 0 0 0,0 0 1 0 0,0 0-1 0 0,0 0 0 0 0,-1 1 1 0 0,1-1-1 0 0,0 0 0 0 0,0 0 1 0 0,-1 1-1 0 0,1-1 0 0 0,0 0 1 0 0,-1 1-1 0 0,1-1 0 0 0,-1-1 1 0 0,1 0 7 0 0,-2-6 84 0 0,2 8-72 0 0,-6-5 84 0 0,6 4-112 0 0,0 1 8 0 0,0-1-1 0 0,0 1 0 0 0,0-1 1 0 0,0 1-1 0 0,0-1 0 0 0,-1 1 1 0 0,1-1-1 0 0,0 1 0 0 0,0 0 1 0 0,-1-1-1 0 0,1 1 0 0 0,0-1 1 0 0,0 1-1 0 0,-1 0 0 0 0,1-1 1 0 0,0 1-1 0 0,-1 0 1 0 0,0-1-1 0 0,2-3-4 0 0,1 0-16 0 0,-8-4 8 0 0,6 8-3 0 0,5-14-87 0 0,-9 3 137 0 0,4 11-38 0 0,0 0 0 0 0,0 0 0 0 0,0 0 0 0 0,0-1 1 0 0,-1 1-1 0 0,1 0 0 0 0,0 0 0 0 0,0 0 1 0 0,0 0-1 0 0,0 0 0 0 0,0 0 0 0 0,0-1 0 0 0,0 1 1 0 0,0 0-1 0 0,-1 0 0 0 0,1 0 0 0 0,0-1 1 0 0,0 1-1 0 0,0 0 0 0 0,0 0 0 0 0,0 0 0 0 0,0 0 1 0 0,0-1-1 0 0,0 1 0 0 0,0 0 0 0 0,0 0 1 0 0,0 0-1 0 0,0-1 0 0 0,0 1 0 0 0,0 0 1 0 0,0 0-1 0 0,0 0 0 0 0,0 0 0 0 0,1-1 0 0 0,-1 1 1 0 0,0 0-1 0 0,0 0 0 0 0,0 0 0 0 0,0 0 1 0 0,0-1-1 0 0,0 1 0 0 0,0 0 0 0 0,1 0 0 0 0,-1 0 1 0 0,0 0-1 0 0,0 0 0 0 0,0 0 0 0 0,0 0 1 0 0,1-1-1 0 0,-1 1 0 0 0,0 0 0 0 0,0 0 1 0 0,0 0-1 0 0,0 0 0 0 0,1 0 0 0 0,-1 0 0 0 0,0 0 1 0 0,0 0-1 0 0,0 0 0 0 0,0 0 0 0 0,1 0 1 0 0,-1 0-1 0 0,0 0 0 0 0,1 0 0 0 0,-1 0 2 0 0,0 0 0 0 0,0-1-1 0 0,0 1 1 0 0,0 0 0 0 0,0 0-1 0 0,0-1 1 0 0,0 1 0 0 0,0 0-1 0 0,0-1 1 0 0,0 1 0 0 0,0 0-1 0 0,0 0 1 0 0,0-1 0 0 0,0 1 0 0 0,0 0-1 0 0,-1 0 1 0 0,1-1 0 0 0,0 1-1 0 0,0 0 1 0 0,0 0 0 0 0,0-1-1 0 0,0 1 1 0 0,-1 0 0 0 0,1 0-1 0 0,0 0 1 0 0,0-1 0 0 0,-1 0-1 0 0,-1-2 23 0 0,4 6-71 0 0,-6-6-188 0 0,4 3 239 0 0,0 0 0 0 0,0-1 0 0 0,0 1 0 0 0,0 0 0 0 0,0 0-1 0 0,0 0 1 0 0,0 0 0 0 0,0 0 0 0 0,0 0 0 0 0,0-1 0 0 0,1 1 0 0 0,-1 0 0 0 0,0 0 0 0 0,0 0-1 0 0,0 0 1 0 0,0 0 0 0 0,0 0 0 0 0,0 0 0 0 0,1 0 0 0 0,-1 0 0 0 0,0 0 0 0 0,0-1 0 0 0,0 1-1 0 0,0 0 1 0 0,0 0 0 0 0,1 0 0 0 0,-1 0 0 0 0,0 0 0 0 0,0 0 0 0 0,0 0 0 0 0,0 0 0 0 0,0 0-1 0 0,1 0 1 0 0,-1 0 0 0 0,0 0 0 0 0,0 1 0 0 0,0-1 7 0 0,-2 0-29 0 0,2 0 64 0 0,-1-1-2 0 0,2 1-45 0 0,-1 0 1 0 0,0 0-1 0 0,0 0 1 0 0,0 0-1 0 0,1 0 1 0 0,-1 0-1 0 0,0 0 1 0 0,0 0-1 0 0,0-1 1 0 0,0 1-1 0 0,0 0 1 0 0,1 0-1 0 0,-1 0 1 0 0,0 0-1 0 0,0-1 0 0 0,0 1 1 0 0,0 0-1 0 0,0 0 1 0 0,0 0-1 0 0,0-1 1 0 0,1 1-1 0 0,-1 0 1 0 0,0 0-1 0 0,0 0 1 0 0,0-1-1 0 0,0 1 1 0 0,0 0-1 0 0,0 0 1 0 0,-2 1-30 0 0,6-3 42 0 0,-4 2-13 0 0,0 0 0 0 0,0 0 1 0 0,0 0-1 0 0,0 0 0 0 0,0 0 1 0 0,0 0-1 0 0,0 0 0 0 0,0 0 1 0 0,0 0-1 0 0,0 0 0 0 0,0 0 1 0 0,0 0-1 0 0,0 0 0 0 0,0 0 1 0 0,0 0-1 0 0,0 0 1 0 0,0 0-1 0 0,0 0 0 0 0,0 0 1 0 0,0 0-1 0 0,0 0 0 0 0,0-1 1 0 0,0 1-1 0 0,0 0 0 0 0,0 0 1 0 0,0 0-1 0 0,0 0 0 0 0,0 0 1 0 0,0 0-1 0 0,0 0 0 0 0,0 0 1 0 0,0 0-1 0 0,0 0 1 0 0,0 0-1 0 0,0 0 0 0 0,-1-1 9 0 0,5 0-5 0 0,-4 1-1 0 0,0 0 0 0 0,0-1-1 0 0,-1 1 1 0 0,1-1 0 0 0,0 1 0 0 0,0 0 0 0 0,0-1 0 0 0,0 1-1 0 0,0-1 1 0 0,0 1 0 0 0,0-1 0 0 0,0 1 0 0 0,0 0 0 0 0,0-1-1 0 0,0 1 1 0 0,0-1 0 0 0,0 1 0 0 0,0-1 0 0 0,0 1 0 0 0,0 0-1 0 0,0-1 1 0 0,1 0 0 0 0,-1 0 7 0 0,2-2-15 0 0,-3 4 8 0 0,0-2 12 0 0,1 1-9 0 0,0 0-1 0 0,0 0 0 0 0,0 0 0 0 0,0 0 1 0 0,0 0-1 0 0,0 0 0 0 0,0 0 1 0 0,0 0-1 0 0,0 0 0 0 0,0 1 0 0 0,0-1 1 0 0,-1 0-1 0 0,1 0 0 0 0,0 0 0 0 0,0 0 1 0 0,0 0-1 0 0,0 0 0 0 0,0 0 0 0 0,0 0 1 0 0,0 0-1 0 0,0 0 0 0 0,0 0 1 0 0,0 0-1 0 0,0 0 0 0 0,0 0 0 0 0,0 0 1 0 0,0 0-1 0 0,0 0 0 0 0,0 0 0 0 0,-1 0 1 0 0,1 0-1 0 0,0 0 0 0 0,0 0 1 0 0,0 0-1 0 0,0 0 0 0 0,0 0 0 0 0,0 0 1 0 0,0 0-1 0 0,0 0 0 0 0,0 0 0 0 0,0 0 1 0 0,0 0-1 0 0,0 0 0 0 0,0 0 1 0 0,0 0-1 0 0,0-1 0 0 0,0 1 0 0 0,-1 0 1 0 0,-2-10 979 0 0,2 7-1022 0 0,1 1-48 0 0,7 1-50 0 0,-12 0 36 0 0,7 2-122 0 0,-1 0 128 0 0,-2-1 78 0 0,-4 3-65 0 0,5-3 171 0 0,-1 1-58 0 0,2-2-40 0 0,-1 0 243 0 0,1 1-227 0 0,1-3 14 0 0,-1 3 38 0 0,-3 0-63 0 0,1 0 26 0 0,3-1-28 0 0,-2 1 4 0 0,0 0 1 0 0,0 0-1 0 0,0 0 0 0 0,0 0 0 0 0,0 0 1 0 0,0 0-1 0 0,0 0 0 0 0,0 0 0 0 0,0 0 1 0 0,0 0-1 0 0,0 0 0 0 0,0 0 0 0 0,0 0 1 0 0,0-1-1 0 0,0 1 0 0 0,0 0 0 0 0,0 0 1 0 0,0 0-1 0 0,0 0 0 0 0,0 0 0 0 0,0 0 1 0 0,0 0-1 0 0,0 0 0 0 0,0 0 0 0 0,0 0 1 0 0,0 0-1 0 0,0 0 0 0 0,0 0 1 0 0,0 0-1 0 0,1 1 30 0 0,0-5 28 0 0,0 4-56 0 0,-1 0 0 0 0,0 0-1 0 0,0 0 1 0 0,0-1 0 0 0,0 1 0 0 0,0 0 0 0 0,0 0 0 0 0,0 0 0 0 0,0 0 0 0 0,0 0 0 0 0,0 0-1 0 0,0-1 1 0 0,0 1 0 0 0,0 0 0 0 0,0 0 0 0 0,0 0 0 0 0,0 0 0 0 0,0 0 0 0 0,0-1 0 0 0,0 1-1 0 0,0 0 1 0 0,0 0 0 0 0,0 0 0 0 0,0 0 0 0 0,0 0 0 0 0,0 0 0 0 0,0-1 0 0 0,0 1 0 0 0,0 0-1 0 0,0 0 1 0 0,0 0 0 0 0,0 0 0 0 0,0 0 0 0 0,0 0 0 0 0,-1 0 0 0 0,1-1 0 0 0,0 1 0 0 0,0 0-1 0 0,0 0 1 0 0,0 0 0 0 0,0 0 0 0 0,0 0 0 0 0,0 0 0 0 0,-1 0 0 0 0,1 0 0 0 0,0 0 0 0 0,0 0-1 0 0,0 0 1 0 0,0 0 0 0 0,0 0 0 0 0,0 0 0 0 0,-1 0 0 0 0,0-22 205 0 0,2 19-182 0 0,-1 1 1 0 0,1 0-1 0 0,-1 0 1 0 0,0-1 0 0 0,0 1-1 0 0,0-1 1 0 0,0 1 0 0 0,0 0-1 0 0,-1-1 1 0 0,0-2-1 0 0,-1-9 34 0 0,0-27-1 0 0,1 24-18 0 0,1 0 0 0 0,3-26 0 0 0,0 9 34 0 0,-3 22-14 0 0,1 0 0 0 0,6-23 0 0 0,5-28 1 0 0,-5 22-50 0 0,4-11 22 0 0,11-67 100 0 0,-14 85-114 0 0,-6 27-7 0 0,0 0 0 0 0,-1-1 0 0 0,0 1 0 0 0,1-8 0 0 0,-1 3-5 0 0,0 0 0 0 0,4-18 0 0 0,1-9 29 0 0,-3 17-50 0 0,2 1-1 0 0,0 0 0 0 0,1 0 1 0 0,11-25-1 0 0,-7 24-32 0 0,25-39-1 0 0,-21 38 70 0 0,14-31-1 0 0,-12 21-17 0 0,32-49 0 0 0,-27 50-15 0 0,22-51-1 0 0,-27 52 40 0 0,38-56-1 0 0,7-14 344 0 0,72-157-198 0 0,-75 156-136 0 0,-1 1-114 0 0,14-23 139 0 0,-12 23-20 0 0,-38 62-60 0 0,31-62-9 0 0,-35 67 38 0 0,-10 23-1 0 0,-2 0 0 0 0,0 0 0 0 0,0 0 0 0 0,4-17 0 0 0,6-17 44 0 0,-11 35-36 0 0,0 0 1 0 0,-1-1 0 0 0,3-13-1 0 0,-1 6 34 0 0,-4 15-48 0 0,0 1-1 0 0,0-1 1 0 0,0 0-1 0 0,-1 0 0 0 0,1 0 1 0 0,0-4-1 0 0,1-31 97 0 0,1 16 22 0 0,-6 20-73 0 0,8 2-74 0 0,-4 0 18 0 0,-1 0 7 0 0,0 0 0 0 0,0 0 0 0 0,0-1-1 0 0,-1 1 1 0 0,1 0 0 0 0,0 0 0 0 0,0 0 0 0 0,0 0 0 0 0,0 0 0 0 0,0-1-1 0 0,0 1 1 0 0,0 0 0 0 0,0 0 0 0 0,-1 0 0 0 0,1 0 0 0 0,0 0-1 0 0,0-1 1 0 0,0 1 0 0 0,0 0 0 0 0,0 0 0 0 0,-1 0 0 0 0,1 0 0 0 0,0 0-1 0 0,0 0 1 0 0,0 0 0 0 0,0 0 0 0 0,-1 0 0 0 0,1 0 0 0 0,0 0 0 0 0,0 0-1 0 0,0 0 1 0 0,-1 0 0 0 0,1 0 0 0 0,0 0 0 0 0,-2 0-4 0 0,6 0 5 0 0,-3-1-61 0 0,2-2 79 0 0,-4 2 51 0 0,0 1-50 0 0,2-2-6 0 0,-1 1-16 0 0,0 1 0 0 0,0 0 0 0 0,1 0 1 0 0,-1 0-1 0 0,0-1 0 0 0,0 1 0 0 0,0 0 0 0 0,0 0 0 0 0,0-1 1 0 0,0 1-1 0 0,0 0 0 0 0,0 0 0 0 0,1-1 0 0 0,-1 1 0 0 0,0 0 0 0 0,0 0 1 0 0,0-1-1 0 0,0 1 0 0 0,0 0 0 0 0,0 0 0 0 0,-1-1 0 0 0,1 1 1 0 0,0 0-1 0 0,0 0 0 0 0,0-1 0 0 0,0 1 0 0 0,0 0 0 0 0,0 0 1 0 0,0-1-1 0 0,0 1 0 0 0,-1 0 0 0 0,1 0 3 0 0,0 0 1 0 0,0 0-1 0 0,0 0 1 0 0,0 0-1 0 0,0 0 0 0 0,0 0 1 0 0,0 0-1 0 0,0 0 0 0 0,0 0 1 0 0,0 0-1 0 0,0 0 1 0 0,0 0-1 0 0,0 0 0 0 0,0 0 1 0 0,0 0-1 0 0,0 0 0 0 0,0 0 1 0 0,0 0-1 0 0,-1 0 1 0 0,1 0-1 0 0,0 0 0 0 0,0 0 1 0 0,0 0-1 0 0,0 0 1 0 0,0 0-1 0 0,0 0 0 0 0,0 0 1 0 0,0 0-1 0 0,0 0 0 0 0,0 0 1 0 0,0 0-1 0 0,0 0 1 0 0,0 0-1 0 0,0 0 0 0 0,0 0 1 0 0,0 0-1 0 0,0 0 1 0 0,0 0-1 0 0,0 0 0 0 0,0 0 1 0 0,-2-1 42 0 0,1 2-43 0 0,1-1-4 0 0,0 0 0 0 0,0 0 0 0 0,0 0 0 0 0,0 0-1 0 0,1 0 1 0 0,-1 0 0 0 0,0 0 0 0 0,0-1 0 0 0,0 1-1 0 0,0 0 1 0 0,0 0 0 0 0,0 0 0 0 0,0 0 0 0 0,0 0 0 0 0,0 0-1 0 0,0 0 1 0 0,1 0 0 0 0,-1 0 0 0 0,0 0 0 0 0,0 0-1 0 0,0 0 1 0 0,0 0 0 0 0,0 0 0 0 0,0 0 0 0 0,0 0 0 0 0,0 0-1 0 0,0 1 1 0 0,1-1 0 0 0,-1 0 0 0 0,0 0 0 0 0,0 0-1 0 0,0 0 1 0 0,0 0 0 0 0,0 0 0 0 0,0 0 0 0 0,0 0 0 0 0,0 0-1 0 0,0 0 1 0 0,0 0 0 0 0,0 0 0 0 0,0 0 0 0 0,0 0-1 0 0,1 1 1 0 0,-1-1 0 0 0,0 0 0 0 0,0 0 0 0 0,0 0 0 0 0,0 0-1 0 0,0 0 1 0 0,0 0 0 0 0,0 1-41 0 0,-3-2-140 0 0,3 1 177 0 0,0 0 1 0 0,0 0-1 0 0,0 0 1 0 0,0 0-1 0 0,0 0 1 0 0,0 0-1 0 0,0 0 0 0 0,0 0 1 0 0,0 0-1 0 0,0 0 1 0 0,0-1-1 0 0,0 1 1 0 0,1 0-1 0 0,-1 0 0 0 0,0 0 1 0 0,0 0-1 0 0,0 0 1 0 0,0 0-1 0 0,0 0 1 0 0,0 0-1 0 0,0 0 0 0 0,0 0 1 0 0,0 0-1 0 0,0 0 1 0 0,0 0-1 0 0,0 0 1 0 0,0 0-1 0 0,0-1 0 0 0,0 1 1 0 0,0 0-1 0 0,0 0 1 0 0,1 0-1 0 0,-1 0 1 0 0,0 0-1 0 0,0 0 0 0 0,0 0 1 0 0,0 0-1 0 0,0 0 1 0 0,0 0-1 0 0,0 0 1 0 0,0 0-1 0 0,0 0 0 0 0,0 0 1 0 0,0 0-1 0 0,1 0 1 0 0,-1 0-1 0 0,0 0 1 0 0,0 0-1 0 0,0 0 0 0 0,0 0 1 0 0,0 0-1 0 0,0 0 1 0 0,0 1-1 0 0,0 0-19 0 0,3-1 23 0 0,-3 0 6 0 0,0 0 0 0 0,0 0 0 0 0,0 0 0 0 0,0 0-1 0 0,0 0 1 0 0,0 0 0 0 0,0 0 0 0 0,0 0 0 0 0,0 0 0 0 0,0 0 0 0 0,0-1 0 0 0,0 1 0 0 0,0 0 0 0 0,0 0 0 0 0,0 0 0 0 0,0 0 0 0 0,0 0-1 0 0,0 0 1 0 0,0 0 0 0 0,0 0 0 0 0,0 0 0 0 0,0 0 0 0 0,0 0 0 0 0,0 0 0 0 0,0 0 0 0 0,0-1 0 0 0,0 1 0 0 0,0 0 0 0 0,0 0 0 0 0,0 0 0 0 0,-1 0 9 0 0,1-2 0 0 0,-4 3 70 0 0,4-1-81 0 0,0 0 0 0 0,0 0 0 0 0,0 0-1 0 0,0 1 1 0 0,0-1 0 0 0,0 0-1 0 0,0 0 1 0 0,0 0 0 0 0,0 0-1 0 0,0 0 1 0 0,0 0 0 0 0,0 0-1 0 0,0 0 1 0 0,0 0 0 0 0,0 0-1 0 0,0 0 1 0 0,0 0 0 0 0,0 0 0 0 0,0 0-1 0 0,0 0 1 0 0,0 0 0 0 0,0 0-1 0 0,0 0 1 0 0,0 0 0 0 0,0 0-1 0 0,0 0 1 0 0,0 0 0 0 0,0 1-1 0 0,0-1 1 0 0,0 0 0 0 0,0 0-1 0 0,0 0 1 0 0,0 0 0 0 0,0 0-1 0 0,-1 0 1 0 0,1 0 0 0 0,0 0 0 0 0,0 0-1 0 0,0 0 1 0 0,0 0 0 0 0,0 0-1 0 0,0 0 1 0 0,0 0 0 0 0,0 0-1 0 0,0 0 1 0 0,0 0 0 0 0,0 0-1 0 0,0 0 1 0 0,0 0 0 0 0,0 0-1 0 0,0 0 1 0 0,0 0 0 0 0,0 0 0 0 0,0 0-1 0 0,0 0 1 0 0,0 0 0 0 0,0 0 0 0 0,0 0 0 0 0,0 0-1 0 0,0 0 1 0 0,0 0 0 0 0,0 0 0 0 0,0 0 0 0 0,0 0 0 0 0,0 1 0 0 0,0-1 0 0 0,0 0-1 0 0,0 0 1 0 0,0 0 0 0 0,1 0 0 0 0,-1 0 0 0 0,0 0 0 0 0,0 0 0 0 0,0 1 0 0 0,0-1 0 0 0,0 0-1 0 0,0 0 1 0 0,0 0 0 0 0,0 0 0 0 0,0 0 0 0 0,0 0 0 0 0,-1 1 0 0 0,1-1 0 0 0,0 0-1 0 0,0 0 1 0 0,0 0 0 0 0,0 0 0 0 0,0 0 0 0 0,0 0 0 0 0,0 0 0 0 0,0 1 0 0 0,0-1 0 0 0,0 0-1 0 0,0 0 1 0 0,0 0 0 0 0,0 0 0 0 0,-1 0 0 0 0,1 0 0 0 0,0 0 0 0 0,0 0 0 0 0,0 0-1 0 0,0 0 1 0 0,0 0 0 0 0,0 0 0 0 0,0 0 0 0 0,-1 1 0 0 0,1-1 0 0 0,0 0 0 0 0,0 0 0 0 0,0 0-1 0 0,0 0 1 0 0,0 0 0 0 0,0 0 0 0 0,-1 0 0 0 0,-1-1-1 0 0,5 0 3 0 0,1 0-14 0 0,-4 3-28 0 0,-4-2 11 0 0,4 0 20 0 0,0 0 0 0 0,0 0 0 0 0,0 0 0 0 0,0 0 0 0 0,0 0 0 0 0,0 0 0 0 0,0 0 0 0 0,0 0 0 0 0,0 0 0 0 0,0 0 0 0 0,0 0 0 0 0,0 0 0 0 0,0 1 0 0 0,0-1 7 0 0,0 0-1 0 0,0 0 1 0 0,0 0-1 0 0,1 0 0 0 0,-1 0 1 0 0,0 0-1 0 0,0 0 1 0 0,0 0-1 0 0,0 0 1 0 0,1 0-1 0 0,-1 0 1 0 0,0 0-1 0 0,0-1 0 0 0,0 1 1 0 0,1 0-1 0 0,-1 0 1 0 0,0 0-1 0 0,0 0 1 0 0,0 0-1 0 0,0 0 1 0 0,0 0-1 0 0,1 0 1 0 0,-1-1-1 0 0,0 1 0 0 0,0 0 1 0 0,0 0-1 0 0,0 0 1 0 0,0 0-1 0 0,0 0 1 0 0,0-1-1 0 0,1 1 1 0 0,-1 0-1 0 0,0 0 0 0 0,0 0 1 0 0,0 0-1 0 0,0-1 1 0 0,0 1-1 0 0,0 0 1 0 0,0 0-1 0 0,0 0 1 0 0,0 0-1 0 0,0-1 0 0 0,0 1 1 0 0,0 0-1 0 0,0 0 1 0 0,0 0-1 0 0,0-1 1 0 0,0 1-1 0 0,0 0-3 0 0,0 0-1 0 0,0 0 1 0 0,0 0 0 0 0,0 0-1 0 0,0 0 1 0 0,0 0-1 0 0,0 0 1 0 0,0 0 0 0 0,0 0-1 0 0,0 0 1 0 0,0 0 0 0 0,0 0-1 0 0,0 0 1 0 0,0 0-1 0 0,0 0 1 0 0,0 0 0 0 0,0 0-1 0 0,0 0 1 0 0,0 0-1 0 0,0 0 1 0 0,0 0 0 0 0,0-2-89 0 0,2 6-37 0 0,-2-5 50 0 0,0 0 86 0 0,0 3-25 0 0,0-2 20 0 0,0 0 0 0 0,1 0 0 0 0,-1 0-1 0 0,0 0 1 0 0,0 0 0 0 0,0 0 0 0 0,0 0 0 0 0,0 0-1 0 0,0 0 1 0 0,0 0 0 0 0,0 0 0 0 0,0 0-1 0 0,0 0 1 0 0,0 0 0 0 0,0 0 0 0 0,0 0-1 0 0,0 0 1 0 0,0 0 0 0 0,0 0 0 0 0,1 0 0 0 0,-1 0-1 0 0,0 0 1 0 0,0 0 0 0 0,0 0 0 0 0,0 0-1 0 0,0 0 1 0 0,0 0 0 0 0,0 0 0 0 0,0 0-1 0 0,0 0 1 0 0,0 0 0 0 0,0 0 0 0 0,0 0-1 0 0,0 0 1 0 0,0 0 0 0 0,1 0 0 0 0,-1 0 0 0 0,0 0-1 0 0,0 0 1 0 0,0 0 0 0 0,0 0 0 0 0,0 0-1 0 0,0 0 1 0 0,0 0 0 0 0,0 0 0 0 0,0 0-1 0 0,0 0 1 0 0,0 0 0 0 0,0 1 0 0 0,0-1 0 0 0,0 0-1 0 0,0 0 1 0 0,0 0 0 0 0,0 0 0 0 0,0 0-1 0 0,0 0 1 0 0,0 0 0 0 0,0 0 0 0 0,0 0-1 0 0,0 0 1 0 0,0 0 0 0 0,0 0 0 0 0,1 2 4 0 0,-4-5 13 0 0,3 2-1 0 0,-3 2-15 0 0,2-1 198 0 0,2 1-175 0 0,1-2 49 0 0,-4-1-100 0 0,5 4-3 0 0,-3-2-23 0 0,2-2 30 0 0,-2 2-1 0 0,-3 1-28 0 0,3 0 43 0 0,0 0 49 0 0,-7-1 70 0 0,6 3-59 0 0,1-4 69 0 0,5 2-46 0 0,-9-2-13 0 0,5-1 34 0 0,2 1-81 0 0,-5 2 60 0 0,2-1-74 0 0,0 0 1 0 0,0 0-1 0 0,0 0 1 0 0,0 0 0 0 0,0 0-1 0 0,0 0 1 0 0,0 0-1 0 0,0 0 1 0 0,0 0-1 0 0,0 0 1 0 0,0 0 0 0 0,0 0-1 0 0,-1 0 1 0 0,1 0-1 0 0,0 0 1 0 0,0 0 0 0 0,0 0-1 0 0,0 0 1 0 0,0 0-1 0 0,0 0 1 0 0,0 0 0 0 0,0 0-1 0 0,0 0 1 0 0,0 0-1 0 0,0 0 1 0 0,0 0 0 0 0,0 0-1 0 0,-1 0 1 0 0,1 0-1 0 0,0 0 1 0 0,0 0-1 0 0,0 0 1 0 0,0 0 0 0 0,0 0-1 0 0,0 0 1 0 0,0 0-1 0 0,0 0 1 0 0,0 0 0 0 0,0 1-1 0 0,0-1 1 0 0,0 0-1 0 0,0 0 1 0 0,0 0 0 0 0,0 0-1 0 0,0 0 1 0 0,0 0-1 0 0,0 0 1 0 0,0 0-1 0 0,0 0 1 0 0,0 0 0 0 0,0 0-1 0 0,0 0 1 0 0,0 1-1 0 0,0-1 1 0 0,0 0 0 0 0,0 0-1 0 0,0 0 1 0 0,0 0-1 0 0,0 0 1 0 0,0 0 0 0 0,0 0 1 0 0,2-2-3 0 0,3 2 22 0 0,-5 0-29 0 0,0 2 6 0 0,-1-5-39 0 0,1 3 41 0 0,0 0 1 0 0,0 0 0 0 0,0 0-1 0 0,0 0 1 0 0,0 0-1 0 0,0 0 1 0 0,0 0 0 0 0,0 0-1 0 0,0 0 1 0 0,0 0-1 0 0,0 0 1 0 0,0 0-1 0 0,0 0 1 0 0,0 0 0 0 0,0 0-1 0 0,0 0 1 0 0,0 0-1 0 0,0 0 1 0 0,0 0-1 0 0,0 0 1 0 0,0 0 0 0 0,0 0-1 0 0,0 0 1 0 0,0 0-1 0 0,0 0 1 0 0,0 0 0 0 0,0 1-1 0 0,0-1 1 0 0,0 0-1 0 0,0 0 1 0 0,-1 0-1 0 0,1 0 1 0 0,0 0 0 0 0,0 0-1 0 0,0 0 1 0 0,0 0-1 0 0,0 0 1 0 0,0 0 0 0 0,0 0-1 0 0,0 0 1 0 0,0 0-1 0 0,0 0 1 0 0,0 0-1 0 0,0 0 1 0 0,0 0 0 0 0,0 0-1 0 0,0 0 1 0 0,0 0-1 0 0,0-1 1 0 0,0 1-1 0 0,0 0 1 0 0,0 0 0 0 0,0 0-1 0 0,0 0 8 0 0,0 0-1 0 0,0 0 0 0 0,0 1 1 0 0,0-1-1 0 0,0 0 1 0 0,0 0-1 0 0,0 0 0 0 0,0 0 1 0 0,0 0-1 0 0,-1 0 0 0 0,1 0 1 0 0,0 0-1 0 0,0 0 0 0 0,0 0 1 0 0,0 0-1 0 0,0 0 1 0 0,1 0 8 0 0,-2 0 2 0 0,-1 0 1 0 0,2 0-8 0 0,4-3-25 0 0,-3 2-7 0 0,-3 3 24 0 0,2-2-3 0 0,0 0 1 0 0,0 0 0 0 0,0 0 0 0 0,0 0-1 0 0,0 0 1 0 0,0 0 0 0 0,0 0 0 0 0,0 1-1 0 0,0-1 1 0 0,0 0 0 0 0,0 0 0 0 0,0 0 0 0 0,1 0-1 0 0,-1 0 1 0 0,0 0 0 0 0,0 0 0 0 0,0 0-1 0 0,0 1 1 0 0,0-1 0 0 0,0 0 0 0 0,0 0-1 0 0,0 0 1 0 0,0 0 0 0 0,0 0 0 0 0,1 0-1 0 0,-1 0 1 0 0,0 0 0 0 0,0 0 0 0 0,0 0-1 0 0,0 0 1 0 0,0 0 0 0 0,0 0 0 0 0,0 0 0 0 0,1 0-1 0 0,-1 0 1 0 0,0 0 0 0 0,0 0 0 0 0,0 0-1 0 0,0 0 1 0 0,0 0 0 0 0,0 0 0 0 0,0 0-1 0 0,1 0 1 0 0,-1 0 0 0 0,0 0 0 0 0,0 0-1 0 0,0 0 1 0 0,0 0 0 0 0,0 0 0 0 0,0 0-1 0 0,1 0 1 0 0,1-2 48 0 0,-7-1 148 0 0,4 4-49 0 0,3-2-43 0 0,-3 4-15 0 0,1-4-93 0 0,0 1 3 0 0,0 0 0 0 0,0-1 0 0 0,0 1-1 0 0,0 0 1 0 0,0 0 0 0 0,0 0 0 0 0,0 0 0 0 0,0 0-1 0 0,0 0 1 0 0,0 0 0 0 0,0 0 0 0 0,0 0 0 0 0,0 0-1 0 0,0 0 1 0 0,0 0 0 0 0,0 0 0 0 0,0 0 0 0 0,0 0-1 0 0,0-1 1 0 0,0 1 0 0 0,0 0 0 0 0,0 0 0 0 0,1 0 0 0 0,-1 0-1 0 0,0 0 1 0 0,0 0 0 0 0,0 0 0 0 0,0 0 0 0 0,0 0-1 0 0,0 0 1 0 0,0 0 0 0 0,0 0 0 0 0,0 0 0 0 0,0 0-1 0 0,0 0 1 0 0,0 0 0 0 0,0 0 0 0 0,0 0 0 0 0,0 0-1 0 0,0 0 1 0 0,0 0 0 0 0,0 0 0 0 0,1 0 0 0 0,-1 0 0 0 0,0 0-1 0 0,0 0 1 0 0,0 0 0 0 0,0 0 0 0 0,0 0 0 0 0,0 0-1 0 0,0 0 1 0 0,0 0 0 0 0,0 0 0 0 0,0 0 0 0 0,0 0-1 0 0,0 0 1 0 0,0 0 0 0 0,0 0 0 0 0,0 0 0 0 0,0 0-1 0 0,1 0 1 0 0,-1 0 0 0 0,0 0 0 0 0,0 0-1 0 0,0 0 1 0 0,0 0-1 0 0,0 0 1 0 0,0 0-1 0 0,0 0 0 0 0,0 0 1 0 0,0 1-1 0 0,0-1 1 0 0,0 0-1 0 0,0 0 0 0 0,0 0 1 0 0,0 0-1 0 0,0 0 1 0 0,0 0-1 0 0,0 0 1 0 0,0 0-1 0 0,0 0 0 0 0,0 0 1 0 0,0 0-1 0 0,0 0 1 0 0,0 0-1 0 0,0 1 0 0 0,0-1 1 0 0,0 0-1 0 0,0 0 1 0 0,0 0-1 0 0,0 0 1 0 0,0 0-1 0 0,0 0 0 0 0,0 0 1 0 0,0 0-1 0 0,0 0 1 0 0,0 0-1 0 0,-1 0 0 0 0,1 0 1 0 0,0 0-1 0 0,0 0 1 0 0,0 0-1 0 0,0 0 0 0 0,0 0 1 0 0,0 0-1 0 0,0 0 1 0 0,0 0-1 0 0,0 0 1 0 0,0 1-1 0 0,0-1 0 0 0,0 0 1 0 0,0 0-1 0 0,0 0 1 0 0,-1 0-1 0 0,1 0 0 0 0,0 0 1 0 0,0 0-1 0 0,0 0 1 0 0,0 0-1 0 0,0-1 1 0 0,0 1-1 0 0,0 0 0 0 0,0 0 1 0 0,0 0-1 0 0,0 0 1 0 0,0 0-1 0 0,0 0 0 0 0,0 0 1 0 0,0 0-1 0 0,0 0 1 0 0,-1 0-1 0 0,-1 5-439 0 0,2-5 439 0 0,0 0 0 0 0,0 0 0 0 0,0 0-1 0 0,0 0 1 0 0,0 0 0 0 0,0 0 0 0 0,0 1 0 0 0,0-1 0 0 0,0 0 0 0 0,0 0-1 0 0,0 0 1 0 0,0 0 0 0 0,0 0 0 0 0,0 0 0 0 0,0 0 0 0 0,1 0 0 0 0,-1 0-1 0 0,0 0 1 0 0,0 0 0 0 0,0 0 0 0 0,0 0 0 0 0,0 0 0 0 0,0 0 0 0 0,0 0 0 0 0,0 0-1 0 0,0 0 1 0 0,0 0 0 0 0,0 0 0 0 0,0 0 0 0 0,0 0 0 0 0,1 0 0 0 0,-1 0-1 0 0,0 0 1 0 0,0 0 0 0 0,0 0 0 0 0,0 0 0 0 0,0 0 0 0 0,0 0 0 0 0,0 0-1 0 0,0-1 1 0 0,0 1 0 0 0,0 0 0 0 0,0 0 0 0 0,0 0 0 0 0,0 0 0 0 0,0 0-1 0 0,0 0 1 0 0,0 0 0 0 0,0 0 0 0 0,0 0 0 0 0,0 0 0 0 0,0 0 0 0 0,1 0-1 0 0,-1 0 1 0 0,0 0 0 0 0,0 0 0 0 0,0-1 0 0 0,0 1 0 0 0,0 0 0 0 0,0 0 0 0 0,0 0-1 0 0,0 0 1 0 0,0 0 0 0 0,0 0 1 0 0,0 0-1 0 0,0 0 0 0 0,0 0 0 0 0,0 0 0 0 0,0 0 1 0 0,0 0-1 0 0,0-1 0 0 0,0 1 0 0 0,0 0 0 0 0,0 0 1 0 0,0 0-1 0 0,0 0 0 0 0,0 0 0 0 0,0 0 1 0 0,0 0-1 0 0,0 0 0 0 0,0 0 0 0 0,0 0 0 0 0,0 0 1 0 0,0 0-1 0 0,0 0 0 0 0,0 0 0 0 0,0 0 0 0 0,0 0 1 0 0,0 0-1 0 0,0 0 0 0 0,0 0 0 0 0,0 0 0 0 0,0 0 1 0 0,0 0-1 0 0,1 0 0 0 0,-1 0 0 0 0,0-1 0 0 0,0 1 1 0 0,0 0-1 0 0,0 0 0 0 0,0 0 0 0 0,0 0 0 0 0,0 0 1 0 0,0 0-1 0 0,0 0 0 0 0,0 0 0 0 0,0 1 0 0 0,0-1 1 0 0,0 0-1 0 0,0 0 0 0 0,0 0 0 0 0,1 0 0 0 0,-1 0 1 0 0,0 0-1 0 0,0 0 0 0 0,0 0 0 0 0,0 0 0 0 0,0 0 1 0 0,0 0-1 0 0,0 0 0 0 0,0 0 0 0 0,0 0 0 0 0,0 0 1 0 0,0 0-1 0 0,0 0 0 0 0,0 0 0 0 0,0 0 13 0 0,3 0 42 0 0,-3 0-36 0 0,1 2 49 0 0,-3-4-46 0 0,2 2-19 0 0,0 0-1 0 0,0 0 1 0 0,0 0-1 0 0,0 0 1 0 0,0 0-1 0 0,0 0 0 0 0,0 0 1 0 0,0 0-1 0 0,0 0 1 0 0,0 0-1 0 0,-1 0 1 0 0,1 0-1 0 0,0 0 1 0 0,0 0-1 0 0,0 0 0 0 0,0-1 1 0 0,0 1-1 0 0,0 0 1 0 0,0 0-1 0 0,0 0 1 0 0,-1 0-1 0 0,1 0 0 0 0,0 1 1 0 0,0-1-1 0 0,0 0 1 0 0,0 0-1 0 0,0 0 1 0 0,0 0-1 0 0,0 0 1 0 0,0 0-1 0 0,-1 0 0 0 0,1 0 1 0 0,0 0-1 0 0,0 0 1 0 0,0 0-1 0 0,0 0 1 0 0,0 0-1 0 0,0 0 1 0 0,0 0-1 0 0,0 0 0 0 0,0 0 1 0 0,0 1-1 0 0,0-1 1 0 0,0 0-1 0 0,0 0 1 0 0,0 0-1 0 0,-1 0 1 0 0,1 0-1 0 0,0 0 0 0 0,0 0 1 0 0,0 0-1 0 0,0 0 1 0 0,0 1-1 0 0,-4 2-29 0 0,9-5-106 0 0,-7 3 104 0 0,5-3 6 0 0,-3 3 68 0 0,0-2-44 0 0,0 1 0 0 0,0 0 1 0 0,0 0-1 0 0,0 0 0 0 0,0 0 0 0 0,0 0 1 0 0,0 0-1 0 0,0 0 0 0 0,0 0 1 0 0,0 0-1 0 0,0 0 0 0 0,0 0 0 0 0,0 0 1 0 0,0 0-1 0 0,0 0 0 0 0,0-1 1 0 0,0 1-1 0 0,0 0 0 0 0,0 0 1 0 0,0 0-1 0 0,0 0 0 0 0,0 0 0 0 0,0 0 1 0 0,0 0-1 0 0,0 0 0 0 0,-1 0 1 0 0,1 0-1 0 0,0 0 0 0 0,0 0 0 0 0,0 0 1 0 0,0 0-1 0 0,0 0 0 0 0,0 0 1 0 0,0 0-1 0 0,0-1 0 0 0,0 1 0 0 0,1 0-17 0 0,-1 2-131 0 0,3 1 67 0 0,1-2 52 0 0,-6 1-22 0 0,2-2 50 0 0,0 0-1 0 0,0 0 1 0 0,0 0-1 0 0,0 0 1 0 0,0 0-1 0 0,0 0 1 0 0,1 0-1 0 0,-1 0 1 0 0,0 0 0 0 0,0 0-1 0 0,0 0 1 0 0,0 0-1 0 0,0 0 1 0 0,0 0-1 0 0,0 1 1 0 0,0-1-1 0 0,0 0 1 0 0,0 0-1 0 0,0 0 1 0 0,0 0 0 0 0,0 0-1 0 0,0 0 1 0 0,0 0-1 0 0,0 0 1 0 0,0 0-1 0 0,0 0 1 0 0,0 0-1 0 0,0 0 1 0 0,0 0 0 0 0,0 0-1 0 0,0 0 1 0 0,0 0-1 0 0,0 1 1 0 0,0-1-1 0 0,0 0 1 0 0,0 0-1 0 0,0 0 1 0 0,0 0-5 0 0,0 0 1 0 0,1 1 0 0 0,-1-1-1 0 0,1 1 1 0 0,-1-1-1 0 0,0 0 1 0 0,1 1 0 0 0,-1-1-1 0 0,0 1 1 0 0,1-1-1 0 0,-1 1 1 0 0,0-1 0 0 0,0 1-1 0 0,0-1 1 0 0,1 1-1 0 0,-1-1 1 0 0,0 1 0 0 0,0 0-9 0 0,0-4 81 0 0,4 5 10 0 0,-4-3-60 0 0,0 1-16 0 0,0 0 0 0 0,0 0 0 0 0,0 0 0 0 0,0 0 0 0 0,0 0 0 0 0,0 0 0 0 0,0 0 0 0 0,0 1 0 0 0,0-1 0 0 0,0 0 0 0 0,0 0 0 0 0,0 0 0 0 0,0 0 0 0 0,0 0 0 0 0,0 0 0 0 0,0 0 0 0 0,0 0-1 0 0,0 0 1 0 0,0 0 0 0 0,0 0 0 0 0,0 0 0 0 0,0 0 0 0 0,0 0 0 0 0,0 0 0 0 0,0 0 0 0 0,0 0 0 0 0,0 0 0 0 0,-1 0 0 0 0,1 0 0 0 0,0 0 0 0 0,0 0 0 0 0,0 0 0 0 0,0 0 0 0 0,0 0 0 0 0,0 0 0 0 0,0 0 0 0 0,0 0 0 0 0,0 0 0 0 0,0 0 0 0 0,0 0 0 0 0,0 0 0 0 0,0 1 25 0 0,0-5 91 0 0,2 3-31 0 0,-7 0 15 0 0,6 1-100 0 0,-1 0 0 0 0,0 0 0 0 0,0 0 0 0 0,0 0 0 0 0,0 0 0 0 0,0 0-1 0 0,0 1 1 0 0,0-1 0 0 0,0 0 0 0 0,0 0 0 0 0,0 0 0 0 0,0 0 0 0 0,0 0 0 0 0,0 0-1 0 0,0 0 1 0 0,0 0 0 0 0,0 0 0 0 0,0 0 0 0 0,0 0 0 0 0,0 0 0 0 0,0 0 0 0 0,0 0-1 0 0,0 0 1 0 0,0 0 0 0 0,0 0 0 0 0,0 0 0 0 0,0 0 0 0 0,1 0 0 0 0,-1 0 0 0 0,0 0-1 0 0,0 0 1 0 0,0 0 0 0 0,0 0 0 0 0,0 1 0 0 0,0-1 0 0 0,0 0 0 0 0,0 0 0 0 0,0 0-1 0 0,0 0 1 0 0,0 0 0 0 0,0 0 0 0 0,-1 0 0 0 0,1 0 0 0 0,0 0 0 0 0,0 0 0 0 0,2 0 30 0 0,-5-4-27 0 0,3 4-22 0 0,0 0 18 0 0,0 0-1 0 0,0 0 1 0 0,0-1 0 0 0,0 1 0 0 0,0 0 0 0 0,1 0 0 0 0,-1 0-1 0 0,0 0 1 0 0,0 0 0 0 0,0 0 0 0 0,0 0 0 0 0,0 0 0 0 0,0 0 0 0 0,0 0-1 0 0,0 0 1 0 0,1 0 0 0 0,-1 0 0 0 0,0 0 0 0 0,0 0 0 0 0,0 0-1 0 0,0 0 1 0 0,0 0 0 0 0,0 0 0 0 0,0 0 0 0 0,0 0 0 0 0,0 0 0 0 0,1 0-1 0 0,-1 0 1 0 0,0 0 0 0 0,0 0 0 0 0,0 0 0 0 0,0 0 0 0 0,0 0-1 0 0,0 1 1 0 0,0-1 0 0 0,0 0 0 0 0,0 0 0 0 0,0 0 0 0 0,0 0 0 0 0,1 0-1 0 0,-1 0 1 0 0,0 0 0 0 0,0 0 0 0 0,0 0 0 0 0,0 0 0 0 0,0 0 0 0 0,0 1-1 0 0,0-1 1 0 0,0 0 0 0 0,0 0 0 0 0,0 0 0 0 0,0 0 0 0 0,0 0-1 0 0,0 0 1 0 0,0 0 0 0 0,0 0 0 0 0,0 1 0 0 0,0-1 0 0 0,1-2-3 0 0,-6 5 3 0 0,6-3-1 0 0,-1 0 0 0 0,0 0 1 0 0,0 0-1 0 0,0 0 0 0 0,0 0 0 0 0,0 0 1 0 0,0 0-1 0 0,0 0 0 0 0,0 0 1 0 0,0 0-1 0 0,0 0 0 0 0,0-1 1 0 0,0 1-1 0 0,0 0 0 0 0,0 0 0 0 0,0 0 1 0 0,1 0-1 0 0,-1 0 0 0 0,0 0 1 0 0,0 0-1 0 0,0 0 0 0 0,0 0 1 0 0,0 1-1 0 0,0-1 0 0 0,0 0 0 0 0,0 0 1 0 0,0 0-1 0 0,0 0 0 0 0,0 0 1 0 0,0 0-1 0 0,0 0 0 0 0,0 0 0 0 0,0 0 1 0 0,1 0-1 0 0,-1 0 0 0 0,0 0 1 0 0,0 0-1 0 0,0 0 0 0 0,0 0 1 0 0,0 0-1 0 0,0 0 0 0 0,0 0 0 0 0,0 0 1 0 0,0 0-1 0 0,0 0 0 0 0,0 0 1 0 0,0 1-1 0 0,0-1 0 0 0,0 0 1 0 0,0 0-1 0 0,0 0 0 0 0,0 0 0 0 0,0 0 1 0 0,0 0-1 0 0,0 0 0 0 0,0 0 1 0 0,0 0-2 0 0,0 0 1 0 0,0 0 0 0 0,0 0 0 0 0,0 0 0 0 0,0 0 0 0 0,0 0-1 0 0,0 0 1 0 0,0 0 0 0 0,0 0 0 0 0,0 0 0 0 0,0 0 0 0 0,0 0-1 0 0,0-1 1 0 0,0 1 0 0 0,0 0 0 0 0,0 0 0 0 0,0 0-1 0 0,0 0 1 0 0,0 0 0 0 0,0 0 0 0 0,0 0 0 0 0,0 0 0 0 0,0 0-1 0 0,0 0 1 0 0,0 0 0 0 0,0 0 0 0 0,0 0 0 0 0,0 0 0 0 0,0 0-1 0 0,0 0 1 0 0,0 0 0 0 0,0 0 0 0 0,0-1 0 0 0,0 1 0 0 0,0 1 1 0 0,0-1-1 0 0,0 0 1 0 0,0 0 0 0 0,0 0-1 0 0,1 0 1 0 0,-1 0 0 0 0,0 0-1 0 0,0 0 1 0 0,0 0-1 0 0,0 0 1 0 0,0 0 0 0 0,0 0-1 0 0,0 0 1 0 0,0 0-1 0 0,0 1 1 0 0,0-1 0 0 0,0 0-1 0 0,0 0 1 0 0,0 0 0 0 0,0 0-1 0 0,0 0 1 0 0,0 0-1 0 0,0 0 1 0 0,0 0 0 0 0,0 0-1 0 0,0 0 1 0 0,0 0-1 0 0,0 0 1 0 0,-1 1 0 0 0,1-1-1 0 0,0 0 1 0 0,0 0 0 0 0,0 0-1 0 0,0 0 1 0 0,0 0-1 0 0,0 0 1 0 0,0 0 0 0 0,0 0-1 0 0,0 0 1 0 0,0 0-1 0 0,0 0 1 0 0,0 0 0 0 0,0 0-1 0 0,0 0 1 0 0,0 0 0 0 0,0 0-1 0 0,-1 0 1 0 0,1 0-1 0 0,0 0 1 0 0,0 0 0 0 0,0 0-1 0 0,0 0 1 0 0,0 0-1 0 0,0 0 1 0 0,0 0 0 0 0,0 0-1 0 0,0 0 1 0 0,0 0 0 0 0,-1 0-2 0 0,1 0 0 0 0,0 0 0 0 0,0 0 0 0 0,0 0 0 0 0,0 0 0 0 0,0 0 0 0 0,0 0 0 0 0,0 0 0 0 0,0 0 0 0 0,0 0 1 0 0,0 0-1 0 0,0 0 0 0 0,0 0 0 0 0,0 0 0 0 0,0 0 0 0 0,0 1 0 0 0,-1-1 0 0 0,1 0 0 0 0,0 0 0 0 0,0 0 1 0 0,0 0-1 0 0,0 0 0 0 0,0 0 0 0 0,0 0 0 0 0,0 0 0 0 0,0 0 0 0 0,0 0 0 0 0,0 0 0 0 0,0 0 0 0 0,0 0 0 0 0,0 0 1 0 0,0 0-1 0 0,0 0 0 0 0,0 0 0 0 0,0 0 0 0 0,0 1 0 0 0,0-1 0 0 0,0 0 0 0 0,0 0 0 0 0,0 0 0 0 0,0 0 1 0 0,0 0-1 0 0,0 0 0 0 0,0 0 0 0 0,0 0 0 0 0,0 0 0 0 0,0 0 0 0 0,0 0 0 0 0,0 0 0 0 0,0 0 0 0 0,0 0 1 0 0,0 0-1 0 0,0 1 0 0 0,0-1 0 0 0,0 0 0 0 0,0 0 0 0 0,0 0 0 0 0,0 0 0 0 0,0 0 0 0 0,2-3 20 0 0,0 0 12 0 0,-3 4-40 0 0,-2 3-38 0 0,5-5 68 0 0,-2 1-30 0 0,-1-2 15 0 0,3 5 65 0 0,-2-4-49 0 0,-3 2 2 0 0,3 0-22 0 0,5-7 81 0 0,-5 4-68 0 0,-1 3-36 0 0,1-1 22 0 0,0 0 0 0 0,0 0 1 0 0,0 0-1 0 0,0 0 1 0 0,0 0-1 0 0,0 0 0 0 0,0 0 1 0 0,0 0-1 0 0,0 0 0 0 0,0 0 1 0 0,0 0-1 0 0,0 0 0 0 0,0 0 1 0 0,0 0-1 0 0,0 0 0 0 0,0 0 1 0 0,0 0-1 0 0,0 0 0 0 0,0 0 1 0 0,0 0-1 0 0,-1 0 0 0 0,1 0 1 0 0,0 0-1 0 0,0 0 1 0 0,0 0-1 0 0,0 0 0 0 0,0 0 1 0 0,0 0-1 0 0,0 0 0 0 0,0 0 1 0 0,0 0-1 0 0,0 0 0 0 0,0 0 1 0 0,0 0-1 0 0,0 0 0 0 0,0 0 1 0 0,0 1-1 0 0,0-1 0 0 0,0 0 1 0 0,0 0-1 0 0,0 0 1 0 0,0 0-1 0 0,0 0 0 0 0,0 0 1 0 0,0 0-1 0 0,0 0 0 0 0,0 0 1 0 0,0 0-1 0 0,2 1 55 0 0,-6-2-46 0 0,0 3 114 0 0,7-3-266 0 0,2 0-302 0 0,-7 5 436 0 0,2-4 8 0 0,0 0 0 0 0,0 0 0 0 0,0 0 1 0 0,0 0-1 0 0,0 0 0 0 0,0 0 1 0 0,0 0-1 0 0,0 0 0 0 0,0-1 0 0 0,0 1 1 0 0,0 0-1 0 0,0 0 0 0 0,0 0 0 0 0,0 0 1 0 0,0 0-1 0 0,0 0 0 0 0,0 0 1 0 0,0 0-1 0 0,0 0 0 0 0,0 0 0 0 0,0 0 1 0 0,0 0-1 0 0,0 0 0 0 0,0 0 1 0 0,0-1-1 0 0,0 1 0 0 0,0 0 0 0 0,-1 0 1 0 0,1 0-1 0 0,0 0 0 0 0,0 0 0 0 0,0 0 1 0 0,0 0-1 0 0,0 0 0 0 0,0 0 1 0 0,0 0-1 0 0,0 0 0 0 0,0 0 0 0 0,0 0 1 0 0,0 0-1 0 0,0 0 0 0 0,-1 0 1 0 0,1 0-1 0 0,0 0 0 0 0,0 0 0 0 0,0 0 1 0 0,0 0-1 0 0,0 0 0 0 0,0 0 1 0 0,0 0-1 0 0,0 0 0 0 0,0 0 0 0 0,0 0 1 0 0,0 0-1 0 0,0 0 0 0 0,0 0 0 0 0,-1 1 1 0 0,1-1-1 0 0,0 0 0 0 0,0 0 1 0 0,0 0-1 0 0,0 0 0 0 0,0 0 0 0 0,0 0 1 0 0,0 0-1 0 0,0 0 0 0 0,2 0 26 0 0,-4 0 8 0 0,2 0-51 0 0,0 0 18 0 0,0 0 0 0 0,0 0 0 0 0,0 0 0 0 0,0 0 0 0 0,0 0 0 0 0,0 0 0 0 0,0 0 0 0 0,0 0 0 0 0,0 1 0 0 0,1-1 0 0 0,-1 0 0 0 0,0 0 0 0 0,0 0 0 0 0,0 0 0 0 0,0 0 0 0 0,0 0 0 0 0,0 0 0 0 0,0 0 0 0 0,0 0 0 0 0,0 0 0 0 0,0 0 0 0 0,0 0 0 0 0,0 0 0 0 0,0 0 1 0 0,0 0-1 0 0,0 0 0 0 0,1 0 0 0 0,-1 0 0 0 0,0 0 0 0 0,0 0 0 0 0,0-1 0 0 0,0 1 0 0 0,0 0 0 0 0,0 0 0 0 0,0 0 0 0 0,0 0 0 0 0,0 0 0 0 0,0 0 0 0 0,0 0 0 0 0,0 0 0 0 0,0 0 0 0 0,0 0 0 0 0,0 0 0 0 0,0 0 0 0 0,0 0 0 0 0,1 2-15 0 0,-2-4 39 0 0,0 2 84 0 0,1 0-109 0 0,0 0 0 0 0,0 0 0 0 0,0-1 1 0 0,0 1-1 0 0,0 0 0 0 0,0 0 0 0 0,0 0 0 0 0,0 0 1 0 0,0 0-1 0 0,0 0 0 0 0,0-1 0 0 0,0 1 0 0 0,0 0 1 0 0,0 0-1 0 0,0 0 0 0 0,0 0 0 0 0,0 0 0 0 0,1 0 1 0 0,-1 0-1 0 0,0-1 0 0 0,0 1 0 0 0,0 0 0 0 0,0 0 1 0 0,0 0-1 0 0,0 0 0 0 0,0 0 0 0 0,1 0 0 0 0,-1 0 1 0 0,0 0-1 0 0,0 0 0 0 0,0 0 0 0 0,0 0 0 0 0,0 0 1 0 0,1 0-1 0 0,-1 0 0 0 0,0 0 0 0 0,0 0 0 0 0,0 0 1 0 0,0 0-1 0 0,0 0 0 0 0,0 0 0 0 0,1 0 0 0 0,-1 0 1 0 0,0 0-1 0 0,0 0 0 0 0,0 0 0 0 0,0 0 0 0 0,0 0 1 0 0,1 0-1 0 0,-1 0 0 0 0,0 0 0 0 0,-5 2-55 0 0,6-3 39 0 0,0-1 300 0 0,-1 3-265 0 0,0-1 2 0 0,-3 0-1 0 0,5 0 2 0 0,-1 0-27 0 0,3-5 2 0 0,-8 7-9 0 0,2-1 37 0 0,4-4 131 0 0,0 5-159 0 0,-2-2 58 0 0,0-2 27 0 0,0-9-32 0 0,1 10-59 0 0,-1 0 0 0 0,0-1-1 0 0,0 1 1 0 0,1 0 0 0 0,-1 0-1 0 0,1-1 1 0 0,-1 1-1 0 0,1 0 1 0 0,-1 0 0 0 0,1 0-1 0 0,1-2 1 0 0,-1 2-1 0 0,0 0 0 0 0,0 0-1 0 0,-1-1 1 0 0,1 1 0 0 0,-1 0 0 0 0,1 0 0 0 0,-1 0-1 0 0,1 0 1 0 0,-1-1 0 0 0,1 1 0 0 0,-1-3 0 0 0,1 2 0 0 0,0 0-1 0 0,0-1 1 0 0,0 1 0 0 0,0 0 0 0 0,0 0 0 0 0,1-1 0 0 0,-1 1 0 0 0,1 0-1 0 0,-1 0 1 0 0,1 1 0 0 0,2-4 0 0 0,5-5-71 0 0,-1 1-20 0 0,-7 8 89 0 0,1-1 0 0 0,-1 1 1 0 0,0 0-1 0 0,0-1 0 0 0,0 1 1 0 0,0 0-1 0 0,0-1 0 0 0,0 1 1 0 0,-1-1-1 0 0,2-1 0 0 0,-1 0 5 0 0,0 1-1 0 0,0 0 0 0 0,0 0 1 0 0,1 0-1 0 0,-1 0 0 0 0,1 0 1 0 0,0 1-1 0 0,-1-1 0 0 0,3-2 1 0 0,-2 3 4 0 0,0-1 1 0 0,0 0 0 0 0,0 0-1 0 0,-1 0 1 0 0,1 0 0 0 0,-1 0-1 0 0,3-4 1 0 0,-1-1 10 0 0,1 0 0 0 0,0 0 0 0 0,0 1 0 0 0,5-7-1 0 0,8-11 1 0 0,5-1 16 0 0,-1-1-3 0 0,37-61-95 0 0,-53 80 81 0 0,0 0 0 0 0,0-1-1 0 0,12-9 1 0 0,-11 10-15 0 0,1 1-1 0 0,-2-1 1 0 0,10-14 0 0 0,18-32-31 0 0,-30 49 38 0 0,-1 0 0 0 0,1 1 0 0 0,0-1 0 0 0,4-3 0 0 0,5-7 0 0 0,33-37 179 0 0,11-15-262 0 0,115-132-50 0 0,-35 33 392 0 0,-48 55-33 0 0,69-107 112 0 0,-98 129-290 0 0,38-58 15 0 0,-32 30-45 0 0,-17 19 138 0 0,-7 12-8 0 0,-34 71-139 0 0,9-26-1 0 0,-12 28 35 0 0,0 0 0 0 0,1 1-1 0 0,11-18 1 0 0,-11 20-31 0 0,0 0 0 0 0,-1 0 0 0 0,-1-1-1 0 0,1 1 1 0 0,-1-1 0 0 0,2-17 0 0 0,-1 10 80 0 0,7-21 1 0 0,-5 17-31 0 0,-6 18-61 0 0,1-1-1 0 0,0 0 0 0 0,0 1 0 0 0,0-1 0 0 0,1 1 0 0 0,-1-1 0 0 0,4-5 0 0 0,-3 6-1 0 0,0 0 0 0 0,-1 0 1 0 0,1 0-1 0 0,-1-1 0 0 0,0 1 1 0 0,0 0-1 0 0,1-7 0 0 0,3-10-48 0 0,18-29-56 0 0,-21 44 125 0 0,1 1 0 0 0,0-1 1 0 0,0 1-1 0 0,5-6 0 0 0,8-10-28 0 0,-13 15-3 0 0,1 0 0 0 0,0 0-1 0 0,0 0 1 0 0,9-6 0 0 0,-8 6-10 0 0,-1 1 0 0 0,1-1 1 0 0,5-7-1 0 0,-9 10 17 0 0,1 1 0 0 0,-1 0 0 0 0,0 0 0 0 0,1 0 0 0 0,-1 0 0 0 0,1 0 1 0 0,0 0-1 0 0,2-1 0 0 0,11-7-17 0 0,-13 7 13 0 0,0 0 0 0 0,0 0 0 0 0,0 1 0 0 0,0-1 1 0 0,0 1-1 0 0,0 0 0 0 0,1 0 0 0 0,-1 0 0 0 0,4-2 0 0 0,9-3-31 0 0,-12 4 47 0 0,0-1 0 0 0,1 1 1 0 0,-1-1-1 0 0,0 0 0 0 0,0 1 1 0 0,3-6-1 0 0,14-11 203 0 0,4-4-146 0 0,-22 21-48 0 0,-1 1 0 0 0,0-1 1 0 0,1 0-1 0 0,-1 0 0 0 0,0 0 0 0 0,0 1 1 0 0,0-1-1 0 0,0 0 0 0 0,0-1 1 0 0,0-1-1 0 0,6-11 89 0 0,-6 13-88 0 0,0 0 0 0 0,1 0 1 0 0,-1 0-1 0 0,0 0 0 0 0,0 0 1 0 0,-1 0-1 0 0,1-1 0 0 0,0 1 1 0 0,-1 0-1 0 0,1 0 0 0 0,-1-1 0 0 0,0 1 1 0 0,1-5-1 0 0,-1 5-10 0 0,0 1-1 0 0,0-1 1 0 0,0 1 0 0 0,1-1 0 0 0,-1 1-1 0 0,1-1 1 0 0,-1 1 0 0 0,1 0-1 0 0,1-3 1 0 0,-1 3-2 0 0,0 0-1 0 0,-1-1 0 0 0,1 1 1 0 0,-1-1-1 0 0,1 1 0 0 0,-1 0 1 0 0,1-1-1 0 0,-1 1 0 0 0,0-3 1 0 0,1 0 5 0 0,-1 1 1 0 0,1-1 0 0 0,-1 1-1 0 0,1 0 1 0 0,0-1 0 0 0,2-3 0 0 0,-2 3 3 0 0,1 1 0 0 0,-1-1 1 0 0,0 1-1 0 0,0-1 0 0 0,-1 1 1 0 0,1-6-1 0 0,-1 4-3 0 0,1 0 1 0 0,-1 0-1 0 0,1 0 0 0 0,0 0 0 0 0,0 0 1 0 0,3-5-1 0 0,-4 10-8 0 0,0-1 0 0 0,0 1 0 0 0,0 0 0 0 0,0-1 0 0 0,0 1 0 0 0,0 0 0 0 0,0 0 0 0 0,0-1 0 0 0,0 1 0 0 0,0 0 0 0 0,0 0 0 0 0,0-1 0 0 0,0 1 0 0 0,0 0 0 0 0,0-1 0 0 0,0 1 0 0 0,-1 0 0 0 0,1 0 0 0 0,0-1 0 0 0,0 1 0 0 0,0 0 0 0 0,0 0 0 0 0,-1 0 0 0 0,1-1 0 0 0,0 1 0 0 0,0 0 0 0 0,-1-1-1 0 0,1 1 0 0 0,0 0 0 0 0,0 0-1 0 0,-1 0 1 0 0,1-1 0 0 0,0 1 0 0 0,0 0 0 0 0,0-1-1 0 0,-1 1 1 0 0,1 0 0 0 0,0-1 0 0 0,0 1 0 0 0,0 0-1 0 0,0-1 1 0 0,0 1 0 0 0,0 0 0 0 0,0-1 0 0 0,0 1-1 0 0,0 0 1 0 0,0-1 0 0 0,0 1 0 0 0,0 0 0 0 0,0-1-1 0 0,0 1 1 0 0,0 0 0 0 0,0-1 0 0 0,0 1 0 0 0,0-1-1 0 0,0 1 5 0 0,1 0 0 0 0,-1 0 0 0 0,0-1 0 0 0,0 1 0 0 0,1 0 0 0 0,-1-1 0 0 0,0 1 0 0 0,0-1 0 0 0,0 1 0 0 0,0 0 0 0 0,0-1 0 0 0,0 1 0 0 0,0 0 0 0 0,0-1 0 0 0,0 1 0 0 0,0-1 0 0 0,0 1 0 0 0,0 0 0 0 0,0-1 0 0 0,0 1 0 0 0,0-1 0 0 0,0 1 0 0 0,0 0-1 0 0,0-1 1 0 0,0 1 0 0 0,-1-1-7 0 0,1 1 1 0 0,0 0-1 0 0,0 0 0 0 0,0-1 0 0 0,0 1 0 0 0,0 0 0 0 0,0 0 0 0 0,0 0 0 0 0,0-1 1 0 0,0 1-1 0 0,0 0 0 0 0,0 0 0 0 0,0 0 0 0 0,0-1 0 0 0,0 1 0 0 0,0 0 0 0 0,0 0 0 0 0,1-1 1 0 0,-1 1-1 0 0,0 0 0 0 0,0 0 0 0 0,0 0 0 0 0,0 0 0 0 0,0-1 0 0 0,0 1 0 0 0,0 0 0 0 0,1 0 1 0 0,-1 0-1 0 0,0 0 0 0 0,0-1 0 0 0,0 1 0 0 0,1 0 0 0 0,-1 0 0 0 0,0 0 0 0 0,0 0 0 0 0,0 0 1 0 0,1 0-1 0 0,-1-2 2 0 0,1 3-14 0 0,-1-3-6 0 0,1 0 20 0 0,3-9 55 0 0,-3 7-4 0 0,-1 4-49 0 0,0 0 0 0 0,0-1-1 0 0,0 1 1 0 0,1 0 0 0 0,-1 0-1 0 0,0 0 1 0 0,0-1 0 0 0,0 1-1 0 0,0 0 1 0 0,0 0 0 0 0,0 0-1 0 0,0 0 1 0 0,0-1 0 0 0,0 1-1 0 0,0 0 1 0 0,0 0-1 0 0,0 0 1 0 0,0-1 0 0 0,0 1-1 0 0,0 0 1 0 0,0 0 0 0 0,0 0-1 0 0,0-1 1 0 0,0 1 0 0 0,0 0-1 0 0,-1 0 1 0 0,1 0 0 0 0,0-1-1 0 0,0 1 1 0 0,0 0 0 0 0,0 0-1 0 0,0 0 1 0 0,0 0-1 0 0,-1 0 1 0 0,1-1 0 0 0,0 1 20 0 0,3-4 19 0 0,-3 4-40 0 0,1-1-1 0 0,-1 1 1 0 0,0 0 0 0 0,0 0-1 0 0,1 0 1 0 0,-1 0 0 0 0,0-1 0 0 0,0 1-1 0 0,1 0 1 0 0,-1 0 0 0 0,0 0-1 0 0,0-1 1 0 0,0 1 0 0 0,1 0 0 0 0,-1 0-1 0 0,0-1 1 0 0,0 1 0 0 0,0 0 0 0 0,0 0-1 0 0,0-1 1 0 0,1 1 0 0 0,-1 0-1 0 0,0-1 1 0 0,0 1 0 0 0,0 0 0 0 0,0 0-1 0 0,0-1 1 0 0,0 1 0 0 0,0-4 2 0 0,0 0 1 0 0,1 1-1 0 0,0-1 1 0 0,0 1-1 0 0,0-1 1 0 0,0 1-1 0 0,0 0 1 0 0,3-5-1 0 0,5-19 142 0 0,-6 17-143 0 0,1 1 1 0 0,0-1-1 0 0,0 1 0 0 0,9-15 1 0 0,6-12-22 0 0,-2-11 96 0 0,20-77 1 0 0,-16 21 83 0 0,-18 92-153 0 0,-1 1 23 0 0,0 0 1 0 0,0-20 0 0 0,1 7 1 0 0,-2 17-19 0 0,-1 0 0 0 0,1 0 0 0 0,-1-11 0 0 0,-2-7 35 0 0,1-1 0 0 0,4-33 0 0 0,19-116 204 0 0,-14 133-281 0 0,-6 30 22 0 0,1 0-1 0 0,0-22 0 0 0,-2 28 5 0 0,-1 0 0 0 0,1 1-1 0 0,0-1 1 0 0,0 0 0 0 0,1 1-1 0 0,-1-1 1 0 0,4-4 0 0 0,5-19-12 0 0,-4 6 27 0 0,14-34 1 0 0,-3 11 211 0 0,3 7-217 0 0,-19 33 12 0 0,1 1-19 0 0,-1-1-1 0 0,1 1 1 0 0,0 0 0 0 0,0 0 0 0 0,1-1 0 0 0,-1 1 0 0 0,1 1 0 0 0,0-1 0 0 0,0 0 0 0 0,5-5 0 0 0,-7 9 0 0 0,0-1 1 0 0,-1 0-1 0 0,1 1 1 0 0,0-1-1 0 0,-1 0 1 0 0,1 0-1 0 0,-1 1 1 0 0,1-1-1 0 0,-1 0 1 0 0,1 0 0 0 0,-1 0-1 0 0,1 0 1 0 0,-1 0-1 0 0,0 0 1 0 0,1-1-1 0 0,-1 1-2 0 0,0-1 0 0 0,1 1 0 0 0,0-1 0 0 0,-1 1 0 0 0,1-1 0 0 0,0 1 0 0 0,0-1 0 0 0,0 1 0 0 0,0-1 0 0 0,0 1 0 0 0,1-2 0 0 0,2-1 8 0 0,-3 4 0 0 0,0-1 0 0 0,0 1 0 0 0,-1-1 0 0 0,1 0 0 0 0,0 1 1 0 0,-1-1-1 0 0,1 0 0 0 0,-1 1 0 0 0,1-1 0 0 0,-1 0 1 0 0,1 0-1 0 0,-1 0 0 0 0,1 0 0 0 0,-1 1 0 0 0,0-1 0 0 0,0 0 1 0 0,1-2-1 0 0,-3 1 166 0 0,4 2-36 0 0,-2 0-135 0 0,0-1 0 0 0,0 1 0 0 0,0 0-1 0 0,0 0 1 0 0,-1 0 0 0 0,1 0 0 0 0,0 0-1 0 0,0 1 1 0 0,0-1 0 0 0,0 0 0 0 0,0 0 0 0 0,0 0-1 0 0,0 0 1 0 0,0 0 0 0 0,0 0 0 0 0,0 0-1 0 0,0 0 1 0 0,0 0 0 0 0,0 0 0 0 0,0 0-1 0 0,0 0 1 0 0,0 0 0 0 0,-1 0 0 0 0,1 0-1 0 0,0 0 1 0 0,0 0 0 0 0,0 0 0 0 0,0 0-1 0 0,0 0 1 0 0,0 0 0 0 0,0 0 0 0 0,0 0-1 0 0,0 0 1 0 0,0 1 0 0 0,0-1 0 0 0,0 0-1 0 0,0 0 1 0 0,0 0 0 0 0,0 0 0 0 0,0 0-1 0 0,0 0 1 0 0,0 0 0 0 0,0 0 0 0 0,0 0-1 0 0,0 0 1 0 0,0 0 0 0 0,0 0 0 0 0,0 0-1 0 0,0 0 1 0 0,0 1 0 0 0,0-1 0 0 0,0 0-1 0 0,0 0 1 0 0,0 0 0 0 0,0 0 0 0 0,0 0-1 0 0,0 0 1 0 0,1 0 0 0 0,-1 0 0 0 0,0 0-1 0 0,0 0 1 0 0,0 0 15 0 0,-2-2 22 0 0,0 2 20 0 0,5 0 44 0 0,4-3-289 0 0,12-14 5 0 0,-15 12 185 0 0,3-1-26 0 0,-6 5 26 0 0,0 1 1 0 0,0-1-1 0 0,0 0 0 0 0,0 0 1 0 0,0 0-1 0 0,0 0 0 0 0,0 0 1 0 0,0 0-1 0 0,-1 0 0 0 0,1 0 1 0 0,0 0-1 0 0,-1 0 0 0 0,1 0 1 0 0,-1-1-1 0 0,1 1 0 0 0,-1 0 1 0 0,0 0-1 0 0,0-1 0 0 0,1 1 1 0 0,-1 0-1 0 0,0 0 0 0 0,0-2 1 0 0,11-8 80 0 0,9-35 97 0 0,-13 30-126 0 0,9-26 0 0 0,-3 12-105 0 0,-10 25 54 0 0,0 0 1 0 0,0-1-1 0 0,-1 0 0 0 0,2-7 0 0 0,-3 11-13 0 0,-1-1 1 0 0,1 1-1 0 0,0 0 1 0 0,0 0 0 0 0,1 0-1 0 0,-1 0 1 0 0,0 0-1 0 0,1 0 1 0 0,-1 0-1 0 0,1 0 1 0 0,1-2-1 0 0,-1 3 12 0 0,-1 0 0 0 0,1-1-1 0 0,-1 1 1 0 0,0-1-1 0 0,0 1 1 0 0,0-1 0 0 0,0 1-1 0 0,0-1 1 0 0,0 0 0 0 0,0 1-1 0 0,0-1 1 0 0,-1 0-1 0 0,1 0 1 0 0,-1 0 0 0 0,1 0-1 0 0,-1-2 1 0 0,1 1-4 0 0,-1 0 0 0 0,1-1 0 0 0,0 1 0 0 0,0 0 0 0 0,0 0 0 0 0,0 0 0 0 0,1 0-1 0 0,-1 1 1 0 0,1-1 0 0 0,1-3 0 0 0,8-13-16 0 0,2 1 66 0 0,-11 16-37 0 0,0 0 1 0 0,0-1-1 0 0,0 1 1 0 0,-1 0 0 0 0,1-1-1 0 0,1-4 1 0 0,1 0-27 0 0,0 0 0 0 0,0 1 0 0 0,1-1 0 0 0,0 1 0 0 0,11-11 1 0 0,-16 16-12 0 0,0 0 25 0 0,0 1 1 0 0,0 0-1 0 0,0 0 1 0 0,0-1-1 0 0,0 1 1 0 0,0 0-1 0 0,0 0 1 0 0,0-1-1 0 0,0 1 1 0 0,0 0 0 0 0,0 0-1 0 0,0-1 1 0 0,0 1-1 0 0,1 0 1 0 0,-1 0-1 0 0,0-1 1 0 0,0 1-1 0 0,0 0 1 0 0,0 0-1 0 0,0 0 1 0 0,1-1-1 0 0,-1 1 1 0 0,0 0 0 0 0,0 0-1 0 0,0 0 1 0 0,1 0-1 0 0,-1-1 1 0 0,0 1-1 0 0,0 0 1 0 0,0 0-1 0 0,1 0 1 0 0,-1 0-1 0 0,0 0 1 0 0,0 0 0 0 0,1 0-1 0 0,-1 0 1 0 0,0 0-1 0 0,0 0 1 0 0,1 0-1 0 0,-1 0 1 0 0,2 1 8 0 0,-7 0 69 0 0,3-2-76 0 0,-1 3-5 0 0,2-1 10 0 0,-3-1-49 0 0,4 0 39 0 0,0 0 0 0 0,-1 0-1 0 0,1 0 1 0 0,0 0 0 0 0,0 0-1 0 0,0 0 1 0 0,-1-1 0 0 0,1 1-1 0 0,0 0 1 0 0,0 0 0 0 0,-1 0-1 0 0,1 0 1 0 0,0 0 0 0 0,0 0-1 0 0,0 0 1 0 0,-1 1 0 0 0,1-1-1 0 0,0 0 1 0 0,0 0 0 0 0,-1 0-1 0 0,1 0 1 0 0,0 0 0 0 0,0 0-1 0 0,0 0 1 0 0,-1 0 0 0 0,1 0-1 0 0,0 1 1 0 0,0-1 0 0 0,0 0-1 0 0,0 0 1 0 0,-1 0 0 0 0,1 0-1 0 0,0 1 1 0 0,0-1 0 0 0,0 0-1 0 0,0 0 1 0 0,0 1 0 0 0,-21 8-509 0 0,0 8 88 0 0,15-12 367 0 0,0-1 0 0 0,1 1 0 0 0,-7 7 0 0 0,-7 8-146 0 0,-41 33 0 0 0,33-31 159 0 0,-112 112 91 0 0,-8 2-247 0 0,50-49 84 0 0,38-37 5 0 0,-98 65 0 0 0,62-49 71 0 0,56-39 48 0 0,-44 20-1 0 0,-7 5 16 0 0,34-18-29 0 0,-55 38-135 0 0,46-27 86 0 0,38-26 23 0 0,-41 33 0 0 0,51-37 23 0 0,-1-1 0 0 0,-31 17 0 0 0,14-9 8 0 0,31-18 15 0 0,4-3-15 0 0,0-1 1 0 0,-1 1-1 0 0,1-1 1 0 0,-1 1-1 0 0,1-1 1 0 0,0 1 0 0 0,-1-1-1 0 0,1 1 1 0 0,-1-1-1 0 0,0 0 1 0 0,1 1 0 0 0,-1-1-1 0 0,1 0 1 0 0,-1 1-1 0 0,0-1 1 0 0,1 0-1 0 0,-2 0 1 0 0,2 0-14 0 0,1 3-34 0 0,4-5-38 0 0,2-4-169 0 0,84-44 94 0 0,5-24 228 0 0,-32 23 15 0 0,-54 44-70 0 0,201-148 99 0 0,-134 106-110 0 0,30-23-2 0 0,10-15 47 0 0,71-56 60 0 0,-95 75-17 0 0,-9 7-73 0 0,28-31 104 0 0,-82 69-170 0 0,40-24 0 0 0,-13 10-35 0 0,-36 21 77 0 0,28-27 0 0 0,-34 28 87 0 0,2 0 0 0 0,34-23 0 0 0,-32 21-44 0 0,-10 13 40 0 0,-18 3 56 0 0,9 1-131 0 0,0 0 0 0 0,0 0 0 0 0,0 0 0 0 0,0 1-1 0 0,0-1 1 0 0,-1 0 0 0 0,1 0 0 0 0,0 1-1 0 0,0-1 1 0 0,0 0 0 0 0,0 0 0 0 0,0 1 0 0 0,0-1-1 0 0,0 0 1 0 0,0 0 0 0 0,0 1 0 0 0,0-1-1 0 0,0 0 1 0 0,0 1 0 0 0,0-1 0 0 0,0 0-1 0 0,0 0 1 0 0,0 1 0 0 0,0-1 0 0 0,0 0 0 0 0,0 0-1 0 0,0 1 1 0 0,1-1 0 0 0,-1 0 0 0 0,0 1-1 0 0,0-1-57 0 0,4 13-742 0 0,8 29 526 0 0,21 70 163 0 0,-3-4 189 0 0,34 126-236 0 0,-60-215 161 0 0,-2-8 1 0 0,10 30 14 0 0,18 61-80 0 0,-22-74 43 0 0,19 69 174 0 0,-16-69-74 0 0,-11-27-78 0 0,0 0 0 0 0,1 0 0 0 0,-1 0 0 0 0,0 0 0 0 0,1 0 0 0 0,-1 0 0 0 0,1 0 0 0 0,-1 0 0 0 0,1-1 0 0 0,0 1 0 0 0,-1 0 0 0 0,2 1 0 0 0,-1-1 16 0 0,0-1-16 0 0,0 2 3 0 0,-1-2-7 0 0,0 0 1 0 0,0 0 0 0 0,0 0 0 0 0,0 0-1 0 0,0 0 1 0 0,0 0 0 0 0,0 0-1 0 0,0 0 1 0 0,0 0 0 0 0,0 0 0 0 0,0 0-1 0 0,0 0 1 0 0,0 0 0 0 0,0 0-1 0 0,0 0 1 0 0,0 0 0 0 0,0 0-1 0 0,0 0 1 0 0,-1 0 0 0 0,1 0 0 0 0,0 0-1 0 0,0 0 1 0 0,0 0 0 0 0,0 0-1 0 0,0 0 1 0 0,0 0 0 0 0,0 0 0 0 0,0 0-1 0 0,0 0 1 0 0,0 0 0 0 0,0 0-1 0 0,0 0 1 0 0,0 0 0 0 0,0 0 0 0 0,0 0-1 0 0,0 1 1 0 0,0-2 4 0 0,0 1-1 0 0,0 0 1 0 0,0 0 0 0 0,0 0 0 0 0,0 0-1 0 0,0 0 1 0 0,1 0 0 0 0,-1 0 0 0 0,0 0-1 0 0,0 0 1 0 0,0 0 0 0 0,0 0-1 0 0,0 0 1 0 0,0 0 0 0 0,0 0 0 0 0,0 0-1 0 0,0 0 1 0 0,0 0 0 0 0,0 0 0 0 0,0-1-1 0 0,0 1 1 0 0,0 0 0 0 0,0 0-1 0 0,0 0 1 0 0,0 0 0 0 0,0 0 0 0 0,0 0-1 0 0,0 0 1 0 0,0 0 0 0 0,0 0 0 0 0,0 0-1 0 0,0-1 1 0 0,0 1 0 0 0,0 0 0 0 0,0 0-1 0 0,0 0 1 0 0,0 0 0 0 0,0 0-1 0 0,0 0 1 0 0,0 0 0 0 0,0 0 0 0 0,0 0-1 0 0,0 0 1 0 0,0 0 0 0 0,0 0 0 0 0,0-1-1 0 0,0 1 1 0 0,0 0 0 0 0,0 0-1 0 0,0 0 1 0 0,0 0 0 0 0,0 0 0 0 0,-1 0-1 0 0,1 0 1 0 0,0 0 0 0 0,0 0 0 0 0,0 0-1 0 0,0 0 1 0 0,1 1 298 0 0,-5-1-124 0 0,4 0-84 0 0,0 0 9 0 0,0 0-87 0 0,0 0 0 0 0,0-1 1 0 0,0 1-1 0 0,0 0 0 0 0,0 0 1 0 0,0 0-1 0 0,0 0 1 0 0,0 0-1 0 0,0-1 0 0 0,0 1 1 0 0,-1 0-1 0 0,1 0 0 0 0,0 0 1 0 0,0 0-1 0 0,0 0 1 0 0,0 0-1 0 0,0 0 0 0 0,0-1 1 0 0,0 1-1 0 0,0 0 0 0 0,0 0 1 0 0,-1 0-1 0 0,1 0 1 0 0,0 0-1 0 0,0 0 0 0 0,0 0 1 0 0,0 0-1 0 0,0 0 0 0 0,0 0 1 0 0,-1 0-1 0 0,1 0 1 0 0,0 0-1 0 0,0 0 0 0 0,0 0 1 0 0,0 0-1 0 0,0 0 0 0 0,-1 0 1 0 0,1 0-1 0 0,0 0 1 0 0,0 0-1 0 0,0 0 0 0 0,0 0 1 0 0,0 0-1 0 0,-1 0 0 0 0,1 0 1 0 0,0 0-1 0 0,0 0 1 0 0,0 0-1 0 0,0 0 0 0 0,0 0 1 0 0,0 0-1 0 0,-1 1 0 0 0,0-2 26 0 0,0 1-1 0 0,0 0 0 0 0,0-1 1 0 0,0 1-1 0 0,0-1 0 0 0,0 1 1 0 0,0-1-1 0 0,0 1 0 0 0,0-1 1 0 0,1 1-1 0 0,-1-1 0 0 0,0 0 1 0 0,0 0-1 0 0,-1-1 0 0 0,-14-17 158 0 0,4 4-89 0 0,3 6-101 0 0,5 5-17 0 0,0-1 1 0 0,-1 1-1 0 0,0 0 1 0 0,0 0-1 0 0,-7-4 1 0 0,-5-3-44 0 0,-19-16 1 0 0,22 16-30 0 0,-27-16-1 0 0,6 6 30 0 0,15 9 4 0 0,-24-10 1 0 0,-46-23-1 0 0,-13-5 14 0 0,-49-22-69 0 0,122 57-8 0 0,-1 2 126 0 0,-42-13 0 0 0,14 5-150 0 0,-72-30-52 0 0,96 33 158 0 0,12 5 108 0 0,22 12-75 0 0,-1 0 0 0 0,1 0 0 0 0,-1 0 0 0 0,1 0 0 0 0,0 0 0 0 0,0-1 0 0 0,-1 1 0 0 0,1 0 0 0 0,0-1 0 0 0,0 1-1 0 0,0-1 1 0 0,0 1 0 0 0,1-1 0 0 0,-1 0 0 0 0,-1-2 0 0 0,2 4 2 0 0,8-9-199 0 0,-6 8 97 0 0,1-1-1 0 0,-1 1 1 0 0,1 0-1 0 0,-1-1 1 0 0,1 1-1 0 0,0 1 1 0 0,-1-1-1 0 0,1 0 1 0 0,0 1-1 0 0,-1-1 1 0 0,1 1-1 0 0,0 0 1 0 0,4 0-1 0 0,44 2-1 0 0,-47-1 48 0 0,21 2-12 0 0,-1 1 0 0 0,0 1 0 0 0,0 1 0 0 0,28 12 0 0 0,87 45-237 0 0,-71-31 234 0 0,-58-26 14 0 0,0 0-1 0 0,0 0 0 0 0,0 1 1 0 0,12 11-1 0 0,9 7-50 0 0,12 13-11 0 0,28 16-61 0 0,-64-49 168 0 0,9 9-22 0 0,32 17 0 0 0,-38-25 19 0 0,0 0 0 0 0,1-1 0 0 0,0 0 0 0 0,0-1 0 0 0,0 0 0 0 0,0-1 0 0 0,1 0-1 0 0,16 2 1 0 0,-13-4-186 0 0,-1 0 0 0 0,1 0 0 0 0,28-5 0 0 0,-18 1-394 0 0,35-12 0 0 0,-49 12 503 0 0,0-1 0 0 0,0-1 0 0 0,-1 0 0 0 0,1-1 0 0 0,13-10 1 0 0,0 0-74 0 0,-12 8-45 0 0,-1 0 1 0 0,0 0-1 0 0,19-20 1 0 0,-17 13-213 0 0,-6 8 210 0 0,-1 1 0 0 0,9-15 0 0 0,-13 18-196 0 0,0 0 0 0 0,-1 0 1 0 0,1 0-1 0 0,-1 0 0 0 0,0-1 0 0 0,0 1 1 0 0,0-1-1 0 0,-1 1 0 0 0,1 0 1 0 0,-1-1-1 0 0,1-3 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22.360"/>
    </inkml:context>
    <inkml:brush xml:id="br0">
      <inkml:brushProperty name="width" value="0.1" units="cm"/>
      <inkml:brushProperty name="height" value="0.1" units="cm"/>
      <inkml:brushProperty name="color" value="#E71224"/>
    </inkml:brush>
  </inkml:definitions>
  <inkml:trace contextRef="#ctx0" brushRef="#br0">379 1397 2977 0 0,'1'0'42'0'0,"-1"0"1"0"0,0 0-1 0 0,1-1 1 0 0,-1 1-1 0 0,0 0 1 0 0,1 0-1 0 0,-1 0 1 0 0,0-1 0 0 0,1 1-1 0 0,-1 0 1 0 0,0 0-1 0 0,1 0 1 0 0,-1 0-1 0 0,0 0 1 0 0,1 0-1 0 0,-1 0 1 0 0,1 0-1 0 0,-1 0 1 0 0,0 0 0 0 0,1 0-1 0 0,-1 0 1 0 0,1 0-1 0 0,-1 0 1 0 0,0 0-1 0 0,1 0 1 0 0,-1 0-1 0 0,0 0 1 0 0,1 0-1 0 0,-1 1 1 0 0,20 4-769 0 0,-10-3 1317 0 0,-21-5 653 0 0,8 0-1283 0 0,-1 1 0 0 0,1 0 0 0 0,0-1 0 0 0,-1 2 0 0 0,0-1 0 0 0,1 0 0 0 0,-7-1 0 0 0,5 1 33 0 0,0 0 1 0 0,0 0-1 0 0,0 0 0 0 0,1-1 0 0 0,-6-3 1 0 0,-15-12 102 0 0,-1 1 0 0 0,-51-24-1 0 0,63 34-215 0 0,0 1-1 0 0,0 0 0 0 0,-25-5 1 0 0,35 11 21 0 0,1 0-1 0 0,-1 0 1 0 0,0 0 0 0 0,0 0 0 0 0,1 1 0 0 0,-1 0-1 0 0,0 0 1 0 0,1 0 0 0 0,-1 0 0 0 0,1 0 0 0 0,-1 1-1 0 0,1-1 1 0 0,0 1 0 0 0,-1 0 0 0 0,1 0 0 0 0,0 0-1 0 0,0 1 1 0 0,-5 4 0 0 0,5 0-1 0 0,-1-1 0 0 0,1 1 0 0 0,0 0 0 0 0,0 1 0 0 0,1-1 0 0 0,0 0 0 0 0,0 1 0 0 0,-1 14 0 0 0,-5 19-90 0 0,1-18 131 0 0,1 1 0 0 0,1 0 0 0 0,1 0 1 0 0,1 1-1 0 0,1 45 0 0 0,4-25 5 0 0,-1-9-4 0 0,10 57 0 0 0,-10-87 47 0 0,1 0 0 0 0,-1-1 0 0 0,1 0 0 0 0,1 0-1 0 0,-1 1 1 0 0,1-1 0 0 0,0 0 0 0 0,0-1 0 0 0,1 1-1 0 0,-1-1 1 0 0,7 7 0 0 0,-4-5 9 0 0,1-1 0 0 0,-1 0 0 0 0,1 0 1 0 0,0 0-1 0 0,0-1 0 0 0,0 0 0 0 0,12 4 0 0 0,-13-6 26 0 0,0-1 0 0 0,-1 0 0 0 0,1 0 1 0 0,0 0-1 0 0,0-1 0 0 0,0 0 0 0 0,0 0 0 0 0,0 0 0 0 0,0-1 0 0 0,0 0 1 0 0,0 0-1 0 0,9-3 0 0 0,1-1 81 0 0,-1-1 0 0 0,0-1 1 0 0,19-11-1 0 0,-11 6-9 0 0,-15 8-57 0 0,-1 1 1 0 0,0-2-1 0 0,9-5 1 0 0,-2-1 75 0 0,1-1 0 0 0,-1 0 1 0 0,-1-1-1 0 0,23-28 0 0 0,-23 23 0 0 0,0 1 77 0 0,-1 0-1 0 0,-1-1 1 0 0,10-21 0 0 0,-14 26-14 0 0,-1-1 0 0 0,-1 0-1 0 0,-1 0 1 0 0,5-24 0 0 0,-8 28-48 0 0,0 5-43 0 0,0 1 0 0 0,0-1 1 0 0,-1 1-1 0 0,0-1 0 0 0,0 0 1 0 0,0 1-1 0 0,-1-8 0 0 0,1 12-83 0 0,-2-7 60 0 0,0 1 0 0 0,1 0-1 0 0,0-11 1 0 0,2 11-116 0 0,-3 6-183 0 0,-5 3 159 0 0,7-2 62 0 0,0-1-1 0 0,-1 0 1 0 0,1 0-1 0 0,0 1 1 0 0,-1-1-1 0 0,1 0 1 0 0,0 1-1 0 0,0-1 1 0 0,-1 0-1 0 0,1 1 1 0 0,0-1-1 0 0,0 1 1 0 0,-1-1 0 0 0,1 1-1 0 0,0-1 1 0 0,0 0-1 0 0,0 1 1 0 0,0-1-1 0 0,0 1 1 0 0,0-1-1 0 0,0 1 1 0 0,0-1-1 0 0,0 1 1 0 0,-2 6-356 0 0,0-4 266 0 0,1 0 0 0 0,0 0 0 0 0,0-1 0 0 0,1 1 0 0 0,-1 0 0 0 0,0 0 0 0 0,1 0 0 0 0,0-1 0 0 0,0 1 0 0 0,0 0 0 0 0,0 5 0 0 0,-1 11 9 0 0,0-3 71 0 0,0 1 0 0 0,3 32 1 0 0,1-1-31 0 0,-3-42 44 0 0,-1-3 1 0 0,1 1-1 0 0,0-1 1 0 0,0 1-1 0 0,1-1 1 0 0,-1 1-1 0 0,1-1 0 0 0,0 1 1 0 0,0-1-1 0 0,0 0 1 0 0,0 1-1 0 0,0-1 1 0 0,4 5-1 0 0,0 2-27 0 0,-2-4 12 0 0,0-1-1 0 0,1 1 1 0 0,5 6-1 0 0,-8-10 23 0 0,1-1-1 0 0,0 1 0 0 0,0 0 1 0 0,0-1-1 0 0,0 1 1 0 0,0-1-1 0 0,1 0 1 0 0,-1 0-1 0 0,0 0 1 0 0,0 0-1 0 0,1 0 1 0 0,2 1-1 0 0,11 2 27 0 0,-9-2 0 0 0,-1 0-1 0 0,0-1 1 0 0,1 1 0 0 0,0-1 0 0 0,-1-1 0 0 0,1 1-1 0 0,0-1 1 0 0,-1 0 0 0 0,1-1 0 0 0,9-1 0 0 0,-2-2 21 0 0,-1 0 1 0 0,-1-1-1 0 0,1 0 1 0 0,18-12-1 0 0,47-33-7 0 0,-64 41-43 0 0,29-22 74 0 0,-1-1 0 0 0,-1-2-1 0 0,-2-2 1 0 0,-1-1 0 0 0,44-58 0 0 0,-63 70-9 0 0,14-18 150 0 0,52-91-1 0 0,-65 96-108 0 0,13-23 74 0 0,-3-1-1 0 0,33-100 0 0 0,-42 92-182 0 0,6-16 159 0 0,25-150-1 0 0,-44 155-36 0 0,-1-83-1 0 0,-8 150-44 0 0,-1 1 0 0 0,0-1-1 0 0,-1 1 1 0 0,0-1 0 0 0,-1 1 0 0 0,0 0-1 0 0,-1 0 1 0 0,-1 1 0 0 0,0 0 0 0 0,-8-12-1 0 0,12 20-35 0 0,-1 1 0 0 0,1 0 1 0 0,-1 0-1 0 0,0 0 0 0 0,0 0 0 0 0,0 1 0 0 0,0-1 0 0 0,-1 1 0 0 0,1 0 0 0 0,-1 0 0 0 0,1 0 0 0 0,-1 0 0 0 0,0 0 0 0 0,-4-1 0 0 0,1 2-120 0 0,0-1-1 0 0,0 1 1 0 0,0 0-1 0 0,1 0 1 0 0,-1 1-1 0 0,0 0 1 0 0,-12 1-1 0 0,15 0 25 0 0,0 0 0 0 0,0 0-1 0 0,1 1 1 0 0,-1-1-1 0 0,0 1 1 0 0,1 0 0 0 0,-1 0-1 0 0,1 0 1 0 0,0 0-1 0 0,0 1 1 0 0,0-1 0 0 0,0 1-1 0 0,-4 4 1 0 0,-5 7-53 0 0,-16 25-1 0 0,21-30 80 0 0,-3 8-47 0 0,0 0 1 0 0,-14 35 0 0 0,-10 42-48 0 0,29-77 113 0 0,-16 56-10 0 0,3 1 0 0 0,-12 116 0 0 0,-14 88-28 0 0,-7 56 33 0 0,37-208 24 0 0,-16 226-66 0 0,32-106 111 0 0,2-194-7 0 0,3-1 1 0 0,21 88-1 0 0,-22-120-19 0 0,1-1 0 0 0,0 0 0 0 0,2-1 0 0 0,0 1 0 0 0,1-2 0 0 0,20 27 0 0 0,-26-39-18 0 0,-1 0-1 0 0,1 0 1 0 0,1-1-1 0 0,-1 0 0 0 0,0 1 1 0 0,1-2-1 0 0,0 1 1 0 0,-1 0-1 0 0,1-1 1 0 0,0 0-1 0 0,0 0 0 0 0,1-1 1 0 0,4 2-1 0 0,-3-2 18 0 0,0 1-1 0 0,0-1 0 0 0,-1-1 0 0 0,1 1 1 0 0,0-1-1 0 0,0-1 0 0 0,0 1 1 0 0,0-1-1 0 0,-1 0 0 0 0,8-3 1 0 0,7-2 82 0 0,-1-2 0 0 0,0 0 1 0 0,-1-1-1 0 0,0-1 0 0 0,-1-1 1 0 0,34-25-1 0 0,-26 14-94 0 0,22-19 38 0 0,60-64-1 0 0,-54 40 79 0 0,-2-3 0 0 0,84-147-1 0 0,-33-5 184 0 0,-13-25 96 0 0,-51 133-284 0 0,43-148 36 0 0,-63 186-6 0 0,13-119-1 0 0,-31 183-122 0 0,8-133 561 0 0,-9 127-497 0 0,-1 1-1 0 0,-1-1 0 0 0,0 0 1 0 0,-1 1-1 0 0,0 0 0 0 0,-2-1 1 0 0,-5-14-1 0 0,-6-8 41 0 0,12 25-28 0 0,-2 0 0 0 0,1 0 0 0 0,-2 1 0 0 0,1-1 0 0 0,-2 1 0 0 0,0 1 0 0 0,-16-20 0 0 0,15 22-96 0 0,0 1 0 0 0,0 0 0 0 0,-1 0 0 0 0,-16-9-1 0 0,22 15-79 0 0,-1 0-1 0 0,0-1 0 0 0,0 1 0 0 0,0 1 1 0 0,0-1-1 0 0,0 1 0 0 0,0 0 1 0 0,0 0-1 0 0,0 0 0 0 0,-1 1 0 0 0,1 0 1 0 0,0 0-1 0 0,-6 1 0 0 0,-6 1-216 0 0,15-3 250 0 0,0 1 0 0 0,0 0 1 0 0,0 1-1 0 0,0-1 0 0 0,-1 0 0 0 0,1 1 0 0 0,0-1 0 0 0,0 1 0 0 0,0-1 0 0 0,0 1 0 0 0,0 0 0 0 0,0 0 0 0 0,0 0 1 0 0,1 0-1 0 0,-1 0 0 0 0,0 1 0 0 0,0-1 0 0 0,1 0 0 0 0,-1 1 0 0 0,1-1 0 0 0,-1 1 0 0 0,1 0 0 0 0,-2 2 1 0 0,-2 4-81 0 0,1-1 0 0 0,0 2 0 0 0,0-1 0 0 0,1 0 0 0 0,0 1 0 0 0,-2 12 0 0 0,-7 55-52 0 0,8-40 119 0 0,-12 241-117 0 0,11-115 213 0 0,4 104 70 0 0,4-48-17 0 0,-5-77-65 0 0,0 2 78 0 0,3-57-148 0 0,4 66 33 0 0,-1-122 3 0 0,12 55-1 0 0,-12-71 20 0 0,0-1 0 0 0,1 1 0 0 0,0-1 0 0 0,13 22 0 0 0,-16-30-25 0 0,2 0 1 0 0,-1-1-1 0 0,1 1 0 0 0,-1-1 0 0 0,1 0 0 0 0,0 0 1 0 0,1-1-1 0 0,-1 1 0 0 0,1-1 0 0 0,-1 0 1 0 0,1 0-1 0 0,0-1 0 0 0,0 1 0 0 0,0-1 0 0 0,6 2 1 0 0,-2-2 6 0 0,1 0 0 0 0,-1-1 0 0 0,0 0 0 0 0,0 0 0 0 0,1-1 0 0 0,-1 0 0 0 0,1-1 0 0 0,-1 0 0 0 0,16-4 0 0 0,-6 0 42 0 0,1-1 1 0 0,-1-1 0 0 0,26-13-1 0 0,-17 4 27 0 0,-1-2 0 0 0,0 0 0 0 0,-2-2 0 0 0,0-1 0 0 0,-1-1 0 0 0,23-26 0 0 0,-31 28 47 0 0,-1 0 1 0 0,14-24-1 0 0,-6 8 18 0 0,-1 0 48 0 0,-1-2 0 0 0,-2-1 1 0 0,-1 0-1 0 0,-3-2 0 0 0,15-57 0 0 0,-25 81-112 0 0,1-2 88 0 0,-1 0 0 0 0,-1-1 0 0 0,0 1 0 0 0,0-27 1 0 0,-4 45-109 0 0,0-1 0 0 0,0 1 0 0 0,-1 0 0 0 0,1-1 0 0 0,0 1-1 0 0,-1-1 1 0 0,1 1 0 0 0,-1 0 0 0 0,1-1 0 0 0,-1 1 0 0 0,1 0 0 0 0,-3-3 0 0 0,3 4-30 0 0,0 0 0 0 0,0-1 0 0 0,-1 1 0 0 0,1 0 0 0 0,0 0 0 0 0,0 0 0 0 0,-1-1 0 0 0,1 1 0 0 0,0 0 0 0 0,0 0 0 0 0,-1 0 0 0 0,1 0 0 0 0,0 0 0 0 0,0 0 0 0 0,-1 0 0 0 0,1 0 0 0 0,0-1 0 0 0,0 1 0 0 0,-1 0 0 0 0,1 0 1 0 0,0 0-1 0 0,-1 0 0 0 0,1 0 0 0 0,0 0 0 0 0,-1 1 0 0 0,0-1-16 0 0,1 0 1 0 0,-1 1 0 0 0,0-1 0 0 0,1 1 0 0 0,-1-1 0 0 0,1 1 0 0 0,-1-1-1 0 0,1 1 1 0 0,-1 0 0 0 0,1-1 0 0 0,-1 1 0 0 0,1 0 0 0 0,0-1 0 0 0,-1 2-1 0 0,-2 5-311 0 0,0 1 0 0 0,1-1 0 0 0,0 0 0 0 0,1 1 0 0 0,-1 0 0 0 0,1-1 0 0 0,1 12 0 0 0,-7 70 84 0 0,1-1 135 0 0,0 46-74 0 0,2-56 150 0 0,4-43-108 0 0,2 0 0 0 0,7 38 0 0 0,-5-37-39 0 0,-2-28 125 0 0,-1 0 1 0 0,1 0 0 0 0,0 0-1 0 0,1 0 1 0 0,-1 0 0 0 0,2-1-1 0 0,-1 1 1 0 0,1-1 0 0 0,0 0-1 0 0,1 0 1 0 0,-1 0 0 0 0,7 6-1 0 0,-8-10 54 0 0,0-1-1 0 0,1 1 0 0 0,-1-1 1 0 0,0 0-1 0 0,1 0 1 0 0,-1 0-1 0 0,1 0 0 0 0,0-1 1 0 0,0 1-1 0 0,0-1 1 0 0,0 0-1 0 0,0 0 0 0 0,0-1 1 0 0,0 1-1 0 0,0-1 1 0 0,0 0-1 0 0,0 0 0 0 0,0 0 1 0 0,0 0-1 0 0,0-1 1 0 0,0 0-1 0 0,6-1 0 0 0,-1-1 161 0 0,0 0-1 0 0,0-1 0 0 0,0 0 0 0 0,-1 0 1 0 0,0-1-1 0 0,0 0 0 0 0,0 0 0 0 0,11-10 0 0 0,-7 4 27 0 0,0-1 0 0 0,0-1-1 0 0,-1 0 1 0 0,-1 0-1 0 0,-1-1 1 0 0,1-1 0 0 0,-2 1-1 0 0,0-1 1 0 0,-1-1 0 0 0,8-25-1 0 0,-8 18-72 0 0,22-86 381 0 0,-24 87-362 0 0,-1-1 0 0 0,1-44 0 0 0,-5 16 17 0 0,1 1 35 0 0,-2 1-1 0 0,-11-72 1 0 0,9 105-251 0 0,0-1 0 0 0,1-20 0 0 0,-3 24-158 0 0,4 10-42 0 0,4 6-73 0 0,-8 19-1613 0 0,5-12 1690 0 0,2-1-1 0 0,-1 1 0 0 0,1 0 0 0 0,7 19 1 0 0,-4-16 154 0 0,-2 0 1 0 0,4 17-1 0 0,24 183-304 0 0,-25-143 298 0 0,-5-46 56 0 0,1-1 0 0 0,7 34 0 0 0,-4-38-1 0 0,1 1 1 0 0,0-2 0 0 0,13 26 0 0 0,-15-36 26 0 0,0-1 0 0 0,0 0 0 0 0,1 0 0 0 0,0-1 0 0 0,1 1 0 0 0,-1-1 1 0 0,1 0-1 0 0,0 0 0 0 0,1-1 0 0 0,12 9 0 0 0,-8-7-4 0 0,-8-5 17 0 0,0 0 0 0 0,0 0 0 0 0,0 0 0 0 0,0 0 0 0 0,0-1 0 0 0,0 1 1 0 0,1-1-1 0 0,-1 0 0 0 0,1 1 0 0 0,-1-2 0 0 0,1 1 0 0 0,-1 0 0 0 0,7-1 0 0 0,-2-1 100 0 0,0-1 0 0 0,0 0 0 0 0,0-1 0 0 0,0 0 1 0 0,0 0-1 0 0,-1 0 0 0 0,1-1 0 0 0,-1 0 0 0 0,0-1 0 0 0,0 0 1 0 0,-1 0-1 0 0,1 0 0 0 0,6-8 0 0 0,3-5 158 0 0,0 0 1 0 0,-1-1-1 0 0,18-28 0 0 0,-16 17-81 0 0,0 0 0 0 0,-2-2 0 0 0,-2 1 1 0 0,-1-2-1 0 0,14-58 0 0 0,4-51 621 0 0,22-264 0 0 0,-35 219-659 0 0,-1 1 66 0 0,-12 121-120 0 0,2-100 62 0 0,-7 114-65 0 0,-8-121 160 0 0,6 139-203 0 0,-2 0 0 0 0,-2 0-1 0 0,-11-35 1 0 0,15 61-3 0 0,0 0 0 0 0,0 1 0 0 0,-8-11-1 0 0,-7-15 325 0 0,18 31-378 0 0,0 1 0 0 0,0-1 1 0 0,0 0-1 0 0,-1 1 0 0 0,1-1 1 0 0,0 0-1 0 0,-1 1 0 0 0,1-1 0 0 0,0 1 1 0 0,-1-1-1 0 0,1 1 0 0 0,0-1 1 0 0,-1 0-1 0 0,1 1 0 0 0,-1 0 0 0 0,1-1 1 0 0,-1 1-1 0 0,0-1 0 0 0,1 1 0 0 0,-1 0 1 0 0,1-1-1 0 0,-1 1 0 0 0,0 0 1 0 0,1-1-1 0 0,-1 1 0 0 0,1 0 0 0 0,-1 0 1 0 0,0 0-1 0 0,0 0 0 0 0,1 0 1 0 0,-1 0-1 0 0,0 0 0 0 0,1 0 0 0 0,-1 0 1 0 0,0 0-1 0 0,1 0 0 0 0,-1 0 1 0 0,0 0-1 0 0,1 0 0 0 0,-1 1 0 0 0,0-1 1 0 0,1 0-1 0 0,-1 0 0 0 0,1 1 1 0 0,-1-1-1 0 0,1 1 0 0 0,-1-1 0 0 0,0 0 1 0 0,1 1-1 0 0,-1-1 0 0 0,1 1 1 0 0,0-1-1 0 0,-1 1 0 0 0,1-1 0 0 0,-1 1 1 0 0,1 0-1 0 0,0-1 0 0 0,-1 1 1 0 0,1 1-1 0 0,-10 11-722 0 0,9-12 698 0 0,-1 1 0 0 0,1 0 0 0 0,0 0 0 0 0,-1 0-1 0 0,1 0 1 0 0,0 0 0 0 0,0 0 0 0 0,-1 3 0 0 0,-31 85-386 0 0,21-61 334 0 0,1-1 1 0 0,-9 41 0 0 0,-40 390-617 0 0,54-391 627 0 0,-4 123-84 0 0,10-64 112 0 0,8 105-16 0 0,17-36-159 0 0,-23-183 220 0 0,0 1 1 0 0,2 0 0 0 0,-1-1 0 0 0,2 1-1 0 0,0-1 1 0 0,0 0 0 0 0,2-1 0 0 0,-1 1-1 0 0,1-1 1 0 0,1-1 0 0 0,0 1 0 0 0,1-1-1 0 0,0-1 1 0 0,17 16 0 0 0,-22-23 42 0 0,0-1-1 0 0,-1 0 1 0 0,1 0 0 0 0,0 0-1 0 0,0-1 1 0 0,0 1 0 0 0,0-1 0 0 0,1 0-1 0 0,-1 0 1 0 0,0-1 0 0 0,0 1 0 0 0,1-1-1 0 0,4 0 1 0 0,2 0 104 0 0,0-1 0 0 0,1 0 0 0 0,20-4-1 0 0,-19 0 22 0 0,1 0 0 0 0,-1-1-1 0 0,0 0 1 0 0,0-1-1 0 0,21-15 1 0 0,-21 12-7 0 0,-1-1 0 0 0,-1 0 0 0 0,12-13 0 0 0,11-11 98 0 0,-5 5-95 0 0,-1-1 0 0 0,27-41 0 0 0,-14 18 57 0 0,6-3-122 0 0,85-80 0 0 0,-110 115-132 0 0,-12 12-15 0 0,0 0 0 0 0,1 1 0 0 0,0 0 0 0 0,0 1 0 0 0,14-8 0 0 0,22-5-588 0 0,-46 20 623 0 0,-1 1 0 0 0,0 0 0 0 0,0 0 0 0 0,1 0 0 0 0,-1 0 0 0 0,0 0 0 0 0,1 0 1 0 0,-1 0-1 0 0,0 0 0 0 0,1 0 0 0 0,-1 0 0 0 0,0 0 0 0 0,1 0 0 0 0,-1 0 0 0 0,0 0 1 0 0,1 0-1 0 0,-1 0 0 0 0,0 0 0 0 0,1 0 0 0 0,-1 0 0 0 0,0 1 0 0 0,0-1 0 0 0,1 0 1 0 0,-1 0-1 0 0,0 0 0 0 0,0 0 0 0 0,1 1 0 0 0,-1-1 0 0 0,0 0 0 0 0,0 0 0 0 0,1 1 0 0 0,-1-1 1 0 0,0 0-1 0 0,0 0 0 0 0,0 1 0 0 0,0-1 0 0 0,1 0 0 0 0,-1 1 0 0 0,0-1 0 0 0,4 14-950 0 0,-4-11 789 0 0,3 7 111 0 0,-1 1 0 0 0,-1-1 0 0 0,0 1 0 0 0,0 0-1 0 0,-1-1 1 0 0,-1 17 0 0 0,-2-18 79 0 0,2-8 0 0 0,1 0 1 0 0,-1 0 0 0 0,1 0-1 0 0,0 0 1 0 0,-1 0 0 0 0,1 0-1 0 0,0 0 1 0 0,0 0 0 0 0,0 0-1 0 0,0 0 1 0 0,0 0-1 0 0,0 0 1 0 0,0 1 0 0 0,0 0 0 0 0,0 0 1 0 0,0-1-1 0 0,0 1 0 0 0,0 0 1 0 0,0 0-1 0 0,-1-1 1 0 0,1 1-1 0 0,0 0 1 0 0,-1-1-1 0 0,-1 3 1 0 0,-2 11 167 0 0,5-15-148 0 0,-1 0 1 0 0,0 0-1 0 0,0 0 0 0 0,0 0 0 0 0,0 0 0 0 0,0 0 1 0 0,1 0-1 0 0,-1 0 0 0 0,0 0 0 0 0,0-1 0 0 0,0 1 1 0 0,0 0-1 0 0,0 0 0 0 0,0 0 0 0 0,1 0 0 0 0,-1 0 1 0 0,0 0-1 0 0,0 0 0 0 0,0 0 0 0 0,0-1 1 0 0,0 1-1 0 0,0 0 0 0 0,0 0 0 0 0,0 0 0 0 0,0 0 1 0 0,0 0-1 0 0,0-1 0 0 0,0 1 0 0 0,0 0 0 0 0,0 0 1 0 0,0 0-1 0 0,0 0 0 0 0,0 0 0 0 0,0-1 0 0 0,0 1 1 0 0,0 0-1 0 0,0 0 0 0 0,0 0 0 0 0,0 0 1 0 0,0 0-1 0 0,0-1 0 0 0,0 1 0 0 0,0 0 0 0 0,0 0 1 0 0,0 0-1 0 0,0 0 0 0 0,0 0 0 0 0,0 0 0 0 0,0-1 1 0 0,0 1-1 0 0,-1 0 0 0 0,8-19 1027 0 0,-7 18-1044 0 0,0 1-1 0 0,0 0 1 0 0,-1-1 0 0 0,1 1 0 0 0,0-1 0 0 0,0 1 0 0 0,0 0 0 0 0,0-1 0 0 0,0 1 0 0 0,0-1 0 0 0,0 1 0 0 0,0-1 0 0 0,0 1 0 0 0,0 0 0 0 0,0-1 0 0 0,0 1-1 0 0,0-1 1 0 0,0 1 0 0 0,0 0 0 0 0,0-1 0 0 0,1 1 0 0 0,-1-1 0 0 0,0 1 0 0 0,0 0 0 0 0,0-1 0 0 0,1 1 0 0 0,-1 0 0 0 0,0-1 0 0 0,0 1 0 0 0,1-1 0 0 0,0 1 0 0 0,-1 0 0 0 0,0-1 1 0 0,0 1-1 0 0,1-1 1 0 0,-1 1-1 0 0,0 0 1 0 0,1-1-1 0 0,-1 1 1 0 0,0-1-1 0 0,0 1 1 0 0,0-1-1 0 0,0 1 1 0 0,1-1-1 0 0,-1 1 0 0 0,0-1 1 0 0,0 1-1 0 0,0-1 1 0 0,0 1-1 0 0,0-1 1 0 0,0 1-1 0 0,0-1 1 0 0,0 1-1 0 0,-1-1 1 0 0,1 0-1 0 0,-16-26 329 0 0,14 24-297 0 0,0 0-1 0 0,1 0 1 0 0,-1-1 0 0 0,1 1 0 0 0,0 0 0 0 0,0-1 0 0 0,0 1 0 0 0,1-1 0 0 0,-1-4-1 0 0,1 7-32 0 0,0 0-1 0 0,-1 0 0 0 0,1 0 0 0 0,0 0 0 0 0,-1 0 1 0 0,1 1-1 0 0,0-1 0 0 0,-1 0 0 0 0,1 0 0 0 0,-1 0 1 0 0,1 1-1 0 0,-1-1 0 0 0,0 0 0 0 0,1 1 0 0 0,-1-1 1 0 0,0 0-1 0 0,1 1 0 0 0,-1-1 0 0 0,0 1 0 0 0,0-1 1 0 0,1 1-1 0 0,-3-1 0 0 0,-20-8 123 0 0,18 8-126 0 0,-23-13-367 0 0,25 13 310 0 0,0 1-1 0 0,0-1 0 0 0,-1 1 1 0 0,1 0-1 0 0,0-1 1 0 0,0 2-1 0 0,-1-1 1 0 0,1 0-1 0 0,0 1 1 0 0,0-1-1 0 0,0 1 1 0 0,0 0-1 0 0,-5 2 0 0 0,0 1-73 0 0,0 0 0 0 0,1 1 0 0 0,-11 8 0 0 0,-15 10-177 0 0,24-17 235 0 0,1 1-1 0 0,0 0 1 0 0,0 0-1 0 0,1 1 1 0 0,0 0 0 0 0,0 1-1 0 0,-8 13 1 0 0,1-2-60 0 0,1-1 0 0 0,0 1-1 0 0,2 0 0 0 0,-10 24 1 0 0,-8 28-194 0 0,20-47 260 0 0,1 1 1 0 0,2 0-1 0 0,0 0 0 0 0,2 0 0 0 0,1 1 1 0 0,0 27-1 0 0,1-24-12 0 0,1-23 55 0 0,1 0 1 0 0,-1 1-1 0 0,1-1 0 0 0,1 1 1 0 0,-1-1-1 0 0,1 0 1 0 0,1 0-1 0 0,1 8 1 0 0,-1-9 9 0 0,-1-4 10 0 0,0 0-1 0 0,-1 1 1 0 0,1-1 0 0 0,0 0 0 0 0,0 0-1 0 0,0 0 1 0 0,1 0 0 0 0,-1 0 0 0 0,0 0-1 0 0,1 0 1 0 0,-1 0 0 0 0,1 0 0 0 0,0-1-1 0 0,0 1 1 0 0,-1-1 0 0 0,4 3 0 0 0,10 4 43 0 0,-9-3-5 0 0,1-1-1 0 0,0 0 1 0 0,0-1 0 0 0,9 4-1 0 0,-14-7 14 0 0,0 1 1 0 0,0-1-1 0 0,0 1 0 0 0,0-1 0 0 0,0 0 0 0 0,0 0 1 0 0,0 0-1 0 0,0 0 0 0 0,1 0 0 0 0,-1 0 0 0 0,0 0 1 0 0,0-1-1 0 0,0 1 0 0 0,0-1 0 0 0,0 0 0 0 0,0 1 0 0 0,0-1 1 0 0,0 0-1 0 0,0 0 0 0 0,2-2 0 0 0,28-19 1047 0 0,-23 16-779 0 0,0 0-1 0 0,0 0 1 0 0,0-1 0 0 0,-1 0-1 0 0,14-16 1 0 0,-20 20-249 0 0,4-3 73 0 0,-1 0 0 0 0,-1 0 1 0 0,1-1-1 0 0,-1 0 0 0 0,0 0 0 0 0,0 0 1 0 0,-1 0-1 0 0,0-1 0 0 0,4-15 0 0 0,1-17 271 0 0,-4 21-279 0 0,0-1 0 0 0,-1 0 0 0 0,-1 0 0 0 0,-1-31 0 0 0,-1 19-45 0 0,0 25-65 0 0,1 0 0 0 0,-2 0 0 0 0,1 0 1 0 0,-3-13-1 0 0,-6-11 127 0 0,5 19-162 0 0,1 0-1 0 0,0 1 0 0 0,1-1 1 0 0,-2-18-1 0 0,4 28-26 0 0,0 0-1 0 0,0 1 1 0 0,0-1 0 0 0,0 0-1 0 0,0 1 1 0 0,0-1 0 0 0,0 0 0 0 0,-1 1-1 0 0,1-1 1 0 0,-1 0 0 0 0,1 1-1 0 0,-1-1 1 0 0,0 1 0 0 0,0-1-1 0 0,0 1 1 0 0,-1-3 0 0 0,1 4-165 0 0,1 1 147 0 0,0-1 0 0 0,-1 0 1 0 0,1 1-1 0 0,0-1 0 0 0,0 0 0 0 0,0 1 0 0 0,-1-1 0 0 0,1 1 0 0 0,0-1 0 0 0,0 0 0 0 0,0 1 1 0 0,0-1-1 0 0,0 0 0 0 0,0 1 0 0 0,0-1 0 0 0,0 1 0 0 0,0-1 0 0 0,0 0 0 0 0,0 1 1 0 0,0-1-1 0 0,0 1 0 0 0,0-1 0 0 0,0 0 0 0 0,1 1 0 0 0,-1-1 0 0 0,0 0 0 0 0,0 1 0 0 0,0-1 1 0 0,0 0-1 0 0,1 1 0 0 0,-1-1 0 0 0,0 0 0 0 0,1 1 0 0 0,-3 7-1220 0 0,2-7 1213 0 0,-1 0 0 0 0,1 0-1 0 0,0 0 1 0 0,-1 0 0 0 0,1 0-1 0 0,0 0 1 0 0,-1 0 0 0 0,1 0-1 0 0,0 0 1 0 0,0 0 0 0 0,0 0-1 0 0,0 1 1 0 0,0 0 0 0 0,3 7-68 0 0,0 1 0 0 0,-1-1 0 0 0,1 11 1 0 0,1 8-8 0 0,17 46-164 0 0,3 16 128 0 0,-18-64 170 0 0,0-1 0 0 0,2 0 1 0 0,15 33-1 0 0,-18-48 3 0 0,1 0-1 0 0,-1-1 1 0 0,1 0-1 0 0,1 0 1 0 0,0 0 0 0 0,0-1-1 0 0,1 1 1 0 0,10 7-1 0 0,-14-13 49 0 0,0-1-1 0 0,1 1 0 0 0,-1-1 0 0 0,1 0 0 0 0,0 0 0 0 0,0 0 0 0 0,0-1 0 0 0,0 0 1 0 0,0 0-1 0 0,0 0 0 0 0,0-1 0 0 0,0 1 0 0 0,0-1 0 0 0,1-1 0 0 0,-1 1 0 0 0,0-1 1 0 0,0 1-1 0 0,0-1 0 0 0,0-1 0 0 0,0 1 0 0 0,9-5 0 0 0,0 0 132 0 0,0-1 0 0 0,-1-1-1 0 0,0 0 1 0 0,0-1 0 0 0,-1-1-1 0 0,12-11 1 0 0,-7 5-95 0 0,-2-1 1 0 0,1-1-1 0 0,-2 0 0 0 0,-1-1 1 0 0,0 0-1 0 0,13-29 0 0 0,-9 11 72 0 0,-11 20-31 0 0,14-21-1 0 0,-7 14 46 0 0,-1 0-1 0 0,13-42 1 0 0,-7 19-109 0 0,11-44 41 0 0,-17 46-77 0 0,-9 36 0 0 0,-1 0 0 0 0,-1-1 0 0 0,1-11 0 0 0,-1 10 10 0 0,0 1-1 0 0,3-16 1 0 0,-1 13-16 0 0,-3 10-12 0 0,1 0 1 0 0,0 0-1 0 0,-1 0 0 0 0,1-1 1 0 0,1 1-1 0 0,1-5 1 0 0,0 3-13 0 0,-2 0 0 0 0,1 0 0 0 0,0-1 0 0 0,-1 1 0 0 0,0 0 0 0 0,0 0 1 0 0,-1-1-1 0 0,1 1 0 0 0,-1-1 0 0 0,-1-7 0 0 0,1 3-119 0 0,0 10 113 0 0,0 1-1 0 0,-1-1 0 0 0,1 1 0 0 0,0-1 1 0 0,0 1-1 0 0,0-1 0 0 0,0 0 0 0 0,-1 1 1 0 0,1-1-1 0 0,0 1 0 0 0,-1-1 1 0 0,1 0-1 0 0,0 1 0 0 0,0-1 0 0 0,-1 0 1 0 0,1 1-1 0 0,-1-1 0 0 0,1 0 0 0 0,0 0 1 0 0,-2 1-1 0 0,2-1 4 0 0,0 0 1 0 0,0 0 0 0 0,-1 0-1 0 0,1 0 1 0 0,0 1-1 0 0,-1-1 1 0 0,1 0-1 0 0,0 0 1 0 0,0 0-1 0 0,-1 1 1 0 0,1-1-1 0 0,0 0 1 0 0,0 0-1 0 0,0 0 1 0 0,-1 1 0 0 0,1-1-1 0 0,0 0 1 0 0,0 1-1 0 0,0-1 1 0 0,0 0-1 0 0,-1 0 1 0 0,1 1-1 0 0,0-1 1 0 0,0 0-1 0 0,0 1 1 0 0,0-1 0 0 0,0 0-1 0 0,0 1 1 0 0,0-1-1 0 0,0 0 1 0 0,0 1-1 0 0,0-1 1 0 0,0 0-1 0 0,0 1 1 0 0,0-1-1 0 0,0 0 1 0 0,0 1-1 0 0,0 2-211 0 0,-1 1 0 0 0,1-1-1 0 0,-1 1 1 0 0,0-1 0 0 0,0 1-1 0 0,-1-1 1 0 0,-2 6-1 0 0,1-2 144 0 0,1 0 0 0 0,0-1 0 0 0,0 1 0 0 0,-1 14 0 0 0,-1-1 1 0 0,1 1 0 0 0,1-1-1 0 0,0 36 1 0 0,1-6 66 0 0,1 52-33 0 0,-2-81 9 0 0,1 0 1 0 0,2 1-1 0 0,4 36 0 0 0,2 1 16 0 0,5-6 10 0 0,-10-47 11 0 0,-1 1 0 0 0,0 0 1 0 0,0 0-1 0 0,-1 13 1 0 0,0-13 4 0 0,0 1-1 0 0,1-1 1 0 0,1 12 0 0 0,-1-16-5 0 0,0-1-1 0 0,0 0 0 0 0,0 0 1 0 0,1 1-1 0 0,-1-1 1 0 0,0 0-1 0 0,1 0 1 0 0,-1 0-1 0 0,1 0 0 0 0,0-1 1 0 0,0 1-1 0 0,3 2 1 0 0,-4-3 11 0 0,0 0 1 0 0,0 0 0 0 0,0 0 0 0 0,0-1 0 0 0,1 1-1 0 0,-1 0 1 0 0,0-1 0 0 0,0 1 0 0 0,1-1 0 0 0,-1 1 0 0 0,0-1-1 0 0,1 0 1 0 0,-1 1 0 0 0,1-1 0 0 0,-1 0 0 0 0,0 0-1 0 0,1 0 1 0 0,-1 0 0 0 0,1 0 0 0 0,-1-1 0 0 0,0 1-1 0 0,3-1 1 0 0,-2-3 382 0 0,0 1 1 0 0,-1-1-1 0 0,1 0 0 0 0,-1 0 0 0 0,0 0 0 0 0,1-5 0 0 0,0-10 267 0 0,-1 17-629 0 0,0 0 0 0 0,-1-1 0 0 0,0 1 1 0 0,1 0-1 0 0,-1-1 0 0 0,0 1 0 0 0,0 0 0 0 0,-1-1 0 0 0,1 1 0 0 0,0 0 0 0 0,-1-3 0 0 0,0 1-9 0 0,0 0 0 0 0,0 0-1 0 0,1 1 1 0 0,0-1 0 0 0,0 0 0 0 0,0-4-1 0 0,-1-16-4 0 0,1 21-12 0 0,0-1-1 0 0,0 1 0 0 0,0 0 0 0 0,0 0 0 0 0,0-1 0 0 0,1 1 1 0 0,-1 0-1 0 0,3-6 0 0 0,-2 3 24 0 0,0 2-35 0 0,-1 0 0 0 0,1 0 0 0 0,-1 0 0 0 0,0 0 0 0 0,-1-4 0 0 0,1-16-32 0 0,-1 8 40 0 0,1 14-6 0 0,0 0 0 0 0,0-1-1 0 0,0 1 1 0 0,0 0 0 0 0,0-1 0 0 0,0 1 0 0 0,1-4-1 0 0,0 3 12 0 0,-1 0 0 0 0,1 0-1 0 0,-1 0 1 0 0,0 0-1 0 0,0 0 1 0 0,-1-7-1 0 0,1 7-12 0 0,-1 0 1 0 0,1 0-1 0 0,0 0 0 0 0,0 0 0 0 0,1 0 0 0 0,-1 0 0 0 0,0-1 1 0 0,2-2-1 0 0,3-16-58 0 0,-5 17 50 0 0,1 1 1 0 0,0 0-1 0 0,0 0 0 0 0,0 0 1 0 0,4-8-1 0 0,1 4-40 0 0,-6 7 53 0 0,1 1-1 0 0,-1-1 0 0 0,1 0 0 0 0,-1 1 0 0 0,1-1 1 0 0,-1 0-1 0 0,0 1 0 0 0,1-1 0 0 0,-1 0 0 0 0,0 0 1 0 0,1 1-1 0 0,-1-1 0 0 0,0 0 0 0 0,0 0 1 0 0,0 1-1 0 0,0-1 0 0 0,0 0 0 0 0,0 0 0 0 0,0 0 1 0 0,0-1-1 0 0,0 0-4 0 0,-1 0 0 0 0,1 0 1 0 0,0 0-1 0 0,0 0 1 0 0,1 0-1 0 0,-1 0 0 0 0,0 0 1 0 0,1 0-1 0 0,-1 0 0 0 0,1 0 1 0 0,0 0-1 0 0,-1 0 0 0 0,1 0 1 0 0,2-2-1 0 0,0-1-2 0 0,1 0-1 0 0,-1 1 1 0 0,8-8 0 0 0,10-10 26 0 0,-18 17-25 0 0,0 0-1 0 0,0 1 1 0 0,-1-1 0 0 0,1 0 0 0 0,-1 0 0 0 0,0 0 0 0 0,1-8-1 0 0,-1 7 21 0 0,1-1-1 0 0,-1 1 0 0 0,1 1 0 0 0,0-1 0 0 0,1 0 1 0 0,-1 1-1 0 0,1-1 0 0 0,0 1 0 0 0,6-6 0 0 0,27-20 33 0 0,-21 19-42 0 0,-1-2 1 0 0,0 1-1 0 0,25-32 0 0 0,-34 37-12 0 0,1 1 0 0 0,0-1-1 0 0,1 1 1 0 0,-1 0 0 0 0,11-6 0 0 0,48-28 30 0 0,-34 21 29 0 0,-12 9-81 0 0,1 1 0 0 0,34-12 0 0 0,0 0-63 0 0,-38 16-21 0 0,0 0 0 0 0,1 1-1 0 0,-1 1 1 0 0,1 1 0 0 0,0 0-1 0 0,0 2 1 0 0,28 0 0 0 0,-35 1-102 0 0,-1 1 1 0 0,0 0 0 0 0,0 1 0 0 0,1 0 0 0 0,14 5 0 0 0,-19-5-136 0 0,0 0 1 0 0,0 1-1 0 0,0 0 0 0 0,0 0 0 0 0,-1 0 0 0 0,1 1 1 0 0,-1 0-1 0 0,0 0 0 0 0,8 8 0 0 0,-8-6-711 0 0,1-1 0 0 0,0 0 0 0 0,0 0 0 0 0,7 4 0 0 0,-5-3-660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06.238"/>
    </inkml:context>
    <inkml:brush xml:id="br0">
      <inkml:brushProperty name="width" value="0.1" units="cm"/>
      <inkml:brushProperty name="height" value="0.1" units="cm"/>
      <inkml:brushProperty name="color" value="#E71224"/>
    </inkml:brush>
  </inkml:definitions>
  <inkml:trace contextRef="#ctx0" brushRef="#br0">230 1 8 0 0,'13'1'8'0'0,"-1"0"0"0"0,0 1 0 0 0,0 1 1 0 0,0 0-1 0 0,15 5 0 0 0,-13-3 37 0 0,1-1 1 0 0,23 4-1 0 0,148 11 391 0 0,-7-9 319 0 0,-70-6-241 0 0,-42-1-224 0 0,63 5 83 0 0,-13-4-207 0 0,-77-4 5 0 0,50 7 0 0 0,-2 0 122 0 0,-37-4-53 0 0,34 0 37 0 0,-59-3-206 0 0,1 1 0 0 0,-1 1 0 0 0,45 9 1 0 0,-52-7 8 0 0,0-1 0 0 0,32 2 0 0 0,1-1 58 0 0,67 3 208 0 0,1-1 44 0 0,-40-1-170 0 0,-2-1-115 0 0,64 2 154 0 0,-118-7-185 0 0,-9-1 33 0 0,-10 0 1 0 0,-8 1 2 0 0,2 1-66 0 0,7 0 155 0 0,-5-3 40 0 0,-1 3-235 0 0,-1-1 1 0 0,1 1 0 0 0,0 0 0 0 0,0 0 0 0 0,-1 0-1 0 0,1 0 1 0 0,0 0 0 0 0,0 0 0 0 0,-1 0 0 0 0,1 0-1 0 0,0-1 1 0 0,0 1 0 0 0,-1 0 0 0 0,1 0 0 0 0,0 0-1 0 0,-1 0 1 0 0,1 0 0 0 0,0 0 0 0 0,0 0 0 0 0,-1 1-1 0 0,1-1 1 0 0,0 0 0 0 0,0 0 0 0 0,-1 0 0 0 0,1 0-1 0 0,0 0 1 0 0,-1 0 0 0 0,1 0 0 0 0,0 1 0 0 0,0-1-1 0 0,-1 0 1 0 0,1 0 0 0 0,0 1-1 0 0,-1-1 1 0 0,1 0-1 0 0,0 0 1 0 0,-1 0-1 0 0,1 0 1 0 0,0 0-1 0 0,-1 0 1 0 0,1 0-1 0 0,-1 1 1 0 0,1-1-1 0 0,0 0 1 0 0,-1 0-1 0 0,1 0 1 0 0,0-1-1 0 0,-1 1 1 0 0,1 0-1 0 0,0 0 1 0 0,-1 0-1 0 0,1 0 1 0 0,-1 0-1 0 0,1 0-5 0 0,0-1-1 0 0,0 1 1 0 0,-1 0-1 0 0,1 0 1 0 0,0 0-1 0 0,0 0 1 0 0,0 0-1 0 0,0 0 1 0 0,-1 0 0 0 0,1 0-1 0 0,0 0 1 0 0,0 0-1 0 0,0 0 1 0 0,0 0-1 0 0,-1 0 1 0 0,1 0-1 0 0,0 0 1 0 0,0 0 0 0 0,0 0-1 0 0,0 0 1 0 0,0 0-1 0 0,-1 1 1 0 0,1-1-1 0 0,0 0 1 0 0,0 0-1 0 0,0 0 1 0 0,0 0 0 0 0,0 0-1 0 0,-1 0 1 0 0,1 0-1 0 0,0 1 1 0 0,0-1-1 0 0,0 0 1 0 0,0 0-1 0 0,0 0 1 0 0,0 0 0 0 0,0 1-1 0 0,-9 0 5 0 0,8-2 6 0 0,7 1-17 0 0,-16-3 22 0 0,2 4-6 0 0,8-1-8 0 0,0 0 0 0 0,0 0 0 0 0,0 0 0 0 0,0 0 0 0 0,0 0 0 0 0,0 0 0 0 0,0 0 0 0 0,-1 0 0 0 0,1 0 1 0 0,0 0-1 0 0,0 1 0 0 0,0-1 0 0 0,0 0 0 0 0,0 0 0 0 0,0 0 0 0 0,0 0 0 0 0,0 0 0 0 0,0 0 0 0 0,0 0 0 0 0,0 0 0 0 0,0 1 0 0 0,0-1 0 0 0,0 0 0 0 0,0 0 1 0 0,0 0-1 0 0,0 0 0 0 0,0 0 0 0 0,0 0 0 0 0,0 0 0 0 0,0 0 0 0 0,0 1 0 0 0,0-1 0 0 0,0 0 0 0 0,0 0 0 0 0,0 0 0 0 0,0 0 0 0 0,0 0 0 0 0,0 0 0 0 0,0 0 0 0 0,0 0 1 0 0,0 0-1 0 0,0 1 0 0 0,1-1 0 0 0,-1 0 0 0 0,0 0 0 0 0,0 0 0 0 0,0 0 0 0 0,0 0 0 0 0,0 0 0 0 0,0 0 0 0 0,0 0 0 0 0,0 0 0 0 0,0 0 0 0 0,1 0 0 0 0,-1 0 0 0 0,0 0 1 0 0,0 0-1 0 0,0 0 0 0 0,0 0 0 0 0,0 0 0 0 0,0 0 0 0 0,0 0 0 0 0,0 0 0 0 0,0-1 0 0 0,0 1 0 0 0,0 0 0 0 0,0 0 0 0 0,0 0 0 0 0,0 0 0 0 0,0 0 0 0 0,0 0 0 0 0,0 0 0 0 0,0 0 0 0 0,0 0 0 0 0,0 0 1 0 0,1 0-1 0 0,-1 0 0 0 0,0-1 0 0 0,0 1 0 0 0,0 0 0 0 0,0 0 0 0 0,0 0 0 0 0,0 0 0 0 0,0 0 0 0 0,0 0 0 0 0,0 0 0 0 0,0 0 0 0 0,1 0 0 0 0,-1 0 0 0 0,0 0 0 0 0,0 0 0 0 0,0 0 0 0 0,0 0 0 0 0,0 0 0 0 0,0 0 1 0 0,0 0-1 0 0,0 0 0 0 0,0 0 0 0 0,1 0 0 0 0,-1 0 0 0 0,0 0 0 0 0,0 0 0 0 0,0 0 0 0 0,0 0 0 0 0,0 0 0 0 0,0 1 0 0 0,0-1 0 0 0,0-1 0 0 0,0 1 0 0 0,0 0 0 0 0,0 0 0 0 0,0 0 0 0 0,0 0 0 0 0,0-1 1 0 0,0 1-1 0 0,0 0 0 0 0,-1 0 0 0 0,1 0 0 0 0,0 0 0 0 0,0 0 0 0 0,0-1 0 0 0,0 1 0 0 0,0 0 0 0 0,-1 0 0 0 0,1 0 0 0 0,0 0 0 0 0,0 0 0 0 0,0 0 0 0 0,0 0 0 0 0,-1 0 0 0 0,1 0 0 0 0,0-1 0 0 0,0 1 0 0 0,0 0 1 0 0,-1 0-1 0 0,1 0 0 0 0,0 0 0 0 0,0 0 0 0 0,0 0 0 0 0,-1 0 0 0 0,1 0 0 0 0,0 0 0 0 0,0 1 0 0 0,0-1 0 0 0,-1 0 0 0 0,1 0 0 0 0,0 0 0 0 0,0 0 0 0 0,0 0 0 0 0,0 0 0 0 0,-1 0 0 0 0,1 0 0 0 0,0 0 1 0 0,0 1-1 0 0,0-1 0 0 0,0 0 0 0 0,0 0 0 0 0,-1 0 0 0 0,1 1 0 0 0,2-2-3 0 0,-2 0-9 0 0,-8 0-4 0 0,25 4-355 0 0,-16-3 285 0 0,-1 0 77 0 0,0 0 1 0 0,0 0-1 0 0,0 0 0 0 0,0 0 1 0 0,0 1-1 0 0,0-1 1 0 0,0 0-1 0 0,0 0 1 0 0,0 0-1 0 0,0 0 0 0 0,0 0 1 0 0,0 0-1 0 0,0 0 1 0 0,1 0-1 0 0,-1 0 1 0 0,0 0-1 0 0,0 0 0 0 0,0 0 1 0 0,0 0-1 0 0,0 0 1 0 0,0 1-1 0 0,0-1 1 0 0,0 0-1 0 0,1 0 0 0 0,-1 0 1 0 0,0 0-1 0 0,0 0 1 0 0,0 0-1 0 0,0 0 1 0 0,0 0-1 0 0,0 0 0 0 0,0-1 1 0 0,1 1-1 0 0,-1 0 1 0 0,0 0-1 0 0,0 0 1 0 0,0 0-1 0 0,0 0 0 0 0,0 0 1 0 0,0 0-1 0 0,0 0 1 0 0,0 0-1 0 0,0 0 1 0 0,1 0-1 0 0,-1 0 0 0 0,0 0 1 0 0,0 0-1 0 0,0 0 1 0 0,0-1-1 0 0,0 1 1 0 0,-7 2-150 0 0,11 0-10 0 0,-3-1 82 0 0,-5-1 28 0 0,15-2 41 0 0,-10 1 17 0 0,-9 2 9 0 0,1-1 182 0 0,7 0-188 0 0,0 0 0 0 0,0 0-1 0 0,0 0 1 0 0,0 0 0 0 0,0 0 0 0 0,0 0 0 0 0,0 0 0 0 0,0 0 0 0 0,0 0 0 0 0,0 0 0 0 0,0 0 0 0 0,1 0 0 0 0,-1 0 0 0 0,0 0 0 0 0,0 0 0 0 0,0 0 0 0 0,0 0 0 0 0,0 0 0 0 0,0 0 0 0 0,0 0 0 0 0,0 0 0 0 0,0 0 0 0 0,0 0 0 0 0,0 0 0 0 0,0 0 0 0 0,0 0 0 0 0,0 0 0 0 0,0 0 0 0 0,0 0 0 0 0,0 0 0 0 0,0 0 0 0 0,0 0 0 0 0,0 0 0 0 0,1 0 0 0 0,-1 0 0 0 0,0 0 0 0 0,0 0 0 0 0,0 0 0 0 0,0 0-1 0 0,0 0 1 0 0,0 0 0 0 0,0 0 0 0 0,0 1 0 0 0,0-1 0 0 0,0 0 0 0 0,0-1 2 0 0,0 1 0 0 0,0 0 0 0 0,0 0 0 0 0,1-1 0 0 0,-1 1 0 0 0,0 0 0 0 0,0 0 0 0 0,0-1 0 0 0,1 1 0 0 0,-1 0 0 0 0,0 0 0 0 0,0 0 0 0 0,1-1 0 0 0,-1 1 0 0 0,0 0 0 0 0,1 0 0 0 0,-1 0 0 0 0,0 0 0 0 0,0 0 0 0 0,1 0 0 0 0,-1 0 0 0 0,0 0 0 0 0,1-1 0 0 0,-1 1 0 0 0,0 0 0 0 0,1 0 0 0 0,-1 0-1 0 0,0 0 1 0 0,0 1 0 0 0,1-1 0 0 0,-1 0 0 0 0,0 0 0 0 0,1 0 0 0 0,-1 0 0 0 0,0 0 0 0 0,1 0 0 0 0,-1 0 0 0 0,0 1 0 0 0,0-1 0 0 0,1 0 0 0 0,-1 0 0 0 0,0 0 0 0 0,0 0 0 0 0,1 1 0 0 0,-1-1 0 0 0,-1 0 3 0 0,0-1 0 0 0,0 1 0 0 0,0 0 1 0 0,0-1-1 0 0,-1 1 0 0 0,1 0 0 0 0,0 0 0 0 0,0 0 0 0 0,0 0 0 0 0,0 0 1 0 0,-1 0-1 0 0,0 0 0 0 0,-2 0 43 0 0,4 0-23 0 0,9 0 14 0 0,-9 0-23 0 0,-2 0-1 0 0,6 1-29 0 0,-5 0-15 0 0,1-1 25 0 0,0 0 1 0 0,0 0-1 0 0,0-1 1 0 0,0 1-1 0 0,0 0 1 0 0,0 0-1 0 0,0 0 1 0 0,0 0 0 0 0,0 0-1 0 0,0 0 1 0 0,0 0-1 0 0,0 0 1 0 0,0 0-1 0 0,0 0 1 0 0,0 0-1 0 0,0 0 1 0 0,0 0-1 0 0,0 0 1 0 0,0 0-1 0 0,0-1 1 0 0,0 1 0 0 0,0 0-1 0 0,0 0 1 0 0,0 0-1 0 0,-1 0 1 0 0,1 0-1 0 0,0 0 1 0 0,0 0-1 0 0,0 0 1 0 0,0 0-1 0 0,0 0 1 0 0,0 0 0 0 0,0 0-1 0 0,0 0 1 0 0,0 0-1 0 0,0 0 1 0 0,0 0-1 0 0,0 0 1 0 0,0 0-1 0 0,0 0 1 0 0,0 0-1 0 0,-1 0 1 0 0,1 0-1 0 0,0 0 1 0 0,0 0 0 0 0,0 0-1 0 0,0 0 1 0 0,0 0-1 0 0,0 0 1 0 0,0 0-1 0 0,0 0 1 0 0,0 0-1 0 0,0 0 1 0 0,0 0-1 0 0,0 0 1 0 0,0 0 0 0 0,0 0-1 0 0,0 0 1 0 0,-1 0-1 0 0,1 0 1 0 0,0 0-1 0 0,0 0 1 0 0,1 0-1 0 0,-1 0 1 0 0,0 0 0 0 0,0 0-1 0 0,0-1 1 0 0,0 1-1 0 0,0 0 1 0 0,0 0 0 0 0,0 0-1 0 0,1 0 1 0 0,-1 0-1 0 0,0 0 1 0 0,0-1-1 0 0,0 1 1 0 0,0 0 0 0 0,0 0-1 0 0,1 0 1 0 0,-1 0-1 0 0,0 0 1 0 0,0 0 0 0 0,0 0-1 0 0,0 0 1 0 0,1 0-1 0 0,-1 0 1 0 0,0 0-1 0 0,0 0 1 0 0,0 0 0 0 0,0 0-1 0 0,1 0 1 0 0,-1 0-1 0 0,0 0 1 0 0,0 0 0 0 0,0 0-1 0 0,0 0 1 0 0,1 0-1 0 0,-1 0 1 0 0,0 0-1 0 0,0 0 1 0 0,0 0 0 0 0,0 1-1 0 0,1-1 1 0 0,-1 0-1 0 0,0 0 1 0 0,0 0 0 0 0,0 0-1 0 0,0 0 1 0 0,0 0-1 0 0,0 1 1 0 0,0-1-1 0 0,1 0 1 0 0,-1 0 0 0 0,0 0-1 0 0,0 0 1 0 0,0 0-1 0 0,0 1 1 0 0,0-1 0 0 0,0 0-1 0 0,0 0 1 0 0,0 0-1 0 0,0 1 1 0 0,0-1-1 0 0,0 0 1 0 0,0 0 0 0 0,0 0-1 0 0,0 1 1 0 0,0-1-3 0 0,0-1 2 0 0,0 1 0 0 0,0 0 1 0 0,0 0 0 0 0,0 0-1 0 0,0 0 1 0 0,0 0 0 0 0,0 0-1 0 0,0 0 1 0 0,0 0 0 0 0,0 0-1 0 0,0 0 1 0 0,0 0-1 0 0,1 0 1 0 0,-1 0 0 0 0,0 0-1 0 0,0 0 1 0 0,0 0 0 0 0,0 0-1 0 0,0 0 1 0 0,0 0 0 0 0,0 0-1 0 0,0 0 1 0 0,0 0 0 0 0,0 0-1 0 0,0 0 1 0 0,0 0 0 0 0,0 0-1 0 0,0 0 1 0 0,0 0-1 0 0,0 0 1 0 0,0 0 0 0 0,0 0-1 0 0,0 0 1 0 0,0 0 0 0 0,0 0-1 0 0,0 0 1 0 0,0 0 0 0 0,0 0 0 0 0,0 0 1 0 0,0 0-1 0 0,0 0 0 0 0,0 0 1 0 0,0 0-1 0 0,0 0 1 0 0,0-1-1 0 0,0 1 1 0 0,0 0-1 0 0,0 0 0 0 0,0 0 1 0 0,0 0-1 0 0,0 0 1 0 0,0 0-1 0 0,0 0 1 0 0,0 0-1 0 0,0-1 0 0 0,0 1 1 0 0,0 0-1 0 0,0 0 1 0 0,-1 0-1 0 0,1 0 1 0 0,0 0-1 0 0,0 0 0 0 0,0 0 1 0 0,0 0-1 0 0,0 0 1 0 0,0 0-1 0 0,0 0 1 0 0,0 0-1 0 0,-1 0 0 0 0,1 0 1 0 0,0 0-1 0 0,0 0 1 0 0,0 0-1 0 0,0 0 1 0 0,0 0-1 0 0,0 0 0 0 0,0 0 1 0 0,-1 0-1 0 0,1 0 1 0 0,0 0-1 0 0,0 0 1 0 0,0 0-1 0 0,0 0 0 0 0,0 0 1 0 0,0 0-1 0 0,0 0 1 0 0,-1 0-1 0 0,1 0 1 0 0,0 0-1 0 0,0 0 1 0 0,0 0-1 0 0,0 0 0 0 0,8-1 3 0 0,-9 3 4 0 0,1-2-6 0 0,-1 1 0 0 0,1-1 0 0 0,-1 0 0 0 0,1 0 0 0 0,-1 1 0 0 0,1-1 0 0 0,-1 0 0 0 0,1 0 0 0 0,-1 0 0 0 0,1 0 0 0 0,-1 0 0 0 0,1 0 0 0 0,-1 0 0 0 0,1 0 0 0 0,-1 0 0 0 0,1 0 0 0 0,-1 0 0 0 0,0 0 0 0 0,1 0 0 0 0,-1 0 0 0 0,0-1 0 0 0,5-1-62 0 0,-4 2 57 0 0,0 0 0 0 0,0 0 1 0 0,0 0-1 0 0,0 0 0 0 0,0 0 0 0 0,0 0 0 0 0,0 0 0 0 0,0 0 0 0 0,0 0 0 0 0,0 0 0 0 0,0 0 0 0 0,0 0 0 0 0,0 0 0 0 0,0 0 0 0 0,5 2-112 0 0,-13-2 82 0 0,0-1-24 0 0,10 1-101 0 0,0 1-112 0 0,-11 0-126 0 0,7-1 352 0 0,0 0-1 0 0,1 0 1 0 0,-1 1-1 0 0,0-1 1 0 0,1 1-1 0 0,-1-1 1 0 0,0 1-1 0 0,-2 1 1 0 0,-13 3-226 0 0,6-4 163 0 0,-16 2-273 0 0,-49 10 1 0 0,-211 44-492 0 0,190-41 688 0 0,-208 21-141 0 0,-4-22 287 0 0,56-3 50 0 0,-275 13-11 0 0,354-25 60 0 0,73-1-59 0 0,-48-8 183 0 0,157 8-120 0 0,0-1 1 0 0,0 0-1 0 0,8-3 0 0 0,0 0-126 0 0,61-18 24 0 0,73-23 280 0 0,98-23 151 0 0,-127 37-218 0 0,328-50 235 0 0,-433 80-392 0 0,90-14 93 0 0,183-19 104 0 0,-180 28-103 0 0,172 10-1 0 0,-192 9-144 0 0,-75-10-10 0 0,0 2 1 0 0,-1 0-1 0 0,1 0 1 0 0,15 9-1 0 0,-27-12-4 0 0,0 0 0 0 0,0 0-1 0 0,0 0 1 0 0,0 0 0 0 0,0 1-1 0 0,0-1 1 0 0,-1 1 0 0 0,1-1 0 0 0,-1 1-1 0 0,1 0 1 0 0,-1-1 0 0 0,1 1-1 0 0,0 3 1 0 0,-1-4-20 0 0,-1 1-1 0 0,1-1 1 0 0,-1 0-1 0 0,1 1 1 0 0,-1-1-1 0 0,0 1 1 0 0,0-1-1 0 0,0 0 1 0 0,0 1-1 0 0,0-1 1 0 0,0 1-1 0 0,0-1 1 0 0,0 0-1 0 0,-1 1 1 0 0,1-1-1 0 0,-1 1 1 0 0,1-1-1 0 0,-1 0 1 0 0,1 1-1 0 0,-1-1 1 0 0,0 1-1 0 0,-7 17-158 0 0,8-17 208 0 0,-1 1 1 0 0,1-1 0 0 0,-1 0 0 0 0,0 0 0 0 0,0 0 0 0 0,0 0 0 0 0,0 0 0 0 0,0 0 0 0 0,-1 0 0 0 0,1 0-1 0 0,-3 2 1 0 0,-70 52-279 0 0,28-22 122 0 0,22-18 50 0 0,-1-1 0 0 0,-1-2 0 0 0,0 0-1 0 0,-36 11 1 0 0,32-12 58 0 0,-71 20-202 0 0,101-32 262 0 0,-1 0 1 0 0,0 0-1 0 0,0 0 1 0 0,1 1-1 0 0,-1-1 1 0 0,0 0-1 0 0,0 0 0 0 0,1-1 1 0 0,-1 1-1 0 0,0 0 1 0 0,0 0-1 0 0,1 0 0 0 0,-1 0 1 0 0,0-1-1 0 0,1 1 1 0 0,-2-1-1 0 0,-11-2-132 0 0,7 3 112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08.640"/>
    </inkml:context>
    <inkml:brush xml:id="br0">
      <inkml:brushProperty name="width" value="0.1" units="cm"/>
      <inkml:brushProperty name="height" value="0.1" units="cm"/>
      <inkml:brushProperty name="color" value="#E71224"/>
    </inkml:brush>
  </inkml:definitions>
  <inkml:trace contextRef="#ctx0" brushRef="#br0">3 185 5497 0 0,'-2'-4'1303'0'0,"2"3"-1629"0"0,3 4-580 0 0,25 18-1657 0 0,28 12 2837 0 0,-48-28-458 0 0,10 5 190 0 0,-1-1 0 0 0,2-1-1 0 0,-1 0 1 0 0,38 9-1 0 0,3-5 197 0 0,1-2-1 0 0,-1-3 0 0 0,76-1 1 0 0,-65-5-49 0 0,72-2 198 0 0,50-7-14 0 0,-87 6-211 0 0,190-4 196 0 0,-132 0-192 0 0,195 7 10 0 0,-205 4 36 0 0,-60-2-117 0 0,405 23 73 0 0,-416-20-116 0 0,16-3-18 0 0,1-4 1 0 0,133-19 0 0 0,194-52-79 0 0,-293 47 110 0 0,544-86 250 0 0,-176 47-334 0 0,1 22-69 0 0,73 27 290 0 0,-31 17-166 0 0,-278 3-92 0 0,-126 2 58 0 0,-1-1 72 0 0,-18 3-5 0 0,-35-1 13 0 0,89 8 73 0 0,-84-7-60 0 0,-59-5-58 0 0,-22-2 9 0 0,0-1 1 0 0,0 0-1 0 0,0 0 0 0 0,14-2 1 0 0,-18 1 0 0 0,0 0 0 0 0,1 0 0 0 0,-1 1 0 0 0,0 0-1 0 0,8 2 1 0 0,-6-1 25 0 0,0-1 0 0 0,16 1-1 0 0,45 1 408 0 0,-27 0-240 0 0,-37-5-120 0 0,-5 2-78 0 0,1-1 0 0 0,-1 1 0 0 0,0 0 0 0 0,0 0 1 0 0,0 0-1 0 0,0 0 0 0 0,0 0 0 0 0,1-1 0 0 0,-1 1 0 0 0,0 0 1 0 0,0 0-1 0 0,0 0 0 0 0,0 0 0 0 0,1 0 0 0 0,-1 0 0 0 0,0 0 0 0 0,0 0 1 0 0,0 0-1 0 0,1 0 0 0 0,-1 0 0 0 0,0 0 0 0 0,0 0 0 0 0,0 0 1 0 0,1 0-1 0 0,-1 0 0 0 0,0 0 0 0 0,0 0 0 0 0,1 0 0 0 0,-1 0 1 0 0,0 0-1 0 0,0 0 0 0 0,0 0 0 0 0,0 0 0 0 0,1 0 0 0 0,-1 0 1 0 0,0 0-1 0 0,0 0 0 0 0,0 1 0 0 0,1-1 0 0 0,-1 0 0 0 0,0 0 1 0 0,0 0-1 0 0,0 1 0 0 0,4 0 82 0 0,-1 1-96 0 0,-4-1-61 0 0,26 7-57 0 0,62 20 32 0 0,-33-14 127 0 0,-41-11-30 0 0,25 4-1 0 0,-21-4 17 0 0,-8-1-291 0 0,1 0-1 0 0,-1 0 1 0 0,15 7-1 0 0,9 8-5339 0 0,-26-13 4967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09.794"/>
    </inkml:context>
    <inkml:brush xml:id="br0">
      <inkml:brushProperty name="width" value="0.1" units="cm"/>
      <inkml:brushProperty name="height" value="0.1" units="cm"/>
      <inkml:brushProperty name="color" value="#E71224"/>
    </inkml:brush>
  </inkml:definitions>
  <inkml:trace contextRef="#ctx0" brushRef="#br0">12 31 7866 0 0,'-4'-8'2408'0'0,"3"7"-2393"0"0,0 0 0 0 0,0 0 0 0 0,1-1 0 0 0,-1 1 0 0 0,0-1 0 0 0,1 1 0 0 0,-1 0 0 0 0,1-1 0 0 0,0 1 0 0 0,-1-1 0 0 0,1-2 0 0 0,0 4-59 0 0,0 0 48 0 0,1 0 1 0 0,-1 0-1 0 0,0 0 0 0 0,0 0 0 0 0,1 0 0 0 0,-1 0 0 0 0,0 0 1 0 0,1 0-1 0 0,-1 0 0 0 0,0 0 0 0 0,1 0 0 0 0,-1 0 1 0 0,0 0-1 0 0,0 0 0 0 0,1-1 0 0 0,-1 1 0 0 0,0 0 0 0 0,1 0 1 0 0,-1 0-1 0 0,0 0 0 0 0,0 0 0 0 0,1-1 0 0 0,-1 1 1 0 0,0 0-1 0 0,0 0 0 0 0,0 0 0 0 0,1-1 0 0 0,-1 1 0 0 0,0-1 1 0 0,-2 3 843 0 0,5-3-1050 0 0,-10 14-1402 0 0,5 23 735 0 0,2 50 878 0 0,2 149 43 0 0,2-126-86 0 0,4 60 40 0 0,0 16 6 0 0,-1-49-32 0 0,-6-126 21 0 0,0 11 12 0 0,1-1 0 0 0,8 40 0 0 0,-5-34-3 0 0,-4-21-16 0 0,0 1 0 0 0,0-1 0 0 0,1 1 0 0 0,-1-1 0 0 0,1 0-1 0 0,0 0 1 0 0,5 9 0 0 0,4 9-10 0 0,-10-20-62 0 0,0 0 0 0 0,0-1 1 0 0,0 1-1 0 0,0 0 0 0 0,1-1 0 0 0,-1 1 0 0 0,4 4 0 0 0,-9-18-3899 0 0,4 10 3887 0 0,-1 1 0 0 0,1-1 0 0 0,0 1 0 0 0,0-1 1 0 0,0 1-1 0 0,-1 0 0 0 0,1-1 0 0 0,0 1 0 0 0,0-1 1 0 0,0 1-1 0 0,0-1 0 0 0,0 1 0 0 0,0-1 0 0 0,0 1 1 0 0,0-1-1 0 0,0 1 0 0 0,0-1 0 0 0,0 1 0 0 0,0-1 1 0 0,1 1-1 0 0,-1-1 0 0 0,0 1 0 0 0,0-1 1 0 0,1 0-1 0 0,1-3-433 0 0,1-3-396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0.565"/>
    </inkml:context>
    <inkml:brush xml:id="br0">
      <inkml:brushProperty name="width" value="0.1" units="cm"/>
      <inkml:brushProperty name="height" value="0.1" units="cm"/>
      <inkml:brushProperty name="color" value="#E71224"/>
    </inkml:brush>
  </inkml:definitions>
  <inkml:trace contextRef="#ctx0" brushRef="#br0">3 186 8234 0 0,'0'0'33'0'0,"-1"0"-1"0"0,1-1 1 0 0,0 1 0 0 0,0 0 0 0 0,0 0-1 0 0,-1 0 1 0 0,1 0 0 0 0,0-1 0 0 0,0 1-1 0 0,0 0 1 0 0,0 0 0 0 0,0-1 0 0 0,0 1-1 0 0,0 0 1 0 0,0 0 0 0 0,0 0 0 0 0,-1-1-1 0 0,1 1 1 0 0,0 0 0 0 0,0 0 0 0 0,0-1-1 0 0,0 1 1 0 0,0 0 0 0 0,0 0 0 0 0,1-1-1 0 0,-1 1 1 0 0,0 0 0 0 0,0 0 0 0 0,0-1-1 0 0,0 1 1 0 0,0 0 0 0 0,0 0 0 0 0,0-1-1 0 0,0 1 1 0 0,1 0 0 0 0,-1 0 0 0 0,0 0-1 0 0,0-1 1 0 0,0 1 0 0 0,0 0 0 0 0,1 0-1 0 0,-1 0 1 0 0,0 0 0 0 0,0 0 0 0 0,0-1-1 0 0,1 1 1 0 0,13-6-2340 0 0,-8 3 2260 0 0,36-16-17 0 0,7 6 381 0 0,-19 3-334 0 0,60-10-1 0 0,-10 3-28 0 0,11-2-37 0 0,-24 6 57 0 0,56-14-56 0 0,8 2 232 0 0,-112 23-123 0 0,25 1 0 0 0,-43 1-21 0 0,-1 0 1 0 0,1 0-1 0 0,-1 0 0 0 0,1 0 0 0 0,-1 0 0 0 0,1 0 0 0 0,-1 0 0 0 0,1 0 1 0 0,-1 0-1 0 0,1 0 0 0 0,-1 0 0 0 0,1 0 0 0 0,-1 0 0 0 0,1 1 0 0 0,-1-1 1 0 0,1 0-1 0 0,-1 0 0 0 0,1 1 0 0 0,-1-1 0 0 0,0 0 0 0 0,1 1 0 0 0,-1-1 1 0 0,0 0-1 0 0,1 1 0 0 0,-1-1 0 0 0,0 1 0 0 0,1 0 0 0 0,-2 4 31 0 0,-1-5 31 0 0,2 0-69 0 0,0 0-1 0 0,0 0 1 0 0,0 0-1 0 0,0 0 1 0 0,0 0-1 0 0,0 0 1 0 0,0 1-1 0 0,0-1 1 0 0,0 0-1 0 0,0 0 1 0 0,0 0-1 0 0,0 0 1 0 0,0 0-1 0 0,0 0 1 0 0,0 0-1 0 0,0 0 1 0 0,0 0 0 0 0,0 0-1 0 0,0 0 1 0 0,0 0-1 0 0,0 1 1 0 0,0-1-1 0 0,0 0 1 0 0,0 0-1 0 0,0 0 1 0 0,0 0-1 0 0,0 0 1 0 0,0 0-1 0 0,0 0 1 0 0,0 0-1 0 0,0 0 1 0 0,0 0-1 0 0,0 0 1 0 0,0 0-1 0 0,0 0 1 0 0,0 0-1 0 0,0 0 1 0 0,0 1-1 0 0,0-1 1 0 0,0 0-1 0 0,0 0 1 0 0,0 0-1 0 0,0 0 1 0 0,-1 0 0 0 0,1 0-1 0 0,0 0 1 0 0,0 0-1 0 0,0 0 1 0 0,0 0-1 0 0,0 0 1 0 0,0 0-1 0 0,0 0 1 0 0,0 0-1 0 0,0 0 1 0 0,0 0-1 0 0,0 0 1 0 0,0 0-1 0 0,-1 0 1 0 0,1 0-1 0 0,0 0 1 0 0,0 0-1 0 0,0 0 1 0 0,0 0-1 0 0,0 0 1 0 0,0 0-1 0 0,0 0 1 0 0,0 0-1 0 0,0-1 1 0 0,10 10-83 0 0,7 13-85 0 0,-6-4 120 0 0,-8-13 46 0 0,-1-1 1 0 0,1 0-1 0 0,-1 1 1 0 0,0-1-1 0 0,2 8 1 0 0,-1-3 7 0 0,1-1 0 0 0,6 13 0 0 0,6 15-20 0 0,1 6 39 0 0,-13-32-36 0 0,0-1 0 0 0,4 16 0 0 0,-6-21 14 0 0,-1 0 0 0 0,1 1 0 0 0,0-1 0 0 0,4 6 1 0 0,5 12-8 0 0,-8-15-4 0 0,0-1-1 0 0,0 1 1 0 0,1-1-1 0 0,0 1 1 0 0,0-1-1 0 0,0 0 1 0 0,1 0-1 0 0,-1-1 1 0 0,1 0 0 0 0,1 0-1 0 0,-1 0 1 0 0,1 0-1 0 0,0-1 1 0 0,0 0-1 0 0,0 0 1 0 0,1 0-1 0 0,-1-1 1 0 0,8 3-1 0 0,17 7-77 0 0,-24-10 74 0 0,-1 0 0 0 0,0 0 0 0 0,1-1 0 0 0,-1 0 0 0 0,1 0 0 0 0,0-1 0 0 0,0 1 0 0 0,7-1 0 0 0,16 1-5 0 0,-23-1 9 0 0,0 0 1 0 0,0-1-1 0 0,0 0 0 0 0,11-1 1 0 0,181-37 119 0 0,-190 35-47 0 0,-1 1 1 0 0,1-2-1 0 0,0 1 1 0 0,9-6-1 0 0,5-3 136 0 0,-13 8-34 0 0,-1-1 0 0 0,1-1-1 0 0,-2 1 1 0 0,1-1 0 0 0,-1-1-1 0 0,1 0 1 0 0,-2 0 0 0 0,10-11-1 0 0,10-26 1588 0 0,-26 42-1643 0 0,0 0 1 0 0,0 0 0 0 0,0 0 0 0 0,-1-1 0 0 0,1 1 0 0 0,-1 0-1 0 0,1 0 1 0 0,-1-1 0 0 0,0-2 0 0 0,2-7 326 0 0,-2 10-377 0 0,0 0 0 0 0,0 0 0 0 0,-1-1 0 0 0,1 1 0 0 0,-1 0 0 0 0,1 0 0 0 0,-1 0-1 0 0,0 0 1 0 0,0 0 0 0 0,-1-3 0 0 0,-1-3 111 0 0,-1-1-123 0 0,0 0 1 0 0,0 0-1 0 0,-1 1 1 0 0,0-1 0 0 0,-1 1-1 0 0,-12-14 1 0 0,15 17-65 0 0,-4-4 5 0 0,-8-9-2 0 0,-2 3-12 0 0,9 8-292 0 0,1 0-1 0 0,-1 1 1 0 0,0 0 0 0 0,-12-6 0 0 0,18 11 209 0 0,1 0 0 0 0,-1 0 0 0 0,0 1 0 0 0,-1-1 0 0 0,1 0 0 0 0,0 1-1 0 0,0-1 1 0 0,0 1 0 0 0,0 0 0 0 0,0 0 0 0 0,0 0 0 0 0,-1 0 0 0 0,1 0 0 0 0,0 0 0 0 0,0 0 0 0 0,0 1 0 0 0,0-1 0 0 0,0 1-1 0 0,0 0 1 0 0,-1-1 0 0 0,1 1 0 0 0,1 0 0 0 0,-1 0 0 0 0,-4 3 0 0 0,-20 10-648 0 0,22-13 681 0 0,0 1 0 0 0,0 0 1 0 0,0 0-1 0 0,1 0 0 0 0,-1 0 1 0 0,1 1-1 0 0,-5 3 0 0 0,0 2-26 0 0,2-3 8 0 0,1 1 1 0 0,-1 0-1 0 0,1 0 0 0 0,0 0 0 0 0,0 0 0 0 0,1 1 1 0 0,0 0-1 0 0,-4 8 0 0 0,5-7-96 0 0,0 0-1 0 0,1-1 1 0 0,0 1-1 0 0,1 0 1 0 0,0 0-1 0 0,0 0 1 0 0,0 16-1 0 0,2-21 98 0 0,-1-1 0 0 0,0 1 0 0 0,1-1 0 0 0,-1 1 0 0 0,1 0 0 0 0,0-1 0 0 0,0 1 0 0 0,0-1 0 0 0,0 1 0 0 0,0-1 0 0 0,0 0 0 0 0,1 0 0 0 0,-1 1 0 0 0,1-1 0 0 0,0 0 0 0 0,-1 0 0 0 0,1 0 0 0 0,0-1 0 0 0,0 1 0 0 0,1 0 1 0 0,-1-1-1 0 0,0 1 0 0 0,0-1 0 0 0,1 0 0 0 0,-1 0 0 0 0,0 0 0 0 0,5 2 0 0 0,2-1-179 0 0,1-1 1 0 0,-1 0 0 0 0,0 0 0 0 0,0 0-1 0 0,1-1 1 0 0,-1-1 0 0 0,16-2 0 0 0,-6 1-429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1.032"/>
    </inkml:context>
    <inkml:brush xml:id="br0">
      <inkml:brushProperty name="width" value="0.1" units="cm"/>
      <inkml:brushProperty name="height" value="0.1" units="cm"/>
      <inkml:brushProperty name="color" value="#E71224"/>
    </inkml:brush>
  </inkml:definitions>
  <inkml:trace contextRef="#ctx0" brushRef="#br0">3 4 8 0 0,'0'-3'0'0'0,"-2"3"0"0"0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1.913"/>
    </inkml:context>
    <inkml:brush xml:id="br0">
      <inkml:brushProperty name="width" value="0.1" units="cm"/>
      <inkml:brushProperty name="height" value="0.1" units="cm"/>
      <inkml:brushProperty name="color" value="#E71224"/>
    </inkml:brush>
  </inkml:definitions>
  <inkml:trace contextRef="#ctx0" brushRef="#br0">294 226 3697 0 0,'-5'0'2459'0'0,"9"1"-2681"0"0,-7 1 26 0 0,3-2 134 0 0,-1 0-1 0 0,0 0 1 0 0,1 0-1 0 0,-1 0 1 0 0,1 0-1 0 0,-1 0 1 0 0,0 0-1 0 0,1 0 1 0 0,-1 0 0 0 0,1 0-1 0 0,-1-1 1 0 0,0 1-1 0 0,1 0 1 0 0,-1 0-1 0 0,1 0 1 0 0,-1-1-1 0 0,1 1 1 0 0,-1 0-1 0 0,1-1 1 0 0,-2 1-1 0 0,-6-5-642 0 0,7 5 648 0 0,1 0 1 0 0,-1 0 0 0 0,0 0-1 0 0,0-1 1 0 0,1 1-1 0 0,-1 0 1 0 0,0-1 0 0 0,0 1-1 0 0,1-1 1 0 0,-1 1-1 0 0,1-1 1 0 0,-1 1 0 0 0,-1-2-1 0 0,-1-2-362 0 0,-1 0-1 0 0,0 0 0 0 0,-1 0 0 0 0,-8-6 1 0 0,-8-7-142 0 0,-4 0 700 0 0,15 11 231 0 0,0 1-1 0 0,-1 0 1 0 0,1 0 0 0 0,-18-4 0 0 0,23 7-196 0 0,-23-9 155 0 0,9 7-97 0 0,14 3-111 0 0,1 0 0 0 0,-1 0 0 0 0,1 0 0 0 0,-7-3-1 0 0,10 4-90 0 0,0-1-1 0 0,0 1 0 0 0,0 0 1 0 0,0 0-1 0 0,0-1 0 0 0,0 1 0 0 0,0 0 1 0 0,1 0-1 0 0,-1 0 0 0 0,0 0 0 0 0,0 0 1 0 0,-1 0-1 0 0,-4 0 52 0 0,7 0-191 0 0,1 5-239 0 0,-8 11 130 0 0,5-13 183 0 0,0-1 0 0 0,0 1 0 0 0,0-1 0 0 0,1 1 0 0 0,-1 0 0 0 0,0 4 0 0 0,-4 66-134 0 0,6-64 164 0 0,0 1 0 0 0,0-1 1 0 0,5 16-1 0 0,2 12-5 0 0,11 63-2 0 0,13 31 34 0 0,-28-118-19 0 0,-1-1-1 0 0,11 21 0 0 0,-9-20 6 0 0,0-1 0 0 0,5 19-1 0 0,-7-17 11 0 0,1-1 0 0 0,0 1 0 0 0,1-1 0 0 0,0 0 0 0 0,1-1 0 0 0,1 1 0 0 0,0-1-1 0 0,9 12 1 0 0,-11-19 27 0 0,0 0 0 0 0,0-1-1 0 0,0 1 1 0 0,1-1-1 0 0,-1 0 1 0 0,1-1 0 0 0,0 1-1 0 0,0-1 1 0 0,11 4 0 0 0,7 4 70 0 0,-17-9-91 0 0,-1 1 1 0 0,1-1-1 0 0,0-1 0 0 0,11 3 1 0 0,-3-2 16 0 0,1 0 31 0 0,0 0 0 0 0,0-2 0 0 0,1 0 0 0 0,-1-1 0 0 0,0 0-1 0 0,0-1 1 0 0,0-1 0 0 0,26-8 0 0 0,-18 2-46 0 0,0 0 0 0 0,34-19 0 0 0,-35 14 39 0 0,-1-2 0 0 0,30-25 0 0 0,-39 30-38 0 0,4-5 97 0 0,0 0 0 0 0,-2-1 0 0 0,0-1 0 0 0,0-1 0 0 0,-2 0 0 0 0,14-26 0 0 0,-21 34 15 0 0,-1 0 0 0 0,-1-1 0 0 0,0 1 0 0 0,5-24 0 0 0,1-51 649 0 0,-9 76-720 0 0,-1 0 0 0 0,0 0 0 0 0,-1 0 0 0 0,0 0 0 0 0,-1 0 0 0 0,0 0-1 0 0,0 1 1 0 0,-1-1 0 0 0,0 1 0 0 0,-1-1 0 0 0,0 1 0 0 0,0 0 0 0 0,-1 0 0 0 0,-1 1 0 0 0,1 0-1 0 0,-1-1 1 0 0,0 2 0 0 0,-8-8 0 0 0,-1 2-31 0 0,4 2 79 0 0,-1 1 0 0 0,-16-11-1 0 0,-7-4-7 0 0,24 16-93 0 0,0 1 0 0 0,-1 0 0 0 0,-15-7 0 0 0,4 4-70 0 0,-1 1 1 0 0,-46-13-1 0 0,20 8-126 0 0,37 10 91 0 0,-1 1 0 0 0,0 0 1 0 0,-28-3-1 0 0,10 4-89 0 0,14 1-24 0 0,-1 0 1 0 0,1 2-1 0 0,-19 1 0 0 0,23 1 12 0 0,8-2 126 0 0,1 0-1 0 0,0 1 0 0 0,-1 0 1 0 0,1 0-1 0 0,0 0 1 0 0,-1 1-1 0 0,1 0 1 0 0,0 0-1 0 0,-5 3 0 0 0,-2-1-10 0 0,-4 1-116 0 0,16-5 164 0 0,-1 0-1 0 0,1 1 1 0 0,0-1 0 0 0,-1 0-1 0 0,1 0 1 0 0,-1 1 0 0 0,1-1 0 0 0,0 0-1 0 0,-1 1 1 0 0,1-1 0 0 0,0 0-1 0 0,-1 1 1 0 0,1-1 0 0 0,0 0-1 0 0,-1 1 1 0 0,1-1 0 0 0,0 1 0 0 0,0-1-1 0 0,0 1 1 0 0,-1-1 0 0 0,1 1-1 0 0,0-1 1 0 0,0 1 0 0 0,0 0-1 0 0,-4 16-1122 0 0,3-15 1113 0 0,1-1 0 0 0,-1 1-1 0 0,1-1 1 0 0,-1 1-1 0 0,1-1 1 0 0,0 1 0 0 0,0 0-1 0 0,-1-1 1 0 0,1 1-1 0 0,0-1 1 0 0,0 1 0 0 0,1 0-1 0 0,-1-1 1 0 0,0 1 0 0 0,0-1-1 0 0,2 3 1 0 0,0 3-280 0 0,0 1-1 0 0,0 0 1 0 0,1 13 0 0 0,-2-13 24 0 0,0-1 0 0 0,1 1 0 0 0,4 13 0 0 0,4 6-425 0 0,-4-11 392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2.210"/>
    </inkml:context>
    <inkml:brush xml:id="br0">
      <inkml:brushProperty name="width" value="0.1" units="cm"/>
      <inkml:brushProperty name="height" value="0.1" units="cm"/>
      <inkml:brushProperty name="color" value="#E71224"/>
    </inkml:brush>
  </inkml:definitions>
  <inkml:trace contextRef="#ctx0" brushRef="#br0">349 0 3385 0 0,'-9'3'3450'0'0,"20"0"-2761"0"0,-10-3-534 0 0,-12 6 348 0 0,-8 7-573 0 0,12-9 45 0 0,0 0-1 0 0,1 0 0 0 0,-1 1 1 0 0,1 0-1 0 0,-7 6 0 0 0,7-6 11 0 0,-12 13-47 0 0,0 1 0 0 0,-28 41 0 0 0,3-5 104 0 0,21-28-54 0 0,1 1 0 0 0,-35 60 0 0 0,49-74-38 0 0,0 0 0 0 0,1 0-1 0 0,1 1 1 0 0,0 0 0 0 0,1 0-1 0 0,0 0 1 0 0,1 0 0 0 0,1 1 0 0 0,0 15-1 0 0,2-21-71 0 0,0-1-1 0 0,1 1 0 0 0,0-1 1 0 0,0 1-1 0 0,1-1 1 0 0,4 13-1 0 0,-5-19 73 0 0,1 0 0 0 0,-1 0-1 0 0,1 0 1 0 0,0 0 0 0 0,0 0 0 0 0,0 0-1 0 0,0 0 1 0 0,0 0 0 0 0,1-1 0 0 0,-1 1-1 0 0,1-1 1 0 0,-1 0 0 0 0,1 0 0 0 0,0 0-1 0 0,0 0 1 0 0,0 0 0 0 0,0 0 0 0 0,1-1-1 0 0,5 2 1 0 0,-2-1 67 0 0,1 0 1 0 0,-1-1-1 0 0,1 0 0 0 0,-1-1 0 0 0,1 0 0 0 0,12-1 1 0 0,46-10 212 0 0,-37 6-114 0 0,-9 0 15 0 0,0 0 1 0 0,0-1-1 0 0,29-13 0 0 0,52-34 710 0 0,-74 39-390 0 0,-2-1 1 0 0,0-2 0 0 0,-1-1-1 0 0,0 0 1 0 0,30-33-1 0 0,-48 45-264 0 0,-1 0-1 0 0,0-1 1 0 0,-1 0-1 0 0,1 0 1 0 0,-1 0 0 0 0,0 0-1 0 0,-1 0 1 0 0,0-1-1 0 0,0 0 1 0 0,-1 0-1 0 0,0 1 1 0 0,0-1-1 0 0,-1-1 1 0 0,0 1-1 0 0,0 0 1 0 0,-1 0-1 0 0,0 0 1 0 0,0 0-1 0 0,-1-1 1 0 0,0 1-1 0 0,0 0 1 0 0,-1 0-1 0 0,0 0 1 0 0,-1 1-1 0 0,0-1 1 0 0,-4-9-1 0 0,0 8-169 0 0,1 0 0 0 0,-2 1 0 0 0,1 0-1 0 0,-1 0 1 0 0,0 0 0 0 0,0 1 0 0 0,-12-7-1 0 0,-1-2-112 0 0,11 8-6 0 0,0 0 0 0 0,-1 0 0 0 0,-1 1 0 0 0,1 0 0 0 0,-1 1 0 0 0,0 1 0 0 0,0 0 0 0 0,-14-4 0 0 0,-21-5-504 0 0,36 9 84 0 0,-1 1 1 0 0,0 1 0 0 0,-21-3 0 0 0,25 5 71 0 0,3 0-266 0 0,0 0 0 0 0,0 0 0 0 0,0 1 0 0 0,-1 0 0 0 0,1 0 0 0 0,0 0 0 0 0,0 1 0 0 0,0 0 1 0 0,0 0-1 0 0,0 0 0 0 0,0 0 0 0 0,-7 4 0 0 0,6 0-923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3.172"/>
    </inkml:context>
    <inkml:brush xml:id="br0">
      <inkml:brushProperty name="width" value="0.1" units="cm"/>
      <inkml:brushProperty name="height" value="0.1" units="cm"/>
      <inkml:brushProperty name="color" value="#E71224"/>
    </inkml:brush>
  </inkml:definitions>
  <inkml:trace contextRef="#ctx0" brushRef="#br0">461 988 40 0 0,'2'-5'2088'0'0,"-2"5"-2003"0"0,1 0 0 0 0,-1-1-1 0 0,0 1 1 0 0,0 0 0 0 0,0 0 0 0 0,0 0 0 0 0,0-1 0 0 0,0 1-1 0 0,0 0 1 0 0,0 0 0 0 0,0-1 0 0 0,0 1 0 0 0,0 0-1 0 0,0 0 1 0 0,0-1 0 0 0,0 1 0 0 0,-2-3 1526 0 0,2 2-1526 0 0,-1 1 0 0 0,1 0 0 0 0,0 0 0 0 0,0 0-1 0 0,0 0 1 0 0,-1 0 0 0 0,1 0 0 0 0,0 0 0 0 0,0 0 0 0 0,-1 0-1 0 0,1 0 1 0 0,0 0 0 0 0,0 0 0 0 0,-1 0 0 0 0,1 0-1 0 0,0 0 1 0 0,-1 0 0 0 0,-4-1 146 0 0,-1 0 0 0 0,0 0-1 0 0,0-1 1 0 0,1 0 0 0 0,-1 0-1 0 0,1 0 1 0 0,0-1 0 0 0,-10-5-1 0 0,7 3-252 0 0,0 1-1 0 0,-16-6 1 0 0,-6 3-123 0 0,-34-5 1 0 0,55 12 64 0 0,1-1 0 0 0,-1 1 0 0 0,-12 2 0 0 0,-8 0-110 0 0,20-1 89 0 0,0 0 0 0 0,0 1 0 0 0,1 0 0 0 0,-1 1 1 0 0,0 0-1 0 0,1 0 0 0 0,0 1 0 0 0,0 0 0 0 0,-12 8 0 0 0,15-8-14 0 0,0 1 1 0 0,0-1-1 0 0,1 1 0 0 0,0 0 0 0 0,0 1 0 0 0,1-1 0 0 0,-1 1 0 0 0,-3 8 0 0 0,-4 8-89 0 0,2 1 1 0 0,-9 28 0 0 0,15-40 165 0 0,0 0 1 0 0,1 1 0 0 0,0 0 0 0 0,1-1-1 0 0,0 1 1 0 0,2 19 0 0 0,-1-28 6 0 0,1 0-1 0 0,-1 1 1 0 0,1-1 0 0 0,0 0 0 0 0,0 0 0 0 0,0 0 0 0 0,0 0-1 0 0,4 5 1 0 0,-4-7 15 0 0,0 0-1 0 0,0 1 0 0 0,0-1 1 0 0,0 0-1 0 0,0 0 0 0 0,0 0 1 0 0,1 0-1 0 0,-1 0 0 0 0,0 0 1 0 0,1 0-1 0 0,-1 0 0 0 0,1 0 1 0 0,-1-1-1 0 0,1 1 1 0 0,0 0-1 0 0,-1-1 0 0 0,4 1 1 0 0,10 1 14 0 0,-8 0 61 0 0,-1-1 0 0 0,0-1 0 0 0,0 1 0 0 0,1-1 0 0 0,-1 0 0 0 0,0 0 0 0 0,1-1 0 0 0,9-2 0 0 0,-6 0 25 0 0,-1 0 1 0 0,1 0-1 0 0,-1-1 0 0 0,0-1 1 0 0,-1 0-1 0 0,1 0 0 0 0,8-7 1 0 0,-3 1 54 0 0,-1 0 0 0 0,0-1 0 0 0,13-17 0 0 0,5-5 79 0 0,-19 21-70 0 0,0 0 0 0 0,19-28-1 0 0,-7 0 249 0 0,-1-2 0 0 0,-2-1 0 0 0,15-45-1 0 0,-17 34-170 0 0,-1 9-69 0 0,-3-2 0 0 0,12-60 0 0 0,-20 67-131 0 0,-2-1 1 0 0,-2 0 0 0 0,-1 0-1 0 0,-3-1 1 0 0,-1 1 0 0 0,-2 0-1 0 0,-14-62 1 0 0,13 84-25 0 0,1 2-95 0 0,-11-29 0 0 0,13 42 94 0 0,0 0 1 0 0,0 1-1 0 0,-1-1 0 0 0,1 1 1 0 0,-1 0-1 0 0,0 0 1 0 0,0 0-1 0 0,-1 0 0 0 0,1 0 1 0 0,-9-6-1 0 0,-5-4 64 0 0,14 11-59 0 0,0 0 0 0 0,1 1 0 0 0,-2 0 0 0 0,1 0 0 0 0,0-1 0 0 0,0 2 0 0 0,0-1-1 0 0,-5-1 1 0 0,5 1-82 0 0,-1 1 0 0 0,1 0 0 0 0,0 1 0 0 0,-1-1 0 0 0,1 1 1 0 0,-1-1-1 0 0,-4 1 0 0 0,6 0 22 0 0,1 1 0 0 0,0-1 1 0 0,0 0-1 0 0,0 0 1 0 0,-1 1-1 0 0,1-1 0 0 0,0 1 1 0 0,0-1-1 0 0,0 1 1 0 0,0-1-1 0 0,0 1 1 0 0,0 0-1 0 0,0 0 0 0 0,0-1 1 0 0,0 1-1 0 0,0 0 1 0 0,0 0-1 0 0,0 0 0 0 0,1 0 1 0 0,-1 0-1 0 0,0 0 1 0 0,1 0-1 0 0,-1 0 0 0 0,0 3 1 0 0,-3 6-239 0 0,0-1 179 0 0,0 1 0 0 0,1-1 0 0 0,0 1 0 0 0,0 0 0 0 0,-1 16-1 0 0,-1 53 40 0 0,10 147 0 0 0,2-130 113 0 0,6 53 13 0 0,-5-82-32 0 0,20 126-107 0 0,-17-132 64 0 0,23 69 1 0 0,-23-96 31 0 0,2 0-1 0 0,2 0 1 0 0,1-2 0 0 0,35 55 0 0 0,-36-68-144 0 0,0-1 0 0 0,1-1 0 0 0,1 0 0 0 0,1-2 0 0 0,0 1-1 0 0,23 13 1 0 0,-39-28 68 0 0,0 1 0 0 0,1-1 0 0 0,-1 1 0 0 0,1-1 0 0 0,-1 0 0 0 0,1 0 0 0 0,0 0 0 0 0,-1 0 0 0 0,1 0 0 0 0,0-1 0 0 0,0 1 0 0 0,0-1 0 0 0,0 0 0 0 0,-1 0 0 0 0,1 0 0 0 0,0 0-1 0 0,0-1 1 0 0,5 0 0 0 0,-3-1-33 0 0,0 0 0 0 0,-1 0 0 0 0,1-1 0 0 0,0 0 0 0 0,-1 1 0 0 0,0-1 0 0 0,0-1 0 0 0,0 1 0 0 0,5-6 0 0 0,1 0-93 0 0,0-1 0 0 0,-1 0 0 0 0,0-1 1 0 0,0 0-1 0 0,-1 0 0 0 0,11-22 0 0 0,-2-4-77 0 0,-8 19 99 0 0,12-31 1 0 0,28-137 162 0 0,-41 144 271 0 0,-2-1 0 0 0,1-65 1 0 0,-6 54 153 0 0,0 24 230 0 0,-1-1 1 0 0,-5-38-1 0 0,3 55-28 0 0,0 0 0 0 0,-1 0 0 0 0,-1 1 0 0 0,-10-25 0 0 0,13 37-527 0 0,1-1 1 0 0,-1 1-1 0 0,0 0 1 0 0,0 0 0 0 0,0 0-1 0 0,0 0 1 0 0,-1 0-1 0 0,1 0 1 0 0,-2-1-1 0 0,3 1-78 0 0,0 1 0 0 0,-1 0-1 0 0,1 0 1 0 0,0 0 0 0 0,0 0-1 0 0,0 0 1 0 0,-1-1 0 0 0,1 1-1 0 0,0 0 1 0 0,0 0 0 0 0,-1 0 0 0 0,1 0-1 0 0,0 0 1 0 0,0 0 0 0 0,-1 0-1 0 0,1 0 1 0 0,0 0 0 0 0,0 0-1 0 0,-1 0 1 0 0,1 0 0 0 0,0 0 0 0 0,0 0-1 0 0,-1 0 1 0 0,1 0 0 0 0,0 1-1 0 0,0-1 1 0 0,-1 0 0 0 0,1 0-1 0 0,0 0 1 0 0,0 0 0 0 0,-1 0-1 0 0,1 1 1 0 0,0-1 0 0 0,0 0 0 0 0,0 0-1 0 0,0 0 1 0 0,-1 0 0 0 0,1 1-1 0 0,0-1 1 0 0,0 0 0 0 0,0 0-1 0 0,0 1 1 0 0,0-1 0 0 0,0 0-1 0 0,-1 0 1 0 0,1 1 0 0 0,0-1 0 0 0,0 0-1 0 0,0 0 1 0 0,0 1 0 0 0,0-1-1 0 0,0 0 1 0 0,0 0 0 0 0,0 1-1 0 0,0-1 1 0 0,0 0 0 0 0,0 0-1 0 0,0 1 1 0 0,1-1 0 0 0,-1 1 0 0 0,0 11-237 0 0,2 0 0 0 0,-1 0 0 0 0,6 19 1 0 0,2 14 164 0 0,10 47-3 0 0,-5-29-1 0 0,37 149-43 0 0,-42-175 91 0 0,-3-15 1 0 0,12 36-1 0 0,-8-33-49 0 0,-5-12-66 0 0,0-1-1 0 0,1 1 1 0 0,0-1 0 0 0,15 21-1 0 0,-20-31-49 0 0,1 0-1 0 0,0-1 0 0 0,0 0 1 0 0,0 1-1 0 0,0-1 1 0 0,0 0-1 0 0,1 0 1 0 0,-1 0-1 0 0,0 0 0 0 0,1 0 1 0 0,-1-1-1 0 0,0 1 1 0 0,1-1-1 0 0,3 1 1 0 0,-4-3 17 0 0,0-1 0 0 0,-1 1 0 0 0,1-1 1 0 0,-1 0-1 0 0,1 0 0 0 0,-1 0 1 0 0,0 0-1 0 0,1-4 0 0 0,3-8-466 0 0,-2 0-1 0 0,4-29 1 0 0,-5 23-198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3.364"/>
    </inkml:context>
    <inkml:brush xml:id="br0">
      <inkml:brushProperty name="width" value="0.1" units="cm"/>
      <inkml:brushProperty name="height" value="0.1" units="cm"/>
      <inkml:brushProperty name="color" value="#E71224"/>
    </inkml:brush>
  </inkml:definitions>
  <inkml:trace contextRef="#ctx0" brushRef="#br0">98 128 1528 0 0,'-30'-35'1984'0'0,"19"24"-1069"0"0,1-1-1 0 0,0 0 1 0 0,1-1-1 0 0,-8-15 0 0 0,9 15 90 0 0,5 10-392 0 0,5 7 213 0 0,-3-1-797 0 0,17 19-5296 0 0,6 7 2842 0 0,-8-13 1222 0 0,3 4-238 0 0,-11-9 1237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5.030"/>
    </inkml:context>
    <inkml:brush xml:id="br0">
      <inkml:brushProperty name="width" value="0.1" units="cm"/>
      <inkml:brushProperty name="height" value="0.1" units="cm"/>
      <inkml:brushProperty name="color" value="#E71224"/>
    </inkml:brush>
  </inkml:definitions>
  <inkml:trace contextRef="#ctx0" brushRef="#br0">1 509 8 0 0,'0'3'131'0'0,"1"0"0"0"0,-1 0 0 0 0,1 0 0 0 0,0-1 0 0 0,0 1 0 0 0,0 0 0 0 0,0 0 0 0 0,3 4 0 0 0,5 14 946 0 0,-5-11-680 0 0,-1 0-1 0 0,1-1 0 0 0,7 12 1 0 0,-2-4-223 0 0,25 52 40 0 0,21 38-6 0 0,-12-34-61 0 0,-14-30-58 0 0,-26-30-52 0 0,-3-12-29 0 0,0-1 1 0 0,0 1-1 0 0,0 0 0 0 0,0 0 0 0 0,0-1 0 0 0,1 1 1 0 0,-1 0-1 0 0,0 0 0 0 0,0-1 0 0 0,0 1 0 0 0,1 0 0 0 0,-1-1 1 0 0,0 1-1 0 0,1 0 0 0 0,-1-1 0 0 0,1 2 0 0 0,1 8 647 0 0,-3-10-568 0 0,1 0 0 0 0,-1 0 0 0 0,0 0 0 0 0,1 0 1 0 0,-1-1-1 0 0,1 1 0 0 0,-1 0 0 0 0,0 0 0 0 0,1 0 0 0 0,-1-1 0 0 0,0 1 0 0 0,1 0 0 0 0,-1-1 0 0 0,1 1 0 0 0,-1 0 0 0 0,1-1 0 0 0,-1 1 1 0 0,1-1-1 0 0,-1 1 0 0 0,1 0 0 0 0,0-1 0 0 0,-1 0 0 0 0,0 0 0 0 0,-9-12 553 0 0,2-8-578 0 0,5 15-46 0 0,1 0 0 0 0,0 0-1 0 0,0 0 1 0 0,1-1 0 0 0,-1 1 0 0 0,1-1-1 0 0,0-8 1 0 0,0-41 175 0 0,0 23-111 0 0,1-1-1 0 0,2 1 1 0 0,10-59 0 0 0,-9 76-69 0 0,1 1 0 0 0,1-1-1 0 0,1 1 1 0 0,0-1 0 0 0,1 2 0 0 0,0-1 0 0 0,1 1 0 0 0,13-16 0 0 0,-13 18-46 0 0,0 1-1 0 0,1 1 1 0 0,1 0-1 0 0,0 0 0 0 0,0 0 1 0 0,1 1-1 0 0,0 1 1 0 0,24-13-1 0 0,-29 18 4 0 0,0 0-1 0 0,1 1 0 0 0,-1-1 1 0 0,1 2-1 0 0,0-1 0 0 0,0 1 1 0 0,-1 0-1 0 0,1 0 1 0 0,11 1-1 0 0,-13 0 10 0 0,0 1 0 0 0,-1 0 1 0 0,1-1-1 0 0,0 1 0 0 0,-1 1 0 0 0,1-1 0 0 0,-1 1 1 0 0,1 0-1 0 0,-1 0 0 0 0,0 0 0 0 0,0 0 0 0 0,0 1 1 0 0,0 0-1 0 0,7 6 0 0 0,-2 0 7 0 0,0 0 0 0 0,-1 1-1 0 0,0 0 1 0 0,0 0 0 0 0,-1 1 0 0 0,7 13 0 0 0,11 21-39 0 0,-17-34 23 0 0,-2 1 0 0 0,9 18 0 0 0,25 69-27 0 0,-34-83 47 0 0,1 0 0 0 0,0 0 0 0 0,1-1 0 0 0,0 0-1 0 0,1 0 1 0 0,1-1 0 0 0,15 17 0 0 0,-22-28 7 0 0,0 0 1 0 0,1 0-1 0 0,0 0 0 0 0,-1-1 1 0 0,1 1-1 0 0,0-1 0 0 0,0 0 0 0 0,0 0 1 0 0,1 0-1 0 0,-1-1 0 0 0,0 1 1 0 0,1-1-1 0 0,5 1 0 0 0,-3-2 25 0 0,0 0 0 0 0,0 0 0 0 0,-1 0 0 0 0,1-1 0 0 0,0 1 0 0 0,-1-2 0 0 0,1 1-1 0 0,8-4 1 0 0,-10 3-5 0 0,1-1-1 0 0,-1 0 0 0 0,-1 0 0 0 0,1-1 1 0 0,0 1-1 0 0,-1-1 0 0 0,7-7 0 0 0,6-5 83 0 0,-12 12-63 0 0,-1-1 1 0 0,0 0-1 0 0,0 0 0 0 0,0 0 1 0 0,0 0-1 0 0,-1 0 0 0 0,0-1 1 0 0,0 0-1 0 0,0 1 0 0 0,2-9 0 0 0,1 1 75 0 0,-5 12-97 0 0,0-1 0 0 0,-1 1 1 0 0,1-1-1 0 0,0 0 0 0 0,0 1 1 0 0,-1-1-1 0 0,1 0 0 0 0,-1 0 1 0 0,1 1-1 0 0,-1-1 0 0 0,0-3 1 0 0,2-8 129 0 0,-1 12-117 0 0,-1 0 1 0 0,0-1-1 0 0,1 1 0 0 0,-1-1 1 0 0,0 1-1 0 0,0-1 1 0 0,0 1-1 0 0,0-1 0 0 0,-1-2 1 0 0,1 3 7 0 0,0-1 0 0 0,0 1 1 0 0,0-1-1 0 0,0 1 1 0 0,0-1-1 0 0,0 0 1 0 0,0 1-1 0 0,1-1 1 0 0,0-1-1 0 0,-1 2-6 0 0,1-1-1 0 0,-1 0 1 0 0,0 1-1 0 0,0-1 1 0 0,1 1 0 0 0,-1-1-1 0 0,0 0 1 0 0,0 1-1 0 0,-1-1 1 0 0,1 1-1 0 0,0-3 1 0 0,-6-14 241 0 0,5 13-192 0 0,-1 0 0 0 0,1 0 1 0 0,-1 0-1 0 0,0 0 1 0 0,0 1-1 0 0,0-1 1 0 0,-1 1-1 0 0,0-1 0 0 0,0 1 1 0 0,-5-6-1 0 0,2 4 46 0 0,5 4-115 0 0,-1 0 0 0 0,1 0 0 0 0,-1 1-1 0 0,0-1 1 0 0,1 0 0 0 0,-1 1 0 0 0,0 0 0 0 0,0-1 0 0 0,0 1 0 0 0,0 0 0 0 0,-1 0 0 0 0,1 0 0 0 0,0 0 0 0 0,0 0-1 0 0,-3 0 1 0 0,3 1-27 0 0,0-1-1 0 0,0 1 0 0 0,0-1 0 0 0,0 1 0 0 0,0-1 0 0 0,0 0 1 0 0,-4-1-1 0 0,5 1-3 0 0,0 0 0 0 0,0 1 1 0 0,0-1-1 0 0,-1 0 0 0 0,1 1 0 0 0,0 0 1 0 0,0-1-1 0 0,-1 1 0 0 0,1 0 0 0 0,0 0 1 0 0,0-1-1 0 0,-1 1 0 0 0,1 0 0 0 0,-2 1 1 0 0,-34 4-792 0 0,33-3 718 0 0,1 0 0 0 0,-1 0 0 0 0,0 0 0 0 0,1 0 1 0 0,-1 1-1 0 0,1-1 0 0 0,0 1 0 0 0,-1 0 0 0 0,1 0 0 0 0,1 0 1 0 0,-5 5-1 0 0,1 2-107 0 0,0 0 0 0 0,-8 20 0 0 0,11-24 160 0 0,-5 16-33 0 0,0 0-1 0 0,2 1 1 0 0,0 0 0 0 0,2 0-1 0 0,-4 46 1 0 0,9-23-35 0 0,0-13 39 0 0,0-22 30 0 0,-1 0 0 0 0,2 0 1 0 0,-1-1-1 0 0,2 1 0 0 0,-1 0 1 0 0,1-1-1 0 0,1 1 1 0 0,0-1-1 0 0,0 0 0 0 0,1 0 1 0 0,10 14-1 0 0,-9-16 3 0 0,-1 0-1 0 0,2-1 1 0 0,-1 0-1 0 0,1 0 1 0 0,0-1 0 0 0,0 0-1 0 0,1 0 1 0 0,-1 0-1 0 0,1-1 1 0 0,1 0-1 0 0,-1-1 1 0 0,1 0-1 0 0,14 5 1 0 0,-4-3 114 0 0,-1-2 0 0 0,27 4-1 0 0,-38-7 3 0 0,1 0 0 0 0,0-1 0 0 0,-1-1 0 0 0,1 1 0 0 0,-1-1 0 0 0,1 0 0 0 0,0-1 0 0 0,12-4 0 0 0,1 1 152 0 0,-17 5-181 0 0,-1-1 0 0 0,0 1 0 0 0,1-1 0 0 0,-1 0 0 0 0,6-2 0 0 0,13-8 189 0 0,-4 2 44 0 0,24-15 0 0 0,-36 20-212 0 0,0 0 0 0 0,-1-1 0 0 0,1 1-1 0 0,-1-1 1 0 0,-1-1 0 0 0,1 1 0 0 0,7-11 0 0 0,-12 15-63 0 0,9-13 198 0 0,12-25 1 0 0,-19 34-198 0 0,10-23 129 0 0,15-51 0 0 0,-9 14-179 0 0,-17 63-7 0 0,1-1 1 0 0,-1 0-1 0 0,0 1 1 0 0,0 0-1 0 0,1-1 0 0 0,0 1 1 0 0,-1 0-1 0 0,1 0 0 0 0,0 0 1 0 0,0 0-1 0 0,0 0 1 0 0,0 0-1 0 0,1 0 0 0 0,-1 1 1 0 0,0-1-1 0 0,1 1 0 0 0,-1 0 1 0 0,1-1-1 0 0,-1 1 1 0 0,1 0-1 0 0,0 1 0 0 0,2-2 1 0 0,-2 2-38 0 0,1 0-1 0 0,-1 0 1 0 0,0 0 0 0 0,1 0 0 0 0,-1 0-1 0 0,0 0 1 0 0,0 1 0 0 0,1 0 0 0 0,-1 0-1 0 0,0 0 1 0 0,0 0 0 0 0,0 0 0 0 0,0 0-1 0 0,0 1 1 0 0,0 0 0 0 0,5 3 0 0 0,9 5-231 0 0,-14-8 287 0 0,-1 0-1 0 0,1 0 1 0 0,-1 0 0 0 0,1 0 0 0 0,-1 0 0 0 0,0 1 0 0 0,0-1 0 0 0,0 1 0 0 0,-1 0-1 0 0,1-1 1 0 0,2 6 0 0 0,11 16 62 0 0,-9-8 463 0 0,-6-16-388 0 0,0 0-1 0 0,-1 0 1 0 0,1 0-1 0 0,-1 0 1 0 0,1 0 0 0 0,0-1-1 0 0,-1 1 1 0 0,1 0-1 0 0,0 0 1 0 0,-1 0 0 0 0,1 0-1 0 0,0-1 1 0 0,-1 1-1 0 0,1 0 1 0 0,0 0-1 0 0,-1-1 1 0 0,1 1 0 0 0,0 0-1 0 0,0 0 1 0 0,-1-1-1 0 0,1 1 1 0 0,0 0 0 0 0,0-1-1 0 0,0 1 1 0 0,-1-1-1 0 0,2-4 273 0 0,-1-6-230 0 0,-1 10-153 0 0,1 1-1 0 0,0-1 0 0 0,0 1 0 0 0,-1 0 0 0 0,1-1 0 0 0,0 1 1 0 0,0-1-1 0 0,0 1 0 0 0,0-1 0 0 0,0 1 0 0 0,0-1 0 0 0,0 1 0 0 0,0-1 1 0 0,0 1-1 0 0,0 0 0 0 0,0-1 0 0 0,0 1 0 0 0,0-1 0 0 0,0 1 0 0 0,0-1 1 0 0,0 0-1 0 0,0 1 4 0 0,1 0-1 0 0,-1-1 1 0 0,0 1 0 0 0,0 0-1 0 0,0 0 1 0 0,0-1 0 0 0,0 1 0 0 0,0 0-1 0 0,0-1 1 0 0,0 1 0 0 0,0 0 0 0 0,0 0-1 0 0,0-1 1 0 0,0 1 0 0 0,0 0-1 0 0,0-1 1 0 0,0 1 0 0 0,0 0 0 0 0,0-1-1 0 0,-1 1 1 0 0,1 0 0 0 0,0 0 0 0 0,0-1-1 0 0,0 1 1 0 0,0 0 0 0 0,0 0-1 0 0,-1-1 1 0 0,1 1 0 0 0,0 0 0 0 0,-1 0-1 0 0,-7-15-233 0 0,5 13 213 0 0,0 0-1 0 0,0 0 1 0 0,-1 0 0 0 0,1 0-1 0 0,-1 0 1 0 0,-5-2-1 0 0,3 2-15 0 0,1 0 0 0 0,-1-1 0 0 0,-9-6 0 0 0,12 7 22 0 0,0 0 1 0 0,-1 1-1 0 0,0-1 0 0 0,1 1 0 0 0,-1 0 1 0 0,0 0-1 0 0,0 0 0 0 0,-4 0 0 0 0,-32-3-170 0 0,35 4 133 0 0,0 1-1 0 0,0-1 1 0 0,0 1-1 0 0,0 0 1 0 0,-6 2 0 0 0,10-3 28 0 0,-1 1 0 0 0,1-1-1 0 0,-1 1 1 0 0,1 0 0 0 0,-1-1 0 0 0,1 1 0 0 0,-1 0 0 0 0,1 0 0 0 0,0 0 0 0 0,0 0 0 0 0,-1 0 0 0 0,1 0 0 0 0,0 0 0 0 0,0 1 0 0 0,0-1 0 0 0,0 0 0 0 0,0 1 0 0 0,1-1 0 0 0,-2 2 0 0 0,-14 33-441 0 0,12-20 412 0 0,2 0 1 0 0,-1 0-1 0 0,2 1 1 0 0,0 28-1 0 0,1-36 36 0 0,1-2-3 0 0,1 0-1 0 0,-1-1 0 0 0,1 1 1 0 0,1-1-1 0 0,-1 1 1 0 0,1-1-1 0 0,0 0 0 0 0,0 0 1 0 0,1 0-1 0 0,5 6 1 0 0,2 5-33 0 0,-7-10 26 0 0,1 0 0 0 0,0 0-1 0 0,0-1 1 0 0,1 0-1 0 0,0 0 1 0 0,0 0-1 0 0,0-1 1 0 0,1 0-1 0 0,9 5 1 0 0,-3-2-12 0 0,1-1 0 0 0,0-1 0 0 0,1 0 0 0 0,15 3 0 0 0,-12-4 72 0 0,0 0 0 0 0,1-2 1 0 0,-1 0-1 0 0,31 0 1 0 0,-30-4 92 0 0,-1 0 1 0 0,0-1-1 0 0,0-2 1 0 0,-1 0-1 0 0,24-8 1 0 0,-11 1 59 0 0,-1-1-1 0 0,35-20 1 0 0,-42 19-25 0 0,-1-1 0 0 0,0 0-1 0 0,-1-2 1 0 0,0 0 0 0 0,-1-2-1 0 0,-1 0 1 0 0,-1 0 0 0 0,-1-2-1 0 0,0 0 1 0 0,-2-1-1 0 0,0-1 1 0 0,-2 0 0 0 0,13-29-1 0 0,-12 19-69 0 0,-2 0-1 0 0,-1-1 0 0 0,-2 0 0 0 0,-1 0 0 0 0,-2 0 0 0 0,-1-1 0 0 0,-1 0 0 0 0,-3-35 1 0 0,-1 34-63 0 0,-2 0 0 0 0,-9-41 1 0 0,4 32 72 0 0,6 28 28 0 0,-7-25 0 0 0,8 36-116 0 0,-1 1 0 0 0,1-1 0 0 0,-1 1 0 0 0,-1-1 0 0 0,1 1 0 0 0,-1 0 0 0 0,1 0 0 0 0,-1 0 0 0 0,-5-5 0 0 0,-10-14 77 0 0,16 19-54 0 0,-1 1 0 0 0,1-1 0 0 0,-1 1 0 0 0,0-1 0 0 0,0 1 0 0 0,0 0 0 0 0,-4-3 0 0 0,4 4-13 0 0,-1 0 1 0 0,2-1-1 0 0,-1 0 0 0 0,0 0 1 0 0,1 0-1 0 0,-1 0 0 0 0,1 0 1 0 0,-4-6-1 0 0,6 8-35 0 0,0 0 0 0 0,-1 1 0 0 0,1-1 1 0 0,-1 1-1 0 0,0-1 0 0 0,1 1 0 0 0,-1-1 0 0 0,1 1 0 0 0,-1-1 1 0 0,0 1-1 0 0,1-1 0 0 0,-1 1 0 0 0,0 0 0 0 0,0-1 0 0 0,1 1 1 0 0,-1 0-1 0 0,0 0 0 0 0,0 0 0 0 0,1-1 0 0 0,-1 1 0 0 0,0 0 1 0 0,0 0-1 0 0,1 0 0 0 0,-1 0 0 0 0,0 0 0 0 0,0 1 1 0 0,1-1-1 0 0,-1 0 0 0 0,0 0 0 0 0,0 0 0 0 0,1 1 0 0 0,-1-1 1 0 0,-1 1-1 0 0,2 5-913 0 0,-3 5 321 0 0,1-4 508 0 0,0 0 1 0 0,0 1-1 0 0,0-1 1 0 0,1 0-1 0 0,0 1 1 0 0,1-1-1 0 0,0 0 1 0 0,0 9 0 0 0,0 12-23 0 0,-1 8 14 0 0,8 62 0 0 0,-3-46 71 0 0,43 265-87 0 0,26-4 79 0 0,-70-301 46 0 0,7 21-44 0 0,24 53 1 0 0,-10-28 35 0 0,16 21-245 0 0,-38-69-21 0 0,1 1-279 0 0,-2-16-540 0 0,-2-10 596 0 0,0 12 437 0 0,1 0 0 0 0,-1 1 0 0 0,1-1 0 0 0,0 0 0 0 0,1-6 0 0 0,-1 4-140 0 0,1 0-1 0 0,-1 0 0 0 0,0 0 1 0 0,0-1-1 0 0,-1 1 0 0 0,0 0 0 0 0,0 0 1 0 0,-2-7-1 0 0,-18-40-640 0 0,8 23 1037 0 0,-16-39 241 0 0,-3 1 1 0 0,-57-86 0 0 0,61 114-379 0 0,-2 1 0 0 0,-59-59 1 0 0,52 63 803 0 0,-60-41 1 0 0,61 48-286 0 0,27 21-287 0 0,0 1-1 0 0,-13-6 1 0 0,18 8-98 0 0,3 3-55 0 0,3 1-142 0 0,-1 0-1 0 0,1-1 0 0 0,-1 1 1 0 0,0-1-1 0 0,1 1 0 0 0,-1-1 1 0 0,1 1-1 0 0,0-1 1 0 0,-1 0-1 0 0,1 0 0 0 0,-1 0 1 0 0,3 0-1 0 0,12 3-515 0 0,20 15 560 0 0,0-2 0 0 0,1-1 0 0 0,0-2 0 0 0,1-2 0 0 0,0-1 0 0 0,49 5 0 0 0,-23-10-177 0 0,0-4 0 0 0,0-2 0 0 0,74-12-1 0 0,-84 7-184 0 0,89-15-2083 0 0,-121 16 1770 0 0,76-22-2153 0 0,-71 18 2022 0 0,-13 6 689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5.840"/>
    </inkml:context>
    <inkml:brush xml:id="br0">
      <inkml:brushProperty name="width" value="0.1" units="cm"/>
      <inkml:brushProperty name="height" value="0.1" units="cm"/>
      <inkml:brushProperty name="color" value="#E71224"/>
    </inkml:brush>
  </inkml:definitions>
  <inkml:trace contextRef="#ctx0" brushRef="#br0">0 1227 3337 0 0,'0'1'60'0'0,"0"1"-89"0"0,0-1 0 0 0,1 1 0 0 0,-1 0-1 0 0,0 0 1 0 0,0 0 0 0 0,1 0 0 0 0,-1-1 0 0 0,1 1 0 0 0,0 0 0 0 0,-1 0 0 0 0,1-1 0 0 0,0 1 0 0 0,0 0-1 0 0,0-1 1 0 0,2 3 0 0 0,-1-1 84 0 0,0 0 0 0 0,-1 0 1 0 0,1 0-1 0 0,-1 1 0 0 0,0-1 0 0 0,1 0 0 0 0,-1 1 0 0 0,-1-1 0 0 0,1 1 0 0 0,-1-1 0 0 0,1 1 0 0 0,-1 4 0 0 0,0-7-42 0 0,0-1 0 0 0,0 1 1 0 0,0-1-1 0 0,0 0 0 0 0,0 1 0 0 0,0-1 0 0 0,0 0 0 0 0,0 1 0 0 0,0-1 0 0 0,0 1 0 0 0,0-1 0 0 0,0 0 0 0 0,0 1 0 0 0,1-1 0 0 0,-1 0 0 0 0,0 1 0 0 0,0-1 0 0 0,0 0 0 0 0,1 1 0 0 0,-1-1 0 0 0,0 0 0 0 0,0 1 0 0 0,1-1 0 0 0,-1 0 0 0 0,0 0 0 0 0,1 1 0 0 0,-1-1 0 0 0,0 0 0 0 0,1 0 0 0 0,-1 0 0 0 0,0 1 0 0 0,1-1 0 0 0,-1 0 0 0 0,0 0 0 0 0,1 0 0 0 0,-1 0 0 0 0,1 0 0 0 0,-1 0 0 0 0,0 0 0 0 0,1 0 0 0 0,-1 0 0 0 0,1 0 0 0 0,-1 0 0 0 0,0 0 0 0 0,1 0 1 0 0,-1 0-1 0 0,0 0 0 0 0,1 0 0 0 0,-1-1 0 0 0,1 1 0 0 0,-1 0 0 0 0,0 0 0 0 0,1 0 0 0 0,-1 0 0 0 0,0-1 0 0 0,1 1 0 0 0,1-1 151 0 0,1-1 0 0 0,-1 1 0 0 0,0-1 0 0 0,0 1 0 0 0,0-1 0 0 0,0 0 0 0 0,0 0 0 0 0,2-2 1 0 0,31-28 697 0 0,-25 20-658 0 0,-2 3-28 0 0,0-1 0 0 0,7-11-1 0 0,33-53 456 0 0,16-27-258 0 0,-18 28-199 0 0,0-1-59 0 0,-27 41-86 0 0,-10 18 31 0 0,0 0-1 0 0,9-22 1 0 0,-10 20 52 0 0,-6 15-63 0 0,0-1 0 0 0,0 0 0 0 0,-1 0 0 0 0,0 0 1 0 0,1 0-1 0 0,-1 0 0 0 0,1-6 0 0 0,-2 8-47 0 0,0 1 1 0 0,0 0-1 0 0,0 0 0 0 0,0 0 0 0 0,0 0 1 0 0,0 0-1 0 0,0 0 0 0 0,0 0 0 0 0,0 0 1 0 0,0 0-1 0 0,0 0 0 0 0,0 0 1 0 0,0 0-1 0 0,0-1 0 0 0,0 1 0 0 0,0 0 1 0 0,0 0-1 0 0,0 0 0 0 0,0 0 0 0 0,0 0 1 0 0,0 0-1 0 0,0 0 0 0 0,0 0 0 0 0,0 0 1 0 0,0 0-1 0 0,0 0 0 0 0,0 0 1 0 0,0 0-1 0 0,0 0 0 0 0,-1 0 0 0 0,1-1 1 0 0,0 1-1 0 0,0 0 0 0 0,0 0 0 0 0,0 0 1 0 0,0 0-1 0 0,0 0 0 0 0,0 0 1 0 0,0 0-1 0 0,0 0 0 0 0,0 0 0 0 0,0 0 1 0 0,0 0-1 0 0,0 0 0 0 0,-1 0 0 0 0,1 0 1 0 0,0 0-1 0 0,0 0 0 0 0,0 0 0 0 0,0 0 1 0 0,0 0-1 0 0,0 0 0 0 0,0 0 1 0 0,0 0-1 0 0,0 0 0 0 0,0 0 0 0 0,0 0 1 0 0,0 1-1 0 0,0-1 0 0 0,-1 0 0 0 0,1 0 1 0 0,-2 7-376 0 0,1-6 344 0 0,1-1 1 0 0,0 1-1 0 0,0-1 0 0 0,0 1 1 0 0,0-1-1 0 0,-1 1 1 0 0,1-1-1 0 0,0 0 0 0 0,-1 1 1 0 0,1-1-1 0 0,0 1 0 0 0,-1-1 1 0 0,1 0-1 0 0,0 1 1 0 0,-1-1-1 0 0,1 0 0 0 0,-1 0 1 0 0,1 1-1 0 0,0-1 0 0 0,-1 0 1 0 0,1 0-1 0 0,-1 1 1 0 0,1-1-1 0 0,-2 0 0 0 0,2 0-15 0 0,-1 0 0 0 0,0 1 0 0 0,1-1 0 0 0,-1 0-1 0 0,0 0 1 0 0,1 1 0 0 0,-1-1 0 0 0,1 0 0 0 0,-1 1 0 0 0,1-1-1 0 0,-1 1 1 0 0,1-1 0 0 0,-1 0 0 0 0,1 1 0 0 0,-1-1 0 0 0,1 1-1 0 0,-1 0 1 0 0,1-1 0 0 0,0 1 0 0 0,-1-1 0 0 0,1 1 0 0 0,0 0-1 0 0,0-1 1 0 0,-1 1 0 0 0,1 0 0 0 0,0-1 0 0 0,0 2 0 0 0,-2 27-330 0 0,1-16 269 0 0,2 23 1 0 0,5 30-36 0 0,28 126 1 0 0,-31-181 133 0 0,1 0 0 0 0,0-1 0 0 0,0 1 0 0 0,1-1 0 0 0,0 0 0 0 0,1 0 0 0 0,0 0 0 0 0,1-1 0 0 0,0 0 0 0 0,0 0 0 0 0,14 12 0 0 0,-13-16-5 0 0,0 0 0 0 0,1 0 1 0 0,0-1-1 0 0,0 0 0 0 0,0 0 0 0 0,12 3 0 0 0,-17-6 16 0 0,2 1 16 0 0,1-1-1 0 0,-1 1 0 0 0,1-1 1 0 0,-1-1-1 0 0,1 1 0 0 0,0-1 1 0 0,0 0-1 0 0,-1-1 0 0 0,14-2 1 0 0,1-2 115 0 0,34-14 1 0 0,-37 13-115 0 0,-6 0-10 0 0,-1 0 0 0 0,0 0-1 0 0,0-1 1 0 0,-1 0 0 0 0,0-1-1 0 0,14-14 1 0 0,-6 7 33 0 0,0-2 53 0 0,0-2 0 0 0,-1 0 0 0 0,0 0 0 0 0,15-27 0 0 0,50-92 496 0 0,-76 127-546 0 0,24-48 297 0 0,-3-1 0 0 0,-2-1-1 0 0,24-96 1 0 0,-7-44-39 0 0,-41 195-295 0 0,1 0-5 0 0,16-126 264 0 0,-14 87-174 0 0,-2 30 13 0 0,0-1 0 0 0,-2-28 0 0 0,0 16 115 0 0,1 23-187 0 0,-1 0 0 0 0,0 0-1 0 0,0 0 1 0 0,-1 0 0 0 0,1 0 0 0 0,-3-9 0 0 0,0 3 98 0 0,0-3 125 0 0,2 14-259 0 0,1-1 1 0 0,0 1 0 0 0,0 0 0 0 0,-1 0 0 0 0,1-1-1 0 0,0 1 1 0 0,-1 0 0 0 0,1 0 0 0 0,-1-1 0 0 0,1 1-1 0 0,0 0 1 0 0,-1 0 0 0 0,1 0 0 0 0,-1 0 0 0 0,1 0-1 0 0,0 0 1 0 0,-1-1 0 0 0,1 1 0 0 0,-1 0 0 0 0,1 0-1 0 0,0 0 1 0 0,-1 0 0 0 0,1 1 0 0 0,-1-1 0 0 0,1 0-1 0 0,-1 0 1 0 0,1 0 0 0 0,0 0 0 0 0,-1 0 0 0 0,0 1-1 0 0,0 0-125 0 0,-1 0 0 0 0,0 0 0 0 0,1 0-1 0 0,-1 0 1 0 0,1 0 0 0 0,-1 0 0 0 0,1 0-1 0 0,0 1 1 0 0,0-1 0 0 0,-1 1 0 0 0,1-1-1 0 0,0 1 1 0 0,0-1 0 0 0,0 1 0 0 0,1 0-1 0 0,-1-1 1 0 0,-1 5 0 0 0,-9 36-621 0 0,9-30 768 0 0,-9 44-245 0 0,-5 69-1 0 0,13-89 209 0 0,-3 42-95 0 0,4 109 0 0 0,6-124 110 0 0,14 159-2 0 0,-10-138 10 0 0,14 102-133 0 0,-17-160 78 0 0,-1-1-53 0 0,8 25-1 0 0,-5-30-74 0 0,18 53-755 0 0,-21-64 500 0 0,0-1-1 0 0,0 0 0 0 0,1 0 0 0 0,0-1 0 0 0,0 0 0 0 0,10 11 0 0 0,-14-19 414 0 0,0 1 0 0 0,-1-1 0 0 0,1 1 0 0 0,-1-1 0 0 0,1 1-1 0 0,-1-1 1 0 0,1 0 0 0 0,-1 1 0 0 0,1-1 0 0 0,-1 0-1 0 0,1 1 1 0 0,-1-1 0 0 0,0 0 0 0 0,0 1 0 0 0,1-1 0 0 0,-1 0-1 0 0,0-1 1 0 0,6-21 171 0 0,-6-2-410 0 0,1 13-70 0 0,-1-1 0 0 0,0 1 0 0 0,-1-1 0 0 0,0 1 0 0 0,-1-1 0 0 0,-4-12 0 0 0,-9-22-158 0 0,10 28 451 0 0,-1 0-1 0 0,-16-32 0 0 0,-2-7 33 0 0,15 37 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6.111"/>
    </inkml:context>
    <inkml:brush xml:id="br0">
      <inkml:brushProperty name="width" value="0.1" units="cm"/>
      <inkml:brushProperty name="height" value="0.1" units="cm"/>
      <inkml:brushProperty name="color" value="#E71224"/>
    </inkml:brush>
  </inkml:definitions>
  <inkml:trace contextRef="#ctx0" brushRef="#br0">292 150 8 0 0,'-102'-73'618'0'0,"96"69"-519"0"0,-17-12 308 0 0,13 9-68 0 0,1 0 0 0 0,-1 1 0 0 0,0 0 0 0 0,-1 1 0 0 0,-11-5 0 0 0,12 7 248 0 0,-1 0 0 0 0,1 0 1 0 0,0 1-1 0 0,-1 0 0 0 0,-19-1 0 0 0,29 3-577 0 0,1 0 0 0 0,0 0-1 0 0,0 0 1 0 0,-1 0 0 0 0,1 0-1 0 0,0 0 1 0 0,0 0 0 0 0,-1 1-1 0 0,1-1 1 0 0,0 0 0 0 0,0 0-1 0 0,0 0 1 0 0,-1 0 0 0 0,1 0-1 0 0,0 0 1 0 0,0 0 0 0 0,-1 0-1 0 0,1 1 1 0 0,0-1 0 0 0,0 0-1 0 0,0 0 1 0 0,0 0 0 0 0,-1 0-1 0 0,1 1 1 0 0,0-1 0 0 0,0 0-1 0 0,0 0 1 0 0,0 0 0 0 0,0 1-1 0 0,0-1 1 0 0,0 0 0 0 0,-1 0-1 0 0,1 1 1 0 0,0-1 0 0 0,0 0 0 0 0,0 0-1 0 0,0 1 1 0 0,0-1 0 0 0,0 0-1 0 0,0 0 1 0 0,0 1 0 0 0,0-1-1 0 0,0 0 1 0 0,0 0 0 0 0,0 0-1 0 0,1 1 1 0 0,-1-1 0 0 0,0 0-1 0 0,0 0 1 0 0,0 1 0 0 0,0-1-1 0 0,0 0 1 0 0,0 0 0 0 0,1 0-1 0 0,-1 1 1 0 0,0-1 0 0 0,0 0-1 0 0,0 0 1 0 0,0 0 0 0 0,1 0-1 0 0,-1 0 1 0 0,0 1 0 0 0,0-1-1 0 0,1 0-35 0 0,15 3-248 0 0,40 17 438 0 0,-16-7 86 0 0,33 8 18 0 0,0-8-268 0 0,0-3 0 0 0,146-1 0 0 0,-64-19-144 0 0,-18-7-102 0 0,-84 10 46 0 0,-42 5 41 0 0,-1-1 0 0 0,21-7 0 0 0,10-2-1300 0 0,-42 12 1409 0 0,1 0 0 0 0,-1 0 1 0 0,1 0-1 0 0,0 0 0 0 0,-1 0 0 0 0,1 0 1 0 0,-1 0-1 0 0,1 0 0 0 0,-1 0 0 0 0,1 0 1 0 0,0 0-1 0 0,-1 0 0 0 0,1-1 0 0 0,-1 1 1 0 0,1 0-1 0 0,0 0 0 0 0,-1 0 0 0 0,1-1 1 0 0,-1 1-1 0 0,1 0 0 0 0,0-1 0 0 0,0 1 1 0 0,-1 0-1 0 0,1-1 0 0 0,0 1 0 0 0,-1 0 1 0 0,1-1-1 0 0,0 1 0 0 0,0 0 0 0 0,0-1 1 0 0,-1 1-1 0 0,1-1 0 0 0,0 1 0 0 0,0 0 1 0 0,0-1-1 0 0,0 1 0 0 0,0-1 0 0 0,0 1 1 0 0,0-1-1 0 0,0 1 0 0 0,0 0 0 0 0,0-1 1 0 0,0 1-1 0 0,0-1 0 0 0,0 1 0 0 0,0-1 1 0 0,0 1-1 0 0,0 0 0 0 0,1-1 0 0 0,-1 1 1 0 0,0-1-1 0 0,0 1 0 0 0,0 0 0 0 0,1-1 1 0 0,-1 1-1 0 0,0 0 0 0 0,0-1 0 0 0,1 1 1 0 0,-1 0-1 0 0,0-1 0 0 0,1 1 0 0 0,-1 0 1 0 0,0 0-1 0 0,1-1 0 0 0,0 1 0 0 0,-2 0-21 0 0,0 0-1 0 0,0 1 0 0 0,0-1 1 0 0,0 0-1 0 0,0 0 0 0 0,0 0 1 0 0,0 0-1 0 0,0 0 0 0 0,0 0 1 0 0,0 0-1 0 0,0-1 0 0 0,0 1 1 0 0,0 0-1 0 0,-2-1 1 0 0,-9-4-727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6.295"/>
    </inkml:context>
    <inkml:brush xml:id="br0">
      <inkml:brushProperty name="width" value="0.1" units="cm"/>
      <inkml:brushProperty name="height" value="0.1" units="cm"/>
      <inkml:brushProperty name="color" value="#E71224"/>
    </inkml:brush>
  </inkml:definitions>
  <inkml:trace contextRef="#ctx0" brushRef="#br0">17 58 5049 0 0,'-1'-1'210'0'0,"0"0"0"0"0,0 0 1 0 0,-1 0-1 0 0,1 1 0 0 0,0-1 0 0 0,0 0 1 0 0,-1 1-1 0 0,1-1 0 0 0,0 0 0 0 0,-3 0 0 0 0,17 2-1184 0 0,4-3 985 0 0,-15 1 77 0 0,1 1 0 0 0,0-1 0 0 0,0 1 0 0 0,0 0 0 0 0,0 0 0 0 0,5 1-1 0 0,16 2-274 0 0,1-1-1 0 0,41-2 0 0 0,49-11-1942 0 0,-72 5 478 0 0,56-17 0 0 0,-58 12 644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6.789"/>
    </inkml:context>
    <inkml:brush xml:id="br0">
      <inkml:brushProperty name="width" value="0.1" units="cm"/>
      <inkml:brushProperty name="height" value="0.1" units="cm"/>
      <inkml:brushProperty name="color" value="#E71224"/>
    </inkml:brush>
  </inkml:definitions>
  <inkml:trace contextRef="#ctx0" brushRef="#br0">19 63 5665 0 0,'-7'-26'3503'0'0,"7"24"-3535"0"0,-1 0 1 0 0,1 1-1 0 0,0-1 0 0 0,0 0 0 0 0,0 1 1 0 0,0-1-1 0 0,0 0 0 0 0,0 0 0 0 0,0 1 0 0 0,1-1 1 0 0,-1 0-1 0 0,2-3 0 0 0,7-3-227 0 0,-6 6 188 0 0,-4 3 247 0 0,1 0-30 0 0,-1-1-128 0 0,1 0-1 0 0,-1 0 1 0 0,1 0 0 0 0,-1 0-1 0 0,1 1 1 0 0,-1-1-1 0 0,1 0 1 0 0,0 0-1 0 0,-1 1 1 0 0,1-1 0 0 0,-1 0-1 0 0,1 1 1 0 0,0-1-1 0 0,-1 0 1 0 0,1 1 0 0 0,-1-1-1 0 0,1 1 1 0 0,0-1-1 0 0,0 1 1 0 0,-1-1 0 0 0,1 0-1 0 0,0 1 1 0 0,0-1-1 0 0,0 1 1 0 0,-1-1-1 0 0,1 1 1 0 0,0 0 0 0 0,-3 17-982 0 0,3-14 636 0 0,-1 3 255 0 0,0-1-1 0 0,1 0 0 0 0,-1 1 1 0 0,2-1-1 0 0,1 13 0 0 0,0 16 36 0 0,-7 150-6 0 0,2-61 52 0 0,1-63 21 0 0,-1 14 20 0 0,7 89 0 0 0,5 25 22 0 0,-4-43-34 0 0,0-78-16 0 0,18 206-201 0 0,-20-249-109 0 0,1-1-1 0 0,1 0 0 0 0,2 0 1 0 0,12 32-1 0 0,8-13-3109 0 0,-22-65 1251 0 0,-4 18 2125 0 0,1 0 0 0 0,-1 0 1 0 0,-1 0-1 0 0,1 0 0 0 0,0-6 0 0 0,-1-3-214 0 0,0-3 106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17.272"/>
    </inkml:context>
    <inkml:brush xml:id="br0">
      <inkml:brushProperty name="width" value="0.1" units="cm"/>
      <inkml:brushProperty name="height" value="0.1" units="cm"/>
      <inkml:brushProperty name="color" value="#E71224"/>
    </inkml:brush>
  </inkml:definitions>
  <inkml:trace contextRef="#ctx0" brushRef="#br0">241 260 8 0 0,'-27'-36'699'0'0,"-1"0"0"0"0,-64-61-1 0 0,69 75 188 0 0,15 13-565 0 0,-1 1 0 0 0,0 0 0 0 0,0 0 0 0 0,-1 1 0 0 0,-12-7 0 0 0,19 11-259 0 0,6 3-176 0 0,8 4-480 0 0,-4-2 379 0 0,-1 1 0 0 0,1-1 0 0 0,13 2 0 0 0,-12-3 242 0 0,-1 1 0 0 0,0 0 0 0 0,1 0 0 0 0,6 4 0 0 0,0-1-16 0 0,0 0 1 0 0,0-1 0 0 0,1 0-1 0 0,-1-1 1 0 0,20 1-1 0 0,-5 0 6 0 0,9 1 19 0 0,0-3 0 0 0,1 0 0 0 0,38-5-1 0 0,117-19 577 0 0,-172 19-493 0 0,9-2 98 0 0,-22 3-129 0 0,0 0-1 0 0,-1 1 1 0 0,1 0 0 0 0,0 1-1 0 0,12 0 1 0 0,-5 1 78 0 0,12 1 110 0 0,-27-2-247 0 0,1 0 1 0 0,-1 0-1 0 0,0 1 0 0 0,0-1 0 0 0,0 1 1 0 0,0-1-1 0 0,0 1 0 0 0,0-1 0 0 0,0 1 0 0 0,0 0 1 0 0,0-1-1 0 0,0 1 0 0 0,0 0 0 0 0,0 0 1 0 0,0 0-1 0 0,0 0 0 0 0,-1 0 0 0 0,1 0 0 0 0,0 1 1 0 0,-2 3 24 0 0,-1 0 1 0 0,0 1 0 0 0,0-1-1 0 0,0 0 1 0 0,-5 7 0 0 0,-3 2-58 0 0,0 1 1 0 0,-15 13-1 0 0,-8 14 8 0 0,-8 8-35 0 0,25-32 25 0 0,1 1 0 0 0,-20 34 0 0 0,8-13-1 0 0,21-33 6 0 0,1 0 0 0 0,0 0 0 0 0,1 0 0 0 0,0 1 0 0 0,0-1 0 0 0,-5 14 0 0 0,-4 18-15 0 0,9-29 3 0 0,0-1 0 0 0,1 1 0 0 0,0-1 0 0 0,1 1 0 0 0,0 0 1 0 0,1 0-1 0 0,-1 19 0 0 0,4-7-25 0 0,-2-6-34 0 0,6 27 0 0 0,-5-38 46 0 0,1 0 0 0 0,0 0 0 0 0,-1 0 0 0 0,2 0 0 0 0,-1 0 0 0 0,0 0 0 0 0,1-1 0 0 0,0 1 1 0 0,4 4-1 0 0,-3-4-3 0 0,0 1 0 0 0,1-1 1 0 0,0 1-1 0 0,1-1 0 0 0,-1-1 0 0 0,1 1 1 0 0,0-1-1 0 0,0 0 0 0 0,0 0 1 0 0,0-1-1 0 0,1 0 0 0 0,-1 0 1 0 0,1 0-1 0 0,0-1 0 0 0,0 0 1 0 0,8 1-1 0 0,-8-2 65 0 0,1 0 0 0 0,-1-1 0 0 0,1-1 0 0 0,-1 1 0 0 0,10-3 1 0 0,-12 3-5 0 0,-3 0 15 0 0,1-1 0 0 0,-1 1 1 0 0,0-1-1 0 0,1 1 1 0 0,-1-1-1 0 0,0 0 0 0 0,0 0 1 0 0,1 0-1 0 0,-1 0 1 0 0,3-2-1 0 0,-3 1 18 0 0,1 1 71 0 0,-1-1 0 0 0,1 0 0 0 0,-1 0 0 0 0,1 0 0 0 0,-1 0 0 0 0,0-1 0 0 0,1 1 0 0 0,-1 0 0 0 0,0-1 0 0 0,-1 0 0 0 0,1 1 1 0 0,0-1-1 0 0,-1 0 0 0 0,2-4 0 0 0,11-57 1300 0 0,-8 14-1149 0 0,-2-1-1 0 0,-3-64 1 0 0,-1 65-302 0 0,-5-27-25 0 0,-1 1 46 0 0,5 53-47 0 0,-9-47 1 0 0,2 14-333 0 0,-1 9-843 0 0,9 46 1133 0 0,0-1-1 0 0,-1 1 1 0 0,0-1 0 0 0,1 1 0 0 0,-1-1-1 0 0,0 1 1 0 0,0-1 0 0 0,0 1 0 0 0,0 0-1 0 0,-1-2 1 0 0,1 2-38 0 0,0 0-1 0 0,0 0 1 0 0,0 0-1 0 0,1 0 1 0 0,-1 0-1 0 0,0 0 1 0 0,1 0-1 0 0,-1 0 1 0 0,1 0 0 0 0,-1-1-1 0 0,1 1 1 0 0,0 0-1 0 0,-1-3 1 0 0,1 4 13 0 0,0 0 1 0 0,-1-1 0 0 0,1 1-1 0 0,0 0 1 0 0,0-1 0 0 0,0 1-1 0 0,-1 0 1 0 0,1-1-1 0 0,0 1 1 0 0,0 0 0 0 0,-1-1-1 0 0,1 1 1 0 0,0 0 0 0 0,-1 0-1 0 0,1-1 1 0 0,0 1-1 0 0,-1 0 1 0 0,1 0 0 0 0,0 0-1 0 0,-1-1 1 0 0,1 1 0 0 0,-1 0-1 0 0,1 0 1 0 0,0 0 0 0 0,-1 0-1 0 0,1 0 1 0 0,-1 0-1 0 0,1 0 1 0 0,0 0 0 0 0,-1 0-1 0 0,1 0 1 0 0,-1 0 0 0 0,1 0-1 0 0,0 0 1 0 0,-1 0-1 0 0,0 0 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25.372"/>
    </inkml:context>
    <inkml:brush xml:id="br0">
      <inkml:brushProperty name="width" value="0.1" units="cm"/>
      <inkml:brushProperty name="height" value="0.1" units="cm"/>
      <inkml:brushProperty name="color" value="#E71224"/>
    </inkml:brush>
  </inkml:definitions>
  <inkml:trace contextRef="#ctx0" brushRef="#br0">288 30 2080 0 0,'-4'0'824'0'0,"6"2"-676"0"0,-2-2-152 0 0,0 0-1 0 0,1 0 0 0 0,-1 0 0 0 0,0 1 1 0 0,1-1-1 0 0,-1 0 0 0 0,0 1 0 0 0,0-1 0 0 0,1 0 1 0 0,-1 1-1 0 0,0-1 0 0 0,0 0 0 0 0,0 1 0 0 0,1-1 1 0 0,-1 0-1 0 0,0 1 0 0 0,0-1 0 0 0,0 1 0 0 0,0 0 1 0 0,2 2 297 0 0,-2-3-257 0 0,0 0 1 0 0,0 0-1 0 0,0 0 0 0 0,0 0 0 0 0,0 0 1 0 0,0 1-1 0 0,0-1 0 0 0,0 0 0 0 0,0 0 1 0 0,0 0-1 0 0,0 0 0 0 0,0 0 0 0 0,1 0 1 0 0,-1 0-1 0 0,0 1 0 0 0,0-1 0 0 0,0 0 1 0 0,0 0-1 0 0,0 0 0 0 0,0 0 0 0 0,0 0 0 0 0,0 1 1 0 0,0-1-1 0 0,-1 0 0 0 0,1 0 0 0 0,0 0 1 0 0,0 0-1 0 0,0 0 0 0 0,0 0 0 0 0,0 0 1 0 0,0 1-1 0 0,0-1 0 0 0,0 0 0 0 0,0 0 1 0 0,0 0-1 0 0,0 0 0 0 0,0 0 0 0 0,0 0 1 0 0,-1 0-1 0 0,1 0 0 0 0,0 1 0 0 0,0-1 1 0 0,0 0-1 0 0,0 0 0 0 0,-1 1 92 0 0,1 0 0 0 0,0 0 0 0 0,0 1 0 0 0,0-1 0 0 0,0 0 0 0 0,0 1 0 0 0,0-1 0 0 0,0 0 0 0 0,0 0 0 0 0,0 1 0 0 0,1-1 0 0 0,-1 0 0 0 0,0 0 0 0 0,1 0-1 0 0,-1 1 1 0 0,1-1 0 0 0,0 1 0 0 0,1 2-169 0 0,-1-1-1 0 0,0 0 1 0 0,0 1-1 0 0,0-1 0 0 0,0 5 1 0 0,0 1 18 0 0,0 0 0 0 0,0 0 0 0 0,1-1 1 0 0,0 1-1 0 0,3 8 0 0 0,-2-8-14 0 0,0-1 0 0 0,-1 1 0 0 0,0 0 0 0 0,-1-1 0 0 0,1 11 0 0 0,-2-11-5 0 0,0 1-1 0 0,1 0 1 0 0,0-1 0 0 0,0 1-1 0 0,1-1 1 0 0,1 0 0 0 0,2 9-1 0 0,-3-9-151 0 0,1 6-58 0 0,-3-14 247 0 0,0 0 0 0 0,0 1-1 0 0,0-1 1 0 0,0 0 0 0 0,0 0-1 0 0,0 1 1 0 0,1-1 0 0 0,-1 0-1 0 0,0 0 1 0 0,0 0 0 0 0,0 1-1 0 0,0-1 1 0 0,1 0 0 0 0,-1 0 0 0 0,0 0-1 0 0,0 0 1 0 0,0 0 0 0 0,1 1-1 0 0,-1-1 1 0 0,0 0 0 0 0,0 0-1 0 0,1 0 1 0 0,-1 0 0 0 0,0 0-1 0 0,0 0 1 0 0,1 0 0 0 0,-1 0-1 0 0,0 0 1 0 0,0 0 0 0 0,1 0-1 0 0,-1 0 1 0 0,0 0 0 0 0,1 0-1 0 0,-1 0 1 0 0,0 0 0 0 0,0 0-1 0 0,1 0 1 0 0,-1 0 0 0 0,0 0 0 0 0,0-1-1 0 0,1 1 1 0 0,-2-10 665 0 0,0 1-1 0 0,-6-19 1 0 0,-3 6-510 0 0,6 14-70 0 0,0 0-1 0 0,-5-13 1 0 0,8 16-35 0 0,-2-1 0 0 0,1 1 0 0 0,0 0 0 0 0,-5-7 0 0 0,4 8-19 0 0,0-1-1 0 0,0 0 1 0 0,1 0 0 0 0,0 0-1 0 0,-2-7 1 0 0,3 8-17 0 0,-1 1 0 0 0,1-1 0 0 0,-1 0 0 0 0,0 1 0 0 0,0-1 0 0 0,0 1 0 0 0,-1-1 0 0 0,-4-4 0 0 0,-26-24 11 0 0,15 15 171 0 0,5 9 8 0 0,12 7-189 0 0,1 1 0 0 0,-1 0 0 0 0,0-1-1 0 0,0 1 1 0 0,0-1 0 0 0,0 1 0 0 0,1-1 0 0 0,-1 0-1 0 0,0 1 1 0 0,0-1 0 0 0,1 0 0 0 0,-1 1-1 0 0,1-1 1 0 0,-1 0 0 0 0,0 0 0 0 0,0-1 0 0 0,1 2-12 0 0,0-1 1 0 0,0 1 0 0 0,0 0 0 0 0,-1-1-1 0 0,1 1 1 0 0,0-1 0 0 0,0 1 0 0 0,-1 0-1 0 0,1-1 1 0 0,0 1 0 0 0,-1 0 0 0 0,1-1 0 0 0,0 1-1 0 0,-1 0 1 0 0,1 0 0 0 0,0-1 0 0 0,-1 1-1 0 0,1 0 1 0 0,0 0 0 0 0,-1 0 0 0 0,1 0-1 0 0,-1-1 1 0 0,1 1 0 0 0,-1 0 0 0 0,1 0-1 0 0,0 0 1 0 0,-1 0 0 0 0,1 0 0 0 0,-1 0 0 0 0,1 0-1 0 0,-1 0 1 0 0,1 0 0 0 0,-1 0 0 0 0,1 0-1 0 0,0 1 1 0 0,-1-1 0 0 0,1 0 0 0 0,-1 0-1 0 0,0 1 1 0 0,-8 7-607 0 0,9-3 418 0 0,-1 0 0 0 0,0 0 0 0 0,0 1-1 0 0,-1-1 1 0 0,-3 8 0 0 0,-4 14-100 0 0,-1 14 105 0 0,4-18 64 0 0,1 1 0 0 0,-3 32 0 0 0,4-28 89 0 0,0 1-1 0 0,-9 28 1 0 0,1-3 20 0 0,-18 147-39 0 0,-3 35 116 0 0,26-196-11 0 0,2 0 1 0 0,2 1-1 0 0,1 0 0 0 0,5 52 0 0 0,-2-73-26 0 0,-1-12 1 0 0,1-1-1 0 0,-1 1 1 0 0,2 0-1 0 0,-1 0 1 0 0,1 0-1 0 0,0 0 1 0 0,6 12-1 0 0,-7-16-3 0 0,1 0 1 0 0,0 0-1 0 0,0 0 0 0 0,1-1 0 0 0,-1 1 1 0 0,1-1-1 0 0,0 1 0 0 0,0-1 0 0 0,0 0 1 0 0,0 0-1 0 0,1 0 0 0 0,-1-1 1 0 0,1 1-1 0 0,-1-1 0 0 0,1 0 0 0 0,0 0 1 0 0,7 3-1 0 0,-4-2 31 0 0,1 0 0 0 0,0-1 1 0 0,0 1-1 0 0,0-1 0 0 0,0-1 1 0 0,0 0-1 0 0,0 0 0 0 0,1-1 0 0 0,8 0 1 0 0,15 0 286 0 0,-24 1-221 0 0,-1-1 0 0 0,15-1 0 0 0,-12-1-4 0 0,-1 1 0 0 0,1-1 0 0 0,-1-1 0 0 0,1 0 0 0 0,-1 0 0 0 0,0-1 0 0 0,0 0 0 0 0,-1 0 0 0 0,12-8 0 0 0,18-15 463 0 0,-26 19-354 0 0,0 0 0 0 0,18-17 0 0 0,0-6 274 0 0,42-55 0 0 0,-52 59-388 0 0,-8 12-74 0 0,-1 1-1 0 0,-1-2 1 0 0,0 1 0 0 0,8-22-1 0 0,-3 4-10 0 0,-4 9 9 0 0,10-35 0 0 0,15-38 95 0 0,-2 6-122 0 0,-24 55-17 0 0,2-1-83 0 0,10-59-1 0 0,-19 80 76 0 0,1-1 0 0 0,6-15-1 0 0,-5 15-63 0 0,6-26-1 0 0,-2 7-130 0 0,-6 25 120 0 0,0 1 1 0 0,1-14-1 0 0,-3 14 21 0 0,1 1 0 0 0,0-1 0 0 0,7-16-1 0 0,-6 19 55 0 0,0-1 0 0 0,0 0 0 0 0,-1 0 0 0 0,-1 0 0 0 0,2-15 0 0 0,1-12 36 0 0,-3 29-3 0 0,0 0 0 0 0,-1 0 0 0 0,1 0 1 0 0,-1 0-1 0 0,0 0 0 0 0,-1 0 0 0 0,1 0 0 0 0,-3-7 0 0 0,3 0 80 0 0,0 12-82 0 0,0 0 0 0 0,0 0 0 0 0,0 0 0 0 0,0 0 0 0 0,0 0 0 0 0,0 0-1 0 0,0 0 1 0 0,0 0 0 0 0,-1 0 0 0 0,1 1 0 0 0,0-1 0 0 0,0 0 0 0 0,-1-1 0 0 0,0 1 5 0 0,1 0 1 0 0,0 0 0 0 0,-1 1 0 0 0,1-1 0 0 0,0 0 0 0 0,-1 0 0 0 0,1 1 0 0 0,-1-1 0 0 0,1 0 0 0 0,-1 1 0 0 0,0-1 0 0 0,1 1 0 0 0,-1-1 0 0 0,1 1 0 0 0,-1-1 0 0 0,0 1 0 0 0,0-1 0 0 0,1 1 0 0 0,-1-1 0 0 0,0 1 0 0 0,0 0 0 0 0,0 0 0 0 0,1-1 0 0 0,-2 1 0 0 0,-8 8 150 0 0,0-6-252 0 0,4 1-9 0 0,2-1-17 0 0,4-2 73 0 0,0 0-1 0 0,-1 0 0 0 0,1 0 0 0 0,0 0 0 0 0,-1 1 1 0 0,1-1-1 0 0,0 0 0 0 0,0 0 0 0 0,-1 0 1 0 0,1 0-1 0 0,0 1 0 0 0,-1-1 0 0 0,1 0 1 0 0,0 0-1 0 0,0 0 0 0 0,-1 1 0 0 0,1-1 0 0 0,0 0 1 0 0,0 0-1 0 0,0 1 0 0 0,-1-1 0 0 0,1 0 1 0 0,0 1-1 0 0,0-1 0 0 0,0 0 0 0 0,0 1 0 0 0,0-1 1 0 0,0 0-1 0 0,0 1 0 0 0,0-1 0 0 0,-4 8-362 0 0,4-8 385 0 0,-1 0 0 0 0,1 0 0 0 0,0 0 0 0 0,0 0 0 0 0,0 0 1 0 0,0 1-1 0 0,-1-1 0 0 0,1 0 0 0 0,0 0 0 0 0,0 0 0 0 0,0 0 0 0 0,0 1 0 0 0,0-1 1 0 0,0 0-1 0 0,0 0 0 0 0,0 0 0 0 0,0 1 0 0 0,-1-1 0 0 0,1 0 0 0 0,0 0 1 0 0,0 0-1 0 0,0 1 0 0 0,0-1 0 0 0,0 0 0 0 0,0 0 0 0 0,0 0 0 0 0,0 1 0 0 0,0-1 1 0 0,0 0-1 0 0,1 0 0 0 0,-1 2-27 0 0,0-1 1 0 0,0 0-1 0 0,0 0 0 0 0,0 0 1 0 0,0 1-1 0 0,0-1 0 0 0,0 0 1 0 0,0 0-1 0 0,-1 0 0 0 0,1 1 1 0 0,0-1-1 0 0,-1 0 1 0 0,1 0-1 0 0,-1 0 0 0 0,1 0 1 0 0,-2 2-1 0 0,1-1 24 0 0,0 0 0 0 0,0 0-1 0 0,1 0 1 0 0,-1 0 0 0 0,0 0 0 0 0,1 1 0 0 0,-1 2-1 0 0,1 0-19 0 0,-1 1 0 0 0,0-1-1 0 0,0 0 1 0 0,-2 8 0 0 0,1-7 12 0 0,0-1 0 0 0,1 0 1 0 0,0 1-1 0 0,0 8 0 0 0,0 1-63 0 0,-5 29 0 0 0,-1 1 33 0 0,4 1-67 0 0,1 1 0 0 0,8 80 1 0 0,10-55 63 0 0,-10-50 43 0 0,-1 1 0 0 0,2 26 0 0 0,-6-38 10 0 0,0-1-1 0 0,0 0 1 0 0,2 0 0 0 0,-1 1 0 0 0,7 14 0 0 0,-6-14 11 0 0,1 1 1 0 0,-2-1 0 0 0,2 14 0 0 0,-2-14-22 0 0,0 0 0 0 0,0 0 0 0 0,1 0 0 0 0,5 11 1 0 0,-5-15 12 0 0,0 0 1 0 0,0 0 0 0 0,1 0 0 0 0,1 0 0 0 0,-1-1 0 0 0,1 1 0 0 0,0-1-1 0 0,0 0 1 0 0,10 8 0 0 0,-1-3 4 0 0,-11-8 5 0 0,1 0 0 0 0,-1-1 0 0 0,0 1 0 0 0,1-1-1 0 0,0 0 1 0 0,0 0 0 0 0,-1 0 0 0 0,9 3 0 0 0,-10-5-8 0 0,11 4 37 0 0,-1-1 1 0 0,1 0 0 0 0,0-1 0 0 0,-1-1-1 0 0,1 0 1 0 0,0-1 0 0 0,16-1-1 0 0,-15-1-4 0 0,101-19-491 0 0,-97 16-72 0 0,0-1 0 0 0,0 0-1 0 0,-1-1 1 0 0,22-12 0 0 0,-21 8-394 0 0,-1 0-1 0 0,0-1 1 0 0,0-1 0 0 0,-2-1-1 0 0,26-28 1 0 0,-24 23 377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34.655"/>
    </inkml:context>
    <inkml:brush xml:id="br0">
      <inkml:brushProperty name="width" value="0.1" units="cm"/>
      <inkml:brushProperty name="height" value="0.1" units="cm"/>
      <inkml:brushProperty name="color" value="#E71224"/>
    </inkml:brush>
  </inkml:definitions>
  <inkml:trace contextRef="#ctx0" brushRef="#br0">25 70 1436 0 0,'0'-2'93'0'0,"-1"-4"139"0"0,0 1 0 0 0,0-1 0 0 0,0 1 1 0 0,-1 0-1 0 0,-3-8 0 0 0,2 2 254 0 0,-1-2 470 0 0,4 13-937 0 0,0 0 0 0 0,0 0-1 0 0,0 0 1 0 0,0-1 0 0 0,0 1 0 0 0,-1 0-1 0 0,1 0 1 0 0,0 0 0 0 0,0 0-1 0 0,0 0 1 0 0,0-1 0 0 0,0 1 0 0 0,0 0-1 0 0,0 0 1 0 0,0 0 0 0 0,0 0 0 0 0,0 0-1 0 0,0 0 1 0 0,-1 0 0 0 0,1-1 0 0 0,0 1-1 0 0,0 0 1 0 0,0 0 0 0 0,0 0 0 0 0,0 0-1 0 0,0 0 1 0 0,-1 0 0 0 0,1 0-1 0 0,0 0 1 0 0,0 0 0 0 0,0 0 0 0 0,0 0-1 0 0,0 0 1 0 0,-1 0 0 0 0,1 0 0 0 0,0 0-1 0 0,0 0 1 0 0,0 0 0 0 0,0 0 0 0 0,0 0-1 0 0,-1 0 1 0 0,1 0 0 0 0,0 0 0 0 0,0 0-1 0 0,0 0 1 0 0,0 0 0 0 0,0 0-1 0 0,0 0 1 0 0,-1 0 0 0 0,1 0 0 0 0,0 0-1 0 0,0 1 1 0 0,0-1 9 0 0,0 0-1 0 0,0 1 1 0 0,-1-1 0 0 0,1 0-1 0 0,0 1 1 0 0,0-1 0 0 0,0 0-1 0 0,0 1 1 0 0,0-1 0 0 0,0 0-1 0 0,0 1 1 0 0,0-1 0 0 0,0 0-1 0 0,0 1 1 0 0,1-1-1 0 0,-1 0 1 0 0,0 1 0 0 0,0-1-1 0 0,0 0 1 0 0,0 1 0 0 0,0-1-1 0 0,1 0 1 0 0,-1 1 0 0 0,0-1-1 0 0,0 0 1 0 0,0 0 0 0 0,1 1-1 0 0,-1-1 1 0 0,0 0 0 0 0,0 0-1 0 0,1 0 1 0 0,-1 1-1 0 0,0-1 1 0 0,1 0 0 0 0,-1 0-1 0 0,0 0 1 0 0,1 0 0 0 0,2 3-12 0 0,-3-3-17 0 0,0 0-1 0 0,0 0 1 0 0,0 0 0 0 0,0 0-1 0 0,0 1 1 0 0,0-1-1 0 0,0 0 1 0 0,0 0 0 0 0,0 0-1 0 0,0 0 1 0 0,0 0-1 0 0,0 0 1 0 0,0 1 0 0 0,0-1-1 0 0,0 0 1 0 0,0 0 0 0 0,0 0-1 0 0,0 0 1 0 0,0 0-1 0 0,0 0 1 0 0,0 0 0 0 0,-1 1-1 0 0,1-1 1 0 0,0 0 0 0 0,0 0-1 0 0,0 0 1 0 0,0 0-1 0 0,0 0 1 0 0,0 0 0 0 0,0 0-1 0 0,0 0 1 0 0,0 0 0 0 0,-1 0-1 0 0,1 1 1 0 0,0-1-1 0 0,0 0 1 0 0,0 0 0 0 0,0 0-1 0 0,0 0 1 0 0,0 0-1 0 0,0 0 1 0 0,-1 0 0 0 0,1 0-1 0 0,-1 1-68 0 0,4-1-20 0 0,-2 0 31 0 0,4 14-264 0 0,-5-14 321 0 0,1 1-1 0 0,-1-1 1 0 0,1 1-1 0 0,-1-1 1 0 0,0 1 0 0 0,1-1-1 0 0,-1 1 1 0 0,0 0-1 0 0,0-1 1 0 0,1 1-1 0 0,-1-1 1 0 0,0 1-1 0 0,0 0 1 0 0,0-1-1 0 0,0 1 1 0 0,0-1-1 0 0,0 2 1 0 0,0-2 2 0 0,0 1-1 0 0,0-1 0 0 0,0 1 1 0 0,0-1-1 0 0,0 0 1 0 0,0 1-1 0 0,0-1 1 0 0,1 1-1 0 0,-1-1 1 0 0,0 1-1 0 0,0-1 1 0 0,0 1-1 0 0,1-1 1 0 0,-1 0-1 0 0,0 1 1 0 0,0-1-1 0 0,1 1 1 0 0,-1-1-1 0 0,0 0 1 0 0,1 1-1 0 0,-1-1 1 0 0,0 0-1 0 0,1 0 1 0 0,-1 1-1 0 0,0-1 1 0 0,1 0-1 0 0,0 1 1 0 0,1 0 3 0 0,0 1 0 0 0,-1-1 0 0 0,1 1 0 0 0,-1-1 1 0 0,1 1-1 0 0,-1 0 0 0 0,1 0 0 0 0,-2-1-2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3.144"/>
    </inkml:context>
    <inkml:brush xml:id="br0">
      <inkml:brushProperty name="width" value="0.1" units="cm"/>
      <inkml:brushProperty name="height" value="0.1" units="cm"/>
      <inkml:brushProperty name="color" value="#E71224"/>
    </inkml:brush>
  </inkml:definitions>
  <inkml:trace contextRef="#ctx0" brushRef="#br0">6 0 4009 0 0,'-6'3'4170'0'0,"6"-2"-4054"0"0,0-1-93 0 0,0 0 0 0 0,0 0 1 0 0,0 0-1 0 0,0 0 0 0 0,0 0 0 0 0,0 1 0 0 0,0-1 0 0 0,1 0 0 0 0,-1 0 1 0 0,0 0-1 0 0,0 0 0 0 0,0 0 0 0 0,0 1 0 0 0,0-1 0 0 0,0 0 0 0 0,0 0 0 0 0,0 0 1 0 0,0 0-1 0 0,0 0 0 0 0,1 0 0 0 0,-1 0 0 0 0,0 1 0 0 0,0-1 0 0 0,0 0 1 0 0,0 0-1 0 0,0 0 0 0 0,0 0 0 0 0,1 0 0 0 0,-1 0 0 0 0,0 0 0 0 0,0 0 1 0 0,0 0-1 0 0,0 0 0 0 0,0 0 0 0 0,1 0 0 0 0,-1 0 0 0 0,0 0 0 0 0,0 0 1 0 0,0 0-1 0 0,0 0 0 0 0,1 0 0 0 0,-1 0 0 0 0,0 0 0 0 0,0 0 0 0 0,0 0 1 0 0,0 0-1 0 0,0 0 0 0 0,1 0 0 0 0,-1 0 0 0 0,0 0 0 0 0,0-1 0 0 0,0 1 1 0 0,0 0-1 0 0,1 0 21 0 0,0 0 1 0 0,-1 0-1 0 0,1 0 0 0 0,0 0 1 0 0,0 1-1 0 0,-1-1 1 0 0,1 0-1 0 0,0 0 1 0 0,0 1-1 0 0,-1-1 0 0 0,1 0 1 0 0,-1 1-1 0 0,1-1 1 0 0,0 0-1 0 0,-1 1 1 0 0,1-1-1 0 0,-1 1 1 0 0,1-1-1 0 0,-1 1 0 0 0,1 0 1 0 0,-1-1-1 0 0,1 1 1 0 0,-1-1-1 0 0,1 3 209 0 0,-4 2 826 0 0,4 1-897 0 0,-1 0 1 0 0,1 1 0 0 0,0-1-1 0 0,1 0 1 0 0,2 7 0 0 0,9 50-234 0 0,-7-38 82 0 0,-1 0 0 0 0,3 30-1 0 0,0 8 17 0 0,11 72-31 0 0,0 152 1 0 0,-19-284-16 0 0,1 199 130 0 0,-1-108-19 0 0,-3 18-113 0 0,1-91 91 0 0,-1 9 10 0 0,3-29-65 0 0,0 0-1 0 0,0 0 1 0 0,0 1 0 0 0,0-1 0 0 0,0 0 0 0 0,0 1 0 0 0,1-1-1 0 0,-1 0 1 0 0,0 1 0 0 0,1-1 0 0 0,-1 0 0 0 0,1 0 0 0 0,0 2-1 0 0,0-2 134 0 0,1 1 396 0 0,-4-5-103 0 0,4 0 56 0 0,-2 3-502 0 0,1-1 0 0 0,-1 1 1 0 0,0 0-1 0 0,1 0 1 0 0,-1-1-1 0 0,0 1 0 0 0,0 0 1 0 0,0-1-1 0 0,1 1 1 0 0,-1 0-1 0 0,0-1 0 0 0,0 1 1 0 0,0 0-1 0 0,0-1 0 0 0,0 1 1 0 0,1 0-1 0 0,-1-1 1 0 0,0 1-1 0 0,0 0 0 0 0,0-1 1 0 0,-1-1-59 0 0,1 0 1 0 0,0 0 0 0 0,0 0-1 0 0,0 0 1 0 0,0 0 0 0 0,0 0-1 0 0,0 0 1 0 0,1-4-1 0 0,1-16-962 0 0,-10-14-2749 0 0,-14-41 0 0 0,17 59 2275 0 0,-2-5-869 0 0,-3-29 0 0 0,8 35 1313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39.460"/>
    </inkml:context>
    <inkml:brush xml:id="br0">
      <inkml:brushProperty name="width" value="0.1" units="cm"/>
      <inkml:brushProperty name="height" value="0.1" units="cm"/>
      <inkml:brushProperty name="color" value="#E71224"/>
    </inkml:brush>
  </inkml:definitions>
  <inkml:trace contextRef="#ctx0" brushRef="#br0">241 161 592 0 0,'-1'-3'73'0'0,"0"0"0"0"0,0 0 0 0 0,1 0 0 0 0,0-1-1 0 0,-1 1 1 0 0,1 0 0 0 0,0 0 0 0 0,1-1 0 0 0,-1 1 0 0 0,1 0 0 0 0,-1 0-1 0 0,1 0 1 0 0,0-1 0 0 0,1-2 0 0 0,4-24 537 0 0,-6 23-530 0 0,0 2 271 0 0,0-1 1 0 0,0 1-1 0 0,0-1 1 0 0,-1 1-1 0 0,1 0 1 0 0,-1 0-1 0 0,-1-1 1 0 0,-3-9 0 0 0,-19 0 254 0 0,23 15-576 0 0,-1 0 0 0 0,1 0 0 0 0,0 0-1 0 0,0 0 1 0 0,0 0 0 0 0,0 0 0 0 0,-1 1-1 0 0,1-1 1 0 0,0 0 0 0 0,0 1 0 0 0,0-1 0 0 0,-2 1-1 0 0,-9 2-116 0 0,10-2-3 0 0,1 0-1 0 0,-1 1 0 0 0,1-1 0 0 0,0 0 0 0 0,0 0 1 0 0,-1 1-1 0 0,1-1 0 0 0,0 1 0 0 0,0-1 0 0 0,0 1 1 0 0,0-1-1 0 0,1 1 0 0 0,-1-1 0 0 0,0 1 0 0 0,0 2 1 0 0,-3 4-99 0 0,2-5 155 0 0,-1 2 2 0 0,0-1 0 0 0,1 1 0 0 0,-1 0 0 0 0,1 1-1 0 0,-1-1 1 0 0,2 0 0 0 0,-1 1 0 0 0,-2 10 0 0 0,-13 123 0 0 0,6-60 89 0 0,-5 36-29 0 0,-8 64-69 0 0,15-103 67 0 0,-22 82 0 0 0,3-17-198 0 0,26-125-331 0 0,1 1 0 0 0,1 21-1 0 0,0-14-1168 0 0,5-29 544 0 0,-4 3 1073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40.315"/>
    </inkml:context>
    <inkml:brush xml:id="br0">
      <inkml:brushProperty name="width" value="0.1" units="cm"/>
      <inkml:brushProperty name="height" value="0.1" units="cm"/>
      <inkml:brushProperty name="color" value="#E71224"/>
    </inkml:brush>
  </inkml:definitions>
  <inkml:trace contextRef="#ctx0" brushRef="#br0">1 597 2024 0 0,'2'0'1'0'0,"0"1"-1"0"0,0-1 1 0 0,1 0-1 0 0,-1 0 1 0 0,0 0-1 0 0,0 0 1 0 0,0 0-1 0 0,1 0 1 0 0,-1-1-1 0 0,0 1 1 0 0,3-2-1 0 0,24-1-235 0 0,-6 1 456 0 0,0 0 0 0 0,38-10 1 0 0,-33 6-115 0 0,18-6 81 0 0,69-27 0 0 0,-42 13 44 0 0,71-17-84 0 0,-82 25-181 0 0,-24 6 108 0 0,48-7 0 0 0,64-16 0 0 0,-93 21-43 0 0,29-7 24 0 0,40-9 75 0 0,87-36-103 0 0,-169 53-63 0 0,-27 8-42 0 0,0 0 0 0 0,21-10-1 0 0,-23 7-1 0 0,71-33-659 0 0,-55 25 454 0 0,-24 11 222 0 0,0 1 0 0 0,1 0 0 0 0,7-3-1 0 0,6-2-3 0 0,-17 6-23 0 0,0 1 1 0 0,0 1 0 0 0,0-1 0 0 0,8-2-1 0 0,35-12-1279 0 0,-46 16 1354 0 0,0 0 0 0 0,0-1 0 0 0,0 2 0 0 0,0-1 0 0 0,0 0 0 0 0,0 0 0 0 0,1 0 0 0 0,-1 0 0 0 0,0 1 0 0 0,0-1 0 0 0,0 0 0 0 0,0 1 0 0 0,0-1 0 0 0,0 1 0 0 0,0-1 0 0 0,1 2 0 0 0,0-1 12 0 0,-1 0 0 0 0,1 0 0 0 0,-1 0 0 0 0,1 0 0 0 0,0-1 0 0 0,-1 1 0 0 0,1-1 0 0 0,0 1 0 0 0,-1-1 0 0 0,5 1 0 0 0,4 4 2 0 0,-7-4 0 0 0,-3 1 0 0 0,-4 6 60 0 0,5-8 0 0 0,-39 11 668 0 0,-35 16 47 0 0,51-19-708 0 0,19-7-63 0 0,-1 0-1 0 0,1 0 1 0 0,0 0 0 0 0,-1 0 0 0 0,1 1-1 0 0,0-1 1 0 0,0 1 0 0 0,0 0-1 0 0,-3 3 1 0 0,1-2-4 0 0,1 1 0 0 0,-1-1 0 0 0,1 0-1 0 0,-1 0 1 0 0,-7 3 0 0 0,7-4-9 0 0,0 1 0 0 0,1-1 0 0 0,-1 1-1 0 0,1 0 1 0 0,-6 5 0 0 0,-5 6-27 0 0,11-11 21 0 0,1 0 0 0 0,-1 0-1 0 0,1 1 1 0 0,0-1 0 0 0,0 1 0 0 0,0-1 0 0 0,1 1-1 0 0,-1 0 1 0 0,-3 9 0 0 0,-11 23 26 0 0,12-27-10 0 0,1 0 1 0 0,0 0 0 0 0,0 0 0 0 0,-3 14 0 0 0,0 14-45 0 0,1 1 0 0 0,0 59 0 0 0,5-64 11 0 0,1-3-14 0 0,2 29-1 0 0,-1-50 25 0 0,0 0-1 0 0,1 0 1 0 0,0-1 0 0 0,1 1 0 0 0,0-1-1 0 0,0 0 1 0 0,8 15 0 0 0,-8-17 15 0 0,1 0 0 0 0,0-1 0 0 0,0 0-1 0 0,1 0 1 0 0,0 0 0 0 0,0-1 0 0 0,0 1 0 0 0,0-1 0 0 0,0-1 0 0 0,1 1 0 0 0,0-1 0 0 0,0 1-1 0 0,0-2 1 0 0,0 1 0 0 0,0-1 0 0 0,0 0 0 0 0,1 0 0 0 0,-1 0 0 0 0,1-1 0 0 0,-1 0 0 0 0,1-1-1 0 0,0 1 1 0 0,8-2 0 0 0,4-1 57 0 0,-1-2-1 0 0,1 0 1 0 0,-1-2-1 0 0,0 0 1 0 0,0 0-1 0 0,-1-2 1 0 0,24-13-1 0 0,-25 12-7 0 0,-1-1-1 0 0,0-1 0 0 0,0 0 0 0 0,24-25 1 0 0,-19 14 142 0 0,0-1 0 0 0,20-32 0 0 0,-32 40 108 0 0,0 0-1 0 0,-1 0 0 0 0,0-1 1 0 0,-2 0-1 0 0,0 0 1 0 0,6-31-1 0 0,1-2 392 0 0,-10 34-503 0 0,0 1-1 0 0,0 0 1 0 0,-1-1 0 0 0,-1 1-1 0 0,0-1 1 0 0,-1 1-1 0 0,-4-17 1 0 0,-11-39 277 0 0,6 37-262 0 0,-4-9 97 0 0,13 35-234 0 0,-2 1 0 0 0,1-1 0 0 0,-5-9 0 0 0,-7-17 157 0 0,-5-8-198 0 0,16 38-202 0 0,2 7-978 0 0,0 8-843 0 0,7 203 903 0 0,3-130 1032 0 0,-3-32 15 0 0,0-16 16 0 0,2 1 0 0 0,0-2 0 0 0,24 61 0 0 0,-28-87 36 0 0,-1 0 0 0 0,1 0-1 0 0,1-1 1 0 0,0 1 0 0 0,0-1-1 0 0,1 0 1 0 0,0-1 0 0 0,1 1-1 0 0,-1-1 1 0 0,2 0 0 0 0,7 6-1 0 0,-12-11-20 0 0,1 0 0 0 0,-1 0 0 0 0,1 0 0 0 0,0-1 0 0 0,0 1 0 0 0,0-1 0 0 0,0 0 0 0 0,0 0 0 0 0,0-1 0 0 0,0 1 0 0 0,1-1 0 0 0,-1 0 0 0 0,5 1 0 0 0,-4-2-41 0 0,1 1 1 0 0,-1-1-1 0 0,0 0 1 0 0,0-1 0 0 0,0 1-1 0 0,0-1 1 0 0,0 0-1 0 0,0-1 1 0 0,0 1 0 0 0,0-1-1 0 0,0 0 1 0 0,0 0-1 0 0,-1 0 1 0 0,8-5 0 0 0,4-4-365 0 0,0-1 1 0 0,20-20 0 0 0,-23 21 273 0 0,-1-1 108 0 0,-2-1 44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41.821"/>
    </inkml:context>
    <inkml:brush xml:id="br0">
      <inkml:brushProperty name="width" value="0.1" units="cm"/>
      <inkml:brushProperty name="height" value="0.1" units="cm"/>
      <inkml:brushProperty name="color" value="#E71224"/>
    </inkml:brush>
  </inkml:definitions>
  <inkml:trace contextRef="#ctx0" brushRef="#br0">0 866 248 0 0,'17'2'174'0'0,"-17"-2"-179"0"0,0 0 0 0 0,0 0 0 0 0,1 0 0 0 0,-1 0 0 0 0,0 0 0 0 0,0 0 0 0 0,0 0 0 0 0,1 0 0 0 0,-1 1 0 0 0,0-1 0 0 0,0 0 0 0 0,0 0 0 0 0,0 0 0 0 0,1 0 0 0 0,-1 1 0 0 0,0-1 0 0 0,0 0 0 0 0,0 0 0 0 0,0 0 0 0 0,0 0 0 0 0,0 1 0 0 0,0-1 0 0 0,0 0 0 0 0,1 0 0 0 0,-1 0 0 0 0,0 1 0 0 0,0-1 0 0 0,0 0 0 0 0,0 0 0 0 0,0 1 0 0 0,0-1 0 0 0,0 0 0 0 0,0 0 0 0 0,0 0 0 0 0,0 1 0 0 0,0-1 0 0 0,0 0 0 0 0,-1 0 0 0 0,1 0 0 0 0,0 1 0 0 0,0-1 0 0 0,0 0 0 0 0,0 0 0 0 0,0 0 0 0 0,0 1 0 0 0,0-1 0 0 0,-1 0 0 0 0,1 0 0 0 0,0 0 0 0 0,0 0 0 0 0,0 1-1 0 0,0-1 1 0 0,-1 0 0 0 0,1 0 0 0 0,0 0 0 0 0,0 0 0 0 0,0 0 0 0 0,0 0 0 0 0,-1 0 0 0 0,6 19-3 0 0,-4-10 111 0 0,0-1 0 0 0,0 1-1 0 0,1-1 1 0 0,3 11 0 0 0,-2-9-24 0 0,-1 1 1 0 0,3 14 0 0 0,-3-5 93 0 0,9 31 1 0 0,0-3 44 0 0,-9-33-153 0 0,-1 0 0 0 0,-1 0 0 0 0,-2 23 0 0 0,1-20 24 0 0,2 33 1 0 0,9 109 144 0 0,-9-141-190 0 0,-1-1 0 0 0,-3 33-1 0 0,0-24-7 0 0,3-21-27 0 0,1 1 0 0 0,-1 0 0 0 0,3 11 0 0 0,-1-12-2 0 0,-1 0-1 0 0,-1-1 0 0 0,1 1 0 0 0,-1 0 0 0 0,0 6 1 0 0,0-9 2 0 0,-1-1 1 0 0,2 0 0 0 0,-1 0-1 0 0,0 1 1 0 0,0-1 0 0 0,1 0-1 0 0,-1 1 1 0 0,1-1 0 0 0,0 0-1 0 0,-1 0 1 0 0,1 0 0 0 0,0 0-1 0 0,0 0 1 0 0,1 0 0 0 0,2 4-1 0 0,-4-5 28 0 0,1-1 0 0 0,-1 1 0 0 0,1 0-1 0 0,-1-1 1 0 0,1 1 0 0 0,0-1-1 0 0,-1 1 1 0 0,1-1 0 0 0,0 1-1 0 0,-1-1 1 0 0,1 1 0 0 0,0-1-1 0 0,0 0 1 0 0,0 1 0 0 0,-1-1-1 0 0,1 0 1 0 0,0 0 0 0 0,0 1-1 0 0,0-1 1 0 0,-1 0 0 0 0,1 0 0 0 0,0 0-1 0 0,0 0 1 0 0,0 0 0 0 0,0 0-1 0 0,0 0 1 0 0,-1-1 0 0 0,1 1-1 0 0,0 0 1 0 0,0 0 0 0 0,0-1-1 0 0,-1 1 1 0 0,1 0 0 0 0,0-1-1 0 0,0 1 1 0 0,-1-1 0 0 0,1 1-1 0 0,0-1 1 0 0,-1 1 0 0 0,2-2 0 0 0,0 0 146 0 0,-1-1 0 0 0,1 1 0 0 0,-1-1 0 0 0,0 1 0 0 0,1-1 0 0 0,0-4 0 0 0,6-12 509 0 0,-3 11-576 0 0,-1 0 0 0 0,0 0-1 0 0,-1 0 1 0 0,0-1-1 0 0,4-17 1 0 0,3-45 122 0 0,-3 15-142 0 0,-3 2 24 0 0,-4 41-76 0 0,1 0 0 0 0,0 0-1 0 0,5-21 1 0 0,21-83-15 0 0,-11 46-90 0 0,-9 29 34 0 0,4-13-70 0 0,-3 26-5 0 0,-5 17 46 0 0,0 0 0 0 0,1 0 0 0 0,0 0 0 0 0,1 1 0 0 0,8-15-1 0 0,-1 9-56 0 0,13-24-372 0 0,-24 39 444 0 0,1 0 0 0 0,-1 0 0 0 0,1 0 0 0 0,-1 1 0 0 0,1-1 0 0 0,-1 1 0 0 0,1-1 0 0 0,0 1 0 0 0,2-1 0 0 0,-3 1-25 0 0,1 0 0 0 0,-1 0 0 0 0,1 0 0 0 0,-1-1 0 0 0,0 1-1 0 0,1 0 1 0 0,-1 0 0 0 0,0-1 0 0 0,0 1 0 0 0,0-1 0 0 0,0 1 0 0 0,1-2 0 0 0,-2 2-5 0 0,1 0 0 0 0,-1 1-1 0 0,0-1 1 0 0,1 0 0 0 0,-1 1-1 0 0,0-1 1 0 0,1 0 0 0 0,-1 1-1 0 0,1-1 1 0 0,-1 1 0 0 0,1-1-1 0 0,-1 1 1 0 0,1-1 0 0 0,0 1-1 0 0,-1-1 1 0 0,1 1 0 0 0,0 0-1 0 0,-1-1 1 0 0,1 1 0 0 0,0 0-1 0 0,-1-1 1 0 0,2 1 0 0 0,0 0-4 0 0,0-1 0 0 0,0 1 1 0 0,0 0-1 0 0,1 0 0 0 0,-1 0 1 0 0,0 0-1 0 0,4 1 1 0 0,2 1-89 0 0,1 1 1 0 0,13 5-1 0 0,-21-8 154 0 0,4 3-63 0 0,1 0 0 0 0,-1 1-1 0 0,0-1 1 0 0,0 1 0 0 0,0 0-1 0 0,5 5 1 0 0,14 11-107 0 0,0 0 71 0 0,-19-14 82 0 0,1-1 1 0 0,0 0 0 0 0,9 6 0 0 0,-2-2 12 0 0,0 0 1 0 0,18 17 0 0 0,5 5-7 0 0,-27-25 21 0 0,1 0 1 0 0,-1-1 0 0 0,1 0 0 0 0,16 5 0 0 0,16 7 45 0 0,-16-6 20 0 0,-18-8 58 0 0,0 1 0 0 0,1-1-1 0 0,7 6 1 0 0,-14-8-18 0 0,-1 0 0 0 0,0 0 0 0 0,1 0 0 0 0,0 0 0 0 0,-1 0 0 0 0,1-1 0 0 0,-1 1 0 0 0,1 0-1 0 0,0-1 1 0 0,-1 0 0 0 0,1 1 0 0 0,0-1 0 0 0,0 0 0 0 0,2 0 0 0 0,-16 2 1597 0 0,1-1-901 0 0,11 0-250 0 0,-2-3-34 0 0,-35 3-261 0 0,12 9-320 0 0,-17 7-74 0 0,25-9 72 0 0,13-5-2 0 0,0 0-1 0 0,0 0 0 0 0,0 1 0 0 0,0-1 0 0 0,1 1 0 0 0,0 0 0 0 0,-4 5 0 0 0,4-6-7 0 0,-2 5-144 0 0,-1 1-1 0 0,1-1 0 0 0,1 2 0 0 0,0-1 1 0 0,-5 16-1 0 0,-5 11-328 0 0,13-34 506 0 0,1 0 0 0 0,-1 0 0 0 0,1 0 1 0 0,-1 0-1 0 0,1 1 0 0 0,0-1 0 0 0,0 0 0 0 0,0 4 0 0 0,-2 15-301 0 0,1-19 312 0 0,1 0-1 0 0,0 0 1 0 0,0 0 0 0 0,0 0 0 0 0,0 0 0 0 0,0 0 0 0 0,0-1-1 0 0,0 1 1 0 0,1 0 0 0 0,-1 0 0 0 0,1 0 0 0 0,-1 0 0 0 0,1 0-1 0 0,0-1 1 0 0,0 1 0 0 0,0 0 0 0 0,0-1 0 0 0,1 3-1 0 0,4 3-87 0 0,0 0-1 0 0,11 11 0 0 0,-10-11 68 0 0,-2-3 58 0 0,0 0 0 0 0,0 0-1 0 0,1 0 1 0 0,-1 0 0 0 0,1-1-1 0 0,0 0 1 0 0,0 0 0 0 0,0-1-1 0 0,1 0 1 0 0,-1 0 0 0 0,0 0-1 0 0,1-1 1 0 0,-1 0 0 0 0,10 1-1 0 0,8-2 100 0 0,0 0-1 0 0,38-6 0 0 0,-56 6-93 0 0,13-3 62 0 0,-1-1 0 0 0,0-1-1 0 0,22-8 1 0 0,51-24 460 0 0,-68 26-341 0 0,86-44 814 0 0,-68 25-366 0 0,-26 18-317 0 0,-15 12-314 0 0,0 0 0 0 0,1 0-1 0 0,-1 0 1 0 0,0-1 0 0 0,0 1 0 0 0,1 0 0 0 0,-1 0 0 0 0,0-1 0 0 0,0 1 0 0 0,1 0-1 0 0,-1 0 1 0 0,0-1 0 0 0,0 1 0 0 0,0 0 0 0 0,0-1 0 0 0,0 1 0 0 0,1 0 0 0 0,-1-1 0 0 0,0 1-1 0 0,0 0 1 0 0,0-1 0 0 0,0 1 0 0 0,0 0 0 0 0,0-1 0 0 0,0 1 0 0 0,0 0 0 0 0,0-1 0 0 0,0 1-1 0 0,0 0 1 0 0,0-1 0 0 0,0 1 0 0 0,-1 0 0 0 0,1 0 0 0 0,0-1 0 0 0,0 1 0 0 0,0 0-1 0 0,0-1 1 0 0,0 1 0 0 0,-1-1 0 0 0,1 1 13 0 0,0 0 0 0 0,-1 0 1 0 0,1 0-1 0 0,0-1 0 0 0,-1 1 0 0 0,1 0 0 0 0,0 0 1 0 0,0-1-1 0 0,-1 1 0 0 0,1 0 0 0 0,0 0 0 0 0,0-1 1 0 0,0 1-1 0 0,0 0 0 0 0,-1-1 0 0 0,1 1 0 0 0,0 0 0 0 0,0-1 1 0 0,0 1-1 0 0,0 0 0 0 0,0-1 0 0 0,0 1 0 0 0,0-1 1 0 0,0 1-1 0 0,0 0 0 0 0,0-1 0 0 0,0 1 0 0 0,0 0 0 0 0,0-1 1 0 0,0 1-1 0 0,0 0 0 0 0,1-1 0 0 0,-1 1 0 0 0,0 0 1 0 0,0-1-1 0 0,0 1 0 0 0,1 0-12 0 0,-1 0 0 0 0,0-1 0 0 0,0 1 0 0 0,0 0 0 0 0,0 0 0 0 0,0 0-1 0 0,0 0 1 0 0,0 0 0 0 0,1 0 0 0 0,-1 0 0 0 0,0 0 0 0 0,0-1 0 0 0,0 1 0 0 0,0 0 0 0 0,0 0 0 0 0,0 0 0 0 0,0 0 0 0 0,0 0 0 0 0,0 0 0 0 0,0-1 0 0 0,0 1-1 0 0,0 0 1 0 0,0 0 0 0 0,0 0 0 0 0,0 0 0 0 0,0 0 0 0 0,0-1 0 0 0,0 1 0 0 0,0 0 0 0 0,0 0 0 0 0,0 0 0 0 0,0 0 0 0 0,0 0 0 0 0,0-1 0 0 0,0 1-1 0 0,0 0 1 0 0,0 0 0 0 0,0 0 0 0 0,0 0 0 0 0,0 0 0 0 0,0-1 0 0 0,-1 1 2 0 0,1 0-1 0 0,0 0 1 0 0,0 0 0 0 0,0 0 0 0 0,0 0-1 0 0,0 0 1 0 0,0 0 0 0 0,0-1-1 0 0,0 1 1 0 0,0 0 0 0 0,0 0-1 0 0,0 0 1 0 0,0 0 0 0 0,0 0-1 0 0,0 0 1 0 0,0-1 0 0 0,0 1 0 0 0,0 0-1 0 0,0 0 1 0 0,0 0 0 0 0,0 0-1 0 0,0 0 1 0 0,0 0 0 0 0,0-1-1 0 0,0 1 1 0 0,0 0 0 0 0,0 0-1 0 0,0 0 1 0 0,0 0 0 0 0,0 0 0 0 0,0 0-1 0 0,0-1 1 0 0,0 1 0 0 0,0 0-1 0 0,0 0 1 0 0,1 0 0 0 0,-1 0-1 0 0,0 0 1 0 0,0 0 0 0 0,0 0-1 0 0,0 0 1 0 0,0 0 0 0 0,0 0 0 0 0,0-1-1 0 0,0 1 1 0 0,1 0 0 0 0,-1 0-1 0 0,0 0 1 0 0,0 0 0 0 0,0 0-1 0 0,0 0 1 0 0,0 0 0 0 0,1 0 0 0 0,-1 0-1 0 0,0 0 1 0 0,0 0 0 0 0,6 0 89 0 0,-5-2 69 0 0,-10-1 232 0 0,4 1-223 0 0,5 1-108 0 0,11 5-586 0 0,-8-1 110 0 0,-7-2 116 0 0,-6 3-409 0 0,10-4 668 0 0,0 0-1 0 0,0 0 1 0 0,0 0-1 0 0,-1 0 0 0 0,1 0 1 0 0,0 0-1 0 0,0 0 1 0 0,0 0-1 0 0,0 1 1 0 0,0-1-1 0 0,0 0 1 0 0,-1 0-1 0 0,1 0 1 0 0,0 0-1 0 0,0 0 1 0 0,0 0-1 0 0,0 1 0 0 0,0-1 1 0 0,0 0-1 0 0,0 0 1 0 0,0 0-1 0 0,0 0 1 0 0,0 0-1 0 0,0 1 1 0 0,0-1-1 0 0,0 0 1 0 0,0 0-1 0 0,0 0 0 0 0,0 0 1 0 0,0 0-1 0 0,0 1 1 0 0,0-1-1 0 0,0 0 1 0 0,0 0-1 0 0,0 0 1 0 0,0 0-1 0 0,0 1 1 0 0,0-1-1 0 0,0 0 1 0 0,0 0-1 0 0,0 0 0 0 0,0 0 1 0 0,0 0-1 0 0,0 0 1 0 0,1 1-1 0 0,-1-1 1 0 0,0 0-1 0 0,0 0 1 0 0,0 0-1 0 0,0 0 1 0 0,0 0-1 0 0,0 0 0 0 0,1 0 1 0 0,-1 0-1 0 0,0 0 1 0 0,0 1-1 0 0,0-1 1 0 0,0 0-1 0 0,1 0 1 0 0,0 3-149 0 0,-1 0 1 0 0,1 0 0 0 0,0 0 0 0 0,-1 0 0 0 0,0 0-1 0 0,1 0 1 0 0,-2 6 0 0 0,1-9 167 0 0,1 5-4 0 0,0-1 1 0 0,0 0 0 0 0,0 1-1 0 0,0-1 1 0 0,1 0 0 0 0,-1 1 0 0 0,1-1-1 0 0,0 0 1 0 0,5 6 0 0 0,-4-5 2 0 0,0 0 1 0 0,-1 1-1 0 0,1-1 1 0 0,1 7-1 0 0,0 7 10 0 0,1 24 0 0 0,-3-28 0 0 0,0 0-1 0 0,8 29 1 0 0,-5-23-16 0 0,0 1-1 0 0,-1 0 1 0 0,1 22 0 0 0,-2-16-71 0 0,9 37 0 0 0,-1-13 62 0 0,-2 1 1 0 0,2 56 0 0 0,-10-93 22 0 0,17 164-63 0 0,-18-163 6 0 0,1-1-1 0 0,-2 0 1 0 0,0 0 0 0 0,-1-1 0 0 0,-1 1-1 0 0,-5 19 1 0 0,-5 36 18 0 0,11-58 72 0 0,2-5-7 0 0,-1 1 0 0 0,0-1 1 0 0,0 1-1 0 0,-1-1 0 0 0,-1 0 1 0 0,-5 16-1 0 0,2-14-8 0 0,3-3-5 0 0,-1 0 0 0 0,0 0 0 0 0,-1 0 0 0 0,0 0 0 0 0,0 0 0 0 0,0-1 0 0 0,-1 0 0 0 0,0 0 0 0 0,0-1 0 0 0,-9 7 1 0 0,-5 0 36 0 0,11-6 4 0 0,0-1 1 0 0,0 0-1 0 0,-1 0 0 0 0,1-1 1 0 0,-1 0-1 0 0,-17 4 0 0 0,14-7-14 0 0,0 0-1 0 0,0 0 1 0 0,1-2-1 0 0,-1 1 1 0 0,0-2-1 0 0,0 1 1 0 0,1-2-1 0 0,-1 0 0 0 0,1 0 1 0 0,-22-10-1 0 0,6 0 97 0 0,0-1 0 0 0,1-1-1 0 0,-35-26 1 0 0,44 26-193 0 0,0 0 0 0 0,1-1 0 0 0,0-1 0 0 0,-16-21 1 0 0,-50-81-96 0 0,78 112 136 0 0,1 0-1 0 0,0-1 1 0 0,0 0 0 0 0,1 1 0 0 0,0-1-1 0 0,1 0 1 0 0,-1-1 0 0 0,1 1-1 0 0,1 0 1 0 0,-1-16 0 0 0,-4-24-56 0 0,3 31 64 0 0,0 0 1 0 0,2-1-1 0 0,0 1 0 0 0,1 0 0 0 0,4-26 1 0 0,-4 39 12 0 0,18-117 102 0 0,-17 108-93 0 0,2 0 0 0 0,-1 1 0 0 0,1-1 1 0 0,1 1-1 0 0,6-14 0 0 0,31-56 139 0 0,-21 43-159 0 0,-14 28-19 0 0,-1-1-1 0 0,2 0 0 0 0,0 1 1 0 0,0 0-1 0 0,1 1 1 0 0,0 0-1 0 0,18-18 1 0 0,-13 18 17 0 0,0 1 1 0 0,0 1 0 0 0,1 0 0 0 0,0 0 0 0 0,0 2-1 0 0,1-1 1 0 0,25-6 0 0 0,-16 7-3 0 0,0 1 0 0 0,0 1-1 0 0,1 1 1 0 0,30 1 0 0 0,96 11-26 0 0,0 0 47 0 0,-87-7-40 0 0,27-1 34 0 0,-40-3 73 0 0,-22 1 14 0 0,0 0-1 0 0,1-3 1 0 0,-1 0 0 0 0,50-14 0 0 0,-68 14 17 0 0,-7 3-48 0 0,0 0 0 0 0,0 0 0 0 0,0 0 0 0 0,0-1 0 0 0,0 1 0 0 0,-1-1 0 0 0,1 0 0 0 0,5-5 0 0 0,-7 6-9 0 0,0-1 0 0 0,0 1 0 0 0,1 0 0 0 0,-1 0 0 0 0,0 0 0 0 0,0 1 0 0 0,3-2 0 0 0,11-4 466 0 0,-16 6-499 0 0,0 0 1 0 0,0 0-1 0 0,1-1 0 0 0,-1 1 0 0 0,0 0 0 0 0,0 0 1 0 0,0 0-1 0 0,0 0 0 0 0,1-1 0 0 0,-1 1 1 0 0,0 0-1 0 0,0 0 0 0 0,0 0 0 0 0,0-1 0 0 0,0 1 1 0 0,0 0-1 0 0,0 0 0 0 0,0 0 0 0 0,1-1 0 0 0,-1 1 1 0 0,0 0-1 0 0,0 0 0 0 0,0-1 0 0 0,0 1 1 0 0,0 0-1 0 0,0 0 0 0 0,0-1 0 0 0,0 1 0 0 0,0 0 1 0 0,-1 0-1 0 0,1 0 0 0 0,0-1 0 0 0,0 1 1 0 0,0 0-1 0 0,0 0 0 0 0,0-1 0 0 0,0 1 0 0 0,0 0 1 0 0,0 0-1 0 0,-1 0 0 0 0,1 0 0 0 0,0-1 1 0 0,0 1-1 0 0,0 0 0 0 0,0 0 0 0 0,-1 0 0 0 0,1-1 1 0 0,0 1 2 0 0,0 0 1 0 0,0 0 0 0 0,0 0 0 0 0,0 0-1 0 0,0-1 1 0 0,0 1 0 0 0,0 0-1 0 0,0 0 1 0 0,1 0 0 0 0,-1 0 0 0 0,0 0-1 0 0,0-1 1 0 0,0 1 0 0 0,0 0 0 0 0,0 0-1 0 0,0 0 1 0 0,1 0 0 0 0,-1 0 0 0 0,0 0-1 0 0,0 0 1 0 0,0 0 0 0 0,0-1-1 0 0,1 1 1 0 0,-1 0 0 0 0,0 0 0 0 0,0 0-1 0 0,0 0 1 0 0,0 0 0 0 0,1 0 0 0 0,-1 0-1 0 0,0 0 1 0 0,0 0 0 0 0,0-2 240 0 0,-1 2-201 0 0,1-1-1 0 0,-1 0 1 0 0,1 0 0 0 0,0 0 0 0 0,0 1 0 0 0,-1-1 0 0 0,1 0 0 0 0,0 0 0 0 0,0 0-1 0 0,0 0 1 0 0,0 0 0 0 0,0 1 0 0 0,0-1 0 0 0,0 0 0 0 0,0-1 0 0 0,0 1-35 0 0,1 0 1 0 0,-1 0-1 0 0,0 0 1 0 0,0 0-1 0 0,0 0 1 0 0,0-1-1 0 0,-1 1 1 0 0,1 0 0 0 0,0 0-1 0 0,0 0 1 0 0,-1 0-1 0 0,1 0 1 0 0,0 0-1 0 0,-1 0 1 0 0,1 0-1 0 0,-1 0 1 0 0,0 1-1 0 0,1-1 1 0 0,-1 0 0 0 0,0 0-1 0 0,1 0 1 0 0,-2 0-1 0 0,1 0-16 0 0,0 0 1 0 0,1 0-1 0 0,-1 0 0 0 0,0 0 0 0 0,1 1 0 0 0,-1-1 1 0 0,0 0-1 0 0,1 0 0 0 0,-1 0 0 0 0,1 0 0 0 0,0-1 1 0 0,-1 1-1 0 0,1 0 0 0 0,0 0 0 0 0,-1-2 1 0 0,1 1-11 0 0,0 0 1 0 0,-1 0 0 0 0,1-1-1 0 0,-1 1 1 0 0,0 0 0 0 0,0 0-1 0 0,0 0 1 0 0,0 0 0 0 0,0 0-1 0 0,0 0 1 0 0,0 0 0 0 0,-1 1-1 0 0,1-1 1 0 0,-1 0 0 0 0,1 1-1 0 0,-1-1 1 0 0,0 1 0 0 0,-3-3-1 0 0,3 3-4 0 0,1 0-1 0 0,-1-1 1 0 0,0 1-1 0 0,1-1 1 0 0,-1 1-1 0 0,1-1 1 0 0,-1 1 0 0 0,1-1-1 0 0,0 0 1 0 0,0 0-1 0 0,0 0 1 0 0,0 0-1 0 0,0 0 1 0 0,-1-4-1 0 0,1 4 4 0 0,1 0-1 0 0,0 0 0 0 0,-1-1 0 0 0,0 1 0 0 0,1 0 0 0 0,-1 0 0 0 0,0 0 1 0 0,0 0-1 0 0,0 0 0 0 0,0 0 0 0 0,-1 0 0 0 0,1 0 0 0 0,0 1 0 0 0,-1-1 0 0 0,0 0 1 0 0,1 1-1 0 0,-1-1 0 0 0,0 1 0 0 0,-2-2 0 0 0,3 2 8 0 0,-1-1-1 0 0,1 1 1 0 0,0-1 0 0 0,0 1-1 0 0,0-1 1 0 0,0 1 0 0 0,0-1-1 0 0,0 0 1 0 0,0 1 0 0 0,1-1-1 0 0,-1 0 1 0 0,0 0 0 0 0,1 1-1 0 0,0-1 1 0 0,-1 0 0 0 0,1-3-1 0 0,0 3-5 0 0,0 0-1 0 0,-1 0 0 0 0,1 1 1 0 0,0-1-1 0 0,-1 0 0 0 0,1 0 0 0 0,-1 1 1 0 0,0-1-1 0 0,0 0 0 0 0,1 1 1 0 0,-1-1-1 0 0,0 0 0 0 0,0 1 1 0 0,-1-1-1 0 0,-1-1 0 0 0,3 3 1 0 0,0 0 0 0 0,0 0 0 0 0,-1 0 1 0 0,1 0-1 0 0,0 0 0 0 0,0 0 0 0 0,0-1 0 0 0,-1 1 0 0 0,1 0 0 0 0,0 0 0 0 0,0 0 0 0 0,0 0 0 0 0,0 0 0 0 0,-1 0 0 0 0,1-1 1 0 0,0 1-1 0 0,0 0 0 0 0,0 0 0 0 0,0 0 0 0 0,0 0 0 0 0,0-1 0 0 0,-1 1 0 0 0,1 0 0 0 0,0 0 0 0 0,0 0 0 0 0,0-1 0 0 0,0 1 1 0 0,0 0-1 0 0,0 0 0 0 0,0-1 0 0 0,0 1 0 0 0,0 0 0 0 0,0 0 0 0 0,0 0 0 0 0,0-1 0 0 0,0 1 0 0 0,0 0 0 0 0,0 0 1 0 0,0-1-1 0 0,0 1 0 0 0,0 0 0 0 0,0 0 0 0 0,0 0 0 0 0,1-1 0 0 0,-1 1 0 0 0,0 0 0 0 0,0 0 0 0 0,0 0 0 0 0,0 0 0 0 0,0-1 1 0 0,1 1-1 0 0,-1 0 0 0 0,0 0 0 0 0,0 0 0 0 0,1 0 0 0 0,1-4-23 0 0,-4 0-42 0 0,2 4 63 0 0,0 0 1 0 0,-1 0-1 0 0,1 0 1 0 0,0-1 0 0 0,0 1-1 0 0,0 0 1 0 0,0 0 0 0 0,0 0-1 0 0,-1 0 1 0 0,1 0-1 0 0,0 0 1 0 0,0-1 0 0 0,0 1-1 0 0,0 0 1 0 0,0 0 0 0 0,0 0-1 0 0,0 0 1 0 0,0-1-1 0 0,0 1 1 0 0,0 0 0 0 0,0 0-1 0 0,0 0 1 0 0,0-1 0 0 0,0 1-1 0 0,0 0 1 0 0,0 0 0 0 0,0 0-1 0 0,0 0 1 0 0,0-1-1 0 0,0 1 1 0 0,0 0 0 0 0,0 0-1 0 0,0 0 1 0 0,0 0 0 0 0,0-1-1 0 0,0 1 1 0 0,0 0-1 0 0,0 0 1 0 0,1 0 0 0 0,-1 0-1 0 0,0 0 1 0 0,0-1 0 0 0,0 1-1 0 0,0 0 1 0 0,1 0-1 0 0,-1 0 0 0 0,0 0 1 0 0,0-1-1 0 0,0 1 0 0 0,0 0 0 0 0,0 0 0 0 0,0 0 0 0 0,0-1 0 0 0,0 1 0 0 0,0 0 0 0 0,0 0 0 0 0,0 0 0 0 0,0 0 0 0 0,-1-1 0 0 0,1 1 0 0 0,0 0 0 0 0,0 0 0 0 0,0 0 0 0 0,0 0 0 0 0,0-1 0 0 0,0 1 1 0 0,0 0-1 0 0,0 0 0 0 0,-1 0 0 0 0,1 0 0 0 0,0 0 0 0 0,0-1 0 0 0,0 1 0 0 0,0 0 0 0 0,0 0 0 0 0,-1 0 0 0 0,1 0 0 0 0,0 0 0 0 0,0 0 0 0 0,0 0 0 0 0,0 0 0 0 0,-1 0 0 0 0,1 0 0 0 0,-36-15-347 0 0,24 19-1191 0 0,2 0 604 0 0,10-4 921 0 0,0 0-1 0 0,0 0 0 0 0,0 0 1 0 0,0 0-1 0 0,0 0 0 0 0,0 0 0 0 0,-1 0 1 0 0,1 0-1 0 0,0 0 0 0 0,0 0 1 0 0,0 0-1 0 0,0 0 0 0 0,0 0 1 0 0,0 0-1 0 0,0 0 0 0 0,0 0 1 0 0,0 0-1 0 0,0 1 0 0 0,0-1 1 0 0,-1 0-1 0 0,1 0 0 0 0,0 0 0 0 0,0 0 1 0 0,0 0-1 0 0,0 0 0 0 0,0 0 1 0 0,0 0-1 0 0,0 0 0 0 0,0 0 1 0 0,0 0-1 0 0,0 1 0 0 0,0-1 1 0 0,0 0-1 0 0,0 0 0 0 0,0 0 0 0 0,0 0 1 0 0,0 0-1 0 0,0 0 0 0 0,0 0 1 0 0,0 0-1 0 0,0 0 0 0 0,0 1 1 0 0,0-1-1 0 0,0 0 0 0 0,0 0 1 0 0,0 0-1 0 0,0 0 0 0 0,0 0 1 0 0,0 0-1 0 0,0 0 0 0 0,0 0 0 0 0,0 0 1 0 0,0 0-1 0 0,1 0 0 0 0,-1 1 1 0 0,0-1-1 0 0,0 0 0 0 0,0 0 1 0 0,0 0-3 0 0,1 0 0 0 0,-1 0 0 0 0,0 1 1 0 0,1-1-1 0 0,-1 0 0 0 0,0 0 0 0 0,1 1 1 0 0,-1-1-1 0 0,0 0 0 0 0,1 1 1 0 0,-1-1-1 0 0,0 0 0 0 0,0 1 0 0 0,1-1 1 0 0,-1 0-1 0 0,0 1 0 0 0,0-1 0 0 0,0 1 1 0 0,0-1-1 0 0,0 0 0 0 0,1 1 0 0 0,-1-1 1 0 0,0 1-1 0 0,0-1 0 0 0,0 0 1 0 0,0 1-1 0 0,0-1 0 0 0,0 1 0 0 0,0-1 1 0 0,0 1-1 0 0,-1-1 0 0 0,1 0 0 0 0,0 1 1 0 0,0-1-1 0 0,0 1 0 0 0,-10 16-345 0 0,2-3 240 0 0,8-13 116 0 0,0 0 0 0 0,1 1 1 0 0,-1-1-1 0 0,0 0 0 0 0,0 1 1 0 0,1-1-1 0 0,-1 0 0 0 0,1 0 1 0 0,-1 0-1 0 0,1 1 0 0 0,0-1 0 0 0,0 1 1 0 0,6 14-60 0 0,-4-5 50 0 0,-2-7 13 0 0,0-1 0 0 0,0 1-1 0 0,0-1 1 0 0,-1 1 0 0 0,0-1 0 0 0,1 1-1 0 0,-1 0 1 0 0,0-1 0 0 0,-1 1 0 0 0,1 0-1 0 0,-1-1 1 0 0,-1 5 0 0 0,-1 5 4 0 0,0-1 0 0 0,-2 15 1 0 0,1-3-29 0 0,2-13-5 0 0,1 0 0 0 0,0 1-1 0 0,0-1 1 0 0,2 1-1 0 0,2 22 1 0 0,1-12-85 0 0,14 44 0 0 0,-15-59 91 0 0,0-1-1 0 0,0 0 0 0 0,1 0 1 0 0,7 11-1 0 0,-7-12 16 0 0,-1 0 0 0 0,0 0 0 0 0,0 0 1 0 0,0 1-1 0 0,0-1 0 0 0,2 7 0 0 0,-4-8 14 0 0,0-1 1 0 0,1 0-1 0 0,-1 0 1 0 0,1 0-1 0 0,0 0 1 0 0,0 0 0 0 0,0-1-1 0 0,0 1 1 0 0,1-1-1 0 0,-1 1 1 0 0,1-1-1 0 0,2 3 1 0 0,2 0 19 0 0,1 0 1 0 0,-1-1-1 0 0,16 8 1 0 0,-15-10 18 0 0,0 0 1 0 0,0 0 0 0 0,0-1 0 0 0,1 0 0 0 0,-1 0 0 0 0,13-2 0 0 0,-6 1 133 0 0,1-1 1 0 0,-1-1-1 0 0,1-1 1 0 0,18-5-1 0 0,-19 3-44 0 0,0 0-1 0 0,-1 0 1 0 0,0-2 0 0 0,0 1 0 0 0,0-2-1 0 0,-1 0 1 0 0,20-16 0 0 0,-16 7 92 0 0,0 0 1 0 0,19-27-1 0 0,-7 8 83 0 0,-7 7 169 0 0,36-63 0 0 0,-43 66-317 0 0,-2 3 57 0 0,-1-1 0 0 0,-1-1 0 0 0,8-29 0 0 0,16-81 526 0 0,-25 94-616 0 0,7-32 98 0 0,-5 2-62 0 0,-6 42-114 0 0,-1 0-1 0 0,-2 0 1 0 0,0-53 0 0 0,-6 34-2 0 0,-16-138 173 0 0,16 164-162 0 0,1 0 1 0 0,0 0-1 0 0,2 0 1 0 0,2-26-1 0 0,-1 36 16 0 0,-1 0 0 0 0,-3-18 0 0 0,1 17 57 0 0,1-23 1 0 0,1 28-76 0 0,0 0 1 0 0,0 0-1 0 0,-1 0 0 0 0,0 0 0 0 0,-1 0 1 0 0,0 0-1 0 0,0 0 0 0 0,0 0 0 0 0,-1 1 0 0 0,-1-1 1 0 0,-3-6-1 0 0,0-3-10 0 0,-3-4-39 0 0,10 20-6 0 0,-1-1-1 0 0,0 1 0 0 0,0 0 1 0 0,0-1-1 0 0,1 1 0 0 0,-1-1 0 0 0,1 1 1 0 0,-1-1-1 0 0,1 1 0 0 0,0-1 1 0 0,0 1-1 0 0,-1-1 0 0 0,1 0 1 0 0,1-2-1 0 0,-1 1-33 0 0,0 3 18 0 0,0 0 0 0 0,0 1-1 0 0,0-1 1 0 0,0 0 0 0 0,0 0-1 0 0,0 0 1 0 0,0 0 0 0 0,0 0-1 0 0,0 0 1 0 0,0 0 0 0 0,0 0-1 0 0,0 0 1 0 0,0 1 0 0 0,0-1-1 0 0,0 0 1 0 0,0 0 0 0 0,0 0-1 0 0,0 0 1 0 0,0 0 0 0 0,0 0-1 0 0,0 0 1 0 0,0 0 0 0 0,-1 0-1 0 0,1 1 1 0 0,0-1 0 0 0,0 0-1 0 0,0 0 1 0 0,0 0-1 0 0,0 0 1 0 0,0 0 0 0 0,0 0-1 0 0,0 0 1 0 0,0 0 0 0 0,0 0-1 0 0,0 0 1 0 0,0 0 0 0 0,-1 0-1 0 0,1 0 1 0 0,0 0 0 0 0,0 0-1 0 0,0 0 1 0 0,0 0 0 0 0,0 0-1 0 0,0 0 1 0 0,0 0 0 0 0,0 0-1 0 0,-1 0 1 0 0,1 0 0 0 0,0 0-1 0 0,0 0 1 0 0,0 0 0 0 0,0 0-1 0 0,0 0 1 0 0,0 0 0 0 0,0 0-1 0 0,0 0 1 0 0,-1 0 0 0 0,-2 16-2546 0 0,3-14 2532 0 0,0 0 1 0 0,-1-1-1 0 0,1 1 1 0 0,0 0-1 0 0,-1 0 1 0 0,1-1-1 0 0,-1 1 1 0 0,1-1-1 0 0,-1 1 1 0 0,0-1-1 0 0,1 1 1 0 0,-1-1-1 0 0,-2 3 1 0 0,2-2 23 0 0,-1 1 1 0 0,1 0-1 0 0,-1-1 1 0 0,1 1-1 0 0,0 0 1 0 0,-1 4-1 0 0,-20 137-155 0 0,-3 27 70 0 0,4 30-35 0 0,15-133 106 0 0,-21 311-314 0 0,26-361 324 0 0,-7 203-1138 0 0,16-79-519 0 0,0-31 670 0 0,-7-71 602 0 0,0-2-227 0 0,1-1-1 0 0,9 46 1 0 0,0-46-125 0 0,-8-29 521 0 0,4 2-157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42.328"/>
    </inkml:context>
    <inkml:brush xml:id="br0">
      <inkml:brushProperty name="width" value="0.1" units="cm"/>
      <inkml:brushProperty name="height" value="0.1" units="cm"/>
      <inkml:brushProperty name="color" value="#E71224"/>
    </inkml:brush>
  </inkml:definitions>
  <inkml:trace contextRef="#ctx0" brushRef="#br0">106 241 8 0 0,'-30'-54'4'0'0,"-6"-13"48"0"0,-1-15 133 0 0,37 81-182 0 0,-1 0 0 0 0,1 0 1 0 0,0 0-1 0 0,-1 0 0 0 0,1 0 0 0 0,0 0 0 0 0,0 0 0 0 0,0 0 0 0 0,0 0 0 0 0,0 0 0 0 0,0 0 0 0 0,0 0 0 0 0,0 0 0 0 0,0 0 0 0 0,0 0 0 0 0,1 0 0 0 0,-1 0 0 0 0,0 0 0 0 0,1 0 0 0 0,-1 0 0 0 0,1 0 0 0 0,-1 0 0 0 0,1 0 0 0 0,-1 0 0 0 0,1 1 0 0 0,1-2 1 0 0,-1 1 16 0 0,0 0 1 0 0,1 0 0 0 0,-1 0-1 0 0,1 0 1 0 0,0 0 0 0 0,-1 1-1 0 0,1-1 1 0 0,0 0-1 0 0,-1 1 1 0 0,1 0 0 0 0,0-1-1 0 0,-1 1 1 0 0,1 0 0 0 0,3 0-1 0 0,15-1 142 0 0,-9 1-119 0 0,0-1-1 0 0,-1 2 0 0 0,1-1 1 0 0,11 3-1 0 0,262 60 1165 0 0,133 8-964 0 0,-351-63-105 0 0,228 17 933 0 0,-177-16-813 0 0,39 1 842 0 0,-150-10-745 0 0,-8 1 183 0 0,-11 0 1232 0 0,9-1-1270 0 0,-20-2-106 0 0,-33-1-556 0 0,25 6 116 0 0,-1 0-1 0 0,2 2 1 0 0,-1 2-1 0 0,1 1 1 0 0,-47 18-1 0 0,41-13 20 0 0,-20 9-60 0 0,-83 55-261 0 0,69-35 178 0 0,46-27-73 0 0,1 1-1 0 0,0 1 0 0 0,2 1 1 0 0,-1 1-1 0 0,-18 22 1 0 0,39-38 129 0 0,0-1 0 0 0,0 1 0 0 0,0 0 1 0 0,1 0-1 0 0,-1 0 0 0 0,-1 4 0 0 0,-6 12-695 0 0,6-16 696 0 0,1 0-1 0 0,1 0 1 0 0,-1 0-1 0 0,0 1 1 0 0,1-1-1 0 0,-1 0 1 0 0,1 1-1 0 0,0-1 1 0 0,0 1-1 0 0,1-1 1 0 0,-1 1 0 0 0,1 0-1 0 0,-1-1 1 0 0,1 5-1 0 0,3 10-30 0 0,-2-16 143 0 0,-1 1 0 0 0,0-1 0 0 0,0 1 0 0 0,1-1 0 0 0,0 1 1 0 0,-1-1-1 0 0,1 1 0 0 0,0-1 0 0 0,0 0 0 0 0,0 1 0 0 0,0-1 0 0 0,1 0 1 0 0,-1 0-1 0 0,1 0 0 0 0,-1 0 0 0 0,1 0 0 0 0,3 3 0 0 0,12 7 68 0 0,-1-1 0 0 0,2-1-1 0 0,-1-1 1 0 0,1 0 0 0 0,28 8-1 0 0,98 22 538 0 0,34-13 217 0 0,-49-9-379 0 0,-92-10-349 0 0,-1 1 0 0 0,0 2 0 0 0,-1 1-1 0 0,0 2 1 0 0,-1 2 0 0 0,35 19 0 0 0,-64-30-20 0 0,-1-1 0 0 0,1 1 0 0 0,-1 0 0 0 0,0 0 0 0 0,4 5 0 0 0,10 9 253 0 0,-16-16-274 0 0,-1-1 0 0 0,0 1-1 0 0,1 0 1 0 0,-1-1 0 0 0,0 1 0 0 0,0 0 0 0 0,0 0-1 0 0,0-1 1 0 0,-1 1 0 0 0,1 0 0 0 0,0 0 0 0 0,-1 0-1 0 0,0 0 1 0 0,1 0 0 0 0,-1 0 0 0 0,0 0 0 0 0,0 0-1 0 0,0 0 1 0 0,0 0 0 0 0,0 1 0 0 0,-1-1 0 0 0,1 0-1 0 0,0 0 1 0 0,-2 2 0 0 0,2 5 358 0 0,0-8-374 0 0,0 0 0 0 0,0-1 0 0 0,0 1 0 0 0,0 0 0 0 0,0 0-1 0 0,0-1 1 0 0,0 1 0 0 0,0 0 0 0 0,0-1 0 0 0,0 1 0 0 0,0 0 0 0 0,-1-1 0 0 0,1 1 0 0 0,0 0-1 0 0,0-1 1 0 0,-1 2 0 0 0,-7 5 247 0 0,6-5-198 0 0,1 0 0 0 0,-1 0 0 0 0,0 0 0 0 0,0 0 0 0 0,1 0 0 0 0,-1 1-1 0 0,1-1 1 0 0,-2 3 0 0 0,1 0-5 0 0,-1-1 0 0 0,1 0-1 0 0,-1 0 1 0 0,0 0 0 0 0,0-1 0 0 0,0 1 0 0 0,-1-1 0 0 0,-4 4-1 0 0,-8 9 98 0 0,5-4-5 0 0,-19 16 0 0 0,1-1 13 0 0,29-27-180 0 0,-8 9 39 0 0,0-1 1 0 0,0 0-1 0 0,0-1 1 0 0,-14 9-1 0 0,-18 12 24 0 0,20-14-50 0 0,-36 21 0 0 0,-3-6-64 0 0,-97 48-335 0 0,-15 4-508 0 0,-58 26-1069 0 0,-28 6-1481 0 0,21-17-334 0 0,199-82 2882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3:46.555"/>
    </inkml:context>
    <inkml:brush xml:id="br0">
      <inkml:brushProperty name="width" value="0.1" units="cm"/>
      <inkml:brushProperty name="height" value="0.1" units="cm"/>
      <inkml:brushProperty name="color" value="#E71224"/>
    </inkml:brush>
  </inkml:definitions>
  <inkml:trace contextRef="#ctx0" brushRef="#br0">474 546 10162 0 0,'-48'-49'882'0'0,"47"48"-877"0"0,1 0 1 0 0,-1 0 0 0 0,0-1 0 0 0,1 1 0 0 0,0 0-1 0 0,-1-1 1 0 0,1 1 0 0 0,0 0 0 0 0,0-1-1 0 0,0 1 1 0 0,0-1 0 0 0,0 1 0 0 0,0 0-1 0 0,0-1 1 0 0,0 1 0 0 0,1-2 0 0 0,7-26-379 0 0,-3 12 194 0 0,-2 5 179 0 0,1 1-1 0 0,0 0 1 0 0,1 1-1 0 0,6-12 1 0 0,9-21 24 0 0,-9 13-14 0 0,-5 16-116 0 0,0-1 0 0 0,-1 1 0 0 0,-1-1 1 0 0,0-1-1 0 0,-2 1 0 0 0,3-25 0 0 0,-6 17-20 0 0,-7-43 1 0 0,6 61 160 0 0,0 0 0 0 0,-1 1-1 0 0,0-1 1 0 0,0 1 0 0 0,0 0 0 0 0,0 0 0 0 0,-1 0-1 0 0,1 0 1 0 0,-1 1 0 0 0,0-1 0 0 0,-8-4-1 0 0,10 6-20 0 0,-1 0 0 0 0,1 1 0 0 0,-1-1 0 0 0,1 1 0 0 0,-1 0-1 0 0,1-1 1 0 0,-1 1 0 0 0,0 1 0 0 0,0-1 0 0 0,0 0 0 0 0,0 1-1 0 0,0-1 1 0 0,1 1 0 0 0,-1 0 0 0 0,0 0 0 0 0,0 0-1 0 0,0 0 1 0 0,0 0 0 0 0,0 1 0 0 0,0-1 0 0 0,-4 3 0 0 0,3-1-44 0 0,0 0 1 0 0,0 0 0 0 0,0 1 0 0 0,0 0 0 0 0,1 0 0 0 0,-1 0-1 0 0,1 0 1 0 0,0 1 0 0 0,0-1 0 0 0,-4 7 0 0 0,-1 2-15 0 0,1 0 1 0 0,-7 16 0 0 0,4-3 44 0 0,2 0 0 0 0,1 1 1 0 0,1 0-1 0 0,-4 39 0 0 0,-2 7-25 0 0,-5 69 77 0 0,9-65 6 0 0,-2 11-55 0 0,5 0 0 0 0,7 137-1 0 0,0-196-12 0 0,2-1 0 0 0,11 43 1 0 0,-12-58-14 0 0,1 0 1 0 0,1-1 0 0 0,0 1 0 0 0,0-1 0 0 0,1 0-1 0 0,1-1 1 0 0,0 1 0 0 0,10 11 0 0 0,-14-19 21 0 0,0 0 0 0 0,1 1 0 0 0,-1-1-1 0 0,1-1 1 0 0,0 1 0 0 0,0 0 0 0 0,0-1 0 0 0,0 0 0 0 0,1 0 0 0 0,-1 0 0 0 0,0 0 0 0 0,1-1 0 0 0,-1 0 0 0 0,1 0-1 0 0,0 0 1 0 0,-1-1 0 0 0,7 1 0 0 0,-1-1 58 0 0,0-1-1 0 0,1 0 1 0 0,-1-1-1 0 0,0 0 1 0 0,1 0 0 0 0,15-7-1 0 0,-14 4 88 0 0,0 0 0 0 0,0-1 0 0 0,-1 0 0 0 0,0-1 0 0 0,0 0 1 0 0,0-1-1 0 0,-1 0 0 0 0,-1-1 0 0 0,1 0 0 0 0,-1-1 0 0 0,-1 0 0 0 0,14-19 0 0 0,-13 13 23 0 0,0 0 1 0 0,0-1-1 0 0,-2 0 1 0 0,0 0-1 0 0,-1 0 1 0 0,-1-1-1 0 0,-1 0 1 0 0,4-29-1 0 0,-3 10-9 0 0,-1 12-78 0 0,-2 0 0 0 0,0-35 0 0 0,-3 27-39 0 0,0-2 53 0 0,-2-1-1 0 0,-8-37 1 0 0,1 24-51 0 0,1 4 22 0 0,-18-51 0 0 0,16 63-22 0 0,-19-47 260 0 0,23 65-238 0 0,-13-20-1 0 0,10 18 316 0 0,-16-32 0 0 0,18 38-89 0 0,7 11-283 0 0,1 0 1 0 0,0-1-1 0 0,0 1 1 0 0,-1 0-1 0 0,1 0 1 0 0,0-1-1 0 0,0 1 1 0 0,-1 0-1 0 0,1 0 1 0 0,0 0-1 0 0,0-1 1 0 0,-1 1-1 0 0,1 0 1 0 0,0 0-1 0 0,-1 0 1 0 0,1 0-1 0 0,0 0 1 0 0,-1 0-1 0 0,1-1 1 0 0,0 1-1 0 0,-1 0 1 0 0,1 0-1 0 0,0 0 1 0 0,-1 0-1 0 0,1 0 1 0 0,0 0-1 0 0,-1 1 1 0 0,1-1-1 0 0,0 0 1 0 0,-1 0-1 0 0,1 0 1 0 0,-1 0-25 0 0,1 0 1 0 0,0 0-1 0 0,0 0 1 0 0,-1 1-1 0 0,1-1 1 0 0,0 0-1 0 0,0 0 1 0 0,0 0 0 0 0,-1 0-1 0 0,1 0 1 0 0,0 1-1 0 0,0-1 1 0 0,0 0-1 0 0,0 0 1 0 0,-1 0-1 0 0,1 1 1 0 0,0-1-1 0 0,0 0 1 0 0,0 0-1 0 0,0 1 1 0 0,0-1-1 0 0,0 0 1 0 0,0 0-1 0 0,0 0 1 0 0,0 1-1 0 0,0-1 1 0 0,0 0-1 0 0,0 0 1 0 0,0 1 0 0 0,0-1-1 0 0,0 0 1 0 0,0 0-1 0 0,0 1 1 0 0,0-1-1 0 0,0 0 1 0 0,0 0-1 0 0,0 1 1 0 0,0-1-1 0 0,0 0 1 0 0,0 0-1 0 0,0 0 1 0 0,1 1-1 0 0,-1-1 1 0 0,0 0-1 0 0,3 5-40 0 0,-2-2 31 0 0,0 0 0 0 0,0 0-1 0 0,-1 0 1 0 0,1 0 0 0 0,0 0 0 0 0,-1 0 0 0 0,0 6-1 0 0,3 13 63 0 0,10 34 52 0 0,22 75-33 0 0,-25-99-45 0 0,6 42 1 0 0,0-2 36 0 0,12 52-50 0 0,11 37 49 0 0,15 8-8 0 0,-46-145-15 0 0,52 205 144 0 0,-48-175-156 0 0,35 233-11 0 0,-31-51 6 0 0,-17-162 26 0 0,-20 139 0 0 0,12-162-11 0 0,-2-1-1 0 0,-19 55 0 0 0,23-86 13 0 0,-1 1 1 0 0,-1-1-1 0 0,0 0 1 0 0,-2-1-1 0 0,0 0 1 0 0,-1-1-1 0 0,-1 0 0 0 0,-15 16 1 0 0,-2-1 154 0 0,20-21-80 0 0,-1 1 0 0 0,1-2 0 0 0,-2 1 0 0 0,0-2 0 0 0,-21 15-1 0 0,26-21-66 0 0,-66 35 448 0 0,63-34-362 0 0,0 0 0 0 0,-1-1 0 0 0,1 0 1 0 0,-1 0-1 0 0,-17 1 0 0 0,9-3 118 0 0,-1 0 0 0 0,1-1 0 0 0,0-2 0 0 0,-26-4 0 0 0,36 4-179 0 0,1 0 0 0 0,-1-1 0 0 0,0 0 1 0 0,1 0-1 0 0,0-1 0 0 0,0 0 0 0 0,0-1 1 0 0,0 0-1 0 0,1 0 0 0 0,-1 0 0 0 0,-8-10 0 0 0,-5-6 38 0 0,2 3-70 0 0,1 0 0 0 0,-22-31 0 0 0,29 33-38 0 0,0 1-136 0 0,1 0 0 0 0,0-1 0 0 0,-11-26 0 0 0,10 15-66 0 0,4 14-148 0 0,2-1 0 0 0,0 1 1 0 0,0-1-1 0 0,1 0 0 0 0,1-1 0 0 0,0 1 0 0 0,0-17 0 0 0,2 29 185 0 0,1 0 0 0 0,0 1 0 0 0,0-1 0 0 0,0 0 0 0 0,1 0 0 0 0,-1 1 0 0 0,0-1 0 0 0,1 0 0 0 0,-1 1 0 0 0,1-1 0 0 0,0 0 0 0 0,-1 1 0 0 0,1-1 0 0 0,0 0 0 0 0,0 1 0 0 0,0 0 0 0 0,0-1 0 0 0,0 1 0 0 0,0-1 0 0 0,0 1 0 0 0,1 0 0 0 0,-1 0 0 0 0,0 0 0 0 0,1 0 1 0 0,-1 0-1 0 0,1 0 0 0 0,-1 0 0 0 0,1 0 0 0 0,0 1 0 0 0,-1-1 0 0 0,3 0 0 0 0,-1 0-318 0 0,1 1 1 0 0,0-1 0 0 0,0 1-1 0 0,-1 0 1 0 0,1 1 0 0 0,0-1-1 0 0,0 0 1 0 0,-1 1 0 0 0,1 0-1 0 0,0 0 1 0 0,-1 0 0 0 0,1 0-1 0 0,5 4 1 0 0,48 25-3366 0 0,-33-17 2531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04.904"/>
    </inkml:context>
    <inkml:brush xml:id="br0">
      <inkml:brushProperty name="width" value="0.1" units="cm"/>
      <inkml:brushProperty name="height" value="0.1" units="cm"/>
      <inkml:brushProperty name="color" value="#E71224"/>
    </inkml:brush>
  </inkml:definitions>
  <inkml:trace contextRef="#ctx0" brushRef="#br0">16 89 3721 0 0,'-8'-2'1769'0'0,"2"0"-840"0"0,5 2-930 0 0,1 0 1 0 0,0 0-1 0 0,0 0 1 0 0,0 0 0 0 0,0 0-1 0 0,0 0 1 0 0,0 0-1 0 0,0-1 1 0 0,0 1 0 0 0,0 0-1 0 0,0 0 1 0 0,0 0-1 0 0,0 0 1 0 0,0 0-1 0 0,0 0 1 0 0,0 0 0 0 0,0-1-1 0 0,0 1 1 0 0,0 0-1 0 0,0 0 1 0 0,0 0 0 0 0,0 0-1 0 0,0 0 1 0 0,0 0-1 0 0,0-1 1 0 0,0 1-1 0 0,0 0 1 0 0,0 0 0 0 0,0 0-1 0 0,0 0 1 0 0,0 0-1 0 0,0 0 1 0 0,0 0 0 0 0,1 0-1 0 0,-1 0 1 0 0,0-1-1 0 0,0 1 1 0 0,0 0 0 0 0,0 0-1 0 0,0 0 1 0 0,0 0-1 0 0,0 0 1 0 0,0 0-1 0 0,1 0 1 0 0,0 0-8 0 0,0 1 24 0 0,-1-1-1 0 0,1 0 0 0 0,-1 0 0 0 0,1 0 0 0 0,0 1 1 0 0,-1-1-1 0 0,1 0 0 0 0,-1 0 0 0 0,1 0 0 0 0,-1 0 1 0 0,1 0-1 0 0,0 0 0 0 0,-1 0 0 0 0,1 0 1 0 0,-1 0-1 0 0,1 0 0 0 0,0 0 0 0 0,-1 0 0 0 0,1-1 1 0 0,-1 1-1 0 0,1 0 0 0 0,-1 0 0 0 0,2-1 0 0 0,-2 0-24 0 0,6 1-407 0 0,4 3 120 0 0,-3-4 241 0 0,-6 1 52 0 0,-1 0 0 0 0,0-1-1 0 0,1 1 1 0 0,-1 0 0 0 0,1 0-1 0 0,-1 0 1 0 0,0 0 0 0 0,1 0-1 0 0,-1 0 1 0 0,1 0 0 0 0,-1 0 0 0 0,1 0-1 0 0,-1 0 1 0 0,0 0 0 0 0,1 0-1 0 0,-1 0 1 0 0,1 0 0 0 0,-1 0-1 0 0,1 0 1 0 0,-1 0 0 0 0,0 0-1 0 0,1 1 1 0 0,-1-1 0 0 0,1 0 0 0 0,-1 0-1 0 0,1 1 1 0 0,24 7-40 0 0,14 6 19 0 0,-30-10 10 0 0,1 0 1 0 0,13 3-1 0 0,-13-5 21 0 0,0 2 0 0 0,14 5 0 0 0,26 12-35 0 0,-33-15 16 0 0,-1 1 1 0 0,19 11 0 0 0,30 17-239 0 0,-24-10 269 0 0,-22-14 1 0 0,20 15 0 0 0,-31-21-4 0 0,-1-1 0 0 0,1 0 0 0 0,0 0 0 0 0,0 0 1 0 0,0-1-1 0 0,0-1 0 0 0,0 1 0 0 0,16 1 0 0 0,21 8 54 0 0,-17-5-16 0 0,0-1 1 0 0,49 4 0 0 0,5-4 70 0 0,-53-5-82 0 0,50-2 0 0 0,-16-2-5 0 0,72-2 103 0 0,-108 4-85 0 0,38-7-1 0 0,-14 1 28 0 0,4 5-5 0 0,-34 2-26 0 0,22-3 0 0 0,-27 0-15 0 0,-10 2-24 0 0,0 0 1 0 0,0 0-1 0 0,0 0 1 0 0,1 1-1 0 0,-1 0 1 0 0,9 1-1 0 0,41 4 72 0 0,-33-6-22 0 0,-20 1-64 0 0,0 0 0 0 0,0-1 0 0 0,0 1 0 0 0,0 0-1 0 0,0 1 1 0 0,4 0 0 0 0,6-2-22 0 0,2 2 69 0 0,-12-1-48 0 0,0 1 0 0 0,-1-1 0 0 0,1 1 0 0 0,0-1 0 0 0,0 0 0 0 0,0 0 0 0 0,4-1 0 0 0,-4 1 4 0 0,1 0 0 0 0,-1 0 0 0 0,1 0 0 0 0,0 0 0 0 0,5 1 0 0 0,19-3 6 0 0,-17 2 3 0 0,1-1 0 0 0,12-3-1 0 0,-13 2 11 0 0,1 0 0 0 0,12 0 0 0 0,-18 2-10 0 0,-1-1 0 0 0,1 0 1 0 0,9-2-1 0 0,16-3-42 0 0,34 4-39 0 0,47-4-93 0 0,-36 9-225 0 0,-76-3 414 0 0,0 0-9 0 0,1-1 0 0 0,-1 1-1 0 0,0-1 1 0 0,0 1 0 0 0,1 0 0 0 0,-1-1-1 0 0,0 1 1 0 0,0 0 0 0 0,1 0-1 0 0,-1-1 1 0 0,0 1 0 0 0,1 0-1 0 0,-1 0 1 0 0,1-1 0 0 0,-1 1-1 0 0,0 0 1 0 0,1 0 0 0 0,-1 0 0 0 0,1 0-1 0 0,-1-1 1 0 0,0 1 0 0 0,1 0-1 0 0,-1 0 1 0 0,1 0 0 0 0,-1 0-1 0 0,0 0 1 0 0,1 0 0 0 0,-1 0-1 0 0,1 0 1 0 0,0 1 0 0 0,12-10-108 0 0,41 1 103 0 0,-46 7-12 0 0,1 0 0 0 0,-1 0 1 0 0,0-1-1 0 0,0 0 0 0 0,10-4 0 0 0,10-3-8 0 0,51-18 103 0 0,-44 14-69 0 0,110-46 62 0 0,-88 31 1 0 0,-39 19-63 0 0,37-16 0 0 0,-14 7 24 0 0,-33 14-50 0 0,0 0 1 0 0,1 1-1 0 0,-1-1 1 0 0,17-3-1 0 0,26-10 68 0 0,-38 12-40 0 0,-12 4-26 0 0,0 0 1 0 0,1 1-1 0 0,-1-1 1 0 0,0 1-1 0 0,1-1 1 0 0,-1 1-1 0 0,1-1 0 0 0,-1 1 1 0 0,1 0-1 0 0,1 0 1 0 0,-3 0-2 0 0,0 0 1 0 0,0 0-1 0 0,0 0 0 0 0,0 0 1 0 0,1 0-1 0 0,-1 0 1 0 0,0 0-1 0 0,0 0 1 0 0,0 0-1 0 0,0 0 1 0 0,0 0-1 0 0,0 0 1 0 0,0 0-1 0 0,1 0 1 0 0,-1-1-1 0 0,0 1 1 0 0,0 0-1 0 0,0 0 1 0 0,0 0-1 0 0,0 0 0 0 0,0 0 1 0 0,0 0-1 0 0,0 0 1 0 0,0 0-1 0 0,1 0 1 0 0,-1 0-1 0 0,0 0 1 0 0,0-1-1 0 0,0 1 1 0 0,0 0-1 0 0,0 0 1 0 0,0 0-1 0 0,0 0 1 0 0,0 0-1 0 0,0 0 0 0 0,0 0 1 0 0,0 0-1 0 0,0-1 1 0 0,0 1-1 0 0,0 0 1 0 0,0 0-1 0 0,0 0 1 0 0,0 0-1 0 0,0 0 1 0 0,0 0-1 0 0,0 0 1 0 0,0-1-1 0 0,0 1 1 0 0,0 0-1 0 0,0 0 1 0 0,0 0-1 0 0,0 0 0 0 0,0 0 1 0 0,0 0-1 0 0,0 0 1 0 0,0 0-1 0 0,-1-1 1 0 0,1 1-1 0 0,0 0 1 0 0,0 0-1 0 0,0 0 1 0 0,0 0-1 0 0,0 0 1 0 0,0 0-1 0 0,0 0 1 0 0,0 0-1 0 0,0 0 0 0 0,-1 0 1 0 0,3 1 99 0 0,-4-2 67 0 0,1 0-116 0 0,-4 9 673 0 0,5-8-620 0 0,-2 0 38 0 0,1 0 0 0 0,-1 0 0 0 0,1 0 0 0 0,-1 0 0 0 0,1 1 0 0 0,-1-1 1 0 0,1 0-1 0 0,-1 1 0 0 0,-1 0 0 0 0,1-3-42 0 0,1 2-90 0 0,1 0-1 0 0,0 0 1 0 0,0 0-1 0 0,-1 0 1 0 0,1 0-1 0 0,0 0 0 0 0,-1 0 1 0 0,1 0-1 0 0,0-1 1 0 0,0 1-1 0 0,-1 0 1 0 0,1 0-1 0 0,0 0 1 0 0,0 0-1 0 0,-1-1 1 0 0,1 1-1 0 0,0 0 0 0 0,0 0 1 0 0,0-1-1 0 0,-1 1 1 0 0,1 0-1 0 0,0 0 1 0 0,0-1-1 0 0,0 1 1 0 0,0 0-1 0 0,0 0 1 0 0,0-1-1 0 0,-1 1 0 0 0,1 0 1 0 0,0 0-1 0 0,0-1 1 0 0,0 1-1 0 0,0 0 1 0 0,0-1-1 0 0,0 1 1 0 0,0 0-1 0 0,0-1 1 0 0,0 1-1 0 0,0 0 0 0 0,0 0 1 0 0,1-1-1 0 0,-1 1 1 0 0,0 0-1 0 0,0 0 1 0 0,0-1-1 0 0,0 1 1 0 0,0 0-1 0 0,0-1 1 0 0,1 1-1 0 0,2-2 110 0 0,-3 2-118 0 0,0 0-1 0 0,0 0 1 0 0,1-1 0 0 0,-1 1 0 0 0,0 0-1 0 0,0 0 1 0 0,0 0 0 0 0,0 0 0 0 0,1-1-1 0 0,-1 1 1 0 0,0 0 0 0 0,0 0 0 0 0,0 0-1 0 0,0 0 1 0 0,0-1 0 0 0,0 1-1 0 0,0 0 1 0 0,0 0 0 0 0,0-1 0 0 0,0 1-1 0 0,0 0 1 0 0,0 0 0 0 0,0 0 0 0 0,0-1-1 0 0,0 1 1 0 0,0 0 0 0 0,0 0 0 0 0,0 0-1 0 0,0-1 1 0 0,0 1 0 0 0,0 0 0 0 0,0-1-1 0 0,-1-3-26 0 0,1 3 22 0 0,0 1-1 0 0,0 0 0 0 0,0 0 1 0 0,0 0-1 0 0,0-1 0 0 0,0 1 1 0 0,0 0-1 0 0,0 0 0 0 0,0 0 1 0 0,0-1-1 0 0,0 1 0 0 0,0 0 1 0 0,0 0-1 0 0,0 0 1 0 0,0-1-1 0 0,0 1 0 0 0,0 0 1 0 0,0 0-1 0 0,0 0 0 0 0,0-1 1 0 0,0 1-1 0 0,0 0 0 0 0,0 0 1 0 0,1 0-1 0 0,-1 0 0 0 0,0-1 1 0 0,0 1-1 0 0,0 0 1 0 0,0 0-1 0 0,0 0 0 0 0,0 0 1 0 0,1 0-1 0 0,-1 0 0 0 0,0-1 1 0 0,0 1-1 0 0,0 0 0 0 0,1 0 1 0 0,-1 0-1 0 0,0 0 0 0 0,0 0 1 0 0,0 0-1 0 0,0 0 1 0 0,1 0-1 0 0,-1 0 0 0 0,0 0 1 0 0,0 0-1 0 0,0 0 0 0 0,1 0 1 0 0,-1 0-1 0 0,0 0 0 0 0,0 0 1 0 0,0 0-1 0 0,1 0 0 0 0,-1 0 1 0 0,0 0-1 0 0,0 0 1 0 0,0 0-1 0 0,1 0 0 0 0,-1 2-235 0 0,0-2 230 0 0,0 0 1 0 0,0 0 0 0 0,0 0-1 0 0,0 0 1 0 0,0 0 0 0 0,0 0-1 0 0,1 0 1 0 0,-1 0 0 0 0,0 1-1 0 0,0-1 1 0 0,0 0-1 0 0,0 0 1 0 0,0 0 0 0 0,0 0-1 0 0,0 0 1 0 0,0 0 0 0 0,0 0-1 0 0,0 1 1 0 0,0-1 0 0 0,0 0-1 0 0,0 0 1 0 0,0 0 0 0 0,0 0-1 0 0,0 0 1 0 0,0 0 0 0 0,0 0-1 0 0,0 1 1 0 0,0-1 0 0 0,0 0-1 0 0,0 0 1 0 0,0 0 0 0 0,0 0-1 0 0,0 0 1 0 0,0 0 0 0 0,0 0-1 0 0,-1 1 1 0 0,1-1 0 0 0,0 0-1 0 0,0 0 1 0 0,0 0 0 0 0,0 0-1 0 0,0 0 1 0 0,0 0 0 0 0,0 0-1 0 0,0 0 1 0 0,0 0-1 0 0,-1 0 1 0 0,-3 4-415 0 0,0 2 106 0 0,5-8 57 0 0,6-1-451 0 0,-7 3 670 0 0,3 0-105 0 0,-4-2 129 0 0,-1 0 11 0 0,5 3-4 0 0,2 3 314 0 0,-9-4 1005 0 0,4 0-1277 0 0,0 0 1 0 0,0 0 0 0 0,0 0-1 0 0,0 0 1 0 0,0 0-1 0 0,0 0 1 0 0,0 0-1 0 0,0 0 1 0 0,0 0-1 0 0,0-1 1 0 0,0 1-1 0 0,0 0 1 0 0,0 0-1 0 0,0 0 1 0 0,0 0 0 0 0,0 0-1 0 0,0 0 1 0 0,0 0-1 0 0,0 0 1 0 0,-1-2 455 0 0,1 2-456 0 0,0 0 1 0 0,0 0-1 0 0,0 0 1 0 0,0 0 0 0 0,0 0-1 0 0,0 0 1 0 0,0 0-1 0 0,0 0 1 0 0,0 0 13 0 0,3-3-435 0 0,-3 3 379 0 0,0 0 1 0 0,0 0-1 0 0,0 0 0 0 0,0 0 1 0 0,0 1-1 0 0,0-1 0 0 0,0 0 1 0 0,0 0-1 0 0,0 0 0 0 0,0 0 1 0 0,0 0-1 0 0,0 0 1 0 0,0 1-1 0 0,0-1 0 0 0,0 0 1 0 0,0 0-1 0 0,0 0 0 0 0,0 0 1 0 0,0 0-1 0 0,0 0 0 0 0,0 0 1 0 0,0 1-1 0 0,0-1 0 0 0,0 0 1 0 0,0 0-1 0 0,0 0 0 0 0,1 0 1 0 0,-1 0-1 0 0,0 0 1 0 0,0 0-1 0 0,0 0 0 0 0,0 0 1 0 0,0 0-1 0 0,0 0 0 0 0,0 0 1 0 0,0 1-1 0 0,1-1 0 0 0,-1 0 1 0 0,0 0-1 0 0,0 0 0 0 0,0 0 1 0 0,0 0-1 0 0,0 0 0 0 0,0 0 1 0 0,1 0-1 0 0,-1 0 0 0 0,0 0 1 0 0,0 0-1 0 0,0 0 1 0 0,0 0-1 0 0,0 0 0 0 0,0-1 1 0 0,0 1-1 0 0,1 0 0 0 0,-1 0 1 0 0,0 0-1 0 0,0 0 0 0 0,0 0 1 0 0,0 0-1 0 0,0 0 0 0 0,0 0 1 0 0,0 0-1 0 0,0 0 0 0 0,0 0 1 0 0,1 0-1 0 0,-1-1 0 0 0,0 1 1 0 0,-2 8-1571 0 0,2-7 1471 0 0,13 10-3565 0 0,-13-9 3372 0 0,1-1-1 0 0,0 1 0 0 0,0-1 0 0 0,0 1 0 0 0,0-1 0 0 0,0 1 0 0 0,0-1 1 0 0,0 0-1 0 0,0 0 0 0 0,0 1 0 0 0,3 0 0 0 0,1 1-877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0.183"/>
    </inkml:context>
    <inkml:brush xml:id="br0">
      <inkml:brushProperty name="width" value="0.1" units="cm"/>
      <inkml:brushProperty name="height" value="0.1" units="cm"/>
      <inkml:brushProperty name="color" value="#E71224"/>
    </inkml:brush>
  </inkml:definitions>
  <inkml:trace contextRef="#ctx0" brushRef="#br0">749 150 2601 0 0,'-11'-8'1165'0'0,"9"7"-1120"0"0,1 0-1 0 0,0 0 1 0 0,0 0 0 0 0,-1 1 0 0 0,1-1 0 0 0,0 0 0 0 0,-1 0 0 0 0,1 1-1 0 0,-4-2 1 0 0,4 2-14 0 0,0-1 0 0 0,-1 1-1 0 0,1-1 1 0 0,0 0 0 0 0,0 0-1 0 0,-1 1 1 0 0,1-1-1 0 0,0 0 1 0 0,0 0 0 0 0,-1-2-1 0 0,1 2 17 0 0,0 0 0 0 0,0 0-1 0 0,-1 0 1 0 0,1 0-1 0 0,0 0 1 0 0,0 0-1 0 0,0 0 1 0 0,-1 1 0 0 0,1-1-1 0 0,-3-1 1 0 0,-13-3 361 0 0,-22-10 0 0 0,27 10-430 0 0,0 1 0 0 0,0-1 0 0 0,0 2-1 0 0,-20-4 1 0 0,9 4-30 0 0,-3 0-61 0 0,0 1-1 0 0,0 0 0 0 0,-33 4 0 0 0,46-1 92 0 0,9-1 21 0 0,1 0 0 0 0,-1 0-1 0 0,1 1 1 0 0,0 0 0 0 0,-1-1 0 0 0,1 1 0 0 0,0 0-1 0 0,-4 2 1 0 0,-22 8 149 0 0,23-9-126 0 0,0 0-1 0 0,0 0 1 0 0,0 1 0 0 0,-9 5-1 0 0,-5 7 84 0 0,-1 2 0 0 0,-26 28-1 0 0,45-43-96 0 0,-10 12-30 0 0,0 0 1 0 0,1 2 0 0 0,1-1-1 0 0,0 1 1 0 0,-9 21-1 0 0,-21 34 57 0 0,34-60-20 0 0,0 0 0 0 0,1 1 0 0 0,-5 14 1 0 0,2-5 71 0 0,3-8-16 0 0,-4 23 0 0 0,-2 5-5 0 0,7-28-45 0 0,1 0 0 0 0,1 0-1 0 0,0 0 1 0 0,0 1 0 0 0,2 20-1 0 0,-1-9 16 0 0,0-17-49 0 0,1 0 1 0 0,0-1 0 0 0,2 17 0 0 0,2-2-26 0 0,1-1 0 0 0,10 25-1 0 0,-5-23 52 0 0,1 0 1 0 0,1-1-1 0 0,1-1 0 0 0,1 0 0 0 0,1-1 0 0 0,31 32 0 0 0,-29-35 32 0 0,30 22 0 0 0,-39-32-21 0 0,11 7 74 0 0,-1-2-1 0 0,1 0 1 0 0,1 0 0 0 0,32 12 0 0 0,-4-2 6 0 0,-28-12-51 0 0,-1-1 0 0 0,25 7 0 0 0,-7-6-2 0 0,0-1 1 0 0,69 8 0 0 0,-96-17-39 0 0,60 3 98 0 0,-62-4-88 0 0,0 1 0 0 0,0-1-1 0 0,0-1 1 0 0,0 0 0 0 0,-1 0 0 0 0,13-5 0 0 0,21-7 202 0 0,-34 12-157 0 0,1 0 1 0 0,-1-1 0 0 0,1 0 0 0 0,-1 0-1 0 0,0 0 1 0 0,-1-1 0 0 0,1 0-1 0 0,0 0 1 0 0,8-8 0 0 0,-2 0 186 0 0,-1-1 0 0 0,0 0 0 0 0,-1-1 0 0 0,0 0 0 0 0,14-26-1 0 0,-6 3 74 0 0,-8 17-172 0 0,0 0-1 0 0,-2-1 1 0 0,-1 0 0 0 0,0 0-1 0 0,5-28 1 0 0,-8 22-36 0 0,5-23 191 0 0,-3-1 0 0 0,1-58 1 0 0,-11 52-90 0 0,-1-1 1 0 0,-17-71 0 0 0,-1 42 110 0 0,9 44-162 0 0,6 19-77 0 0,-1 1 0 0 0,-1 1 0 0 0,-1-1 0 0 0,-1 2 0 0 0,-17-27 0 0 0,24 44-50 0 0,-1-1-1 0 0,1 1 1 0 0,-1 0-1 0 0,1 0 1 0 0,-1 1 0 0 0,-8-5-1 0 0,3 1 7 0 0,3 3-134 0 0,1 0 0 0 0,-1 1 0 0 0,0 0 1 0 0,0 0-1 0 0,0 0 0 0 0,-1 1 0 0 0,1 0 1 0 0,0 0-1 0 0,-1 1 0 0 0,1 0 0 0 0,-1 0 1 0 0,0 1-1 0 0,1 0 0 0 0,-1 0 0 0 0,0 1 1 0 0,1 0-1 0 0,-1 0 0 0 0,1 1 0 0 0,-1-1 1 0 0,1 2-1 0 0,0-1 0 0 0,0 1 0 0 0,0 1 0 0 0,0-1 1 0 0,-7 5-1 0 0,-2 4-98 0 0,1 0-1 0 0,0 2 1 0 0,1-1 0 0 0,0 2 0 0 0,2-1-1 0 0,-1 2 1 0 0,2 0 0 0 0,-14 23 0 0 0,12-13-2 0 0,-20 53 0 0 0,13-27 75 0 0,7-18-132 0 0,1 1 0 0 0,2 1 0 0 0,1 0 0 0 0,-4 40 0 0 0,12-62-145 0 0,1-1 0 0 0,2 27 0 0 0,0 0-974 0 0,-2-33 963 0 0,1 0 0 0 0,0 0-1 0 0,0 0 1 0 0,1 0 0 0 0,2 7 0 0 0,-2-10 141 0 0,-1 0 0 0 0,1 0 0 0 0,-1 0 1 0 0,1 0-1 0 0,1 0 0 0 0,-1-1 0 0 0,0 1 0 0 0,1-1 1 0 0,0 0-1 0 0,3 4 0 0 0,-4-6 161 0 0,0 0 1 0 0,0 1 0 0 0,1-1-1 0 0,-1 0 1 0 0,1 0-1 0 0,-1-1 1 0 0,1 1 0 0 0,2 0-1 0 0,0 0-18 0 0,6 2-11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1"/>
    </inkml:context>
    <inkml:brush xml:id="br0">
      <inkml:brushProperty name="width" value="0.1" units="cm"/>
      <inkml:brushProperty name="height" value="0.1" units="cm"/>
      <inkml:brushProperty name="color" value="#E71224"/>
    </inkml:brush>
  </inkml:definitions>
  <inkml:trace contextRef="#ctx0" brushRef="#br0">14 104 1264 0 0,'-14'-6'8327'0'0,"18"8"-7372"0"0,-1-1-1431 0 0,0 0 1 0 0,-1 0-1 0 0,1 0 0 0 0,-1 1 1 0 0,0 0-1 0 0,4 2 0 0 0,11 20 30 0 0,-4-4 364 0 0,-7-10 73 0 0,1 0 0 0 0,-2 0 1 0 0,1 0-1 0 0,-2 1 0 0 0,5 11 0 0 0,-4-7 28 0 0,15 27-1 0 0,-6-17 7 0 0,13 35 0 0 0,8 16 12 0 0,-21-45 1 0 0,-11-24-23 0 0,0 0 1 0 0,0 0 0 0 0,1-1 0 0 0,-1 1-1 0 0,1-1 1 0 0,6 7 0 0 0,-4-1 163 0 0,-3-8 352 0 0,-1-6 187 0 0,-7-23 2016 0 0,4 6-2375 0 0,4-52 190 0 0,-3 43-499 0 0,-1 23-49 0 0,1-1 1 0 0,0 1 0 0 0,0-1 0 0 0,1-6 0 0 0,7-32-59 0 0,-7 29 13 0 0,1 1 1 0 0,1-1-1 0 0,1 1 0 0 0,0 0 1 0 0,1 0-1 0 0,6-14 0 0 0,-7 20-32 0 0,0-1 0 0 0,-1 0 1 0 0,3-13-1 0 0,-4 16 15 0 0,-1 0 0 0 0,1-1 1 0 0,1 1-1 0 0,-1 0 0 0 0,1 0 1 0 0,0 0-1 0 0,0 0 0 0 0,5-5 1 0 0,3-3-233 0 0,1 2-1 0 0,1-1 1 0 0,0 1 0 0 0,22-14 0 0 0,-28 22 236 0 0,-1 1 0 0 0,0 0-1 0 0,1 0 1 0 0,0 0 0 0 0,-1 1 0 0 0,1 0 0 0 0,0 1 0 0 0,0 0-1 0 0,0 0 1 0 0,1 0 0 0 0,-1 1 0 0 0,0 0 0 0 0,0 0 0 0 0,8 1-1 0 0,-6 2-11 0 0,-1-2 39 0 0,-1 1 0 0 0,0 0 1 0 0,0 0-1 0 0,0 1 0 0 0,0 0 0 0 0,0 0 1 0 0,0 0-1 0 0,10 8 0 0 0,-3 1 44 0 0,-1 0 0 0 0,0 0 0 0 0,-1 1 0 0 0,0 1 0 0 0,-1 0 0 0 0,-1 1 0 0 0,0 0 0 0 0,-1 1 0 0 0,9 20 0 0 0,-9-13 21 0 0,-1 1 1 0 0,6 30-1 0 0,9 29 70 0 0,-21-78-229 0 0,-1 0 1 0 0,0 0-1 0 0,-1 0 0 0 0,1 1 1 0 0,-1-1-1 0 0,0 0 1 0 0,-1 0-1 0 0,1 1 1 0 0,-1-1-1 0 0,0 0 0 0 0,-3 9 1 0 0,5-5-946 0 0,-2 2-505 0 0,-12 23-2510 0 0,12-25 3788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1.508"/>
    </inkml:context>
    <inkml:brush xml:id="br0">
      <inkml:brushProperty name="width" value="0.1" units="cm"/>
      <inkml:brushProperty name="height" value="0.1" units="cm"/>
      <inkml:brushProperty name="color" value="#E71224"/>
    </inkml:brush>
  </inkml:definitions>
  <inkml:trace contextRef="#ctx0" brushRef="#br0">259 77 12867 0 0,'-8'2'1679'0'0,"6"-2"-1526"0"0,4-5-252 0 0,0 4-96 0 0,7-3-622 0 0,-9 4 828 0 0,0 0 0 0 0,0 0 1 0 0,0 0-1 0 0,0 0 0 0 0,0 0 1 0 0,0 0-1 0 0,0 0 0 0 0,-1 0 0 0 0,1 0 1 0 0,0 0-1 0 0,0-1 0 0 0,0 1 0 0 0,0 0 1 0 0,0 0-1 0 0,0 0 0 0 0,0 0 1 0 0,0 0-1 0 0,0 0 0 0 0,0 0 0 0 0,0 0 1 0 0,0 0-1 0 0,0 0 0 0 0,0 0 0 0 0,0 0 1 0 0,0 0-1 0 0,0-1 0 0 0,0 1 1 0 0,0 0-1 0 0,0 0 0 0 0,0 0 0 0 0,0 0 1 0 0,0 0-1 0 0,0 0 0 0 0,0 0 0 0 0,0 0 1 0 0,0 0-1 0 0,0 0 0 0 0,0 0 1 0 0,0 0-1 0 0,0 0 0 0 0,1-1 0 0 0,-1 1 1 0 0,0 0-1 0 0,0 0 0 0 0,0 0 0 0 0,0 0 1 0 0,-1 0 152 0 0,0 0-201 0 0,-1 0 0 0 0,1 0 0 0 0,-1 0 1 0 0,1 0-1 0 0,-1-1 0 0 0,1 1 0 0 0,0 0 0 0 0,-1-1 1 0 0,1 0-1 0 0,-1 1 0 0 0,-1-2 0 0 0,-16-7 109 0 0,14 7 2 0 0,0 0 0 0 0,0 0-1 0 0,0-1 1 0 0,0 0 0 0 0,0 0-1 0 0,1 0 1 0 0,-6-5 0 0 0,9 7-53 0 0,-1-1 0 0 0,0 1-1 0 0,0 0 1 0 0,1 1 0 0 0,-1-1 0 0 0,0 0 0 0 0,0 0 0 0 0,0 1 0 0 0,0-1 0 0 0,-3 0 0 0 0,3 1-21 0 0,-1 0 1 0 0,1-1-1 0 0,0 1 1 0 0,0-1-1 0 0,0 0 1 0 0,0 0 0 0 0,0 0-1 0 0,0 0 1 0 0,0 0-1 0 0,-3-2 1 0 0,0 1-40 0 0,-1 1 0 0 0,1 0 0 0 0,-1 0 0 0 0,0 1 0 0 0,1 0 1 0 0,-8 0-1 0 0,10 0-22 0 0,0 0 0 0 0,0 0 0 0 0,0 1 0 0 0,0-1 0 0 0,0 1 0 0 0,0 0 0 0 0,0 0 0 0 0,0 0 0 0 0,0 0 0 0 0,0 0 0 0 0,0 1 0 0 0,0-1 0 0 0,0 1 0 0 0,1 0 0 0 0,-1 0 0 0 0,1 0 0 0 0,0 0 0 0 0,-1 0 0 0 0,1 1 0 0 0,0-1 0 0 0,0 0 0 0 0,0 1 0 0 0,-1 3 0 0 0,-1 1-44 0 0,2-1 1 0 0,-1 1-1 0 0,1-1 1 0 0,0 1-1 0 0,0 0 0 0 0,1 0 1 0 0,-1 0-1 0 0,2 0 1 0 0,-1 12-1 0 0,3 12 106 0 0,2 0 0 0 0,1 0 0 0 0,1 0-1 0 0,13 36 1 0 0,-11-36 30 0 0,-3-17-36 0 0,1 0 1 0 0,0 0-1 0 0,1 0 1 0 0,1-1-1 0 0,10 14 1 0 0,-3-3 7 0 0,-7-13-19 0 0,0-1 1 0 0,0 0-1 0 0,1 0 1 0 0,1-1-1 0 0,-1 0 1 0 0,1-1 0 0 0,1 0-1 0 0,0 0 1 0 0,0-1-1 0 0,0 0 1 0 0,1-1-1 0 0,0-1 1 0 0,0 0 0 0 0,0 0-1 0 0,1-1 1 0 0,-1-1-1 0 0,1 0 1 0 0,0-1-1 0 0,0 0 1 0 0,14-1-1 0 0,-19-1-74 0 0,-3 1-21 0 0,-1-1-1 0 0,1 0 1 0 0,0-1 0 0 0,-1 1 0 0 0,1-1 0 0 0,0 0 0 0 0,-1 0 0 0 0,9-3 0 0 0,2-1-210 0 0,-13 4 145 0 0,1 0 0 0 0,0 0 1 0 0,-1 1-1 0 0,1-2 1 0 0,-1 1-1 0 0,1 0 0 0 0,-1 0 1 0 0,0-1-1 0 0,0 1 1 0 0,3-3-1 0 0,10-5-1013 0 0,-14 8 945 0 0,1 1-1 0 0,0-1 1 0 0,-1 0 0 0 0,1 0 0 0 0,0 0 0 0 0,-1 0-1 0 0,1 0 1 0 0,-1-1 0 0 0,0 1 0 0 0,3-3 0 0 0,-2 1-210 0 0,1-1 1 0 0,0 1 0 0 0,-1-1 0 0 0,0 0 0 0 0,0 0 0 0 0,0 0 0 0 0,0 0 0 0 0,1-9-1 0 0,-2 3 117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2.042"/>
    </inkml:context>
    <inkml:brush xml:id="br0">
      <inkml:brushProperty name="width" value="0.1" units="cm"/>
      <inkml:brushProperty name="height" value="0.1" units="cm"/>
      <inkml:brushProperty name="color" value="#E71224"/>
    </inkml:brush>
  </inkml:definitions>
  <inkml:trace contextRef="#ctx0" brushRef="#br0">35 323 4641 0 0,'0'0'2698'0'0,"0"3"-1797"0"0,46-6-86 0 0,-8 1-284 0 0,0 2-591 0 0,0-6-235 0 0,-32 6 251 0 0,-1-1-1 0 0,0 1 1 0 0,0-1-1 0 0,0-1 1 0 0,0 1 0 0 0,0 0-1 0 0,0-1 1 0 0,6-3-1 0 0,36-23 547 0 0,-45 27-426 0 0,-1 0-1 0 0,1-1 1 0 0,0 1 0 0 0,-1-1 0 0 0,1 1 0 0 0,-1-1 0 0 0,1 0 0 0 0,-1 1-1 0 0,2-4 1 0 0,-1 2 79 0 0,0 0-50 0 0,0 1 0 0 0,1 0 1 0 0,-1-1-1 0 0,0 1 0 0 0,1 0 0 0 0,-1 0 0 0 0,4-1 0 0 0,-4 1-46 0 0,0 1-1 0 0,0 0 0 0 0,-1 0 0 0 0,1-1 1 0 0,0 1-1 0 0,0-1 0 0 0,-1 0 0 0 0,1 0 1 0 0,-1 1-1 0 0,1-1 0 0 0,-1 0 0 0 0,0 0 1 0 0,0 0-1 0 0,1-3 0 0 0,4-8 253 0 0,-5 11-213 0 0,0-1 1 0 0,0 1-1 0 0,0 0 1 0 0,0 0-1 0 0,0-1 1 0 0,-1 1-1 0 0,1 0 0 0 0,-1-1 1 0 0,0 1-1 0 0,0-3 1 0 0,0-8 309 0 0,0-10 24 0 0,0 20-406 0 0,-1-1 0 0 0,0 0-1 0 0,1 0 1 0 0,-1 1 0 0 0,0-1 0 0 0,-1 0 0 0 0,1 1 0 0 0,-4-6-1 0 0,1-1 11 0 0,2 6-19 0 0,-1 0-1 0 0,1 0 1 0 0,-1 0 0 0 0,0 0 0 0 0,0 0-1 0 0,0 1 1 0 0,-1-1 0 0 0,-6-4-1 0 0,-3-5 99 0 0,10 10-124 0 0,-1 0-1 0 0,1 0 0 0 0,-1 1 0 0 0,1-1 0 0 0,-1 1 0 0 0,0 0 0 0 0,0 0 1 0 0,0 1-1 0 0,-6-3 0 0 0,7 3-78 0 0,1 1 1 0 0,-1-1-1 0 0,1 0 1 0 0,-1 1-1 0 0,1 0 1 0 0,-1 0-1 0 0,1 0 0 0 0,-1 0 1 0 0,0 0-1 0 0,1 0 1 0 0,-1 0-1 0 0,1 1 1 0 0,-1 0-1 0 0,1-1 1 0 0,-1 1-1 0 0,-3 2 0 0 0,-1 1-116 0 0,0 0 0 0 0,1 1 0 0 0,-1 0 0 0 0,-5 6 0 0 0,1-2 32 0 0,-6 8 30 0 0,0-1 0 0 0,1 2 0 0 0,1 0 0 0 0,0 1 0 0 0,-13 24 0 0 0,19-27 179 0 0,1 0 1 0 0,1 0-1 0 0,1 1 0 0 0,0 0 1 0 0,1 0-1 0 0,1 1 0 0 0,-3 20 1 0 0,4-16-29 0 0,0-4 42 0 0,1-1-1 0 0,1 1 0 0 0,0 25 0 0 0,2-38-41 0 0,0 0-1 0 0,-1 1 1 0 0,1-1-1 0 0,1 0 1 0 0,-1 0-1 0 0,1 0 1 0 0,0 0-1 0 0,0 0 1 0 0,1 0-1 0 0,-1-1 1 0 0,1 1-1 0 0,0-1 1 0 0,0 0-1 0 0,1 0 1 0 0,7 8 0 0 0,-3-6 44 0 0,1 1 0 0 0,0-1 1 0 0,1-1-1 0 0,0 0 0 0 0,0 0 1 0 0,0-1-1 0 0,0 0 1 0 0,0-1-1 0 0,1 0 0 0 0,0 0 1 0 0,-1-2-1 0 0,1 1 1 0 0,17 0-1 0 0,7-2 28 0 0,-1-2 1 0 0,0-1 0 0 0,35-7-1 0 0,6-5-345 0 0,-1-4 1 0 0,130-51-1 0 0,131-88-2042 0 0,-275 125-1469 0 0,79-56-1 0 0,-120 75 2184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4.161"/>
    </inkml:context>
    <inkml:brush xml:id="br0">
      <inkml:brushProperty name="width" value="0.1" units="cm"/>
      <inkml:brushProperty name="height" value="0.1" units="cm"/>
      <inkml:brushProperty name="color" value="#E71224"/>
    </inkml:brush>
  </inkml:definitions>
  <inkml:trace contextRef="#ctx0" brushRef="#br0">49 16 6633 0 0,'-38'-14'3821'0'0,"29"13"-3625"0"0,8 2-22 0 0,3-1-177 0 0,2 5-1956 0 0,-4-5 1879 0 0,1 1 1 0 0,-1 0-1 0 0,0-1 0 0 0,1 1 0 0 0,-1 0 0 0 0,1-1 0 0 0,-1 1 1 0 0,0 0-1 0 0,0-1 0 0 0,1 1 0 0 0,-1 1 0 0 0,-6 77-744 0 0,6-52 842 0 0,2 49 80 0 0,7 45-2 0 0,8 58 151 0 0,-9-132 44 0 0,2 1 0 0 0,3-1 1 0 0,1-1-1 0 0,34 73 0 0 0,-30-81-220 0 0,2-2-1 0 0,2 0 1 0 0,1-1-1 0 0,2-1 1 0 0,1-2-1 0 0,32 32 1 0 0,-5-12-39 0 0,-20-18 248 0 0,47 36 0 0 0,27 6 492 0 0,-87-64-440 0 0,0 0 1 0 0,1-2-1 0 0,35 13 1 0 0,159 45 2242 0 0,-194-63-2102 0 0,0-2 1 0 0,42 3 0 0 0,-7-2 24 0 0,-51-3-426 0 0,0-1 0 0 0,0 0 1 0 0,-1-1-1 0 0,11-1 0 0 0,10-1 624 0 0,-24 4-687 0 0,-1-1-1 0 0,0 0 0 0 0,0 0 1 0 0,0 0-1 0 0,0 0 0 0 0,0 0 1 0 0,0 0-1 0 0,0 0 0 0 0,0 0 1 0 0,0 0-1 0 0,0 0 0 0 0,0 0 1 0 0,0 0-1 0 0,0 0 0 0 0,1 0 1 0 0,-1 0-1 0 0,0 0 0 0 0,0 0 1 0 0,0 0-1 0 0,0 0 0 0 0,0 0 1 0 0,0 0-1 0 0,0 0 1 0 0,0 0-1 0 0,0 0 0 0 0,0 0 1 0 0,0 0-1 0 0,1 0 0 0 0,-1 0 1 0 0,0 0-1 0 0,0 0 0 0 0,0 0 1 0 0,0 0-1 0 0,0 0 0 0 0,0 0 1 0 0,0 0-1 0 0,0 0 0 0 0,0 0 1 0 0,0 0-1 0 0,0 0 0 0 0,0 0 1 0 0,0-1-1 0 0,0 1 0 0 0,0 0 1 0 0,1 0-1 0 0,-1 0 0 0 0,0 0 1 0 0,0 0-1 0 0,0 0 0 0 0,0 0 1 0 0,0 0-1 0 0,0 0 0 0 0,0 0 1 0 0,0 0-1 0 0,0-1 0 0 0,0 1 1 0 0,0 0-1 0 0,0 0 0 0 0,0 0 1 0 0,0 0-1 0 0,0 0 0 0 0,0 0 1 0 0,0 0-1 0 0,-4-3 816 0 0,2 2-300 0 0,2 1-495 0 0,0 0 1 0 0,0-1-1 0 0,0 1 1 0 0,0 0-1 0 0,0 0 0 0 0,0 0 1 0 0,0 0-1 0 0,0 0 0 0 0,0-1 1 0 0,0 1-1 0 0,0 0 0 0 0,0 0 1 0 0,0 0-1 0 0,-1 0 1 0 0,1 0-1 0 0,0 0 0 0 0,0-1 1 0 0,0 1-1 0 0,0 0 0 0 0,0 0 1 0 0,0 0-1 0 0,-1 0 1 0 0,1 0-1 0 0,0 0 0 0 0,0 0 1 0 0,0 0-1 0 0,0 0 0 0 0,0 0 1 0 0,0 0-1 0 0,-1 0 1 0 0,1 0-1 0 0,0 0 0 0 0,0 0 1 0 0,0 0-1 0 0,0 0 0 0 0,-1 0 1 0 0,1 0-1 0 0,0 0 0 0 0,0 0 1 0 0,0 0-1 0 0,0 0 1 0 0,0 0-1 0 0,-1 0 0 0 0,1 0 1 0 0,0 0-1 0 0,0 0 0 0 0,0 0 1 0 0,0-2 48 0 0,-1 4-164 0 0,4 5-1129 0 0,-6-3 1196 0 0,1-6 15 0 0,2 2-2 0 0,-2 2-5 0 0,6 4-5 0 0,-5-3-24 0 0,-3-6 4 0 0,2 1 65 0 0,2 4-38 0 0,0-2-62 0 0,2 1 68 0 0,-4-3 26 0 0,2 2-25 0 0,0 0 0 0 0,0 0 0 0 0,0 0 1 0 0,0 0-1 0 0,0 0 0 0 0,0 0 0 0 0,0 1 0 0 0,0-1 1 0 0,0 0-1 0 0,0 0 0 0 0,0 0 0 0 0,0 0 0 0 0,0 0 1 0 0,0 0-1 0 0,0 0 0 0 0,0 0 0 0 0,0 0 0 0 0,-1 0 1 0 0,1 0-1 0 0,0 0 0 0 0,0 0 0 0 0,0 0 0 0 0,0 0 1 0 0,0 1-1 0 0,0-1 0 0 0,0 0 0 0 0,0 0 0 0 0,0 0 1 0 0,0 0-1 0 0,0 0 0 0 0,-1 0 0 0 0,1 0 0 0 0,0 0 1 0 0,0 0-1 0 0,0 0 0 0 0,0 0 0 0 0,0 0 0 0 0,0 0 1 0 0,0 0-1 0 0,0 0 0 0 0,0 0 0 0 0,0-1 0 0 0,-1 1 1 0 0,1 0-1 0 0,0 0 0 0 0,0 0 0 0 0,0 0 0 0 0,0 0 1 0 0,0 0-1 0 0,0 0 0 0 0,0 0 0 0 0,0 0 0 0 0,0 0 1 0 0,0 0-1 0 0,0 0 0 0 0,0 0 0 0 0,0 0 0 0 0,0 0 1 0 0,-1-1-1 0 0,1 1 0 0 0,0 0 0 0 0,-1-1-422 0 0,0 0 0 0 0,0 0-1 0 0,0 0 1 0 0,0 0 0 0 0,0-1-1 0 0,1 1 1 0 0,-1 0 0 0 0,0-1 0 0 0,0 1-1 0 0,1-1 1 0 0,-1 1 0 0 0,1-2-1 0 0,0-30-13579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4.556"/>
    </inkml:context>
    <inkml:brush xml:id="br0">
      <inkml:brushProperty name="width" value="0.1" units="cm"/>
      <inkml:brushProperty name="height" value="0.1" units="cm"/>
      <inkml:brushProperty name="color" value="#E71224"/>
    </inkml:brush>
  </inkml:definitions>
  <inkml:trace contextRef="#ctx0" brushRef="#br0">130 5 6857 0 0,'-15'-3'3813'0'0,"12"2"-3770"0"0,7 0-677 0 0,4 3-856 0 0,-8-2 1405 0 0,3 2-259 0 0,-1 1-1 0 0,1 0 0 0 0,-1 0 0 0 0,0 0 1 0 0,0 0-1 0 0,0 0 0 0 0,-1 0 0 0 0,1 0 1 0 0,-1 1-1 0 0,1-1 0 0 0,0 4 0 0 0,6 13 90 0 0,1 0 124 0 0,-1 1 1 0 0,9 36 0 0 0,-2-3 52 0 0,-6-29 39 0 0,0 0 0 0 0,16 27-1 0 0,-19-41 2 0 0,0-1 0 0 0,1 0 0 0 0,0 0 0 0 0,1-1 0 0 0,0 0 0 0 0,0 0 0 0 0,12 9 0 0 0,-14-14 5 0 0,1 1-1 0 0,0-1 1 0 0,0 0 0 0 0,0-1 0 0 0,1 1 0 0 0,-1-1 0 0 0,1-1 0 0 0,-1 0-1 0 0,1 0 1 0 0,9 1 0 0 0,-11-2 111 0 0,0-1 0 0 0,0 1 0 0 0,0-1 0 0 0,0-1 0 0 0,0 1 0 0 0,0-1 0 0 0,-1 0 0 0 0,1 0 0 0 0,0-1 0 0 0,0 0 0 0 0,-1 0 0 0 0,1 0 0 0 0,-1-1 0 0 0,7-3 0 0 0,-5-1 384 0 0,1 1 0 0 0,-2-1 0 0 0,1 0 0 0 0,-1 0 0 0 0,0-1 0 0 0,0 0 0 0 0,-1 0 0 0 0,0 0 0 0 0,7-17 0 0 0,-6 12-164 0 0,-1 0-1 0 0,-1-1 1 0 0,0 1 0 0 0,-1-1 0 0 0,0 0 0 0 0,-1 0-1 0 0,-1 0 1 0 0,0 0 0 0 0,-1 0 0 0 0,0 0-1 0 0,-1 0 1 0 0,-1 0 0 0 0,-5-21 0 0 0,4 24-154 0 0,0-1 0 0 0,-1 1 0 0 0,-1 0 1 0 0,0 1-1 0 0,-8-14 0 0 0,5-1-2024 0 0,15 38-3031 0 0,-6-12 4778 0 0,0 1 0 0 0,0 0-1 0 0,0 0 1 0 0,0 0-1 0 0,-1 0 1 0 0,2 3 0 0 0,2 7-114 0 0,71 159-388 0 0,-50-100 489 0 0,42 133-217 0 0,-46-128 316 0 0,-8-34 26 0 0,11 72 0 0 0,-13-10 103 0 0,-4 0 0 0 0,-5 1 1 0 0,-15 140-1 0 0,8-213 51 0 0,-2 0-1 0 0,-2-1 1 0 0,-20 53-1 0 0,19-59-117 0 0,3-7 3 0 0,-1 0-1 0 0,0 0 0 0 0,-2-1 0 0 0,0 0 1 0 0,0-1-1 0 0,-2 0 0 0 0,-25 27 0 0 0,28-34-82 0 0,0-1-1 0 0,-1 0 1 0 0,0 0-1 0 0,0-1 1 0 0,-1 0-1 0 0,1-1 1 0 0,-1-1-1 0 0,-1 1 1 0 0,1-2 0 0 0,-1 1-1 0 0,0-2 1 0 0,0 0-1 0 0,-18 3 1 0 0,18-5 123 0 0,0 0 0 0 0,0-1 1 0 0,0-1-1 0 0,1 0 1 0 0,-1 0-1 0 0,0-1 0 0 0,1-1 1 0 0,-1 0-1 0 0,1 0 0 0 0,0-2 1 0 0,0 1-1 0 0,0-1 1 0 0,1 0-1 0 0,-1-1 0 0 0,1-1 1 0 0,1 1-1 0 0,-17-16 1 0 0,5 3-128 0 0,0-2 0 0 0,2 0 0 0 0,0-1 0 0 0,2-1 0 0 0,0-1 1 0 0,2-1-1 0 0,0 0 0 0 0,2 0 0 0 0,-12-32 0 0 0,5-1 266 0 0,-15-71-1 0 0,31 107-273 0 0,1-1 0 0 0,0 0-1 0 0,2 1 1 0 0,1-1 0 0 0,0 0 0 0 0,6-34-1 0 0,0 20-48 0 0,2 1 0 0 0,16-44-1 0 0,-19 66 100 0 0,1 1-1 0 0,0-1 1 0 0,1 2-1 0 0,1-1 1 0 0,-1 1-1 0 0,2 0 1 0 0,0 0-1 0 0,19-18 1 0 0,-8 12 119 0 0,1 0 0 0 0,1 1 1 0 0,43-24-1 0 0,-48 32-42 0 0,1 1-1 0 0,0 0 1 0 0,0 2-1 0 0,0 0 1 0 0,1 1-1 0 0,23-3 1 0 0,-6 3-9 0 0,0 1 1 0 0,1 2-1 0 0,-1 1 1 0 0,1 2-1 0 0,-1 2 1 0 0,37 7-1 0 0,118 42 57 0 0,-106-29-60 0 0,-56-17-10 0 0,-17-2 66 0 0,1-1-1 0 0,-1-1 0 0 0,1 0 0 0 0,0-1 0 0 0,0 0 1 0 0,0-1-1 0 0,14-2 0 0 0,-24 2 61 0 0,-1-1 1 0 0,0 0-1 0 0,1 1 1 0 0,-1-1-1 0 0,0 0 1 0 0,1 0-1 0 0,-1-1 1 0 0,4-2-1 0 0,-6 4-59 0 0,1 0-1 0 0,-1-1 1 0 0,1 1-1 0 0,-1-1 1 0 0,1 1-1 0 0,-1-1 1 0 0,1 1-1 0 0,-1-1 1 0 0,0 1-1 0 0,1-1 1 0 0,-1 1-1 0 0,0-1 1 0 0,1 1-1 0 0,-1-1 1 0 0,0 1-1 0 0,0-1 1 0 0,0 0-1 0 0,1 1 1 0 0,-1-1-1 0 0,0 1 1 0 0,0-1-1 0 0,0 0 1 0 0,0 1-1 0 0,0-1 1 0 0,0 0-1 0 0,0 1 1 0 0,0-1-1 0 0,0 1 1 0 0,-1-1-1 0 0,1 0 1 0 0,1-4 1431 0 0,-1 5-1508 0 0,0 0 0 0 0,0-1-1 0 0,0 1 1 0 0,0 0 0 0 0,0 0-1 0 0,1 0 1 0 0,-1 0-1 0 0,0-1 1 0 0,0 1 0 0 0,0 0-1 0 0,0 0 1 0 0,0 0 0 0 0,0-1-1 0 0,0 1 1 0 0,0 0-1 0 0,0 0 1 0 0,0 0 0 0 0,0-1-1 0 0,0 1 1 0 0,0 0 0 0 0,0 0-1 0 0,0 0 1 0 0,0-1-1 0 0,0 1 1 0 0,0 0 0 0 0,-1 0-1 0 0,1 0 1 0 0,0-1 0 0 0,0 1-1 0 0,0 0 1 0 0,0 0-1 0 0,0 0 1 0 0,0 0 0 0 0,0-1-1 0 0,-1 1 1 0 0,1 0 0 0 0,0 0-1 0 0,0 0 1 0 0,0 0-1 0 0,0 0 1 0 0,-1 0 0 0 0,0-2 89 0 0,0 1 0 0 0,0-1 1 0 0,0 1-1 0 0,0-1 0 0 0,1 1 0 0 0,-1-1 1 0 0,0 0-1 0 0,1 1 0 0 0,-1-4 0 0 0,0 3 11 0 0,1-1-1 0 0,-1 1 0 0 0,0 0 1 0 0,0 0-1 0 0,0-1 0 0 0,-2-2 0 0 0,-12-16 364 0 0,12 15-378 0 0,0 0 0 0 0,-1 0 0 0 0,0 1 0 0 0,-1 0 0 0 0,1 0 0 0 0,-1 0 0 0 0,0 0 0 0 0,0 1 0 0 0,-10-7 0 0 0,3-1-91 0 0,2 3-65 0 0,8 6 72 0 0,-2 0-219 0 0,-1 0 0 0 0,1 0 0 0 0,0 1 0 0 0,-7-4 1 0 0,10 6 128 0 0,0 0 1 0 0,0-1-1 0 0,0 1 1 0 0,0 0 0 0 0,0-1-1 0 0,0 1 1 0 0,0 0 0 0 0,0 0-1 0 0,0 0 1 0 0,0 0-1 0 0,0 0 1 0 0,0 0 0 0 0,0 0-1 0 0,0 0 1 0 0,0 1 0 0 0,0-1-1 0 0,0 0 1 0 0,0 1-1 0 0,0-1 1 0 0,0 0 0 0 0,0 1-1 0 0,0-1 1 0 0,0 1 0 0 0,1 0-1 0 0,-1-1 1 0 0,-1 2-1 0 0,-12 9-1331 0 0,12-11 1318 0 0,1 1 0 0 0,0 0-1 0 0,-1 0 1 0 0,1 0 0 0 0,0 0 0 0 0,0 0-1 0 0,-1 0 1 0 0,1 0 0 0 0,0 0 0 0 0,0 1-1 0 0,0-1 1 0 0,0 0 0 0 0,0 1 0 0 0,1-1-1 0 0,-1 1 1 0 0,0-1 0 0 0,1 1 0 0 0,-1-1-1 0 0,0 2 1 0 0,1 0-145 0 0,0 1 1 0 0,0-1-1 0 0,0 0 0 0 0,0 0 0 0 0,0 0 1 0 0,1 0-1 0 0,-1 1 0 0 0,1-1 0 0 0,0 0 1 0 0,0 0-1 0 0,0 0 0 0 0,3 5 0 0 0,3 4-575 0 0,14 18-1 0 0,-17-23 736 0 0,2 0-34 0 0,1 0 0 0 0,-1-1 0 0 0,1 1-1 0 0,0-1 1 0 0,1-1 0 0 0,8 6 0 0 0,-11-8 97 0 0,0-1 0 0 0,0 0 0 0 0,1 0 0 0 0,-1 0 0 0 0,0 0 0 0 0,1-1 0 0 0,-1 0 0 0 0,1 0 0 0 0,-1-1 0 0 0,1 1 1 0 0,0-1-1 0 0,-1 0 0 0 0,1-1 0 0 0,-1 1 0 0 0,11-4 0 0 0,-7 2 203 0 0,0-1 1 0 0,0-1-1 0 0,-1 0 0 0 0,1 0 1 0 0,-1 0-1 0 0,0-1 1 0 0,0 0-1 0 0,12-12 0 0 0,-9 9 340 0 0,-1-1 0 0 0,0-1 0 0 0,-1 0 0 0 0,0 0 0 0 0,0-1 0 0 0,-1 0 0 0 0,-1 0 0 0 0,0-1 0 0 0,8-18 0 0 0,-3 5 382 0 0,-9 20-715 0 0,-1 0-1 0 0,1-1 1 0 0,-1 1 0 0 0,0 0-1 0 0,-1-1 1 0 0,1 1 0 0 0,-1-1-1 0 0,0 0 1 0 0,-1 1 0 0 0,1-1-1 0 0,-1-9 1 0 0,-1-13 442 0 0,1 20-448 0 0,0 1 0 0 0,-1-1 0 0 0,-3-15 0 0 0,1 11-18 0 0,0-1-47 0 0,-1 1 0 0 0,0-1 0 0 0,0 1 0 0 0,-12-21 0 0 0,14 30-116 0 0,-3-6-27 0 0,0 1 0 0 0,-1 0 0 0 0,1 0 0 0 0,-2 1 0 0 0,1-1 0 0 0,-13-9 0 0 0,-8-4-93 0 0,-1 2 1 0 0,-50-26 0 0 0,71 42-37 0 0,0 1 0 0 0,-1 0 0 0 0,1 0 1 0 0,0 0-1 0 0,0 1 0 0 0,-1 0 0 0 0,1 0 0 0 0,-1 1 1 0 0,-8 1-1 0 0,15-1 17 0 0,-1 0 1 0 0,0 1-1 0 0,0-1 1 0 0,1 0-1 0 0,-1 1 1 0 0,0 0 0 0 0,1-1-1 0 0,-1 1 1 0 0,0 0-1 0 0,1 0 1 0 0,-1 0-1 0 0,1 0 1 0 0,0 0-1 0 0,-1 1 1 0 0,1-1-1 0 0,0 0 1 0 0,-1 1 0 0 0,1-1-1 0 0,0 0 1 0 0,0 1-1 0 0,0-1 1 0 0,-1 4-1 0 0,0-1-154 0 0,1-1 1 0 0,-1 1-1 0 0,1 0 0 0 0,-1 0 0 0 0,1 0 0 0 0,0 1 1 0 0,1-1-1 0 0,-1 7 0 0 0,0 14-698 0 0,3 0 1 0 0,6 42-1 0 0,-3-41 468 0 0,2-1 1 0 0,0-1-1 0 0,21 47 0 0 0,-20-55 414 0 0,1-1 0 0 0,0 0 0 0 0,1-1 0 0 0,0 0 0 0 0,2-1 0 0 0,22 23 0 0 0,-25-28 75 0 0,0-1 1 0 0,0 0-1 0 0,1 0 0 0 0,0-1 1 0 0,17 8-1 0 0,-18-10 67 0 0,0 0-1 0 0,0-1 1 0 0,0 0-1 0 0,0-1 1 0 0,1 0 0 0 0,-1 0-1 0 0,1-1 1 0 0,-1 0-1 0 0,1-1 1 0 0,-1 0 0 0 0,1-1-1 0 0,-1 1 1 0 0,1-2 0 0 0,14-3-1 0 0,-6 0 133 0 0,0-1 0 0 0,0-1-1 0 0,-1-1 1 0 0,1 0 0 0 0,-2-1-1 0 0,1-1 1 0 0,16-13 0 0 0,-9 6 117 0 0,-9 6 20 0 0,0-1 0 0 0,27-25 0 0 0,-30 24-117 0 0,2-2 253 0 0,0-2-1 0 0,-1 1 1 0 0,17-28 0 0 0,-18 25 75 0 0,-9 16-387 0 0,-1 0 0 0 0,0-1 0 0 0,0 1 0 0 0,0-1 0 0 0,0 0 0 0 0,0 1 0 0 0,-1-1 0 0 0,1 0 0 0 0,-1 0 0 0 0,0 0 0 0 0,-1 0 0 0 0,2-5 0 0 0,-1-6 383 0 0,-1 14-383 0 0,1-1 0 0 0,-1 0 0 0 0,0 0-1 0 0,1 0 1 0 0,-1 1 0 0 0,0-1 0 0 0,0 0 0 0 0,-1 0 0 0 0,1 0-1 0 0,0 0 1 0 0,0 1 0 0 0,-1-1 0 0 0,1 0 0 0 0,-1 0-1 0 0,0 1 1 0 0,1-1 0 0 0,-1 0 0 0 0,0 1 0 0 0,-1-3-1 0 0,0 2 79 0 0,2 2-211 0 0,0 0 0 0 0,0-1 0 0 0,0 1 0 0 0,0 0 1 0 0,0 0-1 0 0,0 0 0 0 0,0 0 0 0 0,0-1 0 0 0,0 1 0 0 0,-1 0 0 0 0,1 0 0 0 0,0 0 0 0 0,0 0 0 0 0,0 0 0 0 0,0-1 0 0 0,0 1 0 0 0,0 0 0 0 0,-1 0 0 0 0,1 0 1 0 0,0 0-1 0 0,0 0 0 0 0,0 0 0 0 0,0 0 0 0 0,-1 0 0 0 0,1 0 0 0 0,0 0 0 0 0,0-1 0 0 0,0 1 0 0 0,0 0 0 0 0,-1 0 0 0 0,1 0 0 0 0,0 0 0 0 0,0 0 0 0 0,0 0 1 0 0,-1 0-1 0 0,1 0 0 0 0,0 1 0 0 0,0-1 0 0 0,0 0 0 0 0,0 0 0 0 0,-1 0 0 0 0,1 0 0 0 0,0 0 0 0 0,0 0 0 0 0,0 0 0 0 0,0 0 0 0 0,-1 0 0 0 0,1 0 0 0 0,0 1 1 0 0,-6 1 216 0 0,-7 3-360 0 0,13-5 91 0 0,-1 0-1 0 0,1 0 0 0 0,0 0 0 0 0,0 0 1 0 0,0 1-1 0 0,-1-1 0 0 0,1 0 0 0 0,0 0 1 0 0,0 0-1 0 0,0 0 0 0 0,0 1 0 0 0,0-1 1 0 0,-1 0-1 0 0,1 0 0 0 0,0 0 0 0 0,0 1 0 0 0,0-1 1 0 0,0 0-1 0 0,0 0 0 0 0,0 0 0 0 0,0 1 1 0 0,0-1-1 0 0,0 0 0 0 0,0 0 0 0 0,0 1 1 0 0,0-1-1 0 0,0 0 0 0 0,0 0 0 0 0,0 1 1 0 0,0-1-1 0 0,0 0 0 0 0,0 0 0 0 0,0 0 1 0 0,0 1-1 0 0,0-1 0 0 0,0 0 0 0 0,1 0 0 0 0,-1 0 1 0 0,0 1-1 0 0,0-1 0 0 0,0 0 0 0 0,0 0 1 0 0,0 0-1 0 0,1 0 0 0 0,-1 1 0 0 0,0-1 1 0 0,0 0-1 0 0,0 0 0 0 0,2 3-277 0 0,-1-1 1 0 0,0 1-1 0 0,0 0 0 0 0,-1-1 1 0 0,1 1-1 0 0,-1 0 0 0 0,1 0 0 0 0,-1 5 1 0 0,2 8-14 0 0,-1-13 288 0 0,3 16-183 0 0,1 1 1 0 0,1-1 0 0 0,1 0-1 0 0,0 0 1 0 0,17 29-1 0 0,-9-24-114 0 0,-10-15 133 0 0,-1-1-1 0 0,2 0 1 0 0,-1 0-1 0 0,1 0 1 0 0,0-1 0 0 0,1 0-1 0 0,10 9 1 0 0,-14-14 108 0 0,29 20-910 0 0,-29-20 927 0 0,0-1 0 0 0,0 1 0 0 0,0-1 1 0 0,0 0-1 0 0,0 0 0 0 0,0 0 0 0 0,1 0 0 0 0,-1 0 1 0 0,5 0-1 0 0,-4-2 63 0 0,-1-1 1 0 0,1 1-1 0 0,0-1 0 0 0,-1 0 1 0 0,0 0-1 0 0,1 0 0 0 0,3-3 1 0 0,2-1 150 0 0,-2 1 80 0 0,1-1 0 0 0,0 0 0 0 0,-1 0 0 0 0,0-1 0 0 0,-1 0 0 0 0,1 0 0 0 0,-1 0 0 0 0,-1-1 0 0 0,1 0-1 0 0,4-10 1 0 0,4-11 1274 0 0,17-49 0 0 0,-28 70-1238 0 0,-1 2-37 0 0,-1 0 1 0 0,1-1 0 0 0,-2 1-1 0 0,1 0 1 0 0,-1-1-1 0 0,0-8 1 0 0,0 7 146 0 0,0-1 1 0 0,2-14-1 0 0,0 12-38 0 0,-1 1 0 0 0,0-1 0 0 0,-1 1-1 0 0,0-1 1 0 0,-1 1 0 0 0,-3-17 0 0 0,0 7 317 0 0,-2 0 0 0 0,-10-27 1 0 0,13 38-370 0 0,-7-15 109 0 0,10 23-371 0 0,-1 1 1 0 0,1-1 0 0 0,-1 0-1 0 0,1 0 1 0 0,-1 0-1 0 0,1 1 1 0 0,-1-1-1 0 0,1 0 1 0 0,-1 1 0 0 0,0-1-1 0 0,1 1 1 0 0,-1-1-1 0 0,0 1 1 0 0,0-1 0 0 0,1 1-1 0 0,-1-1 1 0 0,0 1-1 0 0,0 0 1 0 0,0-1 0 0 0,1 1-1 0 0,-1 0 1 0 0,-1-1-1 0 0,2 7-1330 0 0,2 8-254 0 0,-2-13 1479 0 0,1 0 0 0 0,-1 0 0 0 0,0 0 0 0 0,1 0 0 0 0,-1-1 0 0 0,1 1 0 0 0,-1 0 0 0 0,1 0 0 0 0,0-1 0 0 0,-1 1-1 0 0,1 0 1 0 0,0-1 0 0 0,1 2 0 0 0,3 2-307 0 0,32 53-642 0 0,-12-17 801 0 0,2 0-27 0 0,-11-14 78 0 0,39 44-1 0 0,-37-49 73 0 0,-1-3-350 0 0,1 1 0 0 0,33 26 0 0 0,-44-40 74 0 0,0 0-1 0 0,0-1 1 0 0,0 0-1 0 0,0-1 0 0 0,1 1 1 0 0,-1-1-1 0 0,1-1 1 0 0,0 0-1 0 0,0 0 1 0 0,0 0-1 0 0,0-1 1 0 0,14 1-1 0 0,-15-3-22 0 0,-1 0 0 0 0,1-1 0 0 0,-1 1 0 0 0,1-1-1 0 0,-1-1 1 0 0,0 1 0 0 0,0-1 0 0 0,0 0 0 0 0,10-7 0 0 0,8-6-781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5.435"/>
    </inkml:context>
    <inkml:brush xml:id="br0">
      <inkml:brushProperty name="width" value="0.1" units="cm"/>
      <inkml:brushProperty name="height" value="0.1" units="cm"/>
      <inkml:brushProperty name="color" value="#E71224"/>
    </inkml:brush>
  </inkml:definitions>
  <inkml:trace contextRef="#ctx0" brushRef="#br0">40 1410 3993 0 0,'-2'0'233'0'0,"1"-1"1"0"0,-1 1-1 0 0,0 0 0 0 0,0 0 1 0 0,0 0-1 0 0,1 0 1 0 0,-1 0-1 0 0,0 0 0 0 0,0 1 1 0 0,1-1-1 0 0,-1 1 0 0 0,0-1 1 0 0,1 1-1 0 0,-1 0 1 0 0,0-1-1 0 0,1 1 0 0 0,-3 1 1 0 0,2 0-304 0 0,-2 1-428 0 0,9-3-1 0 0,-4 0 470 0 0,-1 0 0 0 0,1 0 0 0 0,0 0 0 0 0,0 0 0 0 0,-1 0 0 0 0,1-1 0 0 0,0 1 0 0 0,0 0 0 0 0,-1-1 0 0 0,1 1 0 0 0,0 0 0 0 0,-1-1 0 0 0,1 1 0 0 0,-1-1 0 0 0,1 1-1 0 0,0-1 1 0 0,13 1-29 0 0,-1-4 278 0 0,-8 3-117 0 0,-1 0 0 0 0,0 0 1 0 0,0-1-1 0 0,6-3 0 0 0,10-4 230 0 0,-17 8-278 0 0,0 0-1 0 0,0 0 1 0 0,0-1 0 0 0,0 0 0 0 0,0 1-1 0 0,4-4 1 0 0,-1 0 87 0 0,1 1 0 0 0,0-1 0 0 0,8-3 1 0 0,-8 4 37 0 0,0 0-1 0 0,0 0 1 0 0,10-8 0 0 0,18-21 411 0 0,-1-1 1 0 0,-2-2-1 0 0,43-63 0 0 0,75-138-179 0 0,-94 125-314 0 0,-36 70-112 0 0,0-5 10 0 0,-2-1 1 0 0,-3 0-1 0 0,14-72 0 0 0,-21 71 409 0 0,3-78 0 0 0,-8 73-46 0 0,-3 35-190 0 0,-1 0 1 0 0,0 0 0 0 0,-1 0-1 0 0,-1 0 1 0 0,-1 0 0 0 0,-1 1-1 0 0,-7-19 1 0 0,11 33-170 0 0,-1 0 0 0 0,-1 0-1 0 0,1 0 1 0 0,-1 0 0 0 0,1 0 0 0 0,-1 1-1 0 0,0 0 1 0 0,0-1 0 0 0,0 1-1 0 0,-1 0 1 0 0,1 1 0 0 0,-1-1 0 0 0,0 1-1 0 0,-4-3 1 0 0,-8-4-14 0 0,11 6-101 0 0,0 0 0 0 0,0 1 0 0 0,-1-1 0 0 0,-9-2 0 0 0,12 4 7 0 0,0 1 0 0 0,0 0 1 0 0,0-1-1 0 0,0 1 0 0 0,0 0 1 0 0,0 1-1 0 0,0-1 0 0 0,0 0 1 0 0,1 1-1 0 0,-1 0 0 0 0,0-1 1 0 0,0 1-1 0 0,0 0 0 0 0,0 1 1 0 0,1-1-1 0 0,-1 0 0 0 0,1 1 1 0 0,-5 2-1 0 0,-1 3-204 0 0,0 0 0 0 0,0 1 1 0 0,-13 15-1 0 0,17-16 195 0 0,1 0 0 0 0,-1 0 0 0 0,1 0 0 0 0,0 0 0 0 0,1 0 1 0 0,-3 14-1 0 0,2-10-23 0 0,-3 15-118 0 0,2 0 0 0 0,0 1-1 0 0,2-1 1 0 0,2 48-1 0 0,18 112-454 0 0,-15-157 635 0 0,9 37-77 0 0,32 107 0 0 0,-11-50 329 0 0,13 43-120 0 0,-4-16-138 0 0,-39-141 79 0 0,1 1 1 0 0,0-1 0 0 0,0 0 0 0 0,10 15 0 0 0,-7-13 12 0 0,-1 0-1 0 0,6 15 1 0 0,10 17 200 0 0,-22-43-209 0 0,0 0 1 0 0,0 0-1 0 0,0 0 0 0 0,0 1 0 0 0,0-1 0 0 0,0 0 0 0 0,0 0 0 0 0,0 0 0 0 0,0 0 0 0 0,0 0 1 0 0,0 0-1 0 0,0 1 0 0 0,0-1 0 0 0,0 0 0 0 0,0 0 0 0 0,0 0 0 0 0,0 0 0 0 0,0 0 0 0 0,0 0 0 0 0,0 1 1 0 0,1-1-1 0 0,-1 0 0 0 0,0 0 0 0 0,0 0 0 0 0,0 0 0 0 0,0 0 0 0 0,0 0 0 0 0,0 0 0 0 0,1 0 1 0 0,-1 0-1 0 0,0 0 0 0 0,0 1 0 0 0,0-1 0 0 0,0 0 0 0 0,0 0 0 0 0,0 0 0 0 0,1 0 0 0 0,-1 0 0 0 0,0 0 1 0 0,0 0-1 0 0,0 0 0 0 0,0 0 0 0 0,0 0 0 0 0,1 0 0 0 0,-1 0 0 0 0,0 0 0 0 0,0 0 0 0 0,0-1 1 0 0,0 1-1 0 0,0 0 0 0 0,1 0 0 0 0,-1 0 0 0 0,0 0 0 0 0,0 0 0 0 0,0 0 0 0 0,3-8-15 0 0,-2 5 119 0 0,-1 0 1 0 0,1 0-1 0 0,-1 0 1 0 0,1 0-1 0 0,0 1 1 0 0,0-1-1 0 0,0 0 1 0 0,3-4-1 0 0,5-15 126 0 0,-6 4-135 0 0,-2 11-58 0 0,1 1-1 0 0,-1-1 0 0 0,3-7 0 0 0,9-21 13 0 0,-5 14-92 0 0,14-29 1 0 0,25-48-222 0 0,-47 98 265 0 0,19-37-358 0 0,31-49 0 0 0,-42 75 226 0 0,0 1 0 0 0,0 0-1 0 0,1 0 1 0 0,1 1-1 0 0,-1 0 1 0 0,1 0-1 0 0,1 1 1 0 0,18-11-1 0 0,-6 6-103 0 0,-15 8 200 0 0,-1 1-1 0 0,1 0 0 0 0,-1 0 0 0 0,1 1 1 0 0,1 0-1 0 0,15-4 0 0 0,-18 6-8 0 0,0 0 1 0 0,1 1-1 0 0,-1 0 0 0 0,0 0 0 0 0,1 0 1 0 0,-1 1-1 0 0,0 0 0 0 0,1 1 1 0 0,-1-1-1 0 0,0 1 0 0 0,0 0 0 0 0,0 0 1 0 0,0 1-1 0 0,-1 0 0 0 0,1 0 1 0 0,7 6-1 0 0,-12-9 37 0 0,6 4-36 0 0,-1 0 0 0 0,0 0 0 0 0,0 1 0 0 0,-1-1 0 0 0,1 1 0 0 0,8 10 0 0 0,-5-2-17 0 0,0-1-1 0 0,-1 1 1 0 0,0 1 0 0 0,-1 0 0 0 0,-1 0 0 0 0,0 0-1 0 0,-1 0 1 0 0,6 30 0 0 0,-8-30 61 0 0,15 94-454 0 0,-16-89 134 0 0,0 0-1 0 0,-2 1 0 0 0,-4 31 1 0 0,1-5-425 0 0,3-32 306 0 0,-1 0 0 0 0,-5 24 0 0 0,1 9-491 0 0,4-34 865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6.037"/>
    </inkml:context>
    <inkml:brush xml:id="br0">
      <inkml:brushProperty name="width" value="0.1" units="cm"/>
      <inkml:brushProperty name="height" value="0.1" units="cm"/>
      <inkml:brushProperty name="color" value="#E71224"/>
    </inkml:brush>
  </inkml:definitions>
  <inkml:trace contextRef="#ctx0" brushRef="#br0">258 15 11282 0 0,'-6'-3'2456'0'0,"5"3"-2455"0"0,1 0 0 0 0,0 0 1 0 0,0 0-1 0 0,0 0 0 0 0,0 0 0 0 0,-1 0 0 0 0,1 0 0 0 0,0 0 0 0 0,0 0 0 0 0,0 0 0 0 0,-1 0 1 0 0,1 0-1 0 0,0 0 0 0 0,0 0 0 0 0,0 0 0 0 0,0-1 0 0 0,0 1 0 0 0,-1 0 0 0 0,1 0 1 0 0,0 0-1 0 0,0 0 0 0 0,0 0 0 0 0,0 0 0 0 0,0 0 0 0 0,-1 0 0 0 0,1-1 0 0 0,0 1 0 0 0,0 0 1 0 0,0 0-1 0 0,0 0 0 0 0,0 0 0 0 0,0 0 0 0 0,0-1 0 0 0,0 1 0 0 0,0 0 0 0 0,0 0 0 0 0,0 0 1 0 0,-1 0-1 0 0,1-1 0 0 0,0 1 0 0 0,0 0 0 0 0,0 0 0 0 0,0 0 0 0 0,0-1 0 0 0,0 1 1 0 0,1 0-1 0 0,-1 0 0 0 0,0 0 0 0 0,0 0 0 0 0,0-1 0 0 0,0 1 0 0 0,0 0 0 0 0,0 0 0 0 0,0 0 1 0 0,0 0-1 0 0,0 0 0 0 0,0-1 0 0 0,0 1 0 0 0,1 0 0 0 0,-1 0 0 0 0,0 0 0 0 0,0 0 0 0 0,0 0 1 0 0,0 0-1 0 0,0-1 0 0 0,0 1 0 0 0,1 0 0 0 0,-1 0 0 0 0,0 0 0 0 0,1 0-94 0 0,4-3 339 0 0,-3 3 133 0 0,-7 0-56 0 0,-13 8-915 0 0,17-8 553 0 0,0 0 1 0 0,0 0-1 0 0,0 1 1 0 0,1-1-1 0 0,-1 0 1 0 0,0 0-1 0 0,0 0 1 0 0,0 0-1 0 0,0 0 1 0 0,1 0-1 0 0,-1 0 1 0 0,0 0-1 0 0,0 0 1 0 0,-1-1-1 0 0,-7 1-462 0 0,1 2 313 0 0,0 1 0 0 0,1 0-1 0 0,-1 1 1 0 0,1 0 0 0 0,0 0 0 0 0,-11 9-1 0 0,8-5 69 0 0,2-2 4 0 0,2-1 0 0 0,-1 1 0 0 0,-8 10 0 0 0,0 2-125 0 0,2 1-1 0 0,0 1 1 0 0,1 0-1 0 0,0 1 0 0 0,-15 41 1 0 0,25-55 26 0 0,0 1 0 0 0,0-1 0 0 0,1 1 0 0 0,0-1 1 0 0,0 1-1 0 0,0-1 0 0 0,1 1 0 0 0,0 0 0 0 0,1-1 1 0 0,0 1-1 0 0,0-1 0 0 0,3 12 0 0 0,6-4 2 0 0,12 7 93 0 0,-16-15 73 0 0,-3-5 41 0 0,-1 0-1 0 0,0-1 1 0 0,1 1-1 0 0,-1 0 1 0 0,1-1-1 0 0,-1 1 1 0 0,1-1-1 0 0,0 0 1 0 0,-1 0-1 0 0,1 0 1 0 0,6 1-1 0 0,-8-2 44 0 0,1 1 0 0 0,0-1 0 0 0,0 0 0 0 0,0 0 0 0 0,0 0 0 0 0,0 0 0 0 0,-1-1 0 0 0,1 1 1 0 0,0 0-1 0 0,0-1 0 0 0,0 1 0 0 0,-1-1 0 0 0,1 0 0 0 0,0 1 0 0 0,-1-1 0 0 0,1 0 0 0 0,0 0 0 0 0,-1 0 0 0 0,3-3 0 0 0,16-13 772 0 0,-13 12-414 0 0,-1 0 1 0 0,11-13 0 0 0,-13 11-65 0 0,1 0-1 0 0,-1 0 1 0 0,5-13-1 0 0,0 1 262 0 0,-8 17-516 0 0,-1 0 1 0 0,1 0-1 0 0,-1 0 1 0 0,1 0-1 0 0,-1 0 1 0 0,0-1-1 0 0,0 1 1 0 0,0 0-1 0 0,0 0 1 0 0,0-2-1 0 0,0-13 398 0 0,1 4-118 0 0,0-1 0 0 0,-1 1 0 0 0,0-1 0 0 0,-4-18 0 0 0,3 18-200 0 0,-1-5 40 0 0,1 12-122 0 0,1 6-74 0 0,0 0 0 0 0,0 1 0 0 0,0-1 0 0 0,0 0 0 0 0,0 1 0 0 0,0-1 0 0 0,-1 0 0 0 0,1 1 1 0 0,0-1-1 0 0,0 0 0 0 0,-1 1 0 0 0,1-1 0 0 0,0 1 0 0 0,-1-1 0 0 0,0-1 0 0 0,0 2-64 0 0,6-4-442 0 0,-4 4 190 0 0,-2 4-97 0 0,1-3 216 0 0,1 1 0 0 0,-1-1 1 0 0,0 0-1 0 0,0 0 0 0 0,1 1 0 0 0,-1-1 0 0 0,1 0 0 0 0,-1 0 1 0 0,1 0-1 0 0,-1 0 0 0 0,1 0 0 0 0,0 0 0 0 0,-1 0 0 0 0,1 0 1 0 0,0 0-1 0 0,0 0 0 0 0,2 2 0 0 0,19 19-1122 0 0,-15-15 1052 0 0,0 0 0 0 0,0 0 0 0 0,-1 1 0 0 0,6 9 1 0 0,-5-6-29 0 0,0-2 1 0 0,10 12-1 0 0,64 69-1742 0 0,-2 0-230 0 0,-69-80 1971 0 0,-6-6 184 0 0,-1 0 1 0 0,1 0 0 0 0,0 0 0 0 0,0-1 0 0 0,0 1-1 0 0,1-1 1 0 0,-1 0 0 0 0,1 0 0 0 0,0-1-1 0 0,0 1 1 0 0,0-1 0 0 0,0 0 0 0 0,5 1 0 0 0,4 0 84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6.384"/>
    </inkml:context>
    <inkml:brush xml:id="br0">
      <inkml:brushProperty name="width" value="0.1" units="cm"/>
      <inkml:brushProperty name="height" value="0.1" units="cm"/>
      <inkml:brushProperty name="color" value="#E71224"/>
    </inkml:brush>
  </inkml:definitions>
  <inkml:trace contextRef="#ctx0" brushRef="#br0">38 264 6193 0 0,'-12'0'4166'0'0,"-11"0"-2404"0"0,20 1-793 0 0,3 4-13 0 0,14 2-1430 0 0,-7-3 254 0 0,0 0 0 0 0,0 1 0 0 0,0 0 0 0 0,-1 0 0 0 0,0 0 0 0 0,10 11 0 0 0,-15-15 201 0 0,32 44-384 0 0,-11-21-114 0 0,-2 2-1 0 0,0 0 1 0 0,17 31-1 0 0,-8-12 213 0 0,39 47 163 0 0,-62-83 162 0 0,1 0 1 0 0,0 0 0 0 0,1-1 0 0 0,0 0-1 0 0,0 0 1 0 0,1-1 0 0 0,-1 0 0 0 0,18 10-1 0 0,-23-15 8 0 0,14 5 303 0 0,-17-7-287 0 0,1 0 0 0 0,0 0 0 0 0,-1 0-1 0 0,1 0 1 0 0,0 0 0 0 0,-1 0 0 0 0,1 0 0 0 0,0 0 0 0 0,-1 0-1 0 0,1 0 1 0 0,0 0 0 0 0,-1 0 0 0 0,1 0 0 0 0,0 0 0 0 0,-1-1-1 0 0,1 1 1 0 0,0 0 0 0 0,-1 0 0 0 0,1-1 0 0 0,-1 1 0 0 0,1-1-1 0 0,0 0 1 0 0,-1 1 28 0 0,1 0-1 0 0,-1-1 1 0 0,0 1-1 0 0,0-1 1 0 0,0 1-1 0 0,0 0 1 0 0,0-1-1 0 0,0 1 0 0 0,0-1 1 0 0,1 1-1 0 0,-1-1 1 0 0,0 1-1 0 0,-1 0 1 0 0,1-1-1 0 0,0 1 1 0 0,0-1-1 0 0,0 1 1 0 0,0-1-1 0 0,0 1 1 0 0,0 0-1 0 0,0-1 1 0 0,-1 1-1 0 0,1 0 0 0 0,0-1 1 0 0,-1 0-1 0 0,1 1 64 0 0,-1-1 0 0 0,1 0 0 0 0,0 0 0 0 0,-1-1 0 0 0,1 1-1 0 0,0 0 1 0 0,0 0 0 0 0,0 0 0 0 0,-1 0 0 0 0,1 0 0 0 0,0 0-1 0 0,0 0 1 0 0,0 0 0 0 0,1 0 0 0 0,-1 0 0 0 0,1-2-1 0 0,2-9 173 0 0,0 0-1 0 0,0 0 0 0 0,-1 0 1 0 0,0-1-1 0 0,-1-15 0 0 0,4-22-228 0 0,-3 23-208 0 0,-1-54 1 0 0,-2 39-114 0 0,-2-78-1900 0 0,1-72-6586 0 0,10 137 5125 0 0,-5 39 2744 0 0,2-6-6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6.893"/>
    </inkml:context>
    <inkml:brush xml:id="br0">
      <inkml:brushProperty name="width" value="0.1" units="cm"/>
      <inkml:brushProperty name="height" value="0.1" units="cm"/>
      <inkml:brushProperty name="color" value="#E71224"/>
    </inkml:brush>
  </inkml:definitions>
  <inkml:trace contextRef="#ctx0" brushRef="#br0">9 483 6129 0 0,'-9'1'2098'0'0,"12"3"-2497"0"0,-1-3 224 0 0,0 0 1 0 0,0 0-1 0 0,0-1 0 0 0,0 1 0 0 0,1 0 0 0 0,-1-1 0 0 0,3 1 0 0 0,18-1-25 0 0,-12 1 204 0 0,0-1 0 0 0,0 0 0 0 0,0-1 0 0 0,0 0 0 0 0,0-1-1 0 0,0 0 1 0 0,0 0 0 0 0,11-5 0 0 0,24-9-164 0 0,-34 13 68 0 0,0-1-1 0 0,-1 0 1 0 0,0-1 0 0 0,11-7 0 0 0,150-103-18 0 0,-159 103 356 0 0,0-1-1 0 0,14-17 1 0 0,6-7 755 0 0,-27 31-692 0 0,-1-1 1 0 0,0 0-1 0 0,0 0 1 0 0,-1-1-1 0 0,0 0 1 0 0,0 1-1 0 0,-1-1 1 0 0,0 0-1 0 0,0 0 1 0 0,-1-1-1 0 0,0 1 1 0 0,-1-1-1 0 0,1 1 1 0 0,-2-1-1 0 0,1-12 1 0 0,-2 16-218 0 0,0 0 1 0 0,0 0 0 0 0,0 0-1 0 0,-1 0 1 0 0,1 0-1 0 0,-1 0 1 0 0,-1 1 0 0 0,1-1-1 0 0,0 1 1 0 0,-1-1 0 0 0,0 1-1 0 0,-6-6 1 0 0,8 8-89 0 0,0 2 1 0 0,-1-1 0 0 0,1 0-1 0 0,-1 0 1 0 0,1 0-1 0 0,-1 1 1 0 0,1-1-1 0 0,-1 1 1 0 0,1-1-1 0 0,-1 1 1 0 0,1-1-1 0 0,-1 1 1 0 0,0 0 0 0 0,-2 0-1 0 0,-14-3 79 0 0,12 0-138 0 0,0 1 0 0 0,0 0 0 0 0,0 1 1 0 0,-9-2-1 0 0,13 3-19 0 0,-1 0 0 0 0,0 0-1 0 0,1 0 1 0 0,-1 0 0 0 0,1 0 0 0 0,-1 1 0 0 0,0-1 0 0 0,1 1 0 0 0,-1-1-1 0 0,1 1 1 0 0,-1 0 0 0 0,-4 3 0 0 0,-7 5-395 0 0,0 2 0 0 0,1 0 1 0 0,-21 21-1 0 0,30-26 362 0 0,1 0 0 0 0,-1 0 0 0 0,1 0 0 0 0,1 0 0 0 0,-1 0 0 0 0,1 1 0 0 0,0 0 0 0 0,-2 12 0 0 0,1-9 8 0 0,-8 44-107 0 0,3 0 0 0 0,-3 71 0 0 0,10-95 222 0 0,1-1-1 0 0,4 37 1 0 0,-2-55-8 0 0,0 0 0 0 0,0 0 0 0 0,1 1 0 0 0,0-2 0 0 0,1 1 0 0 0,0 0 0 0 0,1-1-1 0 0,11 18 1 0 0,-10-20 0 0 0,1-1 0 0 0,0 0-1 0 0,1 0 1 0 0,0-1 0 0 0,0 0-1 0 0,0 0 1 0 0,0-1 0 0 0,19 9 0 0 0,-15-10-2 0 0,0 1 1 0 0,1-2-1 0 0,-1 0 1 0 0,1 0-1 0 0,0-1 1 0 0,0-1-1 0 0,0 0 1 0 0,0-1-1 0 0,15-1 1 0 0,-3-3-152 0 0,0 0 1 0 0,1-2-1 0 0,-2-1 1 0 0,47-19-1 0 0,-6 3-447 0 0,-28 7-141 0 0,0-1 0 0 0,-1-1-1 0 0,38-27 1 0 0,-57 34 403 0 0,57-40-1401 0 0,9-6-385 0 0,-65 45 1770 0 0,-2-1 87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7.413"/>
    </inkml:context>
    <inkml:brush xml:id="br0">
      <inkml:brushProperty name="width" value="0.1" units="cm"/>
      <inkml:brushProperty name="height" value="0.1" units="cm"/>
      <inkml:brushProperty name="color" value="#E71224"/>
    </inkml:brush>
  </inkml:definitions>
  <inkml:trace contextRef="#ctx0" brushRef="#br0">47 17 3241 0 0,'0'-16'9022'0'0,"-1"16"-8932"0"0,-1 0 849 0 0,-9 2 964 0 0,1-2-1182 0 0,10 0-727 0 0,0-1 1 0 0,0 1-1 0 0,0 0 0 0 0,-1 0 0 0 0,1 0 0 0 0,0 0 1 0 0,0 0-1 0 0,-1 0 0 0 0,1 0 0 0 0,0-1 1 0 0,0 1-1 0 0,-1 0 0 0 0,1 0 0 0 0,0 0 0 0 0,0 0 1 0 0,-1 0-1 0 0,1 0 0 0 0,0 0 0 0 0,0 0 0 0 0,-1 0 1 0 0,1 1-1 0 0,0-1 0 0 0,0 0 0 0 0,-1 0 1 0 0,1 0-1 0 0,0 0 0 0 0,0 0 0 0 0,-1 0 0 0 0,1 0 1 0 0,0 1-1 0 0,0-1 0 0 0,0 0 0 0 0,-1 0 0 0 0,1 0 1 0 0,0 0-1 0 0,0 1 0 0 0,0-1 0 0 0,0 0 1 0 0,-1 0-1 0 0,1 1 0 0 0,0-1 0 0 0,0 0 0 0 0,-2 1-531 0 0,4 7-485 0 0,-2-5 874 0 0,0-1 0 0 0,0 0 0 0 0,0 0 0 0 0,0 0 0 0 0,0 0 1 0 0,0 1-1 0 0,-1-1 0 0 0,1 0 0 0 0,-2 4 0 0 0,0 4-104 0 0,-7 208-1845 0 0,21-14-5018 0 0,-8-148 5626 0 0,-1-14-88 0 0,-3-31 1486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7.595"/>
    </inkml:context>
    <inkml:brush xml:id="br0">
      <inkml:brushProperty name="width" value="0.1" units="cm"/>
      <inkml:brushProperty name="height" value="0.1" units="cm"/>
      <inkml:brushProperty name="color" value="#E71224"/>
    </inkml:brush>
  </inkml:definitions>
  <inkml:trace contextRef="#ctx0" brushRef="#br0">131 274 4353 0 0,'-34'-73'4235'0'0,"18"39"-2543"0"0,0-1-1 0 0,-16-57 1 0 0,31 88-1453 0 0,1 3-106 0 0,0-1 0 0 0,0 1-1 0 0,-1-1 1 0 0,1 1 0 0 0,0-1-1 0 0,-1 1 1 0 0,1-1 0 0 0,-1 1-1 0 0,0 0 1 0 0,1-1 0 0 0,-1 1-1 0 0,0 0 1 0 0,0 0 0 0 0,0-1-1 0 0,0 1 1 0 0,0 0 0 0 0,0 0-1 0 0,0 0 1 0 0,-2-1 0 0 0,-4-3 804 0 0,7 5-933 0 0,0-1 0 0 0,0 1 0 0 0,0 0-1 0 0,0 0 1 0 0,-1 0 0 0 0,1-1 0 0 0,0 1 0 0 0,0 0 0 0 0,0 0-1 0 0,0 0 1 0 0,-1-1 0 0 0,1 1 0 0 0,0 0 0 0 0,0 0 0 0 0,0 0 0 0 0,-1 0-1 0 0,1 0 1 0 0,0 0 0 0 0,0-1 0 0 0,-1 1 0 0 0,1 0 0 0 0,0 0-1 0 0,0 0 1 0 0,-1 0 0 0 0,1 0 0 0 0,0 0 0 0 0,0 0 0 0 0,-1 0 0 0 0,1 0-1 0 0,0 0 1 0 0,0 0 0 0 0,-1 0 0 0 0,1 0 0 0 0,0 0 0 0 0,0 1-1 0 0,-1-1 1 0 0,1 0 0 0 0,0 0 0 0 0,0 0 0 0 0,-1 0 0 0 0,1 0 0 0 0,0 1-1 0 0,0-1-25 0 0,0 0-1 0 0,0 0 0 0 0,-1 0 1 0 0,1 1-1 0 0,0-1 0 0 0,0 0 0 0 0,0 0 1 0 0,0 0-1 0 0,0 0 0 0 0,0 1 1 0 0,0-1-1 0 0,0 0 0 0 0,0 0 1 0 0,0 0-1 0 0,0 1 0 0 0,0-1 0 0 0,0 0 1 0 0,0 0-1 0 0,1 0 0 0 0,-1 0 1 0 0,0 1-1 0 0,0-1 0 0 0,0 0 0 0 0,0 0 1 0 0,0 0-1 0 0,0 0 0 0 0,0 1 1 0 0,0-1-1 0 0,0 0 0 0 0,1 0 0 0 0,-1 0 1 0 0,0 0-1 0 0,0 0 0 0 0,0 0 1 0 0,0 0-1 0 0,1 1 0 0 0,-1-1 1 0 0,0 0-1 0 0,0 0 0 0 0,0 0 0 0 0,0 0 1 0 0,1 0-1 0 0,-1 0 0 0 0,0 0 1 0 0,0 0-1 0 0,0 0 0 0 0,0 0 0 0 0,1 0 1 0 0,-1 0-1 0 0,13 3-2013 0 0,-12-2 1867 0 0,7 1-593 0 0,0 1 0 0 0,-1 1 0 0 0,1 0 0 0 0,-1 0 0 0 0,0 0 0 0 0,0 1 0 0 0,-1-1 1 0 0,1 2-1 0 0,5 5 0 0 0,-3-3-578 0 0,0-1 1 0 0,0 1-1 0 0,19 9 0 0 0,-10-9 136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7.881"/>
    </inkml:context>
    <inkml:brush xml:id="br0">
      <inkml:brushProperty name="width" value="0.1" units="cm"/>
      <inkml:brushProperty name="height" value="0.1" units="cm"/>
      <inkml:brushProperty name="color" value="#E71224"/>
    </inkml:brush>
  </inkml:definitions>
  <inkml:trace contextRef="#ctx0" brushRef="#br0">104 2 7386 0 0,'-4'-1'1898'0'0,"4"1"-1740"0"0,-1 0 0 0 0,1 0 1 0 0,-3 0 948 0 0,3 0-949 0 0,-11 6 682 0 0,8-2-240 0 0,-5 17 819 0 0,5-14-1461 0 0,-1 0 0 0 0,1-1 0 0 0,1 1 0 0 0,-1 0 1 0 0,1 1-1 0 0,0-1 0 0 0,-1 10 0 0 0,0-1 12 0 0,-2 16-69 0 0,0 0 0 0 0,1 42 1 0 0,1-10 133 0 0,-23 469-964 0 0,24-462 652 0 0,0-15-544 0 0,2 1 0 0 0,4-1 0 0 0,12 75 0 0 0,-12-112-980 0 0,-1 0 0 0 0,1 24-1 0 0,-10-49-614 0 0,2-4 2161 0 0,0 0 0 0 0,-7-11-1 0 0,3 8 83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8.052"/>
    </inkml:context>
    <inkml:brush xml:id="br0">
      <inkml:brushProperty name="width" value="0.1" units="cm"/>
      <inkml:brushProperty name="height" value="0.1" units="cm"/>
      <inkml:brushProperty name="color" value="#E71224"/>
    </inkml:brush>
  </inkml:definitions>
  <inkml:trace contextRef="#ctx0" brushRef="#br0">40 567 3321 0 0,'-39'-13'6856'0'0,"42"11"-5934"0"0,9 1 85 0 0,-10 0-773 0 0,51-14 1464 0 0,20-5-972 0 0,85-22 188 0 0,-108 27-770 0 0,231-75-211 0 0,128-43-976 0 0,-262 84 37 0 0,93-37-2752 0 0,-9 3-4298 0 0,-190 67 6172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48.694"/>
    </inkml:context>
    <inkml:brush xml:id="br0">
      <inkml:brushProperty name="width" value="0.1" units="cm"/>
      <inkml:brushProperty name="height" value="0.1" units="cm"/>
      <inkml:brushProperty name="color" value="#E71224"/>
    </inkml:brush>
  </inkml:definitions>
  <inkml:trace contextRef="#ctx0" brushRef="#br0">145 10 15579 0 0,'-20'-4'1017'0'0,"-1"2"-1"0"0,-27 0 0 0 0,48 1-1024 0 0,-1 1 0 0 0,1 0-1 0 0,0 0 1 0 0,0 0 0 0 0,0 0 0 0 0,-1 0 0 0 0,1 0 0 0 0,0 0-1 0 0,0 0 1 0 0,0 0 0 0 0,-1 0 0 0 0,1 0 0 0 0,0 0-1 0 0,0 0 1 0 0,0 0 0 0 0,-1 0 0 0 0,1 0 0 0 0,0 0-1 0 0,0 0 1 0 0,0 0 0 0 0,-1 0 0 0 0,1 1 0 0 0,0-1 0 0 0,0 0-1 0 0,0 0 1 0 0,0 0 0 0 0,-1 0 0 0 0,1 0 0 0 0,0 0-1 0 0,0 1 1 0 0,0-1 0 0 0,0 0 0 0 0,0 0 0 0 0,0 0-1 0 0,-1 0 1 0 0,1 1 0 0 0,0-1 0 0 0,0 0 0 0 0,5 6-1665 0 0,1 2 414 0 0,-2 0 921 0 0,-1 0 1 0 0,-1 0-1 0 0,1 0 1 0 0,-1 0-1 0 0,-1 1 1 0 0,1 10-1 0 0,0 54-1315 0 0,-2-56 1198 0 0,-15 202-4504 0 0,-18-3 734 0 0,13-104 2690 0 0,9-55 1356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4.578"/>
    </inkml:context>
    <inkml:brush xml:id="br0">
      <inkml:brushProperty name="width" value="0.1" units="cm"/>
      <inkml:brushProperty name="height" value="0.1" units="cm"/>
      <inkml:brushProperty name="color" value="#E71224"/>
    </inkml:brush>
  </inkml:definitions>
  <inkml:trace contextRef="#ctx0" brushRef="#br0">330 4 10298 0 0,'-9'-4'2857'0'0,"21"11"-3181"0"0,-8-5 184 0 0,-3-1 145 0 0,0-1-1 0 0,0 1 1 0 0,0-1-1 0 0,0 1 1 0 0,0 0-1 0 0,0-1 1 0 0,0 1-1 0 0,0 0 1 0 0,0 0-1 0 0,0 0 1 0 0,0 0-1 0 0,-1 0 1 0 0,1 0-1 0 0,1 2 1 0 0,6 9 52 0 0,-1 0-31 0 0,1-2 0 0 0,15 18-1 0 0,-17-20-37 0 0,0-1-1 0 0,0 1 0 0 0,7 14 0 0 0,0-1-4 0 0,-2-5 9 0 0,-1 0 0 0 0,0 1-1 0 0,-1 0 1 0 0,-1 1-1 0 0,6 18 1 0 0,59 160-53 0 0,-20-63 43 0 0,32 85 18 0 0,-50-107 205 0 0,-32-100-193 0 0,-1-5 15 0 0,0-1 0 0 0,-1 1 0 0 0,0-1 0 0 0,0 1 0 0 0,0-1 0 0 0,-1 1 0 0 0,0-1 0 0 0,0 1 0 0 0,-1 7 0 0 0,0-6 22 0 0,1-3 10 0 0,-1-1-1 0 0,0 0 0 0 0,1 1 1 0 0,-1-1-1 0 0,0 0 1 0 0,-1 0-1 0 0,1 0 0 0 0,0 0 1 0 0,-3 4-1 0 0,0-3 75 0 0,1-1-1 0 0,-1 1 0 0 0,1-1 0 0 0,-1 0 1 0 0,0 0-1 0 0,-1 0 0 0 0,1-1 1 0 0,0 0-1 0 0,-1 0 0 0 0,1 0 0 0 0,-1 0 1 0 0,-7 1-1 0 0,-2 2 98 0 0,-45 9 656 0 0,28-6-678 0 0,-45 5 0 0 0,20-4-104 0 0,16-2-896 0 0,0-2-1 0 0,-1-2 1 0 0,0-1 0 0 0,-75-8 0 0 0,17 0-5570 0 0,53 3 2226 0 0,20 1 1431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0.461"/>
    </inkml:context>
    <inkml:brush xml:id="br0">
      <inkml:brushProperty name="width" value="0.1" units="cm"/>
      <inkml:brushProperty name="height" value="0.1" units="cm"/>
      <inkml:brushProperty name="color" value="#E71224"/>
    </inkml:brush>
  </inkml:definitions>
  <inkml:trace contextRef="#ctx0" brushRef="#br0">1007 39 10466 0 0,'-21'-5'952'0'0,"1"0"-1"0"0,-43-3 0 0 0,0-1-324 0 0,-28 0 92 0 0,60 7-494 0 0,-11 1 87 0 0,-53 5 0 0 0,57-1-248 0 0,15 0-164 0 0,0 1 0 0 0,0 1 0 0 0,-43 15 0 0 0,51-14-66 0 0,1 1 0 0 0,-1 0 0 0 0,1 1-1 0 0,1 1 1 0 0,0 0 0 0 0,0 0 0 0 0,1 1-1 0 0,0 1 1 0 0,0 0 0 0 0,1 1 0 0 0,1 0 0 0 0,-9 15-1 0 0,-11 17-257 0 0,3 3 0 0 0,-26 59-1 0 0,42-82 467 0 0,-11 27-191 0 0,3 0 1 0 0,2 2-1 0 0,2 0 1 0 0,3 1-1 0 0,-7 68 1 0 0,14-81-8 0 0,2-1 0 0 0,2 1 1 0 0,1 0-1 0 0,3-1 0 0 0,1 1 1 0 0,1-1-1 0 0,3 0 1 0 0,1-1-1 0 0,20 53 0 0 0,-22-73 55 0 0,0 0 0 0 0,2-1-1 0 0,0 0 1 0 0,1-1 0 0 0,1 0-1 0 0,0-1 1 0 0,19 21-1 0 0,-6-12-131 0 0,1-2-1 0 0,1 0 0 0 0,1-2 0 0 0,58 35 0 0 0,-66-46 29 0 0,1 0 0 0 0,1-1 0 0 0,-1-1 0 0 0,2-1 0 0 0,-1-1 0 0 0,1-1 0 0 0,-1 0 0 0 0,41 1 1 0 0,-32-5 120 0 0,0-1 1 0 0,0-2 0 0 0,0-1 0 0 0,0-1 0 0 0,0-1 0 0 0,-1-2 0 0 0,43-16 0 0 0,-40 11 115 0 0,1-1-1 0 0,-2-1 1 0 0,0-2-1 0 0,54-38 1 0 0,-74 46-11 0 0,10-7 70 0 0,-2-1-1 0 0,0 0 1 0 0,-1-2-1 0 0,0 0 0 0 0,17-24 1 0 0,-22 25 420 0 0,-2-1 1 0 0,17-34-1 0 0,-25 44-139 0 0,0 1-1 0 0,-1-1 1 0 0,0 0-1 0 0,0 0 1 0 0,-1 0-1 0 0,1 0 1 0 0,-2 0-1 0 0,1 0 1 0 0,-1-1 0 0 0,-2-9-1 0 0,1 8-32 0 0,-1 0-1 0 0,-1 1 1 0 0,0-1 0 0 0,0 1-1 0 0,-1 0 1 0 0,0 0 0 0 0,-1 0-1 0 0,0 0 1 0 0,0 1-1 0 0,-1 0 1 0 0,0 0 0 0 0,-1 0-1 0 0,-7-6 1 0 0,14 13-363 0 0,-1 0 1 0 0,0 0-1 0 0,0 0 1 0 0,0 0-1 0 0,0 0 0 0 0,0 0 1 0 0,0 1-1 0 0,0-1 1 0 0,-1 0-1 0 0,1 1 0 0 0,0-1 1 0 0,0 1-1 0 0,0-1 1 0 0,-1 1-1 0 0,1-1 0 0 0,0 1 1 0 0,0 0-1 0 0,-1 0 1 0 0,-2 0-1 0 0,-1 0-407 0 0,19 22-7280 0 0,10 12 6718 0 0,26 46 0 0 0,-25-37 783 0 0,12 23 22 0 0,-22-37 132 0 0,26 38 1 0 0,-21-36 14 0 0,-16-27 21 0 0,-1 0 0 0 0,1 0 0 0 0,0-1 0 0 0,0 0 0 0 0,0 1 0 0 0,0-1 0 0 0,0-1 0 0 0,1 1 0 0 0,-1-1 0 0 0,1 0 0 0 0,0 0 0 0 0,0 0 0 0 0,5 1 0 0 0,-6-2 23 0 0,0 0 0 0 0,0-1 1 0 0,0 1-1 0 0,0-1 0 0 0,0 0 1 0 0,0 0-1 0 0,0 0 1 0 0,0-1-1 0 0,0 1 0 0 0,0-1 1 0 0,0 0-1 0 0,0 0 0 0 0,-1-1 1 0 0,1 1-1 0 0,0-1 1 0 0,-1 1-1 0 0,1-1 0 0 0,5-5 1 0 0,5-3 204 0 0,0-1 0 0 0,23-24 0 0 0,-31 29-188 0 0,34-38 254 0 0,-2-1 0 0 0,36-57 1 0 0,-65 87-98 0 0,-1-1 0 0 0,0-1 0 0 0,10-32 0 0 0,-12 27 1025 0 0,5-39 0 0 0,-11 60-1132 0 0,-1-29 1355 0 0,0 13-681 0 0,-8-45 1168 0 0,8 55-2117 0 0,1 5-533 0 0,4 5-201 0 0,2 16-1054 0 0,-4-15 1865 0 0,1 0 0 0 0,0 0 0 0 0,0-1-1 0 0,0 1 1 0 0,0-1 0 0 0,0 0 0 0 0,1 0 0 0 0,5 5-1 0 0,1 0 12 0 0,91 92-184 0 0,-43-40 338 0 0,-35-35-10 0 0,2-2-1 0 0,1-1 0 0 0,54 36 1 0 0,-54-43 2 0 0,-15-7 21 0 0,0-1-1 0 0,0-1 0 0 0,24 9 0 0 0,-32-14-16 0 0,1 0-1 0 0,-1 0 0 0 0,1 0 0 0 0,0 0 1 0 0,-1-1-1 0 0,1 0 0 0 0,0 0 0 0 0,-1 0 0 0 0,1 0 1 0 0,0-1-1 0 0,-1 1 0 0 0,1-1 0 0 0,-1 0 0 0 0,1 0 1 0 0,-1 0-1 0 0,1 0 0 0 0,-1-1 0 0 0,5-2 1 0 0,5-5 196 0 0,0 0 1 0 0,0-1 0 0 0,-1 0-1 0 0,-1-1 1 0 0,0 0 0 0 0,14-19-1 0 0,-10 10 74 0 0,-1-1 0 0 0,-1-1 0 0 0,13-29 0 0 0,-20 36 60 0 0,7-26 1 0 0,1-4 240 0 0,-10 31-373 0 0,0 0 0 0 0,-1 0 0 0 0,2-22 0 0 0,-2 19-28 0 0,3-24 524 0 0,-6 40-717 0 0,0 7-194 0 0,-1-2-88 0 0,1 0 0 0 0,0-1 0 0 0,0 1 0 0 0,0 0 0 0 0,0 0 0 0 0,1 0 0 0 0,0-1 0 0 0,1 5 0 0 0,109 131-1115 0 0,-101-123 1389 0 0,15 31 0 0 0,2 4 20 0 0,-17-36-38 0 0,-2 0 28 0 0,1-1-1 0 0,1-1 1 0 0,0 1 0 0 0,1-1-1 0 0,16 15 1 0 0,-4-15 50 0 0,-22-13-58 0 0,0 1 1 0 0,0-1-1 0 0,0 1 1 0 0,0-1-1 0 0,0 0 1 0 0,0 1 0 0 0,0-1-1 0 0,1 0 1 0 0,-1 0-1 0 0,0 0 1 0 0,0 0-1 0 0,0 0 1 0 0,0 0 0 0 0,1 0-1 0 0,-1 0 1 0 0,0-1-1 0 0,0 1 1 0 0,0 0-1 0 0,2-2 1 0 0,5-1 17 0 0,-7 3-23 0 0,0-1 0 0 0,-1 1 0 0 0,1 0 0 0 0,0 0 0 0 0,-1-1 0 0 0,1 1 0 0 0,0-1 1 0 0,0 1-1 0 0,-1 0 0 0 0,1-1 0 0 0,-1 1 0 0 0,1-1 0 0 0,0 0 0 0 0,-1 1 0 0 0,1-1 0 0 0,-1 1 0 0 0,1-1 0 0 0,-1 0 1 0 0,0 1-1 0 0,1-2 0 0 0,22-33 180 0 0,-17 27 53 0 0,0-1 1 0 0,-1 1-1 0 0,7-16 0 0 0,-8 14-87 0 0,17-42 518 0 0,16-63 1 0 0,-15 28-308 0 0,-19 75-406 0 0,1 0 0 0 0,0 1-1 0 0,1-1 1 0 0,0 1 0 0 0,1 0 0 0 0,11-17-1 0 0,-13 22-21 0 0,1 0 0 0 0,0 1 0 0 0,0-1 0 0 0,1 1 1 0 0,-1 0-1 0 0,1 1 0 0 0,0-1 0 0 0,1 1 0 0 0,-1 0 0 0 0,1 1 0 0 0,0-1 0 0 0,0 1 0 0 0,12-3 0 0 0,-7 2-10 0 0,0 2-1 0 0,1-1 1 0 0,-1 2 0 0 0,0-1-1 0 0,1 2 1 0 0,-1 0 0 0 0,19 2 0 0 0,-14 1-20 0 0,-1 2 1 0 0,1 0 0 0 0,30 13 0 0 0,-32-11 52 0 0,151 71-390 0 0,-133-59 406 0 0,-1 1 1 0 0,54 45-1 0 0,-37-20-2112 0 0,70 84-1 0 0,-100-107 541 0 0,-9-12 613 0 0,-1 1 0 0 0,-1 0 0 0 0,0 0 0 0 0,13 24 0 0 0,-15-21 864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1.059"/>
    </inkml:context>
    <inkml:brush xml:id="br0">
      <inkml:brushProperty name="width" value="0.1" units="cm"/>
      <inkml:brushProperty name="height" value="0.1" units="cm"/>
      <inkml:brushProperty name="color" value="#E71224"/>
    </inkml:brush>
  </inkml:definitions>
  <inkml:trace contextRef="#ctx0" brushRef="#br0">90 454 6681 0 0,'-1'0'324'0'0,"0"-1"0"0"0,0 1 0 0 0,0 0-1 0 0,0 0 1 0 0,0 0 0 0 0,0 0 0 0 0,0-1-1 0 0,0 1 1 0 0,0 0 0 0 0,0 1 0 0 0,0-1-1 0 0,0 0 1 0 0,-2 1 0 0 0,-13 0 390 0 0,15-1-697 0 0,1 0 0 0 0,0 0 1 0 0,-1 0-1 0 0,1-1 0 0 0,0 1 1 0 0,-1 0-1 0 0,1 0 0 0 0,0 0 1 0 0,-1 0-1 0 0,1 0 0 0 0,0 0 1 0 0,0-1-1 0 0,-1 1 0 0 0,1 0 1 0 0,0 0-1 0 0,-1 0 0 0 0,1-1 1 0 0,0 1-1 0 0,0 0 1 0 0,0 0-1 0 0,-1-1 0 0 0,1 1 1 0 0,0 0-1 0 0,0-1 0 0 0,0 1 1 0 0,0 0-1 0 0,-1 0 0 0 0,1-1 1 0 0,0 1-1 0 0,0 0 0 0 0,0-1 1 0 0,0 1-1 0 0,0 0 0 0 0,0-1 1 0 0,0 0-1 0 0,4-6 445 0 0,-4 7-457 0 0,0 0 0 0 0,0 0 1 0 0,0 0-1 0 0,1 0 0 0 0,-1 0 1 0 0,0 0-1 0 0,0-1 0 0 0,0 1 1 0 0,0 0-1 0 0,0 0 0 0 0,0 0 1 0 0,0 0-1 0 0,0-1 0 0 0,0 1 1 0 0,0 0-1 0 0,0 0 0 0 0,0 0 1 0 0,0 0-1 0 0,0-1 0 0 0,0 1 1 0 0,0 0-1 0 0,0 0 0 0 0,0 0 1 0 0,0 0-1 0 0,0-1 0 0 0,0 1 1 0 0,0 0-1 0 0,0 0 0 0 0,0 0 1 0 0,0 0-1 0 0,0-1 0 0 0,0 1 1 0 0,0 0-1 0 0,0 0 0 0 0,0 0 1 0 0,-1 0-1 0 0,1 0 0 0 0,0-1 1 0 0,0 1-1 0 0,0 0 0 0 0,0 0 1 0 0,0 0-1 0 0,0 0 0 0 0,-1 0 1 0 0,1 0-1 0 0,0 0 0 0 0,0 0 1 0 0,0 0-1 0 0,-1-1 0 0 0,1 1-30 0 0,0 0 0 0 0,-1 0-1 0 0,1-1 1 0 0,0 1 0 0 0,-1 0-1 0 0,1-1 1 0 0,0 1 0 0 0,0 0-1 0 0,-1-1 1 0 0,1 1 0 0 0,0 0-1 0 0,0-1 1 0 0,-1 1 0 0 0,1 0-1 0 0,0-1 1 0 0,0 1 0 0 0,0-1-1 0 0,0 1 1 0 0,0 0 0 0 0,0-1-1 0 0,0 1 1 0 0,0-1 0 0 0,0 1-1 0 0,0-1 1 0 0,0 1 0 0 0,0 0-1 0 0,0-1 1 0 0,0 0 0 0 0,2-11-833 0 0,-2 11 752 0 0,0 0 0 0 0,0 0 1 0 0,0 0-1 0 0,0 0 0 0 0,0 0 0 0 0,0 0 1 0 0,0 0-1 0 0,0 0 0 0 0,0 0 1 0 0,-1 0-1 0 0,0-2 0 0 0,1 2-13 0 0,-1-1 1 0 0,1 0-1 0 0,0 1 1 0 0,-1-1-1 0 0,1 0 0 0 0,0 1 1 0 0,0-1-1 0 0,0 0 0 0 0,0 1 1 0 0,1-3-1 0 0,0 1 89 0 0,-1 0 0 0 0,1-1-1 0 0,-1 1 1 0 0,0 0 0 0 0,0 0 0 0 0,0 0 0 0 0,0-1-1 0 0,0 1 1 0 0,-1 0 0 0 0,1 0 0 0 0,-1 0 0 0 0,0 0-1 0 0,0 0 1 0 0,-2-4 0 0 0,2 4 243 0 0,0-6 415 0 0,1 9-597 0 0,0-1 0 0 0,0 1-1 0 0,-1-1 1 0 0,1 1 0 0 0,0-1 0 0 0,0 1 0 0 0,0-1 0 0 0,0 1-1 0 0,0-1 1 0 0,0 1 0 0 0,-1 0 0 0 0,1-1 0 0 0,0 1 0 0 0,0-1-1 0 0,-1 1 1 0 0,1-1 0 0 0,0 1 0 0 0,-1 0 0 0 0,1-1 0 0 0,0 1-1 0 0,-1 0 1 0 0,1-1 0 0 0,-1 1 0 0 0,1 0 0 0 0,-1-1 0 0 0,0 0 25 0 0,0 0 1 0 0,0 0 0 0 0,0 0 0 0 0,0 0 0 0 0,0-1 0 0 0,0 1 0 0 0,0 0 0 0 0,1 0 0 0 0,-1-1-1 0 0,0 1 1 0 0,0-3 0 0 0,-2-3 206 0 0,-14-36 388 0 0,17 40-707 0 0,-1 1 1 0 0,1 0-1 0 0,0 0 1 0 0,0-1-1 0 0,0 1 1 0 0,0 0-1 0 0,0 0 1 0 0,0-1-1 0 0,1 1 1 0 0,-1 0-1 0 0,1 0 0 0 0,0 0 1 0 0,0-3-1 0 0,14-29-536 0 0,-10 23 610 0 0,2 1 0 0 0,-1 0 0 0 0,1 1 0 0 0,1 0 0 0 0,0 0 0 0 0,0 0 0 0 0,0 1 0 0 0,1 0 0 0 0,1 1 0 0 0,19-12 0 0 0,-10 6 82 0 0,-15 10-81 0 0,1 0 0 0 0,-1 0 0 0 0,1 0 0 0 0,0 1 0 0 0,8-4 0 0 0,65-13 30 0 0,-68 17-105 0 0,1 0-1 0 0,-1 1 0 0 0,1 1 1 0 0,-1 0-1 0 0,17 2 1 0 0,-2 2-205 0 0,-1 2-1 0 0,1 0 1 0 0,25 10 0 0 0,14 12-2613 0 0,62 37 0 0 0,-115-59 2206 0 0,27 13-1543 0 0,-19-11 1239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1.789"/>
    </inkml:context>
    <inkml:brush xml:id="br0">
      <inkml:brushProperty name="width" value="0.1" units="cm"/>
      <inkml:brushProperty name="height" value="0.1" units="cm"/>
      <inkml:brushProperty name="color" value="#E71224"/>
    </inkml:brush>
  </inkml:definitions>
  <inkml:trace contextRef="#ctx0" brushRef="#br0">653 54 17372 0 0,'-10'-4'544'0'0,"-1"0"1"0"0,-17-4 0 0 0,-13-5-532 0 0,24 7-101 0 0,0 1 0 0 0,-1 1 0 0 0,1 1 0 0 0,-1 0 0 0 0,1 1 0 0 0,-1 1 0 0 0,0 1 0 0 0,-24 2 0 0 0,31 0-234 0 0,1 0 1 0 0,-1 1-1 0 0,1 0 1 0 0,0 1-1 0 0,0 0 1 0 0,0 0 0 0 0,1 1-1 0 0,-1 0 1 0 0,1 1-1 0 0,0 0 1 0 0,1 1 0 0 0,0 0-1 0 0,0 0 1 0 0,-12 13-1 0 0,1 3-248 0 0,1 1 0 0 0,0 0 0 0 0,2 1 1 0 0,-13 28-1 0 0,7-6 132 0 0,3 1 0 0 0,-21 76 0 0 0,23-65 81 0 0,8-25-172 0 0,1 0 1 0 0,2 1 0 0 0,2-1 0 0 0,1 1 0 0 0,3 59 0 0 0,1-79 194 0 0,0-1 1 0 0,1 1-1 0 0,5 18 0 0 0,-6-27 221 0 0,1-1 0 0 0,0 1 0 0 0,1-1-1 0 0,-1 0 1 0 0,1 1 0 0 0,0-2-1 0 0,1 1 1 0 0,-1 0 0 0 0,1-1 0 0 0,0 1-1 0 0,5 4 1 0 0,-6-6 70 0 0,1 0-1 0 0,-1 0 1 0 0,0-1 0 0 0,1 1-1 0 0,-1-1 1 0 0,1 0 0 0 0,0 0-1 0 0,0-1 1 0 0,0 1 0 0 0,0-1 0 0 0,0 1-1 0 0,0-1 1 0 0,0-1 0 0 0,0 1-1 0 0,1-1 1 0 0,-1 1 0 0 0,0-1-1 0 0,0 0 1 0 0,0-1 0 0 0,1 1-1 0 0,-1-1 1 0 0,8-2 0 0 0,6-3 197 0 0,0-1 0 0 0,-1-1 0 0 0,29-17 0 0 0,44-38 442 0 0,-72 48-420 0 0,0-1 1 0 0,-1 0-1 0 0,24-32 0 0 0,35-63 1444 0 0,-65 92-1029 0 0,-2 1 0 0 0,0-1 0 0 0,-1 0 1 0 0,-1-1-1 0 0,-1 0 0 0 0,0 0 0 0 0,-2-1 1 0 0,0 1-1 0 0,-2-1 0 0 0,1-41 1 0 0,-3 57-279 0 0,0 0 1 0 0,-1-1 0 0 0,0 1 0 0 0,0 0 0 0 0,-2-8 0 0 0,2 11-187 0 0,0 0 0 0 0,1 0 1 0 0,-1 0-1 0 0,0 0 1 0 0,-1 0-1 0 0,1 0 0 0 0,0 0 1 0 0,0 1-1 0 0,-1-1 0 0 0,1 0 1 0 0,-1 1-1 0 0,1-1 0 0 0,-1 1 1 0 0,0 0-1 0 0,-3-3 0 0 0,4 5-116 0 0,0 0-1 0 0,0 0 0 0 0,0 0 0 0 0,0 0 1 0 0,0 0-1 0 0,0 0 0 0 0,0 0 0 0 0,1 0 1 0 0,-1 0-1 0 0,0 0 0 0 0,0 3 0 0 0,-10 12-591 0 0,11-15 398 0 0,-1-1 0 0 0,1 1 0 0 0,-1 0 0 0 0,1 0 0 0 0,0 0 0 0 0,-1 0 0 0 0,1 0 0 0 0,0-1 0 0 0,0 1 0 0 0,-1 0 0 0 0,1 0 0 0 0,0 0 0 0 0,0 0 0 0 0,0 0 0 0 0,0 0 0 0 0,0 0 0 0 0,1 2 0 0 0,4 19-1557 0 0,-1-10 1439 0 0,-2 1 131 0 0,33 151-1087 0 0,-28-139 1123 0 0,1-1 1 0 0,2 0-1 0 0,0 0 0 0 0,21 34 0 0 0,-19-40-155 0 0,0 0 1 0 0,1 0-1 0 0,22 22 1 0 0,-29-34 77 0 0,0-1 0 0 0,0 0 0 0 0,0 0 1 0 0,1-1-1 0 0,11 6 0 0 0,-14-8 112 0 0,0-1 0 0 0,0 1 0 0 0,0-1 0 0 0,0 0 0 0 0,1 0 0 0 0,-1 0 0 0 0,0-1 0 0 0,1 1 0 0 0,-1-1 0 0 0,9-1 0 0 0,-8 0 36 0 0,0 0 1 0 0,1-1-1 0 0,-1 1 0 0 0,0-1 0 0 0,-1 0 0 0 0,1-1 0 0 0,0 1 0 0 0,-1-1 0 0 0,1 0 0 0 0,-1 0 1 0 0,7-7-1 0 0,1-2-269 0 0,0 0 0 0 0,13-19 1 0 0,8-13-957 0 0,43-79 0 0 0,-52 79 1031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2.273"/>
    </inkml:context>
    <inkml:brush xml:id="br0">
      <inkml:brushProperty name="width" value="0.1" units="cm"/>
      <inkml:brushProperty name="height" value="0.1" units="cm"/>
      <inkml:brushProperty name="color" value="#E71224"/>
    </inkml:brush>
  </inkml:definitions>
  <inkml:trace contextRef="#ctx0" brushRef="#br0">107 517 1968 0 0,'-3'-96'3620'0'0,"-25"-148"-1"0"0,25 222-2654 0 0,-1 1 1 0 0,-1-1-1 0 0,-1 1 0 0 0,-1 1 0 0 0,-1-1 0 0 0,-13-24 0 0 0,21 45-932 0 0,0 0 1 0 0,0-1-1 0 0,-1 1 0 0 0,1 0 0 0 0,0 0 0 0 0,0-1 0 0 0,0 1 0 0 0,-1 0 0 0 0,1-1 0 0 0,0 1 0 0 0,0 0 0 0 0,0 0 0 0 0,-1 0 0 0 0,1-1 0 0 0,0 1 0 0 0,-1 0 0 0 0,1 0 1 0 0,0 0-1 0 0,0 0 0 0 0,-1 0 0 0 0,1-1 0 0 0,0 1 0 0 0,-1 0 0 0 0,1 0 0 0 0,0 0 0 0 0,-1 0 0 0 0,1 0 0 0 0,0 0 0 0 0,-1 0 0 0 0,1 0 0 0 0,-8 8 681 0 0,7-7-723 0 0,0 0 1 0 0,1 1 0 0 0,-1-1 0 0 0,0 1-1 0 0,1-1 1 0 0,-1 1 0 0 0,1 0 0 0 0,0-1-1 0 0,-1 1 1 0 0,1-1 0 0 0,0 1 0 0 0,0 2-1 0 0,1 18-1944 0 0,3-12 1622 0 0,-1 1 1 0 0,-1 0-1 0 0,2 23 1 0 0,2 7 38 0 0,34 174-191 0 0,48 241 152 0 0,-65-348 256 0 0,49 213-178 0 0,23-5-1647 0 0,22-24-1499 0 0,-62-192 825 0 0,-55-99 2549 0 0,1-1-1 0 0,-1 1 1 0 0,0-1 0 0 0,0 0 0 0 0,0 1 0 0 0,1-1 0 0 0,-1 1-1 0 0,0-1 1 0 0,1 0 0 0 0,-1 1 0 0 0,0-1 0 0 0,1 0-1 0 0,-1 1 1 0 0,0-1 0 0 0,1 0 0 0 0,-1 0 0 0 0,1 1 0 0 0,-1-1-1 0 0,1 0 1 0 0,-1 0 0 0 0,0 0 0 0 0,1 0 0 0 0,-1 0 0 0 0,1 0-1 0 0,-1 1 1 0 0,1-1 0 0 0,-1 0 0 0 0,1 0 0 0 0,-1 0-1 0 0,1 0 1 0 0,-1-1 0 0 0,1 1 0 0 0,0 0 0 0 0,0-1-3 0 0,0 1 0 0 0,0-1 0 0 0,1 0 0 0 0,-1 0 0 0 0,0 0 0 0 0,0 0 1 0 0,0 0-1 0 0,0 0 0 0 0,0 0 0 0 0,1-3 0 0 0,2-2 20 0 0,0-1-1 0 0,0 0 1 0 0,3-11-1 0 0,-1-3-37 0 0,-2-1 0 0 0,5-43-1 0 0,0-3-244 0 0,24-192-661 0 0,-20 139 703 0 0,-1-48 14 0 0,0 9 206 0 0,-4 42 143 0 0,0-7 314 0 0,21-181 2517 0 0,-20 195-1400 0 0,-4 27-369 0 0,4-32 1604 0 0,-9 115-2754 0 0,2-15 1385 0 0,1 11-347 0 0,0 7-126 0 0,-3-1-905 0 0,0 1 0 0 0,0-1 0 0 0,0 0 0 0 0,1 0 0 0 0,-2 1-1 0 0,1-1 1 0 0,0 0 0 0 0,0 0 0 0 0,0 0 0 0 0,0 1 0 0 0,-1-1 0 0 0,1 0 0 0 0,-1 0 0 0 0,1 0 0 0 0,-1 0-1 0 0,1 0 1 0 0,-1 0 0 0 0,0 2 0 0 0,0-2-91 0 0,0 0 0 0 0,1 0 0 0 0,-1 1 0 0 0,0-1 0 0 0,1 0 0 0 0,-1 0 0 0 0,1 1 0 0 0,0-1 0 0 0,-1 1 0 0 0,1-1 0 0 0,0 0 0 0 0,0 1 0 0 0,0 1 0 0 0,28 110-914 0 0,18 150 0 0 0,-23-51 899 0 0,25 338-538 0 0,-37-375-1421 0 0,0 100-3335 0 0,-14-238 3668 0 0,-8 44 0 0 0,5-53 972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2.478"/>
    </inkml:context>
    <inkml:brush xml:id="br0">
      <inkml:brushProperty name="width" value="0.1" units="cm"/>
      <inkml:brushProperty name="height" value="0.1" units="cm"/>
      <inkml:brushProperty name="color" value="#E71224"/>
    </inkml:brush>
  </inkml:definitions>
  <inkml:trace contextRef="#ctx0" brushRef="#br0">1 2 12195 0 0,'1'-1'62'0'0,"0"1"1"0"0,0 0-1 0 0,1 0 1 0 0,-1 0-1 0 0,0 0 1 0 0,1 0 0 0 0,-1 0-1 0 0,0 0 1 0 0,0 0-1 0 0,1 0 1 0 0,-1 0-1 0 0,0 1 1 0 0,3 0 0 0 0,22 6-1339 0 0,30 10 879 0 0,67 12 0 0 0,-73-18 310 0 0,38 5-168 0 0,96 3-1 0 0,-124-14 143 0 0,119 4-1287 0 0,-50-3-1206 0 0,225-1-3543 0 0,-308-8 6022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2.935"/>
    </inkml:context>
    <inkml:brush xml:id="br0">
      <inkml:brushProperty name="width" value="0.1" units="cm"/>
      <inkml:brushProperty name="height" value="0.1" units="cm"/>
      <inkml:brushProperty name="color" value="#E71224"/>
    </inkml:brush>
  </inkml:definitions>
  <inkml:trace contextRef="#ctx0" brushRef="#br0">204 275 7938 0 0,'-31'4'4461'0'0,"19"0"-4229"0"0,0 0-1 0 0,0 1 1 0 0,-22 11 0 0 0,21-9-282 0 0,1 1 1 0 0,0 0-1 0 0,0 1 1 0 0,-12 11 0 0 0,21-15-97 0 0,-1 0 0 0 0,1 0 0 0 0,-1 0 0 0 0,1 0 0 0 0,1 1 0 0 0,-1-1 0 0 0,1 1 0 0 0,-3 11 0 0 0,4-13-39 0 0,1 1 0 0 0,0-1 0 0 0,0 0 0 0 0,1 1 0 0 0,-1-1 0 0 0,1 0 0 0 0,0 0 0 0 0,0 1 0 0 0,0-1 0 0 0,1 0 0 0 0,0 0 0 0 0,-1 0 0 0 0,6 6 0 0 0,3 13-624 0 0,-3-10 423 0 0,-1-1 0 0 0,2 1 0 0 0,0-1 0 0 0,0 0 0 0 0,1-1 0 0 0,0 0 0 0 0,1-1 0 0 0,1 0 0 0 0,-1 0 0 0 0,1-1 0 0 0,1 0 0 0 0,0-1 0 0 0,0-1 0 0 0,24 12 1 0 0,-32-17 354 0 0,1 0 0 0 0,0-1 0 0 0,0 1 0 0 0,0-1 1 0 0,0 0-1 0 0,0 0 0 0 0,1 0 0 0 0,-1-1 0 0 0,0 0 1 0 0,0 0-1 0 0,0 0 0 0 0,8-2 0 0 0,-7 0 115 0 0,0 1-1 0 0,1-2 1 0 0,-1 1 0 0 0,-1-1-1 0 0,1 1 1 0 0,0-2 0 0 0,-1 1-1 0 0,1-1 1 0 0,7-7 0 0 0,-6 5 19 0 0,2 0 69 0 0,-1-1 0 0 0,0 0 0 0 0,-1-1 0 0 0,0 0 0 0 0,0 0 0 0 0,8-15 0 0 0,-7 11 288 0 0,-1 0 1 0 0,-1 0-1 0 0,0-1 1 0 0,-1 0-1 0 0,0-1 1 0 0,-1 1-1 0 0,-1-1 1 0 0,2-16-1 0 0,-2-1 268 0 0,0 10-274 0 0,-1-1 0 0 0,-2 1 1 0 0,-3-35-1 0 0,-2 9 100 0 0,3 26-224 0 0,-1 0-1 0 0,0 0 1 0 0,-2 0-1 0 0,-9-26 1 0 0,6 26-158 0 0,-5-29 0 0 0,9 34-189 0 0,2 9 5 0 0,1 7 13 0 0,1-1-1 0 0,-1 1 0 0 0,1-1 1 0 0,0 0-1 0 0,0 1 0 0 0,-1-1 1 0 0,1 0-1 0 0,0 1 1 0 0,0-1-1 0 0,0 0 0 0 0,0 1 1 0 0,0-1-1 0 0,0 0 1 0 0,0 1-1 0 0,0-1 0 0 0,0 0 1 0 0,0 1-1 0 0,0-1 1 0 0,0 0-1 0 0,0 1 0 0 0,0-1 1 0 0,1 0-1 0 0,-1 1 0 0 0,0-1 1 0 0,1 0-1 0 0,-1 1-1 0 0,0 0 0 0 0,0 0 0 0 0,0 0 0 0 0,0 0 0 0 0,0 0 0 0 0,0 0 0 0 0,0 0 0 0 0,0 0 0 0 0,0 0 0 0 0,0 0 0 0 0,0 0 0 0 0,0 0 0 0 0,0 0 0 0 0,0 1 0 0 0,0-1 1 0 0,0 0-1 0 0,0 0 0 0 0,0 0 0 0 0,0 0 0 0 0,0 0 0 0 0,0 0 0 0 0,0 0 0 0 0,0 0 0 0 0,0 0 0 0 0,0 0 0 0 0,0 0 0 0 0,0 0 0 0 0,0 0 0 0 0,0 0 0 0 0,0 0 0 0 0,0 0 0 0 0,0 1 0 0 0,0-1 0 0 0,0 0 0 0 0,0 0 0 0 0,1 0 0 0 0,-1 0 0 0 0,0 0 0 0 0,0 0 0 0 0,0 0 0 0 0,0 0 0 0 0,0 0 0 0 0,0 0 0 0 0,0 0 0 0 0,0 0 0 0 0,0 0 0 0 0,0 0 0 0 0,0 0 0 0 0,0 0 0 0 0,0 0 0 0 0,0 0 0 0 0,0 0 0 0 0,1 0 0 0 0,-1 0 0 0 0,0 0 0 0 0,0 0 0 0 0,0 0 0 0 0,0 0 0 0 0,0 0 0 0 0,0 0 0 0 0,0 0 0 0 0,0 0 0 0 0,0 0 0 0 0,0 0 0 0 0,0 0 0 0 0,0 9-190 0 0,-1 6-1557 0 0,9-6 1536 0 0,-2 0 0 0 0,1 0-1 0 0,-1 0 1 0 0,-1 1 0 0 0,0 0 0 0 0,5 12 0 0 0,12 23 74 0 0,2-2 58 0 0,63 103-1357 0 0,-72-125 624 0 0,1 1 1 0 0,1-2-1 0 0,1 0 0 0 0,27 23 1 0 0,-36-36 397 0 0,0-1 0 0 0,0 0 0 0 0,1-1 0 0 0,0 1 0 0 0,0-2 0 0 0,0 0 0 0 0,16 5 1 0 0,-2-3-588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3.668"/>
    </inkml:context>
    <inkml:brush xml:id="br0">
      <inkml:brushProperty name="width" value="0.1" units="cm"/>
      <inkml:brushProperty name="height" value="0.1" units="cm"/>
      <inkml:brushProperty name="color" value="#E71224"/>
    </inkml:brush>
  </inkml:definitions>
  <inkml:trace contextRef="#ctx0" brushRef="#br0">384 1159 5137 0 0,'-1'-1'769'0'0,"-9"-9"2610"0"0,-11-14-1203 0 0,17 18-1682 0 0,-7-9 1357 0 0,10 15-1769 0 0,1 0 0 0 0,-1-1 0 0 0,1 1 0 0 0,0 0 0 0 0,-1-1 0 0 0,1 1 0 0 0,-1 0 0 0 0,1 0 0 0 0,-1-1 0 0 0,1 1 0 0 0,-1 0 0 0 0,1 0 0 0 0,-1 0 0 0 0,1 0 0 0 0,-1 0 0 0 0,1 0 0 0 0,-1 0 0 0 0,1 0 1 0 0,-1 0-1 0 0,1 0 0 0 0,-1 0 0 0 0,1 0 0 0 0,-1 0 0 0 0,1 0 0 0 0,-1 0 0 0 0,1 1 0 0 0,-1-1 0 0 0,1 0 0 0 0,-1 0 0 0 0,0 1 0 0 0,0-1-18 0 0,0 1 0 0 0,0-1 0 0 0,0 1 1 0 0,0-1-1 0 0,-1 0 0 0 0,1 1 0 0 0,0-1 0 0 0,0 0 1 0 0,-1 0-1 0 0,1 0 0 0 0,-1 0 0 0 0,1 0-64 0 0,0 0 1 0 0,0-1-1 0 0,0 1 0 0 0,1 0 0 0 0,-1 0 0 0 0,0 0 0 0 0,0 1 1 0 0,0-1-1 0 0,0 0 0 0 0,1 0 0 0 0,-1 0 0 0 0,0 1 0 0 0,0-1 1 0 0,1 0-1 0 0,-1 1 0 0 0,0-1 0 0 0,0 0 0 0 0,1 1 0 0 0,-1-1 1 0 0,0 1-1 0 0,1-1 0 0 0,-1 1 0 0 0,1-1 0 0 0,-1 1 0 0 0,0 1 1 0 0,1-2-6 0 0,0 0 0 0 0,0 0 0 0 0,-1 0-1 0 0,1 0 1 0 0,0 0 0 0 0,0 1 0 0 0,0-1 0 0 0,0 0 0 0 0,-1 0 0 0 0,1 0 0 0 0,0 0 0 0 0,0 0 0 0 0,0 0 0 0 0,0 0 0 0 0,-1 0 0 0 0,1 0 0 0 0,0 0 0 0 0,0 0 0 0 0,0 0 0 0 0,-1 0 0 0 0,1 0 0 0 0,0 0 0 0 0,0 0 0 0 0,0 0 0 0 0,0 0 0 0 0,-1 0 0 0 0,1 0-1 0 0,0 0 1 0 0,0 0 0 0 0,-1-1 0 0 0,1 1-1 0 0,0 0 0 0 0,0 0 0 0 0,0 0 0 0 0,0 0 0 0 0,0 0 0 0 0,0 0 0 0 0,0 0-1 0 0,0 0 1 0 0,-1 0 0 0 0,1 0 0 0 0,0 0 0 0 0,0 0 0 0 0,0 0 0 0 0,0 0 0 0 0,0 0 0 0 0,0 0-1 0 0,-1 0 1 0 0,1 0 0 0 0,0 0 0 0 0,0 0 0 0 0,0 0 0 0 0,0 0 0 0 0,0 0 0 0 0,0 0 0 0 0,-1 0-1 0 0,1 0 1 0 0,0 0 0 0 0,0 0 0 0 0,0 0 0 0 0,0 0 0 0 0,0 0 0 0 0,0 0 0 0 0,0 0 0 0 0,-1 0-1 0 0,1 0 1 0 0,0 0 0 0 0,0 1 0 0 0,0-1 0 0 0,0 0 0 0 0,0 0 0 0 0,0 0 0 0 0,0 0 0 0 0,0 0 0 0 0,0 0-1 0 0,0 0 1 0 0,0 1 0 0 0,0-1 0 0 0,0 0 0 0 0,0 0 0 0 0,0 0 0 0 0,0 0 0 0 0,-1 0 0 0 0,1 2-43 0 0,0-1 1 0 0,0 0 0 0 0,-1 0 0 0 0,1 0 0 0 0,-1 0-1 0 0,1 0 1 0 0,-1 0 0 0 0,1 0 0 0 0,-1 0-1 0 0,1-1 1 0 0,-1 1 0 0 0,0 0 0 0 0,0 0 0 0 0,-1 1-1 0 0,-17 13-238 0 0,12-9 125 0 0,1-1 73 0 0,0 1-1 0 0,-9 12 0 0 0,-4 4-5 0 0,-53 58 24 0 0,63-70 97 0 0,-62 77-158 0 0,65-78 52 0 0,1 1 0 0 0,0-1 1 0 0,0 1-1 0 0,1 1 0 0 0,0-1 1 0 0,1 0-1 0 0,1 1 0 0 0,-3 12 0 0 0,4-18 0 0 0,0-1 1 0 0,1 1-1 0 0,0-1 0 0 0,-1 1 0 0 0,1-1 0 0 0,1 1 0 0 0,-1-1 0 0 0,1 1 0 0 0,-1-1 0 0 0,1 1 0 0 0,1-1 0 0 0,-1 0 0 0 0,1 1 0 0 0,-1-1 1 0 0,5 7-1 0 0,-2-5 33 0 0,0-1 0 0 0,0 0 1 0 0,1 0-1 0 0,-1-1 0 0 0,1 1 0 0 0,0-1 1 0 0,0 0-1 0 0,1-1 0 0 0,-1 1 1 0 0,11 4-1 0 0,-3-2-62 0 0,0 0-1 0 0,1 0 1 0 0,0-2 0 0 0,0 0 0 0 0,1 0-1 0 0,23 2 1 0 0,-27-5 21 0 0,0-1-1 0 0,0 0 1 0 0,0-1 0 0 0,-1 0-1 0 0,1 0 1 0 0,0-2 0 0 0,0 1-1 0 0,-1-1 1 0 0,18-8 0 0 0,8-6-90 0 0,-2-1 1 0 0,-1-2 0 0 0,0-1-1 0 0,45-39 1 0 0,-36 22-29 0 0,-2-2-1 0 0,53-66 1 0 0,-35 27 43 0 0,59-106-1 0 0,-70 90 390 0 0,-29 57-74 0 0,-7 12 67 0 0,-1 0 1 0 0,-1 0-1 0 0,-1-1 0 0 0,-2 0 1 0 0,7-55-1 0 0,-10 30 211 0 0,-2 1-1 0 0,-7-68 0 0 0,3 90-253 0 0,-1 0 0 0 0,-1 1-1 0 0,-1 0 1 0 0,-2 0-1 0 0,-1 1 1 0 0,-24-53 0 0 0,16 47 23 0 0,9 16 15 0 0,-1 0 0 0 0,0 1 0 0 0,-19-25 0 0 0,19 29-70 0 0,-1 1 0 0 0,0 1 1 0 0,0 0-1 0 0,-1 0 0 0 0,0 1 1 0 0,-1 0-1 0 0,0 1 0 0 0,-22-11 1 0 0,31 18-130 0 0,0 0 0 0 0,0 1 1 0 0,0-1-1 0 0,0 0 0 0 0,0 1 1 0 0,0 0-1 0 0,0 0 0 0 0,0 0 1 0 0,0 0-1 0 0,0 0 0 0 0,0 1 1 0 0,0-1-1 0 0,0 1 0 0 0,0 0 1 0 0,0 0-1 0 0,0 0 0 0 0,-4 3 1 0 0,6-3-86 0 0,0 0-1 0 0,0-1 1 0 0,0 2 0 0 0,0-1 0 0 0,0 0 0 0 0,1 0 0 0 0,-1 0-1 0 0,1 0 1 0 0,-1 0 0 0 0,0 1 0 0 0,1-1 0 0 0,-1 2 0 0 0,0 0 4 0 0,-2 9-209 0 0,0 0 0 0 0,0 0 0 0 0,2 0 0 0 0,-2 24 0 0 0,7 51 80 0 0,-2-64 94 0 0,40 451-714 0 0,-28-336 521 0 0,9 19-26 0 0,-5-37 185 0 0,-6-34-239 0 0,3-1 0 0 0,32 98 0 0 0,-36-144 357 0 0,-5-17 17 0 0,1-1 0 0 0,0 0 0 0 0,13 23 0 0 0,-17-39-4 0 0,0-1 0 0 0,0 1 1 0 0,0-1-1 0 0,7 6 0 0 0,-8-10-223 0 0,0-5 339 0 0,2-9 409 0 0,-1 6-265 0 0,0 0 0 0 0,-1-1 0 0 0,0 1 0 0 0,-1 0 1 0 0,1-1-1 0 0,-2 0 0 0 0,1-8 0 0 0,2-19 131 0 0,13-46-47 0 0,-8 52-294 0 0,3-38 0 0 0,-4 13-46 0 0,22-88 0 0 0,-22 118-21 0 0,1 1-1 0 0,17-36 0 0 0,-18 46-23 0 0,0 0 0 0 0,1 1 0 0 0,1 0 0 0 0,0 1 0 0 0,17-17 1 0 0,-24 26 16 0 0,1 0 1 0 0,0 1 0 0 0,1-1 0 0 0,-1 1 0 0 0,0 0-1 0 0,1 0 1 0 0,-1 0 0 0 0,1 1 0 0 0,0-1 0 0 0,0 1-1 0 0,-1 0 1 0 0,1 0 0 0 0,0 0 0 0 0,0 1 0 0 0,0-1 0 0 0,0 1-1 0 0,0 0 1 0 0,0 0 0 0 0,0 0 0 0 0,0 0 0 0 0,0 1-1 0 0,0 0 1 0 0,0 0 0 0 0,-1 0 0 0 0,7 3 0 0 0,-3-1-2 0 0,-1 0 0 0 0,1 1 0 0 0,-1 0 1 0 0,0 0-1 0 0,0 0 0 0 0,-1 1 0 0 0,1 0 1 0 0,7 9-1 0 0,10 15-80 0 0,115 149-712 0 0,-128-165 721 0 0,2 4-180 0 0,0 1 0 0 0,18 35 0 0 0,88 183-4237 0 0,-36-107-677 0 0,-66-105 4399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3.978"/>
    </inkml:context>
    <inkml:brush xml:id="br0">
      <inkml:brushProperty name="width" value="0.1" units="cm"/>
      <inkml:brushProperty name="height" value="0.1" units="cm"/>
      <inkml:brushProperty name="color" value="#E71224"/>
    </inkml:brush>
  </inkml:definitions>
  <inkml:trace contextRef="#ctx0" brushRef="#br0">25 0 10874 0 0,'-8'3'4363'0'0,"6"-3"-4264"0"0,1 1-1 0 0,0 0 1 0 0,0-1-1 0 0,-1 1 1 0 0,1 0 0 0 0,0 0-1 0 0,0-1 1 0 0,0 1-1 0 0,0 0 1 0 0,0 0-1 0 0,0 0 1 0 0,0 0-1 0 0,-1 2 1 0 0,13 11-270 0 0,-4-4 204 0 0,0 1 0 0 0,-1-1 0 0 0,0 1 0 0 0,-1 0 0 0 0,-1 0 0 0 0,5 15 0 0 0,37 141-164 0 0,19 58-274 0 0,-29-105-55 0 0,29 69-1150 0 0,-18-59-861 0 0,39 139-1010 0 0,-20 6 103 0 0,-14-3 2737 0 0,-51-267 636 0 0,0-2-15 0 0,-1 1 1 0 0,1-1 0 0 0,0 1-1 0 0,-1-1 1 0 0,0 0-1 0 0,0 1 1 0 0,0-1-1 0 0,0 1 1 0 0,0-1-1 0 0,-1 1 1 0 0,0-1 0 0 0,-1 5-1 0 0,2-8-14 0 0,0 0 0 0 0,0 0-1 0 0,-1 0 1 0 0,1 0 0 0 0,0 0 0 0 0,0 0 0 0 0,0 0-1 0 0,-1 0 1 0 0,1 0 0 0 0,0 0 0 0 0,0 0-1 0 0,0 0 1 0 0,-1 0 0 0 0,1 0 0 0 0,0 0-1 0 0,0 0 1 0 0,0 0 0 0 0,-1 0 0 0 0,1 0 0 0 0,0-1-1 0 0,0 1 1 0 0,0 0 0 0 0,0 0 0 0 0,-1 0-1 0 0,1 0 1 0 0,0 0 0 0 0,0 0 0 0 0,0-1-1 0 0,0 1 1 0 0,0 0 0 0 0,0 0 0 0 0,-1 0 0 0 0,1-1-1 0 0,0 1 1 0 0,0 0 0 0 0,0 0 0 0 0,0 0-1 0 0,0 0 1 0 0,0-1 0 0 0,0 1 0 0 0,-5-9-691 0 0,-15-51-538 0 0,13 36 820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4.451"/>
    </inkml:context>
    <inkml:brush xml:id="br0">
      <inkml:brushProperty name="width" value="0.1" units="cm"/>
      <inkml:brushProperty name="height" value="0.1" units="cm"/>
      <inkml:brushProperty name="color" value="#E71224"/>
    </inkml:brush>
  </inkml:definitions>
  <inkml:trace contextRef="#ctx0" brushRef="#br0">337 621 184 0 0,'-181'-333'3349'0'0,"180"331"-3324"0"0,-92-167 3624 0 0,85 155-2860 0 0,-9-21 0 0 0,12 23-5 0 0,-1 0 0 0 0,-13-20 0 0 0,16 29-532 0 0,2 3-237 0 0,1 0 0 0 0,0-1 0 0 0,0 1 0 0 0,0 0 0 0 0,0 0 0 0 0,-1 0 0 0 0,1 0 0 0 0,0 0 0 0 0,0 0 0 0 0,0 0 1 0 0,0 0-1 0 0,0 0 0 0 0,0-1 0 0 0,-1 1 0 0 0,1 0 0 0 0,0 0 0 0 0,0 0 0 0 0,0 0 0 0 0,0 0 0 0 0,0-1 0 0 0,0 1 0 0 0,0 0 0 0 0,0 0 0 0 0,0 0 0 0 0,0 0 0 0 0,0-1 0 0 0,0 1 0 0 0,0 0 0 0 0,0 0 0 0 0,0 0 0 0 0,0-1 0 0 0,0 1 0 0 0,0 0 0 0 0,0 0 0 0 0,0 0 0 0 0,0 0 0 0 0,0-1 0 0 0,0 1 0 0 0,0 0 0 0 0,0 0 0 0 0,0 0 0 0 0,0 0 0 0 0,0-1 0 0 0,0 1 0 0 0,0 0 0 0 0,0 0 0 0 0,1 0 1 0 0,-1 0-1 0 0,0 0 0 0 0,0 0 0 0 0,0-1 0 0 0,0 1 0 0 0,0 0 0 0 0,1 0 0 0 0,-1 0 0 0 0,0 0 0 0 0,0 0 0 0 0,0 0 0 0 0,0 0 0 0 0,1 0 0 0 0,-1 0 0 0 0,0 0 0 0 0,0 0 0 0 0,0 0 0 0 0,0 0 0 0 0,1 0 0 0 0,18 18-1191 0 0,2-6 814 0 0,0-1 0 0 0,25 10 0 0 0,-8-5 230 0 0,294 118-547 0 0,-146-88 625 0 0,-44-13 44 0 0,-130-30 35 0 0,-1 0 0 0 0,0 1 0 0 0,19 10 0 0 0,-27-12-24 0 0,0 0 1 0 0,0-1 0 0 0,-1 1-1 0 0,1 0 1 0 0,-1 0-1 0 0,0 0 1 0 0,1 0 0 0 0,-1 1-1 0 0,0-1 1 0 0,0 1 0 0 0,0-1-1 0 0,-1 1 1 0 0,1 0 0 0 0,-1 0-1 0 0,1 0 1 0 0,-1-1-1 0 0,0 1 1 0 0,0 0 0 0 0,1 4-1 0 0,8 36-56 0 0,-6-31 12 0 0,-1 0 0 0 0,2 16 0 0 0,-3-7-48 0 0,6 40-395 0 0,-4-7-125 0 0,-2-40 460 0 0,-1 0-1 0 0,0 17 1 0 0,0 9-174 0 0,0 18-196 0 0,-1-32 285 0 0,0-23 221 0 0,1 0 0 0 0,-1 1 0 0 0,1-1 0 0 0,0 1 0 0 0,0-1 0 0 0,0 0 0 0 0,1 0 0 0 0,-1 0 0 0 0,1 0 0 0 0,-1 0 1 0 0,1 0-1 0 0,4 5 0 0 0,-4-6 0 0 0,-1 0 0 0 0,1 0 0 0 0,0 0 0 0 0,0 0 0 0 0,0-1 0 0 0,0 1 0 0 0,0-1 0 0 0,0 1 0 0 0,0-1 0 0 0,0 0 0 0 0,1 0 1 0 0,-1 0-1 0 0,0 0 0 0 0,1 0 0 0 0,-1 0 0 0 0,1-1 0 0 0,3 1 0 0 0,-2-1 69 0 0,0 0 0 0 0,0-1 0 0 0,-1 0 0 0 0,1 0-1 0 0,0 0 1 0 0,-1 0 0 0 0,1-1 0 0 0,-1 1 0 0 0,1-1 0 0 0,-1 0 0 0 0,4-2 0 0 0,2-3 127 0 0,0 0 1 0 0,11-12-1 0 0,-1 0 395 0 0,23-32 0 0 0,-8-1 102 0 0,-13 20-364 0 0,-9 14-62 0 0,-1 0 0 0 0,11-23 0 0 0,-4 1 382 0 0,-8 18 42 0 0,0 0 0 0 0,9-36 0 0 0,-15 43-248 0 0,-1 0 0 0 0,-1-1 0 0 0,-1 1 0 0 0,0-25 0 0 0,-2 31-239 0 0,0-1-1 0 0,0 1 1 0 0,0-1 0 0 0,-2 1-1 0 0,1-1 1 0 0,-1 1-1 0 0,0 0 1 0 0,-7-13-1 0 0,6 16-85 0 0,0 1-1 0 0,-1-1 1 0 0,0 1-1 0 0,0 0 1 0 0,0 0-1 0 0,-7-5 1 0 0,-8-7 163 0 0,17 13-237 0 0,-1 1-1 0 0,0 0 0 0 0,0 0 1 0 0,-1 0-1 0 0,1 1 0 0 0,-1-1 1 0 0,1 1-1 0 0,-1 0 0 0 0,0 1 0 0 0,0-1 1 0 0,-6-1-1 0 0,1 2-200 0 0,1 0 1 0 0,-1 0-1 0 0,0 0 0 0 0,-16 3 1 0 0,15-1-204 0 0,0 1 0 0 0,0 0 0 0 0,0 1 0 0 0,0 0 0 0 0,1 1 1 0 0,0 0-1 0 0,0 1 0 0 0,0 0 0 0 0,0 0 0 0 0,1 1 0 0 0,0 0 1 0 0,0 1-1 0 0,0 0 0 0 0,-14 16 0 0 0,20-19 101 0 0,-10 9-1645 0 0,1 2 0 0 0,-20 30-1 0 0,22-24 923 0 0,0 0-1 0 0,1 1 1 0 0,2 0-1 0 0,-6 25 0 0 0,5-17 573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5.895"/>
    </inkml:context>
    <inkml:brush xml:id="br0">
      <inkml:brushProperty name="width" value="0.1" units="cm"/>
      <inkml:brushProperty name="height" value="0.1" units="cm"/>
      <inkml:brushProperty name="color" value="#E71224"/>
    </inkml:brush>
  </inkml:definitions>
  <inkml:trace contextRef="#ctx0" brushRef="#br0">52 619 9954 0 0,'-13'5'2999'0'0,"11"-4"-2871"0"0,0 0 1 0 0,0 0-1 0 0,0 0 1 0 0,0-1-1 0 0,0 1 0 0 0,0-1 1 0 0,-4 1-1 0 0,6-1-130 0 0,0 0 0 0 0,0 0 0 0 0,0 0-1 0 0,0 0 1 0 0,0 0 0 0 0,0 0 0 0 0,0 0 0 0 0,0 0-1 0 0,0 0 1 0 0,0 0 0 0 0,0 0 0 0 0,1 0-1 0 0,-1 0 1 0 0,0 0 0 0 0,0 0 0 0 0,0 0 0 0 0,0 0-1 0 0,0 0 1 0 0,0 0 0 0 0,0 0 0 0 0,0 0-1 0 0,0 1 1 0 0,0-1 0 0 0,0 0 0 0 0,0 0 0 0 0,0 0-1 0 0,0 0 1 0 0,0 0 0 0 0,0 0 0 0 0,0 0-1 0 0,0 0 1 0 0,0 0 0 0 0,0 0 0 0 0,0 0-1 0 0,0 0 1 0 0,0 0 0 0 0,0 0 0 0 0,0 0 0 0 0,0 0-1 0 0,0 0 1 0 0,0 1 0 0 0,0-1 0 0 0,0 0-1 0 0,0 0 1 0 0,0 0 0 0 0,0 0 0 0 0,0 0 0 0 0,0 0-1 0 0,0 0 1 0 0,0 0 0 0 0,0 0 0 0 0,0 0-1 0 0,0 0 1 0 0,0 0 0 0 0,0 0 0 0 0,0 0-5 0 0,0 1 0 0 0,0-1 0 0 0,0 0 0 0 0,0 0 0 0 0,1 0 0 0 0,-1 0 0 0 0,0 0 0 0 0,0 0 0 0 0,0 0 0 0 0,0 0 0 0 0,0 0 0 0 0,0 0 0 0 0,1 0 0 0 0,-1 0 0 0 0,0 0 0 0 0,0 0 1 0 0,0 0-1 0 0,0 0 0 0 0,0 0 0 0 0,0 0 0 0 0,0 0 0 0 0,1 0 0 0 0,-1 0 0 0 0,0 0 0 0 0,0 0 0 0 0,0 0 0 0 0,0 0 0 0 0,0 0 0 0 0,0 0 0 0 0,0 0 0 0 0,1-1 0 0 0,-1 1 0 0 0,0 0 0 0 0,0 0 0 0 0,0 0 0 0 0,0 0 0 0 0,0 0 0 0 0,0 0 0 0 0,0 0 1 0 0,0 0-1 0 0,0 0 0 0 0,0-1 0 0 0,0 1 0 0 0,1 0 0 0 0,-1 0 0 0 0,0 0 0 0 0,0 0 0 0 0,0 0 0 0 0,5 2-360 0 0,-5-2 338 0 0,0 0 0 0 0,0 0 0 0 0,0 0 0 0 0,1 0 0 0 0,-1 1 0 0 0,0-1 0 0 0,0 0 0 0 0,0 0 0 0 0,0 0-1 0 0,0 0 1 0 0,1 0 0 0 0,-1 0 0 0 0,0 0 0 0 0,0 0 0 0 0,0 1 0 0 0,0-1 0 0 0,0 0 0 0 0,0 0 0 0 0,0 0 0 0 0,0 0 0 0 0,1 0 0 0 0,-1 1 0 0 0,0-1 0 0 0,0 0 0 0 0,0 0 0 0 0,0 0 0 0 0,0 0 0 0 0,0 1 0 0 0,0-1 0 0 0,0 0 0 0 0,0 0 0 0 0,0 0 0 0 0,0 0 0 0 0,0 1-1 0 0,0-1 1 0 0,0 0 0 0 0,0 0 0 0 0,0 0 0 0 0,0 0 0 0 0,-1 1 0 0 0,1 1-158 0 0,0 0-1 0 0,0 0 0 0 0,0 0 1 0 0,1 0-1 0 0,-1 0 0 0 0,0 0 1 0 0,1 0-1 0 0,-1 0 0 0 0,2 3 1 0 0,3 15-347 0 0,0 59-140 0 0,1 0 379 0 0,-1 14 73 0 0,1-2 145 0 0,-1 152 1 0 0,-5 179-47 0 0,-5-322 100 0 0,-6 63-159 0 0,9-127 192 0 0,2-26 37 0 0,-1 0 0 0 0,0 0 0 0 0,0 0 0 0 0,-5 16 0 0 0,5-24 37 0 0,1-1 0 0 0,0 1 0 0 0,-1 0 0 0 0,1-1 0 0 0,0 1 0 0 0,0 0-1 0 0,0 0 1 0 0,1 3 1043 0 0,-1-5-1104 0 0,1-11 1173 0 0,7-22 480 0 0,-9 14-1164 0 0,-1 0-1 0 0,-5-23 0 0 0,-2-17-318 0 0,5-145 297 0 0,3 76-158 0 0,-1-34 68 0 0,-5-112-13 0 0,-9-319 41 0 0,19 524-606 0 0,17-95 0 0 0,-13 118-16 0 0,-3 24-79 0 0,0 0-1 0 0,15-42 1 0 0,-15 52 96 0 0,2 0 1 0 0,-1 0-1 0 0,2 1 1 0 0,-1-1-1 0 0,2 1 1 0 0,11-13-1 0 0,-15 19-15 0 0,0 1 0 0 0,1 0 1 0 0,0-1-1 0 0,0 2 0 0 0,0-1 0 0 0,0 1 0 0 0,1-1 0 0 0,-1 2 1 0 0,8-4-1 0 0,-10 5 59 0 0,1 0 0 0 0,-1 0-1 0 0,0 0 1 0 0,1 0 0 0 0,-1 1 0 0 0,1 0 0 0 0,-1-1 0 0 0,1 1 0 0 0,-1 0 0 0 0,0 1-1 0 0,1-1 1 0 0,-1 1 0 0 0,1-1 0 0 0,-1 1 0 0 0,0 0 0 0 0,0 0 0 0 0,1 1 0 0 0,3 1-1 0 0,31 20-910 0 0,-2 2 1 0 0,0 2-1 0 0,36 34 0 0 0,-37-26 539 0 0,-2 2 1 0 0,43 59-1 0 0,-55-65 244 0 0,26 54-1 0 0,-41-72 265 0 0,-1-1 0 0 0,-1 1 0 0 0,0 0 0 0 0,5 25 0 0 0,-9-32 131 0 0,0 0 0 0 0,0 0 0 0 0,-1 0-1 0 0,0 1 1 0 0,0-1 0 0 0,0-1 0 0 0,-1 1 0 0 0,0 0-1 0 0,0 0 1 0 0,0 0 0 0 0,-1-1 0 0 0,1 0 0 0 0,-2 1 0 0 0,1-1-1 0 0,0 0 1 0 0,-1 0 0 0 0,0-1 0 0 0,0 1 0 0 0,0-1 0 0 0,-1 0-1 0 0,0 0 1 0 0,-5 3 0 0 0,-5 3 530 0 0,0 0-1 0 0,-1-2 1 0 0,-1 0-1 0 0,-17 6 1 0 0,-11 4-424 0 0,30-12-58 0 0,0-1 0 0 0,0 0 0 0 0,-23 2-1 0 0,5 0 323 0 0,22-5-386 0 0,-1 0 0 0 0,0-1-1 0 0,0 0 1 0 0,1-1 0 0 0,-1 0-1 0 0,0-1 1 0 0,0-1 0 0 0,1 0 0 0 0,-1 0-1 0 0,-20-7 1 0 0,30 8-146 0 0,1 0 0 0 0,-1 0-1 0 0,1 0 1 0 0,0 1 0 0 0,-1-1 0 0 0,1 0 0 0 0,0-1-1 0 0,-1 1 1 0 0,1 0 0 0 0,0 0 0 0 0,0 0 0 0 0,0-1 0 0 0,0 1-1 0 0,0-1 1 0 0,0 1 0 0 0,1-1 0 0 0,-1 1 0 0 0,0-3-1 0 0,0 2-55 0 0,0-1 0 0 0,0 1-1 0 0,1 0 1 0 0,-1-1-1 0 0,1 0 1 0 0,0 1 0 0 0,0-1-1 0 0,0 1 1 0 0,0-1-1 0 0,0 1 1 0 0,1-4 0 0 0,-1 6 30 0 0,1-1 1 0 0,-1 0 0 0 0,0 0 0 0 0,1 1 0 0 0,-1-1 0 0 0,1 0-1 0 0,-1 1 1 0 0,1-1 0 0 0,-1 1 0 0 0,1-1 0 0 0,0 1 0 0 0,-1-1-1 0 0,1 1 1 0 0,0-1 0 0 0,-1 1 0 0 0,1-1 0 0 0,0 1 0 0 0,-1 0-1 0 0,1-1 1 0 0,1 1 0 0 0,21-5-1068 0 0,-7 2 471 0 0,29-15-721 0 0,-24 10 1025 0 0,33-9 0 0 0,215-36 167 0 0,-101 22 29 0 0,-108 20 125 0 0,-26 6 9 0 0,57-17 1 0 0,-54 10 7 0 0,-19 7 9 0 0,-1 0 0 0 0,0-2 0 0 0,0 0 0 0 0,0-1 0 0 0,27-17 1 0 0,-34 18 61 0 0,-2 2 21 0 0,-1 0 1 0 0,0 0-1 0 0,0-1 0 0 0,-1 0 0 0 0,0 0 1 0 0,0-1-1 0 0,10-14 0 0 0,-9 9 343 0 0,0 0-1 0 0,-1 0 1 0 0,0 0-1 0 0,-1-1 1 0 0,4-14-1 0 0,-8 22-165 0 0,0 0 1 0 0,0 0-1 0 0,-1 0 0 0 0,1 1 0 0 0,-1-1 0 0 0,0 0 0 0 0,-1 0 1 0 0,1 0-1 0 0,-1 0 0 0 0,0 0 0 0 0,0 0 0 0 0,-1 1 0 0 0,1-1 1 0 0,-1 0-1 0 0,0 1 0 0 0,0-1 0 0 0,-4-5 0 0 0,-6-12 338 0 0,10 18-524 0 0,1 1 1 0 0,-1-1-1 0 0,0 1 0 0 0,0-1 1 0 0,-1 1-1 0 0,1-1 0 0 0,-1 1 1 0 0,1 0-1 0 0,-6-4 1 0 0,-71-51 688 0 0,65 50-683 0 0,0 0 0 0 0,0 1 0 0 0,-1 0 0 0 0,-18-5 0 0 0,19 8-88 0 0,-1 0 1 0 0,0 2-1 0 0,0-1 0 0 0,-26 1 0 0 0,32 2-70 0 0,-1 0-1 0 0,0 1 1 0 0,0 1-1 0 0,1-1 1 0 0,-1 1 0 0 0,1 1-1 0 0,-1 0 1 0 0,-11 5-1 0 0,14-4-292 0 0,0 0 0 0 0,0 1 0 0 0,0-1 0 0 0,1 1 0 0 0,-1 1 0 0 0,1-1 0 0 0,1 1 0 0 0,-1 0 0 0 0,1 0 0 0 0,0 1 0 0 0,0 0 0 0 0,1-1 0 0 0,0 2 0 0 0,0-1 0 0 0,1 0 0 0 0,-4 11 0 0 0,1 3-78 0 0,1 0 0 0 0,1 0 0 0 0,1 0 0 0 0,0 1 0 0 0,1 21 0 0 0,3-1 93 0 0,10 67 0 0 0,-5-72-64 0 0,1 0 1 0 0,3-1 0 0 0,0 0 0 0 0,3 0 0 0 0,17 36 0 0 0,-21-56 199 0 0,0 0 0 0 0,1 0 0 0 0,1-1 0 0 0,0 0 0 0 0,14 14 1 0 0,-17-21 139 0 0,0 0 1 0 0,1-1-1 0 0,0 0 1 0 0,0 0-1 0 0,1-1 1 0 0,-1 0 0 0 0,1-1-1 0 0,1 0 1 0 0,17 5-1 0 0,-8-3 198 0 0,1-2 0 0 0,-1-1 0 0 0,1 0 0 0 0,38 1 0 0 0,-37-6 132 0 0,0 0 1 0 0,0-2-1 0 0,0 0 1 0 0,0-2-1 0 0,29-9 0 0 0,-18 3 53 0 0,-1-1 0 0 0,0-1 1 0 0,-1-2-1 0 0,-1-1 0 0 0,0-2 0 0 0,-1-1 0 0 0,-1-1 0 0 0,-1-1 0 0 0,43-43 0 0 0,-51 44-124 0 0,0 1 132 0 0,-2 0 0 0 0,0-1-1 0 0,-2-1 1 0 0,15-25 0 0 0,-27 42-188 0 0,2-6 179 0 0,0 0 0 0 0,5-12 0 0 0,-9 18-18 0 0,0 0 0 0 0,0 0-1 0 0,0 0 1 0 0,-1 0-1 0 0,1-6 1 0 0,-3 4 1093 0 0,-2 10-118 0 0,-4 8-360 0 0,-17 33-2503 0 0,20-35 1171 0 0,1 1 1 0 0,0 0 0 0 0,0 1 0 0 0,1-1-1 0 0,1 1 1 0 0,0-1 0 0 0,-1 20-1 0 0,-2 7 206 0 0,2-5 45 0 0,1 0 0 0 0,2 0 0 0 0,1 0 1 0 0,9 56-1 0 0,39 168-931 0 0,-45-240 1061 0 0,17 110-756 0 0,7 163 0 0 0,-27-272 812 0 0,1 12 34 0 0,0 1 0 0 0,-2 0-1 0 0,-2 0 1 0 0,-8 50 0 0 0,7-58 231 0 0,3-19-19 0 0,-1 0 0 0 0,1 0-1 0 0,-1 1 1 0 0,0-1 0 0 0,0 0 0 0 0,0 0-1 0 0,-1 0 1 0 0,-2 5 0 0 0,4-9-220 0 0,0 1 1 0 0,0-1-1 0 0,0 0 1 0 0,0 0-1 0 0,0 0 0 0 0,0 0 1 0 0,0 0-1 0 0,0 0 0 0 0,0 1 1 0 0,0-1-1 0 0,0 0 1 0 0,0 0-1 0 0,0 0 0 0 0,0 0 1 0 0,-1 0-1 0 0,1 0 0 0 0,0 0 1 0 0,0 1-1 0 0,0-1 0 0 0,0 0 1 0 0,0 0-1 0 0,0 0 1 0 0,0 0-1 0 0,0 0 0 0 0,0 0 1 0 0,-1 0-1 0 0,1 0 0 0 0,0 0 1 0 0,0 0-1 0 0,0 0 1 0 0,0 0-1 0 0,0 0 0 0 0,0 0 1 0 0,-1 1-1 0 0,1-1 0 0 0,0 0 1 0 0,0 0-1 0 0,0 0 1 0 0,0 0-1 0 0,0 0 0 0 0,-1-1 1 0 0,1 1-1 0 0,0 0 0 0 0,0 0 1 0 0,0 0-1 0 0,0 0 0 0 0,0 0 1 0 0,0 0-1 0 0,-1 0 1 0 0,0-8 1503 0 0,-1 0 85 0 0,-2 1-1298 0 0,0 0 1 0 0,1 0 0 0 0,0-1-1 0 0,0 1 1 0 0,-3-15-1 0 0,4 14-236 0 0,0 0 0 0 0,0 0 0 0 0,-1 1 0 0 0,0-1 0 0 0,-8-13 0 0 0,-7-10 49 0 0,2 0 1 0 0,1-1-1 0 0,-16-51 0 0 0,12 32-81 0 0,-28-88 230 0 0,-34-168 1 0 0,62 231-269 0 0,6 28-36 0 0,-9-68-1 0 0,5-97-170 0 0,17 162 11 0 0,1 0 0 0 0,10-60 0 0 0,-8 96 68 0 0,0 0-1 0 0,1 0 1 0 0,13-27 0 0 0,24-39-469 0 0,-30 60 392 0 0,-5 10 29 0 0,1 1 0 0 0,0-1-1 0 0,0 1 1 0 0,1 1 0 0 0,1-1 0 0 0,-1 2 0 0 0,2-1-1 0 0,-1 1 1 0 0,1 0 0 0 0,0 1 0 0 0,1 0 0 0 0,0 1-1 0 0,0 0 1 0 0,12-5 0 0 0,-18 9 96 0 0,0 1 0 0 0,0 0-1 0 0,0-1 1 0 0,0 2 0 0 0,0-1 0 0 0,0 0 0 0 0,0 1 0 0 0,0 0-1 0 0,0 0 1 0 0,0 1 0 0 0,0-1 0 0 0,0 1 0 0 0,0 0 0 0 0,0 1-1 0 0,0-1 1 0 0,0 1 0 0 0,0 0 0 0 0,-1 0 0 0 0,6 3 0 0 0,9 7-343 0 0,0 0 0 0 0,-1 1 0 0 0,19 18 0 0 0,-11-10 251 0 0,-12-8 192 0 0,22 26-1 0 0,-26-29-18 0 0,-5-2 132 0 0,1-1 1 0 0,-1 1 0 0 0,-1 0 0 0 0,1 0 0 0 0,-1 1-1 0 0,-1-1 1 0 0,0 1 0 0 0,0 0 0 0 0,-1 0-1 0 0,0 0 1 0 0,0 0 0 0 0,-1 0 0 0 0,0 0 0 0 0,0 1-1 0 0,-1-1 1 0 0,-1 0 0 0 0,0 0 0 0 0,-3 18 0 0 0,2-20 83 0 0,-1 0 1 0 0,0 0 0 0 0,0-1 0 0 0,0 1 0 0 0,0 0 0 0 0,-1-1 0 0 0,-6 8 0 0 0,-3 2 521 0 0,-20 19 1 0 0,28-30-572 0 0,0-1 1 0 0,-1 0 0 0 0,1 0 0 0 0,-9 4-1 0 0,7-4 1 0 0,-1 0 0 0 0,-10 10 1 0 0,12-9-193 0 0,-1 0 1 0 0,0 0 0 0 0,0-1 0 0 0,0 0 0 0 0,-1 0 0 0 0,-12 5 0 0 0,16-8-158 0 0,-1 1 0 0 0,0-1 0 0 0,0 0 0 0 0,1 0 0 0 0,-1 0 0 0 0,0-1 0 0 0,0 0 0 0 0,0 0 0 0 0,0 0 0 0 0,0 0 0 0 0,0-1-1 0 0,-8-2 1 0 0,9 1-261 0 0,1 1 0 0 0,0-2 0 0 0,-1 1 0 0 0,1 0 0 0 0,0 0-1 0 0,0-1 1 0 0,0 0 0 0 0,1 0 0 0 0,-1 0 0 0 0,1 0-1 0 0,-1 0 1 0 0,1 0 0 0 0,0 0 0 0 0,0-1 0 0 0,-1-4 0 0 0,-3-4-1201 0 0,1 0 0 0 0,1-1 0 0 0,-4-16 0 0 0,2 2 404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59.981"/>
    </inkml:context>
    <inkml:brush xml:id="br0">
      <inkml:brushProperty name="width" value="0.1" units="cm"/>
      <inkml:brushProperty name="height" value="0.1" units="cm"/>
      <inkml:brushProperty name="color" value="#E71224"/>
    </inkml:brush>
  </inkml:definitions>
  <inkml:trace contextRef="#ctx0" brushRef="#br0">0 1 8 0 0,'8'24'0'0'0,"3"6"0"0"0,0 8 0 0 0,0 0 0 0 0,0-2 0 0 0,-3-1 0 0 0,3 1 0 0 0,-3 2 0 0 0,0 0 0 0 0,3 3 0 0 0,0-3 0 0 0,-3 0 0 0 0,0 3 0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6.475"/>
    </inkml:context>
    <inkml:brush xml:id="br0">
      <inkml:brushProperty name="width" value="0.1" units="cm"/>
      <inkml:brushProperty name="height" value="0.1" units="cm"/>
      <inkml:brushProperty name="color" value="#E71224"/>
    </inkml:brush>
  </inkml:definitions>
  <inkml:trace contextRef="#ctx0" brushRef="#br0">568 13 5521 0 0,'3'-3'1194'0'0,"11"-6"4685"0"0,-12 16-4110 0 0,-2-5-1566 0 0,-1 0-1 0 0,1 0 1 0 0,-1 0-1 0 0,1 0 1 0 0,-1 0-1 0 0,0-1 1 0 0,1 1-1 0 0,-1 0 1 0 0,0 0-1 0 0,0 0 1 0 0,-1-1-1 0 0,1 1 1 0 0,-1 1 0 0 0,0-1-142 0 0,1-1 1 0 0,0 1 0 0 0,0-1-1 0 0,0 1 1 0 0,0 0 0 0 0,0 0 0 0 0,0 0-1 0 0,0-1 1 0 0,0 1 0 0 0,1 0-1 0 0,-1 0 1 0 0,1 0 0 0 0,-1 2 0 0 0,-6 67-477 0 0,1 100 70 0 0,0 39 72 0 0,7 130-706 0 0,15 69-3868 0 0,-3-197 3002 0 0,-10-129 792 0 0,-2-43 714 0 0,9 66-1 0 0,-10-104 325 0 0,1 1 0 0 0,-1-1 0 0 0,1 1-1 0 0,-1 0 1 0 0,0-1 0 0 0,0 1 0 0 0,0 0 0 0 0,-1-1 0 0 0,1 1 0 0 0,0 0-1 0 0,-1-1 1 0 0,0 1 0 0 0,-1 3 0 0 0,1-5-34 0 0,1-1 1 0 0,0 0-1 0 0,-1 0 0 0 0,1 0 0 0 0,0 0 1 0 0,-1 0-1 0 0,1 0 0 0 0,0 0 1 0 0,-1 0-1 0 0,1 0 0 0 0,-1 0 1 0 0,1-1-1 0 0,0 1 0 0 0,-1 0 1 0 0,1 0-1 0 0,0 0 0 0 0,0 0 0 0 0,-1 0 1 0 0,1-1-1 0 0,0 1 0 0 0,-1 0 1 0 0,1 0-1 0 0,0 0 0 0 0,0-1 1 0 0,-1 1-1 0 0,1 0 0 0 0,0-1 1 0 0,0 1-1 0 0,0 0 0 0 0,-1 0 0 0 0,1-1 1 0 0,0 1-1 0 0,0 0 0 0 0,0-1 1 0 0,0 1-1 0 0,0 0 0 0 0,-1-1 1 0 0,1 1-1 0 0,-9-20 367 0 0,6 14-392 0 0,-5-7-255 0 0,0-1 1 0 0,-2 2-1 0 0,0-1 0 0 0,-22-21 1 0 0,-10-13 479 0 0,5 5 932 0 0,-47-41 0 0 0,4 4 417 0 0,7 5 193 0 0,-42-49 1080 0 0,107 113-2630 0 0,1 0 1 0 0,0 0-1 0 0,0-1 1 0 0,1 0-1 0 0,-7-17 1 0 0,11 21-80 0 0,-1 0 0 0 0,1 0 0 0 0,0-1 0 0 0,0 0 0 0 0,1 1 0 0 0,0-1 0 0 0,1 0 0 0 0,-1 1 0 0 0,2-1 1 0 0,0-8-1 0 0,0 14-97 0 0,-1-1 1 0 0,1 1-1 0 0,0-1 0 0 0,0 1 1 0 0,0 0-1 0 0,1-1 1 0 0,-1 1-1 0 0,1 0 1 0 0,-1 0-1 0 0,1 0 1 0 0,0 0-1 0 0,-1 0 1 0 0,1 1-1 0 0,0-1 0 0 0,0 0 1 0 0,5-2-1 0 0,3-2-259 0 0,1 1-1 0 0,15-7 1 0 0,-10 5 120 0 0,58-21-489 0 0,-39 15 556 0 0,-4 3 84 0 0,63-11 0 0 0,-36 9 22 0 0,-16 4-170 0 0,0 1 0 0 0,1 2-1 0 0,-1 2 1 0 0,62 3 0 0 0,44 14 84 0 0,-123-11 101 0 0,-15-2 3 0 0,0 1-1 0 0,16 3 1 0 0,5 4 9 0 0,-15-4 36 0 0,1 0 1 0 0,-1 0-1 0 0,22 12 0 0 0,-30-13-8 0 0,-1 0-1 0 0,1 1 0 0 0,-1 0 0 0 0,0 0 1 0 0,0 1-1 0 0,-1 0 0 0 0,1 0 1 0 0,10 14-1 0 0,-1 2-94 0 0,-1 0 1 0 0,-1 2-1 0 0,-1-1 1 0 0,0 2 0 0 0,10 31-1 0 0,-12-21-133 0 0,13 62 0 0 0,-20-76 176 0 0,9 78-89 0 0,-12-87 50 0 0,0 0-1 0 0,-2 1 0 0 0,1-1 0 0 0,-2 0 1 0 0,1 0-1 0 0,-5 13 0 0 0,1-2 129 0 0,5-21-217 0 0,0 0 0 0 0,0 1 0 0 0,0-1 0 0 0,-1 0 0 0 0,1 0 0 0 0,-1 0 0 0 0,1 0 0 0 0,-1 0 0 0 0,0 0 0 0 0,0 0 0 0 0,0 0 0 0 0,0 0 0 0 0,0 0 0 0 0,0-1 0 0 0,0 1 0 0 0,-1 0 0 0 0,1-1 0 0 0,0 1 0 0 0,-1-1 0 0 0,0 1 0 0 0,1-1 0 0 0,-4 2 0 0 0,4-2-10 0 0,0-1-1 0 0,1 0 1 0 0,-1 0-1 0 0,1 0 1 0 0,-1 0-1 0 0,1 0 1 0 0,-1 0-1 0 0,1 0 1 0 0,-1 0-1 0 0,1 0 1 0 0,-1 0 0 0 0,1 0-1 0 0,-1 0 1 0 0,1-1-1 0 0,-1 1 1 0 0,1 0-1 0 0,-1 0 1 0 0,1 0-1 0 0,-1-1 1 0 0,1 1 0 0 0,-1 0-1 0 0,1-1 1 0 0,-1 1-1 0 0,1 0 1 0 0,0-1-1 0 0,-1 1 1 0 0,1 0-1 0 0,0-1 1 0 0,-1 1-1 0 0,1-1 1 0 0,-1 0 0 0 0,-11-19-1672 0 0,8 11 1078 0 0,-6-7-243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6.641"/>
    </inkml:context>
    <inkml:brush xml:id="br0">
      <inkml:brushProperty name="width" value="0.1" units="cm"/>
      <inkml:brushProperty name="height" value="0.1" units="cm"/>
      <inkml:brushProperty name="color" value="#E71224"/>
    </inkml:brush>
  </inkml:definitions>
  <inkml:trace contextRef="#ctx0" brushRef="#br0">116 385 2072 0 0,'-4'-14'701'0'0,"-1"1"-1"0"0,-1-1 0 0 0,-7-12 0 0 0,-3-7 220 0 0,-32-94 1750 0 0,42 108-2210 0 0,1 0 0 0 0,1-1 0 0 0,1 0 1 0 0,-1-34-1 0 0,3 49-168 0 0,1-10 362 0 0,0 15-617 0 0,0 0 0 0 0,0 0-1 0 0,0-1 1 0 0,0 1 0 0 0,0 0 0 0 0,0 0 0 0 0,0 0 0 0 0,0-1 0 0 0,0 1 0 0 0,0 0 0 0 0,0 0 0 0 0,0 0 0 0 0,0-1 0 0 0,0 1 0 0 0,0 0 0 0 0,0 0 0 0 0,0 0 0 0 0,0 0-1 0 0,0-1 1 0 0,0 1 0 0 0,1 0 0 0 0,-1 0 0 0 0,0 0 0 0 0,0 0 0 0 0,0 0 0 0 0,0 0 0 0 0,0-1 0 0 0,1 1 0 0 0,-1 0 0 0 0,0 0 0 0 0,0 0 0 0 0,0 0 0 0 0,0 0 0 0 0,1 0-1 0 0,-1 0 1 0 0,0 0 0 0 0,0 0 0 0 0,0 0 0 0 0,1 0 0 0 0,-1 0 0 0 0,0 0 0 0 0,0 0 0 0 0,0 0 0 0 0,0 0 0 0 0,1 0 0 0 0,-1 0 0 0 0,0 0 0 0 0,0 0 0 0 0,0 0 0 0 0,1 0-1 0 0,-1 0 1 0 0,0 0 0 0 0,0 0 0 0 0,5 3 443 0 0,-4-2-495 0 0,0-1 1 0 0,0 1-1 0 0,-1-1 1 0 0,1 1-1 0 0,0-1 0 0 0,0 1 1 0 0,0-1-1 0 0,0 0 0 0 0,0 1 1 0 0,0-1-1 0 0,0 0 0 0 0,0 0 1 0 0,1 0-1 0 0,15 1-1314 0 0,28 5-1 0 0,-29-3 849 0 0,28 1-1 0 0,-33-4-50 0 0,0 1 1 0 0,16 5-1 0 0,12 0-1290 0 0,89 3-4103 0 0,-95-4 4918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7.379"/>
    </inkml:context>
    <inkml:brush xml:id="br0">
      <inkml:brushProperty name="width" value="0.1" units="cm"/>
      <inkml:brushProperty name="height" value="0.1" units="cm"/>
      <inkml:brushProperty name="color" value="#E71224"/>
    </inkml:brush>
  </inkml:definitions>
  <inkml:trace contextRef="#ctx0" brushRef="#br0">533 1033 7898 0 0,'0'1'260'0'0,"-1"0"0"0"0,0 0 1 0 0,0 0-1 0 0,1 0 0 0 0,-1 0 0 0 0,0 0 1 0 0,0 0-1 0 0,0-1 0 0 0,0 1 1 0 0,0 0-1 0 0,0-1 0 0 0,0 1 0 0 0,0-1 1 0 0,0 1-1 0 0,-1-1 0 0 0,1 1 1 0 0,0-1-1 0 0,0 0 0 0 0,-3 1 0 0 0,3-1-229 0 0,0 0-1 0 0,-1 0 1 0 0,1 1-1 0 0,0-1 0 0 0,-1 0 1 0 0,1 1-1 0 0,0 0 1 0 0,0-1-1 0 0,-1 1 0 0 0,1 0 1 0 0,0-1-1 0 0,0 1 1 0 0,0 0-1 0 0,0 0 0 0 0,0 0 1 0 0,-1 1-1 0 0,0 0 29 0 0,0 0 0 0 0,1-1-1 0 0,-1 1 1 0 0,0-1 0 0 0,0 0-1 0 0,0 1 1 0 0,0-1 0 0 0,-4 1-1 0 0,-11 9 202 0 0,6-3-58 0 0,0 0-1 0 0,-14 6 1 0 0,14-8-101 0 0,0 1 0 0 0,-19 15 1 0 0,-8 9-75 0 0,-16 16-238 0 0,11-7-103 0 0,24-23 107 0 0,1 1 0 0 0,-27 33 0 0 0,28-28-260 0 0,1 0 0 0 0,1 1 0 0 0,1 0 0 0 0,-19 46 0 0 0,20-37-121 0 0,7-18 8 0 0,0 0-1 0 0,1 1 1 0 0,1-1 0 0 0,-3 18 0 0 0,7-26 221 0 0,1 0 1 0 0,0 1 0 0 0,0-1-1 0 0,0 0 1 0 0,1 0-1 0 0,0 0 1 0 0,3 8 0 0 0,-4-13 290 0 0,0-1 0 0 0,1 1 0 0 0,-1-1 0 0 0,0 0 0 0 0,0 1 0 0 0,1-1 0 0 0,-1 0 0 0 0,1 0 0 0 0,-1 0 0 0 0,1 0 0 0 0,-1 0 0 0 0,1 0 0 0 0,0 0 0 0 0,0 0 0 0 0,-1-1 0 0 0,1 1 0 0 0,0-1 0 0 0,0 1 0 0 0,2-1 0 0 0,0 1 51 0 0,0 0 0 0 0,-1-1 0 0 0,1 0 0 0 0,0 0 1 0 0,-1 0-1 0 0,1 0 0 0 0,0-1 0 0 0,-1 1 0 0 0,5-2 0 0 0,0-2 45 0 0,1 0-1 0 0,-1-1 0 0 0,0 0 1 0 0,0-1-1 0 0,-1 0 1 0 0,9-8-1 0 0,9-7 169 0 0,-16 13-15 0 0,-1 0 1 0 0,1-1-1 0 0,7-12 0 0 0,5-4 228 0 0,-12 15-168 0 0,-1-1 0 0 0,0-1 0 0 0,0 0 0 0 0,-1 0 0 0 0,9-22 0 0 0,20-70 1089 0 0,-28 78-1000 0 0,12-47 539 0 0,-3-2 0 0 0,9-100 0 0 0,-22 116-290 0 0,-5-84 0 0 0,-1 45-379 0 0,-8-53 138 0 0,0 27-11 0 0,6 66 26 0 0,-3 0-1 0 0,-15-62 1 0 0,10 74 619 0 0,-20-45 0 0 0,23 65-752 0 0,3 12 71 0 0,-1 0 0 0 0,0 1-1 0 0,-9-14 1 0 0,16 27-287 0 0,0 0-1 0 0,0 0 1 0 0,0-1-1 0 0,0 1 1 0 0,-1 0 0 0 0,1-1-1 0 0,0 1 1 0 0,0 0-1 0 0,0 0 1 0 0,-1 0-1 0 0,1-1 1 0 0,0 1 0 0 0,0 0-1 0 0,-1 0 1 0 0,1 0-1 0 0,0-1 1 0 0,0 1 0 0 0,-1 0-1 0 0,1 0 1 0 0,0 0-1 0 0,-1 0 1 0 0,1 0-1 0 0,0 0 1 0 0,-1-1 0 0 0,1 1-1 0 0,0 0 1 0 0,0 0-1 0 0,-1 0 1 0 0,1 0 0 0 0,0 0-1 0 0,-1 0 1 0 0,1 0-1 0 0,0 0 1 0 0,-1 1-1 0 0,1-1 1 0 0,0 0 0 0 0,-1 0-1 0 0,1 0 1 0 0,0 0-1 0 0,0 0 1 0 0,-1 0-1 0 0,1 1 1 0 0,0-1 0 0 0,0 0-1 0 0,-1 0 1 0 0,-10 16-608 0 0,5-6 38 0 0,5-9 498 0 0,1-1 0 0 0,0 0 0 0 0,-1 1 0 0 0,1-1 0 0 0,0 1 0 0 0,0-1 0 0 0,-1 0 0 0 0,1 1 0 0 0,0-1 1 0 0,0 1-1 0 0,0-1 0 0 0,0 1 0 0 0,-1-1 0 0 0,1 1 0 0 0,0-1 0 0 0,0 1 0 0 0,0-1 0 0 0,0 1 0 0 0,0 0 1 0 0,-2 9-1424 0 0,1-7 1322 0 0,0-1 0 0 0,0 1 0 0 0,1-1 1 0 0,0 1-1 0 0,-1 0 0 0 0,1-1 0 0 0,0 1 0 0 0,0 0 0 0 0,0-1 1 0 0,1 1-1 0 0,-1 0 0 0 0,0-1 0 0 0,1 1 0 0 0,1 4 0 0 0,2 11-259 0 0,60 576-1449 0 0,-49-488 1614 0 0,19 100-380 0 0,-15-113-128 0 0,39 162-1812 0 0,-39-189 2345 0 0,48 114 0 0 0,-59-162 162 0 0,1-1 0 0 0,1 0-1 0 0,23 30 1 0 0,-25-37 78 0 0,0-1 1 0 0,1-1-1 0 0,0 0 0 0 0,0 0 0 0 0,1-1 1 0 0,-1 0-1 0 0,19 9 0 0 0,-20-11 85 0 0,0-2 0 0 0,0 1 0 0 0,0-1 0 0 0,1-1 0 0 0,-1 1 0 0 0,1-2 0 0 0,-1 1 0 0 0,1-1 0 0 0,0 0 0 0 0,0-1 0 0 0,-1 0 0 0 0,1 0 0 0 0,0-1 0 0 0,0 0 0 0 0,-1 0 0 0 0,14-5 0 0 0,1-2 162 0 0,0-1 0 0 0,0-1 1 0 0,-2-1-1 0 0,1 0 0 0 0,-1-2 0 0 0,-1-1 0 0 0,29-24 0 0 0,-13 5 337 0 0,-1-2-1 0 0,53-69 0 0 0,-56 63-128 0 0,-2-3 0 0 0,-2 0 0 0 0,-2-2 1 0 0,27-65-1 0 0,-37 70 233 0 0,-2-1 0 0 0,14-77 1 0 0,-24 91-288 0 0,0-1-1 0 0,-3 0 1 0 0,0 0 0 0 0,-2 0 0 0 0,-5-36-1 0 0,3 45-160 0 0,-1 0 0 0 0,-1 0 0 0 0,-1 0 0 0 0,-8-18 0 0 0,14 37-237 0 0,-5-10 216 0 0,0-1 0 0 0,-1 2 0 0 0,-9-17 0 0 0,12 24-171 0 0,0 0 1 0 0,0 0 0 0 0,0 0 0 0 0,0 0-1 0 0,0 0 1 0 0,-1 1 0 0 0,1-1 0 0 0,-1 1-1 0 0,1 0 1 0 0,-1 0 0 0 0,0 0 0 0 0,0 1-1 0 0,-6-3 1 0 0,7 4-49 0 0,1 0 1 0 0,-1-1-1 0 0,1 1 0 0 0,-1 0 1 0 0,1 0-1 0 0,-1 1 0 0 0,1-1 1 0 0,-1 1-1 0 0,0-1 1 0 0,1 1-1 0 0,0 0 0 0 0,-1 0 1 0 0,1 0-1 0 0,-1 0 0 0 0,1 0 1 0 0,0 0-1 0 0,0 1 0 0 0,0-1 1 0 0,-4 4-1 0 0,-19 9-72 0 0,18-11-82 0 0,1 1 0 0 0,-1-1 0 0 0,1 1 0 0 0,0 1 0 0 0,0-1 0 0 0,0 1-1 0 0,0 0 1 0 0,1 1 0 0 0,0-1 0 0 0,0 1 0 0 0,1 0 0 0 0,-6 9 0 0 0,-2 4-323 0 0,2 1 0 0 0,-16 40 0 0 0,0 18 45 0 0,4 1-1 0 0,4 1 0 0 0,-16 159 0 0 0,29-187-89 0 0,2 1-1 0 0,3 1 1 0 0,2-1-1 0 0,2-1 0 0 0,18 81 1 0 0,-15-105-9 0 0,1 0 1 0 0,1-1-1 0 0,17 33 1 0 0,-19-45 175 0 0,1 0-1 0 0,1-1 1 0 0,1 0-1 0 0,0 0 1 0 0,1-1 0 0 0,24 23-1 0 0,-25-28 274 0 0,-1-1 1 0 0,2 0-1 0 0,-1 0 0 0 0,1-1 0 0 0,-1-1 1 0 0,2 0-1 0 0,-1 0 0 0 0,1-1 0 0 0,-1-1 0 0 0,1 0 1 0 0,0 0-1 0 0,14 0 0 0 0,-6-1-100 0 0,-1-2 0 0 0,1 0 0 0 0,-1-1 0 0 0,1-1 1 0 0,-1-1-1 0 0,36-10 0 0 0,-11 0-646 0 0,-1-1-1 0 0,-1-2 1 0 0,58-32 0 0 0,-52 19 578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8.240"/>
    </inkml:context>
    <inkml:brush xml:id="br0">
      <inkml:brushProperty name="width" value="0.1" units="cm"/>
      <inkml:brushProperty name="height" value="0.1" units="cm"/>
      <inkml:brushProperty name="color" value="#E71224"/>
    </inkml:brush>
  </inkml:definitions>
  <inkml:trace contextRef="#ctx0" brushRef="#br0">469 426 11682 0 0,'-1'-1'172'0'0,"0"1"-1"0"0,1-1 0 0 0,-1 0 0 0 0,0 0 1 0 0,1 1-1 0 0,-1-1 0 0 0,1 0 0 0 0,-1 0 1 0 0,1 0-1 0 0,-1 0 0 0 0,1 0 0 0 0,0 0 0 0 0,0 0 1 0 0,-1 0-1 0 0,1 0 0 0 0,0 0 0 0 0,0 0 1 0 0,0 0-1 0 0,0-1 0 0 0,0 0-198 0 0,1 1 1 0 0,-1-1-1 0 0,1 0 1 0 0,-1 1-1 0 0,1-1 0 0 0,-1 1 1 0 0,1-1-1 0 0,0 1 0 0 0,0 0 1 0 0,0-1-1 0 0,1 0 0 0 0,4-4-731 0 0,0 0 1 0 0,1 0-1 0 0,13-8 0 0 0,-11 7 1271 0 0,-3 2-455 0 0,0-1-1 0 0,0 0 0 0 0,-1 0 1 0 0,0 0-1 0 0,0 0 0 0 0,8-15 1 0 0,20-48 278 0 0,-26 54-336 0 0,2-4-21 0 0,-4 7 8 0 0,0 0 1 0 0,10-13-1 0 0,-12 19 10 0 0,1-1 0 0 0,-1 1 1 0 0,2-9-1 0 0,-3 10 7 0 0,1-1 1 0 0,-1 1-1 0 0,1-1 1 0 0,-1 1 0 0 0,6-6-1 0 0,-6 8-2 0 0,1-1 0 0 0,-1 0 0 0 0,0 1-1 0 0,-1-1 1 0 0,1 0 0 0 0,-1 0 0 0 0,2-5 0 0 0,6-15 355 0 0,-1 15 29 0 0,-6 8-356 0 0,-7 6-270 0 0,-2 6-269 0 0,7-10 462 0 0,0 0 0 0 0,-1-1 1 0 0,1 1-1 0 0,0 0 0 0 0,-1 0 1 0 0,1-1-1 0 0,-1 1 0 0 0,1 0 1 0 0,-1-1-1 0 0,1 1 0 0 0,-1 0 1 0 0,1-1-1 0 0,-1 1 0 0 0,0-1 1 0 0,1 1-1 0 0,-1-1 0 0 0,0 1 1 0 0,0-1-1 0 0,-1 1 0 0 0,-4 2-273 0 0,1 0-1 0 0,-1 1 1 0 0,1-1-1 0 0,0 1 1 0 0,0 0-1 0 0,0 1 1 0 0,0-1-1 0 0,-7 11 1 0 0,-11 8-285 0 0,-3-1 250 0 0,-43 43-168 0 0,-19 24 313 0 0,-25 29 148 0 0,15 2 143 0 0,66-80-96 0 0,24-30-36 0 0,1-1 0 0 0,0 1 0 0 0,1 0 0 0 0,0 1 0 0 0,1 0 0 0 0,0-1-1 0 0,0 2 1 0 0,-4 14 0 0 0,9-22-135 0 0,-1 0-1 0 0,1 1 1 0 0,0-1 0 0 0,0 0-1 0 0,1 0 1 0 0,0 5-1 0 0,-1-7 120 0 0,0-1 1 0 0,1 1-1 0 0,-1-1 0 0 0,1 0 0 0 0,-1 1 0 0 0,1-1 0 0 0,-1 0 0 0 0,1 1 0 0 0,0-1 0 0 0,0 0 0 0 0,-1 0 0 0 0,1 0 1 0 0,0 1-1 0 0,0-1 0 0 0,0 0 0 0 0,0 0 0 0 0,1 0 0 0 0,-1-1 0 0 0,0 1 0 0 0,2 1 0 0 0,12 3 72 0 0,0-1 0 0 0,0 0-1 0 0,0-2 1 0 0,0 1 0 0 0,16-1-1 0 0,-11 0 175 0 0,1-2 232 0 0,0-1 1 0 0,28-3 0 0 0,-26 1-81 0 0,52-3 1289 0 0,-69 6-1445 0 0,-6 0-153 0 0,0 0 1 0 0,1-1 0 0 0,-1 1 0 0 0,0 0 0 0 0,1 0 0 0 0,-1 0 0 0 0,0 0 0 0 0,1 0 0 0 0,-1 0 0 0 0,1 0 0 0 0,-1 0 0 0 0,0 0 0 0 0,1 0 0 0 0,-1 0 0 0 0,1 0-1 0 0,-1 0 1 0 0,0 0 0 0 0,1 0 0 0 0,-1 0 0 0 0,1 1 0 0 0,-1-1 0 0 0,0 0 0 0 0,1 0 0 0 0,-1 0 0 0 0,0 1 0 0 0,1-1 0 0 0,-1 0 0 0 0,0 0 0 0 0,0 1-1 0 0,1-1 1 0 0,-1 0 0 0 0,0 0 0 0 0,0 1 0 0 0,1-1 0 0 0,-1 0 0 0 0,0 1 0 0 0,0-1 0 0 0,0 1 0 0 0,1-1 0 0 0,-1 0 0 0 0,0 1 0 0 0,0-1 0 0 0,0 0-1 0 0,0 1 1 0 0,0-1 0 0 0,0 1 0 0 0,-2 1 185 0 0,0 0-1 0 0,0 0 1 0 0,0 0-1 0 0,0-1 0 0 0,0 1 1 0 0,-1-1-1 0 0,1 1 1 0 0,-1-1-1 0 0,-4 2 1 0 0,5-2-53 0 0,0 1-96 0 0,-1 0 0 0 0,1 0 0 0 0,0 0 0 0 0,0 0 0 0 0,0 0-1 0 0,0 1 1 0 0,0-1 0 0 0,0 1 0 0 0,1-1 0 0 0,-1 1 0 0 0,0 2 0 0 0,-1 0-68 0 0,1-1 0 0 0,-1 0 0 0 0,0 0 1 0 0,-3 4-1 0 0,-3 2 9 0 0,2 0-1 0 0,-11 15 1 0 0,0 1 24 0 0,-10 16-56 0 0,-31 58 0 0 0,37-60 38 0 0,-62 123 48 0 0,26-43-1 0 0,13-29-38 0 0,30-62 7 0 0,4-7-20 0 0,-10 28 1 0 0,18-44-17 0 0,1 1 1 0 0,1 0-1 0 0,-1 0 1 0 0,1 0-1 0 0,0 0 0 0 0,0 0 1 0 0,1 0-1 0 0,1 13 1 0 0,-1-18-8 0 0,1-1 0 0 0,0 1-1 0 0,-1 0 1 0 0,1-1 0 0 0,0 1 0 0 0,0 0 0 0 0,0-1 0 0 0,0 1-1 0 0,1-1 1 0 0,-1 1 0 0 0,0-1 0 0 0,0 0 0 0 0,1 1 0 0 0,-1-1 0 0 0,1 0-1 0 0,-1 0 1 0 0,1 0 0 0 0,2 1 0 0 0,0 0-73 0 0,1 1 0 0 0,0-1-1 0 0,0 0 1 0 0,1 0 0 0 0,5 0 0 0 0,-5-1 85 0 0,-1-1 1 0 0,1-1-1 0 0,0 1 1 0 0,0-1-1 0 0,-1 0 1 0 0,1 0-1 0 0,8-4 1 0 0,-1 2 101 0 0,9-4-86 0 0,0 0 0 0 0,-1-1 0 0 0,0-1 0 0 0,-1-1-1 0 0,0-1 1 0 0,20-15 0 0 0,1-4-200 0 0,61-58 0 0 0,-80 66-197 0 0,0-2 0 0 0,-1 0 0 0 0,-2-1 0 0 0,0-1 0 0 0,-2-1 0 0 0,-1-1 1 0 0,-1 0-1 0 0,18-49 0 0 0,-17 33-646 0 0,-3-1 0 0 0,-1 0 1 0 0,-2-1-1 0 0,5-65 0 0 0,-14 62 115 0 0,-8-98-1 0 0,2 98 885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8.457"/>
    </inkml:context>
    <inkml:brush xml:id="br0">
      <inkml:brushProperty name="width" value="0.1" units="cm"/>
      <inkml:brushProperty name="height" value="0.1" units="cm"/>
      <inkml:brushProperty name="color" value="#E71224"/>
    </inkml:brush>
  </inkml:definitions>
  <inkml:trace contextRef="#ctx0" brushRef="#br0">414 394 8 0 0,'-25'-43'967'0'0,"-1"2"1"0"0,-41-48-1 0 0,49 69 311 0 0,-2 1 0 0 0,0 1 1 0 0,-2 0-1 0 0,-39-24 0 0 0,23 17 391 0 0,7 6 139 0 0,22 14-1045 0 0,0 0 0 0 0,-13-10 0 0 0,17 12-496 0 0,0-1-1 0 0,0 1 0 0 0,-1 0 1 0 0,0 1-1 0 0,1 0 0 0 0,-8-3 1 0 0,12 5-207 0 0,1 0 0 0 0,0-1-1 0 0,0 1 1 0 0,0 0 0 0 0,0-1 0 0 0,0 1 0 0 0,0 0 0 0 0,0 0 0 0 0,0-1 0 0 0,0 1 0 0 0,0 0 0 0 0,0-1 0 0 0,0 1 0 0 0,0 0 0 0 0,1-1 0 0 0,-1 1 0 0 0,0 0 0 0 0,0 0 0 0 0,0-1 0 0 0,0 1 0 0 0,0 0 0 0 0,1-1-1 0 0,-1 1 1 0 0,0 0 0 0 0,0 0 0 0 0,1-1 0 0 0,-1 1-37 0 0,0 0-1 0 0,0-1 1 0 0,0 1-1 0 0,0 0 1 0 0,1 0-1 0 0,-1-1 1 0 0,0 1-1 0 0,0 0 1 0 0,0 0-1 0 0,0 0 1 0 0,1-1-1 0 0,-1 1 1 0 0,0 0-1 0 0,0 0 1 0 0,1 0-1 0 0,-1 0 1 0 0,0 0-1 0 0,0-1 1 0 0,1 1-1 0 0,-1 0 1 0 0,0 0-1 0 0,0 0 1 0 0,1 0-1 0 0,-1 0 1 0 0,0 0-1 0 0,0 0 1 0 0,1 0-1 0 0,-1 0 1 0 0,0 0-1 0 0,0 0 1 0 0,1 0-1 0 0,-1 0 1 0 0,0 0-1 0 0,1 0 1 0 0,-1 0-1 0 0,0 1 1 0 0,16 10-456 0 0,-13-10 351 0 0,0 1 1 0 0,0 0-1 0 0,-1 0 1 0 0,1 0-1 0 0,0 0 1 0 0,-1 0-1 0 0,0 1 1 0 0,1-1-1 0 0,1 4 1 0 0,8 10-372 0 0,-9-14 395 0 0,-1 1-1 0 0,0 0 1 0 0,0 0 0 0 0,0 0-1 0 0,2 3 1 0 0,13 31-210 0 0,-4-10 36 0 0,-2 0-1 0 0,16 53 0 0 0,47 319-573 0 0,-22 2-826 0 0,-51-395 1592 0 0,30 365-2864 0 0,-18-189 246 0 0,4 30-2595 0 0,-12-141 3228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59.927"/>
    </inkml:context>
    <inkml:brush xml:id="br0">
      <inkml:brushProperty name="width" value="0.1" units="cm"/>
      <inkml:brushProperty name="height" value="0.1" units="cm"/>
      <inkml:brushProperty name="color" value="#E71224"/>
    </inkml:brush>
  </inkml:definitions>
  <inkml:trace contextRef="#ctx0" brushRef="#br0">607 725 2769 0 0,'-4'-10'11823'0'0,"-9"20"-10969"0"0,10-8-888 0 0,0 0 0 0 0,-1 0 0 0 0,1 0 0 0 0,-1 0 1 0 0,1 0-1 0 0,-1-1 0 0 0,0 0 0 0 0,0 1 0 0 0,1-2 0 0 0,-1 1 0 0 0,-7 0 1 0 0,5 0-85 0 0,0 0 1 0 0,1 1-1 0 0,-1-1 1 0 0,-7 4-1 0 0,-2 4-242 0 0,1 1 0 0 0,0 0 0 0 0,1 1 0 0 0,0 0 0 0 0,-21 25 0 0 0,6-7 12 0 0,-10 11-323 0 0,2 2 1 0 0,2 1-1 0 0,-35 59 1 0 0,49-70 552 0 0,-10 14-162 0 0,-39 85-1 0 0,53-96 151 0 0,2 1 1 0 0,1 0-1 0 0,3 1 0 0 0,0 1 0 0 0,-3 39 0 0 0,12-66 89 0 0,1 1 0 0 0,1 0 0 0 0,0-1 0 0 0,1 1 0 0 0,3 14 0 0 0,22 56-397 0 0,-25-76 408 0 0,0-1 1 0 0,0 0-1 0 0,1 0 0 0 0,0 0 0 0 0,0 0 0 0 0,0 0 1 0 0,0-1-1 0 0,1 0 0 0 0,0 1 0 0 0,0-1 1 0 0,0-1-1 0 0,0 1 0 0 0,1 0 0 0 0,-1-1 0 0 0,1 0 1 0 0,0 0-1 0 0,0-1 0 0 0,0 1 0 0 0,0-1 1 0 0,1 0-1 0 0,-1 0 0 0 0,0-1 0 0 0,1 0 0 0 0,0 0 1 0 0,-1 0-1 0 0,1 0 0 0 0,-1-1 0 0 0,1 0 0 0 0,0 0 1 0 0,-1-1-1 0 0,1 1 0 0 0,0-1 0 0 0,-1-1 1 0 0,1 1-1 0 0,8-4 0 0 0,1-2 102 0 0,0 0-1 0 0,-1-1 1 0 0,23-17-1 0 0,37-35 191 0 0,-49 39-193 0 0,-2 0 13 0 0,0-1 0 0 0,-2-2-1 0 0,26-35 1 0 0,47-82 93 0 0,-79 117-171 0 0,14-24 78 0 0,-2-1 0 0 0,-2-2 1 0 0,-3 0-1 0 0,20-68 0 0 0,-30 78 15 0 0,-3 0 0 0 0,-1 0-1 0 0,-2-1 1 0 0,-1 0 0 0 0,-3 0-1 0 0,-3-56 1 0 0,-2 61 43 0 0,1 2 173 0 0,-1 0 1 0 0,-14-56-1 0 0,-21-36 874 0 0,28 102-642 0 0,0 1 0 0 0,-27-46 0 0 0,30 60-451 0 0,-66-100 604 0 0,59 93-460 0 0,0 0 0 0 0,0 1 1 0 0,-2 1-1 0 0,-18-15 0 0 0,23 23-200 0 0,0 0 0 0 0,0 0 0 0 0,0 1-1 0 0,-1 1 1 0 0,0-1 0 0 0,-14-3 0 0 0,12 5-21 0 0,0 1 0 0 0,-27-3 0 0 0,24 4-43 0 0,11 1-29 0 0,0 0 1 0 0,-1 0-1 0 0,1 1 0 0 0,0 0 0 0 0,-9 1 1 0 0,14-1-18 0 0,-1 0 0 0 0,1 1-1 0 0,0-1 1 0 0,-1 1 0 0 0,1-1 0 0 0,0 1 0 0 0,0-1 0 0 0,-1 1 0 0 0,1 0 0 0 0,0-1 0 0 0,0 1 0 0 0,0 0 0 0 0,0 0 0 0 0,0 0 0 0 0,0 0 0 0 0,0 0 0 0 0,0 0 0 0 0,0 0 0 0 0,0 0-1 0 0,1 1 1 0 0,-1-1 0 0 0,0 0 0 0 0,1 0 0 0 0,-1 1 0 0 0,1-1 0 0 0,0 0 0 0 0,-1 1 0 0 0,1-1 0 0 0,0 2 0 0 0,-5 31-182 0 0,3 0 1 0 0,1-1 0 0 0,1 1-1 0 0,2 0 1 0 0,7 43 0 0 0,9 31 289 0 0,5-1 0 0 0,70 195 0 0 0,100 122 211 0 0,-180-397-254 0 0,170 291-441 0 0,-154-275-475 0 0,3-1 1 0 0,1-2 0 0 0,2-1 0 0 0,78 68 0 0 0,-101-98 299 0 0,0 0 0 0 0,0-1 0 0 0,1 0 0 0 0,0-1 0 0 0,1-1-1 0 0,0 0 1 0 0,27 8 0 0 0,-20-11-97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0.128"/>
    </inkml:context>
    <inkml:brush xml:id="br0">
      <inkml:brushProperty name="width" value="0.1" units="cm"/>
      <inkml:brushProperty name="height" value="0.1" units="cm"/>
      <inkml:brushProperty name="color" value="#E71224"/>
    </inkml:brush>
  </inkml:definitions>
  <inkml:trace contextRef="#ctx0" brushRef="#br0">50 8 5193 0 0,'-14'-4'4262'0'0,"14"4"-4172"0"0,-1-1-1 0 0,1 1 1 0 0,-1 0-1 0 0,1-1 1 0 0,-1 1-1 0 0,0 0 1 0 0,1-1-1 0 0,-1 1 1 0 0,1 0-1 0 0,-1 0 0 0 0,1 0 1 0 0,-1 0-1 0 0,0 0 1 0 0,1 0-1 0 0,-1 0 1 0 0,0 0-1 0 0,1 0 1 0 0,-1 0-1 0 0,1 0 1 0 0,-1 0-1 0 0,0 0 1 0 0,1 0-1 0 0,-1 0 1 0 0,1 1-1 0 0,-1-1 1 0 0,1 0-1 0 0,-1 0 1 0 0,0 1-1 0 0,1-1 1 0 0,-1 0-1 0 0,0 2 1 0 0,-5 5 770 0 0,5-5-720 0 0,0-1-1 0 0,0 0 1 0 0,0 0-1 0 0,0 1 1 0 0,1-1-1 0 0,-1 0 1 0 0,0 1-1 0 0,1-1 1 0 0,-1 1-1 0 0,0-1 1 0 0,1 1 0 0 0,0-1-1 0 0,-1 3 1 0 0,10 8-371 0 0,42 107-318 0 0,9 17-182 0 0,-34-82-1745 0 0,34 105 1 0 0,-11-15-4553 0 0,-42-125 5762 0 0,-2-10 897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0.328"/>
    </inkml:context>
    <inkml:brush xml:id="br0">
      <inkml:brushProperty name="width" value="0.1" units="cm"/>
      <inkml:brushProperty name="height" value="0.1" units="cm"/>
      <inkml:brushProperty name="color" value="#E71224"/>
    </inkml:brush>
  </inkml:definitions>
  <inkml:trace contextRef="#ctx0" brushRef="#br0">95 38 12963 0 0,'-18'0'2934'0'0,"1"1"-2191"0"0,-26-4 1 0 0,31 2-384 0 0,7 1-166 0 0,6 1-109 0 0,0-2-295 0 0,1 1 1 0 0,-1-1 0 0 0,1 1-1 0 0,-1-1 1 0 0,0 0 0 0 0,1 1-1 0 0,-1-1 1 0 0,0 0 0 0 0,2-2-1 0 0,5-2-889 0 0,19 2-2621 0 0,-16 1 2459 0 0,0 0 0 0 0,0 1 0 0 0,11-1 0 0 0,18-2-1951 0 0,-7-1 954 0 0,-13 2 1670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0.758"/>
    </inkml:context>
    <inkml:brush xml:id="br0">
      <inkml:brushProperty name="width" value="0.1" units="cm"/>
      <inkml:brushProperty name="height" value="0.1" units="cm"/>
      <inkml:brushProperty name="color" value="#E71224"/>
    </inkml:brush>
  </inkml:definitions>
  <inkml:trace contextRef="#ctx0" brushRef="#br0">34 200 7226 0 0,'-3'3'171'0'0,"0"-1"1"0"0,0 1 0 0 0,1 0 0 0 0,-1-1 0 0 0,1 1-1 0 0,0 0 1 0 0,0 1 0 0 0,0-1 0 0 0,0 0 0 0 0,0 0 0 0 0,1 1-1 0 0,0-1 1 0 0,0 1 0 0 0,-1 0 0 0 0,2-1 0 0 0,-1 1 0 0 0,0 0-1 0 0,1-1 1 0 0,0 7 0 0 0,0 8-150 0 0,1-1 0 0 0,6 32 0 0 0,-7-46 80 0 0,6 27-133 0 0,1-2-1 0 0,2 1 0 0 0,1-1 0 0 0,26 53 1 0 0,2-4-259 0 0,-38-77 289 0 0,12 19-389 0 0,22 30 1 0 0,-15-20-120 0 0,-18-28 522 0 0,0 0 1 0 0,-1 0-1 0 0,1 0 1 0 0,0 0-1 0 0,-1 0 1 0 0,1 0-1 0 0,-1 0 1 0 0,1 0-1 0 0,-1 1 1 0 0,1-1-1 0 0,-1 2 1 0 0,-1-2 477 0 0,-4-8 329 0 0,3 2-341 0 0,1 0 1 0 0,-1 0-1 0 0,1-1 0 0 0,1 1 0 0 0,-1 0 0 0 0,0-6 1 0 0,1 4-587 0 0,-1 0 1 0 0,0 0-1 0 0,0 0 1 0 0,-2-8-1 0 0,-1 4 5 0 0,1 0-1 0 0,1 0 1 0 0,-2-16-1 0 0,-2-11-58 0 0,-2-8 38 0 0,-3-55 0 0 0,9 63-57 0 0,4-59 1 0 0,0 86 86 0 0,-1 1 0 0 0,1 0 0 0 0,1 0 1 0 0,0 0-1 0 0,1 0 0 0 0,0 0 0 0 0,5-10 0 0 0,3 0-229 0 0,1 0 0 0 0,15-18-1 0 0,-23 33 262 0 0,-1 0 0 0 0,1 1 0 0 0,0 0 0 0 0,0 0 0 0 0,1 0-1 0 0,-1 1 1 0 0,9-4 0 0 0,12-9-118 0 0,-15 9 117 0 0,0 1 0 0 0,1 0 0 0 0,-1 1 0 0 0,1 0 0 0 0,0 1 0 0 0,1 0 0 0 0,-1 1 0 0 0,26-4 0 0 0,-16 5-95 0 0,1 1 0 0 0,0 1 0 0 0,-1 1 0 0 0,30 4 0 0 0,-36-2-93 0 0,1 1-1 0 0,-1 1 1 0 0,0 0-1 0 0,15 8 0 0 0,60 33-2244 0 0,-91-46 2464 0 0,18 12-740 0 0,-1 0 1 0 0,0 1-1 0 0,15 15 1 0 0,-10-7 9 0 0,-11-11 346 0 0,20 16 1 0 0,-17-17 382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1.240"/>
    </inkml:context>
    <inkml:brush xml:id="br0">
      <inkml:brushProperty name="width" value="0.1" units="cm"/>
      <inkml:brushProperty name="height" value="0.1" units="cm"/>
      <inkml:brushProperty name="color" value="#E71224"/>
    </inkml:brush>
  </inkml:definitions>
  <inkml:trace contextRef="#ctx0" brushRef="#br0">96 425 3817 0 0,'-16'6'4351'0'0,"7"-2"-3628"0"0,17-3 429 0 0,42-4-2193 0 0,-31 3 913 0 0,1-2 1 0 0,-1 0 0 0 0,1-1-1 0 0,-1-1 1 0 0,0-1-1 0 0,22-9 1 0 0,-1 0-109 0 0,-24 9 199 0 0,26-12 0 0 0,-30 12 74 0 0,-5 2-6 0 0,0-1-1 0 0,0 0 1 0 0,0 0-1 0 0,-1 0 1 0 0,10-9-1 0 0,-11 9 58 0 0,26-30 1270 0 0,-30 32-1174 0 0,1 0 0 0 0,-1 1 0 0 0,0-1 0 0 0,0 0 1 0 0,1 0-1 0 0,-1 1 0 0 0,-1-1 0 0 0,1 0 0 0 0,0 0 0 0 0,0 0 0 0 0,-1 0 0 0 0,1 0 1 0 0,-1-1-1 0 0,1 1 0 0 0,-1 0 0 0 0,0-3 0 0 0,0-12 957 0 0,1 11-812 0 0,-1-1 0 0 0,0 1 0 0 0,-1-1 0 0 0,1 1 0 0 0,-1-1-1 0 0,-4-10 1 0 0,1 6-167 0 0,0 0-1 0 0,-1 0 1 0 0,0 1-1 0 0,-1 0 0 0 0,-8-10 1 0 0,9 12-112 0 0,-1 0 0 0 0,-1 1 0 0 0,1 0 0 0 0,-1 0 0 0 0,-1 0 0 0 0,1 1 0 0 0,-1 0 0 0 0,-14-8 0 0 0,4 5-4 0 0,7 2 3 0 0,-1 1 1 0 0,-20-7 0 0 0,29 12-47 0 0,0 0 0 0 0,0 1-1 0 0,0-1 1 0 0,0 1 0 0 0,1-1-1 0 0,-1 1 1 0 0,0 0-1 0 0,-1 0 1 0 0,1 0 0 0 0,1 0-1 0 0,-1 1 1 0 0,0-1 0 0 0,0 1-1 0 0,0 0 1 0 0,0 0 0 0 0,-5 2-1 0 0,4-1-16 0 0,0 0-1 0 0,0-1 0 0 0,-1 0 0 0 0,1 1 0 0 0,0-2 0 0 0,0 1 0 0 0,-8 0 0 0 0,7-1-6 0 0,0 1-1 0 0,1-1 1 0 0,-1 1-1 0 0,0 0 0 0 0,1 0 1 0 0,-1 0-1 0 0,-6 4 0 0 0,-5 5-184 0 0,1 1-1 0 0,0 1 1 0 0,-19 19-1 0 0,12-11-27 0 0,17-16 174 0 0,1 1 0 0 0,0 0 1 0 0,0 0-1 0 0,0 0 0 0 0,1 1 0 0 0,-1-1 0 0 0,1 1 0 0 0,1 0 1 0 0,-1-1-1 0 0,1 1 0 0 0,-2 10 0 0 0,-1 7-375 0 0,-3 43 0 0 0,5-36 244 0 0,1 5 32 0 0,1 0 1 0 0,2-1-1 0 0,1 1 0 0 0,12 54 1 0 0,-9-62 35 0 0,2-1 0 0 0,13 34 0 0 0,-14-45 85 0 0,1 0 1 0 0,0-1-1 0 0,1 0 1 0 0,1 0 0 0 0,12 14-1 0 0,-12-16-41 0 0,1-1 1 0 0,1 0-1 0 0,0-1 0 0 0,0 0 1 0 0,1 0-1 0 0,0-1 0 0 0,1-1 1 0 0,0 0-1 0 0,0-1 0 0 0,1-1 1 0 0,0 0-1 0 0,0 0 0 0 0,0-2 1 0 0,1 1-1 0 0,-1-2 0 0 0,1 0 1 0 0,0-1-1 0 0,27 1 0 0 0,-20-3-236 0 0,0-1-1 0 0,0-1 0 0 0,0-1 1 0 0,0-1-1 0 0,-1-1 0 0 0,0 0 1 0 0,0-2-1 0 0,29-13 1 0 0,1-2-968 0 0,-32 15 758 0 0,0-2 0 0 0,0 0 0 0 0,-1-1 0 0 0,25-17 0 0 0,-23 10-442 0 0,0-1 0 0 0,-2 0 0 0 0,0-2 1 0 0,28-38-1 0 0,-29 34 872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0.905"/>
    </inkml:context>
    <inkml:brush xml:id="br0">
      <inkml:brushProperty name="width" value="0.1" units="cm"/>
      <inkml:brushProperty name="height" value="0.1" units="cm"/>
      <inkml:brushProperty name="color" value="#E71224"/>
    </inkml:brush>
  </inkml:definitions>
  <inkml:trace contextRef="#ctx0" brushRef="#br0">27 194 9674 0 0,'0'-1'143'0'0,"-1"1"1"0"0,1 0-1 0 0,-1-1 0 0 0,0 1 0 0 0,1 0 1 0 0,-1 0-1 0 0,1-1 0 0 0,-1 1 0 0 0,0 0 1 0 0,1 0-1 0 0,-1 0 0 0 0,0 0 0 0 0,1 0 1 0 0,-1 0-1 0 0,0 0 0 0 0,1 0 0 0 0,-1 0 1 0 0,1 0-1 0 0,-1 0 0 0 0,0 0 0 0 0,0 1 1 0 0,2 0-90 0 0,7-3-165 0 0,6-6 103 0 0,1 2-264 0 0,-12 5 6 0 0,-3 1 256 0 0,0 0-1 0 0,0 0 0 0 0,0 0 0 0 0,0 0 1 0 0,0 0-1 0 0,1 0 0 0 0,-1 0 0 0 0,0 0 0 0 0,0 0 1 0 0,0 0-1 0 0,0 0 0 0 0,0 0 0 0 0,0 0 1 0 0,0-1-1 0 0,0 1 0 0 0,0 0 0 0 0,0 0 1 0 0,1 0-1 0 0,-1 0 0 0 0,0 0 0 0 0,0 0 1 0 0,0 0-1 0 0,0 0 0 0 0,0 0 0 0 0,0 0 0 0 0,0 1 1 0 0,0-1-1 0 0,0 0 0 0 0,1 0 0 0 0,-1 0 1 0 0,0 0-1 0 0,0 0 0 0 0,0 0 0 0 0,0 0 1 0 0,0 0-1 0 0,0 0 0 0 0,0 0 0 0 0,0 0 1 0 0,0 0-1 0 0,0 0 0 0 0,0 0 0 0 0,0 0 0 0 0,0 0 1 0 0,1 1-1 0 0,-1-1 0 0 0,0 0 0 0 0,0 0 1 0 0,0 0-1 0 0,0 0 0 0 0,2 2-246 0 0,-1 0-158 0 0,-2 2 34 0 0,1-2 301 0 0,0-1 1 0 0,0 1-1 0 0,0-1 1 0 0,0 1 0 0 0,0 0-1 0 0,1-1 1 0 0,-1 1-1 0 0,0-1 1 0 0,1 1 0 0 0,-1-1-1 0 0,1 0 1 0 0,1 3-1 0 0,-2-3 87 0 0,0-1-7 0 0,0 0 0 0 0,0 0 1 0 0,0 1-1 0 0,0-1 0 0 0,0 0 0 0 0,0 0 0 0 0,0 0 0 0 0,0 1 1 0 0,0-1-1 0 0,1 0 0 0 0,-1 0 0 0 0,0 0 0 0 0,0 1 0 0 0,0-1 0 0 0,0 0 1 0 0,0 0-1 0 0,0 0 0 0 0,0 0 0 0 0,0 0 0 0 0,0 1 0 0 0,1-1 1 0 0,-1 0-1 0 0,0 0 0 0 0,0 0 0 0 0,0 0 0 0 0,0 0 0 0 0,0 1 1 0 0,1-1-1 0 0,-1 0 0 0 0,0 0 0 0 0,0 0 0 0 0,0 0 0 0 0,0 0 1 0 0,1 0-1 0 0,-1 0 0 0 0,0 0 0 0 0,0 0 0 0 0,9-2 216 0 0,6-7 222 0 0,-15 9-432 0 0,1-1 48 0 0,1-1 1 0 0,-1 1 0 0 0,1 0 0 0 0,-1-1 0 0 0,0 1 0 0 0,1-1 0 0 0,-1 0 0 0 0,0 1 0 0 0,0-1 0 0 0,0 0 0 0 0,0 0 0 0 0,-1 0 0 0 0,1 0-1 0 0,0 1 1 0 0,-1-1 0 0 0,1 0 0 0 0,-1 0 0 0 0,0 0 0 0 0,0 0 0 0 0,1 0 0 0 0,-1 0 0 0 0,-1-1 0 0 0,1 1 0 0 0,0 0 0 0 0,0 0 0 0 0,-2-2 0 0 0,2 1 16 0 0,-1-1 0 0 0,1 1 0 0 0,-1 0 0 0 0,0 0 0 0 0,0 0 0 0 0,-1 0 0 0 0,1 0 0 0 0,-1 0 0 0 0,1 0 0 0 0,-1 1 0 0 0,-2-3 0 0 0,-9-14 238 0 0,12 15-285 0 0,-1 1 0 0 0,0-1 1 0 0,-1 1-1 0 0,1 0 0 0 0,-3-3 0 0 0,-3-6-19 0 0,7 10-16 0 0,0 0 0 0 0,-1 0 0 0 0,1 0 0 0 0,0 0 0 0 0,-1 1 0 0 0,1-1 0 0 0,-3-2-1 0 0,-11-10-144 0 0,12 11 72 0 0,0 0 0 0 0,0 0 0 0 0,0 1 0 0 0,-1-1 0 0 0,-3-2 0 0 0,6 5 71 0 0,1 0-1 0 0,0 0 0 0 0,0 0 0 0 0,0 0 0 0 0,-1 0 1 0 0,1 0-1 0 0,0 0 0 0 0,0 0 0 0 0,0 0 1 0 0,-1 0-1 0 0,1 0 0 0 0,0 0 0 0 0,0 0 1 0 0,0 0-1 0 0,0-1 0 0 0,-1 1 0 0 0,1 0 1 0 0,0 0-1 0 0,0 0 0 0 0,0 0 0 0 0,0 0 1 0 0,0 0-1 0 0,-1-1 0 0 0,1 1 0 0 0,0 0 1 0 0,0 0-1 0 0,0 0 0 0 0,0 0 0 0 0,0-1 0 0 0,0 1 1 0 0,0 0-1 0 0,0 0 0 0 0,0 0 0 0 0,0-1 1 0 0,0 1-1 0 0,-1 0 0 0 0,1 0 0 0 0,0 0 1 0 0,0 0-1 0 0,0-1 0 0 0,1 1 0 0 0,-1 0 1 0 0,0 0-1 0 0,0 0 0 0 0,0-1 0 0 0,0 1 1 0 0,0 0-1 0 0,0 0 0 0 0,0 0 0 0 0,0-1 0 0 0,0 1 1 0 0,0 0-1 0 0,0 0 0 0 0,1 0 0 0 0,-1 0 1 0 0,0 0-1 0 0,0-1 0 0 0,1 1-28 0 0,-1 0 0 0 0,0 0 0 0 0,1 0-1 0 0,-1-1 1 0 0,1 1 0 0 0,-1 0 0 0 0,0 0-1 0 0,1 0 1 0 0,-1 0 0 0 0,1 0 0 0 0,-1 0 0 0 0,1 0-1 0 0,-1 0 1 0 0,0 0 0 0 0,1 0 0 0 0,-1 0 0 0 0,1 1-1 0 0,-1-1 1 0 0,0 0 0 0 0,1 0 0 0 0,-1 0 0 0 0,0 0-1 0 0,1 1 1 0 0,-1-1 0 0 0,1 0 0 0 0,-1 1 0 0 0,14 23-1657 0 0,-6-12 1754 0 0,-5-9-26 0 0,0 1 0 0 0,-1 0-1 0 0,1 0 1 0 0,-1 0-1 0 0,0 0 1 0 0,3 8 0 0 0,-4-7 0 0 0,1 1 1 0 0,1-1-1 0 0,-1 0 1 0 0,1 0-1 0 0,6 9 1 0 0,-5-10 1 0 0,-1 1-1 0 0,0 0 1 0 0,0 1 0 0 0,0-1 0 0 0,-1 0 0 0 0,3 7 0 0 0,3 16 115 0 0,25 53-1 0 0,3 9-31 0 0,17 102-15 0 0,-17-58-87 0 0,-24-78 9 0 0,0 3-14 0 0,-5-28-26 0 0,-6-24-73 0 0,0 1 1 0 0,1-1-1 0 0,0 0 0 0 0,5 11 1 0 0,0 8-729 0 0,-6-17-2744 0 0,-18-21-1346 0 0,9 9 4815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1.600"/>
    </inkml:context>
    <inkml:brush xml:id="br0">
      <inkml:brushProperty name="width" value="0.1" units="cm"/>
      <inkml:brushProperty name="height" value="0.1" units="cm"/>
      <inkml:brushProperty name="color" value="#E71224"/>
    </inkml:brush>
  </inkml:definitions>
  <inkml:trace contextRef="#ctx0" brushRef="#br0">265 120 9714 0 0,'-19'5'5239'0'0,"16"-5"-5134"0"0,0 0-1 0 0,1 1 0 0 0,-1-1 1 0 0,0 1-1 0 0,1 0 1 0 0,-1 0-1 0 0,0 0 0 0 0,1 0 1 0 0,0 1-1 0 0,-1-1 1 0 0,-3 4-1 0 0,-11 11 593 0 0,6-5-819 0 0,0-1-1 0 0,1 2 0 0 0,0-1 1 0 0,-14 22-1 0 0,7-5-435 0 0,11-19 331 0 0,0 0 0 0 0,1 0-1 0 0,0 1 1 0 0,-5 12 0 0 0,2 3 22 0 0,-47 162-732 0 0,49-162 768 0 0,2 1 1 0 0,1 0 0 0 0,1 0 0 0 0,1 0-1 0 0,4 39 1 0 0,-2-49-46 0 0,1 0 0 0 0,1-1 0 0 0,0 1 0 0 0,1 0 1 0 0,0-1-1 0 0,1 1 0 0 0,14 26 0 0 0,-12-29-99 0 0,1-1 0 0 0,1 0 0 0 0,0-1 0 0 0,0 1 1 0 0,18 15-1 0 0,-20-21 241 0 0,0 0 1 0 0,1-1 0 0 0,0 0 0 0 0,0 0-1 0 0,0-1 1 0 0,1 0 0 0 0,-1 0 0 0 0,1 0-1 0 0,16 3 1 0 0,-8-4 70 0 0,-1-1 0 0 0,1-1 0 0 0,0 0 0 0 0,0-1 0 0 0,0 0-1 0 0,-1-2 1 0 0,21-4 0 0 0,-10 0 78 0 0,0-1 0 0 0,0-2 0 0 0,40-18 0 0 0,-46 16-67 0 0,0-1 1 0 0,-1-1-1 0 0,0-1 0 0 0,34-32 1 0 0,-35 28-65 0 0,-2-1-1 0 0,0 0 1 0 0,20-33 0 0 0,34-69-847 0 0,-55 92 559 0 0,21-42-824 0 0,-4-1 0 0 0,-3-2 1 0 0,-3-1-1 0 0,-3-1 1 0 0,19-114-1 0 0,-32 138 1134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1.836"/>
    </inkml:context>
    <inkml:brush xml:id="br0">
      <inkml:brushProperty name="width" value="0.1" units="cm"/>
      <inkml:brushProperty name="height" value="0.1" units="cm"/>
      <inkml:brushProperty name="color" value="#E71224"/>
    </inkml:brush>
  </inkml:definitions>
  <inkml:trace contextRef="#ctx0" brushRef="#br0">60 151 8 0 0,'-3'-46'803'0'0,"3"36"-156"0"0,0 0 0 0 0,-1 1 1 0 0,0-1-1 0 0,0 0 0 0 0,-1 1 0 0 0,0-1 0 0 0,-1 1 0 0 0,-4-10 0 0 0,1 10 1675 0 0,6 9-2265 0 0,0 0 0 0 0,-1 0 1 0 0,1 0-1 0 0,0 0 0 0 0,0 0 1 0 0,0 0-1 0 0,0 0 0 0 0,-1 0 1 0 0,1 0-1 0 0,0 0 0 0 0,0 0 1 0 0,0 0-1 0 0,0 0 0 0 0,-1 0 1 0 0,1 0-1 0 0,0 0 0 0 0,0 1 1 0 0,0-1-1 0 0,0 0 0 0 0,-1 0 1 0 0,0 1 343 0 0,1-1-344 0 0,0 0 1 0 0,0 0-1 0 0,0 0 0 0 0,0 0 1 0 0,-8 22 2478 0 0,0 1-1589 0 0,7-22-913 0 0,-1 1 0 0 0,1 0 0 0 0,0 0 0 0 0,0 0 0 0 0,0 0 0 0 0,0 0 0 0 0,0 0-1 0 0,0 0 1 0 0,1 0 0 0 0,-1 0 0 0 0,1 0 0 0 0,-1 0 0 0 0,1 1 0 0 0,0-1 0 0 0,0 0-1 0 0,0 0 1 0 0,0 1 0 0 0,0-1 0 0 0,1 3 0 0 0,54 365-849 0 0,26 63 359 0 0,-31-155 267 0 0,-34-203-568 0 0,66 337-1843 0 0,-65-303 969 0 0,-18-87-1594 0 0,-4-46-1521 0 0,-1 3 4208 0 0,3 3 493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2.045"/>
    </inkml:context>
    <inkml:brush xml:id="br0">
      <inkml:brushProperty name="width" value="0.1" units="cm"/>
      <inkml:brushProperty name="height" value="0.1" units="cm"/>
      <inkml:brushProperty name="color" value="#E71224"/>
    </inkml:brush>
  </inkml:definitions>
  <inkml:trace contextRef="#ctx0" brushRef="#br0">128 93 3929 0 0,'-17'-13'1973'0'0,"0"0"-180"0"0,0 1 0 0 0,-28-15 0 0 0,43 26-1567 0 0,0 0 1 0 0,-1 0-1 0 0,1 0 0 0 0,-1 1 0 0 0,1-1 0 0 0,-1 1 1 0 0,-3-1-1 0 0,5 1-160 0 0,1 0 0 0 0,0 0 0 0 0,-1 0 0 0 0,1 0 1 0 0,-1 0-1 0 0,1 0 0 0 0,0 0 0 0 0,-1 0 0 0 0,1 0 0 0 0,0 0 1 0 0,-1 1-1 0 0,1-1 0 0 0,0 0 0 0 0,-1 0 0 0 0,1 0 0 0 0,0 1 0 0 0,-1-1 1 0 0,1 0-1 0 0,0 0 0 0 0,0 1 0 0 0,-1-1 0 0 0,1 1 0 0 0,-1-1 36 0 0,1 1-1 0 0,0 0 0 0 0,0-1 0 0 0,0 1 1 0 0,0 0-1 0 0,0-1 0 0 0,0 1 1 0 0,0 0-1 0 0,0-1 0 0 0,0 1 1 0 0,1 0-1 0 0,-1-1 0 0 0,0 1 0 0 0,0-1 1 0 0,0 1-1 0 0,1 0 0 0 0,-1-1 1 0 0,1 2-1 0 0,2 7 663 0 0,-3-8-777 0 0,0-1 1 0 0,1 1 0 0 0,-1 0 0 0 0,0 0 0 0 0,0 0-1 0 0,1 0 1 0 0,-1-1 0 0 0,0 1 0 0 0,1 0 0 0 0,-1 0 0 0 0,1 0-1 0 0,-1-1 1 0 0,1 1 0 0 0,-1 0 0 0 0,1-1 0 0 0,0 1 0 0 0,-1-1-1 0 0,1 1 1 0 0,0-1 0 0 0,0 2 0 0 0,29 16-1450 0 0,86 53-205 0 0,-99-63 1655 0 0,-1 0 1 0 0,1-2-1 0 0,0 0 1 0 0,1-1-1 0 0,26 5 1 0 0,-1-5-365 0 0,1-2 0 0 0,0-1 0 0 0,0-3 0 0 0,-1-1 0 0 0,1-3-1 0 0,-1-1 1 0 0,0-2 0 0 0,61-20 0 0 0,-54 13-1549 0 0,-1-3-1 0 0,-1-1 1 0 0,67-39 0 0 0,-77 35 628 0 0,2 0-159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2.571"/>
    </inkml:context>
    <inkml:brush xml:id="br0">
      <inkml:brushProperty name="width" value="0.1" units="cm"/>
      <inkml:brushProperty name="height" value="0.1" units="cm"/>
      <inkml:brushProperty name="color" value="#E71224"/>
    </inkml:brush>
  </inkml:definitions>
  <inkml:trace contextRef="#ctx0" brushRef="#br0">22 21 10658 0 0,'-1'0'164'0'0,"0"1"-1"0"0,1-1 1 0 0,-1 0-1 0 0,0 1 1 0 0,0-1 0 0 0,0 0-1 0 0,0 0 1 0 0,0 0-1 0 0,0 1 1 0 0,0-1-1 0 0,0 0 1 0 0,0-1-1 0 0,0 1 1 0 0,0 0-1 0 0,0 0 1 0 0,0 0-1 0 0,0 0 1 0 0,0-1-1 0 0,-1 0 1 0 0,1-5 342 0 0,8-4-129 0 0,-1 5-48 0 0,-4 7 65 0 0,4 1 222 0 0,-4-4-1095 0 0,-1 1 333 0 0,0 0 0 0 0,0 0 0 0 0,0 0 0 0 0,0 1 0 0 0,0-1 1 0 0,0 0-1 0 0,0 0 0 0 0,0 0 0 0 0,0 1 0 0 0,0-1 0 0 0,0 0 0 0 0,0 1 0 0 0,0-1 0 0 0,0 1 0 0 0,-1-1 0 0 0,1 1 0 0 0,0 0 0 0 0,0-1 0 0 0,0 1 0 0 0,0 1 0 0 0,1 0-64 0 0,-1 1 0 0 0,0-1 0 0 0,0 1 0 0 0,1 0-1 0 0,-2-1 1 0 0,1 1 0 0 0,0 0 0 0 0,0 0 0 0 0,-1 0 0 0 0,0-1 0 0 0,1 1 0 0 0,-1 0 0 0 0,0 0 0 0 0,-1 3 0 0 0,2 10-316 0 0,14 95-2355 0 0,-8-67 1288 0 0,-2 0 0 0 0,0 59 0 0 0,-7-62 787 0 0,-1-1 350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2.779"/>
    </inkml:context>
    <inkml:brush xml:id="br0">
      <inkml:brushProperty name="width" value="0.1" units="cm"/>
      <inkml:brushProperty name="height" value="0.1" units="cm"/>
      <inkml:brushProperty name="color" value="#E71224"/>
    </inkml:brush>
  </inkml:definitions>
  <inkml:trace contextRef="#ctx0" brushRef="#br0">40 25 11370 0 0,'-30'-4'5971'0'0,"29"4"-5952"0"0,1 0 1 0 0,-1 0 0 0 0,1-1-1 0 0,-1 1 1 0 0,0 0 0 0 0,1 0 0 0 0,-1-1-1 0 0,1 1 1 0 0,-1 0 0 0 0,1-1-1 0 0,-1 1 1 0 0,1 0 0 0 0,-1-1 0 0 0,1 1-1 0 0,-1-1 1 0 0,1 1 0 0 0,-1-2-1 0 0,1 2-3 0 0,0-1 0 0 0,0 1 0 0 0,0-1 0 0 0,0 1 0 0 0,0-1-1 0 0,1 1 1 0 0,-1-1 0 0 0,0 1 0 0 0,0-1 0 0 0,0 1-1 0 0,1 0 1 0 0,-1-1 0 0 0,0 1 0 0 0,0-1 0 0 0,1 1 0 0 0,-1-1-1 0 0,0 1 1 0 0,1 0 0 0 0,-1-1 0 0 0,1 1 0 0 0,-1 0-1 0 0,0 0 1 0 0,1-1 0 0 0,-1 1 0 0 0,1 0 0 0 0,0-1 0 0 0,0 1-76 0 0,-1 0 1 0 0,1-1 0 0 0,0 1-1 0 0,-1 0 1 0 0,1-1 0 0 0,0 1 0 0 0,0 0-1 0 0,-1 0 1 0 0,1 0 0 0 0,0 0 0 0 0,0 0-1 0 0,0 0 1 0 0,-1 0 0 0 0,1 0 0 0 0,0 0-1 0 0,0 0 1 0 0,-1 0 0 0 0,1 0 0 0 0,0 1-1 0 0,0-1 1 0 0,-1 0 0 0 0,1 0 0 0 0,0 1-1 0 0,-1-1 1 0 0,2 1 0 0 0,17 16-3241 0 0,-15-13 2825 0 0,11 9-1917 0 0,0 0-1 0 0,2-1 1 0 0,33 19 0 0 0,-19-13 237 0 0,-12-7 1080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3.162"/>
    </inkml:context>
    <inkml:brush xml:id="br0">
      <inkml:brushProperty name="width" value="0.1" units="cm"/>
      <inkml:brushProperty name="height" value="0.1" units="cm"/>
      <inkml:brushProperty name="color" value="#E71224"/>
    </inkml:brush>
  </inkml:definitions>
  <inkml:trace contextRef="#ctx0" brushRef="#br0">76 169 3457 0 0,'-1'5'406'0'0,"0"-1"1"0"0,0 1 0 0 0,0-1 0 0 0,0 1 0 0 0,1 5-1 0 0,-11 123 1271 0 0,5-78-1496 0 0,3-39-101 0 0,0 0 0 0 0,-11 28 0 0 0,12-38-56 0 0,-30 64 752 0 0,32-69-764 0 0,0-1-16 0 0,1-3-37 0 0,0 0 0 0 0,1 0 0 0 0,-1 1 0 0 0,1-1 0 0 0,2-3-1 0 0,-1 2 20 0 0,0 0-1 0 0,0 0 0 0 0,-1 0 1 0 0,0 0-1 0 0,3-8 0 0 0,10-16-86 0 0,33-31-236 0 0,-6 9 209 0 0,-4-1 182 0 0,27-34 177 0 0,-23 29-56 0 0,-30 38-156 0 0,0 2 0 0 0,2-1 0 0 0,15-14 0 0 0,-24 26-6 0 0,10-9-72 0 0,26-18 1 0 0,-35 27 86 0 0,0 2 0 0 0,1-1 0 0 0,0 1 0 0 0,-1 0 0 0 0,1 0 0 0 0,0 1 0 0 0,15-3 0 0 0,-19 5 23 0 0,1-1-1 0 0,-1 2 1 0 0,1-1 0 0 0,0 0 0 0 0,-1 1 0 0 0,1-1 0 0 0,-1 1-1 0 0,0 0 1 0 0,1 0 0 0 0,-1 1 0 0 0,0-1 0 0 0,1 1-1 0 0,-1-1 1 0 0,0 1 0 0 0,0 0 0 0 0,0 0 0 0 0,5 5 0 0 0,12 11 49 0 0,-16-15-96 0 0,1 0 1 0 0,-1 1 0 0 0,0 0 0 0 0,0 0 0 0 0,6 8 0 0 0,8 14-57 0 0,32 54-139 0 0,-31-47 168 0 0,-8-15 28 0 0,-1 0 1 0 0,13 35 0 0 0,-1 1-133 0 0,-14-37-137 0 0,-1 0-1 0 0,7 28 0 0 0,-12-37-151 0 0,1 0 0 0 0,0 0 0 0 0,0-1 0 0 0,1 1 0 0 0,0 0 0 0 0,8 11 0 0 0,-10-17-71 0 0,1 0 0 0 0,-1 0 0 0 0,1 0 0 0 0,-1 0 0 0 0,1-1-1 0 0,0 1 1 0 0,0-1 0 0 0,0 0 0 0 0,5 2 0 0 0,-5-8 486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3.410"/>
    </inkml:context>
    <inkml:brush xml:id="br0">
      <inkml:brushProperty name="width" value="0.1" units="cm"/>
      <inkml:brushProperty name="height" value="0.1" units="cm"/>
      <inkml:brushProperty name="color" value="#E71224"/>
    </inkml:brush>
  </inkml:definitions>
  <inkml:trace contextRef="#ctx0" brushRef="#br0">26 139 6489 0 0,'-4'-12'1564'0'0,"-13"-44"1934"0"0,16 47-2870 0 0,0 0-1 0 0,-1-14 1 0 0,2 18-194 0 0,0-11 278 0 0,0 16-637 0 0,0 0 0 0 0,0-1 0 0 0,0 1 1 0 0,0 0-1 0 0,0-1 0 0 0,0 1 0 0 0,0 0 0 0 0,0-1 0 0 0,0 1 0 0 0,0-1 0 0 0,1 1 0 0 0,-1 0 0 0 0,0 0 1 0 0,0-1-1 0 0,0 1 0 0 0,0 0 0 0 0,1-1 0 0 0,-1 1 0 0 0,0 0 0 0 0,0 0 0 0 0,1-1 0 0 0,-1 1 0 0 0,0 0 0 0 0,0 0 1 0 0,1-1-1 0 0,-1 1 0 0 0,0 0 0 0 0,1 0 0 0 0,-1 0 0 0 0,0 0 0 0 0,1-1 0 0 0,-1 1 0 0 0,2 1 25 0 0,-1-1 0 0 0,0 1 0 0 0,0-1 0 0 0,0 1 0 0 0,0-1 0 0 0,0 1 0 0 0,0 0 0 0 0,0 0 0 0 0,0-1 0 0 0,0 1 0 0 0,0 0 0 0 0,0 0 0 0 0,0 0 0 0 0,0 0 0 0 0,-1 0 0 0 0,1 0 0 0 0,0 0 0 0 0,-1 0 0 0 0,1 1 0 0 0,-1-1 0 0 0,1 0 0 0 0,-1 2-1 0 0,12 36-1268 0 0,-11-34 930 0 0,3 7-102 0 0,1 0 1 0 0,0 1-1 0 0,13 21 0 0 0,-10-20 155 0 0,12 29-1 0 0,-2 8 33 0 0,46 148-571 0 0,9 150-1554 0 0,-27-138 769 0 0,-11-60 157 0 0,-4-23-1511 0 0,-4-44 1777 0 0,-25-80 802 0 0,0 1-1 0 0,0-1 1 0 0,1 1-1 0 0,0-1 1 0 0,5 7-1 0 0,4 5-2494 0 0,-12-16 2737 0 0,0 0 0 0 0,1 0-1 0 0,-1 0 1 0 0,0 1-1 0 0,0-1 1 0 0,0 0 0 0 0,0 0-1 0 0,0 0 1 0 0,1 0 0 0 0,-1 1-1 0 0,0-1 1 0 0,0 0-1 0 0,0 0 1 0 0,1 0 0 0 0,-1 0-1 0 0,0 0 1 0 0,0 0 0 0 0,0 0-1 0 0,1 0 1 0 0,-1 1-1 0 0,0-1 1 0 0,0 0 0 0 0,0 0-1 0 0,1 0 1 0 0,-1 0 0 0 0,0 0-1 0 0,0 0 1 0 0,1 0-1 0 0,-1 0 1 0 0,0 0 0 0 0,0 0-1 0 0,1-1 1 0 0,-1 1 0 0 0,0 0-1 0 0,0 0 1 0 0,0 0-1 0 0,1 0 1 0 0,-1-5-49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3.960"/>
    </inkml:context>
    <inkml:brush xml:id="br0">
      <inkml:brushProperty name="width" value="0.1" units="cm"/>
      <inkml:brushProperty name="height" value="0.1" units="cm"/>
      <inkml:brushProperty name="color" value="#E71224"/>
    </inkml:brush>
  </inkml:definitions>
  <inkml:trace contextRef="#ctx0" brushRef="#br0">321 573 3809 0 0,'-68'-67'4361'0'0,"-61"-62"-311"0"0,27 8 385 0 0,93 109-3896 0 0,4 7-293 0 0,5 4-215 0 0,-1 1 0 0 0,1 0 0 0 0,-1-1 0 0 0,1 0 0 0 0,-1 1 0 0 0,1-1 0 0 0,-1 1 0 0 0,1-1-1 0 0,-1 0 1 0 0,1 1 0 0 0,-1-1 0 0 0,1 0 0 0 0,0 1 0 0 0,0-1 0 0 0,-1 0 0 0 0,1 1 0 0 0,0-1 0 0 0,0 0-1 0 0,0 0 1 0 0,0 1 0 0 0,0-1 0 0 0,0 0 0 0 0,0 0 0 0 0,0 1 0 0 0,0-1 0 0 0,0 0 0 0 0,0 0 0 0 0,0 1 0 0 0,1-1-1 0 0,-1 0 1 0 0,1-1 0 0 0,-1 2-27 0 0,0 0-1 0 0,0 0 1 0 0,1 0 0 0 0,-1-1-1 0 0,0 1 1 0 0,1 0-1 0 0,-1 0 1 0 0,0 0 0 0 0,1 0-1 0 0,-1-1 1 0 0,0 1-1 0 0,1 0 1 0 0,-1 0-1 0 0,0 0 1 0 0,1 0 0 0 0,-1 0-1 0 0,0 0 1 0 0,1 0-1 0 0,-1 0 1 0 0,1 0-1 0 0,-1 0 1 0 0,0 0 0 0 0,1 0-1 0 0,-1 0 1 0 0,0 1-1 0 0,1-1 1 0 0,-1 0 0 0 0,1 0-1 0 0,14 6-636 0 0,-7-2 119 0 0,12 1-245 0 0,1-1-1 0 0,0 0 0 0 0,39 1 0 0 0,24 3 491 0 0,9 2 67 0 0,-36-6 34 0 0,-13 1 44 0 0,0-3 0 0 0,74-6 0 0 0,-60 0 76 0 0,-24 1 61 0 0,67-12 0 0 0,78-34 104 0 0,-172 47-5 0 0,0-1-1 0 0,0 1 1 0 0,0-1 0 0 0,-1-1-1 0 0,1 1 1 0 0,-1-1 0 0 0,9-7-1 0 0,-16 11-44 0 0,1 0-1 0 0,0 0 0 0 0,-1 0 0 0 0,1 0 0 0 0,0 0 0 0 0,-1-1 1 0 0,1 1-1 0 0,0 0 0 0 0,-1 0 0 0 0,1 0 0 0 0,-1 0 0 0 0,1 0 1 0 0,0 1-1 0 0,-1-1 0 0 0,1 0 0 0 0,0 0 0 0 0,-1 0 0 0 0,1 0 0 0 0,0 0 1 0 0,-1 0-1 0 0,1 0 0 0 0,0 1 0 0 0,-1-1 0 0 0,1 0 0 0 0,0 0 1 0 0,0 1-1 0 0,-1-1 0 0 0,1 0 0 0 0,0 0 0 0 0,0 1 0 0 0,-1-1 1 0 0,1 0-1 0 0,0 1 0 0 0,0-1 0 0 0,-1 1 0 0 0,1-1-33 0 0,0 0 0 0 0,0 1 0 0 0,-1-1 1 0 0,1 0-1 0 0,0 0 0 0 0,-1 1 0 0 0,1-1 0 0 0,0 0 0 0 0,0 0 0 0 0,-1 0 0 0 0,1 1 0 0 0,-1-1 0 0 0,1 0 0 0 0,0 0 0 0 0,-1 0 0 0 0,1 0 1 0 0,0 0-1 0 0,-1 0 0 0 0,1 0 0 0 0,-1 0 0 0 0,0 0-11 0 0,1 0 0 0 0,0 0 0 0 0,-1 0 1 0 0,1 0-1 0 0,0 0 0 0 0,-1 0 0 0 0,1 0 1 0 0,0 1-1 0 0,-1-1 0 0 0,1 0 0 0 0,0 0 0 0 0,0 0 1 0 0,-1 0-1 0 0,1 0 0 0 0,0 0 0 0 0,-1 1 0 0 0,1-1 1 0 0,0 0-1 0 0,0 0 0 0 0,-1 1 0 0 0,1-1 0 0 0,0 0 1 0 0,0 0-1 0 0,0 1 0 0 0,-1-1 0 0 0,1 0 0 0 0,0 0 1 0 0,0 1-1 0 0,0-1 0 0 0,0 1 0 0 0,-2 2-99 0 0,1-1 0 0 0,-1 1 0 0 0,0 0-1 0 0,1-1 1 0 0,-1 1 0 0 0,0-1 0 0 0,0 1-1 0 0,-4 2 1 0 0,3-2-32 0 0,0 0 0 0 0,0-1-1 0 0,1 1 1 0 0,-1 1 0 0 0,-2 3-1 0 0,5-4-31 0 0,0 0 0 0 0,-1 0 0 0 0,1 0 1 0 0,0 0-1 0 0,0 1 0 0 0,1-1 0 0 0,-1 0 0 0 0,1 0 0 0 0,-1 0 0 0 0,2 3 0 0 0,1 6-90 0 0,-1 5-75 0 0,-1 1 53 0 0,2 0-1 0 0,0 0 1 0 0,6 20 0 0 0,-3-22 112 0 0,-2-2-46 0 0,0-1-1 0 0,2 0 0 0 0,12 24 1 0 0,-1-7-61 0 0,-12-21 74 0 0,0 0 1 0 0,0-1 0 0 0,1 1-1 0 0,11 12 1 0 0,-15-19 147 0 0,-1 0 1 0 0,1-1-1 0 0,0 1 1 0 0,0 0-1 0 0,0-1 1 0 0,0 0-1 0 0,0 1 1 0 0,0-1 0 0 0,0 0-1 0 0,0 0 1 0 0,1 0-1 0 0,-1 0 1 0 0,0-1-1 0 0,1 1 1 0 0,-1 0-1 0 0,0-1 1 0 0,1 0-1 0 0,3 0 1 0 0,0 1 95 0 0,-1-1 1 0 0,1 0 0 0 0,-1-1 0 0 0,1 0-1 0 0,-1 0 1 0 0,1 0 0 0 0,-1 0-1 0 0,0-1 1 0 0,1 0 0 0 0,-1 0-1 0 0,0 0 1 0 0,6-4 0 0 0,2-2 107 0 0,0 0 0 0 0,0-2 1 0 0,14-11-1 0 0,-14 9 197 0 0,0 0 0 0 0,-1-1 0 0 0,0-1 0 0 0,16-24 0 0 0,-23 30-85 0 0,0 0 0 0 0,-1-1-1 0 0,-1 1 1 0 0,0-1-1 0 0,0 1 1 0 0,0-1 0 0 0,-1 0-1 0 0,0 0 1 0 0,-1 0 0 0 0,1-18-1 0 0,-3 17-178 0 0,1 1 0 0 0,-1 0-1 0 0,-1 0 1 0 0,0 0 0 0 0,0 0-1 0 0,-1 0 1 0 0,0 0 0 0 0,-1 0-1 0 0,0 1 1 0 0,0-1 0 0 0,-1 1-1 0 0,0 0 1 0 0,0 1 0 0 0,0-1-1 0 0,-1 1 1 0 0,-1 0 0 0 0,1 1 0 0 0,-8-7-1 0 0,-17-16-11 0 0,18 16-29 0 0,0 1-1 0 0,0 0 1 0 0,-20-12 0 0 0,19 15-73 0 0,0 1 1 0 0,-1 1-1 0 0,0 0 1 0 0,0 1-1 0 0,-22-6 1 0 0,18 7-357 0 0,-1 1 1 0 0,0 2-1 0 0,0 0 1 0 0,0 1-1 0 0,-30 2 1 0 0,39 1-217 0 0,1 1 0 0 0,-1 0 0 0 0,1 0 0 0 0,0 1 0 0 0,0 1 0 0 0,1 0 0 0 0,-18 12 0 0 0,19-12-6 0 0,0-1-157 0 0,2 1 1 0 0,-1 1 0 0 0,1-1 0 0 0,-1 1-1 0 0,1 0 1 0 0,1 0 0 0 0,-8 12 0 0 0,-29 53-4597 0 0,41-68 5182 0 0,-13 24-1431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4.499"/>
    </inkml:context>
    <inkml:brush xml:id="br0">
      <inkml:brushProperty name="width" value="0.1" units="cm"/>
      <inkml:brushProperty name="height" value="0.1" units="cm"/>
      <inkml:brushProperty name="color" value="#E71224"/>
    </inkml:brush>
  </inkml:definitions>
  <inkml:trace contextRef="#ctx0" brushRef="#br0">417 210 13067 0 0,'-1'0'182'0'0,"0"0"0"0"0,1-1-1 0 0,-1 1 1 0 0,0 0 0 0 0,0 0 0 0 0,1-1 0 0 0,-1 1 0 0 0,1-1 0 0 0,-1 1 0 0 0,0 0 0 0 0,1-1-1 0 0,-1 1 1 0 0,1-1 0 0 0,-1 0 0 0 0,1 1 0 0 0,-1-1 0 0 0,1 1 0 0 0,-1-1 0 0 0,1 0 0 0 0,0 1-1 0 0,-1-1 1 0 0,1 0 0 0 0,0 1 0 0 0,0-1 0 0 0,-1 0 0 0 0,1 0 0 0 0,-5-23-1038 0 0,5 22 1072 0 0,-2-25-130 0 0,2 22 7 0 0,0-1 1 0 0,-1 1 0 0 0,1-1-1 0 0,-1 1 1 0 0,0 0 0 0 0,-1-1 0 0 0,1 1-1 0 0,-1 0 1 0 0,0 0 0 0 0,0 0-1 0 0,-6-9 1 0 0,3 8-111 0 0,0 0 0 0 0,0 0-1 0 0,-1 1 1 0 0,1 0 0 0 0,-1 0 0 0 0,-1 0 0 0 0,1 1-1 0 0,-1 0 1 0 0,1 0 0 0 0,-1 1 0 0 0,0-1 0 0 0,0 2-1 0 0,-1-1 1 0 0,1 1 0 0 0,0 0 0 0 0,-1 0 0 0 0,0 1-1 0 0,-12-1 1 0 0,18 3-31 0 0,0-1 0 0 0,0 1 0 0 0,0 0 0 0 0,0 0 0 0 0,0 0 0 0 0,0 0 0 0 0,0 0 0 0 0,1 0 0 0 0,-1 0 0 0 0,0 0-1 0 0,1 1 1 0 0,-1-1 0 0 0,1 1 0 0 0,-1-1 0 0 0,1 1 0 0 0,-3 3 0 0 0,2-2-29 0 0,0 0 0 0 0,-1-1 1 0 0,1 1-1 0 0,-1-1 0 0 0,1 0 0 0 0,-6 3 0 0 0,0 0-81 0 0,0 0 0 0 0,1 0 0 0 0,-1 0 0 0 0,1 1-1 0 0,0 0 1 0 0,0 1 0 0 0,1-1 0 0 0,0 1 0 0 0,0 1 0 0 0,-5 8-1 0 0,-4 9-320 0 0,-22 51-1 0 0,34-70 460 0 0,-4 12-139 0 0,1 1 0 0 0,0-1 0 0 0,-6 38 0 0 0,0 60-323 0 0,10-87 392 0 0,-1 3-272 0 0,3 1 1 0 0,0-1 0 0 0,10 60 0 0 0,-7-73 83 0 0,1 0 0 0 0,1 0 0 0 0,1-1 0 0 0,1 0 0 0 0,1 0 0 0 0,0-1 0 0 0,20 31 0 0 0,-24-43 186 0 0,0 1 0 0 0,0-1 0 0 0,1 0-1 0 0,0 0 1 0 0,0 0 0 0 0,0-1 0 0 0,1 0 0 0 0,0 0 0 0 0,-1 0-1 0 0,1-1 1 0 0,1 0 0 0 0,6 3 0 0 0,-4-3-22 0 0,0 0-1 0 0,1-1 0 0 0,-1 0 1 0 0,1-1-1 0 0,-1 0 1 0 0,1-1-1 0 0,-1 1 1 0 0,11-2-1 0 0,-2-2-179 0 0,0 0-1 0 0,-1-1 1 0 0,1 0-1 0 0,-1-2 1 0 0,0 0-1 0 0,0-1 0 0 0,0-1 1 0 0,27-17-1 0 0,63-53-3172 0 0,-99 72 3191 0 0,24-18-363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5.448"/>
    </inkml:context>
    <inkml:brush xml:id="br0">
      <inkml:brushProperty name="width" value="0.1" units="cm"/>
      <inkml:brushProperty name="height" value="0.1" units="cm"/>
      <inkml:brushProperty name="color" value="#E71224"/>
    </inkml:brush>
  </inkml:definitions>
  <inkml:trace contextRef="#ctx0" brushRef="#br0">79 1365 10634 0 0,'-7'1'827'0'0,"0"1"-1"0"0,1 0 1 0 0,-8 4-1 0 0,-9 2-223 0 0,21-8-615 0 0,1 1 0 0 0,-1 0-1 0 0,1-1 1 0 0,-1 1 0 0 0,1 0-1 0 0,-1 0 1 0 0,1 0 0 0 0,0 0 0 0 0,-1 0-1 0 0,1 0 1 0 0,0 0 0 0 0,0 0 0 0 0,0 1-1 0 0,-2 1 1 0 0,5-2-110 0 0,0 0 1 0 0,0 0-1 0 0,0-1 1 0 0,0 1-1 0 0,0 0 1 0 0,0-1-1 0 0,0 0 0 0 0,0 0 1 0 0,0 1-1 0 0,0-1 1 0 0,3-1-1 0 0,1 1-353 0 0,0 0 0 0 0,0 0 0 0 0,0 0 0 0 0,0 1 0 0 0,10 1 0 0 0,6 2 223 0 0,7-3-16 0 0,-1-1 0 0 0,1-2-1 0 0,0 0 1 0 0,-1-2 0 0 0,0-1 0 0 0,1-1 0 0 0,38-15-1 0 0,-26 8 189 0 0,-23 8 88 0 0,0 0-1 0 0,0-2 1 0 0,0 0-1 0 0,27-16 1 0 0,-2-3 86 0 0,-24 15 215 0 0,-1 0 0 0 0,0-1 0 0 0,31-28 1 0 0,-35 27 170 0 0,-2-1 1 0 0,0-1 0 0 0,0 0-1 0 0,-2 0 1 0 0,15-26 0 0 0,-22 33-293 0 0,1 1 0 0 0,-1-1 1 0 0,-1 1-1 0 0,1-1 1 0 0,-1 0-1 0 0,0 0 0 0 0,-1 0 1 0 0,0 0-1 0 0,-1-1 1 0 0,1 1-1 0 0,-1 0 1 0 0,-1 0-1 0 0,0 0 0 0 0,0 0 1 0 0,-3-11-1 0 0,1 11 3 0 0,-1 0-1 0 0,0 0 0 0 0,0 0 1 0 0,-8-10-1 0 0,-5-8 192 0 0,9 13-151 0 0,0 1-1 0 0,-1-1 1 0 0,-1 1 0 0 0,0 1-1 0 0,-21-18 1 0 0,25 24-160 0 0,-1 1 0 0 0,0-1 0 0 0,0 1 1 0 0,0 1-1 0 0,-1 0 0 0 0,1 0 0 0 0,-1 0 0 0 0,0 1 0 0 0,0 0 0 0 0,1 0 0 0 0,-13 0 1 0 0,17 2-93 0 0,-1 0 0 0 0,1 1 0 0 0,0 0 0 0 0,-1 0 0 0 0,1 0 0 0 0,0 0 0 0 0,0 0 0 0 0,0 0 0 0 0,-5 4 1 0 0,-27 19-165 0 0,17-11 161 0 0,11-7-296 0 0,-1 1 0 0 0,1 1 0 0 0,1-1 0 0 0,0 1 0 0 0,0 0 0 0 0,0 1 0 0 0,-4 8 0 0 0,10-16 312 0 0,-4 6-196 0 0,1 0 0 0 0,0 0 0 0 0,-4 14 0 0 0,-2 5-38 0 0,-6 25-112 0 0,10-32 245 0 0,-4 18 24 0 0,2-1-1 0 0,-4 65 1 0 0,10 74-129 0 0,5-133-142 0 0,16 76 1 0 0,-12-85 135 0 0,1-1 1 0 0,1 0 0 0 0,2 0-1 0 0,1-1 1 0 0,30 49-1 0 0,-36-69 76 0 0,0-1-1 0 0,1 1 1 0 0,0-2-1 0 0,1 1 0 0 0,0-1 1 0 0,16 12-1 0 0,-19-17 125 0 0,0 0 0 0 0,0 0 0 0 0,1-1 1 0 0,0 1-1 0 0,0-2 0 0 0,0 1 0 0 0,0-1 0 0 0,0 0 0 0 0,0 0 0 0 0,0-1 0 0 0,1 0 0 0 0,11 1 0 0 0,-1-3 40 0 0,0-1 0 0 0,-1 0 0 0 0,1-1 0 0 0,-1-1-1 0 0,0 0 1 0 0,19-8 0 0 0,-2-2 163 0 0,61-35 1 0 0,-68 32 63 0 0,-1-1 0 0 0,0-1-1 0 0,-2-2 1 0 0,42-44 0 0 0,-31 25 118 0 0,-3-1 0 0 0,34-54-1 0 0,-27 26 126 0 0,-2-1 0 0 0,45-125 0 0 0,-44 75-153 0 0,26-145-1 0 0,-55 223-285 0 0,2-15 137 0 0,3-63 0 0 0,-5-59 350 0 0,-7 123-421 0 0,-1 20 101 0 0,-2 0-1 0 0,-1 0 0 0 0,-10-54 1 0 0,8 77 73 0 0,0 0 0 0 0,-1 1 0 0 0,0 0 0 0 0,-1 0 0 0 0,-11-17 0 0 0,15 28-272 0 0,2 0 24 0 0,-1 0-1 0 0,1 0 0 0 0,-1 1 0 0 0,1-1 1 0 0,-1 1-1 0 0,0-1 0 0 0,1 0 0 0 0,-1 1 1 0 0,0 0-1 0 0,1-1 0 0 0,-1 1 0 0 0,0-1 0 0 0,0 1 1 0 0,0 0-1 0 0,1-1 0 0 0,-1 1 0 0 0,0 0 1 0 0,0 0-1 0 0,0 0 0 0 0,0 0 0 0 0,1-1 1 0 0,-1 1-1 0 0,0 0 0 0 0,0 1 0 0 0,0-1 1 0 0,0 0-1 0 0,0 0 0 0 0,1 0 0 0 0,-3 1 1 0 0,2-1-30 0 0,0 1 1 0 0,0-1 0 0 0,0 1 0 0 0,-1-1 0 0 0,1 1 0 0 0,0-1-1 0 0,0 1 1 0 0,0 0 0 0 0,0 0 0 0 0,0-1 0 0 0,1 1 0 0 0,-1 0-1 0 0,0 0 1 0 0,0 0 0 0 0,0 0 0 0 0,1 0 0 0 0,-1 0 0 0 0,0 0-1 0 0,1 0 1 0 0,-1 2 0 0 0,2 9-198 0 0,0-11 160 0 0,-1 0-1 0 0,0-1 0 0 0,0 1 0 0 0,1 0 0 0 0,-1 0 1 0 0,0 0-1 0 0,0 0 0 0 0,0-1 0 0 0,0 1 1 0 0,0 0-1 0 0,0 0 0 0 0,0 0 0 0 0,0-1 1 0 0,0 1-1 0 0,0 0 0 0 0,-1 0 0 0 0,1 1 1 0 0,-7 9-477 0 0,6-10 359 0 0,0 0 1 0 0,0 1 0 0 0,0-1-1 0 0,0 0 1 0 0,1 1-1 0 0,-1-1 1 0 0,1 0 0 0 0,-1 1-1 0 0,1-1 1 0 0,-1 1-1 0 0,1-1 1 0 0,-1 1 0 0 0,1-1-1 0 0,0 1 1 0 0,0-1-1 0 0,0 1 1 0 0,0 1 0 0 0,5 115-2252 0 0,-4-54 2142 0 0,-1 180 53 0 0,-1-25 131 0 0,2 165-209 0 0,3-166 27 0 0,0-124 107 0 0,-1-25 79 0 0,15 85-1 0 0,-17-146 23 0 0,0-1-1 0 0,1 0 0 0 0,0-1 0 0 0,1 1 1 0 0,0 0-1 0 0,0 0 0 0 0,0-1 0 0 0,0 0 0 0 0,1 0 1 0 0,0 0-1 0 0,1 0 0 0 0,-1 0 0 0 0,1-1 0 0 0,7 7 1 0 0,-10-11 13 0 0,0 0 1 0 0,-1 0-1 0 0,1 0 1 0 0,0 0 0 0 0,0 0-1 0 0,0 0 1 0 0,0-1-1 0 0,0 1 1 0 0,0 0 0 0 0,0-1-1 0 0,0 0 1 0 0,0 1-1 0 0,0-1 1 0 0,1 0 0 0 0,1 0-1 0 0,1-1 5 0 0,0 0 0 0 0,-1 0-1 0 0,1 0 1 0 0,-1 0 0 0 0,1 0-1 0 0,6-4 1 0 0,0-1 83 0 0,0-1 0 0 0,-1 1 0 0 0,0-2 0 0 0,14-11 0 0 0,-3-3 262 0 0,0 0-1 0 0,-1-1 1 0 0,-2-1 0 0 0,0-1-1 0 0,16-32 1 0 0,-10 13 195 0 0,-3-2 1 0 0,22-64-1 0 0,33-211 454 0 0,-68 278-916 0 0,14-114 199 0 0,-11 71-143 0 0,0-33 247 0 0,-5-147 0 0 0,-7 211-352 0 0,1-120 236 0 0,0 172-220 0 0,0-3 46 0 0,0-1 1 0 0,0 1-1 0 0,0-1 1 0 0,-1 1-1 0 0,0 0 1 0 0,0-1-1 0 0,-1 1 1 0 0,-3-11-1 0 0,5 17-51 0 0,-1 0 0 0 0,1 0-1 0 0,0 0 1 0 0,0-1 0 0 0,0 1 0 0 0,0 0 0 0 0,0 0 0 0 0,0-1-1 0 0,-1 1 1 0 0,1 0 0 0 0,0 0 0 0 0,0 0 0 0 0,0-1 0 0 0,-1 1-1 0 0,1 0 1 0 0,0 0 0 0 0,0 0 0 0 0,0 0 0 0 0,-1 0 0 0 0,1 0-1 0 0,0-1 1 0 0,0 1 0 0 0,-1 0 0 0 0,1 0 0 0 0,0 0-1 0 0,0 0 1 0 0,-1 0 0 0 0,1 0 0 0 0,0 0 0 0 0,0 0 0 0 0,-1 0-1 0 0,1 0 1 0 0,0 0 0 0 0,0 0 0 0 0,-1 0 0 0 0,1 0 0 0 0,0 0-1 0 0,0 1 1 0 0,-1-1 0 0 0,1 0 0 0 0,0 0 0 0 0,0 0 0 0 0,-1 0-1 0 0,1 0 1 0 0,0 0 0 0 0,0 1 0 0 0,0-1 0 0 0,-1 0 0 0 0,1 0-1 0 0,0 0 1 0 0,0 1 0 0 0,0-1 0 0 0,-1 1 0 0 0,-6 13 811 0 0,7-11-741 0 0,-2 2-150 0 0,0 0 0 0 0,0-1 0 0 0,0 1 0 0 0,-1-1 0 0 0,0 1 0 0 0,0-1 0 0 0,0 0 0 0 0,0 0 0 0 0,0 0 0 0 0,-7 5 0 0 0,9-7 0 0 0,0-1-1 0 0,-1 0 1 0 0,1 1-1 0 0,0-1 1 0 0,0 1 0 0 0,0 0-1 0 0,1-1 1 0 0,-1 1 0 0 0,0 0-1 0 0,0-1 1 0 0,1 1 0 0 0,-1 0-1 0 0,1 0 1 0 0,-1 2 0 0 0,0 30-864 0 0,1-15 570 0 0,-13 483-1915 0 0,10-245 1899 0 0,10 123-1114 0 0,-1 2 409 0 0,-7-277 485 0 0,17 147 0 0 0,5-146-1758 0 0,-19-99 1996 0 0,0 0-1 0 0,1 0 1 0 0,0-1 0 0 0,0 1-1 0 0,1-1 1 0 0,-1 0 0 0 0,1 0-1 0 0,6 7 1 0 0,-8-10 147 0 0,1-1 0 0 0,-1 0-1 0 0,0 0 1 0 0,0 0 0 0 0,1 0 0 0 0,-1 0 0 0 0,1 0 0 0 0,-1-1-1 0 0,1 1 1 0 0,0-1 0 0 0,0 0 0 0 0,0 1 0 0 0,0-1 0 0 0,0-1-1 0 0,0 1 1 0 0,0 0 0 0 0,0-1 0 0 0,0 0 0 0 0,0 1 0 0 0,0-1-1 0 0,5-1 1 0 0,10-3-712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3:56.747"/>
    </inkml:context>
    <inkml:brush xml:id="br0">
      <inkml:brushProperty name="width" value="0.175" units="cm"/>
      <inkml:brushProperty name="height" value="0.35" units="cm"/>
      <inkml:brushProperty name="color" value="#FFFF00"/>
      <inkml:brushProperty name="tip" value="rectangle"/>
      <inkml:brushProperty name="rasterOp" value="maskPen"/>
    </inkml:brush>
  </inkml:definitions>
  <inkml:trace contextRef="#ctx0" brushRef="#br0">731 3532 4796 0 0,'25'21'-10'0'0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1.162"/>
    </inkml:context>
    <inkml:brush xml:id="br0">
      <inkml:brushProperty name="width" value="0.1" units="cm"/>
      <inkml:brushProperty name="height" value="0.1" units="cm"/>
      <inkml:brushProperty name="color" value="#E71224"/>
    </inkml:brush>
  </inkml:definitions>
  <inkml:trace contextRef="#ctx0" brushRef="#br0">72 4 13715 0 0,'-23'-2'1225'0'0,"17"1"-1299"0"0,0 1-1 0 0,0-1 0 0 0,-12 2 1 0 0,17-1 8 0 0,0 1 1 0 0,1-1-1 0 0,-1 0 0 0 0,0 1 1 0 0,0-1-1 0 0,1 0 0 0 0,-1 1 1 0 0,0-1-1 0 0,0 1 1 0 0,1-1-1 0 0,-1 1 0 0 0,1-1 1 0 0,-1 1-1 0 0,0 0 0 0 0,0 0 32 0 0,1-1 0 0 0,0 0 0 0 0,0 0 0 0 0,0 0 0 0 0,0 0 0 0 0,0 0 0 0 0,0 1 0 0 0,0-1 0 0 0,0 0 0 0 0,0 0 0 0 0,0 0 0 0 0,0 0 0 0 0,0 1 0 0 0,0-1 0 0 0,0 0 0 0 0,0 0 0 0 0,0 0 0 0 0,0 0 0 0 0,0 1-1 0 0,0-1 1 0 0,0 0 0 0 0,0 0 0 0 0,0 0 0 0 0,0 0 0 0 0,0 1 0 0 0,0-1 0 0 0,0 0 0 0 0,0 0 0 0 0,0 0 0 0 0,0 0 0 0 0,0 0 0 0 0,0 1 0 0 0,0-1 0 0 0,1 0 0 0 0,-1 0 0 0 0,0 0 0 0 0,0 0 0 0 0,0 0 0 0 0,0 0 0 0 0,0 0 0 0 0,0 1-1 0 0,1-1 1 0 0,-1 0 0 0 0,0 0 0 0 0,0 0 0 0 0,0 0 0 0 0,0 0 0 0 0,1 0 0 0 0,-1 0 0 0 0,0 0 0 0 0,0 0 0 0 0,0 0 0 0 0,0 0 0 0 0,1 0 0 0 0,-1 0 0 0 0,0 0 0 0 0,0 0 0 0 0,0 0 0 0 0,0 0 0 0 0,1 0 0 0 0,-1 0 0 0 0,0 0-1 0 0,0-1 1 0 0,1 2-121 0 0,0-1-1 0 0,0 0 0 0 0,0 0 0 0 0,0 1 0 0 0,0-1 0 0 0,0 0 0 0 0,0 1 0 0 0,0-1 1 0 0,0 1-1 0 0,-1-1 0 0 0,1 1 0 0 0,0-1 0 0 0,0 1 0 0 0,-1 0 0 0 0,1-1 1 0 0,0 1-1 0 0,-1 0 0 0 0,1 0 0 0 0,0 0 0 0 0,12 22-863 0 0,-4-8-484 0 0,-1-5 348 0 0,-6-6 649 0 0,1 0-1 0 0,0-1 1 0 0,0 1-1 0 0,0-1 1 0 0,0 0-1 0 0,1 0 1 0 0,5 3-1 0 0,-1-2-117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05.913"/>
    </inkml:context>
    <inkml:brush xml:id="br0">
      <inkml:brushProperty name="width" value="0.1" units="cm"/>
      <inkml:brushProperty name="height" value="0.1" units="cm"/>
      <inkml:brushProperty name="color" value="#E71224"/>
    </inkml:brush>
  </inkml:definitions>
  <inkml:trace contextRef="#ctx0" brushRef="#br0">390 0 12955 0 0,'-23'5'3431'0'0,"-11"5"-3148"0"0,33-10-321 0 0,0 0 0 0 0,0 1-1 0 0,1-1 1 0 0,-1 0 0 0 0,0 1 0 0 0,0-1 0 0 0,1 1-1 0 0,-1-1 1 0 0,0 1 0 0 0,1-1 0 0 0,-1 1 0 0 0,1 0-1 0 0,-1-1 1 0 0,1 1 0 0 0,-1-1 0 0 0,1 1 0 0 0,-1 0-1 0 0,1 0 1 0 0,0-1 0 0 0,-1 1 0 0 0,1 0 0 0 0,0 0-1 0 0,0 0 1 0 0,0-1 0 0 0,-1 3 0 0 0,3 23-1319 0 0,-1-23 1294 0 0,-1 0 1 0 0,1 1 0 0 0,-1-1-1 0 0,0 0 1 0 0,0 1-1 0 0,-1 3 1 0 0,1-5 31 0 0,0 0 0 0 0,-1 1 0 0 0,1-1 0 0 0,1 0-1 0 0,-1 1 1 0 0,0-1 0 0 0,1 5 0 0 0,0-6-42 0 0,-1 1-1 0 0,1-1 0 0 0,-1 1 0 0 0,0 0 1 0 0,0-1-1 0 0,0 1 0 0 0,0 0 0 0 0,0-1 1 0 0,0 1-1 0 0,0 0 0 0 0,0-1 0 0 0,-1 1 1 0 0,1 0-1 0 0,0-1 0 0 0,-2 4 0 0 0,-16 35-761 0 0,-11 8 538 0 0,-16 21 384 0 0,34-51-95 0 0,0 0 0 0 0,1 0 1 0 0,-7 21-1 0 0,-3 2-68 0 0,17-35-3 0 0,0 1 0 0 0,0 0 1 0 0,0 0-1 0 0,1 0 0 0 0,0 0 0 0 0,0 0 0 0 0,1 0 1 0 0,0 1-1 0 0,0-1 0 0 0,1 9 0 0 0,0-13-83 0 0,0-1 0 0 0,1 1-1 0 0,0-1 1 0 0,-1 1 0 0 0,1-1-1 0 0,0 0 1 0 0,0 1 0 0 0,1-1-1 0 0,-1 0 1 0 0,0 0 0 0 0,1 0 0 0 0,-1 0-1 0 0,1 0 1 0 0,0 0 0 0 0,-1 0-1 0 0,4 2 1 0 0,-2-2 42 0 0,1 0 1 0 0,-1 0-1 0 0,1 0 1 0 0,0 0-1 0 0,-1-1 1 0 0,1 0-1 0 0,0 1 1 0 0,0-1-1 0 0,6 0 1 0 0,2 0 72 0 0,0 0 0 0 0,1-1 0 0 0,-1-1 0 0 0,0 0 0 0 0,22-5 1 0 0,29-12-21 0 0,105-43 0 0 0,-102 35 78 0 0,74-35 116 0 0,-7 2-46 0 0,-100 47-41 0 0,0 1 0 0 0,38-8 0 0 0,-62 18 16 0 0,-1-2 57 0 0,0 2 0 0 0,1-1 0 0 0,-1 1 0 0 0,1 0 0 0 0,-1 1 0 0 0,1 0 0 0 0,-1 0 0 0 0,1 0 0 0 0,12 4 0 0 0,-20-4-88 0 0,-1 0 1 0 0,0 0 0 0 0,0 0 0 0 0,1 0 0 0 0,-1 1-1 0 0,0-1 1 0 0,0 0 0 0 0,1 0 0 0 0,-1 0 0 0 0,0 0-1 0 0,0 1 1 0 0,0-1 0 0 0,1 0 0 0 0,-1 0 0 0 0,0 0-1 0 0,0 1 1 0 0,0-1 0 0 0,0 0 0 0 0,0 0 0 0 0,0 1-1 0 0,1-1 1 0 0,-1 0 0 0 0,0 0 0 0 0,0 1 0 0 0,0-1-1 0 0,0 0 1 0 0,0 0 0 0 0,0 1 0 0 0,0-1 0 0 0,0 0-1 0 0,0 0 1 0 0,0 1 0 0 0,0-1 0 0 0,0 0 0 0 0,-6 12 1044 0 0,-8 6 419 0 0,-43 33 1225 0 0,-20 16-1179 0 0,41-40-1213 0 0,-203 144 840 0 0,205-150-1052 0 0,-160 92 345 0 0,169-100-430 0 0,-25 13-181 0 0,-90 35-1 0 0,97-47-3355 0 0,-61 11-1 0 0,30-9-4105 0 0,49-13 5207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19.287"/>
    </inkml:context>
    <inkml:brush xml:id="br0">
      <inkml:brushProperty name="width" value="0.1" units="cm"/>
      <inkml:brushProperty name="height" value="0.1" units="cm"/>
      <inkml:brushProperty name="color" value="#E71224"/>
    </inkml:brush>
  </inkml:definitions>
  <inkml:trace contextRef="#ctx0" brushRef="#br0">5690 886 7538 0 0,'-36'-30'1112'0'0,"-39"-40"1"0"0,49 43-465 0 0,-2 1 0 0 0,-57-42 0 0 0,53 47-340 0 0,-35-22 348 0 0,-109-53 1 0 0,130 75-692 0 0,-254-105-171 0 0,-36 3 60 0 0,125 61-45 0 0,117 37 58 0 0,-212-37-293 0 0,243 51 516 0 0,-488-57 37 0 0,267 61-255 0 0,-1 16-14 0 0,215-6 89 0 0,-126 9-164 0 0,1 8-1 0 0,1 9 1 0 0,-253 71 0 0 0,176-7-299 0 0,6 21 177 0 0,-113 85 46 0 0,19 31 501 0 0,152-76 62 0 0,182-132-96 0 0,-38 44-1 0 0,62-64-164 0 0,-1 0-1 0 0,0 0 1 0 0,0 0-1 0 0,1 0 1 0 0,-1 0 0 0 0,1 1-1 0 0,0-1 1 0 0,0 0-1 0 0,0 1 1 0 0,0-1 0 0 0,0 1-1 0 0,0-1 1 0 0,1 1-1 0 0,-1-1 1 0 0,1 1 0 0 0,0 0-1 0 0,-1-1 1 0 0,2 5-1 0 0,-1-4-7 0 0,1-1 0 0 0,0 1 0 0 0,0-1 0 0 0,0 1 0 0 0,1-1 0 0 0,-1 0 0 0 0,0 1 0 0 0,1-1 0 0 0,0 0 0 0 0,-1 0 0 0 0,1 0 0 0 0,0 0 0 0 0,0 0 0 0 0,0-1 0 0 0,0 1 0 0 0,1-1 0 0 0,3 3 0 0 0,3 2 28 0 0,0 1-1 0 0,-1 1 0 0 0,9 8 1 0 0,16 14 49 0 0,11 0-4 0 0,2-2-1 0 0,56 25 0 0 0,-82-43-87 0 0,42 19-42 0 0,0-2 0 0 0,98 28 0 0 0,-63-31 147 0 0,154 17 0 0 0,48-2-89 0 0,40 15-132 0 0,-263-40 58 0 0,77 19-154 0 0,-35-7 90 0 0,520 83-407 0 0,-545-96 544 0 0,114 15-11 0 0,19-7 25 0 0,97 12-116 0 0,100-9-21 0 0,-380-23 83 0 0,297-10 102 0 0,233-63 357 0 0,-547 68-406 0 0,362-87 55 0 0,-344 79-70 0 0,41-16-14 0 0,151-72 0 0 0,-229 97 16 0 0,47-25-73 0 0,60-42-1 0 0,-54 32 281 0 0,-32 17-91 0 0,0 0 0 0 0,-1-2 0 0 0,30-33 0 0 0,-42 41-64 0 0,77-79 402 0 0,-88 90-361 0 0,0-1 1 0 0,-1 1-1 0 0,1-1 1 0 0,-1 0-1 0 0,0 0 1 0 0,-1 0-1 0 0,1 0 1 0 0,-1-1-1 0 0,0 1 1 0 0,2-9-1 0 0,-3 10 119 0 0,0 0 0 0 0,-1 0-1 0 0,1 0 1 0 0,-1 0 0 0 0,0 0-1 0 0,0 0 1 0 0,0 0 0 0 0,-1-1-1 0 0,1 1 1 0 0,-1 1 0 0 0,0-1-1 0 0,0 0 1 0 0,-1 0 0 0 0,1 0-1 0 0,-3-4 1 0 0,-18-40 835 0 0,-63-80-358 0 0,66 99-555 0 0,-2 0 1 0 0,-2 2-1 0 0,0 0 1 0 0,-46-40-1 0 0,10 16-51 0 0,-1 2 0 0 0,-82-50 0 0 0,-10 2 76 0 0,14 7-212 0 0,45 36 42 0 0,-2 4 0 0 0,-132-48 0 0 0,152 72-93 0 0,-1 3 1 0 0,-97-15 0 0 0,119 28 37 0 0,-23-4-43 0 0,-79-3 0 0 0,20 16-7 0 0,-152 19 0 0 0,-60 28 141 0 0,236-21-505 0 0,2 6 0 0 0,1 4 0 0 0,-176 83 0 0 0,88-16-1143 0 0,146-71 131 0 0,-81 62 1 0 0,102-65 164 0 0,1 1 1 0 0,-35 43-1 0 0,1 1-1665 0 0,53-61 1617 0 0,-17 26 0 0 0,26-37 1292 0 0,-18 27-1688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23.704"/>
    </inkml:context>
    <inkml:brush xml:id="br0">
      <inkml:brushProperty name="width" value="0.1" units="cm"/>
      <inkml:brushProperty name="height" value="0.1" units="cm"/>
      <inkml:brushProperty name="color" value="#E71224"/>
    </inkml:brush>
  </inkml:definitions>
  <inkml:trace contextRef="#ctx0" brushRef="#br0">368 275 20380 0 0,'-24'-15'556'0'0,"22"14"-569"0"0,1 1 1 0 0,-1-1 0 0 0,1 0 0 0 0,-1 1 0 0 0,0-1-1 0 0,1 1 1 0 0,-1 0 0 0 0,0-1 0 0 0,1 1 0 0 0,-1 0-1 0 0,0 0 1 0 0,0 0 0 0 0,1 0 0 0 0,-3 1-1 0 0,3-2-545 0 0,6 1-1516 0 0,-5 0 2026 0 0,0 1 1 0 0,0-1-1 0 0,0 0 1 0 0,0 0-1 0 0,1 0 0 0 0,-1 0 1 0 0,0 1-1 0 0,0-1 1 0 0,0 0-1 0 0,0 0 1 0 0,0 0-1 0 0,0 1 0 0 0,0-1 1 0 0,1 0-1 0 0,-1 0 1 0 0,0 1-1 0 0,0-1 0 0 0,0 0 1 0 0,0 0-1 0 0,0 0 1 0 0,0 1-1 0 0,0-1 1 0 0,0 0-1 0 0,0 0 0 0 0,0 1 1 0 0,0-1-1 0 0,0 0 1 0 0,-1 0-1 0 0,1 1 1 0 0,0-1-1 0 0,2 30-941 0 0,1 0 0 0 0,14 55 0 0 0,-5-28 830 0 0,50 262-217 0 0,62 362-2708 0 0,-102-558 2729 0 0,9 67-319 0 0,-25-137 477 0 0,4 41 95 0 0,-6-51 119 0 0,0 19 262 0 0,-4-68-377 0 0,-1 0 0 0 0,1 1 0 0 0,-1-1 1 0 0,-1 1-1 0 0,1-1 0 0 0,-3-5 0 0 0,-55-188-1431 0 0,29 86 1439 0 0,-144-432 50 0 0,140 446-44 0 0,-96-255-407 0 0,-19 35 1154 0 0,141 305-516 0 0,5 9-3 0 0,-1-1 1 0 0,1 0-1 0 0,1 1 1 0 0,-1-1 0 0 0,1-1-1 0 0,0 1 1 0 0,0 0-1 0 0,0 0 1 0 0,0-12-1 0 0,2 9 237 0 0,-1 7-194 0 0,1-1-1 0 0,0 1 1 0 0,0-1 0 0 0,1 1 0 0 0,-1-1 0 0 0,1-4 0 0 0,0 7-142 0 0,-1-1 0 0 0,1 0 0 0 0,-1 0 0 0 0,1 0 0 0 0,-1 0 1 0 0,1 1-1 0 0,0-1 0 0 0,-1 0 0 0 0,1 0 0 0 0,0 1 0 0 0,-1-1 0 0 0,1 1 1 0 0,0-1-1 0 0,0 1 0 0 0,0-1 0 0 0,0 1 0 0 0,-1-1 0 0 0,1 1 1 0 0,0 0-1 0 0,0-1 0 0 0,2 1 0 0 0,26-10 159 0 0,-25 8-174 0 0,1 0 0 0 0,0 0 0 0 0,0 1 0 0 0,0-1 0 0 0,0 1 0 0 0,0 0 0 0 0,8 0 0 0 0,53 2 169 0 0,119-16 1 0 0,95-46-101 0 0,-196 36-177 0 0,91-30-2865 0 0,-121 39 944 0 0,-41 13 1135 0 0,0 0 0 0 0,0-1 1 0 0,0-1-1 0 0,19-10 1 0 0,-31 15 703 0 0,0-1 1 0 0,0 1-1 0 0,0 0 1 0 0,0-1-1 0 0,0 1 1 0 0,0 0-1 0 0,0 0 1 0 0,0-1-1 0 0,0 1 1 0 0,0 0-1 0 0,2 0 1 0 0,0 0-568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24.078"/>
    </inkml:context>
    <inkml:brush xml:id="br0">
      <inkml:brushProperty name="width" value="0.1" units="cm"/>
      <inkml:brushProperty name="height" value="0.1" units="cm"/>
      <inkml:brushProperty name="color" value="#E71224"/>
    </inkml:brush>
  </inkml:definitions>
  <inkml:trace contextRef="#ctx0" brushRef="#br0">95 463 944 0 0,'-35'26'2035'0'0,"18"-13"-674"0"0,-20 18 0 0 0,32-22-256 0 0,11-8-385 0 0,20-8 115 0 0,-19 4-491 0 0,63-12 1409 0 0,-33 7-1159 0 0,1-2 0 0 0,36-14 0 0 0,327-141 124 0 0,-182 74-835 0 0,181-47-61 0 0,-109 69-172 0 0,-262 64 258 0 0,0 1-1 0 0,1 1 1 0 0,-1 2 0 0 0,0 1-1 0 0,1 1 1 0 0,31 6-1 0 0,-54-6 57 0 0,-1 1-1 0 0,0-1 0 0 0,1 1 0 0 0,-1 1 0 0 0,0-1 0 0 0,0 1 0 0 0,0 0 0 0 0,0 1 1 0 0,7 5-1 0 0,-9-6 23 0 0,-1 0 0 0 0,1 1 0 0 0,-1-1 0 0 0,0 1 0 0 0,0 0 1 0 0,0-1-1 0 0,-1 1 0 0 0,1 1 0 0 0,-1-1 0 0 0,0 0 0 0 0,0 0 0 0 0,-1 1 1 0 0,3 7-1 0 0,3 15 75 0 0,-4-19-59 0 0,-1 0 0 0 0,0 0 1 0 0,-1-1-1 0 0,2 17 0 0 0,-4 10 104 0 0,-2 0 0 0 0,-9 48 1 0 0,-24 65 4 0 0,26-115-83 0 0,5-15-64 0 0,0 0-1 0 0,-3 20 1 0 0,-2 7-535 0 0,7-35 202 0 0,1 1 1 0 0,0-1-1 0 0,0 1 0 0 0,0 12 0 0 0,1-14-884 0 0,0 0 1 0 0,-3 15-1 0 0,1-11-424 0 0,-4 2-1390 0 0,4-11 2467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24.298"/>
    </inkml:context>
    <inkml:brush xml:id="br0">
      <inkml:brushProperty name="width" value="0.1" units="cm"/>
      <inkml:brushProperty name="height" value="0.1" units="cm"/>
      <inkml:brushProperty name="color" value="#E71224"/>
    </inkml:brush>
  </inkml:definitions>
  <inkml:trace contextRef="#ctx0" brushRef="#br0">6 1 14491 0 0,'-3'1'2455'0'0,"0"1"-3188"0"0,12 1-682 0 0,-5-2 1282 0 0,0 1 0 0 0,1 0 0 0 0,-1 0 1 0 0,-1 0-1 0 0,1 1 0 0 0,0 0 0 0 0,5 5 0 0 0,11 6-30 0 0,-4-3-30 0 0,0 1 0 0 0,-1 0 0 0 0,25 28 0 0 0,-22-22-492 0 0,27 22 0 0 0,170 99-8671 0 0,-180-119 7290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24.906"/>
    </inkml:context>
    <inkml:brush xml:id="br0">
      <inkml:brushProperty name="width" value="0.1" units="cm"/>
      <inkml:brushProperty name="height" value="0.1" units="cm"/>
      <inkml:brushProperty name="color" value="#E71224"/>
    </inkml:brush>
  </inkml:definitions>
  <inkml:trace contextRef="#ctx0" brushRef="#br0">1065 1 7202 0 0,'-22'3'3306'0'0,"11"1"-3243"0"0,1 0 1 0 0,0 1 0 0 0,-10 6-1 0 0,1 1 101 0 0,-20 16-1 0 0,-7 6 136 0 0,-210 136-430 0 0,224-147-55 0 0,6-5-323 0 0,2 0-1 0 0,-25 24 0 0 0,24-15 14 0 0,0 0 1 0 0,-23 35-1 0 0,36-45 360 0 0,1 1 0 0 0,1 1 0 0 0,0 0 0 0 0,2 0 0 0 0,-8 24 0 0 0,15-39 68 0 0,0 1 1 0 0,0-1 0 0 0,0 0-1 0 0,1 1 1 0 0,-1-1 0 0 0,1 0-1 0 0,0 1 1 0 0,1-1-1 0 0,-1 0 1 0 0,1 1 0 0 0,0-1-1 0 0,0 0 1 0 0,0 0-1 0 0,0 1 1 0 0,1-1 0 0 0,0 0-1 0 0,4 7 1 0 0,-4-8 51 0 0,0 0 1 0 0,1 0-1 0 0,-1 0 1 0 0,1-1-1 0 0,-1 1 1 0 0,1-1-1 0 0,0 1 1 0 0,0-1-1 0 0,0 0 1 0 0,1 0-1 0 0,-1-1 1 0 0,0 1 0 0 0,1-1-1 0 0,-1 1 1 0 0,1-1-1 0 0,-1 0 1 0 0,1 0-1 0 0,-1 0 1 0 0,1-1-1 0 0,0 0 1 0 0,4 1-1 0 0,3-1 229 0 0,0 0-1 0 0,0-1 1 0 0,0 0-1 0 0,-1 0 1 0 0,1-1-1 0 0,0-1 1 0 0,-1 0-1 0 0,1 0 1 0 0,-1-1-1 0 0,0-1 1 0 0,0 1-1 0 0,-1-1 1 0 0,18-13 0 0 0,-14 8 85 0 0,-8 7-166 0 0,1-1-1 0 0,-1 0 0 0 0,-1 0 0 0 0,1 0 0 0 0,-1-1 1 0 0,1 0-1 0 0,-1 0 0 0 0,-1 0 0 0 0,6-8 1 0 0,3-8 278 0 0,-10 18-314 0 0,0 1 0 0 0,0-1 0 0 0,0 0 0 0 0,0 0 0 0 0,-1 0 0 0 0,0-1 0 0 0,1 1-1 0 0,-1 0 1 0 0,0-1 0 0 0,-1 1 0 0 0,1 0 0 0 0,0-7 0 0 0,0-15 477 0 0,-1 16-439 0 0,1 0 0 0 0,-2 0 0 0 0,1 0 0 0 0,-4-17 0 0 0,-18-77 313 0 0,21 97-424 0 0,-2 1 1 0 0,1-1-1 0 0,0 1 1 0 0,-1-1 0 0 0,0 1-1 0 0,0 0 1 0 0,-1 0-1 0 0,1 1 1 0 0,-1-1-1 0 0,-8-7 1 0 0,11 12-44 0 0,1-1 0 0 0,0 1 0 0 0,-1-1 0 0 0,1 0 0 0 0,0 1 0 0 0,-1-1 0 0 0,1 1 0 0 0,0-1 0 0 0,-1 0 0 0 0,1 1 0 0 0,0-1 0 0 0,0 0 0 0 0,0 1 0 0 0,0-1 0 0 0,0 0 0 0 0,0 0 0 0 0,0 1 0 0 0,0-1 0 0 0,0 0 0 0 0,0 1 0 0 0,0-1 0 0 0,0-1 0 0 0,7 20-2380 0 0,39 13 1220 0 0,-11 8 1050 0 0,45 60-1 0 0,22 49 218 0 0,-85-124-76 0 0,179 304 173 0 0,-76-70-269 0 0,-74-153-11 0 0,-7-5 92 0 0,36 139 0 0 0,-67-207 59 0 0,-1 1-1 0 0,-1-1 1 0 0,-1 1-1 0 0,-3 1 1 0 0,-1 45 0 0 0,-2-58 122 0 0,-1 1 0 0 0,-1-1 0 0 0,-1 0 0 0 0,-1 0 0 0 0,-1-1 0 0 0,0 1 0 0 0,-2-1 0 0 0,0-1 0 0 0,-16 27 0 0 0,17-35-91 0 0,-1-1 0 0 0,0 0 0 0 0,0-1 0 0 0,0 0-1 0 0,-1 0 1 0 0,-1-1 0 0 0,1 0 0 0 0,-2-1 0 0 0,1 0 0 0 0,-1 0 0 0 0,1-1 0 0 0,-2 0 0 0 0,1-1 0 0 0,-22 6 0 0 0,14-6 41 0 0,-1 0 1 0 0,0-2 0 0 0,0 0-1 0 0,0-1 1 0 0,0-1 0 0 0,0-1-1 0 0,0-1 1 0 0,-29-5 0 0 0,6-3-255 0 0,0-1-1 0 0,1-2 1 0 0,-66-29 0 0 0,53 15-71 0 0,1-2 0 0 0,-53-37 0 0 0,69 39-2 0 0,2-2 1 0 0,0-2 0 0 0,2-1-1 0 0,1-1 1 0 0,-43-55 0 0 0,16-4-800 0 0,25 35 232 0 0,13 22 104 0 0,1-1 1 0 0,3 0-1 0 0,0-1 0 0 0,3-1 1 0 0,1-1-1 0 0,1 0 0 0 0,-13-76 1 0 0,21 85-248 0 0,-1-44 0 0 0,6 63 648 0 0,0 0-1 0 0,1 0 1 0 0,0 0-1 0 0,1 1 1 0 0,0-1-1 0 0,0 0 1 0 0,1 1-1 0 0,6-13 0 0 0,3 0-386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25.472"/>
    </inkml:context>
    <inkml:brush xml:id="br0">
      <inkml:brushProperty name="width" value="0.1" units="cm"/>
      <inkml:brushProperty name="height" value="0.1" units="cm"/>
      <inkml:brushProperty name="color" value="#E71224"/>
    </inkml:brush>
  </inkml:definitions>
  <inkml:trace contextRef="#ctx0" brushRef="#br0">102 297 11474 0 0,'-8'-1'2179'0'0,"-14"2"553"0"0,13-1-2736 0 0,0 0-1 0 0,0 1 1 0 0,-12 3 0 0 0,21-3-4 0 0,-1-1 0 0 0,1 0 1 0 0,-1 0-1 0 0,1 1 0 0 0,-1-1 1 0 0,1 0-1 0 0,-1 1 1 0 0,1-1-1 0 0,0 0 0 0 0,-1 1 1 0 0,1-1-1 0 0,-1 0 1 0 0,1 1-1 0 0,0-1 0 0 0,0 1 1 0 0,-1-1-1 0 0,1 1 1 0 0,0-1-1 0 0,0 1 0 0 0,-1-1 1 0 0,1 1-1 0 0,0-1 1 0 0,0 1-1 0 0,0-1 0 0 0,0 1 1 0 0,0 0-1 0 0,-4 6-241 0 0,4-6 225 0 0,-1 0 1 0 0,0-1-1 0 0,1 1 0 0 0,-1 0 1 0 0,1 0-1 0 0,0-1 1 0 0,-1 1-1 0 0,1 0 0 0 0,0 0 1 0 0,-1 0-1 0 0,1 0 1 0 0,0-1-1 0 0,0 1 0 0 0,-1 0 1 0 0,1 0-1 0 0,0 0 1 0 0,0 0-1 0 0,0 1 0 0 0,-1 8-94 0 0,0-7 79 0 0,0 0 1 0 0,0 0-1 0 0,0 0 0 0 0,1 0 1 0 0,0 0-1 0 0,-1 0 1 0 0,1 1-1 0 0,0-1 0 0 0,1 0 1 0 0,0 4-1 0 0,7 32-387 0 0,3-6 287 0 0,2 0 0 0 0,2 0 0 0 0,0-2 0 0 0,24 34 0 0 0,-18-33-199 0 0,2-1 1 0 0,36 39-1 0 0,-24-35 75 0 0,55 40 0 0 0,-44-37 374 0 0,-37-30-65 0 0,1-1 0 0 0,0 0 0 0 0,0 0 0 0 0,1-1-1 0 0,-1-1 1 0 0,1 1 0 0 0,1-2 0 0 0,13 5 0 0 0,-19-8-20 0 0,1 1 1 0 0,-1-1-1 0 0,1-1 1 0 0,-1 1-1 0 0,1-1 0 0 0,-1 0 1 0 0,1-1-1 0 0,-1 1 1 0 0,0-1-1 0 0,1-1 0 0 0,-1 1 1 0 0,0-1-1 0 0,1 0 1 0 0,-1-1-1 0 0,0 1 0 0 0,-1-1 1 0 0,7-4-1 0 0,-10 6-4 0 0,6-3 27 0 0,-1 0-1 0 0,0-1 1 0 0,0 0-1 0 0,-1 0 0 0 0,0 0 1 0 0,1-1-1 0 0,-2 0 1 0 0,1 0-1 0 0,-1-1 1 0 0,7-9-1 0 0,-1-6 24 0 0,-2 0 0 0 0,0-1 1 0 0,-1 1-1 0 0,-1-1 0 0 0,5-32 0 0 0,-4-1 62 0 0,1-65-1 0 0,-9 72-41 0 0,-2 0 0 0 0,-11-73 0 0 0,6 82 68 0 0,-2 0 0 0 0,-13-40 0 0 0,10 42-23 0 0,8 23 10 0 0,0 0 0 0 0,-2 0 0 0 0,-13-27-1 0 0,6 21 198 0 0,11 25 79 0 0,1 5-700 0 0,2 1-35 0 0,1-1 0 0 0,0 1-1 0 0,1-1 1 0 0,0 1 0 0 0,0-1 0 0 0,9 16 0 0 0,1 4 232 0 0,93 207 91 0 0,15-7 86 0 0,-104-199-74 0 0,13 28-26 0 0,-6-12 10 0 0,37 54 0 0 0,-40-69-24 0 0,-11-14 8 0 0,2 0 1 0 0,0-1-1 0 0,1 0 1 0 0,1-1-1 0 0,23 20 1 0 0,-11-13-70 0 0,-20-17-98 0 0,0 1-1 0 0,0-1 0 0 0,1-1 1 0 0,0 1-1 0 0,0-1 1 0 0,13 6-1 0 0,-16-8-180 0 0,1-1 0 0 0,-1 1 1 0 0,0-1-1 0 0,1 0 0 0 0,0 0 0 0 0,-1-1 0 0 0,1 1 0 0 0,0-1 0 0 0,-1 0 1 0 0,1 0-1 0 0,-1-1 0 0 0,1 1 0 0 0,0-1 0 0 0,-1 0 0 0 0,1-1 0 0 0,-1 1 1 0 0,0-1-1 0 0,1 1 0 0 0,-1-1 0 0 0,0-1 0 0 0,0 1 0 0 0,0 0 0 0 0,0-1 1 0 0,-1 0-1 0 0,1 0 0 0 0,-1 0 0 0 0,1 0 0 0 0,3-7 0 0 0,26-33-1870 0 0,-22 27 1831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26.245"/>
    </inkml:context>
    <inkml:brush xml:id="br0">
      <inkml:brushProperty name="width" value="0.1" units="cm"/>
      <inkml:brushProperty name="height" value="0.1" units="cm"/>
      <inkml:brushProperty name="color" value="#E71224"/>
    </inkml:brush>
  </inkml:definitions>
  <inkml:trace contextRef="#ctx0" brushRef="#br0">104 638 2385 0 0,'-4'-3'436'0'0,"0"0"1"0"0,0 0 0 0 0,-1 0 0 0 0,1 1 0 0 0,-1 0-1 0 0,1 0 1 0 0,-9-3 0 0 0,-10-4 595 0 0,21 7-723 0 0,-1 1 0 0 0,0 0 0 0 0,0 0 0 0 0,0 0 0 0 0,-1 0 0 0 0,1 0 0 0 0,0 1 0 0 0,0-1 0 0 0,-5 1 0 0 0,8 0-279 0 0,0 0-1 0 0,0 0 1 0 0,0 0 0 0 0,0 0 0 0 0,0 0-1 0 0,-1 0 1 0 0,1 0 0 0 0,0 0 0 0 0,0 0-1 0 0,0 0 1 0 0,0 0 0 0 0,0 1 0 0 0,0-1 0 0 0,-1 0-1 0 0,1 0 1 0 0,0 0 0 0 0,0 0 0 0 0,0 0-1 0 0,0 0 1 0 0,0 0 0 0 0,0 0 0 0 0,0 1-1 0 0,0-1 1 0 0,0 0 0 0 0,0 0 0 0 0,-1 0 0 0 0,1 0-1 0 0,0 0 1 0 0,0 0 0 0 0,0 1 0 0 0,0-1-1 0 0,0 0 1 0 0,0 0 0 0 0,0 0 0 0 0,0 0-1 0 0,0 0 1 0 0,0 0 0 0 0,0 1 0 0 0,0-1-1 0 0,0 0 1 0 0,0 0 0 0 0,0 0 0 0 0,0 0 0 0 0,0 0-1 0 0,1 1 1 0 0,-1-1 0 0 0,0 0 0 0 0,0 0-1 0 0,0 0 1 0 0,0 0 0 0 0,0 0 0 0 0,0 0-1 0 0,0 1 1 0 0,7 11-309 0 0,-1-2 248 0 0,9 16 31 0 0,34 46 0 0 0,-12-21 18 0 0,-27-38-33 0 0,0 1 1 0 0,1-1-1 0 0,1-1 1 0 0,0 0 0 0 0,22 16-1 0 0,-20-19 136 0 0,28 14 0 0 0,-35-19-27 0 0,-7-4-81 0 0,0 0 1 0 0,1 0-1 0 0,-1 0 0 0 0,0 0 0 0 0,0 0 0 0 0,0 0 0 0 0,0 0 1 0 0,1 0-1 0 0,-1 0 0 0 0,0 0 0 0 0,0 0 0 0 0,0 0 1 0 0,1 0-1 0 0,-1 0 0 0 0,0 0 0 0 0,0 0 0 0 0,0 0 1 0 0,1 0-1 0 0,-1 0 0 0 0,0 0 0 0 0,0 0 0 0 0,0 0 1 0 0,1 0-1 0 0,-1 0 0 0 0,0 0 0 0 0,0 0 0 0 0,0-1 1 0 0,0 1-1 0 0,0 0 0 0 0,1 0 0 0 0,-1 0 0 0 0,2-9 528 0 0,-12-11 1006 0 0,0-9-1469 0 0,3 8-104 0 0,-1-5-5 0 0,0 0 0 0 0,2-1 0 0 0,-4-39-1 0 0,2 8-4 0 0,4 29-60 0 0,1-1 1 0 0,2 0 0 0 0,1 0 0 0 0,2 0-1 0 0,0 0 1 0 0,10-38 0 0 0,-8 54 6 0 0,0-1 1 0 0,2 1-1 0 0,-1 0 1 0 0,2 1 0 0 0,12-20-1 0 0,-10 16-50 0 0,-5 10 39 0 0,0 1 0 0 0,0 0 0 0 0,1 0 0 0 0,-1 1 0 0 0,1-1 0 0 0,1 1 0 0 0,-1 0 0 0 0,1 0 0 0 0,0 1 0 0 0,0-1 0 0 0,0 1 0 0 0,0 1 0 0 0,1-1 0 0 0,0 1 0 0 0,0 0 0 0 0,13-3 0 0 0,-10 4 36 0 0,0 0 1 0 0,-1 1-1 0 0,1 0 1 0 0,0 0-1 0 0,0 1 1 0 0,0 1-1 0 0,0 0 1 0 0,0 0-1 0 0,-1 1 1 0 0,1 0-1 0 0,0 0 1 0 0,9 5-1 0 0,5 3 21 0 0,0 1-1 0 0,-1 2 0 0 0,22 14 1 0 0,59 51-84 0 0,-39-18-34 0 0,1 2 254 0 0,-3-7-64 0 0,-39-34 26 0 0,50 37 0 0 0,-49-42 42 0 0,46 22-1 0 0,-60-33-54 0 0,0-1 0 0 0,0 0-1 0 0,0-1 1 0 0,1 0 0 0 0,-1-1-1 0 0,1-1 1 0 0,16 2 0 0 0,6-3 30 0 0,42-1 124 0 0,-68 0-189 0 0,1 0 0 0 0,-1 0 0 0 0,1-1 0 0 0,-1-1 0 0 0,0 1 0 0 0,13-7 0 0 0,-11 5 26 0 0,3-3 16 0 0,0 0-1 0 0,14-10 1 0 0,-4 1 90 0 0,0-2 0 0 0,-1 0 0 0 0,0-1 0 0 0,18-24-1 0 0,-25 25-39 0 0,-3 5 12 0 0,0-2 0 0 0,-1 1 0 0 0,-1-1 0 0 0,-1-1 0 0 0,12-23 0 0 0,-18 32-49 0 0,2-6 241 0 0,7-26-1 0 0,-11 34-191 0 0,0 1 0 0 0,-1-1 0 0 0,1 0-1 0 0,-1 0 1 0 0,0 1 0 0 0,0-1-1 0 0,-1 0 1 0 0,0 0 0 0 0,-1-6 0 0 0,-1-1 20 0 0,-1 0 1 0 0,0 1-1 0 0,0-1 1 0 0,-1 1-1 0 0,-1 0 1 0 0,0 1-1 0 0,0-1 1 0 0,-1 1-1 0 0,-1 0 1 0 0,1 1-1 0 0,-2 0 1 0 0,1 0 0 0 0,-1 1-1 0 0,0 0 1 0 0,-19-12-1 0 0,16 12-111 0 0,-1 0 0 0 0,0 2 0 0 0,0 0-1 0 0,-1 0 1 0 0,0 1 0 0 0,0 1 0 0 0,-27-6 0 0 0,11 5 26 0 0,13 2-60 0 0,1 0 0 0 0,-1 2 0 0 0,0-1 0 0 0,-16 2 0 0 0,19 1-16 0 0,1 1 0 0 0,0-1 0 0 0,0 2 1 0 0,0 0-1 0 0,0 1 0 0 0,1 0 0 0 0,-1 1 1 0 0,1 0-1 0 0,0 1 0 0 0,1 0 0 0 0,-14 10 0 0 0,17-11-23 0 0,0 0 0 0 0,1 1-1 0 0,0 0 1 0 0,0 1 0 0 0,0 0-1 0 0,1 0 1 0 0,0 0 0 0 0,0 1-1 0 0,1-1 1 0 0,-6 12 0 0 0,4-3-22 0 0,1 0 0 0 0,0 1 0 0 0,1-1 0 0 0,1 1 0 0 0,0 1 0 0 0,-1 23 0 0 0,2-1 78 0 0,6 68 0 0 0,1-68 42 0 0,1 0 1 0 0,3 0-1 0 0,1 0 1 0 0,2-1-1 0 0,2-1 1 0 0,1 0-1 0 0,20 37 1 0 0,-16-41-1 0 0,1-1 1 0 0,2 0-1 0 0,1-2 1 0 0,2 0-1 0 0,0-2 1 0 0,2 0-1 0 0,45 36 1 0 0,-38-40 16 0 0,1-1-1 0 0,2-3 1 0 0,0 0 0 0 0,1-3-1 0 0,1-1 1 0 0,1-2 0 0 0,50 14-1 0 0,-45-18 31 0 0,0-1-1 0 0,1-2 1 0 0,0-2 0 0 0,0-2-1 0 0,0-2 1 0 0,1-2-1 0 0,59-8 1 0 0,124-30 108 0 0,-195 31-178 0 0,-14 4-43 0 0,-1-1 1 0 0,1-1-1 0 0,27-12 1 0 0,-33 12-49 0 0,22-6 1 0 0,-5 2-393 0 0,-18 2-1533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33.703"/>
    </inkml:context>
    <inkml:brush xml:id="br0">
      <inkml:brushProperty name="width" value="0.1" units="cm"/>
      <inkml:brushProperty name="height" value="0.1" units="cm"/>
      <inkml:brushProperty name="color" value="#E71224"/>
    </inkml:brush>
  </inkml:definitions>
  <inkml:trace contextRef="#ctx0" brushRef="#br0">1442 268 8018 0 0,'-6'-4'169'0'0,"1"0"0"0"0,-1 0 0 0 0,1 0 0 0 0,0-1-1 0 0,0 0 1 0 0,0 0 0 0 0,1 0 0 0 0,-7-10 0 0 0,2-1-169 0 0,-14-32-1 0 0,14 27 338 0 0,5 14-195 0 0,0 1 0 0 0,0 0-1 0 0,-1-1 1 0 0,1 1 0 0 0,-1 1 0 0 0,-1-1 0 0 0,1 1-1 0 0,-1 0 1 0 0,0 0 0 0 0,0 1 0 0 0,0-1-1 0 0,-10-3 1 0 0,-5-3 42 0 0,-1 1 0 0 0,-37-11 0 0 0,43 17-281 0 0,1 0 0 0 0,-1 2 1 0 0,0 0-1 0 0,0 0 0 0 0,-23 2 0 0 0,-80 11-882 0 0,94-5 633 0 0,-1 1-1 0 0,1 0 1 0 0,0 2 0 0 0,-36 19-1 0 0,38-18 64 0 0,-10 8-277 0 0,0 1 0 0 0,-52 40 0 0 0,50-34 362 0 0,7-3 71 0 0,1 0-1 0 0,1 2 0 0 0,1 1 1 0 0,-41 53-1 0 0,37-39-55 0 0,2 3-1 0 0,-42 87 1 0 0,58-102 160 0 0,1 0 0 0 0,0 1 0 0 0,3 1 0 0 0,0-1 0 0 0,2 1 0 0 0,1 0 0 0 0,-1 46 0 0 0,5-57 14 0 0,1 0 0 0 0,1 0 0 0 0,1 0 0 0 0,0-1-1 0 0,1 1 1 0 0,1-1 0 0 0,1 0 0 0 0,0 0 0 0 0,13 23 0 0 0,-14-32 12 0 0,0-1 1 0 0,0-1-1 0 0,0 1 0 0 0,1-1 1 0 0,0 0-1 0 0,0 0 0 0 0,0-1 1 0 0,1 0-1 0 0,10 7 0 0 0,-1-3 60 0 0,1 0-1 0 0,0 0 0 0 0,20 5 1 0 0,-7-5 85 0 0,1-2 0 0 0,0-1 0 0 0,57 3 1 0 0,-64-7-74 0 0,64 2 224 0 0,107-9 0 0 0,-96 1-233 0 0,-20 1-28 0 0,152 15 0 0 0,-187-6-38 0 0,74 20 0 0 0,-101-20-1 0 0,0 0 0 0 0,0 1 0 0 0,-1 0 0 0 0,1 2 0 0 0,-2 0 0 0 0,1 0 0 0 0,14 14 0 0 0,-19-14 5 0 0,41 37 95 0 0,-46-39-82 0 0,0-1 1 0 0,0 1 0 0 0,-1 0-1 0 0,0 1 1 0 0,7 14-1 0 0,-6-10 82 0 0,-1 0 0 0 0,-1 0 0 0 0,0 0 0 0 0,3 19 0 0 0,-6-25-10 0 0,0 0 0 0 0,-1 0 1 0 0,0 0-1 0 0,0 0 1 0 0,-1 1-1 0 0,0-1 0 0 0,0 0 1 0 0,0 0-1 0 0,0 0 0 0 0,-1 0 1 0 0,-4 8-1 0 0,0 0 69 0 0,-2 0-1 0 0,1 0 0 0 0,-2-1 1 0 0,1 0-1 0 0,-2 0 0 0 0,0-1 1 0 0,0 0-1 0 0,-1-1 1 0 0,-1 0-1 0 0,-20 14 0 0 0,8-8 44 0 0,-1-1 1 0 0,0-2-1 0 0,-1 0 0 0 0,-1-2 0 0 0,-53 17 0 0 0,47-20-36 0 0,-9 3-30 0 0,0-1-1 0 0,-1-3 1 0 0,-58 6-1 0 0,19-13 5 0 0,1-4 1 0 0,0-3-1 0 0,0-3 1 0 0,-87-23-1 0 0,101 16-381 0 0,-84-33-1 0 0,133 42 138 0 0,-149-61-515 0 0,139 54 458 0 0,-1-1-1 0 0,2-2 1 0 0,-41-31-1 0 0,45 31-113 0 0,18 14 128 0 0,-1-1 0 0 0,1 0 0 0 0,-1 0 0 0 0,1 0-1 0 0,0-1 1 0 0,1 0 0 0 0,-1 0 0 0 0,1 0 0 0 0,0 0 0 0 0,-3-7-1 0 0,2 2-187 0 0,4 7 27 0 0,-1-1 0 0 0,1 1-1 0 0,0 0 1 0 0,0-1 0 0 0,-1-5 0 0 0,2 7 149 0 0,0 1 1 0 0,0-1 0 0 0,0 1 0 0 0,1-1 0 0 0,-1 0 0 0 0,0 1 0 0 0,1-1-1 0 0,-1 1 1 0 0,1-1 0 0 0,0 1 0 0 0,-1-1 0 0 0,1 1 0 0 0,0-1 0 0 0,0 1 0 0 0,0 0-1 0 0,1-2 1 0 0,20-22-2944 0 0,-11 17 1728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36.239"/>
    </inkml:context>
    <inkml:brush xml:id="br0">
      <inkml:brushProperty name="width" value="0.1" units="cm"/>
      <inkml:brushProperty name="height" value="0.1" units="cm"/>
      <inkml:brushProperty name="color" value="#E71224"/>
    </inkml:brush>
  </inkml:definitions>
  <inkml:trace contextRef="#ctx0" brushRef="#br0">433 1482 10034 0 0,'-9'-5'434'0'0,"-1"1"-1"0"0,1-1 1 0 0,-17-12 0 0 0,22 14-508 0 0,0-1 1 0 0,0 1 0 0 0,0-1 0 0 0,1 0 0 0 0,0 0 0 0 0,-1 0 0 0 0,2 0-1 0 0,-1-1 1 0 0,-4-8 0 0 0,4 7 86 0 0,0 1 0 0 0,0 0-1 0 0,0-1 1 0 0,-1 1 0 0 0,-6-6 0 0 0,-8-11 374 0 0,14 16-342 0 0,-1 1 0 0 0,0 0 0 0 0,-1 0 1 0 0,1 0-1 0 0,-1 1 0 0 0,-7-5 0 0 0,-9-7-137 0 0,19 14 54 0 0,-1-1-1 0 0,0 1 1 0 0,0 0 0 0 0,-1 0-1 0 0,1 0 1 0 0,0 1 0 0 0,-1-1-1 0 0,1 1 1 0 0,-1 0-1 0 0,1 0 1 0 0,-1 1 0 0 0,0-1-1 0 0,1 1 1 0 0,-7 1 0 0 0,4-1 22 0 0,1 1 0 0 0,0 0 1 0 0,-1 0-1 0 0,1 0 0 0 0,0 1 1 0 0,0 0-1 0 0,0 1 0 0 0,0-1 1 0 0,-10 7-1 0 0,13-7 59 0 0,0 0-1 0 0,0 0 1 0 0,0 0-1 0 0,0 1 1 0 0,0-1-1 0 0,0 1 1 0 0,1 0-1 0 0,-1 0 1 0 0,1 0-1 0 0,0 0 1 0 0,0 0-1 0 0,0 0 1 0 0,1 1-1 0 0,-1-1 1 0 0,-2 8-1 0 0,-7 17-98 0 0,9-23 46 0 0,-1 0 1 0 0,1 0-1 0 0,0 0 0 0 0,1 1 0 0 0,-2 8 0 0 0,-5 48-73 0 0,-7 113-99 0 0,16-143 39 0 0,1 0 0 0 0,2 1-1 0 0,1-1 1 0 0,1 0 0 0 0,2-1 0 0 0,1 0-1 0 0,1 0 1 0 0,2-1 0 0 0,22 42 0 0 0,-27-62 86 0 0,0 0 1 0 0,1 0 0 0 0,0-1-1 0 0,1 0 1 0 0,13 10 0 0 0,-15-12 30 0 0,2 1-26 0 0,1 0 1 0 0,0 0-1 0 0,0-1 1 0 0,0 0-1 0 0,1 0 1 0 0,0-2 0 0 0,1 1-1 0 0,-1-1 1 0 0,1-1-1 0 0,0 0 1 0 0,0-1-1 0 0,0 0 1 0 0,1-1-1 0 0,-1 0 1 0 0,1-1-1 0 0,-1 0 1 0 0,1-1 0 0 0,-1-1-1 0 0,1 0 1 0 0,-1-1-1 0 0,1 0 1 0 0,-1 0-1 0 0,14-6 1 0 0,-10 2 47 0 0,-1-1 0 0 0,1-1 0 0 0,-1 0 1 0 0,20-16-1 0 0,51-49 116 0 0,-46 33 7 0 0,-2-1 0 0 0,-2-3 0 0 0,45-69 0 0 0,-38 43 162 0 0,59-133 0 0 0,-23-6 208 0 0,-63 158-269 0 0,-4 0 1 0 0,9-66 0 0 0,-13 40-4 0 0,-3-1 1 0 0,-4 1 0 0 0,-12-107 0 0 0,3 121 160 0 0,-4 0 1 0 0,-1 0-1 0 0,-4 2 0 0 0,-37-91 1 0 0,47 134-210 0 0,-1 2 0 0 0,0-1 1 0 0,-1 1-1 0 0,-1 1 0 0 0,-1 0 0 0 0,0 0 0 0 0,-1 1 1 0 0,-23-22-1 0 0,20 23-26 0 0,0 1-1 0 0,-1 0 1 0 0,-1 0 0 0 0,0 2-1 0 0,0 0 1 0 0,-20-7 0 0 0,32 15-229 0 0,-1 0-1 0 0,1 0 1 0 0,-1 0 0 0 0,0 1 0 0 0,0 0 0 0 0,-11-1 0 0 0,14 38-3280 0 0,5-10 2923 0 0,1 0 0 0 0,10 45 1 0 0,-6-42 375 0 0,54 182-15 0 0,-27-108 133 0 0,18 67-17 0 0,70 247 106 0 0,-78-248-83 0 0,12 50 11 0 0,-9 40-76 0 0,-44-244 5 0 0,7 40-31 0 0,4 32 63 0 0,-9-47 27 0 0,-1-12-26 0 0,1 34 0 0 0,-5-61-12 0 0,0 0 0 0 0,0 1-1 0 0,0-1 1 0 0,-1 0 0 0 0,1 0 0 0 0,0 0 0 0 0,0 0 0 0 0,-1 0-1 0 0,1 0 1 0 0,-1 0 0 0 0,1 0 0 0 0,-1 0 0 0 0,1-1 0 0 0,-1 1-1 0 0,1 0 1 0 0,-1 0 0 0 0,0 0 0 0 0,0 0 0 0 0,0-1 63 0 0,0-1 1 0 0,0 0 0 0 0,0 1 0 0 0,0-1 0 0 0,0 0-1 0 0,1 0 1 0 0,-1 0 0 0 0,0 0 0 0 0,1 0-1 0 0,-1 0 1 0 0,1 0 0 0 0,-1 0 0 0 0,1 0-1 0 0,-1 0 1 0 0,0-2 0 0 0,-25-63-254 0 0,17 26-48 0 0,-7-64 0 0 0,9-21 92 0 0,7 102 14 0 0,1 0 1 0 0,1 0-1 0 0,8-32 0 0 0,-8 47 17 0 0,0 1 0 0 0,1 0 0 0 0,0 0 0 0 0,0 0 0 0 0,1 0 0 0 0,-1 1-1 0 0,2-1 1 0 0,-1 1 0 0 0,10-11 0 0 0,-12 15 67 0 0,0 1-1 0 0,0 0 0 0 0,0 0 1 0 0,0-1-1 0 0,1 1 1 0 0,-1 0-1 0 0,0 1 1 0 0,0-1-1 0 0,1 0 0 0 0,-1 1 1 0 0,1-1-1 0 0,2 1 1 0 0,31-2-215 0 0,-33 2 226 0 0,10 1-9 0 0,-1 0 0 0 0,0 1 0 0 0,1 0 0 0 0,-1 1 0 0 0,0 0 0 0 0,0 1 0 0 0,-1 0 0 0 0,1 1 0 0 0,21 13 0 0 0,3 5-7 0 0,52 43 0 0 0,-49-35 30 0 0,-4-5-40 0 0,2-1 0 0 0,44 24 0 0 0,-58-38 0 0 0,1-1 0 0 0,0 0 0 0 0,0-2 0 0 0,1-1 0 0 0,28 5 0 0 0,-32-9 51 0 0,0 0 1 0 0,0-2 0 0 0,0 0-1 0 0,0-2 1 0 0,0 0 0 0 0,23-5-1 0 0,-16 1 50 0 0,0-2-1 0 0,0-1 0 0 0,-1-1 1 0 0,0-1-1 0 0,47-25 0 0 0,-47 19 103 0 0,-1 0 0 0 0,-1-2-1 0 0,41-35 1 0 0,-42 30 62 0 0,-10 10-22 0 0,-1 0 0 0 0,21-28 0 0 0,-23 24 60 0 0,0-1 0 0 0,-1 0 1 0 0,14-33-1 0 0,-22 46-114 0 0,-1 0-1 0 0,0-1 1 0 0,0 1 0 0 0,0-1-1 0 0,-1 1 1 0 0,0-1-1 0 0,0 1 1 0 0,0-1 0 0 0,-1 0-1 0 0,1 1 1 0 0,-4-11-1 0 0,-2-4 393 0 0,-16-35-1 0 0,20 51-519 0 0,-5-10 72 0 0,0 2 0 0 0,-1-1-1 0 0,-1 1 1 0 0,0 0 0 0 0,0 0 0 0 0,-1 1-1 0 0,-1 1 1 0 0,1 0 0 0 0,-25-17 0 0 0,26 20-43 0 0,0 1 0 0 0,0 0 1 0 0,-1 0-1 0 0,0 1 0 0 0,0 0 1 0 0,-1 1-1 0 0,1 0 0 0 0,-12-2 1 0 0,14 4-91 0 0,0 0 1 0 0,0 0-1 0 0,0 1 1 0 0,-10 0-1 0 0,15 1-25 0 0,1 0 0 0 0,0 0-1 0 0,-1 1 1 0 0,1-1 0 0 0,0 1-1 0 0,0-1 1 0 0,-1 1-1 0 0,1 0 1 0 0,0 0 0 0 0,0 0-1 0 0,0 0 1 0 0,0 0 0 0 0,0 0-1 0 0,0 1 1 0 0,0-1-1 0 0,1 1 1 0 0,-1-1 0 0 0,0 1-1 0 0,-2 2 1 0 0,1 2-118 0 0,-1 0 0 0 0,1 0-1 0 0,0 1 1 0 0,1-1 0 0 0,-1 1 0 0 0,1-1 0 0 0,1 1-1 0 0,-1 0 1 0 0,1 0 0 0 0,-1 13 0 0 0,2-1-54 0 0,0 0 0 0 0,6 36-1 0 0,2-5 104 0 0,4-1-1 0 0,1 0 0 0 0,22 53 1 0 0,-35-102 138 0 0,54 123-182 0 0,-43-103 144 0 0,0-1 1 0 0,1 0-1 0 0,1-1 0 0 0,16 17 0 0 0,-24-28 44 0 0,1 0 0 0 0,0-1 0 0 0,0 0 0 0 0,1 0 0 0 0,0 0 0 0 0,0-1 0 0 0,0 0 0 0 0,1-1 0 0 0,-1 0 0 0 0,1 0 0 0 0,11 4 0 0 0,-5-4 41 0 0,0 0 0 0 0,0-1 0 0 0,0-1-1 0 0,0 0 1 0 0,0-1 0 0 0,1-1 0 0 0,-1 0 0 0 0,16-2-1 0 0,-16 0-33 0 0,8-1 10 0 0,25-6 0 0 0,-39 6-5 0 0,1 1 1 0 0,-2-1-1 0 0,1-1 0 0 0,0 1 0 0 0,-1-1 0 0 0,11-8 0 0 0,8-6 159 0 0,-2-2-1 0 0,0-1 0 0 0,41-46 1 0 0,-46 44-21 0 0,-1 0-1 0 0,-2-1 1 0 0,24-43 0 0 0,-16 17 22 0 0,-12 29-115 0 0,-1-1 0 0 0,-2 0 0 0 0,0-1-1 0 0,10-40 1 0 0,2-44 192 0 0,-21 98-266 0 0,0 8 2 0 0,0 1-1 0 0,0-1 1 0 0,0 0 0 0 0,0 1-1 0 0,0-1 1 0 0,-1 0 0 0 0,1 0 0 0 0,1 1-1 0 0,-1-1 1 0 0,0 0 0 0 0,0 1 0 0 0,0-1-1 0 0,0 0 1 0 0,0 1 0 0 0,1-1-1 0 0,-1 0 1 0 0,0 1 0 0 0,0-1 0 0 0,1 0-1 0 0,-1 1 1 0 0,1-1 0 0 0,-1 1 0 0 0,0-1-1 0 0,1 1 1 0 0,-1-1 0 0 0,1 0-1 0 0,1 1-213 0 0,0 5-380 0 0,2-2 223 0 0,0 0 133 0 0,-2 1 181 0 0,0 0 0 0 0,1 0 0 0 0,-1 0 0 0 0,1-1 0 0 0,-1 1 1 0 0,1-1-1 0 0,0 0 0 0 0,0 0 0 0 0,1 0 0 0 0,-1 0 0 0 0,1 0 0 0 0,4 2 0 0 0,-2-1 7 0 0,-1 0 0 0 0,0 0-1 0 0,0 1 1 0 0,8 8 0 0 0,8 20 24 0 0,-1 1 1 0 0,-1 0 0 0 0,22 61-1 0 0,-41-95 36 0 0,9 20 33 0 0,0 2 43 0 0,9 28 1 0 0,6 18 142 0 0,-10-24 16 0 0,-4-19-13 0 0,-7-18 281 0 0,-3-10 404 0 0,-1 1-781 0 0,1-1 0 0 0,0 1 0 0 0,0 0 0 0 0,1 0-1 0 0,-1 0 1 0 0,0-1 0 0 0,1 1 0 0 0,0-3 0 0 0,0 3-174 0 0,-1-1-1 0 0,0 1 1 0 0,0 0-1 0 0,0-1 1 0 0,0 1 0 0 0,0 0-1 0 0,0-1 1 0 0,-1 1-1 0 0,1 0 1 0 0,-2-5-1 0 0,0-4-161 0 0,1-10-54 0 0,1 1 1 0 0,3-31-1 0 0,0 15 143 0 0,1 6 26 0 0,0 1 0 0 0,15-47-1 0 0,-6 26 6 0 0,1-8-23 0 0,3 2 0 0 0,29-64 0 0 0,-30 87 46 0 0,-8 17 43 0 0,9-25 1 0 0,-16 39 29 0 0,4-15 46 0 0,0 1 1 0 0,2 0 0 0 0,0 0 0 0 0,1 1 0 0 0,11-17-1 0 0,-19 31-39 0 0,1 0-1 0 0,-1 0 0 0 0,1 0 0 0 0,-1 1 0 0 0,1-1 0 0 0,0 0 0 0 0,-1 1 0 0 0,1-1 0 0 0,0 0 0 0 0,0 1 1 0 0,0-1-1 0 0,-1 1 0 0 0,1-1 0 0 0,0 1 0 0 0,0-1 0 0 0,0 1 0 0 0,0 0 0 0 0,0 0 0 0 0,0-1 0 0 0,0 1 0 0 0,0 0 1 0 0,2 0-1 0 0,-3 0-6 0 0,1 1 0 0 0,0-1 1 0 0,0 0-1 0 0,0 1 1 0 0,0-1-1 0 0,-1 1 0 0 0,1-1 1 0 0,0 1-1 0 0,0 0 1 0 0,-1-1-1 0 0,1 1 0 0 0,0 0 1 0 0,-1-1-1 0 0,1 1 1 0 0,-1 0-1 0 0,1 0 0 0 0,-1 0 1 0 0,1 0-1 0 0,-1-1 1 0 0,0 1-1 0 0,1 0 0 0 0,-1 2 1 0 0,1-1-17 0 0,1 0-1 0 0,-1 0 1 0 0,1 0 0 0 0,-1 0 0 0 0,1-1-1 0 0,-1 1 1 0 0,1 0 0 0 0,0-1 0 0 0,0 1-1 0 0,4 1 1 0 0,-3-1 0 0 0,0 0 0 0 0,-1 0 0 0 0,1 1 1 0 0,-1-1-1 0 0,4 5 0 0 0,11 19 33 0 0,-2 2 1 0 0,18 42-1 0 0,16 62 28 0 0,7 20 28 0 0,-38-113-102 0 0,3 0 1 0 0,1-2-1 0 0,33 44 0 0 0,-38-58 5 0 0,-8-10 35 0 0,1 0 0 0 0,11 12-1 0 0,-19-23-17 0 0,10 8-93 0 0,-11-9 91 0 0,-1-1 1 0 0,1 0-1 0 0,-1 0 0 0 0,1 1 1 0 0,-1-1-1 0 0,1 0 1 0 0,-1 0-1 0 0,1 0 1 0 0,-1 0-1 0 0,1 0 1 0 0,-1 0-1 0 0,1 0 0 0 0,-1 0 1 0 0,1 0-1 0 0,0 0 1 0 0,-1 0-1 0 0,1 0 1 0 0,-1 0-1 0 0,1 0 1 0 0,-1 0-1 0 0,1-1 0 0 0,-1 1 1 0 0,1 0-1 0 0,-1 0 1 0 0,1-1-1 0 0,-1 1 1 0 0,1 0-1 0 0,-1-1 1 0 0,0 1-1 0 0,1-1 0 0 0,1-1 0 0 0,-1 1 0 0 0,0-1-1 0 0,0 0 1 0 0,0 0 0 0 0,0 0-1 0 0,0 0 1 0 0,0 0 0 0 0,-1 0-1 0 0,1 0 1 0 0,-1 0 0 0 0,1 0-1 0 0,-1 0 1 0 0,0-1 0 0 0,0 1-1 0 0,0-4 1 0 0,3-19 299 0 0,-2 20-251 0 0,1 0 0 0 0,-2 0-1 0 0,1 0 1 0 0,0 0 0 0 0,-1-1-1 0 0,0 1 1 0 0,-2-10 0 0 0,-8-39 123 0 0,3 27-139 0 0,-7-22 6 0 0,2 11-33 0 0,1-4-78 0 0,1 1-1 0 0,3-1 0 0 0,-4-73 1 0 0,11 60-195 0 0,11-91 0 0 0,3 99 82 0 0,-10 37 148 0 0,-1 0 0 0 0,2 0 0 0 0,0 0 1 0 0,0 0-1 0 0,0 1 0 0 0,2 0 0 0 0,-1 0 0 0 0,1 1 1 0 0,0 0-1 0 0,0 0 0 0 0,13-10 0 0 0,-16 15 35 0 0,1 0-1 0 0,-1 1 0 0 0,0 0 1 0 0,1 0-1 0 0,-1 0 0 0 0,1 0 1 0 0,0 1-1 0 0,0-1 1 0 0,-1 1-1 0 0,1 0 0 0 0,0 1 1 0 0,0-1-1 0 0,7 1 0 0 0,-2 1 5 0 0,0-1-1 0 0,0 1 0 0 0,-1 1 0 0 0,1 0 1 0 0,17 5-1 0 0,1 5 36 0 0,1 1 0 0 0,-2 1 0 0 0,0 1 0 0 0,-1 2 0 0 0,0 0 0 0 0,-2 2 0 0 0,42 40 0 0 0,-5-1-4 0 0,25 25 67 0 0,10 7-77 0 0,-49-48-43 0 0,50 47-12 0 0,-54-53-5 0 0,41 37-33 0 0,-75-66 43 0 0,-1 0-1 0 0,2-1 0 0 0,-1-1 1 0 0,0 1-1 0 0,1-2 0 0 0,0 1 1 0 0,15 4-1 0 0,-4-1-57 0 0,-13-6 53 0 0,0 0 1 0 0,0 0 0 0 0,0-1-1 0 0,1 0 1 0 0,11 0-1 0 0,10 1-42 0 0,-20-2 37 0 0,0 0 1 0 0,0-1-1 0 0,0 0 1 0 0,10-2-1 0 0,-2 0-100 0 0,-10 1 132 0 0,1-1 0 0 0,-1 0 0 0 0,0 0 1 0 0,0-1-1 0 0,-1 0 0 0 0,14-9 0 0 0,-11 7 8 0 0,4-2 53 0 0,-1 0 1 0 0,0-2-1 0 0,-1 1 0 0 0,0-2 0 0 0,20-21 1 0 0,0-3 48 0 0,-19 22-15 0 0,21-30 0 0 0,-21 24-45 0 0,6-9 84 0 0,0-1 0 0 0,-2-1-1 0 0,18-43 1 0 0,-16 28 18 0 0,-12 29-60 0 0,0 0 0 0 0,-1-1 0 0 0,5-20 0 0 0,-6 10 209 0 0,-1 0 0 0 0,-1 0 1 0 0,-1-28-1 0 0,-2 40 2 0 0,-1 0 1 0 0,-1 0 0 0 0,-1 1-1 0 0,0-1 1 0 0,0 1 0 0 0,-2 0-1 0 0,-6-17 1 0 0,7 26-199 0 0,1-1-1 0 0,-1 1 1 0 0,0 1 0 0 0,0-1-1 0 0,-1 1 1 0 0,1-1 0 0 0,-1 1-1 0 0,0 0 1 0 0,0 1 0 0 0,0-1-1 0 0,-1 1 1 0 0,1 0 0 0 0,-1 1-1 0 0,0-1 1 0 0,1 1 0 0 0,-1 0-1 0 0,0 1 1 0 0,-8-2 0 0 0,-8 0-2 0 0,-47-1 6 0 0,60 4-148 0 0,1 0-1 0 0,-1 1 0 0 0,1 1 0 0 0,-1-1 0 0 0,1 1 0 0 0,-10 4 0 0 0,4 0-53 0 0,1 0 0 0 0,0 1 0 0 0,0 1-1 0 0,1 0 1 0 0,0 0 0 0 0,0 1 0 0 0,1 1 0 0 0,0 0 0 0 0,1 0 0 0 0,0 1 0 0 0,0 0 0 0 0,1 1 0 0 0,1 0 0 0 0,0 1 0 0 0,1-1 0 0 0,0 2 0 0 0,1-1 0 0 0,0 1 0 0 0,1 0 0 0 0,1 0 0 0 0,-4 17 0 0 0,4-4 63 0 0,1-1-1 0 0,1 1 1 0 0,2-1-1 0 0,0 1 1 0 0,2 0-1 0 0,0-1 1 0 0,11 41-1 0 0,-6-30-19 0 0,20 54-1 0 0,-20-72 65 0 0,1 0-1 0 0,1-1 1 0 0,1 0-1 0 0,17 25 1 0 0,-20-35 45 0 0,0 1 0 0 0,1-2-1 0 0,0 1 1 0 0,0-1 0 0 0,17 12 0 0 0,51 25 121 0 0,-57-34-129 0 0,4 1-4 0 0,-1-1-1 0 0,2-1 0 0 0,-1-2 1 0 0,1 0-1 0 0,31 5 0 0 0,125 5-269 0 0,13-25 464 0 0,-100-4-133 0 0,106-28-1 0 0,-128 25-47 0 0,122-33-59 0 0,-158 38 14 0 0,45-6 16 0 0,-35 8-54 0 0,-37 7 20 0 0,0 0 0 0 0,0 1 0 0 0,12 0 0 0 0,-16 0 9 0 0,-1 0 1 0 0,1 0-1 0 0,0 1 1 0 0,0 0-1 0 0,-1-1 1 0 0,1 2-1 0 0,-1-1 1 0 0,1 0-1 0 0,3 3 1 0 0,-6-4 2 0 0,-1 0 0 0 0,0 0 1 0 0,1 1-1 0 0,-1-1 0 0 0,0 0 1 0 0,0 0-1 0 0,0 1 0 0 0,1-1 1 0 0,-1 0-1 0 0,0 1 0 0 0,0-1 1 0 0,0 0-1 0 0,0 1 0 0 0,1-1 0 0 0,-1 0 1 0 0,0 1-1 0 0,0-1 0 0 0,0 0 1 0 0,0 1-1 0 0,0-1 0 0 0,0 0 1 0 0,0 1-1 0 0,0-1 0 0 0,0 0 1 0 0,0 1-1 0 0,0-1 0 0 0,0 1 0 0 0,-1-1 1 0 0,1 0-1 0 0,0 1 0 0 0,0-1 1 0 0,-7 11 48 0 0,7-10-25 0 0,-5 6 89 0 0,5-6-86 0 0,0 0 0 0 0,-1 0 0 0 0,1 0 0 0 0,-1 0 0 0 0,1 0 0 0 0,-1 0 0 0 0,1 0 0 0 0,-1-1 0 0 0,0 1 0 0 0,0 0 0 0 0,1 0 0 0 0,-1-1 0 0 0,0 1 0 0 0,0 0 0 0 0,0-1 0 0 0,-1 1 0 0 0,-3 2 58 0 0,0 1 0 0 0,1-1 1 0 0,-1 1-1 0 0,-8 8 1 0 0,9-7-170 0 0,-1 0 0 0 0,-1-1-1 0 0,-6 6 1 0 0,-12 8-907 0 0,19-14 598 0 0,0 0-1 0 0,0 0 1 0 0,0 0 0 0 0,-1-1 0 0 0,-5 3 0 0 0,-49 16-8839 0 0,50-17 6091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1.679"/>
    </inkml:context>
    <inkml:brush xml:id="br0">
      <inkml:brushProperty name="width" value="0.1" units="cm"/>
      <inkml:brushProperty name="height" value="0.1" units="cm"/>
      <inkml:brushProperty name="color" value="#E71224"/>
    </inkml:brush>
  </inkml:definitions>
  <inkml:trace contextRef="#ctx0" brushRef="#br0">8 181 13443 0 0,'-4'-1'1217'0'0,"1"0"-1027"0"0,5 3-334 0 0,-1-2 26 0 0,0 0 1 0 0,0 0 0 0 0,0 0-1 0 0,1 0 1 0 0,-1 0 0 0 0,0 0-1 0 0,0 0 1 0 0,0 0-1 0 0,0 0 1 0 0,0-1 0 0 0,1 1-1 0 0,-1 0 1 0 0,2-2-1 0 0,9 0-623 0 0,-10 2 673 0 0,0 1 0 0 0,0 0 0 0 0,0 0-1 0 0,0 0 1 0 0,-1 0 0 0 0,1 0 0 0 0,0 0 0 0 0,0 0-1 0 0,-1 1 1 0 0,1-1 0 0 0,-1 1 0 0 0,1-1-1 0 0,-1 1 1 0 0,2 3 0 0 0,2 1-459 0 0,-1-1 0 0 0,0 1 0 0 0,5 12 0 0 0,28 93-3467 0 0,-24-54 3597 0 0,8 58-1 0 0,-18-67 424 0 0,-3-37-12 0 0,1 1 0 0 0,0-1 0 0 0,1 1 0 0 0,0-1 0 0 0,5 16 1 0 0,-1-10 357 0 0,2-1 1 0 0,-1 0 0 0 0,15 21 0 0 0,-21-36-341 0 0,-1-1 1 0 0,1 1 0 0 0,-1-1 0 0 0,1 1 0 0 0,-1-1 0 0 0,1 1 0 0 0,-1-1 0 0 0,1 1-1 0 0,0-1 1 0 0,-1 0 0 0 0,1 1 0 0 0,0-1 0 0 0,-1 0 0 0 0,1 1 0 0 0,0-1-1 0 0,-1 0 1 0 0,1 0 0 0 0,0 0 0 0 0,-1 0 0 0 0,1 0 0 0 0,1 0 0 0 0,5 1 332 0 0,-7-1-307 0 0,1 0 0 0 0,0 0 0 0 0,-1 0 0 0 0,1 0 0 0 0,0 0 0 0 0,-1 0 0 0 0,1 0 0 0 0,0 0 0 0 0,-1 0 0 0 0,1-1 1 0 0,0 1-1 0 0,-1 0 0 0 0,1-1 0 0 0,-1 1 0 0 0,1 0 0 0 0,-1-1 0 0 0,1 1 0 0 0,-1-1 0 0 0,1 1 0 0 0,-1 0 0 0 0,1-1 0 0 0,-1 1 0 0 0,0-1 0 0 0,1 0 0 0 0,-1 1 0 0 0,1-2 1 0 0,6-13 1535 0 0,-4 6-1087 0 0,0-2-118 0 0,-1 0 0 0 0,0 0 1 0 0,0 0-1 0 0,0-12 1 0 0,-2-18-152 0 0,0-35-186 0 0,0 16-39 0 0,0 36-77 0 0,-3-34-1 0 0,1 29-84 0 0,1 0-1 0 0,2 1 1 0 0,0-1-1 0 0,11-51 0 0 0,-11 71 4 0 0,1-1-1 0 0,0 1 0 0 0,1 0 1 0 0,0 0-1 0 0,0 1 1 0 0,1-1-1 0 0,0 1 0 0 0,0-1 1 0 0,1 1-1 0 0,0 1 1 0 0,1-1-1 0 0,12-13 1 0 0,-4 8-160 0 0,-9 8 189 0 0,0 1 0 0 0,0 0 0 0 0,0 0 0 0 0,0 0 0 0 0,0 0 0 0 0,1 1 1 0 0,-1 0-1 0 0,11-4 0 0 0,-6 4-42 0 0,0 0 0 0 0,1 1-1 0 0,-1 0 1 0 0,0 1 0 0 0,1 1 0 0 0,-1-1 0 0 0,1 1 0 0 0,0 1 0 0 0,-1 0-1 0 0,0 1 1 0 0,1 0 0 0 0,-1 0 0 0 0,0 1 0 0 0,14 6 0 0 0,2 5-378 0 0,0 1 0 0 0,0 1 0 0 0,26 24 0 0 0,5 1-1039 0 0,-9-2 49 0 0,-32-25 946 0 0,25 17-1 0 0,-21-20 521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37.311"/>
    </inkml:context>
    <inkml:brush xml:id="br0">
      <inkml:brushProperty name="width" value="0.1" units="cm"/>
      <inkml:brushProperty name="height" value="0.1" units="cm"/>
      <inkml:brushProperty name="color" value="#E71224"/>
    </inkml:brush>
  </inkml:definitions>
  <inkml:trace contextRef="#ctx0" brushRef="#br0">464 412 16444 0 0,'-6'-1'1162'0'0,"-5"1"-787"0"0,11 0-382 0 0,0 0 1 0 0,0 0-1 0 0,-1 0 1 0 0,1 0-1 0 0,0 0 1 0 0,0 0-1 0 0,-1 0 1 0 0,1 0 0 0 0,0 0-1 0 0,0 0 1 0 0,0 1-1 0 0,-1-1 1 0 0,1 0-1 0 0,0 0 1 0 0,0 0-1 0 0,0 0 1 0 0,-1 1-1 0 0,1-1 1 0 0,0 0-1 0 0,0 0 1 0 0,0 0 0 0 0,0 1-1 0 0,0-1 1 0 0,-1 0-1 0 0,1 0 1 0 0,0 0-1 0 0,0 1 1 0 0,0-1-1 0 0,0 0 1 0 0,0 0-1 0 0,0 1 1 0 0,0-1-1 0 0,0 0 1 0 0,0 1-1 0 0,0-1-131 0 0,0 0 117 0 0,1 0-1 0 0,-1 0 1 0 0,0 0 0 0 0,1 0 0 0 0,-1 0 0 0 0,1 0-1 0 0,-1 0 1 0 0,0 0 0 0 0,1 0 0 0 0,-1 0 0 0 0,0 0-1 0 0,1 0 1 0 0,-1 0 0 0 0,0 0 0 0 0,1-1 0 0 0,-1 1-1 0 0,0 0 1 0 0,1 0 0 0 0,-1 0 0 0 0,0-1 0 0 0,0 1-1 0 0,1 0 1 0 0,-1 0 0 0 0,0-1 0 0 0,0 1 0 0 0,1 0-1 0 0,-1-1 1 0 0,0 1 0 0 0,0 0 0 0 0,0-1 0 0 0,0 1-1 0 0,1 0 1 0 0,-1-1 0 0 0,0 1 0 0 0,0 0 0 0 0,0-1-1 0 0,0 1 1 0 0,0 0 0 0 0,0-1 0 0 0,1-2 6 0 0,-1 3-26 0 0,1-1 0 0 0,-1 1 0 0 0,0 0 0 0 0,1 0 0 0 0,-1-1 0 0 0,0 1 0 0 0,0-1 0 0 0,1 1 0 0 0,-1 0-1 0 0,0-1 1 0 0,0 1 0 0 0,0 0 0 0 0,1-1 0 0 0,-1 1 0 0 0,0-1 0 0 0,0 1 0 0 0,0-1 0 0 0,0 1 0 0 0,0 0 0 0 0,0-1 0 0 0,0 1 0 0 0,0-1 0 0 0,0 1 0 0 0,0-1 0 0 0,0 1 0 0 0,0 0 0 0 0,0-1 0 0 0,0 1 0 0 0,-1-1 0 0 0,1-5-925 0 0,-26 32-7327 0 0,22-19 8192 0 0,1-1 0 0 0,-1 0 0 0 0,-3 11 0 0 0,7-16 119 0 0,-1 1 0 0 0,1-1 0 0 0,0 1 0 0 0,-1 0 0 0 0,1-1 0 0 0,0 1 0 0 0,0 0 0 0 0,0-1 0 0 0,0 1 0 0 0,0 0 0 0 0,1-1 1 0 0,-1 1-1 0 0,0 0 0 0 0,1-1 0 0 0,-1 1 0 0 0,1-1 0 0 0,1 4 0 0 0,-1-5 1 0 0,-1 0 0 0 0,0 0 0 0 0,1 1 1 0 0,-1-1-1 0 0,0 0 0 0 0,1 0 0 0 0,-1 0 0 0 0,0 0 0 0 0,1 0 1 0 0,-1 0-1 0 0,1 0 0 0 0,-1 0 0 0 0,0 0 0 0 0,1 0 0 0 0,-1 0 1 0 0,1 0-1 0 0,-1 0 0 0 0,0 0 0 0 0,1 0 0 0 0,-1 0 0 0 0,1 0 1 0 0,-1 0-1 0 0,0-1 0 0 0,1 1 0 0 0,-1 0 0 0 0,0 0 0 0 0,1 0 1 0 0,0-1-1 0 0,10-6 334 0 0,-11 7-336 0 0,7-16 661 0 0,-3 10-456 0 0,0 1 0 0 0,-1-1 0 0 0,0 0 0 0 0,0 0 0 0 0,0 0 0 0 0,0-1 0 0 0,-1 1 0 0 0,0-1 0 0 0,1-8-1 0 0,-1 0 133 0 0,-1 0 0 0 0,-1-1-1 0 0,0 1 1 0 0,-3-18 0 0 0,2 15-33 0 0,1 14-223 0 0,0 0 0 0 0,0 0 0 0 0,-1 0 1 0 0,1 0-1 0 0,-1 0 0 0 0,0 0 0 0 0,0 0 0 0 0,-3-5 0 0 0,-9-21 655 0 0,10 21-542 0 0,-1 0-1 0 0,-1 1 1 0 0,1-1-1 0 0,-1 1 1 0 0,-7-9 0 0 0,5 9-117 0 0,1 1 0 0 0,-2 0 1 0 0,1 0-1 0 0,-14-9 1 0 0,17 13-108 0 0,0 1-1 0 0,-1-1 1 0 0,1 1 0 0 0,-1 0 0 0 0,1 0-1 0 0,-1 1 1 0 0,0-1 0 0 0,1 1 0 0 0,-1 0-1 0 0,0 1 1 0 0,-7-1 0 0 0,-21-2-203 0 0,26 2-28 0 0,0 0-1 0 0,-1 1 1 0 0,1 0 0 0 0,0 0 0 0 0,-14 2-1 0 0,17 0 51 0 0,0 1-1 0 0,1-1 0 0 0,0 1 0 0 0,-1-1 1 0 0,1 1-1 0 0,0 0 0 0 0,0 0 1 0 0,0 0-1 0 0,1 1 0 0 0,-4 4 0 0 0,2 4-34 0 0,0-1 0 0 0,1 1 0 0 0,0 1 0 0 0,1-1-1 0 0,0 0 1 0 0,1 1 0 0 0,0-1 0 0 0,1 1 0 0 0,3 20 0 0 0,0-15 157 0 0,0 1 1 0 0,1-1-1 0 0,1-1 1 0 0,0 1-1 0 0,16 32 1 0 0,7 15-22 0 0,-19-40 86 0 0,14 25-1 0 0,-19-42 27 0 0,1 0-1 0 0,0-1 1 0 0,0 0 0 0 0,1 0 0 0 0,0 0 0 0 0,0-1 0 0 0,9 8 0 0 0,-8-8 6 0 0,1-1 1 0 0,0 1-1 0 0,0-1 1 0 0,1 0 0 0 0,-1-1-1 0 0,1 0 1 0 0,0-1-1 0 0,0 0 1 0 0,1 0 0 0 0,10 1-1 0 0,-13-3 27 0 0,1 0 0 0 0,0-1 1 0 0,-1 0-1 0 0,1 0 0 0 0,0-1 0 0 0,-1 0 0 0 0,1-1 0 0 0,-1 1 0 0 0,1-1 0 0 0,-1-1 0 0 0,0 0 0 0 0,1 0 0 0 0,6-4 0 0 0,0 0 92 0 0,-1-1 0 0 0,0 0 1 0 0,0-1-1 0 0,-1-1 0 0 0,0 1 0 0 0,-1-2 0 0 0,13-14 0 0 0,-1 0 138 0 0,-18 21-206 0 0,-1 0 0 0 0,-1 0 0 0 0,1 0 0 0 0,0-1 0 0 0,-1 1 0 0 0,0-1 0 0 0,0 0 0 0 0,0 0 0 0 0,-1 0 0 0 0,1 0-1 0 0,-1 0 1 0 0,2-8 0 0 0,-4 11-35 0 0,3-13 790 0 0,2-29 0 0 0,-4 38-605 0 0,-2 0 0 0 0,1 1-1 0 0,-1-1 1 0 0,0 0 0 0 0,0 1-1 0 0,0-1 1 0 0,-1 0 0 0 0,-3-7-1 0 0,-6-8 22 0 0,-1 1-1 0 0,0 1 1 0 0,-2 0-1 0 0,0 0 0 0 0,-1 2 1 0 0,-1-1-1 0 0,-29-23 1 0 0,17 17-470 0 0,-1 1 1 0 0,-1 1 0 0 0,-33-18 0 0 0,60 39 143 0 0,-1 0-1 0 0,1-1 1 0 0,0 1-1 0 0,0 1 1 0 0,-1-1 0 0 0,1 0-1 0 0,0 1 1 0 0,-1 0-1 0 0,1 0 1 0 0,-1 0-1 0 0,1 0 1 0 0,0 0-1 0 0,-1 0 1 0 0,1 1-1 0 0,0 0 1 0 0,-1 0 0 0 0,1 0-1 0 0,-5 2 1 0 0,6-1-99 0 0,1-1 0 0 0,-1 1 0 0 0,1 0 0 0 0,-1 0 0 0 0,1 0 0 0 0,0-1 0 0 0,0 1 1 0 0,0 0-1 0 0,0 0 0 0 0,0 0 0 0 0,1 1 0 0 0,-1-1 0 0 0,1 0 0 0 0,-1 0 0 0 0,1 0 1 0 0,0 0-1 0 0,0 1 0 0 0,0-1 0 0 0,0 3 0 0 0,0 10-211 0 0,5 26 1 0 0,-2-25 332 0 0,5 25-68 0 0,-7-37 125 0 0,0 0 0 0 0,1-1-1 0 0,-1 1 1 0 0,1 0 0 0 0,0-1 0 0 0,0 1 0 0 0,0-1-1 0 0,5 6 1 0 0,-5-8 2 0 0,-1 0-1 0 0,1 0 1 0 0,-1 0-1 0 0,1 0 1 0 0,0-1 0 0 0,-1 1-1 0 0,1 0 1 0 0,0-1-1 0 0,0 1 1 0 0,-1-1 0 0 0,1 0-1 0 0,0 1 1 0 0,4-1-1 0 0,-5 0 9 0 0,0 0-1 0 0,0 0 0 0 0,0 0 0 0 0,0 0 0 0 0,0 0 0 0 0,0 0 0 0 0,0 0 0 0 0,0-1 0 0 0,1 1 1 0 0,-1 0-1 0 0,0-1 0 0 0,0 1 0 0 0,0 0 0 0 0,0-1 0 0 0,0 0 0 0 0,0 1 0 0 0,0-1 0 0 0,-1 1 0 0 0,1-1 1 0 0,0 0-1 0 0,1-1 0 0 0,4-8 356 0 0,-5 9-278 0 0,0 0 0 0 0,0 0 0 0 0,-1 0 0 0 0,1-1 0 0 0,0 1 0 0 0,-1 0-1 0 0,1 0 1 0 0,-1 0 0 0 0,0-1 0 0 0,1 1 0 0 0,-1 0 0 0 0,0-1-1 0 0,0 1 1 0 0,1-2 0 0 0,-1-6 857 0 0,0 8-839 0 0,0 0 0 0 0,0-1 1 0 0,0 1-1 0 0,0 0 0 0 0,0 0 0 0 0,0-1 1 0 0,0 1-1 0 0,0 0 0 0 0,0 0 0 0 0,-1-1 1 0 0,1 1-1 0 0,-1 0 0 0 0,1 0 0 0 0,-1 0 0 0 0,1 0 1 0 0,-1-1-1 0 0,0 1 0 0 0,0-1 0 0 0,-3-2 179 0 0,-11-16 780 0 0,-21-22 1 0 0,32 37-1042 0 0,-1 0 0 0 0,-1 1-1 0 0,1-1 1 0 0,-1 1 0 0 0,0 0 0 0 0,1 1 0 0 0,-2 0 0 0 0,1 0-1 0 0,-9-3 1 0 0,-23-5-292 0 0,-41-14-355 0 0,65 21 226 0 0,0 0 0 0 0,0 1 0 0 0,-16-2 0 0 0,12 3-1558 0 0,-22-7 0 0 0,36 8 1327 0 0,1 0 1 0 0,0 1-1 0 0,-1-1 1 0 0,1 1-1 0 0,0 0 1 0 0,-1 0-1 0 0,1 0 0 0 0,0 0 1 0 0,-1 0-1 0 0,1 1 1 0 0,0 0-1 0 0,-1 0 1 0 0,-5 2-1 0 0,-1 2-2470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0.025"/>
    </inkml:context>
    <inkml:brush xml:id="br0">
      <inkml:brushProperty name="width" value="0.1" units="cm"/>
      <inkml:brushProperty name="height" value="0.1" units="cm"/>
      <inkml:brushProperty name="color" value="#E71224"/>
    </inkml:brush>
  </inkml:definitions>
  <inkml:trace contextRef="#ctx0" brushRef="#br0">6 2 6409 0 0,'-6'-1'2560'0'0,"12"5"-4818"0"0,54 12 1786 0 0,-56-15 148 0 0,0 1 1 0 0,0 0-1 0 0,0 0 1 0 0,-1 0 0 0 0,1 0-1 0 0,0 0 1 0 0,-1 1-1 0 0,0 0 1 0 0,0 0 0 0 0,0-1-1 0 0,3 5 1 0 0,-4-5-84 0 0,6 5-1456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0.704"/>
    </inkml:context>
    <inkml:brush xml:id="br0">
      <inkml:brushProperty name="width" value="0.1" units="cm"/>
      <inkml:brushProperty name="height" value="0.1" units="cm"/>
      <inkml:brushProperty name="color" value="#E71224"/>
    </inkml:brush>
  </inkml:definitions>
  <inkml:trace contextRef="#ctx0" brushRef="#br0">25 26 9378 0 0,'-1'-1'113'0'0,"-1"1"0"0"0,1 0 0 0 0,-1-1 0 0 0,1 0 0 0 0,0 1 0 0 0,0-1 0 0 0,-1 0 0 0 0,1 0 0 0 0,0 1 0 0 0,0-1-1 0 0,0 0 1 0 0,0 0 0 0 0,0 0 0 0 0,0 0 0 0 0,0-1 0 0 0,0 1 0 0 0,0 0 0 0 0,1 0 0 0 0,-1 0 0 0 0,0-1 0 0 0,1 1 0 0 0,-2-3 0 0 0,3 4-122 0 0,-1 0 1 0 0,0 0 0 0 0,0 0-1 0 0,0 0 1 0 0,0-1-1 0 0,0 1 1 0 0,0 0 0 0 0,0 0-1 0 0,0 0 1 0 0,0 0-1 0 0,1 0 1 0 0,-1 0 0 0 0,0 0-1 0 0,0 0 1 0 0,0 0-1 0 0,0 0 1 0 0,0-1-1 0 0,0 1 1 0 0,1 0 0 0 0,-1 0-1 0 0,0 0 1 0 0,0 0-1 0 0,0 0 1 0 0,0 0 0 0 0,0 0-1 0 0,1 0 1 0 0,-1 0-1 0 0,0 0 1 0 0,0 0 0 0 0,0 0-1 0 0,0 0 1 0 0,0 0-1 0 0,0 0 1 0 0,1 0-1 0 0,-1 1 1 0 0,0-1 0 0 0,0 0-1 0 0,0 0 1 0 0,0 0-1 0 0,0 0 1 0 0,0 0 0 0 0,1 0-1 0 0,-1 0 1 0 0,0 0-1 0 0,0 0 1 0 0,0 0 0 0 0,0 1-1 0 0,0-1 1 0 0,0 0-1 0 0,0 0 1 0 0,6 4-89 0 0,-2 2 79 0 0,0 0 0 0 0,0-1 0 0 0,4 11 0 0 0,-4-7 86 0 0,9 15-23 0 0,-2 1 0 0 0,-1 0 0 0 0,8 28-1 0 0,14 83-59 0 0,-24-99 7 0 0,78 425-30 0 0,-20 4-497 0 0,-19-129-388 0 0,8-37 338 0 0,-47-259 521 0 0,2-2-12 0 0,1 0 0 0 0,23 54 0 0 0,-32-89 42 0 0,0 0 1 0 0,0 0-1 0 0,1-1 1 0 0,0 1-1 0 0,-1-1 1 0 0,1 1-1 0 0,1-1 1 0 0,-1 0-1 0 0,0 0 1 0 0,1 0-1 0 0,-1-1 1 0 0,1 1-1 0 0,0-1 1 0 0,0 0 0 0 0,0 0-1 0 0,0 0 1 0 0,0 0-1 0 0,1-1 1 0 0,5 2-1 0 0,-9-3 35 0 0,0 0 0 0 0,1 0 0 0 0,-1 0 0 0 0,1-1 0 0 0,-1 1 1 0 0,0 0-1 0 0,1 0 0 0 0,-1-1 0 0 0,0 1 0 0 0,0-1 0 0 0,1 1 0 0 0,-1-1 0 0 0,0 1 0 0 0,0-1 0 0 0,0 0 0 0 0,0 0 0 0 0,1 0 0 0 0,0-1 0 0 0,16-18 258 0 0,-11 8-181 0 0,0 0 0 0 0,6-17 0 0 0,4-8 31 0 0,7-14-248 0 0,23-70 0 0 0,-6 15-13 0 0,-35 92 132 0 0,10-27-92 0 0,2 1-1 0 0,40-63 1 0 0,-26 52-17 0 0,-22 33 48 0 0,1 0 0 0 0,1 1 0 0 0,23-26-1 0 0,-25 33 47 0 0,-5 4-20 0 0,0 1 0 0 0,0 0 0 0 0,8-5 0 0 0,-11 9 14 0 0,0 0-1 0 0,-1 0 0 0 0,1 0 0 0 0,0 0 0 0 0,0 0 1 0 0,0 0-1 0 0,-1 1 0 0 0,1-1 0 0 0,0 1 0 0 0,0 0 1 0 0,0-1-1 0 0,0 1 0 0 0,0 0 0 0 0,0 0 0 0 0,0 0 1 0 0,3 1-1 0 0,0 0 3 0 0,-1 1 0 0 0,0 0 0 0 0,0 0 1 0 0,0 0-1 0 0,0 0 0 0 0,0 1 0 0 0,-1 0 0 0 0,1-1 0 0 0,-1 1 1 0 0,1 1-1 0 0,-1-1 0 0 0,0 0 0 0 0,-1 1 0 0 0,1-1 0 0 0,3 7 1 0 0,0-1 96 0 0,-1 1 1 0 0,0 0 0 0 0,0 0 0 0 0,-1 0 0 0 0,4 15 0 0 0,3 26 233 0 0,6 94 1 0 0,-16-129-211 0 0,0 1 0 0 0,-1-1 0 0 0,-1 1 0 0 0,-1-1 0 0 0,-5 26 0 0 0,4-31 28 0 0,0-1 0 0 0,-1 1 0 0 0,0-1 0 0 0,-1 0 0 0 0,0 0 1 0 0,-1-1-1 0 0,0 1 0 0 0,0-1 0 0 0,-10 11 0 0 0,-4 3 112 0 0,11-12-68 0 0,1-1-1 0 0,-2 0 1 0 0,1-1 0 0 0,-16 11-1 0 0,4-5 196 0 0,-2-1-1 0 0,0-1 0 0 0,-47 18 0 0 0,59-27-292 0 0,-1 0 0 0 0,0-1 0 0 0,0 0 0 0 0,-1 0 0 0 0,1-2 0 0 0,0 1 0 0 0,-23-2 0 0 0,12-1-123 0 0,-56-6-846 0 0,67 5 368 0 0,0 0 0 0 0,0-1-1 0 0,1 0 1 0 0,-18-8 0 0 0,20 7-129 0 0,-1-1-1 0 0,1 0 1 0 0,0 0 0 0 0,0-1 0 0 0,1 0 0 0 0,0-1 0 0 0,0 0 0 0 0,0 0-1 0 0,-6-9 1 0 0,-2-3-586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1.020"/>
    </inkml:context>
    <inkml:brush xml:id="br0">
      <inkml:brushProperty name="width" value="0.1" units="cm"/>
      <inkml:brushProperty name="height" value="0.1" units="cm"/>
      <inkml:brushProperty name="color" value="#E71224"/>
    </inkml:brush>
  </inkml:definitions>
  <inkml:trace contextRef="#ctx0" brushRef="#br0">78 58 13899 0 0,'-7'-4'630'0'0,"0"0"0"0"0,1-1-1 0 0,-1 0 1 0 0,-5-6 0 0 0,-20-14-744 0 0,28 22 111 0 0,2 2-230 0 0,5 4-4 0 0,4 3-61 0 0,-6-5 256 0 0,0-1 1 0 0,0 1-1 0 0,0-1 1 0 0,-1 1-1 0 0,1 0 1 0 0,0-1-1 0 0,0 1 1 0 0,-1 0 0 0 0,1 0-1 0 0,-1 0 1 0 0,1 0-1 0 0,-1 0 1 0 0,1-1-1 0 0,-1 1 1 0 0,1 1-1 0 0,18 49-174 0 0,-9-25 190 0 0,9 34 0 0 0,6 28-159 0 0,65 147 0 0 0,-37-106-46 0 0,126 253-206 0 0,-69-160-121 0 0,-38-82-223 0 0,10 24 288 0 0,0 9-20 0 0,-7-18-783 0 0,-42-88 122 0 0,-18-39 16 0 0,-1 1-1 0 0,16 48 1 0 0,-1 0-1396 0 0,-2-4-263 0 0,-23-60 2293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1.490"/>
    </inkml:context>
    <inkml:brush xml:id="br0">
      <inkml:brushProperty name="width" value="0.1" units="cm"/>
      <inkml:brushProperty name="height" value="0.1" units="cm"/>
      <inkml:brushProperty name="color" value="#E71224"/>
    </inkml:brush>
  </inkml:definitions>
  <inkml:trace contextRef="#ctx0" brushRef="#br0">227 152 4881 0 0,'-9'-5'1853'0'0,"9"5"-1784"0"0,-1-1 0 0 0,0 1 0 0 0,0 0 0 0 0,0-1 0 0 0,1 1 0 0 0,-1-1 0 0 0,0 1 0 0 0,1-1 0 0 0,-1 1 1 0 0,0-1-1 0 0,1 0 0 0 0,-1 1 0 0 0,1-1 0 0 0,-1 0 0 0 0,1 1 0 0 0,-1-1 0 0 0,1 0 0 0 0,-1 0 0 0 0,1 1 1 0 0,0-1-1 0 0,-1-1 0 0 0,-5-22 443 0 0,6 21-318 0 0,-1 0 1 0 0,1-1-1 0 0,-1 1 0 0 0,0 0 1 0 0,0-1-1 0 0,0 1 1 0 0,-1 0-1 0 0,1 0 0 0 0,-1 0 1 0 0,0 0-1 0 0,1 0 0 0 0,-1 0 1 0 0,-1 1-1 0 0,1-1 0 0 0,-4-3 1 0 0,1 2-45 0 0,1 0 1 0 0,-1-1 0 0 0,-5-7-1 0 0,-4-4-224 0 0,13 15 22 0 0,-1-1 0 0 0,0 1 1 0 0,0 0-1 0 0,0 0 0 0 0,0 0 0 0 0,0 1 0 0 0,0-1 0 0 0,0 0 1 0 0,-3 0-1 0 0,-8-3-706 0 0,11 3 669 0 0,1 1 1 0 0,-1 0 0 0 0,1-1 0 0 0,-1 1 0 0 0,1 0-1 0 0,-1 0 1 0 0,1 0 0 0 0,-1 0 0 0 0,0 1-1 0 0,1-1 1 0 0,0 0 0 0 0,-1 1 0 0 0,1-1 0 0 0,-4 2-1 0 0,-18 10-1371 0 0,14 1 705 0 0,3-2 401 0 0,1-3 248 0 0,1 0 0 0 0,-1 0 1 0 0,2 0-1 0 0,-1 1 0 0 0,1-1 0 0 0,0 1 1 0 0,0 0-1 0 0,1 0 0 0 0,1 0 1 0 0,-1 0-1 0 0,2 0 0 0 0,-1 0 0 0 0,2 18 1 0 0,1 8 33 0 0,2-1 0 0 0,0 0 0 0 0,3-1 1 0 0,12 41-1 0 0,-5-30 61 0 0,-11-31 15 0 0,1 0 0 0 0,0-1-1 0 0,1 1 1 0 0,11 20 0 0 0,-8-19-24 0 0,-6-10 18 0 0,-1-1 1 0 0,1 0-1 0 0,0 0 0 0 0,1 1 1 0 0,-1-1-1 0 0,0 0 1 0 0,1-1-1 0 0,0 1 0 0 0,4 4 1 0 0,-7-7 15 0 0,1 0 0 0 0,-1 1 0 0 0,1-1 0 0 0,-1 0 0 0 0,0 0 0 0 0,1 1 0 0 0,-1-1 0 0 0,1 0 0 0 0,-1 0 0 0 0,1 0 0 0 0,-1 1 0 0 0,1-1 0 0 0,-1 0 0 0 0,0 0 0 0 0,1 0 0 0 0,-1 0 0 0 0,1 0 0 0 0,-1 0 0 0 0,1 0 0 0 0,-1 0 0 0 0,1 0 0 0 0,-1 0 0 0 0,2-1 0 0 0,5-9 1409 0 0,-7 9-1310 0 0,-10-20 2128 0 0,-1-30-1164 0 0,-9-54-237 0 0,13 76-733 0 0,5 24-101 0 0,0 0 0 0 0,1-1 0 0 0,0 1 0 0 0,0 0 0 0 0,-1-8 0 0 0,0-8-45 0 0,-1-8-340 0 0,3 27 313 0 0,1 1-1 0 0,-1-1 0 0 0,0 0 1 0 0,0 1-1 0 0,1-1 0 0 0,-1 0 1 0 0,1 1-1 0 0,0-1 0 0 0,-1 1 1 0 0,1-1-1 0 0,0 1 0 0 0,0-1 1 0 0,0 1-1 0 0,0-1 0 0 0,1 0 1 0 0,0 0-14 0 0,-1 1 0 0 0,0 0 1 0 0,0 0-1 0 0,1 0 0 0 0,-1 0 0 0 0,0 0 1 0 0,1 0-1 0 0,-1 0 0 0 0,1 0 1 0 0,-1 1-1 0 0,1-1 0 0 0,0 1 0 0 0,-1-1 1 0 0,1 1-1 0 0,0-1 0 0 0,-1 1 0 0 0,1 0 1 0 0,0 0-1 0 0,-1 0 0 0 0,1 0 0 0 0,0 0 1 0 0,0 0-1 0 0,-1 0 0 0 0,1 1 1 0 0,0-1-1 0 0,-1 1 0 0 0,3 0 0 0 0,5 3-8 0 0,0 0-1 0 0,-1 0 0 0 0,1 0 0 0 0,-1 1 0 0 0,12 10 0 0 0,34 34-143 0 0,52 70-7 0 0,-65-70-33 0 0,-14-17-159 0 0,-12-12-435 0 0,1-1 1 0 0,1-1-1 0 0,1 0 0 0 0,1-2 1 0 0,25 19-1 0 0,-28-26-49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1.957"/>
    </inkml:context>
    <inkml:brush xml:id="br0">
      <inkml:brushProperty name="width" value="0.1" units="cm"/>
      <inkml:brushProperty name="height" value="0.1" units="cm"/>
      <inkml:brushProperty name="color" value="#E71224"/>
    </inkml:brush>
  </inkml:definitions>
  <inkml:trace contextRef="#ctx0" brushRef="#br0">158 99 10170 0 0,'-70'-44'2277'0'0,"-7"-4"-1073"0"0,69 42-537 0 0,8 6-654 0 0,0 0 1 0 0,0 0-1 0 0,-1 0 1 0 0,1 0-1 0 0,0 0 1 0 0,0 0-1 0 0,0 0 0 0 0,0 0 1 0 0,0 0-1 0 0,0 0 1 0 0,0 0-1 0 0,0 0 1 0 0,0 0-1 0 0,0 0 1 0 0,0 0-1 0 0,0 0 1 0 0,0 0-1 0 0,-1 0 0 0 0,1 0 1 0 0,0 0-1 0 0,0 0 1 0 0,0 0-1 0 0,0 0 1 0 0,0 0-1 0 0,0 0 1 0 0,0 0-1 0 0,0 0 1 0 0,0 0-1 0 0,0 0 0 0 0,0 0 1 0 0,0 0-1 0 0,0 0 1 0 0,0 0-1 0 0,0 1 1 0 0,0-1-1 0 0,-1 0 1 0 0,1 0-1 0 0,0 0 1 0 0,0 0-1 0 0,0 0 0 0 0,0 0 1 0 0,0 0-1 0 0,0 0 1 0 0,0 0-1 0 0,0 0 1 0 0,0 0-1 0 0,0 0 1 0 0,0 0-1 0 0,0 0 1 0 0,0 1-1 0 0,0-1 1 0 0,0 0-1 0 0,0 0 0 0 0,0 0 1 0 0,0 0 6 0 0,5 4-334 0 0,-1 1-1 0 0,0-1 1 0 0,0 1 0 0 0,0-1-1 0 0,0 1 1 0 0,-1 0 0 0 0,4 8-1 0 0,0-2 243 0 0,4 9 66 0 0,-1 0 1 0 0,-1 1-1 0 0,-1 0 0 0 0,6 24 1 0 0,10 23-6 0 0,110 316-138 0 0,-72-196-26 0 0,-56-169 145 0 0,88 240-187 0 0,-84-233 220 0 0,34 84-54 0 0,60 106 1 0 0,-31-93-224 0 0,-69-116 250 0 0,10 12-166 0 0,-14-19 186 0 0,0 1 0 0 0,1-1-1 0 0,-1 0 1 0 0,1 1 0 0 0,-1-1-1 0 0,0 0 1 0 0,1 0 0 0 0,-1 1-1 0 0,1-1 1 0 0,-1 0 0 0 0,1 0-1 0 0,-1 0 1 0 0,1 0 0 0 0,-1 0-1 0 0,1 0 1 0 0,-1 1 0 0 0,1-1-1 0 0,-1 0 1 0 0,1 0 0 0 0,-1-1-1 0 0,1 1 1 0 0,-1 0 0 0 0,1 0-1 0 0,-1 0 1 0 0,1 0 0 0 0,-1 0-1 0 0,1 0 1 0 0,-1-1-1 0 0,1 1 1 0 0,-1 0 0 0 0,1 0-1 0 0,-1-1 1 0 0,0 1 0 0 0,1 0-1 0 0,-1-1 1 0 0,0 1 0 0 0,1-1-1 0 0,-1 0 9 0 0,1 1-1 0 0,-1-1 1 0 0,0 0-1 0 0,-1 1 1 0 0,1-1-1 0 0,0 1 0 0 0,0-1 1 0 0,0 1-1 0 0,0-1 1 0 0,0 0-1 0 0,-1 1 1 0 0,1-1-1 0 0,0 1 1 0 0,0-1-1 0 0,-1 1 0 0 0,1-1 1 0 0,0 1-1 0 0,-1-1 1 0 0,1 1-1 0 0,-1-1 1 0 0,1 1-1 0 0,0 0 1 0 0,-1-1-1 0 0,0 0 0 0 0,0 1 43 0 0,1-1 0 0 0,-1 1-1 0 0,0-1 1 0 0,1 1 0 0 0,-1-1-1 0 0,1 1 1 0 0,0-1 0 0 0,-1 1-1 0 0,1-1 1 0 0,0 0 0 0 0,-1 1 0 0 0,1-1-1 0 0,0 0 1 0 0,-1 1 0 0 0,1-1-1 0 0,0 0 1 0 0,0 0 0 0 0,0-1 7 0 0,1 0 1 0 0,-1 0 0 0 0,0 0 0 0 0,1 0-1 0 0,-1 0 1 0 0,0 0 0 0 0,0 0 0 0 0,-1 0 0 0 0,1-2-1 0 0,-1-14 70 0 0,2 7-77 0 0,0-1 0 0 0,-1 1 0 0 0,0 0 0 0 0,-1-1 1 0 0,-4-21-1 0 0,2 17 51 0 0,-1-27 1 0 0,3-11 65 0 0,0 26-177 0 0,3-51 0 0 0,2 44-46 0 0,-2 13-48 0 0,5-23-1 0 0,-6 38 29 0 0,1 0-1 0 0,0 1 0 0 0,0-1 1 0 0,1 1-1 0 0,0 0 0 0 0,0 0 1 0 0,7-11-1 0 0,-9 16 35 0 0,-1 0 1 0 0,1 1-1 0 0,0-1 1 0 0,0 0-1 0 0,0 0 1 0 0,0 0-1 0 0,0 1 0 0 0,0-1 1 0 0,0 1-1 0 0,0-1 1 0 0,0 1-1 0 0,0-1 1 0 0,0 1-1 0 0,0-1 0 0 0,0 1 1 0 0,0 0-1 0 0,0 0 1 0 0,0 0-1 0 0,2-1 1 0 0,0 1-22 0 0,0 1-1 0 0,0-1 1 0 0,-1 0 0 0 0,1 1 0 0 0,0 0 0 0 0,-1 0 0 0 0,1-1 0 0 0,2 3 0 0 0,2 0-23 0 0,0 1 0 0 0,-1 0 0 0 0,0 0 0 0 0,0 0 0 0 0,9 9 0 0 0,2 5 18 0 0,-2 1 0 0 0,1 0 0 0 0,-2 0 0 0 0,-1 2 0 0 0,18 35 0 0 0,-5 1-526 0 0,33 106 0 0 0,-50-138-87 0 0,14 27 1 0 0,7 18-1986 0 0,-29-65 2232 0 0,2 0-1 0 0,-1 0 0 0 0,1 0 0 0 0,-1 0 1 0 0,1 0-1 0 0,1-1 0 0 0,-1 1 0 0 0,6 5 0 0 0,-1-4-266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2.754"/>
    </inkml:context>
    <inkml:brush xml:id="br0">
      <inkml:brushProperty name="width" value="0.1" units="cm"/>
      <inkml:brushProperty name="height" value="0.1" units="cm"/>
      <inkml:brushProperty name="color" value="#E71224"/>
    </inkml:brush>
  </inkml:definitions>
  <inkml:trace contextRef="#ctx0" brushRef="#br0">0 0 304 0 0,'11'11'2697'0'0,"-11"-10"-2499"0"0,1 0 1 0 0,-1 0-1 0 0,0 0 0 0 0,1-1 1 0 0,-1 1-1 0 0,1 0 1 0 0,-1 0-1 0 0,1-1 1 0 0,-1 1-1 0 0,1 0 0 0 0,-1-1 1 0 0,1 1-1 0 0,0-1 1 0 0,-1 1-1 0 0,1-1 1 0 0,0 1-1 0 0,-1-1 0 0 0,1 1 1 0 0,0-1-1 0 0,0 0 1 0 0,0 1-1 0 0,1-1 1 0 0,0 1-108 0 0,0 0 0 0 0,0 0 0 0 0,-1 0 0 0 0,1 0 0 0 0,0 0 0 0 0,-1 1 0 0 0,1-1 0 0 0,-1 0 0 0 0,1 1 0 0 0,-1-1 0 0 0,2 2 0 0 0,19 38 122 0 0,-1 1 1 0 0,-2 1-1 0 0,20 67 1 0 0,26 141-251 0 0,-31-104 70 0 0,5 29-34 0 0,4 19-66 0 0,-11-73 4 0 0,18 66 6 0 0,16-7-181 0 0,-60-167 186 0 0,0-2 1 0 0,1 1 0 0 0,15 20-1 0 0,-17-27-40 0 0,1 0 0 0 0,-1 0 0 0 0,1-1 0 0 0,0 1 0 0 0,0-1 0 0 0,1 0 0 0 0,0-1 0 0 0,7 4 0 0 0,-12-7 47 0 0,0 0 0 0 0,1 0 0 0 0,-1-1 0 0 0,0 1-1 0 0,1-1 1 0 0,-1 1 0 0 0,0-1 0 0 0,1 0 0 0 0,-1 0 0 0 0,0 0 0 0 0,1 0 0 0 0,-1-1 0 0 0,0 1-1 0 0,1-1 1 0 0,-1 1 0 0 0,0-1 0 0 0,0 0 0 0 0,1 0 0 0 0,3-2 0 0 0,-3 2 102 0 0,0-1 1 0 0,-1 0-1 0 0,1 0 0 0 0,0 0 1 0 0,-1 0-1 0 0,1-1 1 0 0,-1 1-1 0 0,0-1 0 0 0,0 1 1 0 0,0-1-1 0 0,0 0 1 0 0,0 0-1 0 0,1-4 0 0 0,0 1 70 0 0,-2-1 0 0 0,1 0-1 0 0,-1 1 1 0 0,1-12 0 0 0,3-17-3 0 0,6-5-27 0 0,-4 11-69 0 0,15-41 0 0 0,20-41-416 0 0,-37 100 324 0 0,-2 3 7 0 0,1 0 0 0 0,0 1 0 0 0,0-1 0 0 0,1 1 1 0 0,9-12-1 0 0,-5 8-8 0 0,0 1-1 0 0,1 1 1 0 0,0-1 0 0 0,0 1 0 0 0,15-8 0 0 0,-24 16 57 0 0,0 0 0 0 0,0 0-1 0 0,0 1 1 0 0,1-1 0 0 0,-1 0 0 0 0,0 1 0 0 0,0-1-1 0 0,1 1 1 0 0,-1 0 0 0 0,0-1 0 0 0,1 1 0 0 0,-1 0 0 0 0,0 0-1 0 0,1 0 1 0 0,-1 0 0 0 0,0 0 0 0 0,1 0 0 0 0,-1 0-1 0 0,1 0 1 0 0,-1 0 0 0 0,0 1 0 0 0,0-1 0 0 0,1 1-1 0 0,-1-1 1 0 0,0 1 0 0 0,1-1 0 0 0,-1 1 0 0 0,0 0 0 0 0,0-1-1 0 0,0 1 1 0 0,0 0 0 0 0,0 0 0 0 0,0 0 0 0 0,0 0-1 0 0,2 2 1 0 0,4 8-14 0 0,-1-1-1 0 0,1 1 1 0 0,6 18 0 0 0,-11-23 47 0 0,0 0 0 0 0,-1 0 0 0 0,0 0 1 0 0,0 0-1 0 0,0 0 0 0 0,-1 0 0 0 0,1 0 0 0 0,-2 0 1 0 0,0 10-1 0 0,-1-6 49 0 0,0 0-1 0 0,-1 0 1 0 0,0 0-1 0 0,0-1 1 0 0,-1 1-1 0 0,-1-1 1 0 0,1 0 0 0 0,-1 0-1 0 0,-1 0 1 0 0,0-1-1 0 0,0 0 1 0 0,-1 0 0 0 0,0 0-1 0 0,0-1 1 0 0,-1 0-1 0 0,-12 9 1 0 0,-73 50 630 0 0,63-45-122 0 0,-62 32 0 0 0,43-27-391 0 0,-98 42 122 0 0,136-63-441 0 0,-1-1 0 0 0,1 0 0 0 0,-1-1 0 0 0,-13 2 0 0 0,21-5-276 0 0,-1 1 0 0 0,1-1 1 0 0,0 0-1 0 0,-1 0 0 0 0,1-1 1 0 0,-1 1-1 0 0,1-1 0 0 0,0 0 1 0 0,-1 0-1 0 0,1-1 0 0 0,0 1 0 0 0,0-1 1 0 0,0 0-1 0 0,-6-3 0 0 0,9 4 139 0 0,0 0 1 0 0,0 0-1 0 0,0 0 0 0 0,0 0 0 0 0,1 0 0 0 0,-1-1 0 0 0,0 1 0 0 0,0 0 0 0 0,1 0 1 0 0,-1-1-1 0 0,1 1 0 0 0,-1-2 0 0 0,0-10-754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3.098"/>
    </inkml:context>
    <inkml:brush xml:id="br0">
      <inkml:brushProperty name="width" value="0.1" units="cm"/>
      <inkml:brushProperty name="height" value="0.1" units="cm"/>
      <inkml:brushProperty name="color" value="#E71224"/>
    </inkml:brush>
  </inkml:definitions>
  <inkml:trace contextRef="#ctx0" brushRef="#br0">16 1 16396 0 0,'0'0'26'0'0,"-1"-1"0"0"0,0 1 0 0 0,0 0 0 0 0,0 0 0 0 0,0 0 0 0 0,1 0 0 0 0,-1 1 0 0 0,0-1 0 0 0,0 0 0 0 0,0 0 0 0 0,0 0 1 0 0,1 1-1 0 0,-1-1 0 0 0,0 0 0 0 0,0 1 0 0 0,1-1 0 0 0,-2 1 0 0 0,1 0-145 0 0,1 0 0 0 0,0-1 0 0 0,0 1 0 0 0,0 0 0 0 0,0 0 0 0 0,0-1 0 0 0,0 1 0 0 0,0 0 0 0 0,0-1 0 0 0,1 1 0 0 0,-1 0 0 0 0,0-1 0 0 0,0 1 0 0 0,1 0 0 0 0,-1 0 0 0 0,4 9-560 0 0,6 23-139 0 0,12 54 625 0 0,-6-7 158 0 0,10 60 166 0 0,12 152-192 0 0,30 85-140 0 0,-64-355 181 0 0,8 37-40 0 0,72 329-1671 0 0,-16-70 263 0 0,-47-216 1307 0 0,9 30 125 0 0,-2-4 60 0 0,-9-11-328 0 0,-2-27-4407 0 0,-17-88 4425 0 0,1 0 1 0 0,0 0-1 0 0,-1 0 0 0 0,1 0 0 0 0,0 0 0 0 0,0-1 0 0 0,2 4 0 0 0,4 8-1618 0 0,-6-8 1465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3.554"/>
    </inkml:context>
    <inkml:brush xml:id="br0">
      <inkml:brushProperty name="width" value="0.1" units="cm"/>
      <inkml:brushProperty name="height" value="0.1" units="cm"/>
      <inkml:brushProperty name="color" value="#E71224"/>
    </inkml:brush>
  </inkml:definitions>
  <inkml:trace contextRef="#ctx0" brushRef="#br0">348 12 12907 0 0,'-18'-6'2396'0'0,"-10"1"-3001"0"0,28 5 647 0 0,-22 0-146 0 0,13 2-172 0 0,1 0-1 0 0,-1 1 0 0 0,1 0 0 0 0,0 0 0 0 0,0 1 0 0 0,0 0 0 0 0,-8 5 0 0 0,5-1-207 0 0,0 0 0 0 0,1 1 1 0 0,0 0-1 0 0,1 0 0 0 0,0 1 0 0 0,-10 13 0 0 0,15-17 379 0 0,-6 8-168 0 0,1 0 1 0 0,1 0 0 0 0,1 1 0 0 0,-8 20 0 0 0,6-13 92 0 0,-5 11 38 0 0,2 1 0 0 0,2 0 1 0 0,1 0-1 0 0,-6 43 0 0 0,13-65 100 0 0,1 0 0 0 0,0 0 1 0 0,0 0-1 0 0,1 0 1 0 0,1 0-1 0 0,0 0 0 0 0,1 0 1 0 0,5 19-1 0 0,-7-29 27 0 0,1 0-1 0 0,0 0 1 0 0,-1 0 0 0 0,1 0 0 0 0,0 0-1 0 0,1 0 1 0 0,-1-1 0 0 0,0 1-1 0 0,0 0 1 0 0,1-1 0 0 0,-1 1 0 0 0,1-1-1 0 0,-1 1 1 0 0,1-1 0 0 0,-1 0-1 0 0,1 0 1 0 0,0 0 0 0 0,0 0 0 0 0,0 0-1 0 0,0 0 1 0 0,0 0 0 0 0,0-1-1 0 0,0 1 1 0 0,0 0 0 0 0,0-1-1 0 0,0 0 1 0 0,0 0 0 0 0,0 1 0 0 0,0-1-1 0 0,0 0 1 0 0,0-1 0 0 0,0 1-1 0 0,0 0 1 0 0,0-1 0 0 0,3 0 0 0 0,7-2 90 0 0,0-1 1 0 0,0-1 0 0 0,-1 0 0 0 0,18-10 0 0 0,-24 12-44 0 0,5-3 61 0 0,-1 0 0 0 0,1-1 1 0 0,-1-1-1 0 0,0 1 0 0 0,-1-2 0 0 0,0 1 0 0 0,0-1 0 0 0,-1 0 0 0 0,8-13 0 0 0,-4 4 300 0 0,0-1 0 0 0,-2 0 0 0 0,0 0 0 0 0,7-27 0 0 0,-9 19 187 0 0,-2 1 1 0 0,-1-1 0 0 0,-1-1-1 0 0,0-43 1 0 0,-9 28 634 0 0,6 43-1205 0 0,0 0 0 0 0,0-1 0 0 0,0 1 0 0 0,0 0 0 0 0,0 0 0 0 0,0 0 1 0 0,0 0-1 0 0,0 0 0 0 0,0 0 0 0 0,0 0 0 0 0,0-1 0 0 0,0 1 0 0 0,-1 0 0 0 0,1 0 0 0 0,0 0 0 0 0,0 0 1 0 0,0 0-1 0 0,0 0 0 0 0,0 0 0 0 0,0 0 0 0 0,0 0 0 0 0,-1 0 0 0 0,1 0 0 0 0,0 0 0 0 0,0 0 0 0 0,0 0 1 0 0,0 0-1 0 0,0 0 0 0 0,0 0 0 0 0,-1 0 0 0 0,1 0 0 0 0,0 0 0 0 0,0 0 0 0 0,0 0 0 0 0,0 0 0 0 0,0 0 1 0 0,0 0-1 0 0,-1 0 0 0 0,1 0 0 0 0,0 0 0 0 0,0 0 0 0 0,0 0 0 0 0,0 0 0 0 0,0 0 0 0 0,0 0 1 0 0,0 0-1 0 0,0 0 0 0 0,-1 0 0 0 0,1 0 0 0 0,0 1 0 0 0,0-1 0 0 0,0 0 0 0 0,0 0 0 0 0,0 0 0 0 0,0 0 1 0 0,0 0-1 0 0,-1 1-52 0 0,1-1 1 0 0,0 0 0 0 0,-1 1 0 0 0,1-1-1 0 0,-1 0 1 0 0,1 1 0 0 0,0-1 0 0 0,-1 1-1 0 0,1-1 1 0 0,0 0 0 0 0,0 1 0 0 0,-1-1-1 0 0,1 1 1 0 0,0-1 0 0 0,0 1 0 0 0,0-1-1 0 0,-1 1 1 0 0,10 32-2413 0 0,29 131 1626 0 0,-28-127 725 0 0,1-1 0 0 0,2 0-1 0 0,1 0 1 0 0,33 57 0 0 0,-39-81-88 0 0,1 0 0 0 0,0-1 0 0 0,1 0 0 0 0,0-1 0 0 0,1 0 0 0 0,0-1 0 0 0,1 0 0 0 0,-1 0 0 0 0,20 9 0 0 0,-25-15-54 0 0,0-1-1 0 0,0 0 1 0 0,-1-1-1 0 0,1 0 1 0 0,0 1-1 0 0,0-2 1 0 0,0 1-1 0 0,1-1 1 0 0,-1 0-1 0 0,0 0 1 0 0,0-1-1 0 0,0 0 1 0 0,0 0-1 0 0,0 0 1 0 0,0 0-1 0 0,-1-1 1 0 0,1 0-1 0 0,0-1 1 0 0,-1 1-1 0 0,1-1 1 0 0,-1 0-1 0 0,0 0 1 0 0,0-1-1 0 0,6-5 1 0 0,3-7-601 0 0,-1 0 533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4.037"/>
    </inkml:context>
    <inkml:brush xml:id="br0">
      <inkml:brushProperty name="width" value="0.1" units="cm"/>
      <inkml:brushProperty name="height" value="0.1" units="cm"/>
      <inkml:brushProperty name="color" value="#E71224"/>
    </inkml:brush>
  </inkml:definitions>
  <inkml:trace contextRef="#ctx0" brushRef="#br0">37 13 13467 0 0,'-35'-13'1215'0'0,"34"14"-1663"0"0,3 5-2 0 0,6 9-185 0 0,-5-9 589 0 0,1 4 75 0 0,0 0 0 0 0,-1 0 0 0 0,0 0-1 0 0,1 16 1 0 0,4 11 74 0 0,106 428-10 0 0,-60-241-145 0 0,98 286-141 0 0,-119-409 124 0 0,44 158 108 0 0,-44-172-111 0 0,14 24 142 0 0,-10-29 23 0 0,-36-79-100 0 0,11 24 48 0 0,-12-26-47 0 0,1 1 0 0 0,0 0 0 0 0,1 0 0 0 0,-1-1 0 0 0,0 1 0 0 0,0-1 0 0 0,1 1 0 0 0,-1-1 0 0 0,1 1 0 0 0,2 1 0 0 0,5-1-173 0 0,-8-4 149 0 0,-5 0 101 0 0,3 0 44 0 0,1 0-1 0 0,-1 0 1 0 0,1 0-1 0 0,-1 0 1 0 0,1 0-1 0 0,0 0 1 0 0,0 0-1 0 0,0 0 0 0 0,0 0 1 0 0,0 0-1 0 0,1-1 1 0 0,0-2-1 0 0,0-14-32 0 0,-1 8-111 0 0,0 0 0 0 0,1 1 0 0 0,0-1 0 0 0,1 0 0 0 0,0 0 0 0 0,4-13 0 0 0,3-15-1 0 0,27-143-119 0 0,-23 129-15 0 0,29-71 1 0 0,-42 123 157 0 0,9-21-161 0 0,19-35 0 0 0,-25 52 108 0 0,0 0-1 0 0,0 0 0 0 0,0 0 1 0 0,1 1-1 0 0,0-1 0 0 0,0 1 1 0 0,0 0-1 0 0,1 0 0 0 0,-1 0 1 0 0,1 1-1 0 0,0-1 0 0 0,8-3 1 0 0,-11 6 15 0 0,1 0 1 0 0,-1 1 0 0 0,0-1 0 0 0,1 1-1 0 0,-1-1 1 0 0,0 1 0 0 0,1 0-1 0 0,-1 0 1 0 0,0 0 0 0 0,1 0-1 0 0,-1 0 1 0 0,1 1 0 0 0,-1-1-1 0 0,0 1 1 0 0,1 0 0 0 0,-1-1 0 0 0,0 1-1 0 0,0 0 1 0 0,4 2 0 0 0,-2 0-13 0 0,-1 0-1 0 0,1-1 1 0 0,0 2 0 0 0,-1-1 0 0 0,0 0 0 0 0,1 1 0 0 0,-1-1 0 0 0,4 9 0 0 0,12 14-13 0 0,-12-15 84 0 0,1 0 1 0 0,7 15-1 0 0,-1 8 44 0 0,-1 1 0 0 0,9 37 0 0 0,11 74-52 0 0,-25-110-6 0 0,19 86-91 0 0,-23-99 52 0 0,7 38-1208 0 0,24 79 0 0 0,-33-135 730 0 0,0 0-1 0 0,0 0 1 0 0,1 0 0 0 0,0 0 0 0 0,3 4-1 0 0,-4-6 132 0 0,0-1-1 0 0,0 0 0 0 0,0 1 0 0 0,0-1 1 0 0,0 0-1 0 0,1 0 0 0 0,-1 0 0 0 0,0-1 0 0 0,1 1 1 0 0,0-1-1 0 0,2 2 0 0 0,3-2-885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2.507"/>
    </inkml:context>
    <inkml:brush xml:id="br0">
      <inkml:brushProperty name="width" value="0.1" units="cm"/>
      <inkml:brushProperty name="height" value="0.1" units="cm"/>
      <inkml:brushProperty name="color" value="#E71224"/>
    </inkml:brush>
  </inkml:definitions>
  <inkml:trace contextRef="#ctx0" brushRef="#br0">260 109 5817 0 0,'-2'0'171'0'0,"1"-1"-1"0"0,-1 0 1 0 0,1 1-1 0 0,-1-1 1 0 0,1 1-1 0 0,-1-1 1 0 0,1 1-1 0 0,-1 0 0 0 0,0 0 1 0 0,1 0-1 0 0,-1 0 1 0 0,0 0-1 0 0,1 0 1 0 0,-1 0-1 0 0,1 0 1 0 0,-1 1-1 0 0,0-1 1 0 0,1 1-1 0 0,-1-1 1 0 0,-2 2-1 0 0,4-2-154 0 0,-10 3-21 0 0,9-3-46 0 0,-1 1 1 0 0,0-1-1 0 0,0 1 0 0 0,1-1 1 0 0,-1 1-1 0 0,0 0 1 0 0,1 0-1 0 0,-1 0 0 0 0,1 0 1 0 0,-1 0-1 0 0,-2 3 1 0 0,-11 8-624 0 0,12-10 520 0 0,0 0-1 0 0,0 1 1 0 0,0-1 0 0 0,0 1-1 0 0,1 0 1 0 0,-4 4 0 0 0,-19 25-1134 0 0,18-24 941 0 0,1-1 0 0 0,0 1 0 0 0,0 1 1 0 0,-7 15-1 0 0,-15 30-659 0 0,18-37 648 0 0,1 0-1 0 0,-12 33 0 0 0,15-33 236 0 0,-8 34-173 0 0,13-45 266 0 0,1-1 0 0 0,-1 0 0 0 0,1 1 1 0 0,0-1-1 0 0,0 0 0 0 0,0 0 0 0 0,3 10 1 0 0,-2-11 7 0 0,0 0 0 0 0,0-1 0 0 0,0 1 0 0 0,1-1 0 0 0,-1 1 0 0 0,1-1 0 0 0,0 0 0 0 0,0 0 0 0 0,0 0 0 0 0,0 0 0 0 0,1 0 0 0 0,-1 0 0 0 0,1 0 0 0 0,0-1 0 0 0,0 1 0 0 0,0-1 0 0 0,6 4 0 0 0,-3-3 22 0 0,1-1 0 0 0,-1 0 0 0 0,1 0-1 0 0,0 0 1 0 0,-1-1 0 0 0,1 0 0 0 0,0 0 0 0 0,0 0-1 0 0,8-1 1 0 0,-9-1 29 0 0,1 1-1 0 0,-1-1 0 0 0,1-1 1 0 0,-1 1-1 0 0,1-1 1 0 0,-1 0-1 0 0,0 0 0 0 0,0-1 1 0 0,8-4-1 0 0,7-6 181 0 0,23-18 1 0 0,-28 19-70 0 0,-4 3 280 0 0,-1-1 1 0 0,0-1-1 0 0,-1 0 1 0 0,0-1-1 0 0,-1 0 0 0 0,0 0 1 0 0,0-1-1 0 0,10-22 1 0 0,-15 25-25 0 0,0 0 1 0 0,-1-1 0 0 0,0 0-1 0 0,-1 0 1 0 0,0 0 0 0 0,-1 0-1 0 0,0 0 1 0 0,0 0 0 0 0,-1 0-1 0 0,-2-14 1 0 0,1 17-270 0 0,-1 0 0 0 0,0 1 0 0 0,0-1 0 0 0,-1 1 0 0 0,1-1-1 0 0,-2 1 1 0 0,1 0 0 0 0,-6-9 0 0 0,-6-6-201 0 0,-20-22-1 0 0,21 26-66 0 0,11 16 76 0 0,1-1 0 0 0,-1 2 1 0 0,0-1-1 0 0,1 0 0 0 0,-1 0 0 0 0,0 1 0 0 0,-6-3 0 0 0,-4-2-215 0 0,4 1-487 0 0,0-1 0 0 0,0 0 0 0 0,-16-15 0 0 0,25 21 728 0 0,0 0 1 0 0,0 0 0 0 0,-1 0-1 0 0,1 0 1 0 0,0 0 0 0 0,0-1-1 0 0,0 1 1 0 0,0 0-1 0 0,-1 0 1 0 0,1 0 0 0 0,0 0-1 0 0,0-1 1 0 0,0 1 0 0 0,0 0-1 0 0,0 0 1 0 0,0 0-1 0 0,0-1 1 0 0,0 1 0 0 0,0 0-1 0 0,0 0 1 0 0,0 0 0 0 0,0-1-1 0 0,0 1 1 0 0,0 0-1 0 0,0 0 1 0 0,0-1 0 0 0,0 1-1 0 0,0 0 1 0 0,0 0 0 0 0,0 0-1 0 0,0-1 1 0 0,0 1-1 0 0,0 0 1 0 0,0 0 0 0 0,0 0-1 0 0,0-1 1 0 0,0 1 0 0 0,1 0-1 0 0,-1 0 1 0 0,0 0-1 0 0,11-5-1804 0 0,-8 5 1492 0 0,1-1 0 0 0,-1 1 0 0 0,0 0 0 0 0,1 0 0 0 0,4 0 0 0 0,3 2 279 0 0,0 0 0 0 0,0-1-1 0 0,11-1 1 0 0,-11 0 70 0 0,1 1-1 0 0,-1 0 1 0 0,12 3 0 0 0,-11-2 44 0 0,-1-1 0 0 0,1 0 0 0 0,-1-1 0 0 0,18-1 0 0 0,0 0 61 0 0,110-1 642 0 0,-110 1-552 0 0,-14 0-51 0 0,0 1 1 0 0,1 1 0 0 0,25 4-1 0 0,8 3-20 0 0,-36-7-78 0 0,-1 1 1 0 0,1 1-1 0 0,-1 0 0 0 0,23 8 0 0 0,-21-4-48 0 0,0 0 0 0 0,-1 0 1 0 0,20 16-1 0 0,-27-19-2 0 0,0 1 0 0 0,-1 0 0 0 0,0 1 0 0 0,1-1 0 0 0,-2 1 0 0 0,1 0 0 0 0,-1 0 0 0 0,0 1 0 0 0,4 8 0 0 0,-4-5-69 0 0,-1 1-1 0 0,0-1 0 0 0,1 14 1 0 0,-2-8 24 0 0,-1 0 1 0 0,0 1 0 0 0,-1 0 0 0 0,-1-1-1 0 0,-5 29 1 0 0,5-39 123 0 0,-1 0 0 0 0,0-1 0 0 0,0 1-1 0 0,-6 9 1 0 0,4-6 159 0 0,4-9-213 0 0,0 1-1 0 0,0-1 1 0 0,-1 0 0 0 0,1 0-1 0 0,0 1 1 0 0,0-1-1 0 0,0 0 1 0 0,0 1-1 0 0,0-1 1 0 0,-1 0 0 0 0,1 0-1 0 0,0 1 1 0 0,0-1-1 0 0,0 0 1 0 0,-1 0-1 0 0,1 0 1 0 0,0 1 0 0 0,0-1-1 0 0,-1 0 1 0 0,1 0-1 0 0,0 0 1 0 0,-1 0-1 0 0,1 1 1 0 0,0-1-1 0 0,0 0 1 0 0,-1 0 0 0 0,1 0-1 0 0,0 0 1 0 0,-1 0-1 0 0,1 0 1 0 0,0 0-1 0 0,-1 0 1 0 0,1 0 0 0 0,0 0-1 0 0,-1 0 1 0 0,1 0-1 0 0,-1 0 1 0 0,11-17 2147 0 0,-8 11-2016 0 0,0 0 1 0 0,0 0-1 0 0,-1 0 1 0 0,0 0 0 0 0,0 0-1 0 0,0 0 1 0 0,-1 0 0 0 0,0 0-1 0 0,0 0 1 0 0,-2-11-1 0 0,1 6 11 0 0,0 0 0 0 0,2-16 0 0 0,5-52 435 0 0,3-23 111 0 0,-8 82-525 0 0,-1 17-135 0 0,0 0 0 0 0,1 0 0 0 0,-1 0 0 0 0,0 0 0 0 0,1-1 0 0 0,0 1 0 0 0,0 0 0 0 0,2-4 0 0 0,-1 0 31 0 0,-2 7-57 0 0,1-1 0 0 0,-1 0 1 0 0,0 1-1 0 0,0-1 0 0 0,0 1 0 0 0,0-1 1 0 0,1 0-1 0 0,-1 1 0 0 0,0-1 0 0 0,1 1 0 0 0,-1-1 1 0 0,0 1-1 0 0,1-1 0 0 0,-1 1 0 0 0,1-1 1 0 0,-1 1-1 0 0,1 0 0 0 0,-1-1 0 0 0,1 1 0 0 0,-1-1 1 0 0,1 1-1 0 0,-1 0 0 0 0,1 0 0 0 0,-1-1 1 0 0,1 1-1 0 0,1 0 0 0 0,-2 0-1 0 0,5 11-686 0 0,2 3-659 0 0,8 6 695 0 0,13 24 1 0 0,-5-3 309 0 0,33 62-338 0 0,-29-49 141 0 0,-14-30-213 0 0,17 46 0 0 0,-25-59 290 0 0,-1 1 1 0 0,2-1-1 0 0,7 13 1 0 0,-10-18 145 0 0,1-1 0 0 0,-1 0 0 0 0,1 0 0 0 0,1 0 0 0 0,-1 0 0 0 0,1-1 0 0 0,-1 0 0 0 0,7 4 0 0 0,0-2 198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4.328"/>
    </inkml:context>
    <inkml:brush xml:id="br0">
      <inkml:brushProperty name="width" value="0.1" units="cm"/>
      <inkml:brushProperty name="height" value="0.1" units="cm"/>
      <inkml:brushProperty name="color" value="#E71224"/>
    </inkml:brush>
  </inkml:definitions>
  <inkml:trace contextRef="#ctx0" brushRef="#br0">7 2 14203 0 0,'-7'-2'5043'0'0,"12"7"-4795"0"0,10 8-1041 0 0,-2-5 989 0 0,-11-7-195 0 0,0 0-1 0 0,0 0 1 0 0,-1 0-1 0 0,1 0 1 0 0,-1 0 0 0 0,1 0-1 0 0,-1 1 1 0 0,0-1-1 0 0,1 0 1 0 0,-1 1-1 0 0,2 2 1 0 0,-2-2-22 0 0,1-1 0 0 0,-1 1 0 0 0,1-1 0 0 0,0 1 0 0 0,-1-1 1 0 0,1 0-1 0 0,0 0 0 0 0,0 0 0 0 0,0 0 0 0 0,0 0 0 0 0,0 0 0 0 0,0 0 0 0 0,0-1 0 0 0,2 1 0 0 0,3 1-746 0 0,-1-1-1 0 0,1 0 0 0 0,10 0 0 0 0,-13-1 1191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4.520"/>
    </inkml:context>
    <inkml:brush xml:id="br0">
      <inkml:brushProperty name="width" value="0.1" units="cm"/>
      <inkml:brushProperty name="height" value="0.1" units="cm"/>
      <inkml:brushProperty name="color" value="#E71224"/>
    </inkml:brush>
  </inkml:definitions>
  <inkml:trace contextRef="#ctx0" brushRef="#br0">26 0 6977 0 0,'-1'0'73'0'0,"0"0"-1"0"0,0 0 0 0 0,1 0 0 0 0,-1 0 0 0 0,0 0 1 0 0,0 1-1 0 0,1-1 0 0 0,-1 0 0 0 0,0 0 0 0 0,0 1 1 0 0,1-1-1 0 0,-1 0 0 0 0,0 1 0 0 0,1-1 0 0 0,-1 0 1 0 0,0 1-1 0 0,1-1 0 0 0,-1 1 0 0 0,1-1 0 0 0,-1 1 1 0 0,1-1-1 0 0,-1 1 0 0 0,1 0 0 0 0,-1-1 0 0 0,1 1 1 0 0,0 0-1 0 0,-1-1 0 0 0,1 1 0 0 0,0 0 0 0 0,-1 1 0 0 0,0 2 45 0 0,1 0-1 0 0,-1 0 1 0 0,1 0-1 0 0,0 8 1 0 0,1-9 71 0 0,-1 0 1 0 0,0 0-1 0 0,0 0 1 0 0,-1 0-1 0 0,1 0 1 0 0,-1 3-1 0 0,0-3-112 0 0,0 0 1 0 0,0 0-1 0 0,1 0 0 0 0,-1 0 1 0 0,1 0-1 0 0,0 0 0 0 0,0 0 1 0 0,0 0-1 0 0,0 0 1 0 0,2 5-1 0 0,0 14-65 0 0,-2-19-81 0 0,1 1 1 0 0,0-1-1 0 0,-1 0 0 0 0,1 0 1 0 0,1 0-1 0 0,-1 0 0 0 0,0 0 1 0 0,1 0-1 0 0,-1 0 0 0 0,1 0 1 0 0,0 0-1 0 0,0-1 1 0 0,0 1-1 0 0,1-1 0 0 0,-1 1 1 0 0,0-1-1 0 0,1 0 0 0 0,0 0 1 0 0,-1 0-1 0 0,5 2 0 0 0,2 1-754 0 0,-1 0 0 0 0,1 0 0 0 0,0-1 0 0 0,0-1 0 0 0,19 5 0 0 0,-23-6 413 0 0,1-2 0 0 0,-1 1 1 0 0,1 0-1 0 0,-1-1 0 0 0,1 0 0 0 0,-1-1 0 0 0,1 1 0 0 0,-1-1 0 0 0,1 0 0 0 0,7-2 1 0 0,3-3-624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4.715"/>
    </inkml:context>
    <inkml:brush xml:id="br0">
      <inkml:brushProperty name="width" value="0.1" units="cm"/>
      <inkml:brushProperty name="height" value="0.1" units="cm"/>
      <inkml:brushProperty name="color" value="#E71224"/>
    </inkml:brush>
  </inkml:definitions>
  <inkml:trace contextRef="#ctx0" brushRef="#br0">23 3 12387 0 0,'-2'-1'520'0'0,"2"1"-260"0"0,-1 0 1 0 0,1-1-1 0 0,-1 1 0 0 0,0 0 0 0 0,1 0 0 0 0,-1 0 1 0 0,0 0-1 0 0,1 0 0 0 0,-1 0 0 0 0,0 0 0 0 0,1 0 1 0 0,-1 0-1 0 0,0 0 0 0 0,1 0 0 0 0,-1 0 0 0 0,0 0 1 0 0,1 0-1 0 0,-2 1 0 0 0,2 0-306 0 0,-1-1 0 0 0,0 1 0 0 0,1-1 0 0 0,-1 1 0 0 0,1-1 0 0 0,-1 1 0 0 0,1-1 0 0 0,-1 1 0 0 0,1 0 0 0 0,0-1 0 0 0,-1 1 0 0 0,1 0 0 0 0,0 0 0 0 0,-1-1-1 0 0,1 1 1 0 0,0 0 0 0 0,0 0 0 0 0,0-1 0 0 0,0 1 0 0 0,-1 0 0 0 0,1 0 0 0 0,0-1 0 0 0,1 1 0 0 0,-1 0 0 0 0,0 0 0 0 0,0 0 0 0 0,0-1 0 0 0,0 1 0 0 0,0 0 0 0 0,1 0 0 0 0,-1-1 0 0 0,0 1 0 0 0,1 0 0 0 0,-1-1 0 0 0,1 1 0 0 0,-1 0 0 0 0,1-1-1 0 0,0 2 1 0 0,20 23-3 0 0,-19-22 0 0 0,0 1 0 0 0,1-1 0 0 0,-1 0 0 0 0,1 1 0 0 0,0-1 0 0 0,0 0 0 0 0,0-1 0 0 0,1 1 0 0 0,-1-1 0 0 0,1 1 0 0 0,-1-1 0 0 0,1 0 0 0 0,0 0 0 0 0,7 2 0 0 0,-2-1-521 0 0,1-1-1 0 0,0-1 1 0 0,0 0-1 0 0,0 0 1 0 0,0-1-1 0 0,0 0 0 0 0,0 0 1 0 0,0-1-1 0 0,-1-1 1 0 0,15-3-1 0 0,-12 2-9 0 0,14-4-1842 0 0,34-13-1 0 0,-31 7 485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44.883"/>
    </inkml:context>
    <inkml:brush xml:id="br0">
      <inkml:brushProperty name="width" value="0.1" units="cm"/>
      <inkml:brushProperty name="height" value="0.1" units="cm"/>
      <inkml:brushProperty name="color" value="#E71224"/>
    </inkml:brush>
  </inkml:definitions>
  <inkml:trace contextRef="#ctx0" brushRef="#br0">21 1 8722 0 0,'-1'0'121'0'0,"0"0"1"0"0,1 0-1 0 0,-1 0 1 0 0,0 0-1 0 0,0 0 1 0 0,1 0-1 0 0,-1 0 0 0 0,0 0 1 0 0,0 0-1 0 0,1 0 1 0 0,-1 0-1 0 0,0 1 1 0 0,1-1-1 0 0,-1 0 1 0 0,0 0-1 0 0,1 1 0 0 0,-1-1 1 0 0,0 0-1 0 0,1 1 1 0 0,-1-1-1 0 0,1 1 1 0 0,-1-1-1 0 0,1 1 1 0 0,-1-1-1 0 0,1 1 0 0 0,-1-1 1 0 0,1 1-1 0 0,-1 0 1 0 0,1-1-1 0 0,-1 1 1 0 0,1 0-1 0 0,0-1 1 0 0,-1 2-1 0 0,1 0-146 0 0,0 1 0 0 0,0-1 0 0 0,1 1 0 0 0,-1 0 0 0 0,1-1 0 0 0,-1 1 0 0 0,3 4 0 0 0,2 17 1613 0 0,-5-22-1541 0 0,1 0 1 0 0,-1-1-1 0 0,1 1 0 0 0,0 0 0 0 0,0 0 0 0 0,-1-1 1 0 0,1 1-1 0 0,0 0 0 0 0,0-1 0 0 0,1 1 1 0 0,-1-1-1 0 0,0 1 0 0 0,0-1 0 0 0,4 2 1 0 0,22 19-792 0 0,-27-22 734 0 0,9 6-875 0 0,1-1 0 0 0,0 0 0 0 0,14 5 1 0 0,-6-3-1967 0 0,-18-6 2706 0 0,2 0-237 0 0,-1-1 0 0 0,1 1 0 0 0,0-1 0 0 0,-1 1 0 0 0,1-1 0 0 0,0 1 0 0 0,-1-1 0 0 0,1 0 0 0 0,-1 0 0 0 0,1 0 0 0 0,2 0 0 0 0,11-2-2685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57.126"/>
    </inkml:context>
    <inkml:brush xml:id="br0">
      <inkml:brushProperty name="width" value="0.1" units="cm"/>
      <inkml:brushProperty name="height" value="0.1" units="cm"/>
      <inkml:brushProperty name="color" value="#E71224"/>
    </inkml:brush>
  </inkml:definitions>
  <inkml:trace contextRef="#ctx0" brushRef="#br0">44 21 8002 0 0,'-4'-2'299'0'0,"1"0"1"0"0,-1 0 0 0 0,0 0 0 0 0,0 0 0 0 0,0 1-1 0 0,0-1 1 0 0,0 1 0 0 0,-8-1 0 0 0,12 2-260 0 0,0 0 0 0 0,0 0 0 0 0,0-1 0 0 0,0 1 0 0 0,0 0 0 0 0,0 0 0 0 0,0 0 0 0 0,0 0 1 0 0,0 0-1 0 0,0-1 0 0 0,0 1 0 0 0,0 0 0 0 0,0 0 0 0 0,0 0 0 0 0,0 0 0 0 0,0 0 0 0 0,0-1 1 0 0,0 1-1 0 0,0 0 0 0 0,0 0 0 0 0,0 0 0 0 0,0 0 0 0 0,0 0 0 0 0,1 0 0 0 0,-1-1 0 0 0,0 1 1 0 0,0 0-1 0 0,0 0 0 0 0,0 0 0 0 0,0 0 0 0 0,0 0 0 0 0,1 0 0 0 0,-1 0 0 0 0,0 0 0 0 0,0 0 1 0 0,0 0-1 0 0,0 0 0 0 0,0 0 0 0 0,1 0 0 0 0,-1 0 0 0 0,0 0 0 0 0,0 0 0 0 0,0 0-23 0 0,0 0-1 0 0,0 0 0 0 0,0 0 0 0 0,0 0 1 0 0,0 0-1 0 0,0 0 0 0 0,0 0 0 0 0,0 0 1 0 0,0 1-1 0 0,0-1 0 0 0,0 0 0 0 0,1 0 1 0 0,-1 0-1 0 0,0 0 0 0 0,0 0 1 0 0,0 0-1 0 0,0 0 0 0 0,0 0 0 0 0,0 0 1 0 0,0 0-1 0 0,0 0 0 0 0,0 0 0 0 0,0 1 1 0 0,0-1-1 0 0,0 0 0 0 0,0 0 0 0 0,1 0 1 0 0,-1 0-1 0 0,0 0 0 0 0,0 0 1 0 0,0 0-1 0 0,0 0 0 0 0,0 0 0 0 0,0 0 1 0 0,0 0-1 0 0,0 0 0 0 0,0 0 0 0 0,1 0 1 0 0,-1 0-1 0 0,0 0 0 0 0,0 0 0 0 0,0 0 1 0 0,0 0-1 0 0,0 0 0 0 0,0 0 0 0 0,0 0 1 0 0,0 0-1 0 0,0 0 0 0 0,1 0 1 0 0,-1 0-1 0 0,0 0 0 0 0,0-1 0 0 0,0 1 1 0 0,0 0-1 0 0,-1 1 135 0 0,7-2-299 0 0,-5 1 61 0 0,15 8-440 0 0,83 55 394 0 0,-52-38 164 0 0,2-2 1 0 0,0-2 0 0 0,1-3 0 0 0,67 17-1 0 0,143 13 31 0 0,-62-13 162 0 0,186 23-42 0 0,-130-24-247 0 0,3 4 311 0 0,-109-17-24 0 0,26 4-90 0 0,-31-8-68 0 0,108 10-52 0 0,-12-2 78 0 0,119 7 55 0 0,219-5 258 0 0,751-14-302 0 0,-877-15-66 0 0,-302 2 37 0 0,437 6 77 0 0,196 45-370 0 0,-236 20 427 0 0,-386-48-147 0 0,197 26 30 0 0,2-31 124 0 0,-155-25 167 0 0,312-51 1 0 0,-416 40-246 0 0,118-22 123 0 0,419-123-32 0 0,-104 14-334 0 0,-427 126 198 0 0,-54 13-68 0 0,-15 3-27 0 0,-1 1 0 0 0,2 3 0 0 0,-1 1 1 0 0,55 4-1 0 0,-72 0-113 0 0,-1 2-1 0 0,1 0 1 0 0,-1 1-1 0 0,0 1 1 0 0,0 1 0 0 0,-1 1-1 0 0,19 10 1 0 0,-28-13-426 0 0,-1 1 0 0 0,0 0 1 0 0,0 0-1 0 0,-1 1 0 0 0,0 0 0 0 0,0 0 0 0 0,0 1 1 0 0,6 9-1 0 0,-5-4-890 0 0,0-1 0 0 0,-1 1-1 0 0,0 0 1 0 0,-1 1 0 0 0,4 13 0 0 0,-4-3-625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00.148"/>
    </inkml:context>
    <inkml:brush xml:id="br0">
      <inkml:brushProperty name="width" value="0.1" units="cm"/>
      <inkml:brushProperty name="height" value="0.1" units="cm"/>
      <inkml:brushProperty name="color" value="#E71224"/>
    </inkml:brush>
  </inkml:definitions>
  <inkml:trace contextRef="#ctx0" brushRef="#br0">1122 61 2641 0 0,'0'-1'31'0'0,"0"0"1"0"0,0 0 0 0 0,-1 0 0 0 0,1 0 0 0 0,0 0-1 0 0,0 0 1 0 0,0 0 0 0 0,1 0 0 0 0,-1 0-1 0 0,0 0 1 0 0,0 0 0 0 0,0 0 0 0 0,1 0 0 0 0,-1 0-1 0 0,0 0 1 0 0,1 0 0 0 0,-1 0 0 0 0,1 0 0 0 0,-1 0-1 0 0,1 1 1 0 0,0-1 0 0 0,-1 0 0 0 0,1 0 0 0 0,0 1-1 0 0,0-1 1 0 0,-1 0 0 0 0,1 1 0 0 0,0-1 0 0 0,0 1-1 0 0,1-2 1 0 0,-1 1 238 0 0,0 0 0 0 0,0-1-1 0 0,0 1 1 0 0,0-1 0 0 0,0 0-1 0 0,-1 1 1 0 0,1-1 0 0 0,0 0-1 0 0,0-2 1 0 0,-1 3 102 0 0,3-6 830 0 0,-3 7-1157 0 0,0 0-1 0 0,0 0 1 0 0,-1 0 0 0 0,1 0 0 0 0,0 0 0 0 0,0 0 0 0 0,0 0 0 0 0,0 0-1 0 0,0 0 1 0 0,-1 0 0 0 0,1 0 0 0 0,0 0 0 0 0,0 0 0 0 0,0 0-1 0 0,0 0 1 0 0,0 0 0 0 0,0 0 0 0 0,-1-1 0 0 0,1 1 0 0 0,0 0 0 0 0,0 0-1 0 0,0 0 1 0 0,0 0 0 0 0,0 0 45 0 0,0 0-45 0 0,-1 0 0 0 0,1 0-1 0 0,0-1 1 0 0,0 1 0 0 0,0 0 0 0 0,0 0 0 0 0,0 0 0 0 0,0 0 0 0 0,0 0-1 0 0,0 0 1 0 0,0-1 0 0 0,0 1 0 0 0,0 0 0 0 0,0 0 0 0 0,0 0 0 0 0,0 0-1 0 0,0 0 1 0 0,0-1 0 0 0,0 1 0 0 0,0 0 0 0 0,0 0 0 0 0,0 0 0 0 0,0 0-1 0 0,0 0 1 0 0,0-1 0 0 0,0 1 0 0 0,0 0 0 0 0,0 0 0 0 0,0 0-1 0 0,0 0 1 0 0,0 0 0 0 0,0 0 0 0 0,1-1 0 0 0,-1 1 45 0 0,0 0-46 0 0,0 0 1 0 0,0 0 0 0 0,0 0 0 0 0,-3 16 419 0 0,-2-10-596 0 0,1 0-1 0 0,0 0 1 0 0,1 0-1 0 0,0 1 1 0 0,0 0-1 0 0,-4 11 1 0 0,-7 16 84 0 0,-33 79-53 0 0,12-26 276 0 0,-86 203 194 0 0,-38 87-225 0 0,143-343-118 0 0,-181 394 131 0 0,89-186-215 0 0,40-94 20 0 0,-23 55 22 0 0,41-96 54 0 0,-6 14 84 0 0,7-3 42 0 0,-14 43 579 0 0,51-128-470 0 0,7-19-131 0 0,0 1-1 0 0,1-1 0 0 0,-3 18 0 0 0,2 22 185 0 0,19-42-206 0 0,-13-12-115 0 0,-1 0 0 0 0,0 1 0 0 0,0-1 0 0 0,1 0 0 0 0,-1 1 0 0 0,0-1 0 0 0,1 0 0 0 0,-1 0 0 0 0,0 1 0 0 0,0-1 1 0 0,1 0-1 0 0,-1 0 0 0 0,1 0 0 0 0,-1 1 0 0 0,0-1 0 0 0,1 0 0 0 0,-1 0 0 0 0,0 0 0 0 0,1 0 0 0 0,-1 0 0 0 0,1 0 0 0 0,-1 0 0 0 0,0 0 0 0 0,1 0 0 0 0,-1 0 0 0 0,1 0 1 0 0,-1 0-1 0 0,0 0 0 0 0,1 0 0 0 0,-1 0 0 0 0,0 0 0 0 0,1 0 0 0 0,0-1 0 0 0,15-7 186 0 0,-10 5-101 0 0,0 0-30 0 0,0-1 0 0 0,0 1 0 0 0,-1-1 0 0 0,0 0 0 0 0,0 0 0 0 0,0-1 0 0 0,0 0 0 0 0,-1 0 0 0 0,0 0 0 0 0,5-7 0 0 0,-8 11-52 0 0,6-10 158 0 0,1 0 0 0 0,-2 0-1 0 0,1-1 1 0 0,5-16 0 0 0,-10 23-35 0 0,-2 5-124 0 0,1-1 0 0 0,-1 1 0 0 0,0 0 0 0 0,0 0 1 0 0,0 0-1 0 0,0 0 0 0 0,1-1 0 0 0,-1 1 0 0 0,0 0 1 0 0,0 0-1 0 0,0 0 0 0 0,0 0 0 0 0,0-1 1 0 0,1 1-1 0 0,-1 0 0 0 0,0 0 0 0 0,0-1 0 0 0,0 1 1 0 0,0 0-1 0 0,0 0 0 0 0,0-1 0 0 0,0 1 0 0 0,0 0 1 0 0,0 0-1 0 0,0 0 0 0 0,0-1 0 0 0,0 1 1 0 0,0 0-1 0 0,0 0 0 0 0,0-1 0 0 0,0 1 0 0 0,0 0 1 0 0,-1 0-1 0 0,1-1 0 0 0,0 1 0 0 0,0 0 1 0 0,0 0-1 0 0,0 0 0 0 0,0-1 0 0 0,-1 1 0 0 0,1 2 48 0 0,0-2-53 0 0,0 0-1 0 0,0 0 0 0 0,0 0 1 0 0,0 0-1 0 0,1 0 0 0 0,-1 0 1 0 0,0 0-1 0 0,0 0 0 0 0,0 0 1 0 0,0 0-1 0 0,0 0 0 0 0,0 0 0 0 0,0 0 1 0 0,0 0-1 0 0,0 0 0 0 0,0 0 1 0 0,0 0-1 0 0,0 0 0 0 0,0 0 1 0 0,0 0-1 0 0,1 0 0 0 0,-1 0 1 0 0,0 0-1 0 0,0 0 0 0 0,0 0 1 0 0,0 0-1 0 0,0 0 0 0 0,0 0 1 0 0,0 0-1 0 0,0 0 0 0 0,0 0 1 0 0,0 0-1 0 0,0 0 0 0 0,0 1 1 0 0,0-1-1 0 0,0 0 0 0 0,0 0 1 0 0,0 0-1 0 0,0 0 0 0 0,0 0 1 0 0,0 0-1 0 0,0 0 0 0 0,0 0 1 0 0,-2 0-24 0 0,1 0 22 0 0,1 0 0 0 0,0 0 1 0 0,0 0-1 0 0,0 1 0 0 0,0-1 0 0 0,0 0 0 0 0,0 0 0 0 0,0 0 1 0 0,-1 0-1 0 0,1 0 0 0 0,0 0 0 0 0,0 0 0 0 0,0 0 0 0 0,0 0 1 0 0,0 0-1 0 0,0 0 0 0 0,0 1 0 0 0,0-1 0 0 0,0 0 0 0 0,0 0 1 0 0,-1 0-1 0 0,1 0 0 0 0,0 0 0 0 0,0 0 0 0 0,0 0 0 0 0,0 1 0 0 0,0-1 1 0 0,0 0-1 0 0,0 0 0 0 0,0 0 0 0 0,0 0 0 0 0,0 0 0 0 0,0 0 1 0 0,0 1-1 0 0,0-1 0 0 0,0 0 0 0 0,0 0 0 0 0,0 0 0 0 0,0 0 1 0 0,0 0-1 0 0,0 0 0 0 0,1 1 0 0 0,-1-1-5 0 0,0 0 1 0 0,0 0-1 0 0,0 0 1 0 0,0-1-1 0 0,0 1 0 0 0,0 0 1 0 0,0 0-1 0 0,0 0 1 0 0,0 0-1 0 0,0 0 0 0 0,0 0 1 0 0,0 0-1 0 0,0 0 0 0 0,0 0 1 0 0,0 0-1 0 0,0 0 1 0 0,0 0-1 0 0,0 0 0 0 0,1 0 1 0 0,-1 0-1 0 0,0 0 1 0 0,0 0-1 0 0,0 0 0 0 0,0 0 1 0 0,0 0-1 0 0,0 0 1 0 0,0 0-1 0 0,0 0 0 0 0,0 0 1 0 0,0 0-1 0 0,0 0 0 0 0,0 0 1 0 0,0 0-1 0 0,0 0 1 0 0,1 0-1 0 0,-1 0 0 0 0,0 0 1 0 0,0 0-1 0 0,0 0 1 0 0,0 0-1 0 0,0 0 0 0 0,0 0 1 0 0,0 0-1 0 0,0 0 1 0 0,0 0-1 0 0,0 1 0 0 0,0-1 1 0 0,0 0-1 0 0,0 0 0 0 0,0 0 1 0 0,0 0-1 0 0,0 0 1 0 0,0 0 3 0 0,0 0 1 0 0,0 0 0 0 0,0 0 0 0 0,0 0-1 0 0,0 0 1 0 0,0 0 0 0 0,0 0-1 0 0,0 0 1 0 0,1 0 0 0 0,-1 0 0 0 0,0 0-1 0 0,0 0 1 0 0,0 0 0 0 0,0 0-1 0 0,0 0 1 0 0,0 0 0 0 0,0 0 0 0 0,0 0-1 0 0,0 0 1 0 0,0 0 0 0 0,0 0 0 0 0,0 0-1 0 0,0 0 1 0 0,0 0 0 0 0,0 0-1 0 0,0 0 1 0 0,0 0 0 0 0,0 0 0 0 0,0 0-1 0 0,0 0 1 0 0,0 0 0 0 0,1 0 0 0 0,-1 0-1 0 0,0 0 1 0 0,0 0 0 0 0,0 0-1 0 0,0 0 1 0 0,0 0 0 0 0,0 0 0 0 0,0 0-1 0 0,0 0 1 0 0,0 0 0 0 0,0 0 0 0 0,0 0-1 0 0,0 0 1 0 0,0 0 0 0 0,0 0-1 0 0,0 0 1 0 0,0 0 0 0 0,0 0 0 0 0,0 0-1 0 0,0-2-473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00.523"/>
    </inkml:context>
    <inkml:brush xml:id="br0">
      <inkml:brushProperty name="width" value="0.1" units="cm"/>
      <inkml:brushProperty name="height" value="0.1" units="cm"/>
      <inkml:brushProperty name="color" value="#E71224"/>
    </inkml:brush>
  </inkml:definitions>
  <inkml:trace contextRef="#ctx0" brushRef="#br0">16 430 13083 0 0,'-3'-4'1472'0'0,"1"1"-1092"0"0,0 1 1 0 0,1-1-1 0 0,-1 0 0 0 0,1 0 0 0 0,-1 0 1 0 0,-1-5-1 0 0,3 7-400 0 0,0 0 1 0 0,0 1-1 0 0,0-1 1 0 0,0 0-1 0 0,0 0 1 0 0,0 0-1 0 0,0 1 1 0 0,1-1 0 0 0,-1 0-1 0 0,0 0 1 0 0,0 1-1 0 0,1-1 1 0 0,-1 0-1 0 0,0 0 1 0 0,1 1-1 0 0,-1-1 1 0 0,1 0-1 0 0,-1 1 1 0 0,1-1-1 0 0,-1 1 1 0 0,1-1-1 0 0,0 0 1 0 0,-1 1-1 0 0,1-1 1 0 0,-1 1-1 0 0,1 0 1 0 0,0-1-1 0 0,0 1 1 0 0,-1 0-1 0 0,2-1 1 0 0,3-1-17 0 0,-1 1 0 0 0,0 0 0 0 0,0 0 0 0 0,0 1 0 0 0,1-1 0 0 0,-1 1 0 0 0,0 0 0 0 0,1 0 0 0 0,-1 0 0 0 0,0 1 0 0 0,6 0 0 0 0,-1 1-88 0 0,0 0 1 0 0,0 0 0 0 0,0 1 0 0 0,13 6 0 0 0,-16-6 9 0 0,0 0 0 0 0,0 1 0 0 0,0-1 0 0 0,-1 1 0 0 0,1 0 0 0 0,-1 0-1 0 0,0 1 1 0 0,0 0 0 0 0,5 7 0 0 0,7 6-307 0 0,1 20 4 0 0,18 41 67 0 0,-28-65 346 0 0,1 0-1 0 0,0-1 1 0 0,1-1-1 0 0,0 1 1 0 0,20 17-1 0 0,-27-28 21 0 0,0 0-1 0 0,0-1 1 0 0,1 1-1 0 0,-1 0 1 0 0,1-1-1 0 0,-1 0 1 0 0,1 0-1 0 0,0 0 1 0 0,7 1-1 0 0,7 2 40 0 0,-10-3-31 0 0,-1 0 0 0 0,1 0 1 0 0,-1-1-1 0 0,1 1 0 0 0,-1-2 0 0 0,1 1 1 0 0,-1-1-1 0 0,1 0 0 0 0,-1-1 1 0 0,10-2-1 0 0,12-6 160 0 0,31-14 1 0 0,-54 21-154 0 0,6-3 41 0 0,0 0 1 0 0,-1-1 0 0 0,0 0-1 0 0,0-1 1 0 0,13-12 0 0 0,45-51 256 0 0,-42 42-250 0 0,6-8-118 0 0,-2-2 1 0 0,27-43-1 0 0,41-90-4785 0 0,-55 74 147 0 0,-29 65 2798 0 0,-3-2-147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01.656"/>
    </inkml:context>
    <inkml:brush xml:id="br0">
      <inkml:brushProperty name="width" value="0.1" units="cm"/>
      <inkml:brushProperty name="height" value="0.1" units="cm"/>
      <inkml:brushProperty name="color" value="#E71224"/>
    </inkml:brush>
  </inkml:definitions>
  <inkml:trace contextRef="#ctx0" brushRef="#br0">79 110 10138 0 0,'-10'-9'187'0'0,"-1"1"0"0"0,1-1 0 0 0,0-1 0 0 0,1 0 0 0 0,0 0 0 0 0,-7-13-1 0 0,15 21-161 0 0,0 1-1 0 0,1-1 0 0 0,-1 0 0 0 0,1 0 0 0 0,0 0 0 0 0,-1 0 0 0 0,1 1 1 0 0,0-1-1 0 0,0-2 0 0 0,1-7 541 0 0,0 12-593 0 0,0-1-1 0 0,0 0 1 0 0,0 1-1 0 0,-1-1 1 0 0,1 1 0 0 0,0-1-1 0 0,-1 1 1 0 0,1-1-1 0 0,0 1 1 0 0,-1-1-1 0 0,1 1 1 0 0,-1 0-1 0 0,1-1 1 0 0,0 2 0 0 0,20 26-1852 0 0,-3 21 1957 0 0,-2 1 0 0 0,15 80 0 0 0,-22-72-31 0 0,3 108-1 0 0,-11-140-22 0 0,4 178 79 0 0,-5-143-128 0 0,-9 63 0 0 0,0 30-18 0 0,1-42 134 0 0,4-68-48 0 0,1-22-37 0 0,2-17 4 0 0,0-1-1 0 0,1 0 1 0 0,-1 1 0 0 0,1-1-1 0 0,0 1 1 0 0,0-1 0 0 0,0 1-1 0 0,1-1 1 0 0,-1 0 0 0 0,3 9-1 0 0,2 3 70 0 0,-2-6 48 0 0,-3-10-123 0 0,0 0 1 0 0,0 0-1 0 0,1 0 0 0 0,-1 0 1 0 0,0 0-1 0 0,1 0 1 0 0,-1 1-1 0 0,0-1 1 0 0,0 0-1 0 0,1 0 0 0 0,-1 0 1 0 0,0 0-1 0 0,1 0 1 0 0,-1 0-1 0 0,0 0 0 0 0,1 0 1 0 0,-1 0-1 0 0,0 0 1 0 0,1 0-1 0 0,-1-1 1 0 0,0 1-1 0 0,0 0 0 0 0,1 0 1 0 0,-1 0-1 0 0,0 0 1 0 0,1 0-1 0 0,-1-1 1 0 0,0 1-1 0 0,10-7 327 0 0,-6 3-292 0 0,4-2-68 0 0,0 0 0 0 0,0 1 0 0 0,0 0 0 0 0,0 1-1 0 0,1 0 1 0 0,11-4 0 0 0,-18 7 37 0 0,79-39 34 0 0,2-1-79 0 0,-14 8-215 0 0,8-2-214 0 0,20-6-630 0 0,-72 29-307 0 0,-13 5-180 0 0,-12 7 1262 0 0,1 0 215 0 0,-1 0 0 0 0,0-1-1 0 0,0 1 1 0 0,1 0 0 0 0,-1 0 0 0 0,0 0 0 0 0,1 0-1 0 0,-1 0 1 0 0,0 0 0 0 0,0 0 0 0 0,1 0 0 0 0,-1 0-1 0 0,0 0 1 0 0,1 0 0 0 0,-1 0 0 0 0,0 0 0 0 0,1 0-1 0 0,-1 0 1 0 0,0 0 0 0 0,0 1 0 0 0,1-1 0 0 0,-1 0-1 0 0,0 0 1 0 0,0 0 0 0 0,3 5-2144 0 0,-3-4 2143 0 0,0-1 1 0 0,0 0 0 0 0,0 0 0 0 0,0 1 0 0 0,0-1-1 0 0,0 0 1 0 0,0 1 0 0 0,-2 2 31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03.860"/>
    </inkml:context>
    <inkml:brush xml:id="br0">
      <inkml:brushProperty name="width" value="0.1" units="cm"/>
      <inkml:brushProperty name="height" value="0.1" units="cm"/>
      <inkml:brushProperty name="color" value="#E71224"/>
    </inkml:brush>
  </inkml:definitions>
  <inkml:trace contextRef="#ctx0" brushRef="#br0">97 951 8 0 0,'12'-3'470'0'0,"-1"0"-1"0"0,1 0 1 0 0,0-1-1 0 0,-1 0 1 0 0,0-1-1 0 0,0-1 1 0 0,0 0-1 0 0,-1 0 1 0 0,0-1 0 0 0,17-14-1 0 0,-20 15 703 0 0,-6 6-1079 0 0,-1 0-1 0 0,1-1 1 0 0,-1 1 0 0 0,0 0 0 0 0,1 0-1 0 0,-1-1 1 0 0,1 1 0 0 0,-1 0 0 0 0,0-1 0 0 0,1 1-1 0 0,-1 0 1 0 0,0-1 0 0 0,1 1 0 0 0,-1 0-1 0 0,0-1 1 0 0,0 1 0 0 0,0-1 0 0 0,1 1 0 0 0,-1 0-1 0 0,0-1 1 0 0,0 1 0 0 0,0-1 0 0 0,0 1-1 0 0,0-1 1 0 0,0 1 0 0 0,0-1 0 0 0,0 1 0 0 0,0-1-1 0 0,0 1 1 0 0,0-1 0 0 0,0 1 0 0 0,0 0-1 0 0,0-1 1 0 0,0 1 0 0 0,0-1 0 0 0,0 1 0 0 0,-1-1-1 0 0,1 1 1 0 0,0 0 0 0 0,0-1 0 0 0,0 1-1 0 0,-1-1 1 0 0,-5-9 451 0 0,0 1-1 0 0,-1-1 0 0 0,0 2 1 0 0,0-1-1 0 0,-14-11 0 0 0,12 11-297 0 0,2 1-202 0 0,-1 0-1 0 0,-1 1 1 0 0,1 0-1 0 0,-18-10 1 0 0,20 13-65 0 0,0 0 0 0 0,0-1 1 0 0,1 0-1 0 0,-10-10 0 0 0,5 5-34 0 0,-15-9-64 0 0,-2 0-113 0 0,16 14-104 0 0,5 5-255 0 0,6-1 582 0 0,0 1 1 0 0,0 0-1 0 0,0 0 0 0 0,0 0 0 0 0,0 0 0 0 0,0 0 0 0 0,-1 0 0 0 0,1 0 0 0 0,0 0 0 0 0,0 0 0 0 0,0 0 0 0 0,0 0 0 0 0,0 0 0 0 0,0 0 1 0 0,0 0-1 0 0,0 0 0 0 0,0 0 0 0 0,0 0 0 0 0,-1 0 0 0 0,1 0 0 0 0,0 0 0 0 0,0 0 0 0 0,0 0 0 0 0,0 0 0 0 0,0 0 0 0 0,0 0 1 0 0,0 0-1 0 0,0 0 0 0 0,0 0 0 0 0,0 0 0 0 0,0 0 0 0 0,0 0 0 0 0,-1 1 0 0 0,1-1 0 0 0,0 0 0 0 0,0 0 0 0 0,0 0 0 0 0,0 0 0 0 0,0 0 1 0 0,0 0-1 0 0,0 0 0 0 0,0 0 0 0 0,0 0 0 0 0,0 0 0 0 0,0 0 0 0 0,0 0 0 0 0,0 0 0 0 0,0 1 0 0 0,0-1 0 0 0,-3 7-1164 0 0,1 9-411 0 0,2 3 989 0 0,0 16 135 0 0,1-26 389 0 0,3 20-167 0 0,6 28 0 0 0,-7-48 222 0 0,-1-1-1 0 0,1 1 1 0 0,1-1 0 0 0,0 1-1 0 0,0-1 1 0 0,0 0 0 0 0,9 10 0 0 0,-8-11 26 0 0,3 4 65 0 0,1 0 0 0 0,0-1 0 0 0,12 10 0 0 0,-17-16 13 0 0,1 0 0 0 0,0 0 0 0 0,0 0 0 0 0,1-1 0 0 0,-1 0 0 0 0,1 0 0 0 0,0 0 0 0 0,-1-1 0 0 0,1 0 0 0 0,0 0-1 0 0,0 0 1 0 0,10 1 0 0 0,-8-3 104 0 0,-7 0-141 0 0,0 1 0 0 0,-1-1-1 0 0,1 0 1 0 0,0 0 0 0 0,0 0 0 0 0,0 0-1 0 0,0 0 1 0 0,0 0 0 0 0,0 0 0 0 0,0 0-1 0 0,-1 0 1 0 0,1 0 0 0 0,0-1-1 0 0,0 1 1 0 0,0 0 0 0 0,0-1 0 0 0,0 1-1 0 0,-1 0 1 0 0,1-1 0 0 0,0 1 0 0 0,0-1-1 0 0,-1 1 1 0 0,1-1 0 0 0,0-5 1780 0 0,-2-1-815 0 0,-2-4 104 0 0,-8-8-743 0 0,10 18-361 0 0,0 0 0 0 0,0 0 1 0 0,1 0-1 0 0,-1-1 1 0 0,1 1-1 0 0,-1 0 1 0 0,1 0-1 0 0,-1 0 1 0 0,1-1-1 0 0,0 1 1 0 0,-1 0-1 0 0,1 0 1 0 0,0-2-1 0 0,0 1-21 0 0,0 1 0 0 0,0 0 0 0 0,-1-1-1 0 0,1 1 1 0 0,0 0 0 0 0,-1-1 0 0 0,1 1-1 0 0,-1 0 1 0 0,1 0 0 0 0,-1 0 0 0 0,1-1-1 0 0,-1 1 1 0 0,-1-1 0 0 0,2 1-4 0 0,-1 1 0 0 0,1 0 0 0 0,0-1 0 0 0,-1 1 0 0 0,1-1 1 0 0,0 1-1 0 0,-1 0 0 0 0,1-1 0 0 0,0 1 0 0 0,0-1 0 0 0,-1 1 0 0 0,1-1 0 0 0,0 1 0 0 0,0-1 1 0 0,0 1-1 0 0,0-1 0 0 0,0 1 0 0 0,0-1 0 0 0,0 1 0 0 0,0-1 0 0 0,0 1 0 0 0,0-1 0 0 0,0 1 0 0 0,0-1 1 0 0,0 1-1 0 0,0-1 0 0 0,1 0 0 0 0,0-8-313 0 0,-1 9 207 0 0,0-1 0 0 0,1 0 1 0 0,-1 0-1 0 0,1 1 0 0 0,-1-1 0 0 0,1 0 0 0 0,-1 1 0 0 0,1-1 1 0 0,-1 1-1 0 0,1-1 0 0 0,-1 1 0 0 0,1-1 0 0 0,0 1 0 0 0,-1-1 1 0 0,1 1-1 0 0,0-1 0 0 0,1 1 0 0 0,4-1-362 0 0,1 1-1 0 0,-1 1 1 0 0,0-1 0 0 0,0 1 0 0 0,0 1 0 0 0,12 3-1 0 0,-12-3 241 0 0,0 0 1 0 0,0 0-1 0 0,0 1 0 0 0,-1 0 0 0 0,1 0 0 0 0,-1 1 0 0 0,1-1 0 0 0,-1 1 1 0 0,8 8-1 0 0,5 7-584 0 0,-3-3-71 0 0,1-1 0 0 0,0 0 0 0 0,31 20 0 0 0,-44-33 840 0 0,0-1 1 0 0,0 0-1 0 0,1 0 1 0 0,-1 0-1 0 0,1 0 1 0 0,-1 0-1 0 0,1-1 1 0 0,-1 1 0 0 0,7-1-1 0 0,-10 0 112 0 0,1 0-1 0 0,-1 0 1 0 0,1-1-1 0 0,-1 1 1 0 0,0 0 0 0 0,1 0-1 0 0,-1 0 1 0 0,1 0-1 0 0,-1 0 1 0 0,0-1 0 0 0,1 1-1 0 0,-1 0 1 0 0,0 0-1 0 0,1-1 1 0 0,-1 1 0 0 0,0 0-1 0 0,1 0 1 0 0,-1-1-1 0 0,0 1 1 0 0,0 0 0 0 0,1-1-1 0 0,-1 1 1 0 0,0-1-1 0 0,0 1 1 0 0,0 0 0 0 0,1-1-1 0 0,-1 1 1 0 0,0-1-1 0 0,0 1 1 0 0,0 0 0 0 0,0-1-1 0 0,0 1 1 0 0,0-1-1 0 0,0 1 1 0 0,0 0 0 0 0,0-1-1 0 0,0 1 1 0 0,0-1-1 0 0,0 1 1 0 0,0-1 0 0 0,0 0-1 0 0,-6-21 3842 0 0,4 17-3279 0 0,0-4 253 0 0,-1-1 1 0 0,0 1-1 0 0,-5-9 1 0 0,-3-7 692 0 0,9 22-1406 0 0,1 0 0 0 0,0 0 1 0 0,-1 0-1 0 0,1-1 0 0 0,0 1 0 0 0,1 0 0 0 0,-2-6 0 0 0,-2-8 431 0 0,4 14-471 0 0,-1 0-1 0 0,1 0 1 0 0,-1 0 0 0 0,1 0 0 0 0,0 0 0 0 0,0 0 0 0 0,0 0 0 0 0,1-3-1 0 0,0-5-60 0 0,-1 10-102 0 0,15-5-1209 0 0,9 10-113 0 0,-18-1 1234 0 0,1 0-1 0 0,-1 1 1 0 0,0 0-1 0 0,0 0 1 0 0,0 1 0 0 0,-1-1-1 0 0,1 1 1 0 0,-1 0-1 0 0,0 1 1 0 0,4 6-1 0 0,13 11-46 0 0,-13-11 153 0 0,-2-3 76 0 0,-5-9 128 0 0,-1-6 172 0 0,1-1 539 0 0,-2 6-851 0 0,1 1 0 0 0,-1-1 0 0 0,0 1-1 0 0,1-1 1 0 0,-1 0 0 0 0,0 1 0 0 0,0-1 0 0 0,0 1-1 0 0,0-1 1 0 0,0 0 0 0 0,0 1 0 0 0,0-1-1 0 0,0 1 1 0 0,0-1 0 0 0,0 0 0 0 0,0 1-1 0 0,0-1 1 0 0,0 0 0 0 0,0 1 0 0 0,-1-1 0 0 0,1-3 29 0 0,0 1 1 0 0,0-1-1 0 0,0 1 1 0 0,0-1-1 0 0,1 1 1 0 0,-1 0 0 0 0,2-5-1 0 0,1-4-29 0 0,9-66-180 0 0,3-21 86 0 0,-14 90 37 0 0,1 0-1 0 0,1 0 1 0 0,-1 0-1 0 0,6-11 1 0 0,-3 9-54 0 0,-1 0 0 0 0,3-17 0 0 0,-5 17-95 0 0,0 0 0 0 0,1 0 0 0 0,0 0 1 0 0,1 1-1 0 0,0-1 0 0 0,0 1 0 0 0,1 0 0 0 0,1 0 0 0 0,10-14 1 0 0,-11 17-46 0 0,1 2 0 0 0,-1-1 0 0 0,1 1 0 0 0,0 0 0 0 0,0 0 0 0 0,11-6 1 0 0,2-2-334 0 0,-16 11 458 0 0,-1 1 0 0 0,1-1 0 0 0,0 1-1 0 0,-1 0 1 0 0,1 0 0 0 0,0 0-1 0 0,-1 0 1 0 0,1 0 0 0 0,0 1-1 0 0,0 0 1 0 0,0-1 0 0 0,0 1-1 0 0,0 0 1 0 0,0 0 0 0 0,-1 0-1 0 0,1 1 1 0 0,0-1 0 0 0,0 1 0 0 0,0-1-1 0 0,0 1 1 0 0,-1 0 0 0 0,1 0-1 0 0,0 0 1 0 0,-1 1 0 0 0,1-1-1 0 0,2 2 1 0 0,6 5-190 0 0,1 0 0 0 0,-2 1 0 0 0,1 0 0 0 0,9 12 0 0 0,-10-11 81 0 0,-3-3 110 0 0,7 6-87 0 0,-1 2-1 0 0,0-1 1 0 0,14 22-1 0 0,22 29-66 0 0,-20-27 279 0 0,25 21 955 0 0,-34-31 2510 0 0,-22-29-3249 0 0,0 1 0 0 0,1-1 1 0 0,-1 1-1 0 0,1-1 0 0 0,-1 0 0 0 0,1 1 0 0 0,0-1 1 0 0,-3-2-1 0 0,-2-1-250 0 0,-27-14-214 0 0,7 12-128 0 0,25 6 280 0 0,0-1-1 0 0,0 1 1 0 0,0 0-1 0 0,0 0 1 0 0,0 0-1 0 0,0 0 1 0 0,0 0-1 0 0,0 0 1 0 0,0 0-1 0 0,0 0 0 0 0,0 0 1 0 0,0 0-1 0 0,1 1 1 0 0,-1-1-1 0 0,0 0 1 0 0,0 1-1 0 0,0-1 1 0 0,0 1-1 0 0,0-1 1 0 0,0 1-1 0 0,1-1 1 0 0,-1 1-1 0 0,0-1 1 0 0,0 2-1 0 0,-3 4-523 0 0,3-5 519 0 0,0-1-1 0 0,1 1 1 0 0,-1 0-1 0 0,1 0 0 0 0,0-1 1 0 0,-1 1-1 0 0,1 0 1 0 0,-1 0-1 0 0,1 0 1 0 0,0-1-1 0 0,0 1 1 0 0,-1 0-1 0 0,1 0 1 0 0,0 0-1 0 0,0 0 1 0 0,0 0-1 0 0,0-1 0 0 0,0 1 1 0 0,0 0-1 0 0,0 0 1 0 0,1 0-1 0 0,-1 0 1 0 0,0 0-1 0 0,1 0 1 0 0,6 36-571 0 0,-6-32 634 0 0,0 1 1 0 0,0 0-1 0 0,0-1 1 0 0,1 1 0 0 0,0-1-1 0 0,0 1 1 0 0,0-1-1 0 0,6 10 1 0 0,1-3 154 0 0,0 0 0 0 0,14 14 1 0 0,-19-22-94 0 0,1 0-1 0 0,0 0 1 0 0,0 0 0 0 0,0-1 0 0 0,0 0 0 0 0,1 0 0 0 0,0 0 0 0 0,8 3 0 0 0,-10-5 31 0 0,0 0 1 0 0,0 0 0 0 0,0 0-1 0 0,0-1 1 0 0,7 1 0 0 0,-9-1-23 0 0,-1 0 0 0 0,1 0 1 0 0,0 0-1 0 0,0-1 1 0 0,-1 1-1 0 0,1 0 0 0 0,0-1 1 0 0,-1 1-1 0 0,1-1 0 0 0,-1 0 1 0 0,1 0-1 0 0,0 0 0 0 0,-1 1 1 0 0,0-1-1 0 0,3-3 0 0 0,-3 3 87 0 0,0-1 0 0 0,0 1 0 0 0,0-1 0 0 0,0 1-1 0 0,0-1 1 0 0,-1 0 0 0 0,1 1 0 0 0,0-1-1 0 0,-1 0 1 0 0,0 1 0 0 0,1-1 0 0 0,-1 0 0 0 0,0 0-1 0 0,0 1 1 0 0,0-1 0 0 0,0 0 0 0 0,0 0-1 0 0,0 1 1 0 0,-1-1 0 0 0,0-2 0 0 0,-2-7 54 0 0,0-1 0 0 0,-5-10 1 0 0,-1-5-10 0 0,6 18-150 0 0,-1-1-1 0 0,0 1 0 0 0,-8-14 0 0 0,-3-7-18 0 0,-10-18-1 0 0,15 28-157 0 0,8 18 102 0 0,1 1 0 0 0,0-1 0 0 0,0 0 0 0 0,0 1 1 0 0,0-1-1 0 0,0 0 0 0 0,1 0 0 0 0,-1 0 1 0 0,0 0-1 0 0,1 0 0 0 0,-1 0 0 0 0,1-3 0 0 0,-4 5-416 0 0,0-1 129 0 0,6 4-494 0 0,3 16-937 0 0,-2-13 1502 0 0,-1 0 0 0 0,0 0-1 0 0,1 9 1 0 0,7 18-499 0 0,26 61 708 0 0,1 2-4 0 0,37 107 94 0 0,-11-27-21 0 0,-32-89-10 0 0,-3 1 0 0 0,18 101 0 0 0,-8 7-4 0 0,-32-149 50 0 0,-2 0-1 0 0,-2 58 1 0 0,-3-78-5 0 0,-2 0-1 0 0,-1 0 1 0 0,-13 48-1 0 0,12-57 50 0 0,-2 0 0 0 0,0 0-1 0 0,-1-1 1 0 0,-1-1-1 0 0,0 1 1 0 0,-17 19-1 0 0,15-24 32 0 0,0-1 0 0 0,-1-1 0 0 0,0 0 0 0 0,-27 17 0 0 0,29-21-63 0 0,1 0-11 0 0,-1 0 0 0 0,0-1 0 0 0,0 0 0 0 0,-1-1 0 0 0,0 0 1 0 0,1-1-1 0 0,-1 0 0 0 0,-16 2 0 0 0,8-4-104 0 0,0 1 1 0 0,0-2-1 0 0,0-1 0 0 0,-22-3 0 0 0,30 2-15 0 0,0 0-1 0 0,0-1 0 0 0,0-1 1 0 0,1 0-1 0 0,0 0 1 0 0,0-1-1 0 0,0 0 0 0 0,0-1 1 0 0,1 0-1 0 0,-14-12 0 0 0,7 4-111 0 0,0-1 0 0 0,1-1 0 0 0,0 0-1 0 0,-17-27 1 0 0,23 28 132 0 0,0 0 1 0 0,2 0-1 0 0,0-1 0 0 0,0 0 1 0 0,1 0-1 0 0,1-1 0 0 0,-3-19 0 0 0,-11-120-474 0 0,17 112 323 0 0,2 1-1 0 0,2 0 0 0 0,2 0 0 0 0,10-46 1 0 0,1 20-92 0 0,42-114 0 0 0,-37 134 103 0 0,1 2 0 0 0,33-53 1 0 0,-42 83 146 0 0,-1 0 0 0 0,2 1 1 0 0,0 1-1 0 0,1 0 0 0 0,1 1 1 0 0,0 0-1 0 0,0 2 1 0 0,2-1-1 0 0,0 2 0 0 0,0 0 1 0 0,1 1-1 0 0,0 1 0 0 0,38-14 1 0 0,-14 10 154 0 0,81-17 1 0 0,-24 7 63 0 0,-26 4-32 0 0,-55 14 102 0 0,-1 0-1 0 0,0-2 1 0 0,0 0 0 0 0,-1 0-1 0 0,0-2 1 0 0,-1 0-1 0 0,27-20 1 0 0,-40 27-199 0 0,0 0-1 0 0,0 1 1 0 0,0-1 0 0 0,0 0 0 0 0,-1 0 0 0 0,1 0 0 0 0,0 0-1 0 0,-1 0 1 0 0,0 0 0 0 0,1-1 0 0 0,-1 1 0 0 0,0 0-1 0 0,0-1 1 0 0,0 1 0 0 0,-1-1 0 0 0,2-4 0 0 0,3-25 989 0 0,-3 8-725 0 0,-1 19-296 0 0,0-1 0 0 0,-1 0 0 0 0,0-9 0 0 0,-2 3 0 0 0,1-3 21 0 0,-7-29 0 0 0,6 35-47 0 0,0-1-1 0 0,0-19 0 0 0,2 19 4 0 0,-1-1 1 0 0,-3-14-1 0 0,-25-68-141 0 0,27 87 108 0 0,0 0-1 0 0,-1 0 1 0 0,0 0 0 0 0,0 0 0 0 0,-6-7-1 0 0,-6-12-146 0 0,15 24 146 0 0,0 1-1 0 0,-1-1 1 0 0,1 1-1 0 0,0-1 1 0 0,0 1-1 0 0,-1-1 1 0 0,1 1-1 0 0,0-1 1 0 0,-1 1-1 0 0,1 0 1 0 0,0-1-1 0 0,-1 1 1 0 0,1-1 0 0 0,-1 1-1 0 0,1 0 1 0 0,-1-1-1 0 0,1 1 1 0 0,-2-1-1 0 0,-6 7-730 0 0,7-1 194 0 0,1-5 539 0 0,0 0 1 0 0,0 0-1 0 0,0 0 0 0 0,0 0 1 0 0,0 0-1 0 0,0 1 0 0 0,0-1 1 0 0,0 0-1 0 0,0 0 0 0 0,0 0 1 0 0,0 0-1 0 0,0 0 0 0 0,0 0 0 0 0,0 0 1 0 0,0 1-1 0 0,0-1 0 0 0,0 0 1 0 0,0 0-1 0 0,0 0 0 0 0,0 0 1 0 0,0 0-1 0 0,0 0 0 0 0,0 0 1 0 0,0 1-1 0 0,0-1 0 0 0,0 0 0 0 0,0 0 1 0 0,0 0-1 0 0,0 0 0 0 0,-1 0 1 0 0,1 0-1 0 0,0 0 0 0 0,0 0 1 0 0,0 0-1 0 0,0 0 0 0 0,0 1 1 0 0,0-1-1 0 0,0 0 0 0 0,0 0 0 0 0,-1 0 1 0 0,1 0-1 0 0,0 0 0 0 0,0 0 1 0 0,0 0-1 0 0,-1 0-75 0 0,1 1-1 0 0,-1-1 1 0 0,1 1 0 0 0,-1-1-1 0 0,1 1 1 0 0,0-1 0 0 0,-1 1-1 0 0,1-1 1 0 0,0 1 0 0 0,-1 0 0 0 0,1-1-1 0 0,0 1 1 0 0,0-1 0 0 0,-1 1-1 0 0,1 0 1 0 0,0-1 0 0 0,0 1-1 0 0,0 0 1 0 0,0 1 0 0 0,0 18-710 0 0,0-4 595 0 0,-8 41-93 0 0,0 91 1 0 0,6-65 198 0 0,2-48 4 0 0,10 65 1 0 0,-7-75 26 0 0,-1-10 30 0 0,1-1 0 0 0,0 1 0 0 0,1 0 1 0 0,0-1-1 0 0,2 0 0 0 0,-1 0 0 0 0,15 24 0 0 0,-16-31 50 0 0,1-1-1 0 0,-1 1 1 0 0,1-1-1 0 0,1 0 1 0 0,-1 0-1 0 0,1-1 1 0 0,0 0-1 0 0,0 0 1 0 0,1 0-1 0 0,0 0 1 0 0,-1-1-1 0 0,1-1 1 0 0,1 1-1 0 0,-1-1 1 0 0,0 0-1 0 0,11 2 1 0 0,-3-2 79 0 0,0-2 1 0 0,0 0 0 0 0,0-1-1 0 0,0 0 1 0 0,0-1 0 0 0,28-6 0 0 0,-32 4-14 0 0,0 0 1 0 0,1-1 0 0 0,-1-1-1 0 0,-1 0 1 0 0,1 0-1 0 0,18-13 1 0 0,-20 12 2 0 0,6-5 184 0 0,0-2 1 0 0,0 1 0 0 0,-2-2-1 0 0,1 0 1 0 0,18-27 0 0 0,-22 29-78 0 0,-2 1-30 0 0,-1 0 1 0 0,0 0-1 0 0,-1 0 0 0 0,0-1 1 0 0,-1 0-1 0 0,0-1 0 0 0,3-14 1 0 0,4-9 276 0 0,-9 27-331 0 0,1-1 0 0 0,-1 0 1 0 0,-1 0-1 0 0,0 0 0 0 0,2-20 1 0 0,-2-10 167 0 0,1 1 13 0 0,-5 16-159 0 0,0 14-160 0 0,1-1 0 0 0,1-13 0 0 0,0 21-326 0 0,2 7-789 0 0,1 3-42 0 0,10 4 654 0 0,-8-8 453 0 0,-1 0-1 0 0,1 0 1 0 0,-1 1 0 0 0,1 0-1 0 0,5 9 1 0 0,20 27-101 0 0,-27-37 282 0 0,6 10-80 0 0,-4-13 1378 0 0,-7-2-898 0 0,1-1 1 0 0,-1 0-1 0 0,1 1 0 0 0,0-1 0 0 0,0 0 1 0 0,0 0-1 0 0,0 0 0 0 0,-1-3 0 0 0,-9-26 685 0 0,2-15-919 0 0,4 27-290 0 0,1-1 1 0 0,2 1-1 0 0,-2-23 1 0 0,5 16-85 0 0,0 1-1 0 0,2-1 1 0 0,11-47 0 0 0,-9 54 15 0 0,1 1 1 0 0,1-1 0 0 0,1 2 0 0 0,0-1 0 0 0,14-21 0 0 0,-7 17-121 0 0,28-33 0 0 0,-16 25 4 0 0,0 2 0 0 0,60-48 0 0 0,-73 65 93 0 0,2 1-1 0 0,-1 1 1 0 0,1 0 0 0 0,1 1-1 0 0,-1 1 1 0 0,1 0 0 0 0,1 2-1 0 0,29-7 1 0 0,-29 8-58 0 0,-10 2 60 0 0,1 1-1 0 0,0-1 0 0 0,-1 1 0 0 0,11 1 1 0 0,9 3-663 0 0,-1 0 1 0 0,1 2 0 0 0,-1 2 0 0 0,0 0-1 0 0,0 2 1 0 0,-1 1 0 0 0,0 1 0 0 0,26 15 0 0 0,-32-15 20 0 0,-1 1 0 0 0,-1 1 1 0 0,0 1-1 0 0,-1 0 1 0 0,0 1-1 0 0,-1 1 0 0 0,-1 1 1 0 0,0 0-1 0 0,-2 0 1 0 0,0 2-1 0 0,19 35 0 0 0,-18-25 348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06.513"/>
    </inkml:context>
    <inkml:brush xml:id="br0">
      <inkml:brushProperty name="width" value="0.1" units="cm"/>
      <inkml:brushProperty name="height" value="0.1" units="cm"/>
      <inkml:brushProperty name="color" value="#E71224"/>
    </inkml:brush>
  </inkml:definitions>
  <inkml:trace contextRef="#ctx0" brushRef="#br0">313 811 10018 0 0,'-8'-5'3859'0'0,"8"5"-3851"0"0,-1-1 0 0 0,0 1 1 0 0,1-1-1 0 0,-1 1 0 0 0,0-1 0 0 0,1 0 0 0 0,-1 1 0 0 0,1-1 0 0 0,0 0 1 0 0,-1 1-1 0 0,1-1 0 0 0,-1 0 0 0 0,1 0 0 0 0,0 1 0 0 0,0-1 0 0 0,-1 0 1 0 0,1 0-1 0 0,0 0 0 0 0,0 1 0 0 0,0-1 0 0 0,0-1 0 0 0,-2 1 46 0 0,1 0-1 0 0,0 1 1 0 0,-1-1-1 0 0,1 1 1 0 0,-1-1-1 0 0,1 1 1 0 0,-1-1-1 0 0,1 1 0 0 0,-3 0 1 0 0,-1-1 21 0 0,4 1-72 0 0,-19-7-322 0 0,-27-5 0 0 0,41 13 44 0 0,0-1 0 0 0,0 2 0 0 0,0-1 1 0 0,0 1-1 0 0,1-1 0 0 0,-1 1 0 0 0,1 1 0 0 0,-9 4 0 0 0,6-2 55 0 0,0 0-1 0 0,0 1 1 0 0,0 0-1 0 0,1 0 1 0 0,0 1-1 0 0,0-1 1 0 0,0 2-1 0 0,1-1 1 0 0,0 1 0 0 0,1 0-1 0 0,-7 12 1 0 0,2-1 53 0 0,1-1 1 0 0,2 2-1 0 0,-1-1 1 0 0,-5 28-1 0 0,9-30-20 0 0,2 0 0 0 0,-1 0 0 0 0,2 0 0 0 0,0 1 0 0 0,4 28 0 0 0,-2-35-32 0 0,1 0-1 0 0,0 0 1 0 0,0 0-1 0 0,2 0 1 0 0,-1 0-1 0 0,1-1 1 0 0,1 1-1 0 0,0-1 1 0 0,11 17-1 0 0,-11-21 198 0 0,-1-1-1 0 0,1 0 0 0 0,0 0 0 0 0,0 0 1 0 0,0-1-1 0 0,1 1 0 0 0,0-1 0 0 0,0-1 1 0 0,0 1-1 0 0,12 4 0 0 0,-8-4 120 0 0,0-1 0 0 0,0 0 0 0 0,0-1 0 0 0,0 0 0 0 0,1-1 0 0 0,17 0-1 0 0,-18-1 115 0 0,1 0-1 0 0,-1-1 0 0 0,0-1 0 0 0,0 0 1 0 0,0 0-1 0 0,0-1 0 0 0,13-5 0 0 0,-7 1 380 0 0,-1-1-1 0 0,0-1 1 0 0,22-17-1 0 0,-25 16-211 0 0,-1 0 1 0 0,0-1-1 0 0,0 0 0 0 0,-1-1 0 0 0,0 0 1 0 0,-1 0-1 0 0,-1-1 0 0 0,11-23 1 0 0,-11 19-168 0 0,0 0 1 0 0,-2-1-1 0 0,0 0 1 0 0,-1 0-1 0 0,-1 0 1 0 0,3-34-1 0 0,-6 23 10 0 0,-2 0-1 0 0,-1 1 0 0 0,-1-1 1 0 0,-1 1-1 0 0,-10-36 1 0 0,11 54-196 0 0,-1 0 1 0 0,0 1-1 0 0,0-1 1 0 0,-10-14-1 0 0,7 14 63 0 0,1-1-1 0 0,-9-22 0 0 0,5 13-20 0 0,10 20-76 0 0,-1-1 1 0 0,1 0 0 0 0,-1 0-1 0 0,0 0 1 0 0,1 1 0 0 0,-1-1-1 0 0,0 0 1 0 0,0 1 0 0 0,0-1-1 0 0,1 1 1 0 0,-1-1 0 0 0,0 1-1 0 0,0-1 1 0 0,0 1 0 0 0,0 0-1 0 0,0-1 1 0 0,0 1 0 0 0,-1 0-1 0 0,1 0-11 0 0,1 0-1 0 0,0 0 0 0 0,-1 0 0 0 0,1 0 1 0 0,0 0-1 0 0,-1 0 0 0 0,1 0 0 0 0,0 0 0 0 0,0 0 1 0 0,-1 0-1 0 0,1 1 0 0 0,0-1 0 0 0,0 0 1 0 0,-1 0-1 0 0,1 0 0 0 0,0 0 0 0 0,0 1 1 0 0,-1-1-1 0 0,1 0 0 0 0,0 0 0 0 0,0 1 0 0 0,0-1 1 0 0,-1 0-1 0 0,1 0 0 0 0,0 1 0 0 0,0-1 1 0 0,0 0-1 0 0,0 1 0 0 0,0-1 0 0 0,0 0 1 0 0,0 0-1 0 0,0 1 0 0 0,0-1 0 0 0,0 0 0 0 0,0 1 1 0 0,0-1-1 0 0,0 0 0 0 0,0 1 0 0 0,0-1 1 0 0,0 0-1 0 0,0 1 0 0 0,4 16-1734 0 0,-2-10 883 0 0,-1 0 683 0 0,0 1 0 0 0,0-1 1 0 0,0 0-1 0 0,5 10 0 0 0,2 18 133 0 0,-2-1-39 0 0,1 0 0 0 0,16 47 1 0 0,32 64-21 0 0,-44-121 98 0 0,0-1 1 0 0,21 34-1 0 0,-25-46 13 0 0,0-2-1 0 0,1 1 1 0 0,0-1-1 0 0,0 0 1 0 0,1-1 0 0 0,0 0-1 0 0,17 11 1 0 0,-18-15 64 0 0,-1-1 1 0 0,1 0-1 0 0,0-1 1 0 0,0 1 0 0 0,0-2-1 0 0,13 2 1 0 0,-18-2-9 0 0,1-1 1 0 0,0 0-1 0 0,0-1 0 0 0,-1 1 1 0 0,1-1-1 0 0,-1 1 1 0 0,1-1-1 0 0,0 0 0 0 0,-1-1 1 0 0,0 1-1 0 0,5-3 1 0 0,-2 1 70 0 0,0 0 0 0 0,0-1 0 0 0,-1 0 0 0 0,1 0 0 0 0,5-6 0 0 0,1-3 149 0 0,0 0 1 0 0,-1 0-1 0 0,-1-1 0 0 0,-1 0 1 0 0,0-1-1 0 0,0 0 1 0 0,-2-1-1 0 0,0 1 0 0 0,-1-2 1 0 0,9-31-1 0 0,-7 10-69 0 0,1 3-39 0 0,-2-1 0 0 0,3-48 0 0 0,-5-7-115 0 0,1-27 133 0 0,-11-149 1 0 0,2 231-150 0 0,-15-108 346 0 0,9 109 27 0 0,-23-60 1 0 0,24 79-237 0 0,8 16-169 0 0,0 0 1 0 0,-1 0-1 0 0,1-1 0 0 0,0 1 0 0 0,0 0 0 0 0,0-1 1 0 0,0 1-1 0 0,0 0 0 0 0,-1 0 0 0 0,1-1 1 0 0,0 1-1 0 0,0 0 0 0 0,-1 0 0 0 0,1 0 0 0 0,0-1 1 0 0,0 1-1 0 0,-1 0 0 0 0,1 0 0 0 0,0 0 1 0 0,0 0-1 0 0,-1-1 0 0 0,1 1 0 0 0,0 0 0 0 0,-1 0 1 0 0,1 0-1 0 0,0 0 0 0 0,-1 0 0 0 0,1 0 1 0 0,0 0-1 0 0,0 0 0 0 0,-1 0 0 0 0,1 0 0 0 0,0 0 1 0 0,-1 0-1 0 0,1 0 0 0 0,0 0 0 0 0,-1 0 1 0 0,1 0-1 0 0,0 1 0 0 0,-1-1 0 0 0,1 0-77 0 0,2 8-401 0 0,-2-7 442 0 0,0-1 0 0 0,0 0 1 0 0,-1 0-1 0 0,1 0 0 0 0,0 0 1 0 0,0 0-1 0 0,-1 0 0 0 0,1 0 1 0 0,0 1-1 0 0,0-1 0 0 0,-1 0 0 0 0,1 0 1 0 0,0 0-1 0 0,0 1 0 0 0,0-1 1 0 0,-1 0-1 0 0,1 0 0 0 0,0 0 1 0 0,0 1-1 0 0,0-1 0 0 0,0 0 1 0 0,0 0-1 0 0,0 1 0 0 0,-1-1 0 0 0,1 0 1 0 0,0 1-1 0 0,0-1 0 0 0,0 0 1 0 0,0 1-1 0 0,0 14-1029 0 0,4 16 317 0 0,27 148 474 0 0,-7-41 160 0 0,-7-29 57 0 0,70 275 137 0 0,-59-283-94 0 0,-8-23-11 0 0,49 119 1 0 0,-54-164 8 0 0,-7-11-48 0 0,2-1 0 0 0,0-1 0 0 0,21 31 0 0 0,-9-19-339 0 0,-28-45-611 0 0,5 9 805 0 0,-1 1-1 0 0,1-1 1 0 0,0 1-1 0 0,0-1 0 0 0,-1-7 1 0 0,-1-1-17 0 0,-5-12 37 0 0,-19-43-1 0 0,17 44 153 0 0,-13-23 139 0 0,-2 0 0 0 0,-31-42 0 0 0,29 52 33 0 0,-35-37-1 0 0,11 14 344 0 0,-65-70 191 0 0,-2-4 175 0 0,23 28 818 0 0,86 95-1532 0 0,8 9-132 0 0,-1 0 0 0 0,1-1 0 0 0,-1 1 0 0 0,1 0 0 0 0,0-1 0 0 0,0 1 0 0 0,0-1 0 0 0,0 1-1 0 0,0-1 1 0 0,0 0 0 0 0,0 1 0 0 0,0-1 0 0 0,0 0 0 0 0,1 0 0 0 0,-1 0 0 0 0,1 0-1 0 0,0 1 1 0 0,-1-3 0 0 0,8 4-290 0 0,0 0-1 0 0,0-1 1 0 0,0 0-1 0 0,9-2 1 0 0,16-2 272 0 0,1 1 0 0 0,-1 2 0 0 0,51 4 0 0 0,-23-1 11 0 0,68 7 75 0 0,2 0 24 0 0,-103-8-73 0 0,215-8 803 0 0,-229 6-726 0 0,18 0 156 0 0,1-3 1 0 0,-1 0 0 0 0,34-11 0 0 0,-50 10 295 0 0,-10 3 294 0 0,-8 2 258 0 0,-6 3 208 0 0,9-2-1282 0 0,-1 0 0 0 0,0 0 0 0 0,1 0-1 0 0,-1 0 1 0 0,1 0 0 0 0,-1 0 0 0 0,1-1 0 0 0,-1 1 0 0 0,1 0 0 0 0,-1 0 0 0 0,1 0 0 0 0,-1-1 0 0 0,1 1 0 0 0,-1 0 0 0 0,1 0-1 0 0,-1-1 1 0 0,1 1 0 0 0,-1 0 0 0 0,1-1 0 0 0,0 1 0 0 0,-1-1 0 0 0,1 1 0 0 0,-1 0 0 0 0,1-2 0 0 0,-4-2-4 0 0,3 3-18 0 0,1 0 0 0 0,-1 0 0 0 0,0-1 0 0 0,1 1-1 0 0,-1 0 1 0 0,1-1 0 0 0,-1 1 0 0 0,1 0 0 0 0,0-1 0 0 0,-1 1 0 0 0,1-1 0 0 0,0 1 0 0 0,0-1 0 0 0,0-2 0 0 0,0 3 22 0 0,0 1-31 0 0,0-1-1 0 0,0 1 0 0 0,0 0 1 0 0,0 0-1 0 0,1-1 0 0 0,-1 1 1 0 0,0 0-1 0 0,0 0 1 0 0,0 0-1 0 0,0-1 0 0 0,0 1 1 0 0,0 0-1 0 0,0 0 0 0 0,0 0 1 0 0,1 0-1 0 0,-1-1 1 0 0,0 1-1 0 0,0 0 0 0 0,0 0 1 0 0,0 0-1 0 0,0 0 0 0 0,1 0 1 0 0,-1 0-1 0 0,0-1 0 0 0,0 1 1 0 0,0 0-1 0 0,1 0 1 0 0,-1 0-1 0 0,0 0 0 0 0,0 0 1 0 0,0 0-1 0 0,1 0 0 0 0,-1 0 1 0 0,0 0-1 0 0,0 0 0 0 0,1 0 1 0 0,-1 0 5 0 0,0 0 1 0 0,0 0-1 0 0,0 0 0 0 0,-1 0 1 0 0,1 0-1 0 0,0 0 0 0 0,0 0 1 0 0,0 0-1 0 0,0-1 0 0 0,0 1 1 0 0,0 0-1 0 0,0 0 0 0 0,0 0 1 0 0,0 0-1 0 0,0 0 1 0 0,0 0-1 0 0,0 0 0 0 0,0 0 1 0 0,0 0-1 0 0,0 0 0 0 0,0 0 1 0 0,0 0-1 0 0,0 0 0 0 0,0-1 1 0 0,0 1-1 0 0,0 0 0 0 0,0 0 1 0 0,0 0-1 0 0,0 0 1 0 0,0 0-1 0 0,0 0 0 0 0,0 0 1 0 0,0 0-1 0 0,0 0 0 0 0,0 0 1 0 0,0 0-1 0 0,0 0 0 0 0,0-1 1 0 0,0 1-1 0 0,0 0 0 0 0,0 0 1 0 0,0 0-1 0 0,0 0 1 0 0,0 0-1 0 0,0 0 0 0 0,0 0 1 0 0,0 0-1 0 0,0 0 0 0 0,0 0 1 0 0,1 0-1 0 0,-1 0 0 0 0,0 0 1 0 0,0 0-1 0 0,0 0 0 0 0,0 0 1 0 0,0 0-1 0 0,0 0 1 0 0,0 0-1 0 0,0 0 0 0 0,0-1 16 0 0,-1 4-36 0 0,1-3 20 0 0,0 0 1 0 0,0 0 0 0 0,0 0-1 0 0,0 0 1 0 0,0 0 0 0 0,0 0 0 0 0,0-1-1 0 0,0 1 1 0 0,0 0 0 0 0,0 0-1 0 0,0 0 1 0 0,0 0 0 0 0,0 0 0 0 0,0 0-1 0 0,0 0 1 0 0,0 0 0 0 0,0 0-1 0 0,0 0 1 0 0,0 0 0 0 0,0 0 0 0 0,0 0-1 0 0,0 0 1 0 0,0 0 0 0 0,0 0-1 0 0,1 0 1 0 0,-1 0 0 0 0,0 0 0 0 0,0 0-1 0 0,0 0 1 0 0,0 0 0 0 0,0-1 0 0 0,0 1-1 0 0,0 0 1 0 0,0 0 0 0 0,0 0-1 0 0,0 0 1 0 0,0 0 0 0 0,0 0 0 0 0,0 0-1 0 0,0 0 1 0 0,0 0 0 0 0,0 0-1 0 0,0 0 1 0 0,0 0 0 0 0,0 0 0 0 0,0 0-1 0 0,0 0 1 0 0,1 0 0 0 0,-1 0-1 0 0,0 0 1 0 0,0 0 0 0 0,0 0 1 0 0,0 0 0 0 0,0 0 0 0 0,-1 0 0 0 0,1 0 0 0 0,0 0-1 0 0,0 0 1 0 0,0 0 0 0 0,0 0 0 0 0,0 0 0 0 0,0 0 0 0 0,0 0 0 0 0,0 0 0 0 0,0 0 0 0 0,0 0 0 0 0,0 0 0 0 0,0 0 0 0 0,-1 0 0 0 0,1 0 0 0 0,0 0 0 0 0,0 0 0 0 0,0 0 0 0 0,0 0 0 0 0,0 0-1 0 0,0 0 1 0 0,0 0 0 0 0,0 0 0 0 0,0 0 0 0 0,0 0 0 0 0,0 0 0 0 0,0 0 0 0 0,0 0 0 0 0,-1 1 0 0 0,1-1 0 0 0,0 0 0 0 0,0 0 0 0 0,0 0 0 0 0,0 0 0 0 0,0 0 0 0 0,0 0 0 0 0,0 0-1 0 0,0 0 1 0 0,0 0 0 0 0,0 0 0 0 0,0 0 0 0 0,0 0 0 0 0,0 0 0 0 0,0 1 0 0 0,0-1 0 0 0,0 0 0 0 0,0 0 0 0 0,-1-3 19 0 0,-4-2-24 0 0,7 2-28 0 0,-2 3 29 0 0,0 0 0 0 0,1 0 0 0 0,-1 0-1 0 0,0 0 1 0 0,0-1 0 0 0,1 1 0 0 0,-1 0-1 0 0,0 0 1 0 0,0-1 0 0 0,0 1 0 0 0,1 0-1 0 0,-1 0 1 0 0,0-1 0 0 0,0 1 0 0 0,0 0-1 0 0,0-1 1 0 0,1 1 0 0 0,-1 0 0 0 0,0-1-1 0 0,0 1 1 0 0,0 0 0 0 0,0-1 0 0 0,0 1-1 0 0,0 0 1 0 0,0-1 0 0 0,0 1-1 0 0,0 0 1 0 0,0-1 0 0 0,0 1 0 0 0,0 0-1 0 0,0 0 1 0 0,-1-1 0 0 0,1 1 0 0 0,0 0-1 0 0,0-1 1 0 0,0 1 0 0 0,-1-1-36 0 0,0-1 1 0 0,0 1-1 0 0,0 0 1 0 0,1 0-1 0 0,-1 0 1 0 0,1 0-1 0 0,-1 0 1 0 0,1-1 0 0 0,-1 1-1 0 0,1 0 1 0 0,0 0-1 0 0,-1-1 1 0 0,1 1-1 0 0,0 0 1 0 0,0-1-1 0 0,0-1 1 0 0,-2-13-442 0 0,1 6 149 0 0,2 9 307 0 0,-1 0 1 0 0,0 0 0 0 0,0 0 0 0 0,0 0 0 0 0,0 0 0 0 0,0 0 0 0 0,0 0 0 0 0,0 0 0 0 0,0 0-1 0 0,-1 0 1 0 0,1 0 0 0 0,0 0 0 0 0,-1 0 0 0 0,1 0 0 0 0,-1-1 0 0 0,0 1 7 0 0,0-1 0 0 0,1 1 1 0 0,-1 0-1 0 0,1-1 0 0 0,-1 1 0 0 0,1-1 0 0 0,0 1 1 0 0,-1-1-1 0 0,1 1 0 0 0,0-1 0 0 0,0 1 1 0 0,0-1-1 0 0,0 1 0 0 0,0-1 0 0 0,0 1 0 0 0,1-3 1 0 0,0-4 23 0 0,-4-4 62 0 0,3 11-67 0 0,-1 1 1 0 0,1-1-1 0 0,0 1 0 0 0,-1-1 1 0 0,1 1-1 0 0,0-1 0 0 0,0 0 0 0 0,0 1 1 0 0,0-1-1 0 0,0 1 0 0 0,0-1 1 0 0,0 0-1 0 0,0 1 0 0 0,0-1 0 0 0,0 0 1 0 0,0 1-1 0 0,0-1 0 0 0,0 0 1 0 0,0 1-1 0 0,0-1 0 0 0,1 1 1 0 0,-1-1-1 0 0,1 0 0 0 0,-1 0 25 0 0,0 0 0 0 0,0 0-1 0 0,0 0 1 0 0,1 0 0 0 0,-1 0 0 0 0,0 0 0 0 0,0 0-1 0 0,0-1 1 0 0,-1 1 0 0 0,1 0 0 0 0,0 0 0 0 0,0 0-1 0 0,0 0 1 0 0,-1 1 0 0 0,1-1 0 0 0,-1 0-1 0 0,0-1 1 0 0,1 1-25 0 0,0 1 0 0 0,0 0 0 0 0,0 0-1 0 0,0 0 1 0 0,0 0 0 0 0,0 0 0 0 0,0 0-1 0 0,0 0 1 0 0,0 0 0 0 0,0 0 0 0 0,0 0-1 0 0,0-1 1 0 0,0 1 0 0 0,0 0 0 0 0,0 0 0 0 0,1 0-1 0 0,-1 0 1 0 0,0 0 0 0 0,0 0 0 0 0,0 0-1 0 0,0 0 1 0 0,0 0 0 0 0,0 0 0 0 0,0 0 0 0 0,0 0-1 0 0,0 0 1 0 0,0-1 0 0 0,0 1 0 0 0,0 0-1 0 0,0 0 1 0 0,0 0 0 0 0,0 0 0 0 0,1 0-1 0 0,-1 0 1 0 0,0 0 0 0 0,0 0 0 0 0,0 0 0 0 0,0 0-1 0 0,0 0 1 0 0,0 0 0 0 0,0 0 0 0 0,0 0-1 0 0,0 0 1 0 0,0 0 0 0 0,1 0 0 0 0,-1 0-1 0 0,0 0 1 0 0,0 0 0 0 0,0 0 0 0 0,0 0 0 0 0,0 0-1 0 0,0 0 1 0 0,0 0 0 0 0,0 1 0 0 0,0-1-1 0 0,0 0 1 0 0,0 0 0 0 0,0 0 0 0 0,1 0 0 0 0,-1 0-1 0 0,0 0 1 0 0,0 0 0 0 0,0 0 0 0 0,0 0-1 0 0,0-2 59 0 0,-3 5-38 0 0,-1 3-68 0 0,7-4-7 0 0,-3-2 39 0 0,-2 3 114 0 0,-2 2-47 0 0,5-6 49 0 0,3-3 37 0 0,-8 4-27 0 0,4 0-111 0 0,1 0-1 0 0,-1 0 0 0 0,0 0 1 0 0,0 0-1 0 0,0 0 0 0 0,0 0 1 0 0,0 0-1 0 0,0 0 0 0 0,0 0 1 0 0,0 0-1 0 0,0 0 0 0 0,0 0 0 0 0,0 0 1 0 0,0 0-1 0 0,0 0 0 0 0,1 0 1 0 0,-1 0-1 0 0,0 0 0 0 0,0 1 1 0 0,0-1-1 0 0,0 0 0 0 0,0 0 1 0 0,0 0-1 0 0,0 0 0 0 0,0 0 1 0 0,0 0-1 0 0,0 0 0 0 0,0 0 1 0 0,0 0-1 0 0,0 0 0 0 0,0 0 0 0 0,0 0 1 0 0,0 0-1 0 0,0 0 0 0 0,0 0 1 0 0,0 0-1 0 0,0 1 0 0 0,0-1 1 0 0,0 0-1 0 0,0 0 0 0 0,0 0 1 0 0,0 0-1 0 0,0 0 0 0 0,0 0 1 0 0,0 0-1 0 0,0 0 0 0 0,0 0 0 0 0,0 0 1 0 0,0 0-1 0 0,0 0 0 0 0,0 0 1 0 0,0 1-1 0 0,0-1 0 0 0,0 0 0 0 0,0-1 0 0 0,0 1 0 0 0,0 0 0 0 0,0 0-1 0 0,0 0 1 0 0,0 0 0 0 0,0 0 0 0 0,0 0-1 0 0,0 0 1 0 0,0-1 0 0 0,0 1 0 0 0,0 0 0 0 0,0 0-1 0 0,0 0 1 0 0,0 0 0 0 0,-1 0 0 0 0,1 0 0 0 0,0 0-1 0 0,0 0 1 0 0,0 0 0 0 0,0 0 0 0 0,0 0 0 0 0,0-1-1 0 0,0 1 1 0 0,0 0 0 0 0,0 0 0 0 0,-1 0-1 0 0,1 0 1 0 0,0 0 0 0 0,0 0 0 0 0,0 0 0 0 0,0 0-1 0 0,0 0 1 0 0,0 0 0 0 0,0 0 0 0 0,0 0 0 0 0,-1 0-1 0 0,1 0 1 0 0,0 0 0 0 0,0 0 0 0 0,0 0-1 0 0,0 0 1 0 0,0 0 0 0 0,0 0 0 0 0,0 0 0 0 0,-1 0-1 0 0,1 0 1 0 0,0 1 0 0 0,0-1 0 0 0,0 0 0 0 0,0 0-1 0 0,0 0 1 0 0,0 0 0 0 0,0 0 0 0 0,0 0-1 0 0,0 0 1 0 0,0 0 0 0 0,-1 0 0 0 0,1 0 0 0 0,0 0-1 0 0,0 1 1 0 0,0-1 0 0 0,0 0 0 0 0,0 0 0 0 0,0 0-1 0 0,0 0 0 0 0,0 0 0 0 0,0 0-1 0 0,0 0 1 0 0,0 1 0 0 0,0-1-1 0 0,0 0 1 0 0,0 0-1 0 0,0 0 1 0 0,1 0 0 0 0,-1 0-1 0 0,0 0 1 0 0,0 0 0 0 0,0 0-1 0 0,0 0 1 0 0,0 0-1 0 0,0 0 1 0 0,0 0 0 0 0,0 0-1 0 0,0 0 1 0 0,0 0 0 0 0,0 0-1 0 0,0 0 1 0 0,0 0-1 0 0,1 0 1 0 0,-1 0 0 0 0,0 0-1 0 0,0 0 1 0 0,0 0 0 0 0,0 0-1 0 0,0 0 1 0 0,0 0-1 0 0,0 0 1 0 0,0 0 0 0 0,0 0-1 0 0,0 0 1 0 0,0 0 0 0 0,0 0-1 0 0,1 0 1 0 0,-1 0-1 0 0,0 0 1 0 0,0 0 0 0 0,0 0-1 0 0,0 0 1 0 0,0 0 0 0 0,0 0-1 0 0,0 0 1 0 0,0 0-1 0 0,0 0 1 0 0,0 0 0 0 0,0 0-1 0 0,0-1 1 0 0,0 1 0 0 0,0 0-1 0 0,0 0 1 0 0,0 0-1 0 0,0 0 1 0 0,0 0 0 0 0,0 0-1 0 0,0 0 1 0 0,0 0 0 0 0,0 0-1 0 0,0 0 1 0 0,0 0-1 0 0,0 0 1 0 0,0-1 0 0 0,0 1-1 0 0,0 0 1 0 0,0 0 0 0 0,0 0-3 0 0,0 0 1 0 0,0 0 0 0 0,0 0 0 0 0,0 0 0 0 0,0 0 0 0 0,0 0-1 0 0,0 0 1 0 0,0 0 0 0 0,0 0 0 0 0,0 0 0 0 0,0 0 0 0 0,0 0 0 0 0,0 0-1 0 0,0 0 1 0 0,0 0 0 0 0,0 0 0 0 0,0 0 0 0 0,0 0 0 0 0,-1 0-1 0 0,1-1 1 0 0,0 1 0 0 0,-1 3 8 0 0,4-4-53 0 0,0 0-12 0 0,-4 2 16 0 0,-4 3-168 0 0,1-1 9 0 0,7-1-320 0 0,-3-2 448 0 0,0 0 46 0 0,0 1 0 0 0,0 0 0 0 0,0-1 0 0 0,0 1 0 0 0,0-1-1 0 0,0 1 1 0 0,0-1 0 0 0,0 1 0 0 0,0 0 0 0 0,0-1 0 0 0,0 1 0 0 0,-1-1 0 0 0,1 1 0 0 0,0-1 0 0 0,0 1 0 0 0,-1-1 0 0 0,1 1 0 0 0,0-1 0 0 0,-1 1 0 0 0,1-1 0 0 0,-1 1-1 0 0,1-1 1 0 0,-1 1 0 0 0,-4 29-732 0 0,-83 472 531 0 0,38-273 210 0 0,40-172-19 0 0,3 1 0 0 0,1 61 1 0 0,6-107 41 0 0,-1 11-57 0 0,2 0 0 0 0,6 40 0 0 0,-6-57 47 0 0,0 0 0 0 0,1 0 1 0 0,0 0-1 0 0,0 0 0 0 0,1 0 0 0 0,-1 0 1 0 0,1 0-1 0 0,0-1 0 0 0,1 0 0 0 0,-1 1 0 0 0,1-1 1 0 0,0-1-1 0 0,1 1 0 0 0,9 8 0 0 0,-9-9 17 0 0,1 0-1 0 0,1-1 0 0 0,-1 1 1 0 0,0-1-1 0 0,1 0 1 0 0,0-1-1 0 0,0 0 0 0 0,-1 0 1 0 0,1 0-1 0 0,0-1 0 0 0,1 0 1 0 0,-1 0-1 0 0,0-1 0 0 0,0 0 1 0 0,0 0-1 0 0,0 0 1 0 0,1-1-1 0 0,-1 0 0 0 0,9-3 1 0 0,-1-1 167 0 0,1-1 0 0 0,-1 0 1 0 0,-1-1-1 0 0,1 0 0 0 0,-1-1 0 0 0,-1-1 1 0 0,20-16-1 0 0,-26 20-76 0 0,-1-1-1 0 0,0 0 0 0 0,0-1 1 0 0,0 1-1 0 0,-1-1 1 0 0,0 0-1 0 0,0 0 1 0 0,-1-1-1 0 0,0 0 1 0 0,5-12-1 0 0,-3 5 38 0 0,18-46 432 0 0,-22 53-500 0 0,0 1 0 0 0,-1-1 0 0 0,0 0 0 0 0,0 0 0 0 0,0 1 0 0 0,-2-12 0 0 0,-1-6-23 0 0,1 4-61 0 0,0-1 0 0 0,-2 1 1 0 0,-1-1-1 0 0,-1 1 1 0 0,-11-33-1 0 0,11 42-4 0 0,-2-5-47 0 0,0 1 0 0 0,-1 1 0 0 0,0-1 0 0 0,-19-24 0 0 0,-5-2-64 0 0,-10-12-308 0 0,36 47 350 0 0,-8-9-148 0 0,-23-20 0 0 0,19 19 82 0 0,12 11 26 0 0,0 1-1 0 0,-1 0 1 0 0,-8-6 0 0 0,-2-6-378 0 0,17 17 479 0 0,0-1 1 0 0,0 1-1 0 0,0 0 1 0 0,1 0 0 0 0,-1-1-1 0 0,0 1 1 0 0,0 0-1 0 0,0 0 1 0 0,0 0 0 0 0,0-1-1 0 0,1 1 1 0 0,-1 0-1 0 0,0 0 1 0 0,0 0 0 0 0,0-1-1 0 0,0 1 1 0 0,1 0-1 0 0,-1 0 1 0 0,0 0 0 0 0,0 0-1 0 0,1 0 1 0 0,-1 0-1 0 0,0 0 1 0 0,0-1 0 0 0,1 1-1 0 0,-1 0 1 0 0,0 0-1 0 0,0 0 1 0 0,1 0 0 0 0,-1 0-1 0 0,0 0 1 0 0,0 0-1 0 0,1 0 1 0 0,-1 0 0 0 0,0 0-1 0 0,1 1 1 0 0,21-5-858 0 0,6-2 399 0 0,16-9 518 0 0,82-16-1 0 0,50 5 3 0 0,-129 20-51 0 0,0 3 0 0 0,1 1-1 0 0,0 3 1 0 0,80 11 0 0 0,-22 11-40 0 0,-91-18 31 0 0,-1 0-1 0 0,1 1 0 0 0,-1 0 1 0 0,26 17-1 0 0,-30-16 24 0 0,1 0 0 0 0,-1 0 0 0 0,-1 1-1 0 0,0 0 1 0 0,0 1 0 0 0,0 0 0 0 0,-1 1 0 0 0,-1-1-1 0 0,0 2 1 0 0,0-1 0 0 0,-1 1 0 0 0,7 14-1 0 0,-7-8 9 0 0,0 0 0 0 0,0 0 0 0 0,-2 1 0 0 0,0 0 0 0 0,-1 0 0 0 0,-1 0 0 0 0,-1 0 0 0 0,-2 36 0 0 0,-2-25 34 0 0,-1 1 0 0 0,-2-1 0 0 0,-1 1 0 0 0,-18 46 0 0 0,16-50 89 0 0,-2-1 1 0 0,0-1-1 0 0,-2 0 1 0 0,-17 26-1 0 0,28-46-77 0 0,-1 0-7 0 0,0 1 0 0 0,0-1 1 0 0,-1 0-1 0 0,1 0 0 0 0,-1 0 0 0 0,0-1 1 0 0,0 1-1 0 0,-8 5 0 0 0,11-7 369 0 0,4-7 15 0 0,1-3-70 0 0,-1 3-320 0 0,-1 0 1 0 0,0 0-1 0 0,0 0 1 0 0,2-6-1 0 0,3-10 63 0 0,2-9-69 0 0,-7 21-46 0 0,0 0 0 0 0,5-12 1 0 0,2-8-62 0 0,-2-3 58 0 0,22-86 168 0 0,-21 80-141 0 0,0 11-18 0 0,-7 21-1 0 0,0 0 1 0 0,1 1 0 0 0,0-1 0 0 0,0 1 0 0 0,4-9 0 0 0,10-9-242 0 0,-15 22 213 0 0,0 5-479 0 0,-2 0 58 0 0,1-2 383 0 0,-1 0 0 0 0,1-1 1 0 0,0 1-1 0 0,-1 0 1 0 0,1 0-1 0 0,0 0 1 0 0,0-1-1 0 0,0 1 0 0 0,0 0 1 0 0,0 0-1 0 0,1-1 1 0 0,-1 1-1 0 0,1 0 1 0 0,-1-1-1 0 0,2 4 1 0 0,14 28-334 0 0,-10-22 328 0 0,21 54-110 0 0,-22-55 200 0 0,0 0 1 0 0,12 15-1 0 0,-5-9-8 0 0,1-7 118 0 0,-13-8-107 0 0,1-1-1 0 0,0 0 0 0 0,-1 1 1 0 0,1-1-1 0 0,-1 0 0 0 0,1 1 0 0 0,0-1 1 0 0,-1 0-1 0 0,1 0 0 0 0,0 0 0 0 0,-1 0 1 0 0,1 0-1 0 0,0 0 0 0 0,-1 0 1 0 0,1 0-1 0 0,0 0 0 0 0,-1 0 0 0 0,1 0 1 0 0,0 0-1 0 0,0-1 0 0 0,3-6 241 0 0,-4 6-238 0 0,0 1 1 0 0,0-1-1 0 0,1 0 0 0 0,-1 0 0 0 0,0 1 0 0 0,1-1 1 0 0,-1 0-1 0 0,0 1 0 0 0,1-1 0 0 0,-1 1 0 0 0,1-1 1 0 0,-1 0-1 0 0,1 1 0 0 0,-1-1 0 0 0,1 1 0 0 0,0-1 1 0 0,4-3 88 0 0,-1-1 1 0 0,1 1 0 0 0,-1-1-1 0 0,0 0 1 0 0,-1 0-1 0 0,1 0 1 0 0,-1-1 0 0 0,4-8-1 0 0,14-21 469 0 0,-7 16-349 0 0,-1 0 0 0 0,17-35 0 0 0,-1-2 16 0 0,43-95 181 0 0,-67 137-413 0 0,0 1-1 0 0,2 0 1 0 0,0 0-1 0 0,12-18 0 0 0,-13 25-100 0 0,-1 0-1 0 0,1 0 0 0 0,1 0 1 0 0,-1 1-1 0 0,10-7 0 0 0,-14 13 33 0 0,0 0-1 0 0,0 0 0 0 0,0 0 0 0 0,0 0 1 0 0,-1 0-1 0 0,1 0 0 0 0,0 0 1 0 0,-1 1-1 0 0,1-1 0 0 0,-1 0 1 0 0,2 3-1 0 0,-2-3-12 0 0,14 14-102 0 0,-1 2 0 0 0,-1 0 0 0 0,0 1-1 0 0,10 20 1 0 0,36 80-539 0 0,11 18-726 0 0,-50-103 990 0 0,109 162-6762 0 0,-109-169 5706 0 0,1 2-129 0 0,1-1 0 0 0,38 36-1 0 0,-36-43 1418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2.821"/>
    </inkml:context>
    <inkml:brush xml:id="br0">
      <inkml:brushProperty name="width" value="0.1" units="cm"/>
      <inkml:brushProperty name="height" value="0.1" units="cm"/>
      <inkml:brushProperty name="color" value="#E71224"/>
    </inkml:brush>
  </inkml:definitions>
  <inkml:trace contextRef="#ctx0" brushRef="#br0">19 1 14219 0 0,'-2'0'319'0'0,"1"-1"-276"0"0,0 1 0 0 0,1 0 0 0 0,-1 0-1 0 0,0 0 1 0 0,0 0 0 0 0,0 0 0 0 0,0 1 0 0 0,0-1-1 0 0,0 0 1 0 0,1 0 0 0 0,-1 1 0 0 0,0-1 0 0 0,0 0-1 0 0,0 1 1 0 0,1-1 0 0 0,-1 0 0 0 0,0 1-1 0 0,-1 1 1 0 0,4-2-236 0 0,1 0-1 0 0,-1 0 0 0 0,0 1 1 0 0,0-1-1 0 0,0 1 0 0 0,0-1 1 0 0,1 1-1 0 0,-1 0 0 0 0,0 0 0 0 0,0 0 1 0 0,0 0-1 0 0,2 2 0 0 0,0 1 121 0 0,1 0 0 0 0,-1-1 0 0 0,0 0 0 0 0,1 0 0 0 0,0-1-1 0 0,0 1 1 0 0,0-1 0 0 0,0 0 0 0 0,0 0 0 0 0,10 2 0 0 0,6 0-595 0 0,32 1 0 0 0,-20-2 308 0 0,6-2-84 0 0,-28-2 345 0 0,0 2 1 0 0,18 1-1 0 0,65 7-178 0 0,-39-5 300 0 0,51 4-25 0 0,-59-7-2612 0 0,-43-1 1952 0 0,0 1-1 0 0,0-1 1 0 0,0 1 0 0 0,8 2 0 0 0,-2 0-967 0 0,-10-3 1559 0 0,0 0-1 0 0,1 0 1 0 0,-1 0-1 0 0,1 0 1 0 0,-1 0-1 0 0,0 0 1 0 0,1 0-1 0 0,-1 0 1 0 0,1 0-1 0 0,-1 0 1 0 0,0 0-1 0 0,1 0 1 0 0,-1-1-1 0 0,0 1 1 0 0,1 0-1 0 0,-1 0 1 0 0,1 0-1 0 0,-1 0 1 0 0,0-1-1 0 0,1 1 1 0 0,-1-1-1 0 0,5-1-153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08.855"/>
    </inkml:context>
    <inkml:brush xml:id="br0">
      <inkml:brushProperty name="width" value="0.1" units="cm"/>
      <inkml:brushProperty name="height" value="0.1" units="cm"/>
      <inkml:brushProperty name="color" value="#E71224"/>
    </inkml:brush>
  </inkml:definitions>
  <inkml:trace contextRef="#ctx0" brushRef="#br0">68 2386 1768 0 0,'-6'1'282'0'0,"0"-1"-1"0"0,0 1 0 0 0,0 0 0 0 0,0 0 1 0 0,1 1-1 0 0,-1 0 0 0 0,0 0 0 0 0,-9 5 1 0 0,14-7-260 0 0,1 0 0 0 0,0 0 1 0 0,0 0-1 0 0,-1 1 1 0 0,1-1-1 0 0,0 0 1 0 0,0 0-1 0 0,0 0 1 0 0,-1 0-1 0 0,1 0 0 0 0,0 0 1 0 0,0 0-1 0 0,0 1 1 0 0,-1-1-1 0 0,1 0 1 0 0,0 0-1 0 0,0 0 1 0 0,0 0-1 0 0,0 1 0 0 0,0-1 1 0 0,-1 0-1 0 0,1 0 1 0 0,0 0-1 0 0,0 1 1 0 0,0-1-1 0 0,0 0 1 0 0,0 0-1 0 0,0 0 0 0 0,0 1 1 0 0,0-1-1 0 0,0 0 1 0 0,0 0-1 0 0,0 1 1 0 0,0-1-1 0 0,0 0 1 0 0,0 0-1 0 0,0 1 0 0 0,0-1 1 0 0,0 0-1 0 0,0 0 1 0 0,0 0-1 0 0,0 1 1 0 0,0-1-1 0 0,0 0 0 0 0,1 0 1 0 0,-1 0-1 0 0,0 1 1 0 0,0-1-1 0 0,0 0 1 0 0,0 0-1 0 0,0 0 1 0 0,1 0-1 0 0,-1 1 0 0 0,0-1 1 0 0,0 0-1 0 0,0 0 1 0 0,1 0-1 0 0,-1 0 1 0 0,0 0-1 0 0,0 0 1 0 0,0 1-1 0 0,1-1 0 0 0,-1 0 1 0 0,4-2 186 0 0,0 1-1 0 0,0-1 1 0 0,0 0 0 0 0,0-1-1 0 0,7-4 1 0 0,44-42 956 0 0,12-11 183 0 0,168-214 211 0 0,-97 75-563 0 0,-90 125-502 0 0,-4-2 0 0 0,41-98 0 0 0,-21 6 323 0 0,-47 118-472 0 0,14-73 1 0 0,-13 33-195 0 0,28-207 109 0 0,-40 224-209 0 0,-4-1 1 0 0,-9-87 0 0 0,4 133-15 0 0,-2-1 0 0 0,0 1 1 0 0,-2 0-1 0 0,-1 0 0 0 0,-1 0 0 0 0,-2 2 1 0 0,0-1-1 0 0,-26-41 0 0 0,27 54 41 0 0,0-1-1 0 0,-1 2 1 0 0,-1-1-1 0 0,0 2 1 0 0,-1-1 0 0 0,-18-13-1 0 0,20 19-100 0 0,0 0 0 0 0,0 0 0 0 0,-1 1 0 0 0,1 0 0 0 0,-1 1 0 0 0,0 1 1 0 0,-1 0-1 0 0,1 0 0 0 0,-17-2 0 0 0,22 5-36 0 0,0 1 0 0 0,-1-1 0 0 0,1 1 0 0 0,-1 0 0 0 0,1 1 0 0 0,0 0 0 0 0,-1 0 0 0 0,1 1 0 0 0,0-1 0 0 0,0 2 0 0 0,0-1 0 0 0,0 1 0 0 0,0 0 0 0 0,1 0 0 0 0,-10 6 1 0 0,6 0-52 0 0,0-1 1 0 0,0 1 0 0 0,0 0 0 0 0,1 1 0 0 0,1 0 0 0 0,0 1 0 0 0,-12 18-1 0 0,0 8 43 0 0,1 0 1 0 0,1 1-1 0 0,3 1 0 0 0,-21 78 0 0 0,-16 169 192 0 0,27 129-614 0 0,28-344 360 0 0,12 85 0 0 0,25 68-256 0 0,-32-189 343 0 0,1-2-1 0 0,2 1 1 0 0,2-1 0 0 0,0-1 0 0 0,29 47 0 0 0,-16-36-18 0 0,2-2 0 0 0,2-1 0 0 0,46 46 1 0 0,-49-61 81 0 0,1-1 0 0 0,1-2 1 0 0,49 29-1 0 0,-45-29 6 0 0,-7-7 30 0 0,0-1 0 0 0,0-1 0 0 0,2-2 0 0 0,47 14-1 0 0,-54-19 51 0 0,0-1-1 0 0,0-1 1 0 0,1-1-1 0 0,-1-1 0 0 0,1-1 1 0 0,0-1-1 0 0,-1-1 0 0 0,1-1 1 0 0,-1-1-1 0 0,1 0 0 0 0,-1-2 1 0 0,0 0-1 0 0,22-9 0 0 0,-36 10-14 0 0,1 1-1 0 0,-1-1 0 0 0,0 0 0 0 0,0-1 0 0 0,0 0 0 0 0,-1 0 0 0 0,1 0 0 0 0,-1-1 1 0 0,0 0-1 0 0,-1 0 0 0 0,0 0 0 0 0,10-15 0 0 0,-11 13-31 0 0,4-6 5 0 0,0-1 1 0 0,7-20-1 0 0,-8 16-74 0 0,13-24 0 0 0,-11 27-31 0 0,-2 0-1 0 0,6-19 0 0 0,-11 28-8 0 0,1 1 0 0 0,-1-1 0 0 0,1 1 0 0 0,0 0 0 0 0,1 0-1 0 0,0 0 1 0 0,0 0 0 0 0,7-7 0 0 0,-11 12 30 0 0,1 1-1 0 0,-1 0 1 0 0,0-1 0 0 0,0 1 0 0 0,1 0-1 0 0,-1-1 1 0 0,0 1 0 0 0,0 0-1 0 0,1 0 1 0 0,-1 0 0 0 0,0-1-1 0 0,1 1 1 0 0,-1 0 0 0 0,0 0 0 0 0,1 0-1 0 0,-1 0 1 0 0,1 0 0 0 0,-1-1-1 0 0,0 1 1 0 0,1 0 0 0 0,-1 0 0 0 0,0 0-1 0 0,1 0 1 0 0,-1 0 0 0 0,1 0-1 0 0,-1 0 1 0 0,0 0 0 0 0,1 1 0 0 0,-1-1-1 0 0,1 0 1 0 0,-1 0 0 0 0,0 0-1 0 0,1 0 1 0 0,-1 0 0 0 0,0 1 0 0 0,1-1-1 0 0,-1 0 1 0 0,0 0 0 0 0,1 0-1 0 0,-1 1 1 0 0,0-1 0 0 0,0 0 0 0 0,1 1-1 0 0,-1-1 1 0 0,0 0 0 0 0,0 1-1 0 0,0-1 1 0 0,1 0 0 0 0,-1 1-1 0 0,0-1 1 0 0,0 0 0 0 0,0 1 0 0 0,0-1-1 0 0,0 0 1 0 0,0 1 0 0 0,1-1-1 0 0,-1 1 1 0 0,0-1 0 0 0,0 0 0 0 0,0 1-1 0 0,0-1 1 0 0,-1 1 0 0 0,2 3-121 0 0,0-1 0 0 0,-1 1 0 0 0,1 0-1 0 0,0 0 1 0 0,1-1 0 0 0,2 7 0 0 0,0-1-16 0 0,0 1 53 0 0,-1-2 28 0 0,0 0 0 0 0,4 14 0 0 0,2 1-17 0 0,-8-22 89 0 0,0 1 0 0 0,0 0 1 0 0,0 0-1 0 0,-1 0 0 0 0,1-1 0 0 0,0 1 0 0 0,-1 0 0 0 0,1 0 0 0 0,-1 0 0 0 0,0 0 0 0 0,0 0 0 0 0,1 0 0 0 0,-1 0 0 0 0,-1 3 0 0 0,2 8 18 0 0,-1-4 87 0 0,-1-6 169 0 0,1-3-197 0 0,-1-1 0 0 0,1 1 0 0 0,0-1 1 0 0,0 0-1 0 0,-1 1 0 0 0,1-1 0 0 0,0 1 0 0 0,0-1 0 0 0,0 0 0 0 0,0 1 0 0 0,0-1 0 0 0,0 0 0 0 0,0 1 1 0 0,0-1-1 0 0,0 0 0 0 0,0 1 0 0 0,0-1 0 0 0,0 0 0 0 0,0 1 0 0 0,0-1 0 0 0,1 1 0 0 0,-1-1 0 0 0,0 0 1 0 0,1 1-1 0 0,-1-1 0 0 0,0 1 0 0 0,1-1 0 0 0,-1 1 0 0 0,0-1 0 0 0,1 1 0 0 0,-1-1 0 0 0,1 1 0 0 0,-1-1 1 0 0,2 0-1 0 0,-2 1-75 0 0,0 0 0 0 0,0-1 1 0 0,0 1-1 0 0,0 0 0 0 0,1-1 1 0 0,-1 1-1 0 0,0 0 0 0 0,0-1 1 0 0,0 1-1 0 0,0 0 0 0 0,0-1 1 0 0,0 1-1 0 0,0 0 0 0 0,0-1 1 0 0,0 1-1 0 0,0 0 0 0 0,0-1 1 0 0,0 1-1 0 0,-1 0 0 0 0,1-1 1 0 0,0 1-1 0 0,0-1 0 0 0,0 1-1 0 0,-1-1-1 0 0,1 1 0 0 0,0 0 1 0 0,0-1-1 0 0,0 1 1 0 0,0-1-1 0 0,0 1 0 0 0,0-1 1 0 0,0 1-1 0 0,0 0 0 0 0,0-1 1 0 0,0 1-1 0 0,0-1 0 0 0,0 1 1 0 0,0-1-1 0 0,0 1 0 0 0,0-1 1 0 0,0 1-1 0 0,0 0 1 0 0,0-1-1 0 0,1 1 0 0 0,-1-1 1 0 0,0 1-1 0 0,1-1 0 0 0,0-1-8 0 0,0 0 0 0 0,0 0 0 0 0,1 0 0 0 0,-2-1 0 0 0,1 1 0 0 0,0-1 0 0 0,0 1 0 0 0,0-5 0 0 0,2-6 12 0 0,-2 11 20 0 0,-1 0-1 0 0,1-1 1 0 0,-1 1-1 0 0,0-1 0 0 0,0 1 1 0 0,0 0-1 0 0,0-1 1 0 0,0 1-1 0 0,0-1 0 0 0,-1 1 1 0 0,1 0-1 0 0,-1 0 1 0 0,0-1-1 0 0,0 1 0 0 0,1 0 1 0 0,-3-3-1 0 0,-4-16 234 0 0,-10-26 240 0 0,16 44-483 0 0,0 0-1 0 0,-1 0 1 0 0,0 0 0 0 0,0 0-1 0 0,0 1 1 0 0,0-1 0 0 0,0 0-1 0 0,0 1 1 0 0,0 0 0 0 0,-1-1-1 0 0,-4-2 1 0 0,6 4-32 0 0,-1 1-1 0 0,0 0 1 0 0,1-1-1 0 0,-1 1 1 0 0,1 0 0 0 0,-1 0-1 0 0,0-1 1 0 0,1 1-1 0 0,-1 1 1 0 0,0-1 0 0 0,1 0-1 0 0,-1 0 1 0 0,0 1-1 0 0,1-1 1 0 0,-1 0 0 0 0,1 1-1 0 0,-1 0 1 0 0,1-1-1 0 0,-1 1 1 0 0,1 0 0 0 0,-1 0-1 0 0,1 0 1 0 0,0 0-1 0 0,-1 0 1 0 0,1 0 0 0 0,-2 2-1 0 0,-2 1-214 0 0,1 1-266 0 0,-11 16-341 0 0,4-6 508 0 0,5-7 171 0 0,1 0 0 0 0,0 0 0 0 0,-4 11 0 0 0,2-4 36 0 0,4-8 84 0 0,-1 0-1 0 0,1 1 1 0 0,1-1 0 0 0,-3 14 0 0 0,1-5-15 0 0,0 0 1 0 0,-8 19-1 0 0,6-18-47 0 0,-6 29 0 0 0,7-26 89 0 0,4-14-1 0 0,-1-1-1 0 0,1 0 1 0 0,0 1-1 0 0,1-1 0 0 0,-1 1 1 0 0,1 0-1 0 0,0-1 0 0 0,0 1 1 0 0,2 8-1 0 0,-1-9 19 0 0,1-1 0 0 0,-1 1-1 0 0,1-1 1 0 0,-1 0 0 0 0,1 0 0 0 0,0 0-1 0 0,1 0 1 0 0,2 4 0 0 0,-3-5 32 0 0,0 0 0 0 0,1 0 0 0 0,-1-1 0 0 0,1 1 0 0 0,-1-1 0 0 0,1 1 0 0 0,4 2 0 0 0,-5-4 12 0 0,0 0 1 0 0,-1-1 0 0 0,1 1-1 0 0,0-1 1 0 0,0 1 0 0 0,0-1-1 0 0,0 1 1 0 0,0-1 0 0 0,-1 0-1 0 0,1 0 1 0 0,0 0 0 0 0,0 0-1 0 0,0-1 1 0 0,0 1 0 0 0,0 0-1 0 0,2-1 1 0 0,2-1 187 0 0,1-1-1 0 0,0 1 1 0 0,-1-1 0 0 0,0 0-1 0 0,1 0 1 0 0,-1-1 0 0 0,-1 1-1 0 0,1-2 1 0 0,0 1 0 0 0,-1 0-1 0 0,0-1 1 0 0,0 0 0 0 0,0 0-1 0 0,5-9 1 0 0,-8 11-138 0 0,0 1 1 0 0,-1-1-1 0 0,1 0 0 0 0,-1 0 0 0 0,0 0 1 0 0,1 0-1 0 0,-1-1 0 0 0,-1 1 0 0 0,1 0 1 0 0,0 0-1 0 0,-1-1 0 0 0,0 1 0 0 0,0-4 1 0 0,2-12 144 0 0,-2-27 94 0 0,-1 38-316 0 0,0-1 0 0 0,-1 1 0 0 0,0 0 0 0 0,0-1 0 0 0,-1 1 0 0 0,-6-13 0 0 0,-6-22 51 0 0,14 39-60 0 0,0 0-1 0 0,-1 0 1 0 0,1 0-1 0 0,-1 0 0 0 0,-3-4 1 0 0,5 6-16 0 0,-1 1 1 0 0,0 0-1 0 0,1 0 1 0 0,-1 0-1 0 0,0 0 0 0 0,0 0 1 0 0,0 1-1 0 0,0-1 0 0 0,1 0 1 0 0,-1 0-1 0 0,-1 1 1 0 0,1-1-1 0 0,0 0 0 0 0,0 1 1 0 0,0-1-1 0 0,0 1 1 0 0,0-1-1 0 0,0 1 0 0 0,-1 0 1 0 0,1-1-1 0 0,-1 1 0 0 0,1 0-5 0 0,1 0 0 0 0,-1 0-1 0 0,1 1 1 0 0,-1-1 0 0 0,1 0 0 0 0,-1 0-1 0 0,1 0 1 0 0,0 1 0 0 0,-1-1-1 0 0,1 0 1 0 0,-1 0 0 0 0,1 1-1 0 0,0-1 1 0 0,-1 0 0 0 0,1 1-1 0 0,0-1 1 0 0,-1 1 0 0 0,1-1-1 0 0,0 0 1 0 0,0 1 0 0 0,0-1-1 0 0,-1 1 1 0 0,1-1 0 0 0,0 1-1 0 0,-4 14-809 0 0,3-10 127 0 0,0-3 581 0 0,1-1 0 0 0,0 1 1 0 0,0 0-1 0 0,0 0 0 0 0,1 0 1 0 0,-1-1-1 0 0,0 1 0 0 0,1 0 1 0 0,-1 0-1 0 0,1-1 0 0 0,-1 1 1 0 0,1 0-1 0 0,2 2 0 0 0,3 15-211 0 0,-5-12 282 0 0,1 1-1 0 0,0 0 1 0 0,0-1 0 0 0,1 0-1 0 0,0 1 1 0 0,0-1-1 0 0,0 0 1 0 0,1 0-1 0 0,6 8 1 0 0,-1-4-46 0 0,-1-1 0 0 0,1 0 0 0 0,1-1 0 0 0,17 14 0 0 0,-17-15 10 0 0,2 2-11 0 0,22 13 0 0 0,-30-20 91 0 0,0-1 0 0 0,1 0 0 0 0,-1 0 1 0 0,1-1-1 0 0,-1 1 0 0 0,1-1 0 0 0,-1 0 0 0 0,1 0 0 0 0,9 0 0 0 0,0 0 8 0 0,-12 0 1 0 0,0-1-1 0 0,1 0 1 0 0,-1 1-1 0 0,0-1 1 0 0,1 0 0 0 0,-1 0-1 0 0,0-1 1 0 0,1 1-1 0 0,-1 0 1 0 0,0-1-1 0 0,0 0 1 0 0,1 1 0 0 0,1-2-1 0 0,19-9 96 0 0,-20 11-71 0 0,-1-1-1 0 0,1-1 1 0 0,0 1-1 0 0,0 0 1 0 0,0-1-1 0 0,-1 1 1 0 0,1-1-1 0 0,-1 0 1 0 0,0 0-1 0 0,1 0 1 0 0,-1 0 0 0 0,0 0-1 0 0,0 0 1 0 0,3-4-1 0 0,12-23 329 0 0,-10 18-220 0 0,0 0-1 0 0,-1-1 1 0 0,0 0-1 0 0,8-23 1 0 0,2-29-6 0 0,-3 0-1 0 0,-2-1 1 0 0,3-92 0 0 0,-25-97 192 0 0,3 154-246 0 0,-21-199 448 0 0,17 210-106 0 0,-32-119 0 0 0,29 163-321 0 0,8 25 3 0 0,-6-27 0 0 0,13 45-97 0 0,-6-23 35 0 0,5 24-45 0 0,1-1 0 0 0,0 1 1 0 0,-1 0-1 0 0,1-1 0 0 0,-1 1 1 0 0,0 0-1 0 0,1 0 0 0 0,-1 0 1 0 0,0-1-1 0 0,0 1 0 0 0,0 0 0 0 0,0 0 1 0 0,0 0-1 0 0,-1-1 0 0 0,1 3-85 0 0,1 0-1 0 0,-1 0 0 0 0,0 0 0 0 0,1 1 1 0 0,-1-1-1 0 0,1 0 0 0 0,-1 0 0 0 0,1 0 1 0 0,0 0-1 0 0,-1 0 0 0 0,1 1 0 0 0,0-1 0 0 0,0 2 1 0 0,-2 27-1215 0 0,5 69 743 0 0,-1-25 539 0 0,8 132-62 0 0,12 157-4 0 0,-12-156 34 0 0,7 61 26 0 0,-8-208-59 0 0,29 173-99 0 0,-29-193 160 0 0,3 0 1 0 0,0 0-1 0 0,30 62 1 0 0,-29-76 22 0 0,0-1-1 0 0,2 0 1 0 0,0-1 0 0 0,31 35 0 0 0,-43-55 1 0 0,3 3 16 0 0,0-1-1 0 0,0 0 0 0 0,0 0 0 0 0,1-1 0 0 0,7 6 1 0 0,-12-10 17 0 0,0 0 0 0 0,0 0 0 0 0,0 0 0 0 0,0 0 1 0 0,0-1-1 0 0,0 1 0 0 0,0-1 0 0 0,1 1 0 0 0,-1-1 1 0 0,0 0-1 0 0,0 1 0 0 0,0-1 0 0 0,1 0 0 0 0,-1 0 1 0 0,0-1-1 0 0,0 1 0 0 0,0 0 0 0 0,1-1 0 0 0,-1 0 1 0 0,0 1-1 0 0,0-1 0 0 0,0 0 0 0 0,0 0 0 0 0,0 0 1 0 0,2-2-1 0 0,-1 2 83 0 0,-1-1 0 0 0,0 1-1 0 0,1-1 1 0 0,-1 1 0 0 0,0-1 0 0 0,0 0 0 0 0,0 0 0 0 0,-1 0 0 0 0,1 0-1 0 0,0 0 1 0 0,-1-1 0 0 0,1 1 0 0 0,-1 0 0 0 0,0-1 0 0 0,2-4 0 0 0,0-1 166 0 0,-1 0 0 0 0,0-1 0 0 0,0 1 1 0 0,0-12-1 0 0,2-115 110 0 0,-3 32-330 0 0,-2 43-37 0 0,0 39-28 0 0,3-37-1 0 0,3 9 8 0 0,-3 22-19 0 0,1 0 0 0 0,8-33 0 0 0,-9 53 1 0 0,1-4-12 0 0,0 0-1 0 0,0 1 1 0 0,1 0-1 0 0,0 0 1 0 0,11-17 0 0 0,6-1-233 0 0,-21 28 182 0 0,0 11-1155 0 0,0-10 1175 0 0,0 0 0 0 0,-1 0 0 0 0,1 0 1 0 0,0 0-1 0 0,0 1 0 0 0,0-1 0 0 0,0 0 0 0 0,0 0 0 0 0,0 0 0 0 0,0 1 0 0 0,0-1 0 0 0,0 0 0 0 0,0 0 0 0 0,1 0 0 0 0,0 2 0 0 0,7 18-444 0 0,-7-18 469 0 0,-1-1 0 0 0,1 1 0 0 0,0-1 0 0 0,-1 1 0 0 0,1 0 0 0 0,-1 3 0 0 0,4 12-41 0 0,0-8 61 0 0,1 0 0 0 0,0 0 0 0 0,1-1 0 0 0,12 16 0 0 0,-15-21 18 0 0,1 0-3 0 0,0 0-1 0 0,0 0 1 0 0,0 0 0 0 0,1 0-1 0 0,-1-1 1 0 0,1 0 0 0 0,0 0-1 0 0,0 0 1 0 0,0 0-1 0 0,0-1 1 0 0,1 0 0 0 0,7 2-1 0 0,-1 0 36 0 0,0-2-1 0 0,1 1 1 0 0,-1-2-1 0 0,22 1 1 0 0,-27-2 22 0 0,0-1 0 0 0,0 0-1 0 0,0 0 1 0 0,-1-1 0 0 0,1 0 0 0 0,0 0 0 0 0,0 0 0 0 0,-1-1 0 0 0,0 0-1 0 0,1 0 1 0 0,-1-1 0 0 0,0 1 0 0 0,-1-2 0 0 0,1 1 0 0 0,5-6-1 0 0,-4 4 210 0 0,-1-1 1 0 0,0 0-1 0 0,8-13 0 0 0,-12 17-160 0 0,0-1 1 0 0,0 0-1 0 0,-1 1 0 0 0,1-1 1 0 0,-1 0-1 0 0,0 0 1 0 0,0 0-1 0 0,0 0 1 0 0,-1 0-1 0 0,1-6 1 0 0,0-5 137 0 0,0 13-209 0 0,-1-1 0 0 0,0 1-1 0 0,0-1 1 0 0,0 1-1 0 0,0-1 1 0 0,0 1 0 0 0,0 0-1 0 0,-2-5 1 0 0,-3-14 112 0 0,5 15-105 0 0,-1 1 1 0 0,-1 0-1 0 0,1-1 0 0 0,-1 1 1 0 0,-4-9-1 0 0,-5-13 89 0 0,9 22-141 0 0,0-1 0 0 0,0 1 0 0 0,0 0-1 0 0,-6-9 1 0 0,-6-9-25 0 0,11 17 30 0 0,0 1 0 0 0,0-1-1 0 0,-1 1 1 0 0,-6-8 0 0 0,-1 1 19 0 0,11 10-31 0 0,-1 0 1 0 0,0 1 0 0 0,0 0-1 0 0,0-1 1 0 0,0 1-1 0 0,0-1 1 0 0,-1 1 0 0 0,1 0-1 0 0,0 0 1 0 0,-1 0-1 0 0,1 0 1 0 0,-1 0-1 0 0,1 0 1 0 0,-1 0 0 0 0,1 0-1 0 0,-1 0 1 0 0,0 1-1 0 0,1-1 1 0 0,-1 1 0 0 0,-2-1-1 0 0,3 1-5 0 0,1 0-1 0 0,0 0 1 0 0,-1-1 0 0 0,1 1-1 0 0,0 0 1 0 0,-1 0 0 0 0,1 0-1 0 0,0 0 1 0 0,-1 0-1 0 0,1 0 1 0 0,-1 0 0 0 0,1 0-1 0 0,0 1 1 0 0,-1-1 0 0 0,1 0-1 0 0,0 0 1 0 0,-1 0 0 0 0,1 0-1 0 0,0 0 1 0 0,-1 0-1 0 0,1 1 1 0 0,0-1 0 0 0,0 0-1 0 0,-1 0 1 0 0,1 1 0 0 0,0-1-1 0 0,0 0 1 0 0,-1 1 0 0 0,-6 4-777 0 0,1 39-1624 0 0,-2 92 1808 0 0,-2 3 566 0 0,7-92-41 0 0,6 93 1 0 0,0-91 12 0 0,0-22 8 0 0,1 0-1 0 0,2-1 1 0 0,15 47 0 0 0,-18-63 48 0 0,0-3 9 0 0,0 0 0 0 0,0 0 0 0 0,0 0 0 0 0,1 0 0 0 0,0 0 0 0 0,0-1 0 0 0,1 0 0 0 0,0 0 0 0 0,0 0 0 0 0,11 9-1 0 0,-12-11 19 0 0,0-1-1 0 0,0 0 1 0 0,1 0-1 0 0,-1 0 1 0 0,1-1-1 0 0,0 1 1 0 0,0-1-1 0 0,0 0 1 0 0,0-1-1 0 0,0 1 1 0 0,0-1-1 0 0,0 0 1 0 0,1-1-1 0 0,-1 1 0 0 0,0-1 1 0 0,8 0-1 0 0,-5-1 144 0 0,1-1 0 0 0,-1 1 0 0 0,0-1 0 0 0,0-1 0 0 0,0 0-1 0 0,0 0 1 0 0,0-1 0 0 0,0 0 0 0 0,9-6 0 0 0,-7 2 72 0 0,1 0 0 0 0,-1-1 1 0 0,0 0-1 0 0,-1 0 0 0 0,11-15 1 0 0,1-7 88 0 0,-1-1 1 0 0,-1-1-1 0 0,17-43 1 0 0,-23 45-222 0 0,-1 0 0 0 0,8-38 0 0 0,8-67 128 0 0,9-178 63 0 0,-26-4-116 0 0,-7 164-185 0 0,-3 123 37 0 0,1-35 31 0 0,-7-80 0 0 0,0 75-11 0 0,-4-23-1 0 0,5 49-9 0 0,3 32-19 0 0,0 0 0 0 0,0 0 0 0 0,-1 1 0 0 0,-8-24 0 0 0,9 32-17 0 0,1 3 2 0 0,-1 0 0 0 0,1 0 0 0 0,0 0 0 0 0,-1 0-1 0 0,1 1 1 0 0,0-1 0 0 0,-1 0 0 0 0,1 0 0 0 0,-1 0 0 0 0,1 1 0 0 0,-1-1 0 0 0,1 0 0 0 0,-1 0 0 0 0,0 1-1 0 0,1-1 1 0 0,-2 0 0 0 0,1 0-28 0 0,-5 18-629 0 0,6-15 576 0 0,0-1 0 0 0,0 1 0 0 0,0 0 0 0 0,0 0 0 0 0,0-1 1 0 0,-1 1-1 0 0,1-1 0 0 0,-1 1 0 0 0,1 0 0 0 0,-1-1 0 0 0,0 1 1 0 0,1-1-1 0 0,-1 1 0 0 0,0-1 0 0 0,-2 3 0 0 0,2-2 30 0 0,-1 2-31 0 0,0-1 0 0 0,1 1-1 0 0,-1 1 1 0 0,1-1 0 0 0,0 0 0 0 0,1 0-1 0 0,-1 0 1 0 0,1 1 0 0 0,0 4-1 0 0,-1 6 0 0 0,-13 136-287 0 0,-5 48 262 0 0,10-107 46 0 0,3-1 0 0 0,9 124 1 0 0,2-151 1 0 0,4 0 0 0 0,1-1 0 0 0,4 0 0 0 0,26 74 0 0 0,37 58-59 0 0,-61-159 95 0 0,3-1 0 0 0,1-1 0 0 0,31 41 0 0 0,-29-49 41 0 0,40 36-1 0 0,-23-25-9 0 0,-30-29 27 0 0,-1-1 0 0 0,1-1 0 0 0,1 0-1 0 0,-1 0 1 0 0,1-1 0 0 0,0 0 0 0 0,1 0 0 0 0,-1-1 0 0 0,23 5 0 0 0,-24-7 31 0 0,0-1 1 0 0,1 1-1 0 0,-1-2 1 0 0,1 1-1 0 0,0-1 1 0 0,-1-1-1 0 0,1 0 1 0 0,-1 0-1 0 0,18-5 1 0 0,-21 3 44 0 0,0 0 0 0 0,0 0 1 0 0,0 0-1 0 0,-1-1 1 0 0,0 0-1 0 0,0 0 0 0 0,0 0 1 0 0,0-1-1 0 0,0 1 1 0 0,-1-1-1 0 0,0 0 1 0 0,0-1-1 0 0,-1 1 0 0 0,6-10 1 0 0,78-144 505 0 0,-25 41-795 0 0,-54 101 178 0 0,-1 0-3 0 0,1 1 1 0 0,0 0-1 0 0,2 0 1 0 0,13-17 0 0 0,5-5 64 0 0,-16 22-33 0 0,23-25 0 0 0,-17 21-100 0 0,22-19-38 0 0,-35 36 86 0 0,-1 0-1 0 0,0 0 1 0 0,1 0 0 0 0,0 0-1 0 0,-1 1 1 0 0,1-1-1 0 0,0 1 1 0 0,6-1 0 0 0,-10 2 9 0 0,0 1 1 0 0,-1 0 0 0 0,1 0 0 0 0,0-1 0 0 0,-1 1 0 0 0,1 0 0 0 0,0 0 0 0 0,0 0 0 0 0,-1 0 0 0 0,1 0 0 0 0,0 0 0 0 0,-1 0 0 0 0,1 0 0 0 0,0 0 0 0 0,0 1 0 0 0,-1-1 0 0 0,1 0 0 0 0,0 0 0 0 0,-1 0 0 0 0,1 1 0 0 0,-1-1 0 0 0,1 0 0 0 0,0 1 0 0 0,-1-1 0 0 0,1 1 0 0 0,0 0 0 0 0,0 1-72 0 0,0-1-1 0 0,-1 1 1 0 0,1 0 0 0 0,0-1 0 0 0,-1 1 0 0 0,1 0 0 0 0,-1 0 0 0 0,0 3 0 0 0,4 11-99 0 0,-2-6 90 0 0,0-1 0 0 0,-1 1 1 0 0,0 1-1 0 0,-1-1 0 0 0,0 12 1 0 0,-8 52-133 0 0,6-57 176 0 0,-1 0 81 0 0,-1 1-1 0 0,-1-1 1 0 0,0 0-1 0 0,-1 0 1 0 0,-1-1-1 0 0,-1 1 1 0 0,0-2-1 0 0,-1 1 1 0 0,0-1-1 0 0,-17 19 1 0 0,-7 4 196 0 0,-1-1 0 0 0,-56 46 0 0 0,65-63-11 0 0,-1-2 0 0 0,-1 0 0 0 0,0-2 0 0 0,-2-1 0 0 0,1-1-1 0 0,-2-1 1 0 0,0-2 0 0 0,0-1 0 0 0,-1-1 0 0 0,0-2 0 0 0,-44 5 0 0 0,57-11-252 0 0,0 0 0 0 0,0-1 1 0 0,0-1-1 0 0,0 0 0 0 0,0-2 0 0 0,0 0 0 0 0,-28-8 0 0 0,39 8-111 0 0,-1 1 0 0 0,1-1 0 0 0,0 0 0 0 0,0-1 0 0 0,1 0 0 0 0,-1 0 0 0 0,1 0 0 0 0,0-1-1 0 0,0 0 1 0 0,0 0 0 0 0,1 0 0 0 0,-1-1 0 0 0,1 0 0 0 0,1 0 0 0 0,-1 0 0 0 0,1 0 0 0 0,0-1 0 0 0,0 0 0 0 0,1 0-1 0 0,-4-10 1 0 0,0-11-1560 0 0,0-1 0 0 0,1 0 0 0 0,2-1 0 0 0,1 1-1 0 0,2-1 1 0 0,1 1 0 0 0,5-52 0 0 0,5 27-1805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4:58.731"/>
    </inkml:context>
    <inkml:brush xml:id="br0">
      <inkml:brushProperty name="width" value="0.1" units="cm"/>
      <inkml:brushProperty name="height" value="0.1" units="cm"/>
      <inkml:brushProperty name="color" value="#E71224"/>
    </inkml:brush>
  </inkml:definitions>
  <inkml:trace contextRef="#ctx0" brushRef="#br0">164 349 6009 0 0,'-34'-7'1119'0'0,"0"-1"0"0"0,-39-16 0 0 0,62 20-128 0 0,-1-2 3618 0 0,27 5-2868 0 0,-5 0-1913 0 0,0 1 0 0 0,1 1 0 0 0,-1-1 0 0 0,11 3 0 0 0,393 117-482 0 0,-274-82 747 0 0,-55-17-33 0 0,72 13-72 0 0,-39-10 157 0 0,11-2 240 0 0,-28-6-183 0 0,77 11-51 0 0,-56-10-39 0 0,441 46 88 0 0,-468-55-93 0 0,286 27 65 0 0,-87-4-113 0 0,-112-10-22 0 0,264 39-216 0 0,-227-28 272 0 0,214 20 254 0 0,-279-38-215 0 0,277 13 311 0 0,-331-27-412 0 0,446-11 16 0 0,217-65 386 0 0,-596 56-397 0 0,225-33 92 0 0,-173 22-96 0 0,633-86 265 0 0,-686 93-295 0 0,51-6-68 0 0,126-17-70 0 0,-121 20 81 0 0,153-17 177 0 0,268-12 102 0 0,-409 46-268 0 0,-41 3 34 0 0,142 1-156 0 0,-166 5 198 0 0,7 0 206 0 0,-14 0-102 0 0,-54-1-120 0 0,-5 1-46 0 0,90 2 159 0 0,-62-5-154 0 0,-30 0 103 0 0,-33 2-50 0 0,-34 0-2 0 0,47 3-1 0 0,-41 1 88 0 0,43-3 0 0 0,-48-1-62 0 0,65 6-1 0 0,-40 2-13 0 0,33 4 229 0 0,-32-3-38 0 0,-43-6-99 0 0,34 7 0 0 0,-42-8-35 0 0,-9-1-87 0 0,-1 1 1 0 0,1 0 0 0 0,0 0-1 0 0,-1 0 1 0 0,1 0-1 0 0,0 0 1 0 0,-1 0-1 0 0,1 0 1 0 0,0 0 0 0 0,-1 0-1 0 0,1 0 1 0 0,0 0-1 0 0,-1 0 1 0 0,1 0-1 0 0,0 0 1 0 0,-1 1 0 0 0,1-1-1 0 0,1 1 1 0 0,10 1 7 0 0,-11-2-14 0 0,0 0 1 0 0,-1 0-1 0 0,1 0 1 0 0,0 0-1 0 0,-1 0 0 0 0,1 0 1 0 0,0 0-1 0 0,0 0 0 0 0,-1 1 1 0 0,1-1-1 0 0,0 0 1 0 0,-1 0-1 0 0,1 1 0 0 0,-1-1 1 0 0,1 0-1 0 0,1 1 0 0 0,-1 0 3 0 0,0-1 0 0 0,0 1 0 0 0,0 0 0 0 0,0-1 0 0 0,0 0 0 0 0,1 1-1 0 0,-1-1 1 0 0,0 0 0 0 0,0 1 0 0 0,1-1 0 0 0,-1 0 0 0 0,0 0 0 0 0,0 0-1 0 0,1 0 1 0 0,1-1 0 0 0,14 3 36 0 0,-7 0 156 0 0,0 0 126 0 0,-9-1-196 0 0,-6-1-66 0 0,-6 0 411 0 0,8 0-429 0 0,-13 2 45 0 0,12-1-108 0 0,1-1 0 0 0,-1 0-1 0 0,1-1 1 0 0,-1 1 0 0 0,1 0 0 0 0,-6-3-1 0 0,1 2-50 0 0,-56-11-242 0 0,-46-7-418 0 0,-21-4 285 0 0,82 13 350 0 0,-69-6 0 0 0,-109-4 41 0 0,2 0 56 0 0,-1182-31-768 0 0,1053 42 539 0 0,-955-13-244 0 0,796 20 705 0 0,-311 1-133 0 0,-371 8 103 0 0,289-21-146 0 0,876 13-32 0 0,-391-16 52 0 0,-207-29-193 0 0,402 28 75 0 0,-245-26-71 0 0,-454-38-2633 0 0,850 78 2369 0 0,-270-11-3145 0 0,-1 20-4460 0 0,259 1 4776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5:01.666"/>
    </inkml:context>
    <inkml:brush xml:id="br0">
      <inkml:brushProperty name="width" value="0.1" units="cm"/>
      <inkml:brushProperty name="height" value="0.1" units="cm"/>
      <inkml:brushProperty name="color" value="#E71224"/>
    </inkml:brush>
  </inkml:definitions>
  <inkml:trace contextRef="#ctx0" brushRef="#br0">56 654 8 0 0,'-16'3'1359'0'0,"11"7"-150"0"0,-1-1 144 0 0,2-2 756 0 0,3-6-2007 0 0,1-1 1 0 0,0 1 0 0 0,0-1-1 0 0,0 1 1 0 0,0-1 0 0 0,-1 1-1 0 0,1-1 1 0 0,0 0 0 0 0,0 1-1 0 0,-1-1 1 0 0,1 1 0 0 0,0-1-1 0 0,0 0 1 0 0,-1 1 0 0 0,1-1 0 0 0,-1 0-1 0 0,1 1 1 0 0,0-1 0 0 0,-1 0-1 0 0,1 0 1 0 0,-1 0 0 0 0,1 1-1 0 0,0-1 1 0 0,-1 0 0 0 0,1 0-1 0 0,-2 0 1 0 0,2 1-18 0 0,0-1-1 0 0,-1 0 1 0 0,1 0 0 0 0,0 0-1 0 0,-1 0 1 0 0,1 1 0 0 0,0-1-1 0 0,-1 0 1 0 0,1 1 0 0 0,0-1-1 0 0,-1 0 1 0 0,1 0 0 0 0,0 1-1 0 0,0-1 1 0 0,-1 0 0 0 0,1 1-1 0 0,0-1 1 0 0,0 1 0 0 0,0-1-1 0 0,0 0 1 0 0,0 1 0 0 0,-1-1-1 0 0,1 1 1 0 0,0-1 0 0 0,0 0-1 0 0,0 1 1 0 0,0-1 0 0 0,0 1-1 0 0,0-1 1 0 0,0 0 0 0 0,0 1-1 0 0,-2 7 1364 0 0,2-7-1387 0 0,-1-1 0 0 0,0 1 1 0 0,1-1-1 0 0,-1 1 0 0 0,1 0 0 0 0,0-1 0 0 0,-1 1 1 0 0,1 0-1 0 0,-1-1 0 0 0,1 1 0 0 0,0 0 1 0 0,0 0-1 0 0,-1-1 0 0 0,1 1 0 0 0,0 0 1 0 0,0 0-1 0 0,0 0 0 0 0,0-1 0 0 0,0 1 1 0 0,0 0-1 0 0,0 1 0 0 0,2 23 60 0 0,-1-13-224 0 0,0-6 75 0 0,0-1 0 0 0,0 0 0 0 0,0 0 0 0 0,1 0 0 0 0,0 0-1 0 0,2 6 1 0 0,3 8 25 0 0,87 283-197 0 0,-82-263 79 0 0,2 0 0 0 0,34 65 1 0 0,-37-83 42 0 0,-9-16 41 0 0,0 0 0 0 0,0-1-1 0 0,0 1 1 0 0,1-1 0 0 0,0 0-1 0 0,-1 1 1 0 0,2-1 0 0 0,-1-1-1 0 0,7 8 1 0 0,27 11-461 0 0,-36-22 469 0 0,0 1-1 0 0,0-1 1 0 0,0 0-1 0 0,0 0 1 0 0,0 0-1 0 0,0 1 1 0 0,0-1-1 0 0,0 0 1 0 0,0 0-1 0 0,0-1 1 0 0,0 1-1 0 0,0 0 1 0 0,0 0-1 0 0,0 0 1 0 0,0-1-1 0 0,0 1 1 0 0,0 0-1 0 0,0-1 1 0 0,0 1-1 0 0,-1-1 1 0 0,1 1-1 0 0,0-1 1 0 0,0 0-1 0 0,0 1 1 0 0,0-1-1 0 0,-1 0 1 0 0,2-1-1 0 0,19-23-720 0 0,-10 8 827 0 0,-2 0 0 0 0,0 0 0 0 0,-1-1 0 0 0,8-29 0 0 0,16-79 526 0 0,-19 66-479 0 0,4-27-28 0 0,7-138 0 0 0,-21 186-96 0 0,-2 27 15 0 0,6-116 181 0 0,-6 100-22 0 0,-2 0 0 0 0,-7-42-1 0 0,7 63-58 0 0,0 1-1 0 0,0 0 1 0 0,-1-1-1 0 0,1 1 1 0 0,-1 0-1 0 0,-1 0 1 0 0,1 0-1 0 0,-1 1 1 0 0,0-1-1 0 0,-8-10 0 0 0,1 5 512 0 0,9 9-540 0 0,0 1-1 0 0,0-1 0 0 0,0 1 1 0 0,0 0-1 0 0,0 0 1 0 0,0 0-1 0 0,0 0 0 0 0,-1 0 1 0 0,1 0-1 0 0,0 0 1 0 0,-1 0-1 0 0,1 0 0 0 0,-1 0 1 0 0,1 1-1 0 0,-1-1 1 0 0,1 1-1 0 0,-1-1 0 0 0,1 1 1 0 0,-1-1-1 0 0,0 1 1 0 0,1 0-1 0 0,-3 0 0 0 0,2 0 2 0 0,0 0 0 0 0,0 0-1 0 0,0 1 1 0 0,0-1 0 0 0,0 1-1 0 0,0-1 1 0 0,1 1 0 0 0,-1 0-1 0 0,0 0 1 0 0,0 0 0 0 0,1 0-1 0 0,-1 0 1 0 0,0 0 0 0 0,1 0-1 0 0,-1 0 1 0 0,1 1 0 0 0,-1-1 0 0 0,1 1-1 0 0,-1 1 1 0 0,-4 3-66 0 0,5-5-33 0 0,0 0 0 0 0,0 0-1 0 0,0 0 1 0 0,0 1 0 0 0,0-1 0 0 0,0 0-1 0 0,1 1 1 0 0,-1-1 0 0 0,0 0-1 0 0,1 1 1 0 0,-1-1 0 0 0,1 1-1 0 0,-1-1 1 0 0,1 1 0 0 0,0-1 0 0 0,0 1-1 0 0,0 2 1 0 0,-1 0-288 0 0,1-3 261 0 0,-1-1 1 0 0,1 1 0 0 0,0 0-1 0 0,0 0 1 0 0,0-1 0 0 0,0 1-1 0 0,0 0 1 0 0,0 0 0 0 0,0-1-1 0 0,0 1 1 0 0,0 0 0 0 0,1 0-1 0 0,-1-1 1 0 0,0 1 0 0 0,1 0-1 0 0,7 21-153 0 0,2 0-1 0 0,0-1 0 0 0,1 0 0 0 0,26 35 0 0 0,25 31-111 0 0,-55-79 258 0 0,37 44-29 0 0,-24-33-113 0 0,27 21 0 0 0,-46-39 168 0 0,0-1 1 0 0,0 1 0 0 0,0 0-1 0 0,0-1 1 0 0,0 1 0 0 0,0-1-1 0 0,0 1 1 0 0,1-1-1 0 0,-1 0 1 0 0,0 1 0 0 0,0-1-1 0 0,1 0 1 0 0,-1 0 0 0 0,0 0-1 0 0,0 0 1 0 0,1 0 0 0 0,-1 0-1 0 0,2-1 1 0 0,20-8-484 0 0,-8 2 299 0 0,-14 6 175 0 0,1 0 0 0 0,-1 0 1 0 0,0 0-1 0 0,0-1 1 0 0,1 1-1 0 0,-1 0 0 0 0,0-1 1 0 0,0 1-1 0 0,0-1 0 0 0,-1 1 1 0 0,1-1-1 0 0,0 0 0 0 0,0 1 1 0 0,-1-1-1 0 0,1 0 0 0 0,0-3 1 0 0,1-2-12 0 0,4-7 54 0 0,-1-1-1 0 0,0 1 1 0 0,4-30 0 0 0,-5 24 2 0 0,1 0 0 0 0,11-32 0 0 0,2-6-43 0 0,-10 32-57 0 0,20-44-1 0 0,-12 31 146 0 0,-15 37-66 0 0,4-8 37 0 0,-5 10-25 0 0,0 0 0 0 0,0-1 0 0 0,0 1 0 0 0,0 0 0 0 0,0 0-1 0 0,1 0 1 0 0,-1 0 0 0 0,0 0 0 0 0,0 0 0 0 0,0-1 0 0 0,0 1 0 0 0,1 0 0 0 0,-1 0 0 0 0,0 0 0 0 0,0 0 0 0 0,0 0 0 0 0,0 0 0 0 0,1 0 0 0 0,-1 0 0 0 0,0 0-1 0 0,0 0 1 0 0,0 0 0 0 0,1 0 0 0 0,-1 0 0 0 0,0 0 0 0 0,0 0 0 0 0,0 0 0 0 0,1 0 0 0 0,-1 0 0 0 0,0 0 0 0 0,0 0 0 0 0,0 0 0 0 0,0 0 0 0 0,1 0-1 0 0,-1 0 1 0 0,0 1 0 0 0,0-1 0 0 0,0 0 0 0 0,0 0 0 0 0,1 0 0 0 0,-1 0 0 0 0,0 0 0 0 0,0 0 0 0 0,0 1 0 0 0,-1 4 958 0 0,2 8-732 0 0,0-8-207 0 0,-1-1-60 0 0,1 0 0 0 0,0 0-1 0 0,0 0 1 0 0,0 0 0 0 0,3 7-1 0 0,4 17-104 0 0,-5-16 104 0 0,-1-1 0 0 0,7 18 0 0 0,-1-5 48 0 0,-6-17-44 0 0,0 0 1 0 0,1 0-1 0 0,0 0 0 0 0,0 0 1 0 0,1-1-1 0 0,0 1 1 0 0,0-1-1 0 0,0 0 1 0 0,7 7-1 0 0,-10-13 8 0 0,0-1 0 0 0,-1 0-1 0 0,1 1 1 0 0,0-1 0 0 0,-1 0-1 0 0,1 0 1 0 0,-1 1-1 0 0,1-1 1 0 0,-1 0 0 0 0,1 0-1 0 0,-1 0 1 0 0,1 0 0 0 0,-1 0-1 0 0,0 1 1 0 0,1-2 0 0 0,0-3-55 0 0,0 0 0 0 0,1 1-1 0 0,0-1 1 0 0,4-7 0 0 0,-2 3 114 0 0,8-25 20 0 0,9-46 1 0 0,-5 19-51 0 0,-10 41-56 0 0,4-17-116 0 0,17-39-1 0 0,-24 69 147 0 0,-2 5 15 0 0,-1 1 1 0 0,1-1 0 0 0,0 0-1 0 0,-1 0 1 0 0,1 0 0 0 0,0 0 0 0 0,1 1-1 0 0,-1-1 1 0 0,0 0 0 0 0,0 1-1 0 0,1-1 1 0 0,-1 1 0 0 0,1-1 0 0 0,-1 1-1 0 0,1 0 1 0 0,1-1 0 0 0,-3 2 2 0 0,0 0 1 0 0,0 0 0 0 0,0 0 0 0 0,0 1 0 0 0,0-1-1 0 0,0 0 1 0 0,0 0 0 0 0,0 1 0 0 0,0-1-1 0 0,0 0 1 0 0,0 0 0 0 0,0 1 0 0 0,0-1 0 0 0,0 0-1 0 0,0 0 1 0 0,0 0 0 0 0,0 1 0 0 0,0-1 0 0 0,0 0-1 0 0,0 0 1 0 0,0 1 0 0 0,0-1 0 0 0,0 0-1 0 0,0 0 1 0 0,0 0 0 0 0,1 1 0 0 0,-1-1 0 0 0,0 0-1 0 0,0 0 1 0 0,0 0 0 0 0,0 0 0 0 0,1 1-1 0 0,-1-1 1 0 0,0 0 0 0 0,0 0 0 0 0,1 1-23 0 0,0 0 0 0 0,0 0-1 0 0,-1 0 1 0 0,1 0 0 0 0,0 0 0 0 0,-1 1 0 0 0,1-1 0 0 0,-1 0 0 0 0,0 0 0 0 0,1 1-1 0 0,-1 1 1 0 0,1 2 17 0 0,1 0-1 0 0,-1 0 0 0 0,1 0 1 0 0,-1-1-1 0 0,1 1 0 0 0,1 0 1 0 0,-1-1-1 0 0,1 0 0 0 0,0 1 1 0 0,0-1-1 0 0,4 4 0 0 0,-4-4-13 0 0,52 75-31 0 0,-41-60 74 0 0,1 1 0 0 0,1-2 0 0 0,22 20 0 0 0,-21-21-30 0 0,-14-14-1 0 0,0 0 0 0 0,0-1 0 0 0,0 1-1 0 0,0-1 1 0 0,0 0 0 0 0,1 0 0 0 0,-1 0 0 0 0,1 0 0 0 0,-1 0 0 0 0,1-1 0 0 0,0 0-1 0 0,-1 1 1 0 0,1-2 0 0 0,0 1 0 0 0,0 0 0 0 0,0-1 0 0 0,0 1 0 0 0,0-1 0 0 0,0 0-1 0 0,0-1 1 0 0,0 1 0 0 0,0-1 0 0 0,0 1 0 0 0,5-3 0 0 0,-4 1 49 0 0,1-1 1 0 0,0 1 0 0 0,0-1-1 0 0,-1-1 1 0 0,1 1 0 0 0,-1-1-1 0 0,0 0 1 0 0,0 0 0 0 0,-1-1-1 0 0,1 1 1 0 0,-1-1-1 0 0,0 0 1 0 0,0 0 0 0 0,-1-1-1 0 0,1 1 1 0 0,3-11 0 0 0,10-22 167 0 0,-2-1 1 0 0,-2-1 0 0 0,10-50-1 0 0,-14 55-194 0 0,-4 15-28 0 0,1 1 0 0 0,12-28 0 0 0,-15 42-9 0 0,0 0 0 0 0,1 0 0 0 0,0 0 0 0 0,4-4 0 0 0,3-3-18 0 0,-10 10 21 0 0,1 0-1 0 0,0 1 0 0 0,0-1 0 0 0,0 1 0 0 0,0-1 1 0 0,0 1-1 0 0,0 0 0 0 0,1 0 0 0 0,-1 0 0 0 0,0 0 1 0 0,1 0-1 0 0,-1 1 0 0 0,0-1 0 0 0,1 1 0 0 0,-1-1 0 0 0,1 1 1 0 0,4 0-1 0 0,4 0-122 0 0,1 1 1 0 0,16 3-1 0 0,-22-3 101 0 0,119 32-851 0 0,-68-16-151 0 0,88 34-5282 0 0,-96-32 4078 0 0,-20-8 919 0 0,1-3-559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1.441"/>
    </inkml:context>
    <inkml:brush xml:id="br0">
      <inkml:brushProperty name="width" value="0.1" units="cm"/>
      <inkml:brushProperty name="height" value="0.1" units="cm"/>
      <inkml:brushProperty name="color" value="#E71224"/>
    </inkml:brush>
  </inkml:definitions>
  <inkml:trace contextRef="#ctx0" brushRef="#br0">974 142 3585 0 0,'7'-9'1569'0'0,"-5"7"-1549"0"0,-1-1-1 0 0,1 1 1 0 0,0-1 0 0 0,-1 1-1 0 0,1-1 1 0 0,1-3 0 0 0,-3 4 54 0 0,0 1 0 0 0,0-1 1 0 0,0 1-1 0 0,0-1 0 0 0,-1 0 1 0 0,1 1-1 0 0,0-1 1 0 0,-1 0-1 0 0,1 1 0 0 0,-1-1 1 0 0,1 1-1 0 0,-1-1 0 0 0,0 1 1 0 0,1-1-1 0 0,-1 1 0 0 0,0 0 1 0 0,0-1-1 0 0,0 1 0 0 0,0 0 1 0 0,-1 0-1 0 0,1 0 0 0 0,0-1 1 0 0,0 1-1 0 0,-1 1 0 0 0,1-1 1 0 0,0 0-1 0 0,-1 0 0 0 0,1 0 1 0 0,-1 1-1 0 0,-2-2 0 0 0,-10-6 71 0 0,13 6-132 0 0,-1 1 0 0 0,1 0 0 0 0,-1 0 0 0 0,1 0 0 0 0,-1 0 0 0 0,0 0 0 0 0,1 0 0 0 0,-1 1 0 0 0,-3-2 0 0 0,-7-1 46 0 0,1 0 0 0 0,-15-7 0 0 0,16 6 13 0 0,0 0 0 0 0,1 1 0 0 0,-1 0 0 0 0,-10-1 0 0 0,-23-4-9 0 0,29 5-176 0 0,0 1-1 0 0,-27-2 1 0 0,23 4-119 0 0,0 1-1 0 0,0 0 1 0 0,1 1 0 0 0,-1 1-1 0 0,0 1 1 0 0,1 1 0 0 0,0 0 0 0 0,0 1-1 0 0,-26 14 1 0 0,-4 6-366 0 0,-45 29-113 0 0,77-45 646 0 0,0 1 0 0 0,1 1 0 0 0,-24 26 1 0 0,31-31 32 0 0,3-3 2 0 0,-1 1 0 0 0,2-1 0 0 0,-1 1 0 0 0,0 0 0 0 0,1 0 0 0 0,0 0 0 0 0,0 0 0 0 0,1 0 1 0 0,-1 1-1 0 0,1-1 0 0 0,-2 7 0 0 0,4-11 26 0 0,-1 3-41 0 0,0 0 1 0 0,1 0 0 0 0,-1 0-1 0 0,1 0 1 0 0,0 0 0 0 0,0 0 0 0 0,0 0-1 0 0,0 0 1 0 0,1 0 0 0 0,0 0-1 0 0,0 0 1 0 0,3 8 0 0 0,-3-10 68 0 0,1 1 1 0 0,-1 0 0 0 0,1-1-1 0 0,0 1 1 0 0,0-1 0 0 0,1 1-1 0 0,-1-1 1 0 0,0 0 0 0 0,1 0-1 0 0,-1 0 1 0 0,1 0 0 0 0,0-1-1 0 0,0 1 1 0 0,0-1 0 0 0,-1 1-1 0 0,1-1 1 0 0,5 1 0 0 0,1 1 92 0 0,0-1 1 0 0,0 0 0 0 0,0-1-1 0 0,0 0 1 0 0,10 0-1 0 0,16-3 269 0 0,0-1 1 0 0,60-13-1 0 0,-74 11-270 0 0,155-25 184 0 0,-159 28-303 0 0,1 0 0 0 0,19 0 0 0 0,8-1 12 0 0,-38 3-25 0 0,-1 0-1 0 0,0 1 0 0 0,0-1 0 0 0,1 1 1 0 0,-1 1-1 0 0,0-1 0 0 0,0 1 1 0 0,0 0-1 0 0,0 0 0 0 0,-1 1 0 0 0,1-1 1 0 0,-1 1-1 0 0,1 1 0 0 0,5 3 1 0 0,-9-4-1 0 0,1-1 1 0 0,-1 1-1 0 0,1-1 1 0 0,-1 1-1 0 0,0 0 1 0 0,0 0-1 0 0,0 0 1 0 0,0 1-1 0 0,-1-1 1 0 0,1 0-1 0 0,-1 0 1 0 0,0 1 0 0 0,0-1-1 0 0,0 1 1 0 0,-1-1-1 0 0,2 8 1 0 0,-2 1 54 0 0,0 1 1 0 0,0-1 0 0 0,-3 19-1 0 0,1-22 30 0 0,0 0 0 0 0,-1-1-1 0 0,0 1 1 0 0,0-1-1 0 0,-1 0 1 0 0,0 0 0 0 0,0 0-1 0 0,-1 0 1 0 0,0-1 0 0 0,-1 0-1 0 0,1 0 1 0 0,-1 0 0 0 0,-10 8-1 0 0,-10 7 285 0 0,0-1 0 0 0,-36 21-1 0 0,38-27-242 0 0,-15 9 97 0 0,-2-2 0 0 0,-65 24 0 0 0,72-31-28 0 0,-6-1 71 0 0,-82 18 0 0 0,61-18-172 0 0,39-8-90 0 0,-14 3-6 0 0,0 0-1 0 0,-1-3 1 0 0,-64 4 0 0 0,45-15-2283 0 0,55 5 2110 0 0,1-1 0 0 0,-1 1 1 0 0,0 0-1 0 0,0 0 0 0 0,0-1 1 0 0,0 1-1 0 0,0-1 0 0 0,0 1 1 0 0,0-1-1 0 0,1 1 0 0 0,-1-1 1 0 0,0 0-1 0 0,0 1 0 0 0,1-1 1 0 0,-1 0-1 0 0,0 0 1 0 0,1 1-1 0 0,-1-1 0 0 0,1 0 1 0 0,-1 0-1 0 0,1 0 0 0 0,-1-1 1 0 0,0 0 14 0 0,0 1 1 0 0,1-1 0 0 0,-1 0-1 0 0,1 0 1 0 0,-1 1 0 0 0,1-1-1 0 0,-1 0 1 0 0,1 0 0 0 0,0 0-1 0 0,0 1 1 0 0,0-4 0 0 0,2-2 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2.135"/>
    </inkml:context>
    <inkml:brush xml:id="br0">
      <inkml:brushProperty name="width" value="0.1" units="cm"/>
      <inkml:brushProperty name="height" value="0.1" units="cm"/>
      <inkml:brushProperty name="color" value="#E71224"/>
    </inkml:brush>
  </inkml:definitions>
  <inkml:trace contextRef="#ctx0" brushRef="#br0">64 544 10354 0 0,'-1'-1'162'0'0,"1"1"-108"0"0,0 0 0 0 0,0 0-1 0 0,0 0 1 0 0,0 0 0 0 0,-1 0 0 0 0,-2 2 1562 0 0,3-2-1562 0 0,0 0 0 0 0,0 0 0 0 0,-1 0 0 0 0,1 0 0 0 0,0 0 0 0 0,0 1-1 0 0,0-1 1 0 0,0 0 0 0 0,0 0 0 0 0,0 0 0 0 0,0 0 0 0 0,0 0 0 0 0,0 1 0 0 0,0-1-1 0 0,0 0 1 0 0,0 0 0 0 0,0 0 0 0 0,1 0-44 0 0,-1 1 1 0 0,0-1-1 0 0,1 0 0 0 0,-1 0 0 0 0,0 1 0 0 0,1-1 1 0 0,-1 0-1 0 0,0 0 0 0 0,1 0 0 0 0,-1 0 1 0 0,0 1-1 0 0,1-1 0 0 0,-1 0 0 0 0,0 0 0 0 0,1 0 1 0 0,-1 0-1 0 0,0 0 0 0 0,1 0 0 0 0,-1 0 1 0 0,1 0-1 0 0,-1 0 0 0 0,1 0 0 0 0,0-1-31 0 0,0 1 0 0 0,0 0 0 0 0,0 0 0 0 0,0 0 0 0 0,-1 0 0 0 0,1 0 0 0 0,0 0 0 0 0,0 0 0 0 0,0 0 0 0 0,0 1-1 0 0,0-1 1 0 0,0 0 0 0 0,0 0 0 0 0,1 1 0 0 0,-2 1-55 0 0,-1-1-1 0 0,1 1 1 0 0,0-1 0 0 0,0 1-1 0 0,-1-1 1 0 0,1 1-1 0 0,0-1 1 0 0,0 1 0 0 0,1-1-1 0 0,-1 1 1 0 0,0-1-1 0 0,0 1 1 0 0,1 1 0 0 0,2 13-383 0 0,0 0 1 0 0,-1 31 0 0 0,2 7-685 0 0,-2-28 692 0 0,-2 1 0 0 0,0 0 0 0 0,-5 32 0 0 0,-1 30 137 0 0,2 65 212 0 0,2 88-51 0 0,4-223 151 0 0,5 57 15 0 0,-3-50 3 0 0,-4-21-6 0 0,0 0-1 0 0,0-1 0 0 0,1 1 1 0 0,0 0-1 0 0,0-1 1 0 0,0 1-1 0 0,1-1 0 0 0,-1 0 1 0 0,1 1-1 0 0,0-1 1 0 0,1 0-1 0 0,-1 0 0 0 0,0 0 1 0 0,6 6-1 0 0,-2-4 46 0 0,-1-2 131 0 0,-5-3 49 0 0,-1-2 140 0 0,2-4 438 0 0,0 0 0 0 0,-1 0 0 0 0,0 0 0 0 0,-1-6 0 0 0,-17-42 1114 0 0,13 40-1757 0 0,1 1 0 0 0,-4-22 0 0 0,-3-10 140 0 0,-14-49 170 0 0,12 38-273 0 0,-1-12-157 0 0,6 17-107 0 0,-1-4-177 0 0,-4-90-1 0 0,12 59-189 0 0,16-132 0 0 0,-10 172 12 0 0,21-81 1 0 0,-20 105 237 0 0,1 0 0 0 0,2 0 1 0 0,0 0-1 0 0,1 1 0 0 0,21-32 0 0 0,-10 21-9 0 0,23-31-455 0 0,-37 54 526 0 0,0 0 0 0 0,0 1 0 0 0,1 0 0 0 0,-1 0 0 0 0,12-7-1 0 0,3 0-21 0 0,-6 3 65 0 0,1 1-1 0 0,20-10 1 0 0,-7 9 47 0 0,-1 0 1 0 0,1 2 0 0 0,33-6 0 0 0,-41 11 6 0 0,-1 2 0 0 0,1 0 1 0 0,-1 1-1 0 0,1 1 0 0 0,29 4 0 0 0,-39-2-12 0 0,0 1 0 0 0,0 1 0 0 0,0 0-1 0 0,-1 0 1 0 0,1 1 0 0 0,-1 1 0 0 0,0 0-1 0 0,0 0 1 0 0,-1 1 0 0 0,0 0 0 0 0,18 18 0 0 0,-21-17 31 0 0,-1-1 0 0 0,1 1 1 0 0,-1 1-1 0 0,-1-1 0 0 0,0 1 1 0 0,0 0-1 0 0,0 1 0 0 0,-1-1 1 0 0,3 14-1 0 0,-3-10 10 0 0,-1 1-1 0 0,-1-1 0 0 0,0 1 1 0 0,-1-1-1 0 0,0 1 1 0 0,-2 20-1 0 0,-1-16 246 0 0,0 0-1 0 0,-8 31 1 0 0,8-43-178 0 0,0 1 1 0 0,0-1-1 0 0,-1 0 1 0 0,0 0-1 0 0,0 0 1 0 0,-1 0-1 0 0,0-1 1 0 0,0 1-1 0 0,0-1 1 0 0,-9 8-1 0 0,-11 10 158 0 0,13-11-128 0 0,-1-2 0 0 0,-15 11 0 0 0,-139 79 575 0 0,147-91-596 0 0,-38 12 1 0 0,24-9-135 0 0,18-7-139 0 0,-31 7 0 0 0,42-12 9 0 0,-1 1 0 0 0,1 0 0 0 0,-1-1-1 0 0,1 0 1 0 0,-1 0 0 0 0,1 0 0 0 0,-1 0 0 0 0,1-1-1 0 0,-1 0 1 0 0,1 0 0 0 0,-8-2 0 0 0,11 2-84 0 0,1 0 1 0 0,-1 0 0 0 0,0 0 0 0 0,1 0-1 0 0,-1 1 1 0 0,1-1 0 0 0,-1 0 0 0 0,1 0-1 0 0,-1 0 1 0 0,1 0 0 0 0,0 0-1 0 0,-1-1 1 0 0,1 1 0 0 0,0 0 0 0 0,0 0-1 0 0,0 0 1 0 0,0 0 0 0 0,0 0 0 0 0,0 0-1 0 0,0 0 1 0 0,0 0 0 0 0,1-2-1 0 0,4-29-3915 0 0,-4 29 4251 0 0,3-10-837 0 0,3-1 415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2.642"/>
    </inkml:context>
    <inkml:brush xml:id="br0">
      <inkml:brushProperty name="width" value="0.1" units="cm"/>
      <inkml:brushProperty name="height" value="0.1" units="cm"/>
      <inkml:brushProperty name="color" value="#E71224"/>
    </inkml:brush>
  </inkml:definitions>
  <inkml:trace contextRef="#ctx0" brushRef="#br0">11 352 6305 0 0,'-8'1'1921'0'0,"8"-1"-1910"0"0,0 1-1 0 0,0-1 0 0 0,-1 0 1 0 0,1 0-1 0 0,0 0 0 0 0,0 0 1 0 0,0 0-1 0 0,0 0 0 0 0,0 0 1 0 0,0 0-1 0 0,0 0 0 0 0,0 0 1 0 0,0 0-1 0 0,-1 0 0 0 0,1 0 1 0 0,0 0-1 0 0,0 1 0 0 0,0-1 1 0 0,0 0-1 0 0,0 0 0 0 0,0 0 1 0 0,0 0-1 0 0,0 0 0 0 0,0 0 1 0 0,0 0-1 0 0,0 1 0 0 0,0-1 1 0 0,0 0-1 0 0,0 0 0 0 0,0 0 1 0 0,0 0-1 0 0,0 0 0 0 0,0 0 1 0 0,0 0-1 0 0,0 1 0 0 0,0-1 1 0 0,0 0-1 0 0,0 0 0 0 0,0 0 1 0 0,0 0-1 0 0,0 0 0 0 0,0 0 1 0 0,0 0-1 0 0,0 0 1 0 0,0 0-1 0 0,0 1 0 0 0,1-1 1 0 0,-1 0-1 0 0,0 0 0 0 0,0 0 1 0 0,0 0-1 0 0,0 0 0 0 0,0 0 1 0 0,0 0-1 0 0,0 0 0 0 0,0 0 1 0 0,1 0-1 0 0,0 0 133 0 0,0 0-1 0 0,0 0 1 0 0,0 0 0 0 0,1 0-1 0 0,-1 0 1 0 0,0 0 0 0 0,0 0-1 0 0,0 0 1 0 0,0 1 0 0 0,1-1 0 0 0,-1 0-1 0 0,0 1 1 0 0,0-1 0 0 0,0 1-1 0 0,0-1 1 0 0,0 1 0 0 0,2 1-1 0 0,-1 0-187 0 0,1-1-1 0 0,0 1 1 0 0,0-1-1 0 0,0 1 0 0 0,0-1 1 0 0,0 0-1 0 0,0 0 1 0 0,0 0-1 0 0,4 0 0 0 0,15-2-127 0 0,1-1 0 0 0,-1-1 0 0 0,30-7 0 0 0,-34 4 216 0 0,-1 1 0 0 0,0-2-1 0 0,0 0 1 0 0,21-14 0 0 0,-21 15 93 0 0,-14 5-113 0 0,-1 0-1 0 0,0 0 0 0 0,1 1 0 0 0,-1-1 0 0 0,0-1 0 0 0,0 1 0 0 0,1 0 1 0 0,1-2-1 0 0,7-6 83 0 0,-5 4 16 0 0,0 0 0 0 0,0 0 0 0 0,-1 0-1 0 0,5-7 1 0 0,1 5 172 0 0,-10 7-272 0 0,0 0 0 0 0,0-1-1 0 0,0 1 1 0 0,0-1-1 0 0,0 1 1 0 0,0-1 0 0 0,-1 1-1 0 0,1-1 1 0 0,0 1 0 0 0,0-1-1 0 0,-1 0 1 0 0,1 1 0 0 0,0-1-1 0 0,0-1 1 0 0,1-1 100 0 0,0 1 0 0 0,0-1 0 0 0,-1 0-1 0 0,1 0 1 0 0,-1 0 0 0 0,0-1 0 0 0,0 1 0 0 0,0 0 0 0 0,0 0 0 0 0,0-1 0 0 0,-1 1 0 0 0,0-1-1 0 0,1 1 1 0 0,-1 0 0 0 0,-1-1 0 0 0,0-5 0 0 0,0 3-72 0 0,-1 0 0 0 0,0 0 0 0 0,0 0-1 0 0,-1 1 1 0 0,1-1 0 0 0,-1 1 0 0 0,-1 0 0 0 0,1-1 0 0 0,-1 1-1 0 0,0 1 1 0 0,0-1 0 0 0,-5-4 0 0 0,0 0-69 0 0,-1 0 0 0 0,0 1 1 0 0,0 0-1 0 0,-1 0 0 0 0,0 1 0 0 0,0 1 1 0 0,0 0-1 0 0,-1 1 0 0 0,-14-5 0 0 0,5 2 32 0 0,9 4-26 0 0,-1-1 0 0 0,-17-2 0 0 0,15 4-33 0 0,13 2 33 0 0,-1 0 1 0 0,0 0-1 0 0,0 1 0 0 0,-1 0 1 0 0,1-1-1 0 0,0 1 1 0 0,0 0-1 0 0,-4 1 0 0 0,-6-1-104 0 0,12 0 95 0 0,0 0 0 0 0,0 0 0 0 0,1-1 0 0 0,-1 1 0 0 0,0 0 0 0 0,0 0-1 0 0,0 0 1 0 0,1 0 0 0 0,-1 0 0 0 0,0 0 0 0 0,0 1 0 0 0,1-1 0 0 0,-1 0-1 0 0,0 0 1 0 0,0 0 0 0 0,1 1 0 0 0,-1-1 0 0 0,0 0 0 0 0,1 1 0 0 0,-1-1 0 0 0,0 1-1 0 0,1-1 1 0 0,-1 1 0 0 0,1-1 0 0 0,-1 1 0 0 0,0-1 0 0 0,1 1 0 0 0,-1 0-1 0 0,1-1 1 0 0,0 1 0 0 0,-1 0 0 0 0,0 1 0 0 0,-4 11-522 0 0,4-9 399 0 0,-1 1 0 0 0,0 0-1 0 0,1 0 1 0 0,-1 7 0 0 0,-2 51-24 0 0,10 126 1 0 0,-2-126 110 0 0,0-6 139 0 0,16 88-1 0 0,-17-132-90 0 0,1 1 0 0 0,0-1 0 0 0,0 0 0 0 0,1-1 0 0 0,13 24 1 0 0,-12-26 19 0 0,3 6-113 0 0,1-1 0 0 0,13 16 0 0 0,-19-27 49 0 0,1 1 0 0 0,-1 0 1 0 0,1-1-1 0 0,0 0 1 0 0,1 0-1 0 0,-1-1 1 0 0,1 0-1 0 0,-1 1 1 0 0,11 3-1 0 0,-6-4-300 0 0,0 0-1 0 0,0-1 0 0 0,0 0 0 0 0,0 0 0 0 0,0-1 0 0 0,0-1 1 0 0,1 1-1 0 0,-1-2 0 0 0,0 1 0 0 0,21-5 0 0 0,-7-1-1252 0 0,0-1 0 0 0,0-2-1 0 0,31-14 1 0 0,-36 14 996 0 0,0 2 489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3.074"/>
    </inkml:context>
    <inkml:brush xml:id="br0">
      <inkml:brushProperty name="width" value="0.1" units="cm"/>
      <inkml:brushProperty name="height" value="0.1" units="cm"/>
      <inkml:brushProperty name="color" value="#E71224"/>
    </inkml:brush>
  </inkml:definitions>
  <inkml:trace contextRef="#ctx0" brushRef="#br0">277 192 608 0 0,'-1'-21'5972'0'0,"0"14"-5428"0"0,1 0 0 0 0,0 0 0 0 0,0 1-1 0 0,1-9 1 0 0,-1 13-440 0 0,1-1 0 0 0,-1 1 0 0 0,-1-1 0 0 0,1 0 0 0 0,0 1 0 0 0,-1-1 0 0 0,1 1 0 0 0,-2-5 0 0 0,-2-12 299 0 0,4 13-300 0 0,-1 1 0 0 0,1 0 0 0 0,-1 0 0 0 0,0 0 0 0 0,0-1 0 0 0,-4-8-1 0 0,-8-3 665 0 0,12 15-655 0 0,0 1-1 0 0,0 0 1 0 0,-1 0 0 0 0,1 0-1 0 0,0 0 1 0 0,-1 0-1 0 0,1 0 1 0 0,-1 0-1 0 0,1 0 1 0 0,-1 1 0 0 0,1-1-1 0 0,-1 0 1 0 0,1 1-1 0 0,-1 0 1 0 0,-3-1-1 0 0,-29-4 534 0 0,-22 5-1157 0 0,52 1 396 0 0,1 0-1 0 0,-1 1 1 0 0,1-1 0 0 0,0 1-1 0 0,0 0 1 0 0,0 0 0 0 0,0 0-1 0 0,0 0 1 0 0,-4 4 0 0 0,2-2-43 0 0,1-1 64 0 0,-1 1 0 0 0,1 0-1 0 0,1 0 1 0 0,-1 0-1 0 0,1 0 1 0 0,-1 1-1 0 0,-4 9 1 0 0,-14 36-191 0 0,10-18 248 0 0,8-20 60 0 0,0 1 0 0 0,1-1 0 0 0,1 1 0 0 0,0 0 0 0 0,-1 14 0 0 0,1-5 24 0 0,2-14-27 0 0,0 0 0 0 0,0 1 0 0 0,1-1 0 0 0,0 0 0 0 0,3 9 0 0 0,1 15-85 0 0,-3-20 11 0 0,0 0 0 0 0,0-1 0 0 0,1 1 0 0 0,0-1 1 0 0,1 0-1 0 0,1 0 0 0 0,0 0 0 0 0,0 0 0 0 0,11 15 0 0 0,-11-19 4 0 0,0-1-1 0 0,0 0 1 0 0,0 0-1 0 0,0 0 1 0 0,1-1-1 0 0,0 0 0 0 0,1 0 1 0 0,-1-1-1 0 0,1 0 1 0 0,-1 0-1 0 0,1 0 1 0 0,1-1-1 0 0,-1 0 0 0 0,0 0 1 0 0,13 2-1 0 0,-5-2 28 0 0,0-2 0 0 0,0 0 0 0 0,1 0 0 0 0,-1-2 0 0 0,0 0 0 0 0,1-1 0 0 0,-1 0 0 0 0,25-8 0 0 0,-8 0-79 0 0,-2-1 0 0 0,0-1 0 0 0,31-19 0 0 0,-22 8-952 0 0,61-48 0 0 0,-75 51-536 0 0,0 0-1 0 0,42-46 1 0 0,-12-5-980 0 0,-42 52 2176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3.375"/>
    </inkml:context>
    <inkml:brush xml:id="br0">
      <inkml:brushProperty name="width" value="0.1" units="cm"/>
      <inkml:brushProperty name="height" value="0.1" units="cm"/>
      <inkml:brushProperty name="color" value="#E71224"/>
    </inkml:brush>
  </inkml:definitions>
  <inkml:trace contextRef="#ctx0" brushRef="#br0">43 108 840 0 0,'-22'-81'5513'0'0,"15"55"-1649"0"0,7 26-3752 0 0,-1 0 0 0 0,1 0-1 0 0,0 0 1 0 0,0-1 0 0 0,-1 1-1 0 0,1 0 1 0 0,0 0 0 0 0,-1 0-1 0 0,1 0 1 0 0,0 0 0 0 0,-1 0-1 0 0,1 0 1 0 0,0 0 0 0 0,0 0-1 0 0,-1 0 1 0 0,1 0 0 0 0,0 0 0 0 0,-1 0-1 0 0,1 0 1 0 0,0 0 0 0 0,-1 1-1 0 0,1-1 1 0 0,-1 0-83 0 0,1 0 0 0 0,0 0 0 0 0,0 0 0 0 0,-1 0 1 0 0,1 0-1 0 0,0 0 0 0 0,0 0 0 0 0,-1 1 0 0 0,1-1 0 0 0,0 0 0 0 0,0 0 0 0 0,-1 0 0 0 0,1 0 1 0 0,0 0-1 0 0,0 1 0 0 0,0-1 0 0 0,-1 0 0 0 0,1 0 0 0 0,0 0 0 0 0,0 1 0 0 0,0-1 0 0 0,0 0 1 0 0,0 0-1 0 0,-1 0 0 0 0,1 1 0 0 0,0-1 0 0 0,0 0 0 0 0,0 0 0 0 0,0 1 0 0 0,0-1 1 0 0,0 0-1 0 0,0 1 0 0 0,0-1 0 0 0,0 0 0 0 0,0 0 0 0 0,0 1 0 0 0,0-1 0 0 0,0 0 0 0 0,0 0 1 0 0,0 1-1 0 0,0-1 0 0 0,0 0 0 0 0,0 1 0 0 0,1 0 5 0 0,2 4-100 0 0,-1 0-1 0 0,0 1 1 0 0,0-1 0 0 0,0 1-1 0 0,1 7 1 0 0,3 20-39 0 0,2-1 0 0 0,16 42 0 0 0,9 33 39 0 0,13 124-199 0 0,-7-29-338 0 0,1 0-629 0 0,-9-10-103 0 0,3 11-12 0 0,-25-154 815 0 0,-6-30 96 0 0,9 32-1 0 0,-9-42-1 0 0,-2-5-223 0 0,0 1 0 0 0,1-1 0 0 0,0 0 0 0 0,0 1 0 0 0,0-1-1 0 0,0 0 1 0 0,5 6 0 0 0,-7-10 642 0 0,0 0 0 0 0,0 0 0 0 0,0 0 0 0 0,0 0 0 0 0,0 0 0 0 0,0 0 0 0 0,0 0 0 0 0,0 0 0 0 0,0 0 0 0 0,0 0 0 0 0,0-1 0 0 0,0 1 0 0 0,0 0 0 0 0,0 0 0 0 0,0 0 0 0 0,0 0 0 0 0,0 0-1 0 0,0 0 1 0 0,1 0 0 0 0,-1 0 0 0 0,0 0 0 0 0,0 0 0 0 0,0 0 0 0 0,0 0 0 0 0,0-1 0 0 0,0 1 0 0 0,0 0 0 0 0,0 0 0 0 0,0 0 0 0 0,0 0 0 0 0,0 0 0 0 0,0 0 0 0 0,0 0 0 0 0,1 0 0 0 0,-1 0 0 0 0,0 0 0 0 0,0 0 0 0 0,0 0 0 0 0,0 0-1 0 0,0 0 1 0 0,0 0 0 0 0,0 0 0 0 0,0 0 0 0 0,0 0 0 0 0,0 0 0 0 0,1 0 0 0 0,-1 0 0 0 0,0 0 0 0 0,0 0 0 0 0,0 0 0 0 0,0 0 0 0 0,0 0 0 0 0,0 0 0 0 0,0 0 0 0 0,0 0 0 0 0,0 0 0 0 0,0 1 0 0 0,0-1 0 0 0,0 0 0 0 0,1 0 0 0 0,-1 0-1 0 0,0 0 1 0 0,0 0 0 0 0,0 0 0 0 0,0 0 0 0 0,-1-5-97 0 0,1 1 89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3.585"/>
    </inkml:context>
    <inkml:brush xml:id="br0">
      <inkml:brushProperty name="width" value="0.1" units="cm"/>
      <inkml:brushProperty name="height" value="0.1" units="cm"/>
      <inkml:brushProperty name="color" value="#E71224"/>
    </inkml:brush>
  </inkml:definitions>
  <inkml:trace contextRef="#ctx0" brushRef="#br0">389 447 672 0 0,'-150'-142'1576'0'0,"69"63"-190"0"0,-12-15 1545 0 0,41 37 25 0 0,43 44-2327 0 0,5 6-288 0 0,6 4 88 0 0,-2 3-416 0 0,-1 0 1 0 0,1 0-1 0 0,0 0 1 0 0,0 0-1 0 0,0 0 1 0 0,0 0 0 0 0,0 0-1 0 0,0 0 1 0 0,0-1-1 0 0,0 1 1 0 0,0 0-1 0 0,0 0 1 0 0,0 0-1 0 0,0 0 1 0 0,0 0 0 0 0,0 0-1 0 0,1 0 1 0 0,-1 0-1 0 0,0-1 1 0 0,0 1-1 0 0,0 0 1 0 0,0 0 0 0 0,0 0-1 0 0,0 0 1 0 0,0 0-1 0 0,0 0 1 0 0,0 0-1 0 0,0 0 1 0 0,0 0-1 0 0,0 0 1 0 0,0 0 0 0 0,0-1-1 0 0,1 1 1 0 0,-1 0-1 0 0,0 0 1 0 0,0 0-1 0 0,0 0 1 0 0,0 0-1 0 0,0 0 1 0 0,0 0 0 0 0,0 0-1 0 0,0 0 1 0 0,1 0-1 0 0,-1 0 1 0 0,0 0-1 0 0,0 0 1 0 0,0 0-1 0 0,0 0 1 0 0,0 0 0 0 0,0 0-1 0 0,0 0 1 0 0,0 0-1 0 0,1 0 1 0 0,-1 0-1 0 0,0 0 1 0 0,0 0-1 0 0,0 0 1 0 0,0 1 0 0 0,0-1-1 0 0,405-11-582 0 0,-370 8 535 0 0,342-19-3020 0 0,-152 11-1082 0 0,-210 10 3773 0 0,99 0-2287 0 0,-82 2 2151 0 0,-2-2 79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3.910"/>
    </inkml:context>
    <inkml:brush xml:id="br0">
      <inkml:brushProperty name="width" value="0.1" units="cm"/>
      <inkml:brushProperty name="height" value="0.1" units="cm"/>
      <inkml:brushProperty name="color" value="#E71224"/>
    </inkml:brush>
  </inkml:definitions>
  <inkml:trace contextRef="#ctx0" brushRef="#br0">231 687 1200 0 0,'-12'8'330'0'0,"0"0"0"0"0,0 1 0 0 0,1 0 0 0 0,0 1 0 0 0,1 0 0 0 0,0 1 0 0 0,-9 12 0 0 0,-1 0 55 0 0,-9 9 121 0 0,14-17-165 0 0,0 1 0 0 0,-24 35 1 0 0,34-43-230 0 0,-4 7-18 0 0,9-15-93 0 0,-1 1-1 0 0,1-1 0 0 0,0 1 1 0 0,0-1-1 0 0,0 1 1 0 0,0-1-1 0 0,-1 1 0 0 0,1-1 1 0 0,0 0-1 0 0,0 1 1 0 0,0-1-1 0 0,0 1 0 0 0,0-1 1 0 0,0 1-1 0 0,0-1 1 0 0,0 1-1 0 0,1-1 0 0 0,-1 1 1 0 0,0-1-1 0 0,0 1 1 0 0,0-1-1 0 0,0 1 0 0 0,1-1 1 0 0,-1 0-1 0 0,0 1 1 0 0,1 0-1 0 0,-1-1 6 0 0,0 0-1 0 0,1 0 1 0 0,-1 0 0 0 0,0 1-1 0 0,1-1 1 0 0,-1 0 0 0 0,0 0 0 0 0,0 0-1 0 0,1 0 1 0 0,-1 0 0 0 0,0 0-1 0 0,1 0 1 0 0,-1 0 0 0 0,0 0 0 0 0,1 0-1 0 0,-1 0 1 0 0,0 0 0 0 0,1 0-1 0 0,-1 0 1 0 0,0-1 0 0 0,0 1-1 0 0,1 0 1 0 0,-1 0 0 0 0,0 0 0 0 0,1 0-1 0 0,-1 0 1 0 0,0-1 0 0 0,0 1-1 0 0,1 0 1 0 0,-1 0 0 0 0,0 0-1 0 0,1-1 1 0 0,8-10 720 0 0,-6 8-396 0 0,1-2-71 0 0,0 0-1 0 0,0-1 1 0 0,-1 1-1 0 0,1-1 1 0 0,-1 0-1 0 0,0 0 1 0 0,-1-1-1 0 0,1 1 1 0 0,-1 0 0 0 0,-1-1-1 0 0,1 1 1 0 0,-1-1-1 0 0,0-8 1 0 0,-5-19 1105 0 0,0 11-859 0 0,-14-77-41 0 0,9 4-616 0 0,8 76 11 0 0,0 0 0 0 0,2-1 0 0 0,0 1 0 0 0,1 0 0 0 0,5-21 0 0 0,-3 27-32 0 0,0 0 0 0 0,0 0 0 0 0,1 1 0 0 0,1 0 0 0 0,0 0-1 0 0,0 1 1 0 0,2-1 0 0 0,8-11 0 0 0,13-19-347 0 0,-21 30 306 0 0,1 0 0 0 0,13-16 0 0 0,-5 12-23 0 0,1 0 0 0 0,1 0 0 0 0,0 2 0 0 0,24-15 0 0 0,-8 10-426 0 0,64-27-1 0 0,-73 36 55 0 0,0 1 0 0 0,1 2 1 0 0,0 1-1 0 0,42-6 1 0 0,-53 11 223 0 0,0 1 1 0 0,0 1 0 0 0,0 0 0 0 0,0 1 0 0 0,0 1 0 0 0,-1 0 0 0 0,1 2 0 0 0,-1-1 0 0 0,22 9 0 0 0,-17-3 337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3.503"/>
    </inkml:context>
    <inkml:brush xml:id="br0">
      <inkml:brushProperty name="width" value="0.1" units="cm"/>
      <inkml:brushProperty name="height" value="0.1" units="cm"/>
      <inkml:brushProperty name="color" value="#E71224"/>
    </inkml:brush>
  </inkml:definitions>
  <inkml:trace contextRef="#ctx0" brushRef="#br0">48 36 10298 0 0,'0'-1'49'0'0,"0"0"-1"0"0,1 0 0 0 0,-1 0 1 0 0,0 0-1 0 0,0 0 0 0 0,1 0 1 0 0,-1 0-1 0 0,0 0 1 0 0,1 0-1 0 0,-1 0 0 0 0,1 0 1 0 0,-1 0-1 0 0,1 0 0 0 0,0 0 1 0 0,-1 1-1 0 0,1-1 0 0 0,0 0 1 0 0,0 1-1 0 0,1-2 1 0 0,20-10-1544 0 0,-14 8 1974 0 0,-6 5-42 0 0,-3 4-484 0 0,-4 6-684 0 0,4-9 600 0 0,-1 4 1 0 0,1 0-1 0 0,0 0 0 0 0,0 0 1 0 0,1 0-1 0 0,0 0 1 0 0,0 1-1 0 0,0-1 0 0 0,1 0 1 0 0,1 7-1 0 0,-1 1 29 0 0,1 24 51 0 0,-2-24 22 0 0,4 29-1 0 0,9 82-103 0 0,-7-49 32 0 0,-3-52 67 0 0,16 110-34 0 0,24 105 7 0 0,-36-207 52 0 0,19 69-33 0 0,-1-11 12 0 0,-17-64 47 0 0,-6-18 6 0 0,1 0 0 0 0,-1 0 0 0 0,2-1 0 0 0,-1 1 1 0 0,1 0-1 0 0,0-1 0 0 0,1 0 0 0 0,9 12 0 0 0,-10-15 26 0 0,-1-1 420 0 0,-2-11 519 0 0,4-6-281 0 0,1-12-889 0 0,2 2 1 0 0,1-1 0 0 0,1 1 0 0 0,20-35 0 0 0,-14 30 16 0 0,36-57-201 0 0,-23 42 218 0 0,-15 22-10 0 0,19-23 0 0 0,-16 25 74 0 0,-7 7-19 0 0,0 0 0 0 0,1 2 1 0 0,0-1-1 0 0,1 1 1 0 0,23-16-1 0 0,-11 10-76 0 0,-14 10 56 0 0,0 0-1 0 0,14-7 1 0 0,-21 12-4 0 0,0 1 0 0 0,0-1-1 0 0,1 1 1 0 0,-1 0 0 0 0,0 0 0 0 0,0 1 0 0 0,1-1-1 0 0,-1 1 1 0 0,1 0 0 0 0,-1-1 0 0 0,0 1 0 0 0,1 1-1 0 0,3 0 1 0 0,-4-1 15 0 0,0 1-1 0 0,-1 0 1 0 0,1 1 0 0 0,0-1 0 0 0,-1 0-1 0 0,1 1 1 0 0,-1 0 0 0 0,1 0-1 0 0,-1-1 1 0 0,0 1 0 0 0,0 0-1 0 0,0 1 1 0 0,0-1 0 0 0,0 0-1 0 0,0 1 1 0 0,-1-1 0 0 0,1 1-1 0 0,-1-1 1 0 0,2 4 0 0 0,-1 0 85 0 0,1 0 0 0 0,-1 0 0 0 0,0 0 0 0 0,-1 1 0 0 0,1-1 0 0 0,-1 0 0 0 0,0 14 0 0 0,-1-7 123 0 0,-2 0 0 0 0,-3 21 0 0 0,-2 3 118 0 0,6-30-173 0 0,-1 0 1 0 0,0 0 0 0 0,-1 0-1 0 0,1 0 1 0 0,-7 11-1 0 0,1-2 30 0 0,-2 3 51 0 0,-1-1 0 0 0,-20 28 0 0 0,-4 4 93 0 0,21-31-128 0 0,0-1 0 0 0,-2 0-1 0 0,0-1 1 0 0,-25 20 0 0 0,17-15 19 0 0,-18 16 141 0 0,-69 48-1 0 0,80-66-65 0 0,-1-1 0 0 0,-1-1 0 0 0,-44 16 0 0 0,50-23-2 0 0,15-5-116 0 0,0-2-1 0 0,0 1 1 0 0,-13 1-1 0 0,19-4-122 0 0,1-2 0 0 0,-1 1 0 0 0,0-1 0 0 0,0 1 0 0 0,0-2 0 0 0,0 1 0 0 0,0-1 1 0 0,0 0-1 0 0,1 0 0 0 0,-8-2 0 0 0,10 2-58 0 0,1 0 1 0 0,-1 0 0 0 0,1 0-1 0 0,0-1 1 0 0,-1 1 0 0 0,1-1-1 0 0,0 1 1 0 0,0-1 0 0 0,0 0-1 0 0,0 0 1 0 0,0 0 0 0 0,0 0-1 0 0,1 0 1 0 0,-1 0 0 0 0,0 0-1 0 0,1-1 1 0 0,0 1 0 0 0,0-1-1 0 0,0 1 1 0 0,0-1 0 0 0,0 1-1 0 0,0-1 1 0 0,0 1 0 0 0,0-6-1 0 0,-1-14-1750 0 0,4 9 921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4.625"/>
    </inkml:context>
    <inkml:brush xml:id="br0">
      <inkml:brushProperty name="width" value="0.1" units="cm"/>
      <inkml:brushProperty name="height" value="0.1" units="cm"/>
      <inkml:brushProperty name="color" value="#E71224"/>
    </inkml:brush>
  </inkml:definitions>
  <inkml:trace contextRef="#ctx0" brushRef="#br0">36 122 11394 0 0,'-10'-6'1451'0'0,"8"4"-1380"0"0,0 1 0 0 0,0 0 0 0 0,0 0-1 0 0,0 0 1 0 0,0 0 0 0 0,-1 0 0 0 0,1 0 0 0 0,-4 0 0 0 0,6 1-151 0 0,-1 1-1 0 0,1 0 1 0 0,0 0 0 0 0,-1 0 0 0 0,1-1 0 0 0,0 1-1 0 0,0 0 1 0 0,0 0 0 0 0,0 0 0 0 0,0 0 0 0 0,0 0-1 0 0,0 0 1 0 0,0-1 0 0 0,0 1 0 0 0,0 0-1 0 0,0 0 1 0 0,1 1 0 0 0,2 27-1832 0 0,-1-19 1646 0 0,5 39-814 0 0,4 34 91 0 0,-10-73 884 0 0,9 248-1221 0 0,-9-249 1271 0 0,0 1-1 0 0,0 0 0 0 0,0-1 1 0 0,2 1-1 0 0,-1-1 0 0 0,1 0 1 0 0,0 1-1 0 0,1-2 0 0 0,8 16 1 0 0,-8-17-8 0 0,0-1 0 0 0,0 0 1 0 0,0 0-1 0 0,1 0 0 0 0,0-1 1 0 0,0 0-1 0 0,1 0 0 0 0,-1 0 1 0 0,1 0-1 0 0,0-1 1 0 0,1 0-1 0 0,-1 0 0 0 0,11 4 1 0 0,-11-6 79 0 0,0-1 1 0 0,0 1-1 0 0,0-1 1 0 0,0-1-1 0 0,0 1 0 0 0,0-1 1 0 0,0 0-1 0 0,0 0 1 0 0,1-1-1 0 0,-1 0 1 0 0,0 0-1 0 0,0 0 1 0 0,0-1-1 0 0,0 0 0 0 0,-1 0 1 0 0,1-1-1 0 0,0 1 1 0 0,8-7-1 0 0,-2 2 175 0 0,-1-1-1 0 0,0-1 0 0 0,0 0 0 0 0,-1 0 1 0 0,0-1-1 0 0,-1 0 0 0 0,10-14 0 0 0,-2-3 280 0 0,0-1 0 0 0,-2-1 0 0 0,-1 0 0 0 0,10-32 0 0 0,-13 33-194 0 0,-2 0 6 0 0,-2-1 1 0 0,0 0-1 0 0,-2 0 1 0 0,2-44-1 0 0,-7 51-79 0 0,0 0 0 0 0,-4-22 0 0 0,0-23 331 0 0,-1-17-124 0 0,6 74-458 0 0,0 7-233 0 0,-1 10-1749 0 0,0 10 1462 0 0,5 4 586 0 0,3 25 0 0 0,3 18 5 0 0,11 31 65 0 0,-12-45-74 0 0,19 53 1 0 0,-9-28-12 0 0,0 2-22 0 0,-19-74 12 0 0,7 19-18 0 0,11 21 1 0 0,-16-36-93 0 0,1 0-1 0 0,0-1 1 0 0,1 1 0 0 0,0-1 0 0 0,-1 0 0 0 0,2 0 0 0 0,6 6 0 0 0,4 2-933 0 0,-14-12 819 0 0,0 0 0 0 0,0 0 0 0 0,0 0 0 0 0,0 0 0 0 0,0 0 0 0 0,1 0 0 0 0,-1-1 0 0 0,1 1 0 0 0,0-1 0 0 0,-1 0 0 0 0,1 0 0 0 0,0 0 0 0 0,0 0 0 0 0,0 0 0 0 0,5 1 0 0 0,-4-2-228 0 0,0 1 1 0 0,-1-1-1 0 0,1 0 0 0 0,0 0 0 0 0,0-1 0 0 0,5 0 0 0 0,2-2-259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5.413"/>
    </inkml:context>
    <inkml:brush xml:id="br0">
      <inkml:brushProperty name="width" value="0.1" units="cm"/>
      <inkml:brushProperty name="height" value="0.1" units="cm"/>
      <inkml:brushProperty name="color" value="#E71224"/>
    </inkml:brush>
  </inkml:definitions>
  <inkml:trace contextRef="#ctx0" brushRef="#br0">18 458 11715 0 0,'-8'-5'2292'0'0,"0"0"-1694"0"0,8 5-590 0 0,-1 0 0 0 0,1 0-1 0 0,0-1 1 0 0,0 1-1 0 0,0 0 1 0 0,0 0-1 0 0,0 0 1 0 0,0 0 0 0 0,0 0-1 0 0,0-1 1 0 0,0 1-1 0 0,0 0 1 0 0,0 0-1 0 0,0 0 1 0 0,0 0 0 0 0,0-1-1 0 0,0 1 1 0 0,0 0-1 0 0,0 0 1 0 0,0 0-1 0 0,0 0 1 0 0,0-1 0 0 0,0 1-1 0 0,0 0 1 0 0,0 0-1 0 0,1 0 1 0 0,-1 0-1 0 0,0 0 1 0 0,0-1 0 0 0,0 1-1 0 0,0 0 1 0 0,0 0-1 0 0,0 0 1 0 0,0 0-1 0 0,1 0 1 0 0,-1 0 0 0 0,0 0-1 0 0,0 0 1 0 0,0-1-1 0 0,0 1 1 0 0,0 0 0 0 0,1 0-1 0 0,-1 0 1 0 0,0 0-1 0 0,0 0 1 0 0,0 0-1 0 0,0 0 1 0 0,1 0 0 0 0,1 0-78 0 0,0 0 0 0 0,0 0 0 0 0,1 0 0 0 0,-1 1 1 0 0,0-1-1 0 0,0 1 0 0 0,0-1 0 0 0,0 1 1 0 0,1 0-1 0 0,-1 0 0 0 0,0 0 0 0 0,0 0 0 0 0,3 2 1 0 0,14 6 37 0 0,-7-4-82 0 0,-1 1-1 0 0,1 0 0 0 0,20 15 1 0 0,4 14-247 0 0,-31-31 275 0 0,-1 1 0 0 0,1-1-1 0 0,-1 1 1 0 0,0 0 0 0 0,0 0-1 0 0,-1 1 1 0 0,5 8 0 0 0,6 9-280 0 0,0-1 182 0 0,-2 0-1 0 0,12 27 1 0 0,-22-44 174 0 0,6 15 12 0 0,7 30 1 0 0,-12-38 7 0 0,1 1 1 0 0,0-1 0 0 0,0 1 0 0 0,1-1 0 0 0,1-1 0 0 0,10 18-1 0 0,-14-28-16 0 0,-1 1 0 0 0,0 0 0 0 0,0 0 0 0 0,1-1 0 0 0,-1 1 0 0 0,1-1 0 0 0,0 1 0 0 0,-1-1 0 0 0,1 0 0 0 0,0 1 0 0 0,0-1 0 0 0,0 0 0 0 0,0 0 0 0 0,0-1 0 0 0,0 1-1 0 0,0 0 1 0 0,0 0 0 0 0,0-1 0 0 0,0 0 0 0 0,0 1 0 0 0,3-1 0 0 0,-3-3 99 0 0,0 1 0 0 0,0-1-1 0 0,0 0 1 0 0,0 0 0 0 0,0 0 0 0 0,2-4 0 0 0,-2-3 24 0 0,0 5-21 0 0,-1-1-1 0 0,0 1 0 0 0,0-1 1 0 0,0-6-1 0 0,0 8-21 0 0,-1-1 0 0 0,1 0 0 0 0,0 1 0 0 0,1-1 0 0 0,-1 0 0 0 0,5-7-1 0 0,4-17 208 0 0,58-199 1818 0 0,-54 187-1820 0 0,-1 8-45 0 0,-8 20-147 0 0,7-22 0 0 0,-6 19-138 0 0,0 0 0 0 0,1 1 1 0 0,0 0-1 0 0,1 0 0 0 0,1 1 1 0 0,1 0-1 0 0,21-25 0 0 0,-26 33-86 0 0,1 0-1 0 0,-1 0 0 0 0,1 1 0 0 0,1 0 0 0 0,-1 0 0 0 0,1 0 0 0 0,0 1 0 0 0,0 0 0 0 0,11-5 0 0 0,-17 9 118 0 0,0 0 0 0 0,-1 0-1 0 0,1 0 1 0 0,0 0 0 0 0,0 0-1 0 0,-1 1 1 0 0,1-1-1 0 0,0 0 1 0 0,0 0 0 0 0,-1 0-1 0 0,1 1 1 0 0,0-1-1 0 0,0 0 1 0 0,-1 1 0 0 0,1-1-1 0 0,0 1 1 0 0,-1-1 0 0 0,1 0-1 0 0,-1 1 1 0 0,1 0-1 0 0,0-1 1 0 0,0 2 0 0 0,0-1-23 0 0,0 1 0 0 0,1-1 0 0 0,-1 1 0 0 0,0-1 0 0 0,0 1 0 0 0,0 0 0 0 0,0-1 0 0 0,0 3 1 0 0,1 1-18 0 0,0 0 0 0 0,1-1 0 0 0,-1 1 0 0 0,1-1 0 0 0,0 0 0 0 0,6 8 0 0 0,8 9-71 0 0,-10-7 82 0 0,0 1-1 0 0,5 15 1 0 0,2 6-41 0 0,-13-34 90 0 0,15 31-40 0 0,-1 2 0 0 0,14 52 0 0 0,2 2 7 0 0,-9-30 17 0 0,-22-58 16 0 0,15 36 10 0 0,-13-35-12 0 0,-1 1 0 0 0,0-1 0 0 0,1 0 1 0 0,0 1-1 0 0,-1-1 0 0 0,1 0 0 0 0,0 0 1 0 0,0 0-1 0 0,0-1 0 0 0,0 1 0 0 0,1 0 0 0 0,2 1 1 0 0,-5-3-3 0 0,14 5 266 0 0,-14-5-244 0 0,1-1 0 0 0,-1 1 1 0 0,1 0-1 0 0,0 0 0 0 0,-1-1 0 0 0,1 1 1 0 0,-1 0-1 0 0,1-1 0 0 0,-1 1 0 0 0,1 0 1 0 0,-1-1-1 0 0,1 1 0 0 0,-1-1 0 0 0,1 1 0 0 0,-1-1 1 0 0,0 1-1 0 0,1-1 0 0 0,-1 1 0 0 0,0-1 1 0 0,1 1-1 0 0,-1-1 0 0 0,1-1 0 0 0,1-3 209 0 0,1 1 1 0 0,0-1-1 0 0,1 0 0 0 0,5-5 0 0 0,-7 5-96 0 0,1 0 0 0 0,-1-1 0 0 0,-1 1 0 0 0,1 0 0 0 0,1-11 0 0 0,27-187 1037 0 0,-22 166-1300 0 0,2 2-1 0 0,24-62 1 0 0,-22 69-30 0 0,1 0 1 0 0,1 1 0 0 0,2 1-1 0 0,0 0 1 0 0,2 1 0 0 0,1 1-1 0 0,0 1 1 0 0,26-23-1 0 0,-32 35 37 0 0,1 1 0 0 0,1 0 0 0 0,27-13 0 0 0,-38 21 137 0 0,0 1 0 0 0,0 0-1 0 0,0 0 1 0 0,0 0-1 0 0,0 1 1 0 0,1-1 0 0 0,-1 1-1 0 0,0 0 1 0 0,0 1 0 0 0,0-1-1 0 0,0 0 1 0 0,1 1-1 0 0,-1 0 1 0 0,0 0 0 0 0,0 1-1 0 0,0-1 1 0 0,-1 1 0 0 0,1-1-1 0 0,0 1 1 0 0,-1 1-1 0 0,1-1 1 0 0,-1 0 0 0 0,1 1-1 0 0,-1 0 1 0 0,0-1 0 0 0,0 1-1 0 0,4 6 1 0 0,4 10-21 0 0,-1 0 0 0 0,-2 1-1 0 0,0 0 1 0 0,-1 1 0 0 0,7 29 0 0 0,-2 23 49 0 0,5 104 0 0 0,-13 75-328 0 0,-4-237 268 0 0,-2 19-65 0 0,-10 59 1 0 0,-1 6-478 0 0,9-68-60 0 0,0-1-1 0 0,-12 41 1 0 0,-1 1-194 0 0,15-64 200 0 0,0 1-1 0 0,0-1 1 0 0,-1 0-1 0 0,0 0 1 0 0,0 0-1 0 0,-1-1 1 0 0,0 1-1 0 0,-1-1 1 0 0,1 0-1 0 0,-2 0 1 0 0,-10 11-1 0 0,15-17 423 0 0,0 0 1 0 0,0 0-1 0 0,0 0 0 0 0,0 0 0 0 0,0 0 0 0 0,0-1 0 0 0,0 1 0 0 0,-1 0 0 0 0,1-1 0 0 0,0 1 0 0 0,-2 0 0 0 0,-5 1-814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6.277"/>
    </inkml:context>
    <inkml:brush xml:id="br0">
      <inkml:brushProperty name="width" value="0.1" units="cm"/>
      <inkml:brushProperty name="height" value="0.1" units="cm"/>
      <inkml:brushProperty name="color" value="#E71224"/>
    </inkml:brush>
  </inkml:definitions>
  <inkml:trace contextRef="#ctx0" brushRef="#br0">11 357 8226 0 0,'-3'-2'3406'0'0,"3"2"-3310"0"0,0 0 1 0 0,-1 0-1 0 0,1 0 0 0 0,-1 0 0 0 0,1-1 0 0 0,-1 1 0 0 0,1 0 1 0 0,0 0-1 0 0,-1 0 0 0 0,1-1 0 0 0,0 1 0 0 0,-1 0 1 0 0,1-1-1 0 0,0 1 0 0 0,-1 0 0 0 0,1-1 0 0 0,0 1 0 0 0,0-1 1 0 0,-1 1-1 0 0,1 0 0 0 0,0-1 0 0 0,0 0 0 0 0,3 0 263 0 0,0 0 0 0 0,1-1 0 0 0,-1 1 0 0 0,0 1 0 0 0,1-1 0 0 0,-1 0-1 0 0,1 1 1 0 0,-1 0 0 0 0,7 0 0 0 0,27-6 1083 0 0,51-2-1062 0 0,-32 7-332 0 0,50 2-50 0 0,25 2 143 0 0,-43-1-68 0 0,36-3 48 0 0,-43 0-29 0 0,181-6 934 0 0,272-44 1 0 0,-114-6-419 0 0,219-38 417 0 0,-440 61-790 0 0,-24 3 70 0 0,287-23 613 0 0,-452 54-886 0 0,-1 0-1 0 0,0 1 1 0 0,11 1 0 0 0,20 2 169 0 0,-39-4-194 0 0,-1 0-1 0 0,0 0 1 0 0,1 0-1 0 0,-1 0 1 0 0,1 0-1 0 0,-1 0 0 0 0,1 0 1 0 0,-1 0-1 0 0,1 0 1 0 0,-1 0-1 0 0,1 0 1 0 0,-1 0-1 0 0,0 0 1 0 0,1 1-1 0 0,-1-1 1 0 0,1 0-1 0 0,-1 0 1 0 0,1 0-1 0 0,-1 1 1 0 0,0-1-1 0 0,1 0 1 0 0,-1 0-1 0 0,0 1 1 0 0,1-1-1 0 0,-1 0 1 0 0,0 1-1 0 0,1-1 1 0 0,-1 0-1 0 0,0 1 1 0 0,0-1-1 0 0,1 1 1 0 0,-1-1-1 0 0,0 0 1 0 0,0 1-1 0 0,0-1 1 0 0,0 1-1 0 0,0-1 1 0 0,1 1-1 0 0,-1-1 1 0 0,0 0-1 0 0,0 1 1 0 0,0-1-1 0 0,0 1 1 0 0,0-1-1 0 0,0 1 1 0 0,0-1-1 0 0,-1 1 1 0 0,1-1-1 0 0,0 1 1 0 0,0-1-1 0 0,0 0 1 0 0,0 1-1 0 0,0-1 1 0 0,-1 1-1 0 0,1-1 1 0 0,0 0-1 0 0,0 1 1 0 0,-1-1-1 0 0,1 0 1 0 0,0 1-1 0 0,-1-1 1 0 0,1 0-1 0 0,0 1 1 0 0,-1-1-1 0 0,1 0 1 0 0,0 0-1 0 0,-2 1 0 0 0,-3 3 125 0 0,-1-1 0 0 0,0 0-1 0 0,0 0 1 0 0,0 0-1 0 0,0-1 1 0 0,-1 0-1 0 0,-10 2 1 0 0,5 0 9 0 0,-1 1 1 0 0,-16 8-1 0 0,1 0 61 0 0,0-2-1 0 0,-52 13 1 0 0,73-22-190 0 0,-1 0 0 0 0,1-1 1 0 0,-9 0-1 0 0,15-1-12 0 0,1 0 0 0 0,0 0 1 0 0,-1 0-1 0 0,1-1 0 0 0,0 1 0 0 0,-1 0 0 0 0,1 0 1 0 0,0-1-1 0 0,0 1 0 0 0,-1 0 0 0 0,1 0 1 0 0,0-1-1 0 0,0 1 0 0 0,-1 0 0 0 0,1-1 0 0 0,0 1 1 0 0,0 0-1 0 0,0-1 0 0 0,0 1 0 0 0,-1 0 0 0 0,1-1 1 0 0,0 0-1 0 0,-2-2-20 0 0,-34-25-3089 0 0,12 15 272 0 0,11 6 290 0 0,0 1 1 0 0,-25-9-1 0 0,-51-9-8062 0 0,67 18 8264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36.955"/>
    </inkml:context>
    <inkml:brush xml:id="br0">
      <inkml:brushProperty name="width" value="0.1" units="cm"/>
      <inkml:brushProperty name="height" value="0.1" units="cm"/>
      <inkml:brushProperty name="color" value="#E71224"/>
    </inkml:brush>
  </inkml:definitions>
  <inkml:trace contextRef="#ctx0" brushRef="#br0">3 157 496 0 0,'-1'-7'181'0'0,"0"-1"1"0"0,1 1-1 0 0,0 0 0 0 0,0 0 1 0 0,1 0-1 0 0,-1 0 0 0 0,2 0 1 0 0,-1 0-1 0 0,4-10 0 0 0,-1 2 261 0 0,-3 12-223 0 0,0-1 0 0 0,0 1 1 0 0,0-1-1 0 0,1 1 0 0 0,-1 0 0 0 0,1-1 0 0 0,-1 1 0 0 0,1 0 0 0 0,0 0 0 0 0,1 0 1 0 0,-1 0-1 0 0,0 1 0 0 0,1-1 0 0 0,-1 1 0 0 0,1-1 0 0 0,0 1 0 0 0,0 0 0 0 0,0 0 0 0 0,4-2 1 0 0,-6 4-119 0 0,0-1 0 0 0,-1 1 0 0 0,1 0 0 0 0,0 0 0 0 0,0 0 1 0 0,-1 0-1 0 0,1 0 0 0 0,0 0 0 0 0,0 0 0 0 0,0 0 1 0 0,-1 0-1 0 0,1 0 0 0 0,0 1 0 0 0,0-1 0 0 0,-1 0 0 0 0,1 0 1 0 0,0 1-1 0 0,-1-1 0 0 0,1 1 0 0 0,0-1 0 0 0,-1 0 1 0 0,1 1-1 0 0,-1-1 0 0 0,1 1 0 0 0,0 0 0 0 0,13 20 1672 0 0,-5-6-806 0 0,16 11 429 0 0,-18-19-1068 0 0,0 1 0 0 0,0 0 0 0 0,7 10-1 0 0,-7-7-38 0 0,1-1 0 0 0,0-1 0 0 0,0 1-1 0 0,1-2 1 0 0,0 1 0 0 0,11 7 0 0 0,66 40 1605 0 0,-68-47-1661 0 0,0 0 1 0 0,1-1 0 0 0,0-1-1 0 0,1-1 1 0 0,-1-1 0 0 0,23 4-1 0 0,124 8 539 0 0,-128-14-625 0 0,122 3 217 0 0,-26-1-74 0 0,46-1-48 0 0,-66-3-270 0 0,78-3 117 0 0,-2 1 15 0 0,468-12 294 0 0,-531 6-80 0 0,286-30 547 0 0,-245 13-659 0 0,210-38 205 0 0,-206 31-392 0 0,-142 28 82 0 0,-41 12 359 0 0,-4-3-117 0 0,11-4-246 0 0,-1 0 0 0 0,1 0 0 0 0,0-1 0 0 0,-1 1 0 0 0,1-1 0 0 0,-1 0-1 0 0,1 0 1 0 0,-9 0 0 0 0,-1 0-98 0 0,0 0 1 0 0,-1 1-1 0 0,-22 7 1 0 0,-19 3-93 0 0,48-11 86 0 0,0 1-1 0 0,-1 0 0 0 0,-7 4 1 0 0,10-3 7 0 0,-1-1 0 0 0,1 0 0 0 0,0 0 1 0 0,-1-1-1 0 0,-12 2 0 0 0,18-3-8 0 0,-3 2 8 0 0,4-2 0 0 0,0 0 0 0 0,0 0 0 0 0,0 0 1 0 0,0 0-1 0 0,0 0 0 0 0,0 0 0 0 0,0 0 0 0 0,0 0 0 0 0,0 0 0 0 0,0 0 0 0 0,0 0 0 0 0,0 0 1 0 0,0-1-1 0 0,0 1 0 0 0,0 0 0 0 0,0 0 0 0 0,0 0 0 0 0,0 0 0 0 0,0 0 0 0 0,0 0 0 0 0,0 0 1 0 0,0 0-1 0 0,0 0 0 0 0,0 0 0 0 0,0 0 0 0 0,0 0 0 0 0,0 0 0 0 0,0 0 0 0 0,0 0 1 0 0,0 0-1 0 0,0 0 0 0 0,0 0 0 0 0,0 0 0 0 0,0 0 0 0 0,0 0 0 0 0,0-1 0 0 0,0 1 0 0 0,0 0 1 0 0,0 0-1 0 0,0 0 0 0 0,0 0 0 0 0,0 0 0 0 0,0 0 0 0 0,0 0 0 0 0,0 0 0 0 0,2 0-13 0 0,-2 0 56 0 0,0 0-25 0 0,-2 0-7 0 0,1 0-32 0 0,2 0 21 0 0,1 0 9 0 0,-1 2 32 0 0,-2-4-65 0 0,1 2 58 0 0,-1 4-85 0 0,2-5 140 0 0,-1 1-91 0 0,0 0-1 0 0,0 0 0 0 0,-1 0 1 0 0,1 0-1 0 0,0 0 0 0 0,0 0 1 0 0,0 0-1 0 0,0 1 0 0 0,0-1 0 0 0,0 0 1 0 0,0 0-1 0 0,0 0 0 0 0,0 0 1 0 0,0 0-1 0 0,1 0 0 0 0,-1 0 1 0 0,0 0-1 0 0,0 0 0 0 0,0 0 0 0 0,0 0 1 0 0,0 0-1 0 0,0 1 0 0 0,0-1 1 0 0,0 0-1 0 0,0 0 0 0 0,0 0 1 0 0,0 0-1 0 0,0 0 0 0 0,0 0 1 0 0,0 0-1 0 0,0 0 0 0 0,0 0 0 0 0,0 0 1 0 0,0 0-1 0 0,0 0 0 0 0,1 0 1 0 0,-1 0-1 0 0,0 0 0 0 0,0 0 1 0 0,0 0-1 0 0,0 0 0 0 0,0 0 0 0 0,0 0 1 0 0,0 0-1 0 0,0 0 0 0 0,0 0 1 0 0,0 0-1 0 0,0 0 0 0 0,1 0 1 0 0,-1 0-1 0 0,0 0 0 0 0,0 0 1 0 0,0 0-1 0 0,0 0 0 0 0,0 0 0 0 0,0 0 1 0 0,0 0-1 0 0,0 0 0 0 0,0 0 1 0 0,0 0-1 0 0,0 0 0 0 0,0 0 1 0 0,0 0-1 0 0,1 0 0 0 0,-1 0 0 0 0,0 0 1 0 0,0-1-1 0 0,0 1-3 0 0,0 0 1 0 0,0 0-1 0 0,0 0 0 0 0,0 0 1 0 0,0 0-1 0 0,0 0 1 0 0,0 0-1 0 0,0 0 0 0 0,0-1 1 0 0,0 1-1 0 0,0 0 0 0 0,1 0 1 0 0,-1 0-1 0 0,0 0 0 0 0,0 0 1 0 0,0 0-1 0 0,0 0 0 0 0,0 0 1 0 0,0 0-1 0 0,0 0 0 0 0,0 0 1 0 0,1 0-1 0 0,-1 0 1 0 0,0 0-1 0 0,0 0 0 0 0,0 0 1 0 0,0 0-1 0 0,0 0 0 0 0,0 0 1 0 0,0 0-1 0 0,1 0 0 0 0,-1 0 1 0 0,0 0-1 0 0,0 0 0 0 0,0 0 1 0 0,0 0-1 0 0,0 0 0 0 0,0 0 1 0 0,0 0-1 0 0,1 0 1 0 0,-1 0-1 0 0,0 0 0 0 0,0 0 1 0 0,0 0-1 0 0,0 0 0 0 0,0 0 1 0 0,0 1-1 0 0,0-1 0 0 0,0 0 1 0 0,0 0-1 0 0,0 0 0 0 0,0 0 1 0 0,0 0-1 0 0,1 0 0 0 0,-1 0 1 0 0,0 0-1 0 0,0 1 0 0 0,0-1 1 0 0,0 0-1 0 0,0 0 1 0 0,0 0-1 0 0,0 0 0 0 0,0 0 1 0 0,0 0-1 0 0,0 1 0 0 0,19-2-2014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5:20.541"/>
    </inkml:context>
    <inkml:brush xml:id="br0">
      <inkml:brushProperty name="width" value="0.1" units="cm"/>
      <inkml:brushProperty name="height" value="0.1" units="cm"/>
      <inkml:brushProperty name="color" value="#E71224"/>
    </inkml:brush>
  </inkml:definitions>
  <inkml:trace contextRef="#ctx0" brushRef="#br0">33168 555 6017 0 0,'0'0'82'0'0,"0"0"-1"0"0,-1 0 1 0 0,1 0-1 0 0,0 1 1 0 0,0-1-1 0 0,-1 0 1 0 0,1 0-1 0 0,0-1 1 0 0,-4-1 1547 0 0,4 2-1547 0 0,0 0-1 0 0,0 0 1 0 0,0-1-1 0 0,0 1 1 0 0,-5 4-1863 0 0,5-4 1808 0 0,-1 1 1 0 0,1-1-1 0 0,0 0 1 0 0,-1 0-1 0 0,1 1 1 0 0,-1-1-1 0 0,1 0 1 0 0,-1 0-1 0 0,1 0 1 0 0,0 0-1 0 0,-1 0 1 0 0,1 0-1 0 0,-1 0 1 0 0,1 0-1 0 0,-1 0 1 0 0,1 0 0 0 0,-1 0-1 0 0,1 0 1 0 0,-37-3 1067 0 0,-52-11-103 0 0,-139-5 228 0 0,28 9-136 0 0,-49 2 70 0 0,117 10-851 0 0,5 1 3 0 0,-228-3 625 0 0,144 3-469 0 0,-303-32 242 0 0,467 25-634 0 0,-345-37 128 0 0,220 24-176 0 0,-89-6-19 0 0,175 19-21 0 0,-228-1-89 0 0,253 7 86 0 0,-232 12-52 0 0,77 1 175 0 0,-10 0-1 0 0,-97 7-36 0 0,-69 3-138 0 0,186-12-59 0 0,-54 1-119 0 0,-111-1 394 0 0,-91-1 136 0 0,190-14-180 0 0,16 1-162 0 0,-196-1-156 0 0,59 0 460 0 0,-140-5-271 0 0,187-15 18 0 0,155 4-93 0 0,-331-40 8 0 0,-28-9 463 0 0,419 52-432 0 0,-305-18-44 0 0,331 28 45 0 0,-86 0-48 0 0,-713 31 359 0 0,668-26-293 0 0,89-2 36 0 0,-246-6-83 0 0,86-5 284 0 0,-661-27 24 0 0,486 25-288 0 0,50 12 300 0 0,139 1-113 0 0,82-1-75 0 0,-1022-24-242 0 0,451 2 506 0 0,558 25-314 0 0,-68-3 19 0 0,-262-1 602 0 0,324 6-387 0 0,-346 3 12 0 0,373 1-305 0 0,50-1-48 0 0,70-3 105 0 0,-332 9 120 0 0,-276-8-81 0 0,189-18-207 0 0,-220-2 360 0 0,-59 34-975 0 0,243 21 718 0 0,297-17 223 0 0,-659 56-269 0 0,784-66 78 0 0,-310 29-189 0 0,-470 1 235 0 0,-141-76 422 0 0,661 16-276 0 0,104 6-297 0 0,104 6 159 0 0,-145-1-113 0 0,116 5-61 0 0,-97-11 209 0 0,-366-64 1 0 0,238-9-175 0 0,311 62 100 0 0,-118-15-119 0 0,-105-12 123 0 0,269 43 11 0 0,-36 0-26 0 0,-6-1 47 0 0,-118-5-159 0 0,219 14 151 0 0,-136 6-30 0 0,63 0 38 0 0,4 0-72 0 0,0 2 0 0 0,1 4 0 0 0,-102 29 0 0 0,133-29 45 0 0,9-2 5 0 0,-1 1 0 0 0,-54 25-1 0 0,-262 113 390 0 0,211-94-209 0 0,-121 42-124 0 0,167-59-46 0 0,-212 89-93 0 0,210-86 127 0 0,-64 32-80 0 0,86-38 77 0 0,40-20-57 0 0,0 2 0 0 0,-50 34 0 0 0,69-40 22 0 0,-3 3 16 0 0,0-1-1 0 0,1 2 1 0 0,1 0 0 0 0,0 1 0 0 0,-15 19 0 0 0,21-21-41 0 0,1 0 0 0 0,0 1 1 0 0,1 0-1 0 0,0 1 0 0 0,-8 22 1 0 0,4 0 13 0 0,2 0 0 0 0,1 1 0 0 0,2 0 0 0 0,2 0 0 0 0,1 1-1 0 0,2 52 1 0 0,0 9 88 0 0,2 64 65 0 0,17 141 149 0 0,17 188 37 0 0,-25-370-261 0 0,2 116-9 0 0,-3-73 84 0 0,0 0-89 0 0,0 86 90 0 0,-4-181-141 0 0,-3-62 10 0 0,0 0 0 0 0,1 0 0 0 0,0 0 0 0 0,1-1 0 0 0,5 14 0 0 0,-4-6-43 0 0,-4-15 32 0 0,0 0 0 0 0,0 0 0 0 0,0 1-1 0 0,0-1 1 0 0,0 0 0 0 0,1 0 0 0 0,-1 0-1 0 0,0 1 1 0 0,1-1 0 0 0,-1 0 0 0 0,1 0 0 0 0,-1 0-1 0 0,2 2 1 0 0,-1-1-58 0 0,3 1-124 0 0,16 6-47 0 0,-16-7 240 0 0,1 0-1 0 0,-1 0 0 0 0,0-1 1 0 0,1 1-1 0 0,0-1 0 0 0,5 1 1 0 0,18-1 19 0 0,0-2 1 0 0,-1-1 0 0 0,0 0 0 0 0,44-12-1 0 0,-6 3 7 0 0,119-23 63 0 0,48-5-61 0 0,438-33-958 0 0,-163 20 1025 0 0,-387 38-2 0 0,389-70 107 0 0,-395 63-208 0 0,47-10 8 0 0,314-52-222 0 0,-298 59 222 0 0,509-61 233 0 0,-449 61-228 0 0,333-29-90 0 0,341-23 382 0 0,-779 65-277 0 0,616-43-346 0 0,-386 33 348 0 0,242-15 132 0 0,270-5-416 0 0,-628 33 302 0 0,185-3-43 0 0,-282 9-14 0 0,671 8-201 0 0,-628-2 238 0 0,523 26 140 0 0,-398-13-194 0 0,-299-17 20 0 0,1285 53 70 0 0,-870-37 41 0 0,322 4-25 0 0,-193-17 146 0 0,253-1-76 0 0,-641-4-48 0 0,937 2 167 0 0,-441 4-454 0 0,-17 0 305 0 0,-359 0-138 0 0,1121 22-147 0 0,61 30-78 0 0,-1336-50 319 0 0,1470 101 220 0 0,-2 47-194 0 0,-423-69 43 0 0,-487-81 347 0 0,0-35-460 0 0,1253-197-353 0 0,-1161 118-143 0 0,24-4 326 0 0,443-85-39 0 0,-1206 191 159 0 0,740-110-1809 0 0,4 33-1387 0 0,-136 59-3640 0 0,-498 26 3018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3.749"/>
    </inkml:context>
    <inkml:brush xml:id="br0">
      <inkml:brushProperty name="width" value="0.1" units="cm"/>
      <inkml:brushProperty name="height" value="0.1" units="cm"/>
      <inkml:brushProperty name="color" value="#E71224"/>
    </inkml:brush>
  </inkml:definitions>
  <inkml:trace contextRef="#ctx0" brushRef="#br0">47 0 15619 0 0,'-1'0'-4'0'0,"1"0"0"0"0,-1 0 0 0 0,1 1-1 0 0,-1-1 1 0 0,0 0 0 0 0,1 0 0 0 0,-1 0 0 0 0,1 1-1 0 0,-1-1 1 0 0,0 0 0 0 0,1 0 0 0 0,-1 1-1 0 0,1-1 1 0 0,-1 1 0 0 0,1-1 0 0 0,-1 0 0 0 0,1 1-1 0 0,0-1 1 0 0,-1 1 0 0 0,1-1 0 0 0,-1 1-1 0 0,1-1 1 0 0,0 1 0 0 0,-1-1 0 0 0,1 2 0 0 0,-1 0-220 0 0,0 1 0 0 0,0-1 0 0 0,1 1 1 0 0,-1 0-1 0 0,1-1 0 0 0,-1 5 1 0 0,1 1-474 0 0,0 1 0 0 0,0 0 1 0 0,3 10-1 0 0,4 13-4 0 0,-4-26 591 0 0,-1 1 1 0 0,-1 0-1 0 0,1 0 0 0 0,-1 0 1 0 0,-1 0-1 0 0,1 0 0 0 0,-1 0 1 0 0,0 0-1 0 0,-2 11 0 0 0,-4 10-1089 0 0,3-11-354 0 0,0-1 1 0 0,-7 17-1 0 0,10-33 1552 0 0,-2 6-514 0 0,0-1 0 0 0,0 0 1 0 0,-1 0-1 0 0,-4 7 0 0 0,-1-1-404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3.966"/>
    </inkml:context>
    <inkml:brush xml:id="br0">
      <inkml:brushProperty name="width" value="0.1" units="cm"/>
      <inkml:brushProperty name="height" value="0.1" units="cm"/>
      <inkml:brushProperty name="color" value="#E71224"/>
    </inkml:brush>
  </inkml:definitions>
  <inkml:trace contextRef="#ctx0" brushRef="#br0">11 1 12915 0 0,'0'0'-5'0'0,"0"0"1"0"0,-1-1 0 0 0,1 1 0 0 0,0 0-1 0 0,-1 0 1 0 0,1 0 0 0 0,0 0-1 0 0,-1 0 1 0 0,1 0 0 0 0,-1 0 0 0 0,1 0-1 0 0,0 0 1 0 0,-1 0 0 0 0,1 0-1 0 0,0 0 1 0 0,-1 1 0 0 0,1-1 0 0 0,0 0-1 0 0,-1 0 1 0 0,1 0 0 0 0,0 0-1 0 0,-1 1 1 0 0,1-1 0 0 0,0 0-1 0 0,-1 0 1 0 0,1 0 0 0 0,0 1 0 0 0,0-1-1 0 0,-1 0 1 0 0,1 1 0 0 0,0-1-1 0 0,6 10-3464 0 0,4 5 1568 0 0,-8-7 1567 0 0,-1 0 0 0 0,1 1 0 0 0,-1 8 0 0 0,0 0-343 0 0,0 30-1466 0 0,-2-4 386 0 0,4-3 656 0 0,-2-20 716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4.454"/>
    </inkml:context>
    <inkml:brush xml:id="br0">
      <inkml:brushProperty name="width" value="0.1" units="cm"/>
      <inkml:brushProperty name="height" value="0.1" units="cm"/>
      <inkml:brushProperty name="color" value="#E71224"/>
    </inkml:brush>
  </inkml:definitions>
  <inkml:trace contextRef="#ctx0" brushRef="#br0">27 148 8306 0 0,'0'0'42'0'0,"0"0"1"0"0,0 0-1 0 0,0-1 1 0 0,0 1-1 0 0,0 0 1 0 0,0 0-1 0 0,0 0 1 0 0,0 0-1 0 0,-1 0 1 0 0,1 0-1 0 0,0 0 1 0 0,0 0-1 0 0,0 0 1 0 0,0-1-1 0 0,0 1 1 0 0,0 0-1 0 0,-1 0 1 0 0,1 0-1 0 0,0 0 1 0 0,0 0-1 0 0,0 0 1 0 0,0 0-1 0 0,0 0 1 0 0,-1 0-1 0 0,1 0 1 0 0,0 0-1 0 0,0 0 1 0 0,0 0-1 0 0,0 0 1 0 0,0 0-1 0 0,0 0 1 0 0,-1 0-1 0 0,1 0 1 0 0,0 0-1 0 0,0 0 1 0 0,0 0-1 0 0,0 1 1 0 0,0-1-1 0 0,0 0 1 0 0,-1 0-1 0 0,1 0 1 0 0,-2 7-162 0 0,1 9-863 0 0,1-14 951 0 0,0 0 0 0 0,-1 0 0 0 0,1 0-1 0 0,-1 0 1 0 0,1 0 0 0 0,-1 0 0 0 0,0 0 0 0 0,0 0 0 0 0,1-1 0 0 0,-1 1 0 0 0,-1 0 0 0 0,1 0-1 0 0,0-1 1 0 0,0 1 0 0 0,-1-1 0 0 0,1 1 0 0 0,-4 2 0 0 0,24-25-5869 0 0,-3-2 6738 0 0,1 0 0 0 0,29-30 0 0 0,-41 47-500 0 0,0 0 0 0 0,0-1 0 0 0,4-7 0 0 0,5-7 573 0 0,-11 16-605 0 0,-2 3-229 0 0,0 0 0 0 0,1 0 0 0 0,-1 0 0 0 0,0 1 1 0 0,1-1-1 0 0,-1 0 0 0 0,1 1 0 0 0,-1-1 0 0 0,1 1 0 0 0,0-1 1 0 0,0 1-1 0 0,-1 0 0 0 0,1 0 0 0 0,0 0 0 0 0,3-1 0 0 0,-5 2-66 0 0,1 0 0 0 0,-1 0 0 0 0,1 0 0 0 0,-1 1 0 0 0,1-1 0 0 0,0 0 0 0 0,-1 0 0 0 0,1 0 0 0 0,-1 1 0 0 0,1-1 0 0 0,-1 0 0 0 0,1 1 0 0 0,-1-1 0 0 0,0 0 0 0 0,1 1 0 0 0,-1-1 0 0 0,1 1 0 0 0,-1-1 0 0 0,0 1 0 0 0,1-1 0 0 0,-1 1-1 0 0,0-1 1 0 0,0 1 0 0 0,1-1 0 0 0,-1 2 0 0 0,1-1-70 0 0,-1 0 0 0 0,1 0-1 0 0,0 0 1 0 0,-1 0 0 0 0,1 0-1 0 0,0 0 1 0 0,0 0 0 0 0,0 0-1 0 0,1 2 1 0 0,1-1-37 0 0,0 1 0 0 0,-1-1 0 0 0,1 1 0 0 0,-1 0-1 0 0,0 0 1 0 0,1 0 0 0 0,-2 0 0 0 0,4 5 0 0 0,4 8-52 0 0,6 7 97 0 0,-2-1 0 0 0,0 2 1 0 0,12 32-1 0 0,1 18-12 0 0,7 12 82 0 0,-28-74-98 0 0,-1 0 0 0 0,-1 0 0 0 0,4 23 0 0 0,2 11-292 0 0,-1 2-1060 0 0,6 11-2969 0 0,-11-57 3779 0 0,-1-1 489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5.103"/>
    </inkml:context>
    <inkml:brush xml:id="br0">
      <inkml:brushProperty name="width" value="0.1" units="cm"/>
      <inkml:brushProperty name="height" value="0.1" units="cm"/>
      <inkml:brushProperty name="color" value="#E71224"/>
    </inkml:brush>
  </inkml:definitions>
  <inkml:trace contextRef="#ctx0" brushRef="#br0">360 599 6273 0 0,'-3'-1'2896'0'0,"1"2"-3205"0"0,2 4-789 0 0,1 6 492 0 0,-1-10 612 0 0,0 0 0 0 0,0 0 0 0 0,0 0 0 0 0,1 0 0 0 0,-1 0 1 0 0,0-1-1 0 0,0 1 0 0 0,0 0 0 0 0,-1 0 0 0 0,1 0 0 0 0,0 0 0 0 0,0 0 0 0 0,0 0 1 0 0,-1 0-1 0 0,1 0 0 0 0,0 0 0 0 0,-1-1 0 0 0,1 1 0 0 0,-1 0 0 0 0,1 0 0 0 0,-1 0 1 0 0,1-1-1 0 0,-2 2 0 0 0,-34 42 211 0 0,33-42-323 0 0,1 0 0 0 0,-2 0 0 0 0,1 0 0 0 0,0 0 0 0 0,0 0 0 0 0,0-1 0 0 0,-5 2-1 0 0,4-2 51 0 0,0 1 0 0 0,1-1 0 0 0,-1 1-1 0 0,0 0 1 0 0,1 0 0 0 0,-1 1 0 0 0,-4 3-1 0 0,4-3 36 0 0,0 1-1 0 0,-1-1 0 0 0,1 0 1 0 0,-1 0-1 0 0,-5 2 0 0 0,-18 12 4 0 0,1 1 26 0 0,21-15-30 0 0,1 0 0 0 0,0 1 1 0 0,0-1-1 0 0,0 1 0 0 0,0 0 0 0 0,-5 6 0 0 0,-9 7-91 0 0,17-15 95 0 0,-1 0 0 0 0,1 0 0 0 0,-1 0-1 0 0,1 0 1 0 0,0 0 0 0 0,0 1 0 0 0,0-1 0 0 0,0 1-1 0 0,-2 3 1 0 0,0 2-69 0 0,0 0-1 0 0,-1 0 0 0 0,-7 9 1 0 0,6-10 10 0 0,1 0 1 0 0,-8 17-1 0 0,7-11-36 0 0,1-1-1 0 0,0 1 0 0 0,1 0 1 0 0,1 0-1 0 0,0 1 1 0 0,-1 20-1 0 0,9 14-648 0 0,-2-23 243 0 0,-2-22 444 0 0,-1-1 0 0 0,1 0 1 0 0,-1 0-1 0 0,1 0 0 0 0,0 1 1 0 0,-1-1-1 0 0,1 0 0 0 0,1 0 1 0 0,-1 0-1 0 0,0 0 0 0 0,0-1 0 0 0,1 1 1 0 0,1 3-1 0 0,25 16-678 0 0,-17-14 705 0 0,-9-6 55 0 0,0 1 1 0 0,1-1 0 0 0,-1 0-1 0 0,1 0 1 0 0,-1 0 0 0 0,1-1-1 0 0,-1 1 1 0 0,1-1-1 0 0,0 1 1 0 0,-1-1 0 0 0,1 0-1 0 0,0 0 1 0 0,-1 0 0 0 0,1 0-1 0 0,4-2 1 0 0,5 0 58 0 0,0-1 1 0 0,13-5-1 0 0,-4 1-9 0 0,-4 1 70 0 0,0 0-1 0 0,0-2 0 0 0,0 0 0 0 0,-1 0 0 0 0,-1-2 1 0 0,1 0-1 0 0,17-15 0 0 0,-7 2 604 0 0,-2 0 0 0 0,0-2-1 0 0,20-27 1 0 0,-32 34-155 0 0,-1 0 0 0 0,0-1 0 0 0,-2 0 0 0 0,0 0 0 0 0,-1-1 0 0 0,6-23 0 0 0,-8 19-92 0 0,0-1 1 0 0,-1 1-1 0 0,2-44 1 0 0,-5 42-245 0 0,-2 0 0 0 0,0 0 0 0 0,-2 0 0 0 0,-1 1 1 0 0,-7-32-1 0 0,2 28-200 0 0,-1-1 0 0 0,-2 1 0 0 0,-1 1 0 0 0,-1 0 0 0 0,-18-29 0 0 0,21 42-67 0 0,-2-4-22 0 0,-1 0-1 0 0,-15-17 0 0 0,-75-92-1241 0 0,100 124 1136 0 0,0 0-1 0 0,1 0 1 0 0,-1 0-1 0 0,1-1 1 0 0,0 1 0 0 0,0-1-1 0 0,0 0 1 0 0,1 1-1 0 0,-1-6 1 0 0,2 9 140 0 0,0 1-1 0 0,0 0 1 0 0,0 0 0 0 0,0 0-1 0 0,0 0 1 0 0,0 0 0 0 0,0-1-1 0 0,0 1 1 0 0,0 0 0 0 0,1 0-1 0 0,-1 0 1 0 0,0 0 0 0 0,0 0 0 0 0,0 0-1 0 0,0 0 1 0 0,0 0 0 0 0,0-1-1 0 0,1 1 1 0 0,-1 0 0 0 0,0 0-1 0 0,0 0 1 0 0,0 0 0 0 0,0 0 0 0 0,0 0-1 0 0,1 0 1 0 0,-1 0 0 0 0,0 0-1 0 0,0 0 1 0 0,0 0 0 0 0,0 0-1 0 0,1 0 1 0 0,-1 0 0 0 0,0 0 0 0 0,0 0-1 0 0,0 0 1 0 0,0 0 0 0 0,0 0-1 0 0,1 0 1 0 0,-1 1 0 0 0,0-1-1 0 0,0 0 1 0 0,0 0 0 0 0,0 0-1 0 0,0 0 1 0 0,1 0 0 0 0,-1 0 0 0 0,0 0-1 0 0,0 0 1 0 0,0 1 0 0 0,0-1-1 0 0,0 0 17 0 0,1 0-1 0 0,-1 0 0 0 0,0 0 0 0 0,0 0 0 0 0,0 1 0 0 0,1-1 1 0 0,-1 0-1 0 0,0 0 0 0 0,0 0 0 0 0,0 0 0 0 0,0 1 1 0 0,1-1-1 0 0,-1 0 0 0 0,0 0 0 0 0,0 0 0 0 0,0 1 1 0 0,0-1-1 0 0,0 0 0 0 0,0 0 0 0 0,0 0 0 0 0,0 1 1 0 0,0-1-1 0 0,0 0 0 0 0,0 0 0 0 0,1 1 0 0 0,-1-1 0 0 0,0 0 1 0 0,0 0-1 0 0,-1 0 0 0 0,1 1 0 0 0,0-1 0 0 0,0 0 1 0 0,0 0-1 0 0,0 1 0 0 0,0-1 0 0 0,0 0 0 0 0,0 0 1 0 0,0 0-1 0 0,0 1 0 0 0,0-1 0 0 0,-1 0 0 0 0,12 19-3086 0 0,-6-2 2046 0 0,-2-3 1082 0 0,4 3 151 0 0,-3-9-109 0 0,-1 1-1 0 0,5 13 1 0 0,-6-12-53 0 0,1-2 1 0 0,8 18 0 0 0,-7-18-19 0 0,0 1 0 0 0,-1-1 0 0 0,3 11 0 0 0,14 63-45 0 0,6 28-45 0 0,24 136 206 0 0,-25-131-807 0 0,0-5-1605 0 0,-17-78 1262 0 0,19 52-1 0 0,-13-44 458 0 0,-5-12 473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5.345"/>
    </inkml:context>
    <inkml:brush xml:id="br0">
      <inkml:brushProperty name="width" value="0.1" units="cm"/>
      <inkml:brushProperty name="height" value="0.1" units="cm"/>
      <inkml:brushProperty name="color" value="#E71224"/>
    </inkml:brush>
  </inkml:definitions>
  <inkml:trace contextRef="#ctx0" brushRef="#br0">6 0 11346 0 0,'0'0'41'0'0,"-1"0"0"0"0,1 0 0 0 0,0 0-1 0 0,0 0 1 0 0,-1 0 0 0 0,1 0 0 0 0,0 1-1 0 0,0-1 1 0 0,0 0 0 0 0,-1 0-1 0 0,1 0 1 0 0,0 0 0 0 0,0 0 0 0 0,0 0-1 0 0,0 0 1 0 0,-1 0 0 0 0,1 1 0 0 0,0-1-1 0 0,0 0 1 0 0,0 0 0 0 0,0 0-1 0 0,0 0 1 0 0,-1 1 0 0 0,1-1 0 0 0,0 0-1 0 0,0 0 1 0 0,0 0 0 0 0,0 1 0 0 0,0-1-1 0 0,0 0 1 0 0,0 0 0 0 0,0 0-1 0 0,0 1 1 0 0,1 10-174 0 0,6 11-348 0 0,-7-21 625 0 0,5 14-138 0 0,-1 1-1 0 0,-1 0 0 0 0,3 30 0 0 0,0-1-66 0 0,2 0-19 0 0,9 68-1664 0 0,-16-105 1389 0 0,1 0-1 0 0,0 0 1 0 0,0 0-1 0 0,5 9 1 0 0,6 24-1562 0 0,-10-20 789 0 0,1 0 0 0 0,2 0 1 0 0,0 0-1 0 0,15 34 0 0 0,-18-49 906 0 0,-3-4 186 0 0,0-1 0 0 0,1 0 0 0 0,-1 0 0 0 0,1 1 0 0 0,-1-1 0 0 0,1 0 0 0 0,-1 0 0 0 0,1 0 0 0 0,0 0 0 0 0,0 1 0 0 0,0-1 0 0 0,-1 0 0 0 0,1 0 0 0 0,0-1 0 0 0,0 1 0 0 0,0 0 0 0 0,0 0 0 0 0,0 0-1 0 0,1-1 1 0 0,-1 1 0 0 0,0 0 0 0 0,2 0 0 0 0,2-1 31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3:56.749"/>
    </inkml:context>
    <inkml:brush xml:id="br0">
      <inkml:brushProperty name="width" value="0.175" units="cm"/>
      <inkml:brushProperty name="height" value="0.35" units="cm"/>
      <inkml:brushProperty name="color" value="#FFFF00"/>
      <inkml:brushProperty name="tip" value="rectangle"/>
      <inkml:brushProperty name="rasterOp" value="maskPen"/>
    </inkml:brush>
  </inkml:definitions>
  <inkml:trace contextRef="#ctx0" brushRef="#br0">647 3455 4758 0 0,'11'11'3'0'0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5.546"/>
    </inkml:context>
    <inkml:brush xml:id="br0">
      <inkml:brushProperty name="width" value="0.1" units="cm"/>
      <inkml:brushProperty name="height" value="0.1" units="cm"/>
      <inkml:brushProperty name="color" value="#E71224"/>
    </inkml:brush>
  </inkml:definitions>
  <inkml:trace contextRef="#ctx0" brushRef="#br0">85 0 2441 0 0,'-2'1'317'0'0,"0"0"1"0"0,0-1 0 0 0,0 1 0 0 0,0-1 0 0 0,0 1 0 0 0,0-1 0 0 0,0 0-1 0 0,0 0 1 0 0,0 0 0 0 0,0 0 0 0 0,0-1 0 0 0,-3 1 0 0 0,3-1-237 0 0,-1 1 0 0 0,1 0 0 0 0,0-1 0 0 0,-1 1 0 0 0,1 0 0 0 0,-1 1 0 0 0,1-1 0 0 0,-4 1 0 0 0,0 0 77 0 0,5-1-134 0 0,0 0-1 0 0,1 0 0 0 0,-1 0 0 0 0,1 0 0 0 0,-1 0 1 0 0,0 0-1 0 0,1 0 0 0 0,-1 1 0 0 0,0-1 0 0 0,1 0 1 0 0,-1 0-1 0 0,1 0 0 0 0,-1 1 0 0 0,1-1 0 0 0,-1 0 1 0 0,1 1-1 0 0,-1-1 0 0 0,1 0 0 0 0,-1 1 0 0 0,1-1 1 0 0,-1 1-1 0 0,1-1 0 0 0,-1 1 0 0 0,1-1 0 0 0,0 1 1 0 0,-1-1-1 0 0,1 1 0 0 0,0-1 0 0 0,-1 1 0 0 0,-3 8-551 0 0,4-9 501 0 0,-1 1 0 0 0,1-1 0 0 0,-1 0 0 0 0,1 1 1 0 0,0-1-1 0 0,-1 1 0 0 0,1-1 0 0 0,0 1 0 0 0,-1 0 0 0 0,1-1 1 0 0,0 1-1 0 0,0-1 0 0 0,0 1 0 0 0,0-1 0 0 0,-1 1 1 0 0,1 0-1 0 0,0-1 0 0 0,0 1 0 0 0,0-1 0 0 0,0 1 1 0 0,0-1-1 0 0,0 1 0 0 0,1 0 0 0 0,5 26-2601 0 0,-6-23 2288 0 0,1 0 0 0 0,0 0 1 0 0,0 0-1 0 0,0 0 0 0 0,0 0 0 0 0,1 0 0 0 0,0 0 0 0 0,-1 0 0 0 0,5 5 1 0 0,13 14-538 0 0,-8-14 804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6.009"/>
    </inkml:context>
    <inkml:brush xml:id="br0">
      <inkml:brushProperty name="width" value="0.1" units="cm"/>
      <inkml:brushProperty name="height" value="0.1" units="cm"/>
      <inkml:brushProperty name="color" value="#E71224"/>
    </inkml:brush>
  </inkml:definitions>
  <inkml:trace contextRef="#ctx0" brushRef="#br0">65 212 7042 0 0,'0'0'121'0'0,"-1"0"1"0"0,0 1 0 0 0,0-1 0 0 0,1 1 0 0 0,-1-1 0 0 0,0 1 0 0 0,1-1 0 0 0,-1 1 0 0 0,1 0 0 0 0,-1-1 0 0 0,0 1 0 0 0,1 0 0 0 0,-1-1 0 0 0,1 1 0 0 0,0 0 0 0 0,-1-1 0 0 0,1 1 0 0 0,0 0 0 0 0,-1 0 0 0 0,1 0 0 0 0,0-1 0 0 0,0 1 0 0 0,0 0 0 0 0,-1 0 0 0 0,1 0-1 0 0,0 0 1 0 0,1 1 0 0 0,-3 28-674 0 0,2-29 693 0 0,0 5-131 0 0,0 0 0 0 0,0 0-1 0 0,-1 0 1 0 0,0 0 0 0 0,0-1 0 0 0,0 1 0 0 0,-1 0 0 0 0,1-1 0 0 0,-5 9 0 0 0,1 3 4 0 0,4-15-27 0 0,1 0 0 0 0,0 0 0 0 0,-1 0 0 0 0,1 0 0 0 0,-1-1 0 0 0,1 1 0 0 0,-1 0 0 0 0,0 0 0 0 0,0 0 0 0 0,0 0 0 0 0,0-1 0 0 0,0 1 0 0 0,-1 0 0 0 0,1-1 0 0 0,0 1 0 0 0,-1-1 0 0 0,1 0 0 0 0,-3 2 0 0 0,4-3-62 0 0,-1 0-1 0 0,1 1 1 0 0,0-1-1 0 0,-1 0 1 0 0,1 0-1 0 0,-1 0 1 0 0,1 1-1 0 0,0-1 1 0 0,-1 0-1 0 0,1 0 1 0 0,0 1-1 0 0,-1-1 1 0 0,1 0-1 0 0,0 1 1 0 0,0-1-1 0 0,-1 1 1 0 0,1-1-1 0 0,0 0 1 0 0,0 1-1 0 0,0-1 1 0 0,-1 0-1 0 0,1 1 1 0 0,0-1-1 0 0,0 1 1 0 0,0 0-1 0 0,-4 6-1695 0 0,1-20 2101 0 0,11-80 1557 0 0,-7 79-1861 0 0,1 0 1 0 0,0 1 0 0 0,1-1-1 0 0,5-14 1 0 0,2-8 10 0 0,-2 3-81 0 0,8-46-142 0 0,-15 76 180 0 0,0-1 0 0 0,0 1 0 0 0,0-1 0 0 0,1 1 1 0 0,-1 0-1 0 0,1 0 0 0 0,0 0 0 0 0,0 0 0 0 0,0 0 0 0 0,1 0 1 0 0,-1 0-1 0 0,0 1 0 0 0,7-6 0 0 0,-3 2 128 0 0,-5 5-106 0 0,-1 1 1 0 0,0 0-1 0 0,0-1 0 0 0,1 1 1 0 0,-1 0-1 0 0,0 0 0 0 0,1-1 1 0 0,-1 1-1 0 0,0 0 1 0 0,1 0-1 0 0,-1-1 0 0 0,0 1 1 0 0,1 0-1 0 0,-1 0 1 0 0,1 0-1 0 0,-1 0 0 0 0,0-1 1 0 0,1 1-1 0 0,-1 0 1 0 0,1 0-1 0 0,-1 0 0 0 0,1 0 1 0 0,-1 0-1 0 0,0 0 0 0 0,1 0 1 0 0,-1 0-1 0 0,1 0 1 0 0,-1 0-1 0 0,0 1 0 0 0,1-1 1 0 0,-1 0-1 0 0,1 0 1 0 0,-1 0-1 0 0,0 0 0 0 0,1 1 1 0 0,-1-1-1 0 0,0 0 0 0 0,1 0 1 0 0,-1 1-1 0 0,0-1 1 0 0,1 1-1 0 0,0 0-9 0 0,0 0 1 0 0,-1 0-1 0 0,1 0 0 0 0,0 0 0 0 0,-1 0 1 0 0,0 0-1 0 0,1 1 0 0 0,-1-1 1 0 0,1 0-1 0 0,-1 0 0 0 0,0 1 0 0 0,0 1 1 0 0,1 2-164 0 0,0 0 0 0 0,0 0 0 0 0,0 0 0 0 0,3 5 0 0 0,-1-2 114 0 0,31 109 182 0 0,-27-78-79 0 0,-5-23-22 0 0,9 31 1 0 0,-8-37-39 0 0,-1 0 0 0 0,2 17 0 0 0,2 12-8 0 0,20 68-2259 0 0,-26-80 358 0 0,-1-23 1395 0 0,1-1 0 0 0,0 1 1 0 0,0-1-1 0 0,0 1 1 0 0,0-1-1 0 0,0 1 1 0 0,2 3-1 0 0,0-4 185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6.952"/>
    </inkml:context>
    <inkml:brush xml:id="br0">
      <inkml:brushProperty name="width" value="0.1" units="cm"/>
      <inkml:brushProperty name="height" value="0.1" units="cm"/>
      <inkml:brushProperty name="color" value="#E71224"/>
    </inkml:brush>
  </inkml:definitions>
  <inkml:trace contextRef="#ctx0" brushRef="#br0">534 67 3289 0 0,'-14'-5'1939'0'0,"14"4"-1921"0"0,-1 1-1 0 0,0 0 1 0 0,1 0 0 0 0,-1-1-1 0 0,1 1 1 0 0,0 0 0 0 0,-1-1 0 0 0,1 1-1 0 0,-1-1 1 0 0,1 1 0 0 0,-1 0 0 0 0,1-1-1 0 0,0 1 1 0 0,-1-1 0 0 0,1 1 0 0 0,0-1-1 0 0,0 1 1 0 0,-1-1 0 0 0,1 1-1 0 0,0-2 1 0 0,0 2 15 0 0,0 0-1 0 0,0-1 1 0 0,0 1-1 0 0,-1 0 1 0 0,1-1-1 0 0,0 1 1 0 0,0 0-1 0 0,0 0 0 0 0,0-1 1 0 0,-1 1-1 0 0,1 0 1 0 0,0-1-1 0 0,0 1 1 0 0,0 0-1 0 0,-1 0 1 0 0,1 0-1 0 0,0-1 1 0 0,-1 1-1 0 0,1 0 1 0 0,0 0-1 0 0,0 0 1 0 0,-1 0-1 0 0,1-1 1 0 0,-1 1-1 0 0,-12-4 358 0 0,-88-25-1089 0 0,97 28 652 0 0,1 0-27 0 0,-1 0 1 0 0,0 1-1 0 0,1-1 0 0 0,-1 1 1 0 0,0 0-1 0 0,1 0 0 0 0,-6 1 1 0 0,-7 0-260 0 0,13-2 256 0 0,1 1 1 0 0,-1 1-1 0 0,0-1 1 0 0,0 0-1 0 0,1 1 1 0 0,-4 0-1 0 0,1 0-12 0 0,0 1 0 0 0,0-1 0 0 0,0 1 1 0 0,1 0-1 0 0,-1 1 0 0 0,1-1 0 0 0,-1 1 0 0 0,1 0 0 0 0,0 0 0 0 0,0 0 0 0 0,0 0 0 0 0,-5 7 0 0 0,-13 12-75 0 0,17-17 142 0 0,0-1 0 0 0,1 1 0 0 0,-1 0 0 0 0,1 0 0 0 0,-6 9 0 0 0,2 5-41 0 0,1-1 1 0 0,0 1-1 0 0,1 1 0 0 0,-5 34 1 0 0,2-15-42 0 0,5-20 18 0 0,1 0 0 0 0,1 0 0 0 0,1 0 0 0 0,1 1 0 0 0,0-1 0 0 0,1 0 0 0 0,1 0 0 0 0,5 21 0 0 0,-2-24-153 0 0,12 28-1 0 0,-14-39 258 0 0,0-1 0 0 0,1 1 0 0 0,-1 0 0 0 0,1-1 0 0 0,0 0 0 0 0,0 0-1 0 0,0 0 1 0 0,0 0 0 0 0,1-1 0 0 0,-1 1 0 0 0,1-1 0 0 0,0 0 0 0 0,0-1 0 0 0,0 1 0 0 0,1-1-1 0 0,-1 0 1 0 0,0 0 0 0 0,1-1 0 0 0,-1 1 0 0 0,1-1 0 0 0,11 0 0 0 0,-9-1 236 0 0,1-1 1 0 0,-1-1-1 0 0,1 0 1 0 0,-1 0-1 0 0,1 0 1 0 0,-1-1-1 0 0,0 0 0 0 0,0-1 1 0 0,0 1-1 0 0,12-10 1 0 0,-18 12-191 0 0,9-5 363 0 0,-1-2 0 0 0,0 1 1 0 0,0-1-1 0 0,-1-1 0 0 0,11-12 0 0 0,-13 13-30 0 0,-1-1 0 0 0,-1 0 0 0 0,1 0 0 0 0,-2-1-1 0 0,1 1 1 0 0,-1-1 0 0 0,-1 0 0 0 0,0 0 0 0 0,0 0 0 0 0,2-20 0 0 0,-2 6 14 0 0,-2 0 0 0 0,0 0 1 0 0,-5-38-1 0 0,-9-20-258 0 0,11 69-179 0 0,-1 1-1 0 0,-6-19 0 0 0,2 8-75 0 0,0 3-93 0 0,4 12 80 0 0,1 0 0 0 0,0-1 0 0 0,0 1 0 0 0,0-1 0 0 0,0-9 0 0 0,4 11-269 0 0,1 8-477 0 0,-2-1 795 0 0,-1 1 0 0 0,0 0-1 0 0,0-1 1 0 0,1 1 0 0 0,-1 0 0 0 0,0 0-1 0 0,0-1 1 0 0,0 1 0 0 0,1 0-1 0 0,-1 0 1 0 0,0-1 0 0 0,0 1-1 0 0,0 0 1 0 0,0 0 0 0 0,-1-1-1 0 0,1 1 1 0 0,0 0 0 0 0,0 0-1 0 0,-1 0 1 0 0,0 21-2101 0 0,0-17 1936 0 0,1 0 0 0 0,-1 0 0 0 0,1 1-1 0 0,0-1 1 0 0,0 0 0 0 0,1 8 0 0 0,1 11 29 0 0,2 27-94 0 0,1-12 86 0 0,8 116-199 0 0,25 194 293 0 0,0 1 48 0 0,-26-238 61 0 0,-4-40 52 0 0,0 131-1 0 0,-10-161 14 0 0,2-11 308 0 0,-2 0-1 0 0,-1-1 1 0 0,-2 1 0 0 0,-11 44-1 0 0,12-63-147 0 0,2-5-76 0 0,0-1 0 0 0,0 0-1 0 0,0 0 1 0 0,-1 0 0 0 0,0 0 0 0 0,0 0-1 0 0,0 0 1 0 0,-8 9 0 0 0,-5 1 393 0 0,12-10-358 0 0,-1-1 0 0 0,0-1 0 0 0,0 1 0 0 0,0-1 0 0 0,0 1-1 0 0,0-2 1 0 0,-1 1 0 0 0,-8 4 0 0 0,1-3-54 0 0,-1 0-1 0 0,1-1 1 0 0,-1 0 0 0 0,0-1 0 0 0,0-1 0 0 0,0 0-1 0 0,-26 0 1 0 0,21-3-346 0 0,-1 0-1 0 0,1-2 1 0 0,0 0-1 0 0,0-1 1 0 0,-23-8-1 0 0,24 6-724 0 0,0-1-1 0 0,1-1 1 0 0,0-1 0 0 0,0 0-1 0 0,1-1 1 0 0,0-1 0 0 0,-23-20-1 0 0,15 10-750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5:07.905"/>
    </inkml:context>
    <inkml:brush xml:id="br0">
      <inkml:brushProperty name="width" value="0.1" units="cm"/>
      <inkml:brushProperty name="height" value="0.1" units="cm"/>
      <inkml:brushProperty name="color" value="#E71224"/>
    </inkml:brush>
  </inkml:definitions>
  <inkml:trace contextRef="#ctx0" brushRef="#br0">0 0 5897 0 0,'1'1'4923'0'0,"-1"-1"-4960"0"0,0 0 0 0 0,0 1 0 0 0,1-1 0 0 0,-1 0 0 0 0,0 1 0 0 0,0-1 0 0 0,1 0 0 0 0,-1 1 0 0 0,0-1 0 0 0,0 0 0 0 0,1 0 0 0 0,-1 1 0 0 0,0-1 0 0 0,1 0 0 0 0,-1 0 0 0 0,0 0 0 0 0,1 0 0 0 0,-1 1 0 0 0,1-1 0 0 0,-1 0 0 0 0,1 0 0 0 0,-1 0-62 0 0,-1 7-653 0 0,1-6 704 0 0,0-1-1 0 0,0 1 1 0 0,-1 0-1 0 0,1-1 1 0 0,0 1-1 0 0,0 0 1 0 0,0-1-1 0 0,0 1 1 0 0,0 0-1 0 0,0-1 1 0 0,0 1-1 0 0,1-1 1 0 0,-1 1 0 0 0,0 0-1 0 0,0-1 1 0 0,1 2-1 0 0,-1 0-27 0 0,1 0 0 0 0,-1 0 0 0 0,0 0 0 0 0,1 0 0 0 0,-1 0 0 0 0,0 0 0 0 0,0 0 0 0 0,-1 0 0 0 0,1 0-1 0 0,0 0 1 0 0,-1 2 0 0 0,-1 11-126 0 0,8 68-424 0 0,-2-49 481 0 0,-3-21 125 0 0,18 118-208 0 0,40 106 104 0 0,-48-174 127 0 0,-6-43 10 0 0,-1 0 1 0 0,0 1 0 0 0,0 23-1 0 0,-2 64 173 0 0,-2-79-46 0 0,0-29-92 0 0,1 0 0 0 0,-1 0 0 0 0,0-1 0 0 0,0 1 0 0 0,0 0 0 0 0,0 0-1 0 0,0 0 1 0 0,0-1 0 0 0,1 1 0 0 0,-1 0 0 0 0,0 0 0 0 0,0 0 0 0 0,0-1 0 0 0,1 1 0 0 0,-1 0 0 0 0,0 0 0 0 0,0 0-1 0 0,0 0 1 0 0,1 0 0 0 0,-1 0 0 0 0,0 0 0 0 0,0-1 0 0 0,1 1 0 0 0,-1 0 0 0 0,0 0 0 0 0,0 0 0 0 0,1 0 0 0 0,-1 0-1 0 0,0 0 1 0 0,1 0 0 0 0,-1 0 0 0 0,0 0 0 0 0,0 0 0 0 0,1 0 0 0 0,-1 1 0 0 0,0-1 0 0 0,0 0 0 0 0,0 0 0 0 0,1 0-1 0 0,-1 0 1 0 0,0 0 0 0 0,0 0 0 0 0,1 1 0 0 0,-1-1 0 0 0,0 0 0 0 0,0 0 0 0 0,0 0 0 0 0,1 0 0 0 0,-1 1 0 0 0,0-1-1 0 0,0 0 1 0 0,0 0 0 0 0,2-6 1034 0 0,-1 5-1024 0 0,-1 1 1 0 0,0-1-1 0 0,0 1 1 0 0,0 0-1 0 0,1-1 0 0 0,-1 1 1 0 0,0-1-1 0 0,0 1 1 0 0,0-1-1 0 0,0 1 1 0 0,0 0-1 0 0,0-1 0 0 0,0 1 1 0 0,0-1-1 0 0,0 1 1 0 0,0-1-1 0 0,0 1 0 0 0,0 0 1 0 0,0-1-1 0 0,-1 0 1 0 0,-1-10 106 0 0,-1 0-1 0 0,2 0 1 0 0,-2-15 0 0 0,-2-18-452 0 0,2 18 53 0 0,0-1 0 0 0,2-36 1 0 0,1 54 176 0 0,0-12-139 0 0,2-1 0 0 0,0 0 0 0 0,1 0 0 0 0,2 1 0 0 0,6-23 0 0 0,-4 23 26 0 0,11-30-261 0 0,-14 43 316 0 0,0-1 0 0 0,1 1 0 0 0,0 0 0 0 0,7-7 0 0 0,20-34-340 0 0,-24 39 373 0 0,40-43-73 0 0,-35 42 243 0 0,0 0 1 0 0,1 1 0 0 0,19-10 0 0 0,-30 18-52 0 0,-2 1-26 0 0,1 1 1 0 0,-1-1-1 0 0,1 1 1 0 0,-1-1 0 0 0,1 1-1 0 0,-1-1 1 0 0,1 1-1 0 0,0 0 1 0 0,-1 0-1 0 0,1 0 1 0 0,-1 0 0 0 0,1 0-1 0 0,-1 0 1 0 0,1 0-1 0 0,0 1 1 0 0,-1-1-1 0 0,1 0 1 0 0,-1 1 0 0 0,1 0-1 0 0,-1-1 1 0 0,0 1-1 0 0,2 0 1 0 0,0 1-67 0 0,0 0 1 0 0,0 0-1 0 0,0 0 1 0 0,0 1 0 0 0,0-1-1 0 0,-1 1 1 0 0,1-1-1 0 0,3 6 1 0 0,-2 0-3 0 0,-1 0 0 0 0,0 1 1 0 0,0-1-1 0 0,-1 1 1 0 0,0-1-1 0 0,0 1 0 0 0,0 14 1 0 0,1 1 90 0 0,2 12-61 0 0,-1 44-1 0 0,-2-19 31 0 0,0-4-24 0 0,-2-28-179 0 0,2 0 1 0 0,10 55-1 0 0,15 44-1078 0 0,-25-121 927 0 0,0 1 1 0 0,0 0-1 0 0,1-1 0 0 0,0 0 1 0 0,0 1-1 0 0,1-1 0 0 0,0 0 0 0 0,0-1 1 0 0,0 1-1 0 0,1-1 0 0 0,0 0 0 0 0,0 0 1 0 0,1 0-1 0 0,11 9 0 0 0,-6-9-53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4.823"/>
    </inkml:context>
    <inkml:brush xml:id="br0">
      <inkml:brushProperty name="width" value="0.1" units="cm"/>
      <inkml:brushProperty name="height" value="0.1" units="cm"/>
      <inkml:brushProperty name="color" value="#E71224"/>
    </inkml:brush>
  </inkml:definitions>
  <inkml:trace contextRef="#ctx0" brushRef="#br0">88 708 9634 0 0,'-2'0'281'0'0,"0"0"0"0"0,0 0 0 0 0,0 1 0 0 0,1-1-1 0 0,-1 0 1 0 0,0 1 0 0 0,1 0 0 0 0,-1-1 0 0 0,0 1 0 0 0,1 0 0 0 0,-1 0 0 0 0,1 0 0 0 0,-3 1-1 0 0,2 0-215 0 0,-1 0-1 0 0,1 1 0 0 0,0-1 0 0 0,0 1 1 0 0,-1-1-1 0 0,-1 6 0 0 0,1-2-282 0 0,0-1 0 0 0,0 1 0 0 0,1 0 0 0 0,0 0 0 0 0,0 1-1 0 0,-2 10 1 0 0,3 5-19 0 0,1 0 1 0 0,2 30-1 0 0,0-25 159 0 0,5 286-526 0 0,-4-112 235 0 0,-6 377-302 0 0,-7-357 717 0 0,1-48 28 0 0,1-77 89 0 0,1-23 45 0 0,9-35-79 0 0,1-7 194 0 0,-3-31-326 0 0,0 0 1 0 0,0 0 0 0 0,0-1-1 0 0,0 1 1 0 0,0 0-1 0 0,0 0 1 0 0,0 0 0 0 0,1 0-1 0 0,-1 0 1 0 0,0 0 0 0 0,0 0-1 0 0,0 0 1 0 0,0 0-1 0 0,0 0 1 0 0,0 0 0 0 0,0 0-1 0 0,0 0 1 0 0,0 0 0 0 0,1 0-1 0 0,-1 0 1 0 0,0 0-1 0 0,0 0 1 0 0,0 0 0 0 0,0 0-1 0 0,0 0 1 0 0,0 0-1 0 0,0 0 1 0 0,0 0 0 0 0,1 0-1 0 0,-1 0 1 0 0,0 0 0 0 0,0 0-1 0 0,0 0 1 0 0,0 0-1 0 0,0 0 1 0 0,0 0 0 0 0,0 0-1 0 0,0 0 1 0 0,0 0 0 0 0,0 0-1 0 0,1 0 1 0 0,-1 1-1 0 0,0-1 1 0 0,0 0 0 0 0,0 0-1 0 0,0 0 1 0 0,0 0 0 0 0,0 0-1 0 0,0 0 1 0 0,0 0-1 0 0,0 0 1 0 0,0 0 0 0 0,0 1-1 0 0,0-1 1 0 0,0 0 0 0 0,4-7-343 0 0,26-176 297 0 0,-23 129 110 0 0,27-216 428 0 0,-7-375 316 0 0,-46 253-91 0 0,14 338-579 0 0,-18-148 595 0 0,-3 77 1001 0 0,24 119-1532 0 0,2 2-76 0 0,-1 1 1 0 0,0 0-1 0 0,0 0 1 0 0,0 0-1 0 0,0-1 1 0 0,-1 1-1 0 0,1 0 1 0 0,-3-3-1 0 0,-2 36 460 0 0,6-17-1215 0 0,1 15-918 0 0,3 8 797 0 0,2 12 296 0 0,9 7 293 0 0,3 0 0 0 0,2-1 0 0 0,50 97 1 0 0,-47-112 135 0 0,37 48 0 0 0,-48-71 18 0 0,149 179-10 0 0,14-11-108 0 0,-75-81-3 0 0,-5-10 56 0 0,128 98 0 0 0,-173-149 100 0 0,-27-22-19 0 0,2 0 1 0 0,32 20-1 0 0,-34-26 39 0 0,-15-8 142 0 0,1-1 0 0 0,16 8 1 0 0,-23-12-55 0 0,-1-1 0 0 0,0 1 0 0 0,0-1 0 0 0,1 0 0 0 0,-1 1 0 0 0,0-1 1 0 0,1 0-1 0 0,-1 0 0 0 0,0 0 0 0 0,2 0 0 0 0,-2 0-62 0 0,-1 0 0 0 0,0 0 0 0 0,1-1 0 0 0,-1 1 0 0 0,0 0 0 0 0,1 0 1 0 0,-1-1-1 0 0,0 1 0 0 0,1 0 0 0 0,-1-1 0 0 0,0 1 0 0 0,0 0 0 0 0,1-1 0 0 0,-1 1 0 0 0,0 0 0 0 0,0-1 0 0 0,0 1 0 0 0,0 0 0 0 0,0-1 1 0 0,1 1-1 0 0,-1-1 0 0 0,0 1 0 0 0,0 0 0 0 0,0-1 0 0 0,0 1 0 0 0,0-1 0 0 0,0 1 0 0 0,0 0 0 0 0,0-1 0 0 0,0 1 0 0 0,-1-1 0 0 0,1 1 0 0 0,0 0 1 0 0,0-1-1 0 0,0 1 0 0 0,0 0 0 0 0,0-1 0 0 0,-1 1 0 0 0,1 0 0 0 0,0-1 0 0 0,-46-116 4270 0 0,11 23-4096 0 0,4 11-298 0 0,-27-44 26 0 0,5 11-42 0 0,-88-236-492 0 0,110 260 19 0 0,-37-181-1 0 0,56 203 168 0 0,-30-236-2814 0 0,38 245 1198 0 0,3 0-1 0 0,3-1 1 0 0,15-89 0 0 0,-10 120 397 0 0,1 1 0 0 0,1 0 1 0 0,2 1-1 0 0,27-53 1 0 0,-22 52 674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5.433"/>
    </inkml:context>
    <inkml:brush xml:id="br0">
      <inkml:brushProperty name="width" value="0.1" units="cm"/>
      <inkml:brushProperty name="height" value="0.1" units="cm"/>
      <inkml:brushProperty name="color" value="#E71224"/>
    </inkml:brush>
  </inkml:definitions>
  <inkml:trace contextRef="#ctx0" brushRef="#br0">4 759 11971 0 0,'-3'-8'4264'0'0,"3"7"-4039"0"0,4-9 442 0 0,-3 8-830 0 0,1 0 1 0 0,-1 0-1 0 0,1 1 0 0 0,-1-1 1 0 0,1 1-1 0 0,0-1 1 0 0,0 1-1 0 0,3-2 0 0 0,19-6-826 0 0,50-21 387 0 0,-20 6-143 0 0,-30 14-132 0 0,39-23 0 0 0,-24 10 568 0 0,-22 14 263 0 0,19-13 0 0 0,-31 18 78 0 0,0 0 1 0 0,0 0-1 0 0,0-1 0 0 0,-1 1 1 0 0,0-1-1 0 0,0 0 0 0 0,6-9 0 0 0,13-25 554 0 0,-8 15-6 0 0,-2 0 0 0 0,18-42 0 0 0,-24 46-132 0 0,-1 0-1 0 0,5-24 1 0 0,-10 36-284 0 0,0 0 0 0 0,0 1 0 0 0,-1-1 1 0 0,0 0-1 0 0,0 0 0 0 0,-1 1 0 0 0,0-1 0 0 0,-1 0 1 0 0,-2-9-1 0 0,-4-12 149 0 0,5 19-157 0 0,0-1 0 0 0,-8-18 0 0 0,6 20-128 0 0,1 1-1 0 0,-2-1 0 0 0,0 1 1 0 0,0 0-1 0 0,0 0 0 0 0,-1 1 1 0 0,0 0-1 0 0,0 0 0 0 0,-15-10 1 0 0,16 13-22 0 0,0 0 0 0 0,1 1 0 0 0,-1 0 0 0 0,-1 1 0 0 0,1-1 0 0 0,0 1 0 0 0,-1 0 0 0 0,1 1 0 0 0,-1 0 0 0 0,1 0 0 0 0,-1 0 0 0 0,0 1 0 0 0,1-1 0 0 0,-1 2 0 0 0,-10 0 0 0 0,2 2-254 0 0,0 0 0 0 0,-20 8-1 0 0,28-9 59 0 0,1 1 0 0 0,0 0-1 0 0,0 0 1 0 0,0 0 0 0 0,0 1-1 0 0,1 0 1 0 0,-10 9 0 0 0,1 2 4 0 0,1 1 0 0 0,0 0 1 0 0,1 1-1 0 0,1 0 0 0 0,1 1 1 0 0,0 0-1 0 0,2 1 0 0 0,0 0 1 0 0,1 0-1 0 0,0 1 0 0 0,2 0 1 0 0,-6 40-1 0 0,7-19 176 0 0,2 1 0 0 0,2-1-1 0 0,1 1 1 0 0,2-1 0 0 0,13 60-1 0 0,-13-85 34 0 0,3 19 112 0 0,15 45 1 0 0,-11-52-28 0 0,1 1 1 0 0,1-2-1 0 0,31 52 0 0 0,-29-56-102 0 0,2-1 0 0 0,1 0 0 0 0,0-2 0 0 0,1 0 0 0 0,2-1 0 0 0,0-1 0 0 0,1 0 0 0 0,38 24 0 0 0,-41-32-192 0 0,0 0 1 0 0,1-1 0 0 0,0-1 0 0 0,0-1-1 0 0,1 0 1 0 0,0-2 0 0 0,0 0 0 0 0,0-1-1 0 0,1-1 1 0 0,32 0 0 0 0,-37-3-685 0 0,0-1-1 0 0,0 0 1 0 0,0-2-1 0 0,-1 0 1 0 0,29-9 0 0 0,-37 10 531 0 0,0-1 1 0 0,0 0 0 0 0,0 0 0 0 0,-1-1-1 0 0,1 0 1 0 0,-1 0 0 0 0,0-1-1 0 0,0 1 1 0 0,-1-1 0 0 0,1 0-1 0 0,-1-1 1 0 0,0 0 0 0 0,0 1-1 0 0,6-11 1 0 0,-9 9 119 0 0,1 1-1 0 0,-1-1 1 0 0,0 1 0 0 0,2-9 0 0 0,-2 4 15 0 0,2-5-83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5.988"/>
    </inkml:context>
    <inkml:brush xml:id="br0">
      <inkml:brushProperty name="width" value="0.1" units="cm"/>
      <inkml:brushProperty name="height" value="0.1" units="cm"/>
      <inkml:brushProperty name="color" value="#E71224"/>
    </inkml:brush>
  </inkml:definitions>
  <inkml:trace contextRef="#ctx0" brushRef="#br0">0 645 15067 0 0,'1'-1'24'0'0,"1"1"0"0"0,-1-1 0 0 0,0 0 0 0 0,0 1 0 0 0,1-1 0 0 0,-1 1 0 0 0,0-1 0 0 0,1 1 0 0 0,-1 0 0 0 0,0 0 0 0 0,1 0 0 0 0,1-1-1 0 0,24-1-1779 0 0,80-4 1253 0 0,-96 3 293 0 0,0 0 0 0 0,0 0-1 0 0,0-1 1 0 0,16-9 0 0 0,-8 4-314 0 0,2-1 24 0 0,-1-2 0 0 0,0 0 0 0 0,0-1 0 0 0,-2-1 0 0 0,1-1 0 0 0,-2 0 0 0 0,21-25 0 0 0,19-33 1398 0 0,-51 63-439 0 0,-1 0 0 0 0,0-1 0 0 0,-1 1-1 0 0,-1-1 1 0 0,1 0 0 0 0,-2 1 0 0 0,2-13 0 0 0,3-6 409 0 0,-5 15-549 0 0,-1 0-1 0 0,0 0 0 0 0,-1 0 0 0 0,-1 1 0 0 0,0-1 1 0 0,-4-17-1 0 0,5 28-260 0 0,-2-5 102 0 0,0-1-1 0 0,-1 1 0 0 0,0 0 1 0 0,0-1-1 0 0,-6-9 0 0 0,4 11-109 0 0,0 0-1 0 0,-1 0 1 0 0,1 0-1 0 0,-1 1 1 0 0,-1 0-1 0 0,1 0 1 0 0,-1 0-1 0 0,0 1 1 0 0,-1 0-1 0 0,1 0 1 0 0,-1 1-1 0 0,0 0 1 0 0,0 1-1 0 0,0-1 1 0 0,-1 1-1 0 0,-9-2 1 0 0,14 5-60 0 0,0 0 0 0 0,1 0 0 0 0,-1 1 0 0 0,1-1 0 0 0,-1 1 0 0 0,1 0 0 0 0,-1 0 0 0 0,1 0 0 0 0,-1 0 0 0 0,1 1 0 0 0,0-1 0 0 0,0 1 0 0 0,-6 3 0 0 0,4-2-128 0 0,1 0 0 0 0,-1-1 0 0 0,0 1 1 0 0,0-1-1 0 0,-7 1 0 0 0,7-1-23 0 0,0 1 0 0 0,0 0 0 0 0,0 0 0 0 0,0 0 0 0 0,1 1 1 0 0,-1-1-1 0 0,1 1 0 0 0,-4 5 0 0 0,2-2 29 0 0,0 0-1 0 0,1 1 1 0 0,-9 15 0 0 0,-5 8-169 0 0,-26 37 4 0 0,40-61 277 0 0,1 0 1 0 0,0 1-1 0 0,1-1 0 0 0,0 1 1 0 0,0 0-1 0 0,0 1 0 0 0,-1 10 1 0 0,-1 6-8 0 0,-3 49 1 0 0,8-60 15 0 0,0-1-1 0 0,1 0 0 0 0,3 15 1 0 0,5 12-59 0 0,1 0 0 0 0,1-1 0 0 0,3 0 0 0 0,1 0 0 0 0,2-2 0 0 0,1 0 0 0 0,2-1 0 0 0,41 56 0 0 0,-49-78-202 0 0,0-1 0 0 0,0-1 0 0 0,1 0 0 0 0,1 0 0 0 0,0-1 0 0 0,0-1 0 0 0,1-1 0 0 0,0 0 0 0 0,1-1 0 0 0,32 13 0 0 0,-32-16-112 0 0,0-1-1 0 0,0 0 1 0 0,0-1 0 0 0,0 0 0 0 0,0-2 0 0 0,1 0-1 0 0,-1-1 1 0 0,0 0 0 0 0,1-1 0 0 0,-1-1 0 0 0,32-8-1 0 0,-26 4-191 0 0,-1-1-1 0 0,1-2 0 0 0,-1 0 0 0 0,-1-1 0 0 0,0-1 0 0 0,23-16 0 0 0,-13 5-411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6.607"/>
    </inkml:context>
    <inkml:brush xml:id="br0">
      <inkml:brushProperty name="width" value="0.1" units="cm"/>
      <inkml:brushProperty name="height" value="0.1" units="cm"/>
      <inkml:brushProperty name="color" value="#E71224"/>
    </inkml:brush>
  </inkml:definitions>
  <inkml:trace contextRef="#ctx0" brushRef="#br0">322 1083 10306 0 0,'-47'20'4377'0'0,"3"4"-3594"0"0,32-17-891 0 0,1 1 0 0 0,-1 0 0 0 0,2 0 1 0 0,-1 1-1 0 0,-11 14 0 0 0,9-6-86 0 0,1 1 0 0 0,0 0 1 0 0,-15 34-1 0 0,25-48 101 0 0,-2 6-276 0 0,0 0-1 0 0,0 1 1 0 0,1 0-1 0 0,-4 22 1 0 0,-1 46-1516 0 0,8-72 1744 0 0,-2 46-437 0 0,3 1 0 0 0,2 0 0 0 0,2-1 0 0 0,3 0 0 0 0,18 68-1 0 0,-21-107 473 0 0,-1-1 0 0 0,2 0 0 0 0,-1 0 0 0 0,2-1 0 0 0,0 1 0 0 0,0-1 0 0 0,1-1 0 0 0,14 16 0 0 0,-16-22 1 0 0,0 1 1 0 0,0-1 0 0 0,0-1-1 0 0,0 1 1 0 0,1-1 0 0 0,0 0-1 0 0,0-1 1 0 0,0 0 0 0 0,0 0-1 0 0,1 0 1 0 0,-1-1 0 0 0,1 0 0 0 0,8 1-1 0 0,-11-3 119 0 0,-1 0 0 0 0,1-1 0 0 0,0 1 0 0 0,-1-1 0 0 0,1 0 0 0 0,-1 0 0 0 0,1-1 0 0 0,-1 1 0 0 0,1-1 0 0 0,-1 0 0 0 0,0 0 0 0 0,0 0 0 0 0,6-5 0 0 0,-1 0 200 0 0,0 0 0 0 0,0-1 0 0 0,-1 0 0 0 0,11-13 0 0 0,-8 7 208 0 0,-2-1 0 0 0,0 0 0 0 0,0 0 1 0 0,-1-1-1 0 0,-1 0 0 0 0,9-30 0 0 0,16-103 1381 0 0,-26 98-1409 0 0,-1 0 0 0 0,-3 0 0 0 0,-2 0 0 0 0,-3 0 0 0 0,-1 0 0 0 0,-21-88 0 0 0,-61-182 433 0 0,48 204-654 0 0,-42-111 390 0 0,39 127-324 0 0,21 51 137 0 0,-36-71 0 0 0,9 32 305 0 0,27 48 9 0 0,-42-64 1 0 0,51 83-576 0 0,10 18-66 0 0,0 1-1 0 0,0 0 0 0 0,-1 0 1 0 0,0 0-1 0 0,1 0 1 0 0,-1 0-1 0 0,-3-4 1 0 0,5 8-19 0 0,1 0 1 0 0,-1 0 0 0 0,0-1 0 0 0,1 1-1 0 0,-1 0 1 0 0,0 0 0 0 0,0 0-1 0 0,0-1 1 0 0,0 1 0 0 0,1 0 0 0 0,-1 0-1 0 0,0 0 1 0 0,0-1 0 0 0,0 1 0 0 0,-1 2-1 0 0,1 4-23 0 0,0-4-181 0 0,1 1 0 0 0,0-1 1 0 0,-1 1-1 0 0,1-1 0 0 0,2 4 0 0 0,2 12-768 0 0,-3-13 849 0 0,-1 0 1 0 0,1-1 0 0 0,0 1 0 0 0,1-1-1 0 0,3 8 1 0 0,5 9-37 0 0,57 132-263 0 0,30 81 138 0 0,19 68 164 0 0,-19-56 134 0 0,-11-18-164 0 0,-18-63 167 0 0,5 10 26 0 0,10 45-63 0 0,-59-156 50 0 0,2-2 0 0 0,40 65 0 0 0,-67-128-95 0 0,0 1 0 0 0,0-1 0 0 0,0 1 0 0 0,1-1-1 0 0,-1 0 1 0 0,0 1 0 0 0,0-1 0 0 0,0 0 0 0 0,1 1 0 0 0,-1-1 0 0 0,0 0-1 0 0,1 1 1 0 0,-1-1 0 0 0,0 0 0 0 0,1 1 0 0 0,-1-1 0 0 0,0 0-1 0 0,1 0 1 0 0,-1 0 0 0 0,0 1 0 0 0,1-1 0 0 0,-1 0 0 0 0,1 0-1 0 0,-1 0 1 0 0,1 0 0 0 0,-1 0 0 0 0,0 0 0 0 0,1 0 0 0 0,-1 0-1 0 0,1 0 1 0 0,-1 0 0 0 0,1 0 0 0 0,-1 0 0 0 0,1 0 0 0 0,0-1-280 0 0,0 0 1 0 0,0 1 0 0 0,0-1-1 0 0,0 0 1 0 0,0 0 0 0 0,0 0-1 0 0,-1 0 1 0 0,1 0-1 0 0,0 0 1 0 0,-1 0 0 0 0,1-1-1 0 0,0 0 1 0 0,3-8-1616 0 0,-1 0 0 0 0,3-12 0 0 0,4-22-770 0 0,-7 15 1092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7.190"/>
    </inkml:context>
    <inkml:brush xml:id="br0">
      <inkml:brushProperty name="width" value="0.1" units="cm"/>
      <inkml:brushProperty name="height" value="0.1" units="cm"/>
      <inkml:brushProperty name="color" value="#E71224"/>
    </inkml:brush>
  </inkml:definitions>
  <inkml:trace contextRef="#ctx0" brushRef="#br0">548 33 14627 0 0,'0'0'63'0'0,"0"0"-1"0"0,0 0 0 0 0,-1-1 1 0 0,1 1-1 0 0,0 0 0 0 0,0 0 1 0 0,0 0-1 0 0,0-1 0 0 0,0 1 1 0 0,0 0-1 0 0,0 0 1 0 0,0 0-1 0 0,0-1 0 0 0,0 1 1 0 0,0 0-1 0 0,0 0 0 0 0,0 0 1 0 0,0-1-1 0 0,0 1 1 0 0,0 0-1 0 0,0 0 0 0 0,1 0 1 0 0,-1 0-1 0 0,0-1 0 0 0,0 1 1 0 0,0 0-1 0 0,0 0 1 0 0,1-1 186 0 0,-1 1-187 0 0,0 0 1 0 0,0 0-1 0 0,0 0 1 0 0,7-5-737 0 0,-7 5 659 0 0,0 0 0 0 0,1 0 0 0 0,-1-1 0 0 0,0 1 0 0 0,0 0-1 0 0,1 0 1 0 0,-1 0 0 0 0,0-1 0 0 0,0 1 0 0 0,0 0-1 0 0,1 0 1 0 0,-1-1 0 0 0,0 1 0 0 0,0 0 0 0 0,0-1-1 0 0,0 1 1 0 0,0 0 0 0 0,0-1 0 0 0,0 1 0 0 0,0 0-1 0 0,0 0 1 0 0,0-1 0 0 0,0 1 0 0 0,0 0 0 0 0,0-1-1 0 0,0 1 1 0 0,0 0 0 0 0,0-1 0 0 0,0 1 0 0 0,0 0 0 0 0,0 0-1 0 0,0-1 1 0 0,0 1 0 0 0,0 0 0 0 0,-1-1 0 0 0,1 1-1 0 0,0 0 1 0 0,0-1 0 0 0,-2 0-42 0 0,1 1 1 0 0,0-1 0 0 0,0 0-1 0 0,0 0 1 0 0,0 1-1 0 0,-1-1 1 0 0,1 1-1 0 0,0-1 1 0 0,-3 0-1 0 0,0 0-174 0 0,-1 0-1 0 0,0 1 0 0 0,1-1 1 0 0,-1 1-1 0 0,-5 0 0 0 0,-3 2 7 0 0,8-1 106 0 0,0 0 0 0 0,0 0 1 0 0,0 0-1 0 0,0-1 0 0 0,-9-1 1 0 0,2 1 82 0 0,0 1 0 0 0,1 0 1 0 0,-1 1-1 0 0,0 0 0 0 0,1 0 0 0 0,-16 7 1 0 0,7-4 147 0 0,-2 2-23 0 0,0 1 0 0 0,1 1-1 0 0,-32 18 1 0 0,32-16-56 0 0,13-7-70 0 0,0 0-1 0 0,1 1 1 0 0,-1-1-1 0 0,1 1 1 0 0,-12 11-1 0 0,7-4-56 0 0,-25 28-492 0 0,34-37 441 0 0,0 1 0 0 0,1 0 0 0 0,-1-1 0 0 0,1 1 0 0 0,0 0 0 0 0,-3 8 0 0 0,4-10 45 0 0,1-1 0 0 0,0 1 1 0 0,-1 0-1 0 0,1 0 0 0 0,0-1 0 0 0,0 1 1 0 0,0 0-1 0 0,0-1 0 0 0,0 1 0 0 0,1 0 1 0 0,-1 0-1 0 0,0-1 0 0 0,1 1 0 0 0,-1 0 1 0 0,1-1-1 0 0,0 1 0 0 0,-1-1 0 0 0,1 1 0 0 0,0-1 1 0 0,2 3-1 0 0,0 1-16 0 0,1 0 1 0 0,0 0-1 0 0,0-1 1 0 0,1 1-1 0 0,-1-1 1 0 0,1 0-1 0 0,0 0 1 0 0,0-1-1 0 0,0 1 1 0 0,1-1-1 0 0,-1 0 1 0 0,1-1-1 0 0,0 1 1 0 0,0-1-1 0 0,8 2 1 0 0,8 1 106 0 0,0 0 0 0 0,0-2 0 0 0,1 0 0 0 0,0-1 0 0 0,-1-2 0 0 0,27-2 0 0 0,170-32-20 0 0,-162 25 11 0 0,-32 4 34 0 0,46-1 1 0 0,-63 6-2 0 0,0 0 1 0 0,-1 1-1 0 0,1-1 0 0 0,-1 2 1 0 0,1-1-1 0 0,0 1 1 0 0,-1 0-1 0 0,0 1 1 0 0,0-1-1 0 0,11 7 1 0 0,-15-7 19 0 0,1 1 0 0 0,-1-1 0 0 0,0 1 0 0 0,0 0 0 0 0,0 0 0 0 0,0 0 0 0 0,-1 0 0 0 0,1 0 0 0 0,-1 1-1 0 0,0-1 1 0 0,2 5 0 0 0,-3-6 71 0 0,1 1 0 0 0,-1 0-1 0 0,0 0 1 0 0,0 0-1 0 0,-1 0 1 0 0,1 0-1 0 0,-1 0 1 0 0,1 0-1 0 0,-1 0 1 0 0,0 0 0 0 0,0 0-1 0 0,0 0 1 0 0,-1 0-1 0 0,1 0 1 0 0,-2 5-1 0 0,-3 18 440 0 0,5-22-482 0 0,0 0 0 0 0,-1-1 0 0 0,0 1-1 0 0,0 0 1 0 0,0-1 0 0 0,0 1 0 0 0,0-1 0 0 0,0 1 0 0 0,-1-1 0 0 0,-3 6 0 0 0,-52 62 794 0 0,38-48-515 0 0,-2-2 0 0 0,0 0 0 0 0,-1-1 0 0 0,-25 17 0 0 0,-7 2 471 0 0,-26 15 200 0 0,13-17 193 0 0,-111 45 1 0 0,163-76-1445 0 0,0-2-1 0 0,0 1 0 0 0,0-2 0 0 0,-1 0 1 0 0,-17 1-1 0 0,26-4-186 0 0,-1 1-1 0 0,1-2 1 0 0,-1 1 0 0 0,1-1-1 0 0,-1 0 1 0 0,1-1 0 0 0,0 1-1 0 0,-1-1 1 0 0,1-1 0 0 0,0 0-1 0 0,0 0 1 0 0,-11-6 0 0 0,12 4-540 0 0,0 0 0 0 0,1-1 1 0 0,0 1-1 0 0,0-1 0 0 0,0 0 1 0 0,0 0-1 0 0,-5-9 0 0 0,0-4-1694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8.204"/>
    </inkml:context>
    <inkml:brush xml:id="br0">
      <inkml:brushProperty name="width" value="0.1" units="cm"/>
      <inkml:brushProperty name="height" value="0.1" units="cm"/>
      <inkml:brushProperty name="color" value="#E71224"/>
    </inkml:brush>
  </inkml:definitions>
  <inkml:trace contextRef="#ctx0" brushRef="#br0">605 199 8 0 0,'3'-3'528'0'0,"-1"0"-1"0"0,1 0 1 0 0,0 0 0 0 0,-1 0 0 0 0,0 0-1 0 0,0 0 1 0 0,0 0 0 0 0,0-1 0 0 0,0 1-1 0 0,-1-1 1 0 0,0 0 0 0 0,0 1 0 0 0,0-1-1 0 0,0 0 1 0 0,0 0 0 0 0,-1 0 0 0 0,1-4-1 0 0,2 0 682 0 0,-3 7-1123 0 0,0 1 0 0 0,1-1 0 0 0,-1 1 0 0 0,0-1 0 0 0,0 1 0 0 0,0-1 0 0 0,1 1 0 0 0,-1-1 0 0 0,0 1 0 0 0,0-1 0 0 0,0 1 0 0 0,0-1 0 0 0,0 0 0 0 0,0 1-1 0 0,0-1 1 0 0,0 1 0 0 0,0-1 0 0 0,0 1 0 0 0,0-1 0 0 0,0 1 0 0 0,0-1 0 0 0,0 1 0 0 0,-1-1 0 0 0,1 1 0 0 0,0-1 0 0 0,0 1 0 0 0,-1-1 0 0 0,1 0 0 0 0,-13-18 2989 0 0,11 16-2891 0 0,1-1 0 0 0,-1 1 1 0 0,0 0-1 0 0,0 0 0 0 0,-4-3 0 0 0,2 1 17 0 0,-1 0 0 0 0,0 0 0 0 0,-1 1-1 0 0,1-1 1 0 0,-1 1 0 0 0,0 0 0 0 0,0 1 0 0 0,0 0 0 0 0,-13-5-1 0 0,15 6-178 0 0,0 1 0 0 0,0 0 0 0 0,0 0-1 0 0,0 0 1 0 0,-1 0 0 0 0,1 1-1 0 0,0 0 1 0 0,-1 0 0 0 0,1 0 0 0 0,-5 1-1 0 0,-17 1 13 0 0,20-2-63 0 0,0 0 1 0 0,1 1-1 0 0,-1-1 0 0 0,-6 3 1 0 0,-15 1-317 0 0,23-4 218 0 0,0 0 0 0 0,0 0 0 0 0,0 1 0 0 0,0 0 0 0 0,1 0 0 0 0,-1 0 1 0 0,0 0-1 0 0,-6 3 0 0 0,-6 5-192 0 0,1 0 1 0 0,0 1 0 0 0,1 0-1 0 0,-1 1 1 0 0,2 1-1 0 0,0 0 1 0 0,-14 17 0 0 0,-15 22-16 0 0,22-28 260 0 0,1 0 0 0 0,1 2 0 0 0,1 0 0 0 0,-18 37-1 0 0,19-29 17 0 0,3-6-160 0 0,2 0 0 0 0,-15 49 0 0 0,21-51 64 0 0,0 0 0 0 0,2 1-1 0 0,1-1 1 0 0,0 1-1 0 0,2 0 1 0 0,1 0 0 0 0,2-1-1 0 0,9 49 1 0 0,-11-71 89 0 0,0 0 1 0 0,0 1-1 0 0,0-1 1 0 0,1 0-1 0 0,-1 0 1 0 0,1 0-1 0 0,0 0 1 0 0,-1 0 0 0 0,1 0-1 0 0,0 0 1 0 0,1-1-1 0 0,-1 1 1 0 0,0-1-1 0 0,1 0 1 0 0,0 1-1 0 0,3 1 1 0 0,-3-2-31 0 0,1 0 0 0 0,0-1 0 0 0,0 1 0 0 0,0-1 0 0 0,1 1 0 0 0,-1-1 0 0 0,0-1 0 0 0,0 1 0 0 0,1-1 0 0 0,-1 1 0 0 0,0-1 0 0 0,8-1 0 0 0,-3 0 103 0 0,0-1 1 0 0,0 0 0 0 0,-1 0-1 0 0,1 0 1 0 0,-1-1 0 0 0,0-1-1 0 0,1 0 1 0 0,-1 0-1 0 0,-1 0 1 0 0,10-7 0 0 0,4-5 296 0 0,-1-2 1 0 0,21-20 0 0 0,-27 23-58 0 0,-1-1 1 0 0,0-1 0 0 0,17-28-1 0 0,25-59 640 0 0,-50 94-790 0 0,8-20 361 0 0,-1 0-1 0 0,-1-1 0 0 0,10-50 1 0 0,-14 51-68 0 0,-2-1-1 0 0,-2 0 1 0 0,-1 0 0 0 0,-3-55 0 0 0,-1 71-170 0 0,-1 0 1 0 0,0 1 0 0 0,-2 0 0 0 0,1-1 0 0 0,-10-18 0 0 0,9 19-3 0 0,4 12-165 0 0,1 0 0 0 0,0 0 0 0 0,-1 0 0 0 0,0 1 0 0 0,0-1 0 0 0,1 0 0 0 0,-1 0 0 0 0,0 0 0 0 0,0 0 0 0 0,-1 1 0 0 0,1-1 0 0 0,0 1 0 0 0,-1-1 0 0 0,1 1 0 0 0,-3-3 0 0 0,4 4-37 0 0,0 0 1 0 0,0 1 0 0 0,0-1 0 0 0,-1 0 0 0 0,1 0-1 0 0,0 0 1 0 0,0 0 0 0 0,0 0 0 0 0,0 0 0 0 0,0 0 0 0 0,-1 0-1 0 0,1 0 1 0 0,0 0 0 0 0,0 0 0 0 0,0 1 0 0 0,0-1 0 0 0,0 0-1 0 0,0 0 1 0 0,0 0 0 0 0,-1 0 0 0 0,1 0 0 0 0,0 0 0 0 0,0 1-1 0 0,0-1 1 0 0,0 0 0 0 0,0 0 0 0 0,0 0 0 0 0,0 0-1 0 0,0 1 1 0 0,0-1 0 0 0,0 0 0 0 0,0 0 0 0 0,0 0 0 0 0,0 0-1 0 0,0 1 1 0 0,0-1 0 0 0,0 0 0 0 0,0 0 0 0 0,0 0 0 0 0,0 0-1 0 0,0 1 1 0 0,0 14-141 0 0,1-9-151 0 0,-1 0 0 0 0,1-1 0 0 0,3 12 0 0 0,163 331-1280 0 0,-127-276 1513 0 0,29 35-379 0 0,-40-63-83 0 0,6 4-690 0 0,3-2-1 0 0,1-1 1 0 0,78 69 0 0 0,-94-93 24 0 0,2-2 1 0 0,0 0 0 0 0,48 27-1 0 0,-56-38 395 0 0,0 0 0 0 0,1 0 0 0 0,0-2 0 0 0,1 0 0 0 0,-1-2 0 0 0,1 1 0 0 0,24 1 0 0 0,-10-4-140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3:56.750"/>
    </inkml:context>
    <inkml:brush xml:id="br0">
      <inkml:brushProperty name="width" value="0.175" units="cm"/>
      <inkml:brushProperty name="height" value="0.35" units="cm"/>
      <inkml:brushProperty name="color" value="#FFFF00"/>
      <inkml:brushProperty name="tip" value="rectangle"/>
      <inkml:brushProperty name="rasterOp" value="maskPen"/>
    </inkml:brush>
  </inkml:definitions>
  <inkml:trace contextRef="#ctx0" brushRef="#br0">325 3101 4706 0 0,'7'11'21'0'0,"-5"-9"-18"0"0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8.788"/>
    </inkml:context>
    <inkml:brush xml:id="br0">
      <inkml:brushProperty name="width" value="0.1" units="cm"/>
      <inkml:brushProperty name="height" value="0.1" units="cm"/>
      <inkml:brushProperty name="color" value="#E71224"/>
    </inkml:brush>
  </inkml:definitions>
  <inkml:trace contextRef="#ctx0" brushRef="#br0">682 148 9330 0 0,'0'-2'3109'0'0,"0"-6"-3023"0"0,1 7 5 0 0,0 0-1 0 0,0 0 1 0 0,0 0-1 0 0,-1 0 1 0 0,1 0-1 0 0,0 0 0 0 0,-1 0 1 0 0,1 0-1 0 0,-1 0 1 0 0,0-1-1 0 0,1 1 1 0 0,-1 0-1 0 0,0 0 0 0 0,1 0 1 0 0,-1-1-1 0 0,0 1 1 0 0,0 0-1 0 0,0 0 1 0 0,-1-3-1 0 0,1 1 79 0 0,-1 1 0 0 0,0-1-1 0 0,1 0 1 0 0,-2 0 0 0 0,1 1 0 0 0,0-1 0 0 0,0 0 0 0 0,-3-3-1 0 0,0 2-123 0 0,1-1-1 0 0,-1 1 0 0 0,1 0 0 0 0,-1 0 0 0 0,0 0 1 0 0,-1 1-1 0 0,1 0 0 0 0,0 0 0 0 0,-10-5 0 0 0,3 3-31 0 0,0 0-27 0 0,0 0 0 0 0,-1 0 0 0 0,1 1 0 0 0,-1 1 0 0 0,0 0 0 0 0,1 1 0 0 0,-1 0 0 0 0,-13 0 0 0 0,-48-1 224 0 0,46 0 3 0 0,0 2 0 0 0,-50 5 1 0 0,63-2-259 0 0,0 1-1 0 0,1 0 1 0 0,-1 1 0 0 0,1 0 0 0 0,-1 1 0 0 0,1 0 0 0 0,1 1 0 0 0,-1 1 0 0 0,1 0 0 0 0,-19 15 0 0 0,23-16-63 0 0,1-1 0 0 0,0 2 1 0 0,0-1-1 0 0,0 1 1 0 0,1 0-1 0 0,0 0 0 0 0,0 0 1 0 0,1 1-1 0 0,0 0 1 0 0,0 0-1 0 0,-5 15 1 0 0,-5 23-377 0 0,2 0 1 0 0,-9 62 0 0 0,19-85 410 0 0,1 1 1 0 0,1 0 0 0 0,2-1-1 0 0,0 1 1 0 0,1-1 0 0 0,9 41-1 0 0,0-22-78 0 0,1-1 0 0 0,20 44-1 0 0,-24-67 39 0 0,1-1-1 0 0,0 0 0 0 0,2 0 1 0 0,0-1-1 0 0,1-1 1 0 0,0 0-1 0 0,17 15 0 0 0,82 65-1185 0 0,-93-82 1049 0 0,0 0 0 0 0,1-2 0 0 0,1 0 1 0 0,33 12-1 0 0,-29-14-158 0 0,0-1 1 0 0,0-1-1 0 0,1-1 0 0 0,27 2 1 0 0,-33-6-140 0 0,-1 0-1 0 0,1-2 1 0 0,-1 0 0 0 0,1-1-1 0 0,-1-1 1 0 0,1-1 0 0 0,-1 0-1 0 0,0-2 1 0 0,34-12 0 0 0,-21 3-244 0 0,4-2-236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19.892"/>
    </inkml:context>
    <inkml:brush xml:id="br0">
      <inkml:brushProperty name="width" value="0.1" units="cm"/>
      <inkml:brushProperty name="height" value="0.1" units="cm"/>
      <inkml:brushProperty name="color" value="#E71224"/>
    </inkml:brush>
  </inkml:definitions>
  <inkml:trace contextRef="#ctx0" brushRef="#br0">289 137 11114 0 0,'-93'0'4113'0'0,"78"-1"-3710"0"0,-1 2-1 0 0,1 0 1 0 0,0 1-1 0 0,1 0 1 0 0,-30 9-1 0 0,41-10-471 0 0,0 0 0 0 0,-1 1 0 0 0,2-1 0 0 0,-1 1 0 0 0,0 0 0 0 0,0-1 0 0 0,0 1 0 0 0,1 1 0 0 0,-1-1 0 0 0,1 0 0 0 0,0 1 0 0 0,-4 4 0 0 0,3-2-342 0 0,1 1 0 0 0,-1 0 0 0 0,1 0 0 0 0,0 0 0 0 0,-2 9 0 0 0,0 6-87 0 0,1 0 0 0 0,1 0 0 0 0,0 27-1 0 0,-1 21-101 0 0,-5 116-1271 0 0,9-149 905 0 0,9 68-1 0 0,-7-84 447 0 0,2 0-1 0 0,0 0 1 0 0,2-1-1 0 0,14 34 1 0 0,-18-48 259 0 0,0 1 0 0 0,1 0-1 0 0,-1-1 1 0 0,1 0 0 0 0,0 0 0 0 0,1 0 0 0 0,-1 0 0 0 0,6 4 0 0 0,-7-6 182 0 0,0-1 0 0 0,0 0 1 0 0,0-1-1 0 0,0 1 0 0 0,1 0 1 0 0,-1-1-1 0 0,0 0 0 0 0,1 0 1 0 0,-1 0-1 0 0,0 0 0 0 0,1 0 1 0 0,0-1-1 0 0,-1 0 0 0 0,1 0 1 0 0,-1 1-1 0 0,5-2 0 0 0,-2 0 93 0 0,1 0 0 0 0,-1-1 0 0 0,1 1-1 0 0,-1-1 1 0 0,0-1 0 0 0,0 1 0 0 0,0-1-1 0 0,0 0 1 0 0,-1-1 0 0 0,1 1 0 0 0,-1-1-1 0 0,7-6 1 0 0,14-10 468 0 0,-2-2 1 0 0,0-1-1 0 0,35-45 1 0 0,-46 52-62 0 0,-2 4 128 0 0,-1-1-1 0 0,-1-1 0 0 0,1 0 0 0 0,-2 0 1 0 0,0-1-1 0 0,10-29 0 0 0,4-64 2713 0 0,-20 86-2408 0 0,0 0-1 0 0,-2-1 1 0 0,-1 1 0 0 0,-7-41 0 0 0,7 57-606 0 0,0 1 0 0 0,-1 1 0 0 0,0-1 0 0 0,0 0 0 0 0,0 0 0 0 0,-5-7 0 0 0,0-1 484 0 0,7 12-723 0 0,0 1 0 0 0,0 0 1 0 0,0 0-1 0 0,0 0 0 0 0,0 0 0 0 0,0 0 0 0 0,0-1 0 0 0,0 1 1 0 0,0 0-1 0 0,0 0 0 0 0,0 0 0 0 0,0 0 0 0 0,0-1 0 0 0,0 1 0 0 0,-1 0 1 0 0,1 0-1 0 0,0 0 0 0 0,0 0 0 0 0,0 0 0 0 0,0 0 0 0 0,0-1 0 0 0,0 1 1 0 0,0 0-1 0 0,0 0 0 0 0,-1 0 0 0 0,1 0 0 0 0,0 0 0 0 0,0 0 0 0 0,0 0 1 0 0,0 0-1 0 0,0 0 0 0 0,0-1 0 0 0,-1 1 0 0 0,1 0 0 0 0,0 0 1 0 0,0 0-1 0 0,0 0 0 0 0,0 0 0 0 0,-1 0 0 0 0,1 0 0 0 0,0 0 0 0 0,0 0 1 0 0,0 0-1 0 0,0 0 0 0 0,0 0 0 0 0,-1 0 0 0 0,1 0 0 0 0,-1 10-55 0 0,4 15-772 0 0,-1-16 78 0 0,0 0 0 0 0,-1 0 0 0 0,1 11 0 0 0,1 12 63 0 0,2-4 198 0 0,2 14-115 0 0,20 70 1 0 0,-9-48-90 0 0,8 20-581 0 0,-21-71 975 0 0,1 0-1 0 0,0 0 0 0 0,0-1 0 0 0,11 14 1 0 0,-13-20 187 0 0,1-1 1 0 0,-1 1-1 0 0,1-1 1 0 0,0-1 0 0 0,1 1-1 0 0,-1-1 1 0 0,1 0 0 0 0,0 0-1 0 0,0-1 1 0 0,0 1 0 0 0,0-1-1 0 0,1-1 1 0 0,-1 1-1 0 0,1-1 1 0 0,0 0 0 0 0,0-1-1 0 0,-1 1 1 0 0,1-2 0 0 0,0 1-1 0 0,0-1 1 0 0,0 0 0 0 0,0 0-1 0 0,0 0 1 0 0,0-1-1 0 0,0 0 1 0 0,0-1 0 0 0,0 0-1 0 0,-1 0 1 0 0,1 0 0 0 0,-1-1-1 0 0,1 0 1 0 0,8-5-1 0 0,11-7 126 0 0,-1 0-1 0 0,-1-2 0 0 0,0-1 0 0 0,-1-1 1 0 0,22-23-1 0 0,67-87 455 0 0,-98 110-171 0 0,-1-1 0 0 0,-1 0 1 0 0,-1-1-1 0 0,0 0 0 0 0,9-28 0 0 0,-13 27 211 0 0,-1 7 259 0 0,-1 0 0 0 0,4-24-1 0 0,-6 15 317 0 0,-1 1 0 0 0,-1-1 0 0 0,-4-43 0 0 0,0 53-403 0 0,0 0-1 0 0,-5-15 1 0 0,-1-2 242 0 0,3 18-644 0 0,6 13-279 0 0,0 0-1 0 0,0-1 1 0 0,0 1-1 0 0,0 0 1 0 0,0-1-1 0 0,0 1 1 0 0,0 0-1 0 0,-1 0 1 0 0,1-1-1 0 0,0 1 1 0 0,0 0 0 0 0,0 0-1 0 0,0 0 1 0 0,-1-1-1 0 0,1 1 1 0 0,0 0-1 0 0,0 0 1 0 0,0 0-1 0 0,-1-1 1 0 0,1 1 0 0 0,0 0-1 0 0,0 0 1 0 0,-1 0-1 0 0,1 0 1 0 0,0 0-1 0 0,0 0 1 0 0,-1-1-1 0 0,1 1 1 0 0,0 0-1 0 0,0 0 1 0 0,-1 0 0 0 0,1 0-1 0 0,-1 0 1 0 0,6 27-1277 0 0,-4-5-1416 0 0,6 38-1 0 0,21 61 949 0 0,0-2 1593 0 0,17 69-335 0 0,-15-71-275 0 0,30 166-897 0 0,-36-68 1367 0 0,-17-134 109 0 0,0 23-115 0 0,12 94-15 0 0,-18-191 405 0 0,0-1-1 0 0,-1 1 1 0 0,-1 12 0 0 0,0-1 2864 0 0,1-19-2735 0 0,0 1-1 0 0,0-1 1 0 0,-1 0-1 0 0,1 1 1 0 0,-3-4 1370 0 0,2 4-1371 0 0,1-1 1 0 0,-1 1-1 0 0,0-1 1 0 0,-1 0-53 0 0,1 0 1 0 0,0 0 0 0 0,0 0 0 0 0,0 0-1 0 0,0 0 1 0 0,0 0 0 0 0,0 0-1 0 0,0 0 1 0 0,-1-2 0 0 0,-8-31 886 0 0,8 27-1045 0 0,-1-1 0 0 0,1 0 0 0 0,-1 1 0 0 0,0 0 0 0 0,-1 0 0 0 0,-5-8 0 0 0,-13-21 247 0 0,-25-53-1 0 0,2 4 65 0 0,29 53-209 0 0,-23-62 0 0 0,12 27-33 0 0,5 9-68 0 0,-26-106 0 0 0,2-65-39 0 0,38 171-139 0 0,3 0 0 0 0,2 0 0 0 0,8-98 0 0 0,-2 123-93 0 0,1 0 0 0 0,2 0 0 0 0,19-61 0 0 0,-19 77 63 0 0,1 1-1 0 0,0 0 1 0 0,1 0-1 0 0,0 1 1 0 0,2 0-1 0 0,-1 0 1 0 0,2 1-1 0 0,0 1 0 0 0,16-16 1 0 0,-22 24 71 0 0,0 1 1 0 0,0-1 0 0 0,1 1-1 0 0,0 0 1 0 0,0 0-1 0 0,0 1 1 0 0,1 0-1 0 0,-1 0 1 0 0,1 0-1 0 0,0 1 1 0 0,-1 0-1 0 0,1 0 1 0 0,12-1 0 0 0,9 0-263 0 0,-20 1 285 0 0,1 1-1 0 0,-1 0 0 0 0,0 1 0 0 0,1 0 1 0 0,-1 0-1 0 0,15 3 0 0 0,16 6-125 0 0,46 19 0 0 0,-65-20 231 0 0,0 1 0 0 0,0 1-1 0 0,34 23 1 0 0,-31-15-21 0 0,-14-10 9 0 0,0-2 0 0 0,12 8 0 0 0,11 7-27 0 0,0 1 0 0 0,50 47 0 0 0,-53-45 56 0 0,-17-15-39 0 0,-1 0 1 0 0,13 14-1 0 0,-2-2-20 0 0,-18-18 25 0 0,-1 0 0 0 0,1 0 1 0 0,-1 1-1 0 0,1-1 0 0 0,-1 0 0 0 0,0 1 0 0 0,-1 0 1 0 0,1 0-1 0 0,3 7 0 0 0,-5-10 8 0 0,1 4 107 0 0,-1 0 0 0 0,1 0 0 0 0,2 10 0 0 0,-4-13-80 0 0,0-1-1 0 0,0 1 0 0 0,0-1 0 0 0,0 0 0 0 0,0 1 0 0 0,0-1 1 0 0,0 1-1 0 0,-1-1 0 0 0,1 0 0 0 0,0 1 0 0 0,-1-1 0 0 0,1 0 0 0 0,-1 1 1 0 0,0-1-1 0 0,1 0 0 0 0,-1 0 0 0 0,0 0 0 0 0,0 1 0 0 0,-1 0 0 0 0,-6 7 432 0 0,-1-2-1 0 0,1 1 0 0 0,-1-1 0 0 0,0 0 0 0 0,-12 5 0 0 0,-15 5 46 0 0,0-1-1 0 0,-2-2 1 0 0,-51 12-1 0 0,59-17-168 0 0,-337 78 1485 0 0,313-76-1741 0 0,35-7-177 0 0,0 1 0 0 0,0 1 1 0 0,-30 14-1 0 0,36-15-247 0 0,11-5 188 0 0,0 0 0 0 0,0 1 0 0 0,0 0 0 0 0,1-1 0 0 0,-1 1 0 0 0,0 0 0 0 0,1 0 0 0 0,-1 0 0 0 0,0 0 0 0 0,1 0 0 0 0,-1 0 0 0 0,1 0 0 0 0,0 1 0 0 0,-1-1 0 0 0,-1 3 0 0 0,3-4 37 0 0,0 0-1 0 0,1 1 1 0 0,-1-1-1 0 0,0 0 1 0 0,20 10-6562 0 0,-11-8 4291 0 0,20 8-1248 0 0,18-4 2363 0 0,-28-5 699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20.192"/>
    </inkml:context>
    <inkml:brush xml:id="br0">
      <inkml:brushProperty name="width" value="0.1" units="cm"/>
      <inkml:brushProperty name="height" value="0.1" units="cm"/>
      <inkml:brushProperty name="color" value="#E71224"/>
    </inkml:brush>
  </inkml:definitions>
  <inkml:trace contextRef="#ctx0" brushRef="#br0">284 11 12171 0 0,'-3'-1'4215'0'0,"-7"-4"-3291"0"0,10 5-901 0 0,0 0 0 0 0,0 0 0 0 0,0-1-1 0 0,0 1 1 0 0,-1 0 0 0 0,1 0 0 0 0,0 0-1 0 0,0-1 1 0 0,0 1 0 0 0,0 0 0 0 0,0 0 0 0 0,-1 0-1 0 0,1-1 1 0 0,0 1 0 0 0,0 0 0 0 0,0 0-1 0 0,0 0 1 0 0,-1 0 0 0 0,1 0 0 0 0,0-1-1 0 0,0 1 1 0 0,-1 0 0 0 0,1 0 0 0 0,0 0-1 0 0,0 0 1 0 0,0 0 0 0 0,-1 0 0 0 0,1 0-1 0 0,0 0 1 0 0,0 0 0 0 0,-1 0 0 0 0,1 0 0 0 0,0 0-1 0 0,0 0 1 0 0,-1 0 0 0 0,1 0 0 0 0,0 0-1 0 0,0 0 1 0 0,-1 0 0 0 0,1 0 0 0 0,0 1-1 0 0,0-1 1 0 0,0 0 0 0 0,-1 0 0 0 0,1 0-1 0 0,0 0 1 0 0,0 0 0 0 0,0 1 0 0 0,-1-1 0 0 0,1 0-1 0 0,0 0 1 0 0,0 0 0 0 0,0 1 0 0 0,0-1-1 0 0,0 0 1 0 0,0 0 0 0 0,-1 0 0 0 0,1 1-1 0 0,0-1 1 0 0,0 0 0 0 0,0 0 0 0 0,0 1-1 0 0,-8 17 1502 0 0,7-15-1309 0 0,-10 6 154 0 0,10-8-338 0 0,0-1 1 0 0,0 1-1 0 0,0 0 0 0 0,0-1 0 0 0,0 1 0 0 0,0 0 0 0 0,1 0 1 0 0,-1 0-1 0 0,0 0 0 0 0,-1 1 0 0 0,-18 17-564 0 0,1 22-731 0 0,-23 80 1 0 0,28-66 958 0 0,3 1 0 0 0,-7 91 0 0 0,-2 168-852 0 0,20 261-2396 0 0,6-243 2858 0 0,-2-254 530 0 0,-2-48-70 0 0,-1-1-1 0 0,-3 32 1 0 0,0-15-296 0 0,2-33-32 0 0,-1 0 1 0 0,0 0 0 0 0,-6 25-1 0 0,7-38 461 0 0,0-1-1 0 0,0 1 0 0 0,0 0 1 0 0,0 0-1 0 0,-1 0 1 0 0,1-1-1 0 0,0 1 1 0 0,-1 0-1 0 0,1 0 1 0 0,0 0-1 0 0,-1-1 1 0 0,1 1-1 0 0,-1 0 1 0 0,1-1-1 0 0,-1 1 1 0 0,0 0-1 0 0,1-1 0 0 0,-1 1 1 0 0,1-1-1 0 0,-1 1 1 0 0,0-1-1 0 0,0 1 1 0 0,1-1-1 0 0,-1 0 1 0 0,0 1-1 0 0,0-1 1 0 0,0 0-1 0 0,1 1 1 0 0,-1-1-1 0 0,0 0 0 0 0,0 0 1 0 0,0 0-1 0 0,0 0 1 0 0,1 0-1 0 0,-1 0 1 0 0,0 0-1 0 0,0 0 1 0 0,0 0-1 0 0,0 0 1 0 0,0-1-1 0 0,1 1 1 0 0,-1 0-1 0 0,0-1 1 0 0,0 1-1 0 0,1 0 0 0 0,-2-1 1 0 0,-4-2-431 0 0,1-1 0 0 0,-1 0 1 0 0,1 0-1 0 0,-9-8 0 0 0,10 7 369 0 0,-10-8-344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20.628"/>
    </inkml:context>
    <inkml:brush xml:id="br0">
      <inkml:brushProperty name="width" value="0.1" units="cm"/>
      <inkml:brushProperty name="height" value="0.1" units="cm"/>
      <inkml:brushProperty name="color" value="#E71224"/>
    </inkml:brush>
  </inkml:definitions>
  <inkml:trace contextRef="#ctx0" brushRef="#br0">790 623 2457 0 0,'-17'-17'910'0'0,"0"1"0"0"0,-25-19 0 0 0,1 2 59 0 0,-114-105 1576 0 0,70 64-1779 0 0,-86-68 1472 0 0,124 108-950 0 0,-64-35 1 0 0,105 66-1138 0 0,-1-2 126 0 0,-1 1-1 0 0,0 0 1 0 0,0 0 0 0 0,0 1-1 0 0,-1 0 1 0 0,1 0 0 0 0,-1 1-1 0 0,1 0 1 0 0,-14-1 0 0 0,22 3-273 0 0,0 0 0 0 0,0 0 0 0 0,0 0 1 0 0,0 0-1 0 0,0 0 0 0 0,-1 0 1 0 0,1 0-1 0 0,0 0 0 0 0,0 0 0 0 0,0 1 1 0 0,0-1-1 0 0,0 0 0 0 0,0 0 0 0 0,0 0 1 0 0,-1 0-1 0 0,1 0 0 0 0,0 0 0 0 0,0 0 1 0 0,0 0-1 0 0,0 0 0 0 0,0 0 0 0 0,0 0 1 0 0,0 0-1 0 0,0 0 0 0 0,0 1 0 0 0,0-1 1 0 0,-1 0-1 0 0,1 0 0 0 0,0 0 1 0 0,0 0-1 0 0,0 0 0 0 0,0 0 0 0 0,0 0 1 0 0,0 1-1 0 0,0-1 0 0 0,0 0 0 0 0,0 0 1 0 0,0 0-1 0 0,0 0 0 0 0,0 0 0 0 0,0 0 1 0 0,0 0-1 0 0,0 1 0 0 0,0-1 0 0 0,0 0 1 0 0,0 0-1 0 0,0 0 0 0 0,0 0 0 0 0,5 9 75 0 0,6 5 87 0 0,-9-13-187 0 0,0 0 0 0 0,0 0 0 0 0,0-1 0 0 0,0 1 0 0 0,0-1 1 0 0,0 1-1 0 0,-1-1 0 0 0,1 0 0 0 0,0 1 0 0 0,3-1 0 0 0,16 3-1383 0 0,72 40-681 0 0,-43-24 2054 0 0,2-3 1 0 0,0-3 0 0 0,72 10-1 0 0,164 6 18 0 0,-272-28 2 0 0,417-2-142 0 0,-314-4 358 0 0,-4-3 1032 0 0,179-38-1 0 0,-173 14-417 0 0,-104 26-541 0 0,-2-1 1 0 0,1-1 0 0 0,21-13 0 0 0,-36 21-168 0 0,0-1 1 0 0,0 0 0 0 0,0 0 0 0 0,0 1-1 0 0,0-1 1 0 0,0 0 0 0 0,0 0 0 0 0,-1 0-1 0 0,1 0 1 0 0,0 0 0 0 0,-1 0 0 0 0,1 0-1 0 0,0 0 1 0 0,-1 0 0 0 0,1-1 0 0 0,-1 1-1 0 0,0 0 1 0 0,1 0 0 0 0,-1 0 0 0 0,0-1-1 0 0,0 1 1 0 0,0 0 0 0 0,0 0 0 0 0,0-2-1 0 0,-2-3 664 0 0,1 5-684 0 0,1-1-1 0 0,-1 1 0 0 0,0 0 0 0 0,0-1 1 0 0,1 1-1 0 0,-1 0 0 0 0,0-1 1 0 0,0 1-1 0 0,-1 0 0 0 0,1 0 1 0 0,0 0-1 0 0,0 0 0 0 0,0 0 0 0 0,-1 0 1 0 0,1 0-1 0 0,-3-1 0 0 0,-8-5 143 0 0,8 5-256 0 0,0 0 1 0 0,-1 0-1 0 0,1 0 1 0 0,-8-2-1 0 0,12 4 19 0 0,-1-1-1 0 0,0 1 1 0 0,0 0 0 0 0,1 0-1 0 0,-1 0 1 0 0,0 0-1 0 0,0 0 1 0 0,0 0 0 0 0,1 0-1 0 0,-1 0 1 0 0,0 0-1 0 0,0 0 1 0 0,1 0-1 0 0,-1 1 1 0 0,0-1 0 0 0,0 0-1 0 0,1 1 1 0 0,-1-1-1 0 0,0 0 1 0 0,1 1-1 0 0,-1-1 1 0 0,0 1 0 0 0,1-1-1 0 0,-1 1 1 0 0,1-1-1 0 0,-1 1 1 0 0,1-1-1 0 0,-1 1 1 0 0,0 0 0 0 0,0 3-61 0 0,-1-1 1 0 0,1 0 0 0 0,-1 0-1 0 0,1 1 1 0 0,-1 4 0 0 0,-1 3-554 0 0,4 20-1424 0 0,-4-18 1698 0 0,1 0 0 0 0,0-1 0 0 0,0 15 0 0 0,0 9-49 0 0,-6 76-3 0 0,0-1 285 0 0,2-32 70 0 0,4-45-49 0 0,-9 56 1 0 0,-22 120-2282 0 0,27-177-1290 0 0,-2-61-5129 0 0,8-10 6656 0 0,3 12 1302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20.804"/>
    </inkml:context>
    <inkml:brush xml:id="br0">
      <inkml:brushProperty name="width" value="0.1" units="cm"/>
      <inkml:brushProperty name="height" value="0.1" units="cm"/>
      <inkml:brushProperty name="color" value="#E71224"/>
    </inkml:brush>
  </inkml:definitions>
  <inkml:trace contextRef="#ctx0" brushRef="#br0">168 353 5353 0 0,'-7'-21'1215'0'0,"-1"1"-1"0"0,-1 0 1 0 0,-12-21 0 0 0,-15-32 494 0 0,-43-98 3259 0 0,79 170-4928 0 0,0 1 1 0 0,-1-1-1 0 0,1 1 1 0 0,0 0-1 0 0,0-1 0 0 0,0 1 1 0 0,-1-1-1 0 0,1 1 1 0 0,0 0-1 0 0,0-1 0 0 0,-1 1 1 0 0,1 0-1 0 0,0 0 1 0 0,-1-1-1 0 0,1 1 0 0 0,0 0 1 0 0,-4 0 1437 0 0,4 0-1452 0 0,1 0 53 0 0,0 1-1 0 0,-1-1 1 0 0,1 1 0 0 0,0-1-1 0 0,0 1 1 0 0,-1-1-1 0 0,1 1 1 0 0,0 0 0 0 0,-1-1-1 0 0,1 1 1 0 0,-1-1 0 0 0,1 1-1 0 0,-1 0 1 0 0,1 0 0 0 0,-1-1-1 0 0,0 1 1 0 0,1 0-1 0 0,-1 1 1 0 0,6 20 57 0 0,-6-18-292 0 0,1-1-1 0 0,0 1 1 0 0,0 0 0 0 0,0-1-1 0 0,3 5 1 0 0,10 13-875 0 0,2-1 0 0 0,1 0 0 0 0,0-1 0 0 0,25 20-1 0 0,140 111-12121 0 0,-158-134 11922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21.623"/>
    </inkml:context>
    <inkml:brush xml:id="br0">
      <inkml:brushProperty name="width" value="0.1" units="cm"/>
      <inkml:brushProperty name="height" value="0.1" units="cm"/>
      <inkml:brushProperty name="color" value="#E71224"/>
    </inkml:brush>
  </inkml:definitions>
  <inkml:trace contextRef="#ctx0" brushRef="#br0">299 374 3665 0 0,'2'8'7292'0'0,"-2"-8"-7235"0"0,0 0 0 0 0,1 0 0 0 0,-1 1 0 0 0,0-1 0 0 0,0 0 0 0 0,0 0 0 0 0,0 0 0 0 0,1 0 0 0 0,-1 0 0 0 0,0 0 0 0 0,0 1 0 0 0,0-1 0 0 0,0 0 0 0 0,0 0 0 0 0,0 0 0 0 0,0 0 0 0 0,0 1 0 0 0,1-1 0 0 0,-1 0 0 0 0,0 0 0 0 0,0 0 0 0 0,0 1 0 0 0,0-1 0 0 0,0 0 0 0 0,0 0 0 0 0,0 0 0 0 0,0 0 0 0 0,0 1 0 0 0,-5 5 2703 0 0,5-5-2644 0 0,-1 0 0 0 0,0 1 0 0 0,1-1 0 0 0,-1 0 0 0 0,0 0 0 0 0,0 0 0 0 0,0 0 0 0 0,0 0-1 0 0,0 0 1 0 0,0 0 0 0 0,0 0 0 0 0,0-1 0 0 0,0 1 0 0 0,0 0 0 0 0,0-1 0 0 0,-1 1 0 0 0,-1 0 0 0 0,-4 1-71 0 0,1 0 0 0 0,-1 0 0 0 0,1 1 0 0 0,0 0 0 0 0,0 0 0 0 0,0 0 0 0 0,-7 6 0 0 0,-15 7-253 0 0,21-11 108 0 0,-1-1 1 0 0,1 1-1 0 0,0 1 0 0 0,0-1 1 0 0,0 1-1 0 0,-8 10 0 0 0,-31 43-377 0 0,40-50 415 0 0,-8 13-267 0 0,1 0 1 0 0,1 1-1 0 0,-11 30 1 0 0,21-48 220 0 0,-2 7-564 0 0,0-1 1 0 0,1 1-1 0 0,0 0 1 0 0,0 0-1 0 0,1 1 1 0 0,1-1 0 0 0,0 1-1 0 0,1-1 1 0 0,0 0-1 0 0,1 1 1 0 0,1-1-1 0 0,0 0 1 0 0,3 13-1 0 0,-4-23 576 0 0,-1 0 0 0 0,1 0 0 0 0,0 0 0 0 0,0 0 0 0 0,0 0 0 0 0,0 0 0 0 0,0 0-1 0 0,0 0 1 0 0,1 0 0 0 0,-1-1 0 0 0,1 1 0 0 0,-1 0 0 0 0,1-1 0 0 0,0 1 0 0 0,-1-1 0 0 0,1 0 0 0 0,0 1 0 0 0,0-1-1 0 0,0 0 1 0 0,0 0 0 0 0,0 0 0 0 0,0-1 0 0 0,4 2 0 0 0,-3-1-51 0 0,1-1 0 0 0,0 0 0 0 0,0 0 1 0 0,-1 0-1 0 0,1 0 0 0 0,0 0 0 0 0,0-1 0 0 0,-1 1 0 0 0,1-1 0 0 0,0 0 1 0 0,-1 0-1 0 0,1-1 0 0 0,4-2 0 0 0,16-9 337 0 0,-1-2 1 0 0,-1 0-1 0 0,0-2 0 0 0,-1 0 1 0 0,-1-2-1 0 0,-1 0 1 0 0,18-23-1 0 0,-21 22 98 0 0,5-4 100 0 0,-1-2 0 0 0,27-47 0 0 0,-28 40-199 0 0,-8 14-52 0 0,0 0 0 0 0,-2-1 0 0 0,12-33-1 0 0,-14 30-2 0 0,-3 12 30 0 0,-1 0 1 0 0,0 0 0 0 0,1-14 0 0 0,-2-2 1069 0 0,-1-1 1 0 0,-4-33 0 0 0,2 52-773 0 0,-1 1-1 0 0,0-1 0 0 0,-1 1 0 0 0,1 0 0 0 0,-2 0 0 0 0,-6-14 1 0 0,-31-40 1716 0 0,38 56-2006 0 0,-1 1 1 0 0,-1 0 0 0 0,1 1-1 0 0,-1-1 1 0 0,0 1 0 0 0,0 0-1 0 0,0 0 1 0 0,-9-5 0 0 0,11 7-134 0 0,-1 1 0 0 0,1-1 0 0 0,-1 1 0 0 0,0 0 0 0 0,1 0 0 0 0,-1 0 0 0 0,0 0 0 0 0,0 0 0 0 0,0 1 0 0 0,0 0 0 0 0,1 0 0 0 0,-1 0 0 0 0,0 0 0 0 0,0 1 0 0 0,-4 0 0 0 0,-10 10-313 0 0,18-10 247 0 0,-1-1-1 0 0,1 0 0 0 0,0 0 1 0 0,-1 0-1 0 0,1 1 0 0 0,0-1 1 0 0,-1 0-1 0 0,1 0 0 0 0,0 1 0 0 0,-1-1 1 0 0,1 0-1 0 0,0 1 0 0 0,0-1 1 0 0,-1 0-1 0 0,1 1 0 0 0,0-1 1 0 0,0 1-1 0 0,0-1 0 0 0,-1 0 0 0 0,1 1 1 0 0,0-1-1 0 0,0 1 0 0 0,0-1 1 0 0,0 0-1 0 0,0 1 0 0 0,0-1 1 0 0,0 1-1 0 0,0-1 0 0 0,0 0 0 0 0,0 1 1 0 0,0-1-1 0 0,0 1 0 0 0,0-1 1 0 0,0 1-1 0 0,0-1 0 0 0,1 0 1 0 0,-1 1-1 0 0,0-1 0 0 0,0 0 0 0 0,0 1 1 0 0,1-1-1 0 0,-1 1 0 0 0,3 1-67 0 0,-2-1-255 0 0,0-1 0 0 0,0 1 1 0 0,0 0-1 0 0,0-1 0 0 0,0 1 1 0 0,1-1-1 0 0,-1 1 0 0 0,0-1 1 0 0,0 1-1 0 0,0-1 0 0 0,1 0 1 0 0,-1 0-1 0 0,0 0 0 0 0,1 0 1 0 0,-1 0-1 0 0,2 0 0 0 0,9 1-1129 0 0,1 0 1 0 0,15 4-1 0 0,-15-3 1420 0 0,0 0 1 0 0,17 1 0 0 0,239-19-562 0 0,-164 4 337 0 0,92-12 256 0 0,-135 15 53 0 0,82-1 0 0 0,-110 10 6 0 0,-1-1-33 0 0,58 7-1 0 0,-80-4 51 0 0,0 0 0 0 0,-1 1 0 0 0,1 0-1 0 0,-1 0 1 0 0,0 1 0 0 0,0 1 0 0 0,0 0 0 0 0,-1 0 0 0 0,13 9 0 0 0,-16-9 94 0 0,0 0 1 0 0,0-1-1 0 0,-1 2 1 0 0,0-1-1 0 0,0 1 1 0 0,-1-1 0 0 0,1 1-1 0 0,-1 1 1 0 0,0-1-1 0 0,-1 1 1 0 0,0-1-1 0 0,0 1 1 0 0,0 0-1 0 0,-1 0 1 0 0,0 0 0 0 0,2 10-1 0 0,-2-5 70 0 0,0 0 0 0 0,-1 1 0 0 0,-1-1 0 0 0,1 0 0 0 0,-2 1 0 0 0,0-1 0 0 0,0 0 0 0 0,-2 0 0 0 0,1 0 0 0 0,-1 0 0 0 0,-8 19 0 0 0,2-9 50 0 0,-2 0 0 0 0,-1 0-1 0 0,0-1 1 0 0,-29 37 0 0 0,32-47-209 0 0,-4 7 210 0 0,-1 0 0 0 0,-1-2 0 0 0,0 0 0 0 0,-34 27 0 0 0,24-23-160 0 0,20-15-146 0 0,0-1 1 0 0,0 0 0 0 0,0 0 0 0 0,-1 0 0 0 0,1-1 0 0 0,-1 1 0 0 0,0-2-1 0 0,-10 5 1 0 0,14-7 29 0 0,1 0 0 0 0,-1 0 0 0 0,1 0 0 0 0,0 0 0 0 0,-1 0 0 0 0,1 0 0 0 0,-1-1 0 0 0,1 1 0 0 0,0-1 1 0 0,-1 1-1 0 0,1-1 0 0 0,0 1 0 0 0,-1-1 0 0 0,1 0 0 0 0,0 0 0 0 0,0 1 0 0 0,0-1 0 0 0,0 0 0 0 0,0 0 0 0 0,0 0 0 0 0,0 0 0 0 0,0 0 0 0 0,0-1 0 0 0,0 1 0 0 0,0 0 0 0 0,1 0 0 0 0,-1 0 0 0 0,0-1 0 0 0,1 1 0 0 0,-1 0 0 0 0,1-1 0 0 0,0 1 0 0 0,-1-1 0 0 0,1 1 0 0 0,0 0 0 0 0,0-1 0 0 0,0 1 0 0 0,0-1 0 0 0,0 1 0 0 0,0-1 0 0 0,0 1 0 0 0,1-2 0 0 0,28-75-806 0 0,-9 35 887 0 0,2 1 0 0 0,35-51 1 0 0,-22 37 204 0 0,49-72 60 0 0,-73 109-297 0 0,1 1-1 0 0,1 0 1 0 0,1 0 0 0 0,0 2 0 0 0,1 0-1 0 0,1 0 1 0 0,0 2 0 0 0,33-23 0 0 0,-24 19 170 0 0,-19 13-78 0 0,-1 1 0 0 0,1 0 0 0 0,0 0 0 0 0,0 1 1 0 0,0 0-1 0 0,0 0 0 0 0,1 0 0 0 0,7-2 0 0 0,-12 5-100 0 0,0 0 0 0 0,0 0 1 0 0,0 0-1 0 0,0 0 0 0 0,-1 0 0 0 0,1 0 0 0 0,0 0 0 0 0,0 1 0 0 0,0-1 1 0 0,-1 1-1 0 0,1 0 0 0 0,0-1 0 0 0,-1 1 0 0 0,1 0 0 0 0,0 0 1 0 0,-1 0-1 0 0,1 0 0 0 0,-1 0 0 0 0,0 0 0 0 0,1 1 0 0 0,-1-1 0 0 0,0 0 1 0 0,0 1-1 0 0,0-1 0 0 0,0 1 0 0 0,1 1 0 0 0,4 6 8 0 0,-1 1 1 0 0,0 0-1 0 0,5 14 0 0 0,-5-11 6 0 0,7 21 87 0 0,11 49 1 0 0,-11-37-3 0 0,-12-45-123 0 0,73 308 537 0 0,-41-177-452 0 0,-9-43-53 0 0,24 69 60 0 0,-18-68-656 0 0,-23-75 81 0 0,4 14-1524 0 0,-9-28 1598 0 0,-1 0 0 0 0,0 1 0 0 0,0-1 0 0 0,0 0-1 0 0,0 0 1 0 0,0 0 0 0 0,0 0 0 0 0,0 1 0 0 0,0-1 0 0 0,0 0-1 0 0,0 0 1 0 0,-1 0 0 0 0,1 0 0 0 0,0 0 0 0 0,-1 1 0 0 0,1-1-1 0 0,-1 0 1 0 0,0 0 0 0 0,1 0 0 0 0,-2 1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22.784"/>
    </inkml:context>
    <inkml:brush xml:id="br0">
      <inkml:brushProperty name="width" value="0.1" units="cm"/>
      <inkml:brushProperty name="height" value="0.1" units="cm"/>
      <inkml:brushProperty name="color" value="#E71224"/>
    </inkml:brush>
  </inkml:definitions>
  <inkml:trace contextRef="#ctx0" brushRef="#br0">1 1823 10618 0 0,'2'-13'3791'0'0,"-2"12"-3835"0"0,1 1-1 0 0,-1-1 1 0 0,1 1-1 0 0,-1-1 1 0 0,1 1-1 0 0,-1-1 1 0 0,1 1-1 0 0,-1-1 1 0 0,1 1-1 0 0,-1 0 1 0 0,1-1-1 0 0,0 1 1 0 0,-1 0-1 0 0,1 0 1 0 0,0-1-1 0 0,-1 1 1 0 0,2 0-1 0 0,12-5-11 0 0,9-5 202 0 0,0 1 0 0 0,0 1 0 0 0,1 0 0 0 0,0 2 0 0 0,39-4 0 0 0,5 8 134 0 0,-24 1-149 0 0,118 3 177 0 0,-120-1-229 0 0,552-4 385 0 0,-157-41-437 0 0,394-73-268 0 0,2 20 308 0 0,-278 46-221 0 0,-184 25 63 0 0,1470-105 274 0 0,-801 6 325 0 0,-67-52 162 0 0,-7-45-501 0 0,-454 101-487 0 0,-484 115 332 0 0,1467-328-252 0 0,-1251 282 299 0 0,508-94-43 0 0,261 56 498 0 0,-900 86-157 0 0,0 5 0 0 0,-1 5 0 0 0,1 5 0 0 0,172 40 0 0 0,-228-36-152 0 0,-1 3-1 0 0,0 3 1 0 0,-1 2 0 0 0,-2 2 0 0 0,0 2-1 0 0,58 42 1 0 0,105 106 91 0 0,-179-142-76 0 0,-27-24-190 0 0,-6-5 49 0 0,0 0 0 0 0,1-1 0 0 0,-1 1 0 0 0,1-1-1 0 0,0 0 1 0 0,0 0 0 0 0,10 5 0 0 0,-4-4 302 0 0,-3-1-12 0 0,-8-3-355 0 0,0 0-1 0 0,1 0 1 0 0,-1 0-1 0 0,0 0 1 0 0,0 0 0 0 0,0 0-1 0 0,0 0 1 0 0,1 0-1 0 0,-1 0 1 0 0,0 0 0 0 0,0 0-1 0 0,0-1 1 0 0,0 1-1 0 0,0 0 1 0 0,0 0 0 0 0,0 0-1 0 0,1 0 1 0 0,-1 0-1 0 0,0-1 1 0 0,0 1 0 0 0,0 0-1 0 0,0 0 1 0 0,0 0-1 0 0,0 0 1 0 0,0 0 0 0 0,0-1-1 0 0,0 1 1 0 0,0 0-1 0 0,0 0 1 0 0,0 0 0 0 0,0 0-1 0 0,0-1 1 0 0,0 1-1 0 0,0 0 1 0 0,0 0 0 0 0,0 0-1 0 0,0-1 351 0 0,-1 0-344 0 0,1 1 0 0 0,0 0 0 0 0,0 0 0 0 0,0-1 0 0 0,0 1 0 0 0,0 0 0 0 0,0 0 0 0 0,0 0 0 0 0,0-1 0 0 0,0 1 0 0 0,0 0 0 0 0,0 0 0 0 0,0-1 0 0 0,0 1 0 0 0,0 0 0 0 0,0 0 0 0 0,0 0 0 0 0,0-1 0 0 0,0 1 0 0 0,0 0 0 0 0,0 0 0 0 0,1-1 0 0 0,-1 1 0 0 0,0 0 0 0 0,0 0 0 0 0,0 0 0 0 0,0-1 0 0 0,0 1 0 0 0,1 0 0 0 0,-1 0 0 0 0,0 0 0 0 0,0 0 0 0 0,0 0 0 0 0,0-1 0 0 0,1 1 0 0 0,-1 0 0 0 0,0 0-12 0 0,0 0 0 0 0,0 0 0 0 0,0 0 0 0 0,0 0 0 0 0,0 0 0 0 0,0 0 0 0 0,0-1 0 0 0,0 1-1 0 0,0 0 1 0 0,0 0 0 0 0,0 0 0 0 0,0 0 0 0 0,0 0 0 0 0,0 0 0 0 0,0 0 0 0 0,0 0 0 0 0,0 0 0 0 0,0-1 0 0 0,0 1 0 0 0,0 0 0 0 0,0 0 0 0 0,0 0 0 0 0,0 0-1 0 0,0 0 1 0 0,0 0 0 0 0,0 0 0 0 0,0 0 0 0 0,0 0 0 0 0,0 0 0 0 0,0 0 0 0 0,0-1 0 0 0,0 1 0 0 0,0 0 0 0 0,0 0 0 0 0,0 0 0 0 0,-1 0 0 0 0,1 0 0 0 0,0 0-1 0 0,0 0 1 0 0,0 0 0 0 0,0 0 0 0 0,0 0 0 0 0,0 0 0 0 0,0 0 0 0 0,0 0 0 0 0,0 0 0 0 0,-1 0 0 0 0,1 0 0 0 0,0 0 0 0 0,0 0 0 0 0,0 0 0 0 0,0 0 0 0 0,0 0-2 0 0,0 0 0 0 0,0 0 0 0 0,-1 0 1 0 0,1 0-1 0 0,0 0 0 0 0,0 0 0 0 0,0 0 1 0 0,0 0-1 0 0,0 0 0 0 0,0 0 1 0 0,-1 0-1 0 0,1 0 0 0 0,0 0 0 0 0,0 0 1 0 0,0 0-1 0 0,0 0 0 0 0,0-1 1 0 0,0 1-1 0 0,0 0 0 0 0,0 0 0 0 0,-1 0 1 0 0,1 0-1 0 0,0 0 0 0 0,0 0 1 0 0,0 0-1 0 0,0 0 0 0 0,0 0 0 0 0,0-1 1 0 0,0 1-1 0 0,0 0 0 0 0,0 0 1 0 0,0 0-1 0 0,0 0 0 0 0,0 0 0 0 0,0 0 1 0 0,0-1-1 0 0,0 1 0 0 0,0 0 1 0 0,0 0-1 0 0,0 0 0 0 0,0 0 0 0 0,0 0 1 0 0,0 0-1 0 0,0-1 0 0 0,0 1 1 0 0,0 0-1 0 0,0 0 0 0 0,0 0 0 0 0,0 0 1 0 0,0 0-1 0 0,0 0 0 0 0,0 0 1 0 0,0-1-1 0 0,0 1 0 0 0,0 0 0 0 0,0 0 1 0 0,1 0-1 0 0,-1-1 39 0 0,0 1-1 0 0,1-1 1 0 0,-1 1-1 0 0,0-1 1 0 0,1 1-1 0 0,-1-1 1 0 0,0 1-1 0 0,0-1 1 0 0,0 0-1 0 0,0 1 1 0 0,0-1-1 0 0,1 1 1 0 0,-1-1-1 0 0,0 0 1 0 0,0 1 0 0 0,0-1-1 0 0,-1 0 1 0 0,1 0-31 0 0,0 1 0 0 0,0 0 0 0 0,0 0 1 0 0,0-1-1 0 0,0 1 0 0 0,0 0 1 0 0,0 0-1 0 0,0-1 0 0 0,0 1 0 0 0,0 0 1 0 0,0 0-1 0 0,0-1 0 0 0,0 1 0 0 0,0 0 1 0 0,0 0-1 0 0,0 0 0 0 0,0-1 1 0 0,0 1-1 0 0,0 0 0 0 0,0 0 0 0 0,0-1 1 0 0,0 1-1 0 0,1 0 0 0 0,-1 0 0 0 0,0 0 1 0 0,0-1-1 0 0,0 1 0 0 0,0 0 1 0 0,1 0-1 0 0,-1 0 0 0 0,0 0 0 0 0,0-1 1 0 0,0 1-1 0 0,1 0 0 0 0,-1 0 0 0 0,0 0 1 0 0,0 0-1 0 0,0 0 0 0 0,1 0 1 0 0,-1 0-1 0 0,0 0 0 0 0,0-1 0 0 0,1 1 1 0 0,-1 0-17 0 0,0 0-1 0 0,0 0 1 0 0,0 1 0 0 0,0-1 0 0 0,0 0 0 0 0,0 0 0 0 0,0 0 0 0 0,0 0-1 0 0,0 0 1 0 0,0 0 0 0 0,0 0 0 0 0,0 0 0 0 0,0 0 0 0 0,0 0 0 0 0,0 0-1 0 0,0 0 1 0 0,0 0 0 0 0,0 0 0 0 0,1 0 0 0 0,-1 0 0 0 0,0 0 0 0 0,0 0 0 0 0,0 0-1 0 0,0 0 1 0 0,0 0 0 0 0,0 0 0 0 0,0 0 0 0 0,0 0 0 0 0,0 1 0 0 0,0-1-1 0 0,0 0 1 0 0,0 0 0 0 0,0 0 0 0 0,0 0 0 0 0,-1 0 0 0 0,1 0 0 0 0,0 0-1 0 0,0 0 1 0 0,0 0 0 0 0,0 0 0 0 0,0 0 0 0 0,0 0 0 0 0,0 0 0 0 0,0 0-1 0 0,0 0 1 0 0,0 0 5 0 0,0 0-1 0 0,0 0 1 0 0,0 0-1 0 0,0 0 1 0 0,0 0-1 0 0,0 0 0 0 0,0 0 1 0 0,0 0-1 0 0,0 0 1 0 0,0 1-1 0 0,0-1 1 0 0,0 0-1 0 0,0 0 1 0 0,0 0-1 0 0,0 0 0 0 0,0 0 1 0 0,0 0-1 0 0,0 0 1 0 0,0 0-1 0 0,0 0 1 0 0,0 0-1 0 0,0 0 1 0 0,0 0-1 0 0,0 0 1 0 0,0 0-1 0 0,0 0 0 0 0,0 0 1 0 0,0 0-1 0 0,0 0 1 0 0,0 0-1 0 0,0 0 1 0 0,6 0 72 0 0,-6 0-52 0 0,-7 3-3 0 0,6-2 26 0 0,3-1-47 0 0,0 0-27 0 0,-4 0-5 0 0,2 0 34 0 0,0 0 0 0 0,-1 0 0 0 0,1 0 1 0 0,0 0-1 0 0,0 1 0 0 0,0-1 0 0 0,0 0 0 0 0,-1 0 1 0 0,1 0-1 0 0,0 0 0 0 0,0 1 0 0 0,0-1 0 0 0,0 0 1 0 0,0 0-1 0 0,0 0 0 0 0,0 1 0 0 0,-1-1 0 0 0,1 0 1 0 0,0 0-1 0 0,0 1 0 0 0,0-1 0 0 0,0 0 0 0 0,0 0 1 0 0,0 0-1 0 0,0 1 0 0 0,0-1 0 0 0,0 0 0 0 0,0 0 1 0 0,0 1-1 0 0,0-1 0 0 0,1 0 0 0 0,-1 1 7 0 0,0-1 39 0 0,-8 1 165 0 0,6 0-204 0 0,6 0-7 0 0,-4-1-33 0 0,0 0 21 0 0,0 0 0 0 0,0 0-1 0 0,0 0 1 0 0,0 0-1 0 0,0 0 1 0 0,1-1 0 0 0,-1 1-1 0 0,0 0 1 0 0,0 0-1 0 0,0 0 1 0 0,0 0 0 0 0,0 0-1 0 0,0 0 1 0 0,0 0-1 0 0,0 0 1 0 0,0 0-1 0 0,0 0 1 0 0,0 0 0 0 0,0 0-1 0 0,0 0 1 0 0,0 0-1 0 0,0 0 1 0 0,0-1 0 0 0,0 1-1 0 0,0 0 1 0 0,0 0-1 0 0,0 0 1 0 0,0 0 0 0 0,0 0-1 0 0,0 0 1 0 0,0 0-1 0 0,0 0 1 0 0,0 0 0 0 0,0 0-1 0 0,0 0 1 0 0,0 0-1 0 0,0 0 1 0 0,0 0-1 0 0,0 0 1 0 0,0-1 0 0 0,-1 1-1 0 0,1 0 1 0 0,0 0-1 0 0,0 0 1 0 0,0 0 0 0 0,0 0-1 0 0,0 0 1 0 0,0 0-1 0 0,0 0 1 0 0,0 0 0 0 0,0 0-1 0 0,0 0 1 0 0,0 0-1 0 0,0 0-96 0 0,-5 2-1931 0 0,-4 1-1770 0 0,8-3 3582 0 0,0 0 0 0 0,1 0 0 0 0,-1 0 0 0 0,0 0 0 0 0,0 0 0 0 0,1-1 0 0 0,-1 1 0 0 0,0 0 0 0 0,1 0 0 0 0,-1-1 0 0 0,0 1 0 0 0,0 0 0 0 0,1-1 0 0 0,-1 1 0 0 0,1 0 0 0 0,-1-1 0 0 0,0 1 0 0 0,1-1 0 0 0,-1 1 0 0 0,1-1 0 0 0,-1 0 0 0 0,1 1 0 0 0,-1-2 0 0 0,-1-1-666 0 0,0 0 0 0 0,0 0 1 0 0,-1 0-1 0 0,1 1 0 0 0,0-1 1 0 0,-1 0-1 0 0,0 1 0 0 0,-5-4 1 0 0,-6-3-4328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23.800"/>
    </inkml:context>
    <inkml:brush xml:id="br0">
      <inkml:brushProperty name="width" value="0.1" units="cm"/>
      <inkml:brushProperty name="height" value="0.1" units="cm"/>
      <inkml:brushProperty name="color" value="#E71224"/>
    </inkml:brush>
  </inkml:definitions>
  <inkml:trace contextRef="#ctx0" brushRef="#br0">1903 2655 408 0 0,'0'0'171'0'0,"27"-15"10420"0"0,-25 5-9389 0 0,7-34 1188 0 0,18-25-1716 0 0,25-71-164 0 0,-15 27-367 0 0,32-166 1 0 0,-51 191-90 0 0,7-53-8 0 0,-6-122-292 0 0,-18 194 253 0 0,-15-124 1 0 0,-1 113 34 0 0,-4 1 1 0 0,-51-140-1 0 0,46 164-13 0 0,-45-78 0 0 0,53 106-5 0 0,-20-34 80 0 0,-2 2-1 0 0,-48-56 0 0 0,66 92-59 0 0,-1 2 0 0 0,-1 0 0 0 0,-1 1 0 0 0,-1 2 0 0 0,-35-23 0 0 0,-140-66-61 0 0,171 93 59 0 0,-20-8-69 0 0,0 2-1 0 0,-2 2 0 0 0,-71-16 0 0 0,54 20 113 0 0,-2 3-1 0 0,-76-3 1 0 0,43 10 221 0 0,1 3-1 0 0,-1 6 1 0 0,-121 19 0 0 0,193-18-197 0 0,-87 17 216 0 0,91-17-203 0 0,1 2 0 0 0,-36 15 0 0 0,37-15 50 0 0,21-8-150 0 0,0 1-1 0 0,0-1 1 0 0,-1 1-1 0 0,1 0 1 0 0,0 1-1 0 0,0-1 1 0 0,0 0-1 0 0,0 1 1 0 0,0 0 0 0 0,0 0-1 0 0,0 0 1 0 0,-2 2-1 0 0,1 0 336 0 0,4-5-355 0 0,0 1 1 0 0,1 0-1 0 0,-1-1 0 0 0,0 1 0 0 0,1 0 0 0 0,-1 0 0 0 0,1-1 0 0 0,-1 1 1 0 0,0 0-1 0 0,1 0 0 0 0,-1 0 0 0 0,1 0 0 0 0,-1 0 0 0 0,1-1 1 0 0,-1 1-1 0 0,1 0 0 0 0,-1 0 0 0 0,1 0 0 0 0,0 0 0 0 0,0 0-6 0 0,0 0 1 0 0,0-1-1 0 0,0 1 0 0 0,0-1 0 0 0,0 1 0 0 0,0-1 0 0 0,0 1 0 0 0,0-1 0 0 0,0 0 1 0 0,0 0-1 0 0,0 0 0 0 0,0 1 0 0 0,0-2 0 0 0,10-7 20 0 0,-5 7 16 0 0,0 0 0 0 0,0 1 0 0 0,0-1 0 0 0,0 2 0 0 0,10-2 0 0 0,19-6 92 0 0,-24 6-110 0 0,-10 1-8 0 0,0 1 0 0 0,-1 0-1 0 0,1-1 1 0 0,-1 1 0 0 0,1 0 0 0 0,0 0 0 0 0,-1 0 0 0 0,1 0 0 0 0,0 0 0 0 0,-1 0 0 0 0,1 0 0 0 0,0 0-1 0 0,-1 0 1 0 0,1 0 0 0 0,0 0 0 0 0,-1 0 0 0 0,1 0 0 0 0,-1 0 0 0 0,2 1 0 0 0,6 4 14 0 0,-8 4-10 0 0,-2-5-213 0 0,4-4 221 0 0,4-7 650 0 0,-6 7-667 0 0,0 0 0 0 0,0 0 0 0 0,0 0 0 0 0,0 0 1 0 0,0 0-1 0 0,0 0 0 0 0,0 0 0 0 0,0 0 0 0 0,0 0 0 0 0,0 0 0 0 0,0 0 0 0 0,0 0 0 0 0,0 0 0 0 0,0 0 0 0 0,0 0 1 0 0,-1 0-1 0 0,1 0 0 0 0,0 0 0 0 0,0 0 0 0 0,0 0 0 0 0,0 0 0 0 0,0 0 0 0 0,0 0 0 0 0,0 0 0 0 0,0 0 0 0 0,0 0 0 0 0,0 0 1 0 0,0 0-1 0 0,0 0 0 0 0,0 0 0 0 0,0 0 0 0 0,0-1 0 0 0,0 1 0 0 0,0 0 0 0 0,0 0 0 0 0,0 0 0 0 0,0 0 0 0 0,0 0 1 0 0,0 0-1 0 0,0 0 0 0 0,0 0 0 0 0,0 0 0 0 0,0 0 0 0 0,0 0 0 0 0,0 0 0 0 0,0 0 0 0 0,0 0 0 0 0,0 0 0 0 0,-1 1 50 0 0,5-1 5 0 0,-4 0-57 0 0,0 0 0 0 0,0 1 0 0 0,0-1 0 0 0,0 0 0 0 0,-1 0-1 0 0,1 0 1 0 0,0 0 0 0 0,0 0 0 0 0,0 0 0 0 0,0 0 0 0 0,0 0 0 0 0,0 0 0 0 0,0 0 0 0 0,-1 0-1 0 0,1 0 1 0 0,0 0 0 0 0,0 0 0 0 0,0 0 0 0 0,0 0 0 0 0,0 0 0 0 0,0 0 0 0 0,-1 0 0 0 0,1 0-1 0 0,0 0 1 0 0,0 0 0 0 0,0 0 0 0 0,0 0 0 0 0,0 0 0 0 0,0 0 0 0 0,0 0 0 0 0,-1 0 0 0 0,1 0-1 0 0,0 0 1 0 0,0 0 0 0 0,0 0 0 0 0,0 0 0 0 0,0 0 0 0 0,0 0 0 0 0,0 0 0 0 0,-1 0 0 0 0,1-1-1 0 0,0 1 1 0 0,0 0 0 0 0,0 0 0 0 0,0 0 0 0 0,0 0 0 0 0,0 0 0 0 0,0 0 0 0 0,0 0 0 0 0,0-1-1 0 0,0 1 1 0 0,0 0 0 0 0,0 0 0 0 0,0 0 0 0 0,0 0 0 0 0,0 0 0 0 0,0 0 0 0 0,0 0 0 0 0,0-1-1 0 0,0 1 1 0 0,0 0 0 0 0,0 0 0 0 0,0 0 0 0 0,0 0 0 0 0,0 0 0 0 0,0 0-87 0 0,-1 0 1 0 0,1 0-1 0 0,0 0 0 0 0,-1 0 1 0 0,1 0-1 0 0,0 0 0 0 0,0 0 1 0 0,-1 0-1 0 0,1 0 0 0 0,0-1 1 0 0,-1 1-1 0 0,1 0 0 0 0,0 0 1 0 0,0 0-1 0 0,-1 0 1 0 0,1 0-1 0 0,0 0 0 0 0,0-1 1 0 0,-1 1-1 0 0,1 0 0 0 0,0 0 1 0 0,0 0-1 0 0,0 0 0 0 0,-1-1 1 0 0,1 1-1 0 0,0 0 0 0 0,0 0 1 0 0,0-1-1 0 0,0 1 1 0 0,-1 0-1 0 0,1 0 0 0 0,0-1 1 0 0,0 1-1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24.229"/>
    </inkml:context>
    <inkml:brush xml:id="br0">
      <inkml:brushProperty name="width" value="0.1" units="cm"/>
      <inkml:brushProperty name="height" value="0.1" units="cm"/>
      <inkml:brushProperty name="color" value="#E71224"/>
    </inkml:brush>
  </inkml:definitions>
  <inkml:trace contextRef="#ctx0" brushRef="#br0">1391 18 13555 0 0,'-1'0'118'0'0,"1"-1"0"0"0,0 1 0 0 0,-1-1 0 0 0,1 1 0 0 0,0 0 1 0 0,-1-1-1 0 0,1 1 0 0 0,0-1 0 0 0,0 1 0 0 0,0-1 0 0 0,-1 1 0 0 0,1-1 0 0 0,0 1 0 0 0,0-1 0 0 0,0 1 1 0 0,0-1-1 0 0,0 1 0 0 0,0-1 0 0 0,0 1 0 0 0,0-1 0 0 0,0 1 0 0 0,0-1 0 0 0,0 1 0 0 0,0-1 1 0 0,0 1-1 0 0,0-1 0 0 0,1 1 0 0 0,-1-1 0 0 0,2-2 765 0 0,-4 6 391 0 0,-1-1-1116 0 0,0 1-1 0 0,-1-1 1 0 0,1 0-1 0 0,0 0 0 0 0,0 0 1 0 0,-1-1-1 0 0,-6 3 0 0 0,-32 8-2077 0 0,19-6 1811 0 0,-2 1-283 0 0,0 1 1 0 0,-43 21 0 0 0,-192 101-66 0 0,68-53 426 0 0,51-24-1 0 0,46-13 5 0 0,-284 133 351 0 0,368-167-331 0 0,-40 23 105 0 0,46-26-92 0 0,0 1 0 0 0,1-1-1 0 0,-1 1 1 0 0,1 0 0 0 0,0 0 0 0 0,0 1 0 0 0,-5 7 0 0 0,8-11-12 0 0,1 0 0 0 0,-1 1 0 0 0,1-1 1 0 0,0 0-1 0 0,0 1 0 0 0,-1-1 0 0 0,1 0 0 0 0,0 0 1 0 0,0 1-1 0 0,0-1 0 0 0,0 0 0 0 0,1 1 1 0 0,-1-1-1 0 0,0 0 0 0 0,1 0 0 0 0,-1 1 1 0 0,0-1-1 0 0,1 0 0 0 0,0 0 0 0 0,-1 0 0 0 0,1 1 1 0 0,0-1-1 0 0,-1 0 0 0 0,1 0 0 0 0,0 0 1 0 0,0 0-1 0 0,0 0 0 0 0,0 0 0 0 0,0-1 0 0 0,2 2 1 0 0,3 3 15 0 0,0 0 0 0 0,1 0 0 0 0,11 6 0 0 0,265 121 905 0 0,-44-46-504 0 0,240 101 178 0 0,-477-186-586 0 0,257 132 43 0 0,-205-102-97 0 0,-1 4 1 0 0,77 64-1 0 0,-112-83-55 0 0,-1-2-290 0 0,0 0-1 0 0,-1 2 1 0 0,-1 0-1 0 0,24 34 1 0 0,-37-47-282 0 0,0 0 0 0 0,0 1 0 0 0,-1 0 0 0 0,1-1 0 0 0,-1 1 0 0 0,0 0 0 0 0,0 0 0 0 0,-1 0-1 0 0,1 0 1 0 0,-1-1 0 0 0,0 1 0 0 0,0 0 0 0 0,0 0 0 0 0,0 0 0 0 0,-1 0 0 0 0,1 0 0 0 0,-1 0 0 0 0,0 0 0 0 0,0-1 0 0 0,-4 8 0 0 0,-1 3-1768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44.572"/>
    </inkml:context>
    <inkml:brush xml:id="br0">
      <inkml:brushProperty name="width" value="0.1" units="cm"/>
      <inkml:brushProperty name="height" value="0.1" units="cm"/>
      <inkml:brushProperty name="color" value="#E71224"/>
    </inkml:brush>
  </inkml:definitions>
  <inkml:trace contextRef="#ctx0" brushRef="#br0">8 21 600 0 0,'-8'-6'12704'0'0,"25"-3"-7731"0"0,-17 8-4698 0 0,4 0-163 0 0,-3 2-96 0 0,0-1 0 0 0,0 1 0 0 0,0 0 1 0 0,0-1-1 0 0,-1 1 0 0 0,1-1 0 0 0,0 0 0 0 0,0 1 0 0 0,0-1 1 0 0,0 0-1 0 0,0 0 0 0 0,0 1 0 0 0,0-1 0 0 0,0 0 0 0 0,0 0 1 0 0,0 0-1 0 0,0 0 0 0 0,0 0 0 0 0,0-1 0 0 0,0 1 0 0 0,0 0 1 0 0,0 0-1 0 0,0-1 0 0 0,1 0 0 0 0,6 0 12 0 0,1 0 0 0 0,-1 0 1 0 0,11 1-1 0 0,-16 0-32 0 0,36-2-3 0 0,-24 1 24 0 0,1 1 0 0 0,18 1 0 0 0,39 4 11 0 0,-29-3-98 0 0,-27-2 105 0 0,31 5 0 0 0,-37-3-59 0 0,0-1 0 0 0,17 0 0 0 0,-16-1 39 0 0,-1 0-1 0 0,13 3 0 0 0,104 15-50 0 0,-52-8-38 0 0,-43-4 42 0 0,51 0-1 0 0,-50-3-38 0 0,-26-1 60 0 0,-1-1 0 0 0,1-1 0 0 0,-1 0 0 0 0,11-1 0 0 0,45 0 44 0 0,13 1 103 0 0,8-6 16 0 0,-64 8-69 0 0,-18-1-80 0 0,0-1-1 0 0,0 1 1 0 0,0-1-1 0 0,0 0 1 0 0,0 1-1 0 0,0-1 1 0 0,1 0-1 0 0,-1-1 1 0 0,0 1-1 0 0,0 0 1 0 0,2-1-1 0 0,-1 1 2 0 0,-1 0 0 0 0,0-1 0 0 0,0 2 0 0 0,0-1 0 0 0,0 0 0 0 0,0 0 0 0 0,0 1 0 0 0,4 0-1 0 0,10 2 53 0 0,34 2-79 0 0,3 3 30 0 0,25 2-24 0 0,-66-10 28 0 0,1 0 0 0 0,15 4 0 0 0,15-4-31 0 0,-39 0 25 0 0,1 0 1 0 0,-1 0-1 0 0,1 0 0 0 0,-1-1 1 0 0,0 1-1 0 0,7-3 0 0 0,17-1-34 0 0,21 1 117 0 0,-6 0-8 0 0,-34 1-70 0 0,-1 1-6 0 0,-3 2-2 0 0,-1 0 0 0 0,1-1 0 0 0,0 0 0 0 0,-1 0 0 0 0,1-1 1 0 0,0 1-1 0 0,7-2 0 0 0,3 4-30 0 0,25-2 65 0 0,7-4-3 0 0,8-3-48 0 0,-42 5 18 0 0,0 1 0 0 0,0 0 0 0 0,16 2 0 0 0,-4-1-68 0 0,39 8 51 0 0,-52-8 14 0 0,-1 1 1 0 0,1 0-1 0 0,-1 0 0 0 0,0 1 1 0 0,12 4-1 0 0,-9-5 15 0 0,4 0 13 0 0,-18-1-28 0 0,0 0-1 0 0,1 0 1 0 0,-1 0 0 0 0,0 0-1 0 0,1 0 1 0 0,-1 0-1 0 0,0 0 1 0 0,1 1 0 0 0,-1-1-1 0 0,1 0 1 0 0,-1 0-1 0 0,0 0 1 0 0,0 0 0 0 0,1 0-1 0 0,-1 1 1 0 0,0-1-1 0 0,1 0 1 0 0,-1 0 0 0 0,0 1-1 0 0,0-1 1 0 0,1 0-1 0 0,-1 0 1 0 0,0 1 0 0 0,0-1-1 0 0,1 0 1 0 0,-1 1-1 0 0,0-1 1 0 0,0 1 0 0 0,1-1 0 0 0,-1 0 1 0 0,0 1 0 0 0,0-1-1 0 0,1 0 1 0 0,-1 0 0 0 0,0 1-1 0 0,0-1 1 0 0,1 0 0 0 0,-1 0-1 0 0,0 0 1 0 0,1 0-1 0 0,-1 0 1 0 0,0 0 0 0 0,1 1-1 0 0,-1-1 1 0 0,0 0 0 0 0,1 0-1 0 0,-1 0 1 0 0,0 0 0 0 0,1 0-1 0 0,-1 0 1 0 0,0 0 0 0 0,1 0-1 0 0,0-1 1 0 0,6 2 20 0 0,-7-1-19 0 0,0 0-1 0 0,0 0 0 0 0,0 1 0 0 0,0-1 0 0 0,0 0 0 0 0,0 0 1 0 0,0 0-1 0 0,0 0 0 0 0,0 0 0 0 0,0 0 0 0 0,0 0 0 0 0,1 1 1 0 0,-1-1-1 0 0,0 0 0 0 0,0 0 0 0 0,0 0 0 0 0,0 0 0 0 0,0 0 1 0 0,0 0-1 0 0,0 1 0 0 0,0-1 0 0 0,0 0 0 0 0,0 0 0 0 0,0 0 1 0 0,-1 0-1 0 0,1 0 0 0 0,0 0 0 0 0,0 1 0 0 0,0-1 0 0 0,0 0 1 0 0,0 0-1 0 0,0 0 0 0 0,0 0 0 0 0,0 0 0 0 0,0 0 1 0 0,0 0-1 0 0,0 0 0 0 0,0 1 0 0 0,-1-1 0 0 0,1 0 0 0 0,0 0 1 0 0,0 0-1 0 0,0 0 0 0 0,0 0 0 0 0,0 0 0 0 0,0 0 0 0 0,-1 0 1 0 0,1 1 10 0 0,0-1-7 0 0,0 0-1 0 0,0 0 1 0 0,0-1 0 0 0,0 1-1 0 0,1 0 1 0 0,-1 1 0 0 0,0-1 0 0 0,0 0-1 0 0,0 0 1 0 0,0 0 0 0 0,0 0-1 0 0,0 0 1 0 0,0 0 0 0 0,0 0-1 0 0,1 0 1 0 0,-1 0 0 0 0,0 0 0 0 0,0 0-1 0 0,0 0 1 0 0,0 0 0 0 0,0 0-1 0 0,0 0 1 0 0,0 0 0 0 0,0 0 0 0 0,0 0-1 0 0,0 1 1 0 0,0-1 0 0 0,0 0-1 0 0,1 0 1 0 0,-1 0 0 0 0,0 0-1 0 0,0 0 1 0 0,0 0 0 0 0,0 0 0 0 0,0 0-1 0 0,0 0 1 0 0,0 1 0 0 0,0-1-1 0 0,0 0 1 0 0,0 0 0 0 0,0 0 0 0 0,0 0-1 0 0,0 0 1 0 0,0 0 0 0 0,0 0-1 0 0,0 0 1 0 0,0 1 0 0 0,0-1-1 0 0,0 0 1 0 0,0 0-6 0 0,0 0 0 0 0,0 0 1 0 0,0 0-1 0 0,0 0 0 0 0,0 0 0 0 0,0 0 0 0 0,0 0 0 0 0,0-1 1 0 0,0 1-1 0 0,0 0 0 0 0,-1 0 0 0 0,1 0 0 0 0,0 0 0 0 0,0 0 1 0 0,0 0-1 0 0,0 0 0 0 0,0 0 0 0 0,0 0 0 0 0,0 0 0 0 0,0 0 0 0 0,0 0 1 0 0,0 0-1 0 0,0 0 0 0 0,0 0 0 0 0,0 0 0 0 0,0 0 0 0 0,0 0 1 0 0,0 0-1 0 0,0 0 0 0 0,0 0 0 0 0,0 0 0 0 0,0 0 0 0 0,0 0 1 0 0,0 0-1 0 0,0 0 0 0 0,0 0 0 0 0,-1 0 0 0 0,1 0 0 0 0,0 0 1 0 0,0 0-1 0 0,0 0 0 0 0,0 0 0 0 0,0 0 0 0 0,0 0 0 0 0,0 0 0 0 0,0 0 1 0 0,0 0-1 0 0,0 0 0 0 0,0 0 0 0 0,0 0 0 0 0,37 14-4553 0 0,14 0-5473 0 0,-37-12 6581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13.768"/>
    </inkml:context>
    <inkml:brush xml:id="br0">
      <inkml:brushProperty name="width" value="0.1" units="cm"/>
      <inkml:brushProperty name="height" value="0.1" units="cm"/>
      <inkml:brushProperty name="color" value="#E71224"/>
    </inkml:brush>
  </inkml:definitions>
  <inkml:trace contextRef="#ctx0" brushRef="#br0">659 118 7094 0 0,'38'-18'-17'0'0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46.213"/>
    </inkml:context>
    <inkml:brush xml:id="br0">
      <inkml:brushProperty name="width" value="0.1" units="cm"/>
      <inkml:brushProperty name="height" value="0.1" units="cm"/>
      <inkml:brushProperty name="color" value="#E71224"/>
    </inkml:brush>
  </inkml:definitions>
  <inkml:trace contextRef="#ctx0" brushRef="#br0">26 403 680 0 0,'-8'-4'984'0'0,"8"4"-961"0"0,-1 0 1 0 0,1 0-1 0 0,0 0 1 0 0,0 0-1 0 0,-1 0 1 0 0,1 0-1 0 0,0 0 1 0 0,0 0-1 0 0,-1 0 1 0 0,1 0-1 0 0,0 0 1 0 0,0 0-1 0 0,-1-1 1 0 0,1 1-1 0 0,0 0 0 0 0,0 0 1 0 0,0 0-1 0 0,-1 0 1 0 0,1 0-1 0 0,0-1 1 0 0,0 1-1 0 0,0 0 1 0 0,0 0-1 0 0,0 0 1 0 0,-1-1-1 0 0,1 1 1 0 0,0 0-1 0 0,0 0 1 0 0,0-1-1 0 0,0 1 0 0 0,0 0 1 0 0,0 0-1 0 0,0-1 1 0 0,0 1-1 0 0,0 0 1 0 0,0 0-1 0 0,0-1 1 0 0,0 1-1 0 0,0 0 1 0 0,0 0-1 0 0,0-1 1 0 0,0 1-1 0 0,0 0 1 0 0,-8-49 17315 0 0,7 53-17072 0 0,4-3-216 0 0,-3 0-67 0 0,1-1 1 0 0,-1 1 0 0 0,0 0-1 0 0,1 0 1 0 0,-1-1-1 0 0,0 1 1 0 0,0 0 0 0 0,1-1-1 0 0,-1 1 1 0 0,0 0 0 0 0,0 0-1 0 0,0-1 1 0 0,0 1-1 0 0,0 0 1 0 0,0 0 0 0 0,-1 0-1 0 0,-1 1-94 0 0,2-2 101 0 0,-1 0 1 0 0,1 0-1 0 0,0 0 1 0 0,0 0 0 0 0,0 0-1 0 0,-1 0 1 0 0,1 0-1 0 0,0 0 1 0 0,0 0 0 0 0,0 0-1 0 0,-1 0 1 0 0,1 0-1 0 0,0 0 1 0 0,0 1 0 0 0,0-1-1 0 0,0 0 1 0 0,-1 0-1 0 0,1 0 1 0 0,0 0-1 0 0,0 0 1 0 0,0 0 0 0 0,0 1-1 0 0,0-1 1 0 0,0 0-1 0 0,-1 0 1 0 0,1 0 0 0 0,0 0-1 0 0,0 1 1 0 0,0-1-1 0 0,0 0 1 0 0,0 0 0 0 0,0 0-1 0 0,0 1 1 0 0,0-1-1 0 0,0 0 1 0 0,0 0 0 0 0,0 0-1 0 0,0 1 1 0 0,0-1-1 0 0,0 0 1 0 0,0 0 0 0 0,0 0-1 0 0,0 1 1 0 0,0-1-1 0 0,0 0 1 0 0,0 0 0 0 0,0 0-1 0 0,0 0 1 0 0,0 1-1 0 0,1-1 1 0 0,-1 0 0 0 0,0 0-1 0 0,4 8-246 0 0,0 0 1 0 0,0 0-1 0 0,-1 1 0 0 0,0-1 1 0 0,0 1-1 0 0,-1 0 0 0 0,2 14 0 0 0,-3-13 197 0 0,1 0 0 0 0,0 0 0 0 0,7 18-1 0 0,1 4-20 0 0,5 33-142 0 0,-7-31-27 0 0,0 0 0 0 0,15 34 0 0 0,-14-44 23 0 0,-7-17 134 0 0,0 0 0 0 0,1 0 0 0 0,0 0 0 0 0,1-1 0 0 0,0 1 0 0 0,7 10 0 0 0,-5-10-17 0 0,-3-3-24 0 0,1 0 1 0 0,-1 0-1 0 0,1 0 1 0 0,0-1-1 0 0,8 7 1 0 0,-10-10 88 0 0,-1 1 1 0 0,1 0-1 0 0,-1 0 0 0 0,1-1 1 0 0,0 1-1 0 0,-1-1 0 0 0,1 0 0 0 0,0 1 1 0 0,0-1-1 0 0,-1 0 0 0 0,1 0 1 0 0,0 0-1 0 0,0 0 0 0 0,0-1 1 0 0,-1 1-1 0 0,1 0 0 0 0,0-1 1 0 0,-1 1-1 0 0,1-1 0 0 0,0 1 1 0 0,-1-1-1 0 0,3-1 0 0 0,4-3-26 0 0,0 0 0 0 0,0 0 1 0 0,0-1-1 0 0,-1 0 0 0 0,0-1 0 0 0,0 1 0 0 0,0-1 0 0 0,-1-1 0 0 0,0 1 1 0 0,0-1-1 0 0,-1 0 0 0 0,0 0 0 0 0,-1-1 0 0 0,6-14 0 0 0,2-9 135 0 0,-2-2 1 0 0,11-57-1 0 0,-14 53-128 0 0,1-3 153 0 0,-1-1 0 0 0,-3 0 0 0 0,-1 0 0 0 0,-2 0 0 0 0,-8-65-1 0 0,5 79 83 0 0,-2 0-1 0 0,-2 0 0 0 0,0 1 0 0 0,-14-36 0 0 0,15 46 64 0 0,4 13-20 0 0,-1 0 0 0 0,1-1-1 0 0,-1 1 1 0 0,0 0 0 0 0,0 0 0 0 0,0 0 0 0 0,0 1 0 0 0,-4-5 0 0 0,1 29 119 0 0,6-14-578 0 0,0 0 0 0 0,0-1 0 0 0,1 1 0 0 0,0-1 0 0 0,0 0 0 0 0,0 0-1 0 0,5 8 1 0 0,5 18 160 0 0,38 113-66 0 0,-29-87 177 0 0,-11-29-34 0 0,5 10-15 0 0,12 59-1 0 0,-21-76 93 0 0,13 36 0 0 0,-10-36-10 0 0,6 29 0 0 0,-14-48-49 0 0,6 23 0 0 0,-7-25-11 0 0,0-1 1 0 0,1 1-1 0 0,-1 0 1 0 0,0 0 0 0 0,1 0-1 0 0,-1-1 1 0 0,1 1 0 0 0,-1 0-1 0 0,1-1 1 0 0,-1 1-1 0 0,1 0 1 0 0,-1-1 0 0 0,1 1-1 0 0,0-1 1 0 0,-1 1-1 0 0,1 0 1 0 0,0-1 0 0 0,0 0-1 0 0,-1 1 1 0 0,1-1-1 0 0,0 1 1 0 0,0-1 0 0 0,0 0-1 0 0,1 1 1 0 0,-1-2-29 0 0,0 1-1 0 0,0 0 1 0 0,-1 0 0 0 0,1-1-1 0 0,0 1 1 0 0,0-1 0 0 0,0 1-1 0 0,0-1 1 0 0,-1 1 0 0 0,1-1 0 0 0,0 1-1 0 0,0-1 1 0 0,-1 1 0 0 0,1-1-1 0 0,1-1 1 0 0,11-17-278 0 0,-1 3 187 0 0,-8 12 99 0 0,-1-1 0 0 0,0 1 0 0 0,0-1 0 0 0,-1 0 0 0 0,1 0 0 0 0,2-8 0 0 0,4-9 45 0 0,-3 9-24 0 0,-1 0-1 0 0,-1 0 1 0 0,3-16 0 0 0,-3 12 36 0 0,8-20 1 0 0,-8 25-47 0 0,0-1 1 0 0,2-13-1 0 0,-4 13 59 0 0,1 0 0 0 0,5-13 1 0 0,-7 12-70 0 0,-1 13 30 0 0,0 0-1 0 0,0 1 1 0 0,0-1-1 0 0,-1 0 1 0 0,1 1 0 0 0,0-1-1 0 0,0 0 1 0 0,1 0-1 0 0,-1 1 1 0 0,0-1-1 0 0,0 0 1 0 0,0 1 0 0 0,0-1-1 0 0,1 0 1 0 0,-1 1-1 0 0,0-1 1 0 0,1 0-1 0 0,2-1 227 0 0,-4 1-76 0 0,-1 1-74 0 0,2 1-32 0 0,-1-1 0 0 0,1 0 0 0 0,0 0-1 0 0,-1 1 1 0 0,1-1 0 0 0,0 0 0 0 0,-1 1-1 0 0,1-1 1 0 0,0 0 0 0 0,0 1 0 0 0,-1-1-1 0 0,1 0 1 0 0,0 1 0 0 0,0-1-1 0 0,0 0 1 0 0,-1 1 0 0 0,1-1 0 0 0,0 1-1 0 0,0-1 1 0 0,0 1 0 0 0,0-1 0 0 0,0 0-1 0 0,0 1 1 0 0,0-1 0 0 0,0 1 0 0 0,0-1-1 0 0,0 1 1 0 0,0-1 0 0 0,0 0-1 0 0,0 1 1 0 0,0-1 0 0 0,1 1 0 0 0,-2 5 312 0 0,1-5-387 0 0,0-1 0 0 0,-1 1 0 0 0,1-1 0 0 0,0 1 0 0 0,0-1 0 0 0,-1 1 0 0 0,1-1 0 0 0,0 1 1 0 0,0 0-1 0 0,0-1 0 0 0,0 1 0 0 0,0-1 0 0 0,0 1 0 0 0,0 0 0 0 0,0-1 0 0 0,0 1 0 0 0,0-1 1 0 0,0 1-1 0 0,1 1 0 0 0,0 3-345 0 0,-1-4 256 0 0,13 18-827 0 0,1 16 743 0 0,-6-15 0 0 0,-5-12 145 0 0,5 9-81 0 0,-8-16 100 0 0,0 0-1 0 0,1 0 0 0 0,-1 0 1 0 0,1-1-1 0 0,-1 1 0 0 0,1 0 0 0 0,0-1 1 0 0,-1 1-1 0 0,1 0 0 0 0,0-1 1 0 0,0 1-1 0 0,-1-1 0 0 0,1 1 0 0 0,0-1 1 0 0,0 1-1 0 0,0-1 0 0 0,-1 1 1 0 0,1-1-1 0 0,0 0 0 0 0,0 0 0 0 0,0 1 1 0 0,0-1-1 0 0,0 0 0 0 0,0 0 1 0 0,0 0-1 0 0,-1 0 0 0 0,1 0 0 0 0,0 0 1 0 0,0 0-1 0 0,0-1 0 0 0,0 1 1 0 0,0 0-1 0 0,0 0 0 0 0,0-1 0 0 0,0 1 1 0 0,-1 0-1 0 0,1-1 0 0 0,0 1 1 0 0,0-1-1 0 0,1 0 0 0 0,14-6-418 0 0,-14 6 405 0 0,0 0 0 0 0,0 1 0 0 0,0-1 0 0 0,-1 0 0 0 0,1 0 0 0 0,0-1 0 0 0,-1 1-1 0 0,1 0 1 0 0,-1-1 0 0 0,1 1 0 0 0,-1-1 0 0 0,1 1 0 0 0,-1-1 0 0 0,0 1 0 0 0,1-3 0 0 0,16-32-18 0 0,-10 18 121 0 0,-3 7 45 0 0,-1-1 0 0 0,0 0 1 0 0,-1 0-1 0 0,0 0 0 0 0,1-17 1 0 0,5-19 320 0 0,-8 44-349 0 0,0-1 0 0 0,-1 0-1 0 0,0 1 1 0 0,0-1 0 0 0,0 1-1 0 0,-2-7 1 0 0,0-15 757 0 0,2 27-823 0 0,0-1-1 0 0,0 0 0 0 0,-1 0 0 0 0,1 0 1 0 0,0 0-1 0 0,0 0 0 0 0,0 0 0 0 0,0 0 1 0 0,0 0-1 0 0,0 0 0 0 0,0 0 1 0 0,0 0-1 0 0,0 0 0 0 0,0 0 0 0 0,0 0 1 0 0,-1 0-1 0 0,1 0 0 0 0,0 0 0 0 0,0 0 1 0 0,0 0-1 0 0,0 0 0 0 0,0 0 0 0 0,0 0 1 0 0,0 0-1 0 0,0 0 0 0 0,0 0 0 0 0,-1 0 1 0 0,1 0-1 0 0,0 0 0 0 0,0 0 0 0 0,0 0 1 0 0,0 0-1 0 0,0 0 0 0 0,0 0 0 0 0,0 0 1 0 0,0 0-1 0 0,0-1 0 0 0,0 1 0 0 0,0 0 1 0 0,0 0-1 0 0,0 0 0 0 0,0 0 0 0 0,-1 0 1 0 0,1 0-1 0 0,0 0 0 0 0,0 0 0 0 0,0 0 1 0 0,0 0-1 0 0,0 0 0 0 0,0-1 0 0 0,0 1 1 0 0,0 0-1 0 0,0 0 0 0 0,0 0 0 0 0,0 0 1 0 0,0 0-1 0 0,0 0 0 0 0,0 0 0 0 0,0 0 1 0 0,0 0-1 0 0,0 0 0 0 0,0-1 0 0 0,0 1 1 0 0,0 0-1 0 0,0 0 0 0 0,0 0 1 0 0,1 0-1 0 0,-1 0 0 0 0,-1 0 19 0 0,1 0-1 0 0,0 1 1 0 0,0-1-1 0 0,0 1 1 0 0,0-1 0 0 0,0 0-1 0 0,0 1 1 0 0,-1-1-1 0 0,1 0 1 0 0,0 1 0 0 0,0-1-1 0 0,0 0 1 0 0,0 1-1 0 0,0-1 1 0 0,0 1 0 0 0,0-1-1 0 0,1 0 1 0 0,-1 1-1 0 0,0-1 1 0 0,0 0 0 0 0,0 1-1 0 0,0-1 1 0 0,1 1-1 0 0,-2 7-52 0 0,1-7 3 0 0,0 0 1 0 0,0-1 0 0 0,0 1-1 0 0,0-1 1 0 0,0 1 0 0 0,-1-1 0 0 0,1 1-1 0 0,0 0 1 0 0,0-1 0 0 0,0 1-1 0 0,1-1 1 0 0,-1 1 0 0 0,0-1-1 0 0,0 1 1 0 0,0 0 0 0 0,1 0-1 0 0,6 21-1128 0 0,-5-15 1091 0 0,0-1 0 0 0,0 0-1 0 0,5 8 1 0 0,12 19-83 0 0,18 36 105 0 0,-33-62 14 0 0,-1-1 0 0 0,1 0 0 0 0,1 0 0 0 0,-1-1 0 0 0,7 7 1 0 0,-6-7 14 0 0,0 0 0 0 0,-1 1 1 0 0,0 0-1 0 0,4 6 1 0 0,-5-10-27 0 0,1-1 1 0 0,-1 1-1 0 0,0-1 1 0 0,0 1-1 0 0,1-1 1 0 0,-1 0-1 0 0,0-1 0 0 0,1 1 1 0 0,-1-1-1 0 0,5 1 1 0 0,-7-1 17 0 0,1-1 1 0 0,-1 1-1 0 0,1-1 1 0 0,-1 0-1 0 0,0 1 1 0 0,1-1-1 0 0,-1 0 1 0 0,0 0-1 0 0,0 0 1 0 0,1 1-1 0 0,-1-1 1 0 0,0-1-1 0 0,0 1 1 0 0,0 0-1 0 0,0 0 1 0 0,0 0-1 0 0,1-2 1 0 0,10-11-125 0 0,-7 11 123 0 0,-1 0 1 0 0,0-1 0 0 0,0 1-1 0 0,0-1 1 0 0,0 0 0 0 0,0 0-1 0 0,-1-1 1 0 0,0 1 0 0 0,4-8-1 0 0,1-3-50 0 0,11-30 0 0 0,-13 24 197 0 0,-1-1-1 0 0,-1 1 1 0 0,2-26 0 0 0,-6 31 2 0 0,0 1 1 0 0,-1-1-1 0 0,-6-26 1 0 0,5 30-93 0 0,2-20-175 0 0,0 32 106 0 0,22 7-3802 0 0,65 12-4039 0 0,-63-15 5626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55.760"/>
    </inkml:context>
    <inkml:brush xml:id="br0">
      <inkml:brushProperty name="width" value="0.1" units="cm"/>
      <inkml:brushProperty name="height" value="0.1" units="cm"/>
      <inkml:brushProperty name="color" value="#E71224"/>
    </inkml:brush>
  </inkml:definitions>
  <inkml:trace contextRef="#ctx0" brushRef="#br0">156 172 1800 0 0,'-14'-9'1450'0'0,"8"5"-969"0"0,-1 0-1 0 0,1 0 1 0 0,0-1 0 0 0,0 0-1 0 0,0 0 1 0 0,1 0 0 0 0,0-1 0 0 0,-8-10-1 0 0,-7-12 867 0 0,12 16 272 0 0,-13-21 0 0 0,19 28-1166 0 0,-1 1 0 0 0,0-1 0 0 0,0 1 0 0 0,0 0 1 0 0,-1 0-1 0 0,-5-5 0 0 0,9 9-425 0 0,0 0 0 0 0,0 0 0 0 0,0 0 0 0 0,0 0 0 0 0,0 0 0 0 0,-1-1 0 0 0,1 1 0 0 0,0 0 0 0 0,0 0 0 0 0,0 0 1 0 0,0 0-1 0 0,0 0 0 0 0,0 0 0 0 0,-1 0 0 0 0,1 0 0 0 0,0 0 0 0 0,0 0 0 0 0,0 0 0 0 0,0 0 0 0 0,0 0 0 0 0,0 1 0 0 0,-1-1 0 0 0,1 0 1 0 0,0 0-1 0 0,0 0 0 0 0,0 0 0 0 0,0 0 0 0 0,0 0 0 0 0,0 0 0 0 0,0 0 0 0 0,-1 0 0 0 0,1 0 0 0 0,0 0 0 0 0,0 0 0 0 0,0 1 1 0 0,0-1-1 0 0,0 0 0 0 0,0 0 0 0 0,0 0 0 0 0,0 0 0 0 0,0 0 0 0 0,0 0 0 0 0,0 0 0 0 0,0 1 0 0 0,0-1 0 0 0,-1 8 544 0 0,6 6-531 0 0,3 11-753 0 0,21 53 291 0 0,-13-38 356 0 0,18 76 1 0 0,-12-7-132 0 0,-9-37 125 0 0,6 90-1 0 0,-18-154 75 0 0,1 162-43 0 0,-1-22 87 0 0,-1-129-75 0 0,-1 0 0 0 0,-4 29 0 0 0,3-30-23 0 0,2-4 2 0 0,0-13 45 0 0,0-1 0 0 0,0 1 1 0 0,0-1-1 0 0,0 0 1 0 0,0 1-1 0 0,0-1 0 0 0,0 1 1 0 0,0-1-1 0 0,0 0 0 0 0,0 1 1 0 0,0-1-1 0 0,0 0 1 0 0,1 1-1 0 0,-1-1 0 0 0,0 0 1 0 0,0 1-1 0 0,1-1 0 0 0,-1 0 1 0 0,0 1-1 0 0,0-1 0 0 0,1 0 1 0 0,-1 0-1 0 0,0 1 1 0 0,1-1-1 0 0,-1 0 0 0 0,0 0 1 0 0,1 1-1 0 0,-1-1 0 0 0,0 0 1 0 0,1 0-1 0 0,-1 0 1 0 0,1 0-1 0 0,0 0 1 0 0,0-6-550 0 0,-1 5 540 0 0,0 1 0 0 0,0-1 1 0 0,0 1-1 0 0,0-1 0 0 0,0 1 0 0 0,0-1 1 0 0,0 1-1 0 0,0-1 0 0 0,0 1 0 0 0,0-1 1 0 0,0 1-1 0 0,0-1 0 0 0,0 1 0 0 0,0-1 1 0 0,0 1-1 0 0,0-1 0 0 0,-1 0 0 0 0,1 0 23 0 0,-1-1 0 0 0,1 1-1 0 0,0-1 1 0 0,0 1-1 0 0,0-1 1 0 0,0 1-1 0 0,1-1 1 0 0,-1 1 0 0 0,0-1-1 0 0,0 1 1 0 0,1-1-1 0 0,0-1 1 0 0,2-12 186 0 0,3-111 204 0 0,-1 2-388 0 0,-2 101-32 0 0,7-36 0 0 0,-9 55 15 0 0,1 0 1 0 0,-1 0-1 0 0,0 0 1 0 0,1 0 0 0 0,0 0-1 0 0,0 0 1 0 0,0 0-1 0 0,0 1 1 0 0,4-5 0 0 0,-3 5 61 0 0,-3 3-57 0 0,0 0-1 0 0,0 0 1 0 0,0 0-1 0 0,0 0 1 0 0,0 0-1 0 0,0 0 1 0 0,0 0-1 0 0,0 0 1 0 0,0 0-1 0 0,0 0 1 0 0,0 0-1 0 0,0 0 1 0 0,0 0-1 0 0,0 0 0 0 0,0 0 1 0 0,0 0-1 0 0,1 0 1 0 0,-1 0-1 0 0,0 0 1 0 0,0 0-1 0 0,0 0 1 0 0,0 0-1 0 0,0 0 1 0 0,0 0-1 0 0,0 0 1 0 0,0 0-1 0 0,0 0 1 0 0,0 0-1 0 0,0 0 1 0 0,0 0-1 0 0,0 0 1 0 0,0 0-1 0 0,0 0 1 0 0,0 0-1 0 0,0 1 1 0 0,0-1-1 0 0,0 0 1 0 0,0 0-1 0 0,0 0 1 0 0,0 0-1 0 0,0 0 1 0 0,0 0-1 0 0,0 0 1 0 0,0 0-1 0 0,0 0 1 0 0,0 0-1 0 0,0 0 1 0 0,0 0-1 0 0,0 0 1 0 0,0 0-1 0 0,0 0 1 0 0,0 0-1 0 0,0 0 1 0 0,0 0-1 0 0,0 1 1 0 0,0-1-1 0 0,0 0 1 0 0,0 0-1 0 0,0 0 1 0 0,0 0-1 0 0,0 0 1 0 0,0 0-1 0 0,0 0 1 0 0,0 0-1 0 0,0 0 1 0 0,3-5 0 0 0,13 11-631 0 0,-10-5 376 0 0,0 0 0 0 0,-1 0 0 0 0,1 1 0 0 0,0 0 0 0 0,9 4 0 0 0,-8-3-17 0 0,37 16-637 0 0,48 29-1 0 0,-34-17 394 0 0,-42-23 375 0 0,-14-8 114 0 0,0 1 0 0 0,0 0 0 0 0,0 0 0 0 0,0 0 0 0 0,-1 0 0 0 0,1 0-1 0 0,0 0 1 0 0,0 1 0 0 0,-1-1 0 0 0,1 1 0 0 0,0-1 0 0 0,-1 1 0 0 0,0 0 0 0 0,3 2 0 0 0,-3-2 6 0 0,0-1 0 0 0,0 1-1 0 0,1-1 1 0 0,-1 1 0 0 0,0-1 0 0 0,1 0-1 0 0,-1 0 1 0 0,3 2 0 0 0,5 4-60 0 0,-3 0-5 0 0,-4-5 70 0 0,-1 0 0 0 0,1-1 0 0 0,-1 1 0 0 0,1 0 0 0 0,-1 0 0 0 0,0 0 0 0 0,1 0 0 0 0,-1 0 0 0 0,0 1 0 0 0,0-1 1 0 0,-1 0-1 0 0,2 3 0 0 0,0 19-108 0 0,-1-21 112 0 0,-1 1 0 0 0,0-1 1 0 0,1 0-1 0 0,-1 1 0 0 0,0-1 0 0 0,-1 1 1 0 0,1-1-1 0 0,-1 0 0 0 0,-1 7 0 0 0,-3 6 133 0 0,4-10-47 0 0,-1 0 0 0 0,0-1-1 0 0,0 1 1 0 0,-1-1-1 0 0,-4 8 1 0 0,6-10-40 0 0,-5 6 113 0 0,-1 0 1 0 0,1 0-1 0 0,-1 0 1 0 0,-1 0-1 0 0,1-1 0 0 0,-13 10 1 0 0,-38 23 835 0 0,-80 46-1 0 0,110-71-831 0 0,13-8-69 0 0,1 1-1 0 0,-1-2 1 0 0,-1 0-1 0 0,1-1 1 0 0,-24 6 0 0 0,38-11-176 0 0,-1-1 1 0 0,0 0 0 0 0,1 0-1 0 0,-1 0 1 0 0,1 0 0 0 0,-1 0 0 0 0,0 0-1 0 0,1-1 1 0 0,-1 1 0 0 0,1-1-1 0 0,-1 1 1 0 0,0-1 0 0 0,1 1 0 0 0,-1-1-1 0 0,1 0 1 0 0,0 0 0 0 0,-1 0-1 0 0,1 0 1 0 0,0 0 0 0 0,-1 0 0 0 0,1 0-1 0 0,0 0 1 0 0,0 0 0 0 0,0 0-1 0 0,0-1 1 0 0,0 1 0 0 0,0-1 0 0 0,0 1-1 0 0,1 0 1 0 0,-1-1 0 0 0,0-2-1 0 0,-3-4-897 0 0,1 0 0 0 0,1-1 0 0 0,0 0 0 0 0,-2-13 0 0 0,4 14 218 0 0,-1 0 1 0 0,2-1-1 0 0,-1 1 0 0 0,1 0 0 0 0,2-10 1 0 0,-2 11 431 0 0,2-11-75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57.827"/>
    </inkml:context>
    <inkml:brush xml:id="br0">
      <inkml:brushProperty name="width" value="0.1" units="cm"/>
      <inkml:brushProperty name="height" value="0.1" units="cm"/>
      <inkml:brushProperty name="color" value="#E71224"/>
    </inkml:brush>
  </inkml:definitions>
  <inkml:trace contextRef="#ctx0" brushRef="#br0">7 1297 6505 0 0,'0'0'68'0'0,"-1"-1"0"0"0,1 1 0 0 0,0 0-1 0 0,0 0 1 0 0,-1 0 0 0 0,1 0 0 0 0,0 0 0 0 0,0 0-1 0 0,0 0 1 0 0,-1 0 0 0 0,1 0 0 0 0,0 0-1 0 0,0 0 1 0 0,0 0 0 0 0,-1 1 0 0 0,1-1-1 0 0,0 0 1 0 0,0 0 0 0 0,0 0 0 0 0,-1 0-1 0 0,1 0 1 0 0,0 0 0 0 0,0 0 0 0 0,-1 1 135 0 0,1-1-135 0 0,0 0 0 0 0,0 0-1 0 0,0 0 1 0 0,0 1 0 0 0,0-1 0 0 0,0 0-1 0 0,-1 0 1 0 0,1 0 0 0 0,0 1 0 0 0,0-1-1 0 0,0 0 1 0 0,0 0 0 0 0,0 0 0 0 0,0 1 0 0 0,0-1-1 0 0,0 0 1 0 0,0 0 0 0 0,0 1 0 0 0,0-1-84 0 0,1 0 1 0 0,-1 1 0 0 0,0-1-1 0 0,1 0 1 0 0,-1 1 0 0 0,0-1-1 0 0,1 0 1 0 0,-1 0 0 0 0,0 0-1 0 0,1 1 1 0 0,-1-1 0 0 0,1 0-1 0 0,-1 0 1 0 0,1 0 0 0 0,-1 0-1 0 0,0 0 1 0 0,1 0 0 0 0,-1 0-1 0 0,1 0 1 0 0,-1 0 0 0 0,1 0-1 0 0,-1 0 1 0 0,0 0 0 0 0,1 0-1 0 0,-1 0 1 0 0,1 0 0 0 0,-1 0-1 0 0,1-1 1 0 0,6 0-44 0 0,1 0-1 0 0,13-1 1 0 0,-16 3 16 0 0,0-2 0 0 0,-1 1 0 0 0,1 0 0 0 0,0-1 0 0 0,-1 0 0 0 0,1 0 0 0 0,-1 0 0 0 0,1-1 0 0 0,-1 1 0 0 0,6-4 0 0 0,21-11-205 0 0,-21 12 163 0 0,-1-2 1 0 0,15-8 0 0 0,-9 3 91 0 0,-1 0 0 0 0,-1 0 0 0 0,0-1 0 0 0,-1-1 1 0 0,0 0-1 0 0,-1-1 0 0 0,19-29 0 0 0,12-26 860 0 0,-30 51-536 0 0,-10 14-193 0 0,1 1 1 0 0,-1-1 0 0 0,1 0-1 0 0,-1 1 1 0 0,0-1 0 0 0,-1 0 0 0 0,1-1-1 0 0,-1 1 1 0 0,0 0 0 0 0,0 0-1 0 0,0-1 1 0 0,0-5 0 0 0,0-4 264 0 0,-1 11-274 0 0,1-1 0 0 0,-1 0 0 0 0,0 0 0 0 0,0 0 0 0 0,-1 1 0 0 0,1-1 0 0 0,-1 0 0 0 0,1 0 1 0 0,-1 1-1 0 0,-3-8 0 0 0,2 9-77 0 0,0 0 1 0 0,-1 0 0 0 0,1 0-1 0 0,0 0 1 0 0,-1 0-1 0 0,1 1 1 0 0,-1-1 0 0 0,0 1-1 0 0,-4-2 1 0 0,-13-8 308 0 0,18 10-367 0 0,0 0 0 0 0,-1-1 0 0 0,1 1 0 0 0,0 0 0 0 0,0 0 0 0 0,-1 0 0 0 0,1 1 0 0 0,0-1 0 0 0,-1 1 0 0 0,1-1 0 0 0,-1 1 0 0 0,1 0 0 0 0,-1 0 0 0 0,1 0 0 0 0,-4 0 0 0 0,-3 1 12 0 0,0 1-1 0 0,-17 6 1 0 0,1-1-50 0 0,13-4-101 0 0,0 0 1 0 0,0 0-1 0 0,-18 10 0 0 0,25-11 104 0 0,0 1 0 0 0,0 0 0 0 0,1 0 0 0 0,-1 0 0 0 0,1 0 0 0 0,0 1 0 0 0,0 0 0 0 0,0 0 0 0 0,1 0 0 0 0,-6 9 0 0 0,2-3-88 0 0,1 1 0 0 0,1-1 0 0 0,0 1 0 0 0,0 0-1 0 0,1 0 1 0 0,0 1 0 0 0,1-1 0 0 0,1 1 0 0 0,0 0-1 0 0,0 0 1 0 0,1 0 0 0 0,0 0 0 0 0,1 0 0 0 0,1 0-1 0 0,3 21 1 0 0,-2-20 91 0 0,1-1 1 0 0,0 1-1 0 0,1-1 0 0 0,1 0 0 0 0,-1 0 0 0 0,2-1 1 0 0,0 1-1 0 0,0-1 0 0 0,1 0 0 0 0,0-1 0 0 0,1 0 0 0 0,0 0 1 0 0,11 10-1 0 0,-5-7 8 0 0,-8-7-16 0 0,0-1 1 0 0,0 0-1 0 0,10 6 1 0 0,-5-4-12 0 0,1-1 0 0 0,24 8 0 0 0,-31-13 55 0 0,-1 1 0 0 0,0-1 0 0 0,1-1 1 0 0,-1 1-1 0 0,1-1 0 0 0,0 1 0 0 0,-1-1 0 0 0,1-1 0 0 0,-1 1 0 0 0,1-1 0 0 0,-1 0 0 0 0,6-1 0 0 0,-1-1-13 0 0,7-2 128 0 0,28-13 1 0 0,-39 15-64 0 0,0 0 0 0 0,-1 0 1 0 0,1 0-1 0 0,-1 0 0 0 0,0-1 0 0 0,0 0 1 0 0,0 1-1 0 0,0-1 0 0 0,5-8 1 0 0,17-22 243 0 0,-18 26-159 0 0,-1-1 1 0 0,-1 0-1 0 0,10-15 1 0 0,141-338 360 0 0,-130 287-408 0 0,33-156 0 0 0,-35 49 27 0 0,-20 60 137 0 0,-6 105-139 0 0,-1-1 1 0 0,-5-21-1 0 0,1 4 36 0 0,5 23-16 0 0,-2-1 1 0 0,0 1-1 0 0,0 1 0 0 0,-1-1 0 0 0,0 0 1 0 0,-1 1-1 0 0,0 0 0 0 0,-1 0 0 0 0,0 0 1 0 0,-1 1-1 0 0,0 0 0 0 0,-10-9 0 0 0,17 17-113 0 0,-1 1 0 0 0,0 1-1 0 0,0-1 1 0 0,0 0 0 0 0,-1 0-1 0 0,1 0 1 0 0,0 0-1 0 0,0 1 1 0 0,0-1 0 0 0,0 1-1 0 0,-1-1 1 0 0,1 1-1 0 0,0-1 1 0 0,-1 1 0 0 0,1 0-1 0 0,0-1 1 0 0,-1 1 0 0 0,1 0-1 0 0,0 0 1 0 0,-3 0-1 0 0,1 1 29 0 0,0 0-1 0 0,0 0 1 0 0,0 0-1 0 0,0 0 0 0 0,1 1 1 0 0,-6 3-1 0 0,-13 5 172 0 0,15-8-225 0 0,0 0 0 0 0,1 1 1 0 0,-9 3-1 0 0,13-5-15 0 0,-1 1 0 0 0,0-1 0 0 0,1 0 0 0 0,-1 0 0 0 0,0 1 0 0 0,1-1 0 0 0,0 1 0 0 0,-1 0 0 0 0,1-1 0 0 0,0 1 0 0 0,0 0 0 0 0,0-1 0 0 0,0 1 0 0 0,-1 3 0 0 0,-7 20-245 0 0,5-14 104 0 0,0 0 0 0 0,0 1-1 0 0,1 0 1 0 0,-2 24 0 0 0,3-12 16 0 0,0 3 13 0 0,1 0 0 0 0,3 36 0 0 0,26 195-229 0 0,18 15 88 0 0,-3-17 102 0 0,-37-210 165 0 0,23 212-137 0 0,-29 319 31 0 0,-1-559 90 0 0,-16 175-19 0 0,-1-79 46 0 0,0-39-63 0 0,16-67 97 0 0,-1 0 0 0 0,0 0 1 0 0,0 0-1 0 0,0-1 1 0 0,-1 0-1 0 0,0 0 0 0 0,0 0 1 0 0,-1 0-1 0 0,0 0 1 0 0,0-1-1 0 0,0 0 1 0 0,-1 0-1 0 0,0-1 0 0 0,-13 10 1 0 0,16-13-4 0 0,0 0 0 0 0,0 0 1 0 0,-1-1-1 0 0,1 1 0 0 0,-1-1 1 0 0,0 0-1 0 0,1 0 1 0 0,-1 0-1 0 0,0 0 0 0 0,1-1 1 0 0,-1 1-1 0 0,-5-1 0 0 0,-1-1 57 0 0,0 0-1 0 0,0-1 1 0 0,-14-4-1 0 0,17 3-65 0 0,1 0-1 0 0,-1 0 1 0 0,1-1 0 0 0,0 1-1 0 0,0-2 1 0 0,1 1-1 0 0,-1 0 1 0 0,1-1-1 0 0,-5-6 1 0 0,-9-7 38 0 0,2 3-74 0 0,1-1-1 0 0,1-1 1 0 0,0 0-1 0 0,-23-37 0 0 0,18 21-104 0 0,3-2-1 0 0,-16-39 0 0 0,19 38 77 0 0,1-2-1 0 0,3 1 1 0 0,0-1-1 0 0,3-1 1 0 0,1 0-1 0 0,2 0 1 0 0,1 0-1 0 0,3 0 1 0 0,5-54-1 0 0,-3 77-40 0 0,1 1-1 0 0,1-1 1 0 0,0 1-1 0 0,1 1 0 0 0,1-1 1 0 0,0 0-1 0 0,1 1 0 0 0,1 1 1 0 0,0-1-1 0 0,14-17 1 0 0,-7 12 59 0 0,-9 10 8 0 0,0 1 0 0 0,0 0 0 0 0,0 1 0 0 0,1 0 0 0 0,1 0 1 0 0,-1 0-1 0 0,1 1 0 0 0,0 0 0 0 0,1 0 0 0 0,9-4 0 0 0,83-28-107 0 0,-96 36 83 0 0,1 1 0 0 0,-1 0 0 0 0,0 0 0 0 0,1 1 0 0 0,-1-1 0 0 0,11 2 0 0 0,-8-1 9 0 0,-5 0 15 0 0,0 1-1 0 0,-1-1 0 0 0,1 1 1 0 0,0 0-1 0 0,-1-1 0 0 0,1 2 1 0 0,-1-1-1 0 0,6 3 0 0 0,10 4-43 0 0,1-5-32 0 0,-18-3 95 0 0,1 0-1 0 0,0 1 0 0 0,-1-1 0 0 0,1 0 1 0 0,0 1-1 0 0,-1-1 0 0 0,1 1 0 0 0,0 0 0 0 0,-1 0 1 0 0,1-1-1 0 0,-1 1 0 0 0,1 0 0 0 0,-1 0 0 0 0,0 0 1 0 0,1 0-1 0 0,0 2 0 0 0,-1-3 59 0 0,-1-2 342 0 0,0 7 460 0 0,0-5-742 0 0,-1 0-117 0 0,1 0-1 0 0,0 0 0 0 0,0 0 1 0 0,0 0-1 0 0,0 0 0 0 0,0 0 1 0 0,0 0-1 0 0,0 0 0 0 0,0 0 1 0 0,-1 1-1 0 0,1-1 0 0 0,0 0 0 0 0,0 0 1 0 0,0 0-1 0 0,0 0 0 0 0,0 0 1 0 0,0 0-1 0 0,0 0 0 0 0,0 0 1 0 0,0 0-1 0 0,0 0 0 0 0,0 0 1 0 0,0 1-1 0 0,0-1 0 0 0,0 0 1 0 0,0 0-1 0 0,0 0 0 0 0,-1 0 0 0 0,1 0 1 0 0,0 0-1 0 0,0 0 0 0 0,0 1 1 0 0,0-1-1 0 0,0 0 0 0 0,0 0 1 0 0,1 0-1 0 0,-1 0 0 0 0,0 0 1 0 0,0 0-1 0 0,0 0 0 0 0,0 0 0 0 0,0 1 1 0 0,0-1-1 0 0,0 0 0 0 0,-2 4-130 0 0,2-1 4 0 0,0 0 0 0 0,1 0-1 0 0,-1 0 1 0 0,0 0-1 0 0,1 0 1 0 0,0 0 0 0 0,-1 0-1 0 0,1 0 1 0 0,2 3 0 0 0,4 22-57 0 0,-5-21 120 0 0,0 1 0 0 0,0 0 0 0 0,1-1 0 0 0,0 1-1 0 0,5 7 1 0 0,8 21-203 0 0,-14-32 192 0 0,0 1 0 0 0,1-1 0 0 0,-1 1 0 0 0,1-1 0 0 0,0 0-1 0 0,7 8 1 0 0,8 13-317 0 0,-15-21 292 0 0,-1 0 1 0 0,1 0 0 0 0,0 0 0 0 0,-1-1-1 0 0,2 1 1 0 0,-1-1 0 0 0,0 0 0 0 0,1 0-1 0 0,-1 0 1 0 0,1 0 0 0 0,0-1 0 0 0,0 1-1 0 0,0-1 1 0 0,7 2 0 0 0,-6-2-12 0 0,1 0-1 0 0,-1-1 1 0 0,1 0 0 0 0,0 0 0 0 0,0-1-1 0 0,0 0 1 0 0,-1 0 0 0 0,1 0-1 0 0,0 0 1 0 0,8-3 0 0 0,-3 1 90 0 0,-1-1-1 0 0,1-1 1 0 0,-1 0 0 0 0,0 0 0 0 0,-1-1 0 0 0,1 0-1 0 0,-1-1 1 0 0,0 0 0 0 0,0 0 0 0 0,0-1 0 0 0,-1-1-1 0 0,8-8 1 0 0,-2 1 220 0 0,-1-2 1 0 0,0 0-1 0 0,-1 0 0 0 0,18-36 0 0 0,-12 19 99 0 0,-14 29-232 0 0,0-1 0 0 0,-1 0 0 0 0,0-1 0 0 0,0 1-1 0 0,0-1 1 0 0,-1 1 0 0 0,0-1 0 0 0,0 0 0 0 0,0-8 0 0 0,4-25 449 0 0,-4 33-354 0 0,-1 0 1 0 0,1 0-1 0 0,-2 0 0 0 0,1 0 1 0 0,-1 0-1 0 0,0 0 0 0 0,0 0 1 0 0,-1 0-1 0 0,0 0 0 0 0,-3-11 1 0 0,1 10 57 0 0,-1 0 0 0 0,0 0 1 0 0,-1 0-1 0 0,1 0 1 0 0,-1 1-1 0 0,-1 0 1 0 0,1 0-1 0 0,-1 0 1 0 0,-1 1-1 0 0,1 0 1 0 0,-1 0-1 0 0,0 1 0 0 0,-11-7 1 0 0,8 6-164 0 0,0 1 0 0 0,0 1 0 0 0,0-1-1 0 0,-1 2 1 0 0,0 0 0 0 0,1 0 0 0 0,-1 0 0 0 0,0 2 0 0 0,0-1 0 0 0,-16 1 0 0 0,0 1 103 0 0,-43 7-1 0 0,58-5-206 0 0,0 0-1 0 0,0 1 1 0 0,0 0-1 0 0,0 1 1 0 0,-21 11-1 0 0,17-5-125 0 0,1 0 0 0 0,-19 16 0 0 0,30-22 86 0 0,0-1 0 0 0,1 1-1 0 0,-1 0 1 0 0,1 0 0 0 0,0 0 0 0 0,0 1 0 0 0,1-1-1 0 0,-1 1 1 0 0,1 0 0 0 0,-3 8 0 0 0,1 0-375 0 0,1 1 0 0 0,-3 24 0 0 0,6-34 380 0 0,1 1 0 0 0,-1 0-1 0 0,1 0 1 0 0,0-1 0 0 0,0 1-1 0 0,0 0 1 0 0,1-1 0 0 0,2 7-1 0 0,1 4-141 0 0,-2-7 146 0 0,1 0 1 0 0,-1 0-1 0 0,1-1 1 0 0,0 1-1 0 0,1-1 1 0 0,0 0-1 0 0,0 0 1 0 0,1 0-1 0 0,-1-1 1 0 0,1 0-1 0 0,1 0 1 0 0,-1 0-1 0 0,1-1 1 0 0,0 0-1 0 0,0-1 1 0 0,1 1-1 0 0,-1-1 1 0 0,1 0-1 0 0,0-1 1 0 0,0 0-1 0 0,0 0 1 0 0,1-1-1 0 0,-1 0 1 0 0,1-1-1 0 0,-1 0 1 0 0,1 0 0 0 0,-1 0-1 0 0,1-1 1 0 0,-1-1-1 0 0,11 0 0 0 0,3-3 100 0 0,39-12-1 0 0,-50 12 51 0 0,-1 0 0 0 0,0 0 0 0 0,0-1 0 0 0,-1-1 0 0 0,16-11 0 0 0,-7 3 212 0 0,0-1-1 0 0,22-24 0 0 0,-24 20 17 0 0,-8 11-51 0 0,0-1 0 0 0,0-1 0 0 0,-1 1 0 0 0,0-1 0 0 0,10-20 0 0 0,-14 24 84 0 0,0 0 0 0 0,-1 0 0 0 0,0 0 0 0 0,0 0 0 0 0,-1 0 0 0 0,0 0 0 0 0,1-12 0 0 0,-4 9 691 0 0,-1 4-756 0 0,3-1 87 0 0,1 6-351 0 0,-1 0 0 0 0,0-1-1 0 0,0 1 1 0 0,0 0 0 0 0,0 0-1 0 0,0 0 1 0 0,0 0 0 0 0,0-1-1 0 0,0 1 1 0 0,0 0 0 0 0,0 0-1 0 0,0 0 1 0 0,0-1 0 0 0,0 1-1 0 0,0 0 1 0 0,0 0 0 0 0,0 0-1 0 0,0-1 1 0 0,0 1 0 0 0,0 0-1 0 0,0 0 1 0 0,0 0 0 0 0,0-1-1 0 0,0 1 1 0 0,0 0 0 0 0,0 0-1 0 0,0 0 1 0 0,0-1 0 0 0,0 1-1 0 0,-1 0 1 0 0,1 0 0 0 0,0 0-1 0 0,0 0 1 0 0,0 0 0 0 0,0-1-1 0 0,-1 1 1 0 0,3 4-202 0 0,-1 1 0 0 0,0-1-1 0 0,0 0 1 0 0,-1 1 0 0 0,1-1 0 0 0,-1 7 0 0 0,1-6 68 0 0,0 1 1 0 0,0-1-1 0 0,0 1 0 0 0,1-1 1 0 0,0 0-1 0 0,0 0 1 0 0,1 0-1 0 0,-1 0 1 0 0,1 0-1 0 0,4 5 1 0 0,9 21 20 0 0,4 21-76 0 0,6 16-329 0 0,-13-39 226 0 0,-7-13 99 0 0,13 23 1 0 0,-12-25 99 0 0,0 0 0 0 0,-1 1 0 0 0,6 23 0 0 0,-3-11 111 0 0,-7-21 23 0 0,-1-9 478 0 0,-1-3-132 0 0,-1 0-1 0 0,0 0 1 0 0,0 0-1 0 0,0 0 0 0 0,-1 0 1 0 0,0 0-1 0 0,-4-9 1 0 0,3 9-363 0 0,1 0 0 0 0,-1-1 0 0 0,-2-11 0 0 0,-6-15 44 0 0,-2 4-52 0 0,2 0-1 0 0,-11-50 1 0 0,13 47-51 0 0,1-1 5 0 0,1 0 0 0 0,1 0-1 0 0,3 0 1 0 0,0 0-1 0 0,3-39 1 0 0,0 53-81 0 0,1-1 1 0 0,1 0 0 0 0,1 1-1 0 0,1-1 1 0 0,1 1-1 0 0,8-22 1 0 0,-9 31 5 0 0,0 0 1 0 0,1 1 0 0 0,0-1-1 0 0,1 1 1 0 0,7-9-1 0 0,-11 15 8 0 0,1 0 0 0 0,-1 1 0 0 0,1-1 1 0 0,0 1-1 0 0,0 0 0 0 0,0 0 0 0 0,0 0 0 0 0,0 0 0 0 0,0 0 0 0 0,1 0 0 0 0,-1 1 0 0 0,0 0 0 0 0,1 0 1 0 0,-1 0-1 0 0,1 0 0 0 0,0 0 0 0 0,-1 1 0 0 0,7-1 0 0 0,-3 2-31 0 0,-1 0-1 0 0,0 0 1 0 0,0 1-1 0 0,0-1 0 0 0,0 1 1 0 0,0 1-1 0 0,0-1 1 0 0,0 1-1 0 0,-1 0 1 0 0,8 5-1 0 0,12 6-244 0 0,-9-4 114 0 0,0 1-1 0 0,0 0 1 0 0,-2 0 0 0 0,20 20-1 0 0,-14-12-350 0 0,24 16 0 0 0,56 49-1208 0 0,-97-81 1758 0 0,145 120-1656 0 0,-141-119 1691 0 0,0 0-1 0 0,0-1 0 0 0,0 1 0 0 0,0-1 0 0 0,1-1 1 0 0,-1 1-1 0 0,1-1 0 0 0,0-1 0 0 0,0 1 0 0 0,0-1 1 0 0,-1-1-1 0 0,13 0 0 0 0,-15 0 48 0 0,0 0-1 0 0,1-1 1 0 0,-1 0-1 0 0,0 0 1 0 0,0 0-1 0 0,0-1 1 0 0,0 0 0 0 0,0 0-1 0 0,0 0 1 0 0,0-1-1 0 0,5-3 1 0 0,-5 3 49 0 0,-3 2-22 0 0,0 0-1 0 0,1 0 1 0 0,-1-1-1 0 0,0 1 1 0 0,0-1 0 0 0,0 1-1 0 0,0-1 1 0 0,0 0-1 0 0,0 0 1 0 0,-1 0 0 0 0,1 0-1 0 0,0 0 1 0 0,-1 0 0 0 0,0 0-1 0 0,1 0 1 0 0,0-3-1 0 0,0-6 258 0 0,0 0-1 0 0,0 0 0 0 0,-1 0 1 0 0,-1-1-1 0 0,0 1 0 0 0,0 0 1 0 0,-1 0-1 0 0,-2-12 0 0 0,1 11-143 0 0,-1 1 0 0 0,1 0 0 0 0,-2-1 0 0 0,0 1 1 0 0,0 1-1 0 0,-1-1 0 0 0,0 1 0 0 0,0-1 0 0 0,-2 1 0 0 0,1 1 0 0 0,-1-1 0 0 0,-15-15 0 0 0,12 15 153 0 0,4 4-191 0 0,1 1 1 0 0,-1 0-1 0 0,-8-7 1 0 0,8 8-5 0 0,0 0 0 0 0,-1 1 1 0 0,1-1-1 0 0,-1 1 0 0 0,0 1 1 0 0,-13-5-1 0 0,18 7-113 0 0,1 0 0 0 0,0 0 1 0 0,-1 0-1 0 0,1 0 0 0 0,0 0 1 0 0,-1 1-1 0 0,1-1 0 0 0,0 0 1 0 0,-1 1-1 0 0,1-1 0 0 0,0 1 0 0 0,-2 0 1 0 0,-12 3 217 0 0,13-4-186 0 0,0 1-1 0 0,0-1 1 0 0,0 1-1 0 0,0-1 1 0 0,0 1 0 0 0,0 0-1 0 0,1 0 1 0 0,-1 0-1 0 0,0 0 1 0 0,0 0 0 0 0,0 0-1 0 0,1 0 1 0 0,-3 3-1 0 0,-5 3-19 0 0,-24 15-115 0 0,30-19 40 0 0,0 0 0 0 0,0 1 0 0 0,0-1 0 0 0,1 1 0 0 0,0-1 0 0 0,0 1 0 0 0,0 0 0 0 0,0 0 0 0 0,0 0 0 0 0,1 0 0 0 0,-2 5 0 0 0,-5 14-233 0 0,4-12 209 0 0,0 0 0 0 0,1 0-1 0 0,1 1 1 0 0,-2 12 0 0 0,-1 10 69 0 0,-2 8 36 0 0,1-1-1 0 0,3 1 1 0 0,4 73 0 0 0,7-22-114 0 0,-5-79 47 0 0,0 1 0 0 0,1-1 0 0 0,0 0 0 0 0,8 17 0 0 0,-6-20-48 0 0,-1 0-1 0 0,1-1 1 0 0,0 0 0 0 0,1 0-1 0 0,10 10 1 0 0,-12-15-54 0 0,-1 0-1 0 0,2 0 1 0 0,-1-1-1 0 0,0 0 1 0 0,1 0 0 0 0,0 0-1 0 0,0-1 1 0 0,0 0-1 0 0,0 0 1 0 0,10 2-1 0 0,-2 0-368 0 0,0-2 0 0 0,0 0 0 0 0,0-1 0 0 0,0 0 0 0 0,0-1 0 0 0,1-1-1 0 0,-1 0 1 0 0,1-1 0 0 0,-1 0 0 0 0,0-1 0 0 0,0-1 0 0 0,0 0 0 0 0,0-1-1 0 0,0-1 1 0 0,-1 0 0 0 0,0-1 0 0 0,13-7 0 0 0,4-6-927 0 0,2-2-121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59.274"/>
    </inkml:context>
    <inkml:brush xml:id="br0">
      <inkml:brushProperty name="width" value="0.1" units="cm"/>
      <inkml:brushProperty name="height" value="0.1" units="cm"/>
      <inkml:brushProperty name="color" value="#E71224"/>
    </inkml:brush>
  </inkml:definitions>
  <inkml:trace contextRef="#ctx0" brushRef="#br0">6 166 1880 0 0,'-3'-3'2575'0'0,"3"3"-2542"0"0,0-1 1 0 0,0 1-1 0 0,0 0 1 0 0,0 0-1 0 0,0 0 1 0 0,-1 0-1 0 0,1 0 0 0 0,0 0 1 0 0,0 0-1 0 0,0 0 1 0 0,0 0-1 0 0,0 0 1 0 0,0-1-1 0 0,-1 1 1 0 0,1 0-1 0 0,0 0 0 0 0,0 0 1 0 0,0 0-1 0 0,0 0 1 0 0,0-1-1 0 0,0 1 1 0 0,0 0-1 0 0,0 0 1 0 0,0 0-1 0 0,0 0 0 0 0,0 0 1 0 0,0-1-1 0 0,0 1 1 0 0,0 0-1 0 0,0 0 1 0 0,0 0-1 0 0,0 0 1 0 0,0-1-1 0 0,0 1 1 0 0,0 0-1 0 0,0 0 0 0 0,0 0 1 0 0,0 0-1 0 0,0-1 1 0 0,0 1-1 0 0,0 0 1 0 0,0 0-1 0 0,0 0 1 0 0,0 0-1 0 0,1 0 0 0 0,-1 0 1 0 0,0-1-1 0 0,0 1 1 0 0,0 0-1 0 0,0 0 1 0 0,0 0-1 0 0,0 0 1 0 0,0 0-1 0 0,1 0 0 0 0,-1 0 1 0 0,0 0-1 0 0,0-1 59 0 0,1 1 0 0 0,-1-1-1 0 0,0 1 1 0 0,0 0 0 0 0,0-1-1 0 0,1 1 1 0 0,-1-1 0 0 0,0 1-1 0 0,0 0 1 0 0,4-16 6575 0 0,-4 16-6607 0 0,5 4 1937 0 0,-5-4-1960 0 0,0 0-1 0 0,-1 1 1 0 0,1-1 0 0 0,0 1 0 0 0,0-1-1 0 0,0 1 1 0 0,0-1 0 0 0,0 1-1 0 0,-1-1 1 0 0,1 1 0 0 0,0-1-1 0 0,0 1 1 0 0,0-1 0 0 0,0 1-1 0 0,1-1 1 0 0,-1 1 0 0 0,0-1-1 0 0,0 1 1 0 0,0-1 0 0 0,0 1-1 0 0,0-1 1 0 0,1 0 0 0 0,-1 1-1 0 0,0 0 1 0 0,1 2-80 0 0,10 17-353 0 0,-10-17 362 0 0,1 1 0 0 0,0-1 1 0 0,-1 0-1 0 0,2 0 1 0 0,-1 1-1 0 0,0-1 1 0 0,4 4-1 0 0,5 6 22 0 0,25 42-137 0 0,-2 2 0 0 0,-2 1-1 0 0,26 69 1 0 0,-29-57-204 0 0,37 104-341 0 0,11 101-43 0 0,-64-214 649 0 0,-2 1 1 0 0,5 88 0 0 0,-15-134 123 0 0,0 1 0 0 0,-1 0 0 0 0,-1 0 0 0 0,0 0-1 0 0,-2-1 1 0 0,-5 23 0 0 0,8-37 16 0 0,-1 0 0 0 0,0 0 1 0 0,0 0-1 0 0,0 0 0 0 0,-1 1 0 0 0,1-2 0 0 0,0 1 1 0 0,-1 0-1 0 0,1 0 0 0 0,-1 0 0 0 0,-2 1 1 0 0,0 1 121 0 0,4-3-32 0 0,-12-5 951 0 0,-6-10-418 0 0,14 12-626 0 0,0-1 0 0 0,1 1 0 0 0,-1-1 0 0 0,1 0 0 0 0,-4-4 0 0 0,-8-14 237 0 0,11 15-194 0 0,0 0 1 0 0,-1 0 0 0 0,1 1-1 0 0,-10-9 1 0 0,-3-3 12 0 0,0 0-1 0 0,1-1 1 0 0,1 0 0 0 0,1-2 0 0 0,-21-37-1 0 0,17 22-6 0 0,1-1-1 0 0,3-1 0 0 0,0 0 1 0 0,-13-63-1 0 0,14 36-85 0 0,-7-90 0 0 0,18 108-100 0 0,6-57 1 0 0,-3 76 79 0 0,2 0-82 0 0,0 0 0 0 0,13-45-1 0 0,22-51-311 0 0,-30 99 344 0 0,3-2-89 0 0,1 1 0 0 0,2 0 0 0 0,0 1 0 0 0,27-36-1 0 0,-24 38 41 0 0,1 1-1 0 0,1 1 1 0 0,1 1-1 0 0,24-19 1 0 0,-35 32 35 0 0,1 1 0 0 0,-1 0-1 0 0,1 1 1 0 0,0-1 0 0 0,0 2 0 0 0,1 0 0 0 0,-1 0 0 0 0,1 1 0 0 0,0 0-1 0 0,13-1 1 0 0,-15 3 14 0 0,-1 1-1 0 0,1-1 1 0 0,-1 1-1 0 0,0 1 1 0 0,1 0-1 0 0,11 4 1 0 0,7 1-285 0 0,-21-5 261 0 0,0 0 0 0 0,0 0 0 0 0,-1 1-1 0 0,1-1 1 0 0,-1 1 0 0 0,0 1 0 0 0,8 5 0 0 0,-3-1-78 0 0,0 1 0 0 0,13 15 0 0 0,-17-16 144 0 0,0 0 0 0 0,-1 0 1 0 0,0 0-1 0 0,-1 1 0 0 0,0 0 0 0 0,0-1 1 0 0,0 2-1 0 0,-1-1 0 0 0,-1 0 1 0 0,2 13-1 0 0,-1-8 129 0 0,-2 1 0 0 0,0 0 0 0 0,-1 0 0 0 0,0 0 0 0 0,-6 29 0 0 0,4-35 46 0 0,-1 1-1 0 0,0-1 1 0 0,-8 16-1 0 0,0-2 79 0 0,2-4-63 0 0,-1 0-1 0 0,-1-2 1 0 0,0 1-1 0 0,-2-1 1 0 0,-14 16-1 0 0,17-18-186 0 0,8-12 24 0 0,1 0 0 0 0,-1 0 0 0 0,0-1 0 0 0,0 1 0 0 0,0-1 0 0 0,0 0 0 0 0,-3 3 0 0 0,2-2-25 0 0,0 0-1 0 0,0 0 1 0 0,0 0-1 0 0,-3 6 1 0 0,-8 7-226 0 0,13-14 168 0 0,0-1 1 0 0,-1 0-1 0 0,1 0 0 0 0,-1 0 0 0 0,1 0 1 0 0,-1 0-1 0 0,0 0 0 0 0,1-1 1 0 0,-1 1-1 0 0,0 0 0 0 0,0-1 0 0 0,1 1 1 0 0,-4-1-1 0 0,4 0 437 0 0,32-41-15728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6:59.744"/>
    </inkml:context>
    <inkml:brush xml:id="br0">
      <inkml:brushProperty name="width" value="0.1" units="cm"/>
      <inkml:brushProperty name="height" value="0.1" units="cm"/>
      <inkml:brushProperty name="color" value="#E71224"/>
    </inkml:brush>
  </inkml:definitions>
  <inkml:trace contextRef="#ctx0" brushRef="#br0">12 254 8458 0 0,'-9'12'6296'0'0,"9"-10"-6241"0"0,-1 0 0 0 0,1 0 0 0 0,-1 0 1 0 0,1 0-1 0 0,0 0 0 0 0,0 0 1 0 0,0 4-1 0 0,0-5 72 0 0,8 32 36 0 0,-2-8-360 0 0,1 1 0 0 0,1-1 0 0 0,2 0 0 0 0,0-1 0 0 0,18 30 0 0 0,-24-47 73 0 0,1 0 0 0 0,0-1 0 0 0,0 0 1 0 0,1 0-1 0 0,-1 0 0 0 0,10 7 0 0 0,40 26-1069 0 0,-50-36 1085 0 0,0 1-1 0 0,0-2 1 0 0,0 1-1 0 0,1-1 1 0 0,-1 1 0 0 0,1-2-1 0 0,0 1 1 0 0,0-1-1 0 0,0 1 1 0 0,0-2 0 0 0,0 1-1 0 0,0-1 1 0 0,0 1-1 0 0,0-2 1 0 0,0 1 0 0 0,0-1-1 0 0,-1 0 1 0 0,12-3-1 0 0,-4 0 6 0 0,-1-1-1 0 0,0-1 0 0 0,1 0 1 0 0,-2-1-1 0 0,1 0 1 0 0,-1-1-1 0 0,11-10 0 0 0,-12 10 65 0 0,0 0 0 0 0,-1 0 0 0 0,0-1 0 0 0,0 0 0 0 0,-1-1 0 0 0,0 0-1 0 0,-1 0 1 0 0,8-16 0 0 0,3-7-13 0 0,-11 21 53 0 0,-1 0 0 0 0,0 0 0 0 0,0 0 0 0 0,-2 0 0 0 0,6-21 0 0 0,-5 6 175 0 0,2-42-1 0 0,-7 57 72 0 0,0 0 0 0 0,0 0-1 0 0,-2 0 1 0 0,1 0-1 0 0,-2 0 1 0 0,-3-12-1 0 0,0 7 611 0 0,-1 1 0 0 0,-9-17-1 0 0,9 23-291 0 0,0 0 0 0 0,0 1 0 0 0,-1-1 0 0 0,-10-8 0 0 0,17 17-534 0 0,1 1 0 0 0,-1-1-1 0 0,1 1 1 0 0,-1-1 0 0 0,1 1 0 0 0,-1-1 0 0 0,0 1 0 0 0,1 0 0 0 0,-1-1 0 0 0,0 1 0 0 0,0 0-1 0 0,1-1 1 0 0,-1 1 0 0 0,0 0 0 0 0,0 0 0 0 0,1 0 0 0 0,-1-1 0 0 0,0 1 0 0 0,0 0 0 0 0,1 0-1 0 0,-1 0 1 0 0,0 0 0 0 0,0 1 0 0 0,1-1 0 0 0,-1 0 0 0 0,-1 0 0 0 0,0 1 25 0 0,0 0 1 0 0,0 1 0 0 0,0-1-1 0 0,0 0 1 0 0,0 1 0 0 0,0-1-1 0 0,-2 4 1 0 0,2 6-78 0 0,1 2-469 0 0,0-7 219 0 0,1 0 1 0 0,0 0-1 0 0,0 0 0 0 0,0 0 1 0 0,1-1-1 0 0,2 10 0 0 0,-2-7 140 0 0,9 58-330 0 0,39 216 235 0 0,-38-230 240 0 0,-3-11-778 0 0,14 43 0 0 0,-18-72 68 0 0,0-1 0 0 0,1 0 0 0 0,0-1 0 0 0,1 1 0 0 0,0-1-1 0 0,0 0 1 0 0,1 0 0 0 0,13 13 0 0 0,-18-21 363 0 0,0 1 0 0 0,1-1 0 0 0,-1 0 0 0 0,1 0 0 0 0,-1 0 0 0 0,1-1 0 0 0,0 1 0 0 0,0-1 0 0 0,5 3 0 0 0,-6-4 181 0 0,0 1 1 0 0,0-1 0 0 0,0 0-1 0 0,0 0 1 0 0,0 0 0 0 0,0 0-1 0 0,0 0 1 0 0,0 0 0 0 0,-1-1-1 0 0,1 1 1 0 0,0-1 0 0 0,0 1-1 0 0,0-1 1 0 0,0 0 0 0 0,-1 1-1 0 0,1-1 1 0 0,3-2 0 0 0,5-5-500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0.075"/>
    </inkml:context>
    <inkml:brush xml:id="br0">
      <inkml:brushProperty name="width" value="0.1" units="cm"/>
      <inkml:brushProperty name="height" value="0.1" units="cm"/>
      <inkml:brushProperty name="color" value="#E71224"/>
    </inkml:brush>
  </inkml:definitions>
  <inkml:trace contextRef="#ctx0" brushRef="#br0">39 180 5945 0 0,'-16'13'5377'0'0,"15"-12"-5322"0"0,-1-1 0 0 0,1 1 0 0 0,-1 0 0 0 0,1 0 1 0 0,0 1-1 0 0,-1-1 0 0 0,1 0 0 0 0,0 0 0 0 0,0 0 1 0 0,0 1-1 0 0,0-1 0 0 0,0 1 0 0 0,0-1 0 0 0,0 1 0 0 0,0-1 1 0 0,1 1-1 0 0,-1-1 0 0 0,1 1 0 0 0,-1 0 0 0 0,1-1 1 0 0,0 1-1 0 0,-1 0 0 0 0,1 0 0 0 0,0 1 0 0 0,0 11 0 0 0,0 0 0 0 0,0 0 0 0 0,2 0 0 0 0,0 0 0 0 0,0 0 0 0 0,2 0 0 0 0,-1-1 0 0 0,9 18 0 0 0,-4-11-157 0 0,0-1-1 0 0,2-1 1 0 0,0 0-1 0 0,2 0 1 0 0,0-1-1 0 0,17 20 1 0 0,-2 0-86 0 0,-27-36 190 0 0,0-1 1 0 0,0 0 0 0 0,0 0 0 0 0,0 0 0 0 0,0 0 0 0 0,0 0 0 0 0,0 0 0 0 0,0 0-1 0 0,0 0 1 0 0,0 0 0 0 0,1 0 0 0 0,-1 0 0 0 0,0 1 0 0 0,0-1 0 0 0,0 0-1 0 0,0 0 1 0 0,0 0 0 0 0,0 0 0 0 0,0 0 0 0 0,0 0 0 0 0,0 0 0 0 0,0 0-1 0 0,0 0 1 0 0,0 0 0 0 0,1 0 0 0 0,-1 0 0 0 0,0 0 0 0 0,0 0 0 0 0,0 0-1 0 0,0 0 1 0 0,0 0 0 0 0,0 0 0 0 0,0 0 0 0 0,0 0 0 0 0,0 0 0 0 0,1 0-1 0 0,-1 0 1 0 0,0 0 0 0 0,0 0 0 0 0,0 0 0 0 0,0 0 0 0 0,0 0 0 0 0,0 0-1 0 0,0 0 1 0 0,0 0 0 0 0,0 0 0 0 0,0 0 0 0 0,0 0 0 0 0,1 0 0 0 0,-1 0-1 0 0,0-1 1 0 0,0 1 0 0 0,0 0 0 0 0,0 0 0 0 0,0 0 0 0 0,0 0 0 0 0,0 0-1 0 0,0 0 1 0 0,0 0 0 0 0,0-8 314 0 0,2-1 119 0 0,-2-12 211 0 0,-1 11-452 0 0,2-8-18 0 0,0 5-43 0 0,2-25 0 0 0,-2 8-138 0 0,2 6-177 0 0,1 1 0 0 0,1-1 1 0 0,1 1-1 0 0,1 0 0 0 0,0 1 1 0 0,2 0-1 0 0,18-33 0 0 0,-14 32-1490 0 0,1 0-1 0 0,20-26 1 0 0,-24 38 653 0 0,0 0 1 0 0,0 1-1 0 0,1 0 1 0 0,0 0-1 0 0,21-13 0 0 0,1 8-593 0 0,-20 10 1334 0 0,-7 2 241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0.245"/>
    </inkml:context>
    <inkml:brush xml:id="br0">
      <inkml:brushProperty name="width" value="0.1" units="cm"/>
      <inkml:brushProperty name="height" value="0.1" units="cm"/>
      <inkml:brushProperty name="color" value="#E71224"/>
    </inkml:brush>
  </inkml:definitions>
  <inkml:trace contextRef="#ctx0" brushRef="#br0">1 0 144 0 0,'1'19'1103'0'0,"1"0"0"0"0,0 0 0 0 0,2 0 0 0 0,9 28 0 0 0,-8-21 438 0 0,0 0 1 0 0,1 43 0 0 0,-4-35-670 0 0,-1 16 114 0 0,-1-34-752 0 0,0 0 1 0 0,5 27-1 0 0,-1-6-203 0 0,-3-27-55 0 0,0 0-1 0 0,4 17 1 0 0,-2-4-152 0 0,0 1-942 0 0,-3-19 812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1.147"/>
    </inkml:context>
    <inkml:brush xml:id="br0">
      <inkml:brushProperty name="width" value="0.1" units="cm"/>
      <inkml:brushProperty name="height" value="0.1" units="cm"/>
      <inkml:brushProperty name="color" value="#E71224"/>
    </inkml:brush>
  </inkml:definitions>
  <inkml:trace contextRef="#ctx0" brushRef="#br0">168 398 9354 0 0,'0'3'4311'0'0,"2"2"-3569"0"0,-1-6-770 0 0,0 1-1 0 0,0-1 1 0 0,0 1-1 0 0,0 0 1 0 0,0-1-1 0 0,1 1 1 0 0,-1 0-1 0 0,0 0 1 0 0,0 0-1 0 0,0 0 1 0 0,0 0-1 0 0,0 0 1 0 0,2 0-1 0 0,8 1-267 0 0,13 3-47 0 0,-21-3 271 0 0,0-1 0 0 0,0 1 1 0 0,0 0-1 0 0,0-1 0 0 0,0 1 1 0 0,0-1-1 0 0,0 0 1 0 0,0 0-1 0 0,0 0 0 0 0,0-1 1 0 0,0 1-1 0 0,4-2 0 0 0,-5 1-29 0 0,0 1 0 0 0,1-1 0 0 0,-1 1 0 0 0,0 0 0 0 0,0 0 0 0 0,0 0 0 0 0,0 0 0 0 0,3 0 0 0 0,13 0-501 0 0,-7-2 428 0 0,-1 0-106 0 0,1 0 0 0 0,11-4 1 0 0,-7 1 164 0 0,0-2 0 0 0,0 0 0 0 0,-1-1 0 0 0,17-11 0 0 0,-12 7 116 0 0,-8 5 27 0 0,1-1-1 0 0,-1 0 0 0 0,11-11 1 0 0,18-17 83 0 0,-28 25 9 0 0,0 1 1 0 0,0-1-1 0 0,-1-1 1 0 0,16-23-1 0 0,23-35 1240 0 0,-44 61-1077 0 0,-6 8-185 0 0,1 0 0 0 0,0 0 0 0 0,0 0 0 0 0,-1 0 1 0 0,1-1-1 0 0,-1 1 0 0 0,1 0 0 0 0,-1 0 0 0 0,1 0 0 0 0,-1-1 0 0 0,0 1 0 0 0,0 0 0 0 0,1 0 1 0 0,-1-1-1 0 0,0 1 0 0 0,0 0 0 0 0,0-1 0 0 0,0 1 0 0 0,0 0 0 0 0,-1 0 0 0 0,1-1 1 0 0,-1-1-1 0 0,0-3 631 0 0,0 4-583 0 0,1 1-1 0 0,0-1 1 0 0,-1 1-1 0 0,1-1 1 0 0,-1 0-1 0 0,1 1 1 0 0,-1-1-1 0 0,0 1 1 0 0,1-1-1 0 0,-1 1 1 0 0,0-1-1 0 0,0 1 1 0 0,0 0-1 0 0,0-1 1 0 0,0 1-1 0 0,-1 0 1 0 0,1 0-1 0 0,-3-2 1 0 0,-5-3 259 0 0,5 3-335 0 0,0 0-1 0 0,0 0 0 0 0,0 1 1 0 0,0 0-1 0 0,0 0 0 0 0,-1 0 1 0 0,1 0-1 0 0,-1 1 0 0 0,1-1 1 0 0,-1 1-1 0 0,-5 0 0 0 0,-118-4 489 0 0,126 5-576 0 0,-37 0-39 0 0,29 1 63 0 0,0-1 0 0 0,-1 2 0 0 0,-15 3 0 0 0,-48 25-395 0 0,66-27 331 0 0,0 1 1 0 0,1 0 0 0 0,-1 0 0 0 0,1 1-1 0 0,0 0 1 0 0,0 0 0 0 0,0 1-1 0 0,1 0 1 0 0,0 0 0 0 0,0 0 0 0 0,1 1-1 0 0,-8 10 1 0 0,5-4-86 0 0,1 0 0 0 0,0 1-1 0 0,0 0 1 0 0,2 0 0 0 0,0 0 0 0 0,-5 19 0 0 0,2 0-21 0 0,2 1 0 0 0,-4 49 0 0 0,8-40 63 0 0,2 1 0 0 0,2 0-1 0 0,14 73 1 0 0,65 216-1524 0 0,-53-229 1059 0 0,-9-20-134 0 0,8 94-1 0 0,-24-161 526 0 0,-2 0 0 0 0,0 0 1 0 0,-1 1-1 0 0,-1-1 0 0 0,-5 33 0 0 0,2-40 16 0 0,0 5-160 0 0,4-15 294 0 0,0 0 0 0 0,0 1 0 0 0,0-1 0 0 0,0 0 0 0 0,0 1 0 0 0,0-1 0 0 0,0 0 0 0 0,0 0 0 0 0,0 1 0 0 0,0-1 1 0 0,0 0-1 0 0,-1 1 0 0 0,1-1 0 0 0,0 0 0 0 0,0 0 0 0 0,0 1 0 0 0,0-1 0 0 0,0 0 0 0 0,0 0 0 0 0,-1 1 0 0 0,1-1 0 0 0,0 0 0 0 0,0 0 0 0 0,0 0 1 0 0,-1 1-1 0 0,1-1 0 0 0,0 0 0 0 0,0 0 0 0 0,0 0 0 0 0,-1 0 0 0 0,1 0 0 0 0,0 1 0 0 0,-1-1 0 0 0,1 0 0 0 0,0 0 0 0 0,0 0 0 0 0,-1 0 1 0 0,1 0-1 0 0,0 0 0 0 0,0 0 0 0 0,-1 0 0 0 0,1 0 0 0 0,0 0 0 0 0,-1 0 0 0 0,1 0 0 0 0,0 0 0 0 0,0 0 0 0 0,-1 0 0 0 0,1 0 0 0 0,0 0 0 0 0,-1-1 1 0 0,1 1-1 0 0,0 0 0 0 0,-2-1-78 0 0,1 1 0 0 0,0-1-1 0 0,-1 0 1 0 0,1 0 0 0 0,0 0 0 0 0,0 0 0 0 0,0 0 0 0 0,0 0 0 0 0,0 0 0 0 0,0 0 0 0 0,-1-2 0 0 0,-15-25 93 0 0,-50-81-142 0 0,20 29 636 0 0,25 39-50 0 0,-24-58-1 0 0,39 83-320 0 0,-21-64 151 0 0,12 28-82 0 0,-6-31-7 0 0,20 71-152 0 0,0-8 20 0 0,2 15-73 0 0,-1-1 0 0 0,1 0 0 0 0,-4-10 0 0 0,3 11-53 0 0,1 5 79 0 0,0 0 1 0 0,0 0-1 0 0,0 0 1 0 0,0 0-1 0 0,1 0 1 0 0,-1 0-1 0 0,0 0 1 0 0,0 0-1 0 0,0 0 1 0 0,0 0 0 0 0,0 0-1 0 0,0 1 1 0 0,0-1-1 0 0,0 0 1 0 0,0 0-1 0 0,0 0 1 0 0,0 0-1 0 0,0 0 1 0 0,0 0-1 0 0,0 0 1 0 0,0 0 0 0 0,1 0-1 0 0,-1 0 1 0 0,0 0-1 0 0,0 0 1 0 0,0 0-1 0 0,0 0 1 0 0,0 0-1 0 0,0 0 1 0 0,0 0 0 0 0,0 0-1 0 0,0 0 1 0 0,0 0-1 0 0,1 0 1 0 0,-1 0-1 0 0,0 0 1 0 0,0 0-1 0 0,0 0 1 0 0,0 0-1 0 0,0 0 1 0 0,0 0 0 0 0,0 0-1 0 0,0 0 1 0 0,0 0-1 0 0,0 0 1 0 0,0-1-1 0 0,0 1 1 0 0,0 0-1 0 0,1 0 1 0 0,-1 0-1 0 0,0 0 1 0 0,0 0 0 0 0,0 0-1 0 0,0 0 1 0 0,0 0-1 0 0,0 0 1 0 0,0 0-1 0 0,0 0 1 0 0,0 0-1 0 0,0 0 1 0 0,0-1 0 0 0,0 1-1 0 0,0 0 1 0 0,0 0-1 0 0,8 14-1118 0 0,-8-12 1088 0 0,0-1-1 0 0,1 0 1 0 0,-1 0-1 0 0,1 0 1 0 0,-1 0-1 0 0,1 0 1 0 0,0 0 0 0 0,-1 0-1 0 0,1 0 1 0 0,0 0-1 0 0,0 0 1 0 0,-1 0-1 0 0,1 0 1 0 0,0 0 0 0 0,0 0-1 0 0,0-1 1 0 0,0 1-1 0 0,2 0 1 0 0,1 1 37 0 0,0 1 1 0 0,0-1-1 0 0,0 1 1 0 0,7 5-1 0 0,-7-5-1 0 0,0 1-1 0 0,1-1 0 0 0,0-1 1 0 0,4 4-1 0 0,43 20 73 0 0,19 8-20 0 0,-63-31-49 0 0,24 10 106 0 0,0-2-1 0 0,58 13 1 0 0,-57-18-13 0 0,43 5 123 0 0,37-7 544 0 0,-93-5-447 0 0,1-1 0 0 0,-1 0 0 0 0,29-8-1 0 0,-15 0-41 0 0,0-1 1 0 0,-1-1-1 0 0,0-2 0 0 0,-1-1 0 0 0,31-21 0 0 0,-54 31-191 0 0,-7 5-21 0 0,-1-1 0 0 0,1 0 0 0 0,0 0 0 0 0,-1 0 0 0 0,1 0 0 0 0,-1 0 0 0 0,1-1 0 0 0,-1 1 0 0 0,1 0 0 0 0,-1-1 0 0 0,0 1 0 0 0,2-3 0 0 0,-2 1 563 0 0,2-2 403 0 0,-10 11 1134 0 0,-5 11-783 0 0,12-15-1328 0 0,-1 0 0 0 0,0 0 0 0 0,0 0 0 0 0,-1 0-1 0 0,1 0 1 0 0,0 0 0 0 0,-1-1 0 0 0,1 1 0 0 0,-1-1 0 0 0,1 1-1 0 0,-3 1 1 0 0,1-1-110 0 0,0 0 0 0 0,1 0 0 0 0,-1 0 0 0 0,1 0 0 0 0,0 0 0 0 0,0 1 0 0 0,0-1 0 0 0,0 1 0 0 0,-3 5 0 0 0,-13 26-380 0 0,6-1 197 0 0,1 0 0 0 0,-12 60 0 0 0,-4 18 24 0 0,23-88-81 0 0,0-1-1 0 0,2 2 1 0 0,1 29 0 0 0,-2-28-501 0 0,2-22 519 0 0,0 0 0 0 0,1 1-1 0 0,0-1 1 0 0,-1 1 0 0 0,1-1 0 0 0,0 0 0 0 0,1 1 0 0 0,-1-1 0 0 0,2 5 0 0 0,7-46-12331 0 0,-4 25 12345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1.335"/>
    </inkml:context>
    <inkml:brush xml:id="br0">
      <inkml:brushProperty name="width" value="0.1" units="cm"/>
      <inkml:brushProperty name="height" value="0.1" units="cm"/>
      <inkml:brushProperty name="color" value="#E71224"/>
    </inkml:brush>
  </inkml:definitions>
  <inkml:trace contextRef="#ctx0" brushRef="#br0">1 0 7082 0 0,'1'6'6500'0'0,"4"5"-5347"0"0,-3-11-1168 0 0,0 1 1 0 0,0 0-1 0 0,0 0 0 0 0,0 0 1 0 0,0 0-1 0 0,0 1 0 0 0,0-1 1 0 0,0 0-1 0 0,0 1 0 0 0,-1-1 1 0 0,1 1-1 0 0,-1 0 0 0 0,3 3 1 0 0,16 14-156 0 0,8 4-122 0 0,-24-19 25 0 0,1 0 1 0 0,-1 0-1 0 0,1-1 1 0 0,0 1-1 0 0,0-1 1 0 0,7 4 0 0 0,1-2-1822 0 0,19 12 0 0 0,-20-10-319 0 0,24 10 1 0 0,-4-6 332 0 0,-18-5 950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2.073"/>
    </inkml:context>
    <inkml:brush xml:id="br0">
      <inkml:brushProperty name="width" value="0.1" units="cm"/>
      <inkml:brushProperty name="height" value="0.1" units="cm"/>
      <inkml:brushProperty name="color" value="#E71224"/>
    </inkml:brush>
  </inkml:definitions>
  <inkml:trace contextRef="#ctx0" brushRef="#br0">202 180 4273 0 0,'-1'1'276'0'0,"0"0"0"0"0,0 0 1 0 0,0 0-1 0 0,0 0 0 0 0,0 0 1 0 0,0 0-1 0 0,-1 0 0 0 0,1 0 0 0 0,0-1 1 0 0,-1 1-1 0 0,1 0 0 0 0,-1-1 0 0 0,1 1 1 0 0,0-1-1 0 0,-1 0 0 0 0,1 1 0 0 0,-1-1 1 0 0,-13-5 6028 0 0,13 5-5874 0 0,-5-1 513 0 0,3 1-807 0 0,0-1 0 0 0,0 1 0 0 0,0 0 0 0 0,-1 0 0 0 0,-6 1 0 0 0,-8 1-273 0 0,18-2 106 0 0,-1-1 0 0 0,0 1 0 0 0,0 0 0 0 0,1 0 0 0 0,-1 1 0 0 0,0-1 0 0 0,1 0 0 0 0,-1 0 0 0 0,1 1 0 0 0,-1-1 0 0 0,0 1 0 0 0,1 0 0 0 0,-1-1 0 0 0,1 1 0 0 0,-1 0 0 0 0,1 0 0 0 0,0 0 0 0 0,-1 0 0 0 0,1 0 0 0 0,-3 2 0 0 0,0 2-172 0 0,0-1-1 0 0,-1 0 0 0 0,-7 6 1 0 0,10-9 140 0 0,-2 2-20 0 0,1 0 0 0 0,0 0 0 0 0,0 1 0 0 0,0-1 0 0 0,0 0 0 0 0,0 1 0 0 0,1 0 0 0 0,0 0 0 0 0,0 0 0 0 0,0 0 0 0 0,0 0 0 0 0,0 0 0 0 0,1 0 0 0 0,0 1 0 0 0,0-1 0 0 0,0 0 0 0 0,0 1 0 0 0,1-1 0 0 0,0 1 0 0 0,0-1 0 0 0,0 5 0 0 0,1-4 10 0 0,-1 0 0 0 0,0 0 0 0 0,-1-1 0 0 0,0 8 0 0 0,0-8-18 0 0,1 0 1 0 0,-1 0 0 0 0,1 0-1 0 0,0 1 1 0 0,0-1 0 0 0,2 8-1 0 0,-1-8-17 0 0,0 0 1 0 0,0 0-1 0 0,0-1 0 0 0,1 1 1 0 0,-1 0-1 0 0,1 0 0 0 0,0-1 1 0 0,0 1-1 0 0,1-1 0 0 0,-1 0 1 0 0,1 0-1 0 0,-1 0 0 0 0,1 0 1 0 0,0 0-1 0 0,0 0 0 0 0,0-1 0 0 0,1 1 1 0 0,-1-1-1 0 0,1 0 0 0 0,3 2 1 0 0,16 5-540 0 0,-13-4 370 0 0,1 0 0 0 0,-1-1 0 0 0,1-1 1 0 0,0 0-1 0 0,0 0 0 0 0,0-1 0 0 0,17 1 0 0 0,5-4-430 0 0,36-5-1 0 0,-37 1 251 0 0,-1-1-1 0 0,0-1 0 0 0,0-2 1 0 0,-1-2-1 0 0,0 0 0 0 0,-1-2 1 0 0,0-1-1 0 0,-1-1 0 0 0,-1-2 1 0 0,46-36-1 0 0,-16 7-43 0 0,-13 10 229 0 0,67-67-1 0 0,-94 86 349 0 0,16-20 96 0 0,-30 33 20 0 0,0 1 1 0 0,-1-1-1 0 0,0 0 0 0 0,1 0 0 0 0,-1 0 0 0 0,-1 0 0 0 0,1 0 0 0 0,1-6 1 0 0,-3 9 80 0 0,1 0 1 0 0,-1 0-1 0 0,0 0 1 0 0,0 0-1 0 0,0 0 1 0 0,0 0-1 0 0,0 0 1 0 0,0 0-1 0 0,0 0 1 0 0,0 0-1 0 0,-1 0 1 0 0,1 0 0 0 0,0 0-1 0 0,-1 0 1 0 0,1 0-1 0 0,0 0 1 0 0,-1 0-1 0 0,1 0 1 0 0,-1 0-1 0 0,1 1 1 0 0,-1-1-1 0 0,0 0 1 0 0,1 0-1 0 0,-2 0 1 0 0,0-1-22 0 0,0 1 0 0 0,0 0 0 0 0,0 0 0 0 0,0 0 0 0 0,0 0 1 0 0,0 1-1 0 0,0-1 0 0 0,0 0 0 0 0,0 1 0 0 0,-5-1 0 0 0,-2 1-134 0 0,-1 0 0 0 0,1 0 0 0 0,-1 1 0 0 0,-10 2 0 0 0,-178 43 652 0 0,180-38-751 0 0,0-1 1 0 0,1 2 0 0 0,0 0 0 0 0,1 2-1 0 0,-19 14 1 0 0,16-12-69 0 0,7-3-77 0 0,0 0 1 0 0,0 0 0 0 0,1 1 0 0 0,1 1 0 0 0,0 0 0 0 0,0 0-1 0 0,1 1 1 0 0,1 0 0 0 0,-10 20 0 0 0,18-32 106 0 0,-9 16-240 0 0,1 1 0 0 0,-7 21 0 0 0,13-34-16 0 0,1 1 1 0 0,0-1-1 0 0,0 0 0 0 0,0 0 0 0 0,1 0 0 0 0,-1 1 1 0 0,1-1-1 0 0,1 0 0 0 0,-1 1 0 0 0,1-1 0 0 0,0 0 1 0 0,0 0-1 0 0,2 7 0 0 0,-2-10 133 0 0,1 1 0 0 0,0 0 0 0 0,-1 0 0 0 0,1-1 0 0 0,0 1 0 0 0,0-1 0 0 0,0 0-1 0 0,1 1 1 0 0,-1-1 0 0 0,1 0 0 0 0,-1 0 0 0 0,1-1 0 0 0,-1 1 0 0 0,1-1 0 0 0,0 1 0 0 0,0-1 0 0 0,0 0 0 0 0,0 0 0 0 0,0 0 0 0 0,0 0 0 0 0,0 0-1 0 0,0-1 1 0 0,1 1 0 0 0,-1-1 0 0 0,0 0 0 0 0,0 0 0 0 0,0 0 0 0 0,0-1 0 0 0,1 1 0 0 0,-1-1 0 0 0,5-1 0 0 0,9-6 225 0 0,-2 0 0 0 0,1-1 1 0 0,-1-1-1 0 0,17-14 0 0 0,52-52 130 0 0,-48 42-176 0 0,-11 9 60 0 0,-1 0-1 0 0,-2-2 0 0 0,29-43 1 0 0,-33 44 163 0 0,-7 12 375 0 0,-1-1-1 0 0,15-30 1 0 0,-23 39-247 0 0,0 0 221 0 0,1-1 0 0 0,0 1 0 0 0,0 0 0 0 0,8-10 105 0 0,-11 16-663 0 0,0 0 0 0 0,0 0 0 0 0,0 0 1 0 0,0-1-1 0 0,0 1 0 0 0,0 0 0 0 0,0 0 0 0 0,0 0 1 0 0,0 0-1 0 0,1 0 0 0 0,-1-1 0 0 0,0 1 0 0 0,0 0 1 0 0,0 0-1 0 0,0 0 0 0 0,0 0 0 0 0,0-1 0 0 0,0 1 1 0 0,0 0-1 0 0,-1 0 0 0 0,1 0 0 0 0,0 0 0 0 0,0 0 0 0 0,0-1 1 0 0,0 1-1 0 0,0 0 0 0 0,0 0 0 0 0,0 0 0 0 0,0 0 1 0 0,0 0-1 0 0,0-1 0 0 0,-1 1 0 0 0,1 0-8 0 0,0 0-1 0 0,0 0 1 0 0,0 0 0 0 0,0 0-1 0 0,0 0 1 0 0,0 0 0 0 0,-1 0-1 0 0,1 0 1 0 0,0 0-1 0 0,0 0 1 0 0,0 0 0 0 0,0 1-1 0 0,0-1 1 0 0,0 0-1 0 0,-1 0 1 0 0,1 0 218 0 0,0 0-219 0 0,0 0 1 0 0,0 1 0 0 0,0-1-1 0 0,-1 0 1 0 0,1 0 0 0 0,0 0-1 0 0,0 0 1 0 0,0 0-1 0 0,0 0 1 0 0,0 1 0 0 0,0-1-1 0 0,0 0 1 0 0,0 0 0 0 0,0 0-1 0 0,0 0 1 0 0,0 0-1 0 0,0 0 1 0 0,0 1 0 0 0,0-1-1 0 0,0 0 1 0 0,0 0 0 0 0,0 0-1 0 0,0 0 1 0 0,0 0-1 0 0,0 0 1 0 0,0 1 0 0 0,0-1-1 0 0,1 0 1 0 0,-1 0-1 0 0,0 0 1 0 0,0 0 0 0 0,-5 14 1237 0 0,5-14-1262 0 0,-1 1 0 0 0,1 0 0 0 0,-1-1 0 0 0,1 1 0 0 0,-1 0 0 0 0,1 0 0 0 0,0-1 0 0 0,0 1 0 0 0,-1 0 0 0 0,1 0 0 0 0,0 0-1 0 0,0-1 1 0 0,0 1 0 0 0,0 0 0 0 0,0 0 0 0 0,0 0 0 0 0,0 0 0 0 0,0 1 0 0 0,0-1-66 0 0,0 1 0 0 0,0-1 1 0 0,0 1-1 0 0,-1-1 0 0 0,1 1 0 0 0,0-1 0 0 0,-1 1 0 0 0,1-1 0 0 0,-1 0 0 0 0,-1 3 0 0 0,-3 9-325 0 0,-3 57-121 0 0,-1 87 1 0 0,16-68 217 0 0,-2-33-197 0 0,-4-43 110 0 0,2 0 0 0 0,-1-1-1 0 0,1 1 1 0 0,1-1 0 0 0,0 0 0 0 0,1 0 0 0 0,1 0 0 0 0,0-1 0 0 0,0 0 0 0 0,1 0-1 0 0,0 0 1 0 0,14 15 0 0 0,-19-24 261 0 0,0 0 0 0 0,0 0 0 0 0,0-1 0 0 0,1 1 0 0 0,-1-1 0 0 0,0 1 0 0 0,1-1 0 0 0,-1 0 0 0 0,1 0 0 0 0,-1 0 0 0 0,1 0 0 0 0,-1 0 0 0 0,1-1 0 0 0,0 1 0 0 0,-1-1 0 0 0,1 0 0 0 0,0 0 0 0 0,0 0 0 0 0,-1 0 0 0 0,1 0 0 0 0,0 0 0 0 0,-1-1 0 0 0,1 1 0 0 0,0-1 0 0 0,-1 0 0 0 0,6-2 0 0 0,-1 0-27 0 0,0 0 1 0 0,0-1 0 0 0,0 0 0 0 0,0 0 0 0 0,-1-1 0 0 0,0 1 0 0 0,0-1 0 0 0,8-9 0 0 0,24-29-1306 0 0,-1-2 0 0 0,51-82 0 0 0,-66 89 1000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25.529"/>
    </inkml:context>
    <inkml:brush xml:id="br0">
      <inkml:brushProperty name="width" value="0.1" units="cm"/>
      <inkml:brushProperty name="height" value="0.1" units="cm"/>
      <inkml:brushProperty name="color" value="#E71224"/>
    </inkml:brush>
  </inkml:definitions>
  <inkml:trace contextRef="#ctx0" brushRef="#br0">5734 705 4297 0 0,'1'0'292'0'0,"0"0"0"0"0,0 0-1 0 0,-1-1 1 0 0,1 1 0 0 0,0 0 0 0 0,0 0 0 0 0,0-1 0 0 0,-1 1 0 0 0,1 0-1 0 0,4-4 1752 0 0,-4 2-1751 0 0,0 2-194 0 0,-1-1 0 0 0,0 1 0 0 0,1-1 0 0 0,-1 1 0 0 0,1 0 0 0 0,-1-1 0 0 0,1 1 0 0 0,-1-1 0 0 0,1 1-1 0 0,-1 0 1 0 0,1 0 0 0 0,-1-1 0 0 0,1 1 0 0 0,-1 0 0 0 0,2-1 0 0 0,-16 1 1260 0 0,13 0-1302 0 0,0 1-85 0 0,-1-1 1 0 0,1 0 0 0 0,0 1 0 0 0,-1-1 0 0 0,1 0-1 0 0,-1 0 1 0 0,1 0 0 0 0,0-1 0 0 0,-1 1-1 0 0,1 0 1 0 0,-1 0 0 0 0,1-1 0 0 0,-2 0 0 0 0,-6 0-63 0 0,0 0 45 0 0,0 0-1 0 0,1 0 1 0 0,-11-3 0 0 0,-4-1 77 0 0,19 4-15 0 0,0 0 1 0 0,0-1 0 0 0,0 1 0 0 0,0-1 0 0 0,0 0 0 0 0,0 0 0 0 0,-5-5 0 0 0,5 4-8 0 0,-1 0 0 0 0,1 1 1 0 0,-1-1-1 0 0,-8-2 0 0 0,0 1 31 0 0,7 3-27 0 0,0-1-1 0 0,1 1 1 0 0,-1-1 0 0 0,1-1-1 0 0,-1 1 1 0 0,1-1-1 0 0,0 0 1 0 0,-6-4-1 0 0,8 5-12 0 0,-1-1-1 0 0,1 1 0 0 0,0 1 0 0 0,-1-1 0 0 0,0 1 1 0 0,-3-2-1 0 0,-11-4-22 0 0,-83-38-272 0 0,57 27 81 0 0,-90-33-220 0 0,116 44 439 0 0,-168-61-107 0 0,182 66 94 0 0,-375-104-28 0 0,20 41-191 0 0,179 34 313 0 0,-147-20-70 0 0,153 34-5 0 0,-1 7 0 0 0,-295 21 0 0 0,259 6 60 0 0,-213 47 1 0 0,-148 100-210 0 0,432-111 397 0 0,1 5-1 0 0,-153 92 0 0 0,146-66-379 0 0,-153 115-1 0 0,285-188 108 0 0,-83 67-18 0 0,83-65 29 0 0,-34 30-9 0 0,2 2 1 0 0,-66 84-1 0 0,75-79-63 0 0,7-11 11 0 0,2 1 0 0 0,-32 62 1 0 0,21-17-60 0 0,4 2-1 0 0,4 1 1 0 0,3 2 0 0 0,-16 99 0 0 0,33-108 64 0 0,-1 104 0 0 0,11-154 18 0 0,0 17 47 0 0,3 0 0 0 0,3-1 1 0 0,1 1-1 0 0,2-1 0 0 0,2 0 1 0 0,19 52-1 0 0,-12-47 5 0 0,0 2 31 0 0,2 0 1 0 0,45 86 0 0 0,-38-93-17 0 0,-4-6 25 0 0,1-2 0 0 0,34 43-1 0 0,-55-79-46 0 0,104 124 183 0 0,-72-89-39 0 0,50 41 1 0 0,47 24-94 0 0,-94-76-4 0 0,47 25 0 0 0,-51-32-9 0 0,172 86 237 0 0,-101-62-137 0 0,16 7-216 0 0,131 46-48 0 0,-206-81 120 0 0,355 83 20 0 0,-206-57 27 0 0,-69-14-94 0 0,139 12 0 0 0,98 3 459 0 0,-293-36-331 0 0,89 11 0 0 0,-44-7-52 0 0,-3 0-40 0 0,59 6-118 0 0,0 1 226 0 0,78 9 41 0 0,50-5-53 0 0,-13-3-40 0 0,-13 3-164 0 0,457-9-80 0 0,-305-21 381 0 0,-261 3-180 0 0,18-4-2 0 0,53-1-6 0 0,-23 0 2 0 0,-100 2-37 0 0,107-10-9 0 0,65-1 293 0 0,-52-5-224 0 0,-114 10 16 0 0,139-10 44 0 0,104-12-173 0 0,-205 21 53 0 0,-52 6-46 0 0,474-38-236 0 0,-393 37 254 0 0,149-12 136 0 0,57-2-96 0 0,-341 21 21 0 0,268-1-305 0 0,-86 3 322 0 0,-11 1 38 0 0,-79 2-25 0 0,357 6-104 0 0,-340-7 79 0 0,142-2-147 0 0,-146-2 53 0 0,111-5 108 0 0,-256 8-8 0 0,289-22 73 0 0,-2-16-18 0 0,-65 5-41 0 0,0-1-9 0 0,147-21-52 0 0,-233 38-183 0 0,-58 9 192 0 0,318-22 307 0 0,-165 14-144 0 0,98-1-91 0 0,-123 8-84 0 0,109-3-160 0 0,-63 4 142 0 0,-46 4 164 0 0,1-1-52 0 0,161-2 34 0 0,20-2-100 0 0,-38-15 398 0 0,-133 8-314 0 0,173-3 30 0 0,-146 13-58 0 0,-20 3-101 0 0,115-5-19 0 0,-32-1-237 0 0,-132 5 396 0 0,-35 2-7 0 0,136-8 142 0 0,-65-4 28 0 0,-86 7-128 0 0,214-2-122 0 0,-100 4-5 0 0,177 11-7 0 0,-320-2 42 0 0,234 13 118 0 0,14 0-81 0 0,-162-9-129 0 0,160 3-14 0 0,38-3 123 0 0,-28-3 111 0 0,-168-4-85 0 0,-102-2-72 0 0,-24 1 43 0 0,81 1-42 0 0,386-15-158 0 0,-315-6 179 0 0,-139 12 44 0 0,125-23 119 0 0,-121 16-112 0 0,3 0 16 0 0,237-41 122 0 0,-204 33-141 0 0,175-29-116 0 0,-23 17-36 0 0,37-4 158 0 0,-46 6 41 0 0,-169 22-90 0 0,-36 4-12 0 0,372-48 75 0 0,4-25 98 0 0,-238 23 198 0 0,-81 20-142 0 0,-71 23-33 0 0,0-2 1 0 0,-2-2 0 0 0,0-2 0 0 0,48-30 0 0 0,-17 12-25 0 0,-16 8-116 0 0,7-6 107 0 0,77-48 144 0 0,34-40 229 0 0,-174 123-536 0 0,22-17 139 0 0,25-27 1 0 0,-2 2 43 0 0,-35 34-102 0 0,-1-2 0 0 0,0 1 0 0 0,-1-1 0 0 0,12-17 1 0 0,25-50 516 0 0,-45 75-573 0 0,6-7 39 0 0,-1 0-1 0 0,15-16 1 0 0,-13 17-2 0 0,0 0 0 0 0,11-20 0 0 0,-16 24-54 0 0,-1 0 0 0 0,1 0-1 0 0,-1 0 1 0 0,-1 0 0 0 0,1 0-1 0 0,-1 0 1 0 0,0-1 0 0 0,0 1-1 0 0,0 0 1 0 0,-1-1 0 0 0,0 1-1 0 0,0-1 1 0 0,-1-4 0 0 0,1 6-6 0 0,0 0 0 0 0,0 1 0 0 0,1-1 0 0 0,-1 1 0 0 0,2-7 0 0 0,2-14 10 0 0,-4 20-21 0 0,1-1-1 0 0,0 1 1 0 0,0 0 0 0 0,0-1 0 0 0,0 1-1 0 0,1 0 1 0 0,-1 0 0 0 0,5-7 0 0 0,5-15-14 0 0,-5 11 32 0 0,1-5 11 0 0,-8 7-19 0 0,0 12-4 0 0,1-1-1 0 0,0 1 1 0 0,0 0-1 0 0,0-1 0 0 0,0 1 1 0 0,0 0-1 0 0,0-1 1 0 0,0 1-1 0 0,0 0 0 0 0,1-1 1 0 0,-1 1-1 0 0,0 0 1 0 0,1-1-1 0 0,0-1 1 0 0,1 1 0 0 0,-1 0-2 0 0,0 0 1 0 0,0 0 0 0 0,0 0 0 0 0,0 0 0 0 0,0 0 0 0 0,-1 0 0 0 0,1 0-1 0 0,0-1 1 0 0,-1 1 0 0 0,0 0 0 0 0,0 0 0 0 0,1 0 0 0 0,-2-5 0 0 0,4-18 0 0 0,-3 22 3 0 0,1-1-1 0 0,0 1 0 0 0,-1-1 1 0 0,0 1-1 0 0,0-6 1 0 0,-1 6-1 0 0,1 1 0 0 0,0 0 0 0 0,0-1-1 0 0,1 1 1 0 0,-1 0 0 0 0,0 0 0 0 0,1-1 0 0 0,0-2 0 0 0,0 3 0 0 0,0 0-1 0 0,-1 0 0 0 0,1 0 0 0 0,-1 0 0 0 0,0 0 0 0 0,0 0 0 0 0,0 0 1 0 0,0 0-1 0 0,0 0 0 0 0,0 0 0 0 0,0-2 0 0 0,-2-1-6 0 0,1 2 4 0 0,1 1 0 0 0,-1 0 0 0 0,1-1 0 0 0,-1 1 0 0 0,1 0 0 0 0,0-1-1 0 0,0 1 1 0 0,0-1 0 0 0,0 1 0 0 0,1-4 0 0 0,0 3 2 0 0,0 0 1 0 0,-1-1-1 0 0,1 1 1 0 0,-1 0-1 0 0,0 0 1 0 0,0-1-1 0 0,0 1 0 0 0,-1-4 1 0 0,1 5 2 0 0,0 0 0 0 0,0-1 1 0 0,0 1-1 0 0,0 0 0 0 0,0 0 0 0 0,0 0 1 0 0,1 0-1 0 0,-1-1 0 0 0,1 1 1 0 0,-1 0-1 0 0,3-3 0 0 0,3-18 49 0 0,-5 15-48 0 0,0 1 1 0 0,1 0 0 0 0,0-1-1 0 0,1 1 1 0 0,0 0-1 0 0,0 0 1 0 0,5-7 0 0 0,-5 7-7 0 0,1 0 0 0 0,-1 0 1 0 0,0-1-1 0 0,0 1 0 0 0,2-11 0 0 0,-2-1-33 0 0,-1-1 0 0 0,-1 0 0 0 0,-1 1-1 0 0,-4-39 1 0 0,2 23-20 0 0,1 27 76 0 0,1-1 0 0 0,-1 0 0 0 0,-4-15 1 0 0,3 16-24 0 0,0-1 0 0 0,-1-15 0 0 0,-1-8-75 0 0,3-4-36 0 0,-1 24 59 0 0,1 9 41 0 0,0 0 1 0 0,1 1-1 0 0,-1-1 0 0 0,1 0 0 0 0,0 0 1 0 0,0-4-1 0 0,0 4-1 0 0,-1-1 1 0 0,1 0-1 0 0,0 0 0 0 0,-1 1 1 0 0,0-1-1 0 0,0 1 1 0 0,-1-5-1 0 0,0 4-2 0 0,1 1 0 0 0,0-1-1 0 0,0 1 1 0 0,1-1 0 0 0,-1 0 0 0 0,1 0-1 0 0,0-4 1 0 0,0 4 1 0 0,0 1-1 0 0,-1 0 0 0 0,1-1 1 0 0,-1 1-1 0 0,0 0 1 0 0,0 0-1 0 0,0 0 0 0 0,0 0 1 0 0,-2-5-1 0 0,-2-4-37 0 0,2 7 25 0 0,1 0-1 0 0,-1 0 1 0 0,0 0 0 0 0,0 1 0 0 0,0-1-1 0 0,-5-4 1 0 0,-9-13-78 0 0,-18-21-142 0 0,19 23 121 0 0,-5-5-20 0 0,14 14 77 0 0,-1 0 0 0 0,1 0 0 0 0,-2 1 0 0 0,0 0 0 0 0,-11-10 0 0 0,-3-2-62 0 0,18 17 110 0 0,0 0-1 0 0,0 0 1 0 0,-1 1 0 0 0,1-1 0 0 0,-7-3 0 0 0,-6-2-13 0 0,2 2-24 0 0,1-1 1 0 0,-18-14-1 0 0,24 17 12 0 0,1 0 0 0 0,-14-6-1 0 0,13 7-12 0 0,1 0 1 0 0,-13-9-1 0 0,4 1-86 0 0,0 1 1 0 0,-1 1-1 0 0,0 1 1 0 0,-34-14-1 0 0,-82-21-587 0 0,-58-1 441 0 0,2 13 16 0 0,-191-11 412 0 0,361 42-137 0 0,-902-60 31 0 0,773 54-136 0 0,-769-25-250 0 0,677 30 351 0 0,-274-6-124 0 0,44-13 89 0 0,-423-18 310 0 0,298 2-479 0 0,316 17 186 0 0,-734-31 319 0 0,481 42-472 0 0,285 8 174 0 0,-302 0 168 0 0,436 2-146 0 0,-176 3-34 0 0,-300-7-112 0 0,61-41 463 0 0,320 27-257 0 0,3 0-61 0 0,-177-14-35 0 0,154 15-60 0 0,-646-56 461 0 0,867 72-388 0 0,-452-29 22 0 0,38 14-185 0 0,315 14 123 0 0,-314-2 268 0 0,-113 4-62 0 0,54 0-203 0 0,193-2-59 0 0,-113-2 318 0 0,-2 0-31 0 0,-36-4-104 0 0,199 3-116 0 0,-608 0 160 0 0,757 5-91 0 0,-364 4 2 0 0,-179 22-335 0 0,421-14 269 0 0,-133 2 167 0 0,-45 2-54 0 0,188-6-94 0 0,-238 19-136 0 0,96-3 52 0 0,35-3 289 0 0,29-2-46 0 0,-13-5-149 0 0,-120 11-80 0 0,178-19 18 0 0,96-6-167 0 0,67 0 96 0 0,-378 9 287 0 0,87 12-151 0 0,178-6-38 0 0,-151 19-244 0 0,-278 35 494 0 0,410-47 17 0 0,28-2-4 0 0,-206 21 32 0 0,116-18-253 0 0,-293 27-112 0 0,488-46 228 0 0,29-2-103 0 0,-71 13 1 0 0,102-14-2 0 0,-3 1 46 0 0,-25 3 0 0 0,9-3 124 0 0,-42 11 0 0 0,60-10-120 0 0,10-4-58 0 0,0 0 0 0 0,1-1 0 0 0,-1 1 0 0 0,0 0 0 0 0,0-1 0 0 0,0 1 1 0 0,1-1-1 0 0,-1 0 0 0 0,-3 1 0 0 0,4-1-39 0 0,1 0 0 0 0,-1 0 1 0 0,0 0-1 0 0,0 0 1 0 0,1 0-1 0 0,-1 0 0 0 0,0 1 1 0 0,1-1-1 0 0,-1 0 1 0 0,0 1-1 0 0,0-1 0 0 0,1 0 1 0 0,-1 1-1 0 0,1-1 1 0 0,-1 1-1 0 0,0-1 0 0 0,1 1 1 0 0,-1-1-1 0 0,1 1 1 0 0,-1 0-1 0 0,1-1 0 0 0,-1 1 1 0 0,1 0-1 0 0,-1 0 1 0 0,1-1-77 0 0,1 2-587 0 0,-1-2 691 0 0,0 1-1 0 0,0-1 1 0 0,0 0 0 0 0,0 0-1 0 0,0 0 1 0 0,0 0 0 0 0,1 0-1 0 0,-1 1 1 0 0,0-1-1 0 0,0 0 1 0 0,0 0 0 0 0,0 0-1 0 0,0 0 1 0 0,0 1 0 0 0,0-1-1 0 0,0 0 1 0 0,0 0 0 0 0,0 0-1 0 0,0 1 1 0 0,0-1 0 0 0,0 0-1 0 0,0 0 1 0 0,0 0-1 0 0,0 0 1 0 0,0 1 0 0 0,0-1-1 0 0,0 0 1 0 0,0 0 0 0 0,0 0-1 0 0,-1 0 1 0 0,1 1 0 0 0,0-1-1 0 0,0 0 1 0 0,0 0 0 0 0,0 0-1 0 0,0 0 1 0 0,0 0-1 0 0,0 0 1 0 0,-1 1 0 0 0,1-1-1 0 0,0 0 1 0 0,0 0 0 0 0,0 0-1 0 0,0 0 1 0 0,-1 0 0 0 0,1 0-1 0 0,0 0 1 0 0,0 0 0 0 0,0 0-1 0 0,0 0 1 0 0,-1 0-1 0 0,1 0 1 0 0,0 0 0 0 0,0 0-1 0 0,0 0 1 0 0,-1 0 0 0 0,1 0-1 0 0,0 0 1 0 0,0 0 0 0 0,0 0-1 0 0,0 0 1 0 0,-1 0 0 0 0,1 0-1 0 0,0 0 1 0 0,0 0-1 0 0,0 0 1 0 0,-1 0 0 0 0,-5 10 80 0 0,-4-5 55 0 0,10-5-133 0 0,0 0 1 0 0,-1 0-1 0 0,1 0 0 0 0,-1 1 0 0 0,1-1 0 0 0,0 0 0 0 0,-1 0 0 0 0,1 0 1 0 0,-1 0-1 0 0,1 0 0 0 0,0 1 0 0 0,-1-1 0 0 0,1 0 0 0 0,0 0 0 0 0,-1 1 1 0 0,1-1-1 0 0,0 0 0 0 0,0 1 0 0 0,-1-1 0 0 0,1 0 0 0 0,0 1 1 0 0,0-1-1 0 0,-1 0 0 0 0,1 1 0 0 0,0-1 0 0 0,0 1 0 0 0,0-1 0 0 0,0 0 1 0 0,0 1-1 0 0,-1 0 0 0 0,1-1 28 0 0,-2-1-23 0 0,-3 4 106 0 0,4-2-99 0 0,-4 0 264 0 0,2 1-189 0 0,3-2-92 0 0,0 0 1 0 0,0 0 0 0 0,0 0 0 0 0,0 0 0 0 0,0 0-1 0 0,0 0 1 0 0,0 0 0 0 0,0 0 0 0 0,0 0 0 0 0,0 0-1 0 0,0 0 1 0 0,0 0 0 0 0,0 0 0 0 0,1 0-1 0 0,-1 0 1 0 0,0 0 0 0 0,0 0 0 0 0,0 1 0 0 0,0-1-1 0 0,0 0 1 0 0,0 0 0 0 0,0 0 0 0 0,0 0 0 0 0,0 0-1 0 0,0 0 1 0 0,0 0 0 0 0,0 0 0 0 0,0 0 0 0 0,0 0-1 0 0,0 0 1 0 0,0 0 0 0 0,0 0 0 0 0,0 0 0 0 0,0 0-1 0 0,0 1 1 0 0,0-1 0 0 0,0 0 0 0 0,0 0 0 0 0,0 0-1 0 0,0 0 1 0 0,0 0 0 0 0,0 0 0 0 0,0 0-1 0 0,0 0 1 0 0,0 0 0 0 0,0 0 0 0 0,0 0 0 0 0,0 0-1 0 0,0 0 1 0 0,0 0 0 0 0,0 1 0 0 0,0-1 0 0 0,0 0-1 0 0,0 0 1 0 0,0 0 0 0 0,0 0 0 0 0,-1 0 0 0 0,1 0-1 0 0,0 0 1 0 0,0 0 0 0 0,0 0 0 0 0,-5 0-8 0 0,2 0-37 0 0,2 3-11 0 0,1-3 55 0 0,0 0 0 0 0,0 0 0 0 0,0 0 1 0 0,0 0-1 0 0,0 0 0 0 0,0 0 0 0 0,0 0 0 0 0,0 0 0 0 0,0 0 1 0 0,0 0-1 0 0,0 0 0 0 0,0 0 0 0 0,0 0 0 0 0,0 0 0 0 0,0 0 0 0 0,0 0 1 0 0,1 0-1 0 0,-1 0 0 0 0,0 0 0 0 0,0 0 0 0 0,0 0 0 0 0,0 0 1 0 0,0 0-1 0 0,0 0 0 0 0,0 0 0 0 0,0 0 0 0 0,0 0 0 0 0,0 0 1 0 0,0 0-1 0 0,0 0 0 0 0,0 0 0 0 0,0 0 0 0 0,0 0 0 0 0,0 0 0 0 0,0 0 1 0 0,0 0-1 0 0,0 1 0 0 0,0-1 0 0 0,0 0 0 0 0,0 0 0 0 0,0 0 1 0 0,0 0-1 0 0,0 0 0 0 0,0 0 0 0 0,0 0 0 0 0,0 0 0 0 0,0 0 1 0 0,0 0-1 0 0,0 0 0 0 0,0 0 0 0 0,0 0 0 0 0,0 0 0 0 0,0 0 0 0 0,0 0 1 0 0,0 0-1 0 0,0 0 0 0 0,0 0 0 0 0,0 1 0 0 0,0-1 0 0 0,0 0 1 0 0,0 0-1 0 0,0 0 0 0 0,1-2 1 0 0,-3 3 1 0 0,0 0 165 0 0,4-1 14 0 0,-5-1-110 0 0,6 0-24 0 0,-1 0-50 0 0,-3 1-54 0 0,-1 0 44 0 0,2 0-177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2.252"/>
    </inkml:context>
    <inkml:brush xml:id="br0">
      <inkml:brushProperty name="width" value="0.1" units="cm"/>
      <inkml:brushProperty name="height" value="0.1" units="cm"/>
      <inkml:brushProperty name="color" value="#E71224"/>
    </inkml:brush>
  </inkml:definitions>
  <inkml:trace contextRef="#ctx0" brushRef="#br0">167 574 704 0 0,'-4'-74'1685'0'0,"-2"0"0"0"0,-19-83 0 0 0,13 92 178 0 0,-26-82 1 0 0,36 142-1674 0 0,-2-9 1008 0 0,-11-22 0 0 0,13 34-437 0 0,0 6-296 0 0,0 11 27 0 0,2-10-246 0 0,-3 4 34 0 0,1 0 0 0 0,-1 0 0 0 0,-6 13 0 0 0,5-14-369 0 0,1 0 0 0 0,0 1 1 0 0,0 0-1 0 0,-1 12 0 0 0,0 7-13 0 0,-12 166-297 0 0,21-29 212 0 0,17 79-644 0 0,-12-147-258 0 0,8 22-860 0 0,-5-38 54 0 0,-7-37 72 0 0,2-1 0 0 0,2 0-1 0 0,20 55 1 0 0,-22-73 864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2.600"/>
    </inkml:context>
    <inkml:brush xml:id="br0">
      <inkml:brushProperty name="width" value="0.1" units="cm"/>
      <inkml:brushProperty name="height" value="0.1" units="cm"/>
      <inkml:brushProperty name="color" value="#E71224"/>
    </inkml:brush>
  </inkml:definitions>
  <inkml:trace contextRef="#ctx0" brushRef="#br0">1 0 7066 0 0,'0'1'126'0'0,"0"0"1"0"0,0-1-1 0 0,0 1 1 0 0,0-1 0 0 0,1 1-1 0 0,-1-1 1 0 0,0 1 0 0 0,0 0-1 0 0,1-1 1 0 0,-1 1 0 0 0,0-1-1 0 0,1 1 1 0 0,-1-1-1 0 0,0 0 1 0 0,1 1 0 0 0,-1-1-1 0 0,1 1 1 0 0,-1-1 0 0 0,1 0-1 0 0,-1 1 1 0 0,1-1-1 0 0,-1 0 1 0 0,1 0 0 0 0,-1 1-1 0 0,1-1 1 0 0,-1 0 0 0 0,1 0-1 0 0,0 0 1 0 0,0 1 0 0 0,22 2-2213 0 0,-9-2 2116 0 0,16 8-136 0 0,4 2 149 0 0,0-1 0 0 0,53 6 1 0 0,185 0-63 0 0,-147-10 30 0 0,1-1 489 0 0,-122-5-408 0 0,0 0 0 0 0,0 0 0 0 0,0 0 0 0 0,0 1 1 0 0,1-1-1 0 0,-1 1 0 0 0,0 0 0 0 0,0 0 1 0 0,0 0-1 0 0,-1 1 0 0 0,1 0 0 0 0,0-1 0 0 0,6 5 1 0 0,-17 16 2887 0 0,7-17-2934 0 0,1 0 1 0 0,-1 0-1 0 0,-1 0 0 0 0,1 0 0 0 0,0 0 0 0 0,-1 0 0 0 0,-2 6 1 0 0,0 6-34 0 0,-8 84-300 0 0,10-90 254 0 0,-2 0-1 0 0,1 0 1 0 0,-1-1-1 0 0,-5 12 1 0 0,-5 15-44 0 0,-14 43-243 0 0,24-66 78 0 0,-9 29-62 0 0,11-39-84 0 0,-1 0 0 0 0,1-1 1 0 0,-1 1-1 0 0,0 0 0 0 0,0-1 0 0 0,-1 1 0 0 0,-4 5 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3.438"/>
    </inkml:context>
    <inkml:brush xml:id="br0">
      <inkml:brushProperty name="width" value="0.1" units="cm"/>
      <inkml:brushProperty name="height" value="0.1" units="cm"/>
      <inkml:brushProperty name="color" value="#E71224"/>
    </inkml:brush>
  </inkml:definitions>
  <inkml:trace contextRef="#ctx0" brushRef="#br0">12 1 9866 0 0,'-1'1'318'0'0,"-1"1"0"0"0,1 0-1 0 0,0-1 1 0 0,0 1 0 0 0,0 0-1 0 0,0 0 1 0 0,0 0 0 0 0,1 0 0 0 0,-1 0-1 0 0,1 0 1 0 0,-1-1 0 0 0,1 1-1 0 0,-1 1 1 0 0,1-1 0 0 0,0 0 0 0 0,0 0-1 0 0,1 3 1 0 0,0 5-575 0 0,0-1-1 0 0,5 15 1 0 0,-2-12 790 0 0,0 1-503 0 0,1 0-1 0 0,0-1 1 0 0,1 0 0 0 0,11 18-1 0 0,-3-7-133 0 0,21 27-212 0 0,-24-32 37 0 0,1-1 1 0 0,0-1-1 0 0,18 18 1 0 0,14 19-758 0 0,-35-42 758 0 0,0-1 1 0 0,1 0-1 0 0,17 14 1 0 0,-16-16 148 0 0,-1 1-1 0 0,0 1 1 0 0,15 18 0 0 0,-10-8 145 0 0,-9-14-35 0 0,-1 1 1 0 0,0 0-1 0 0,5 10 0 0 0,-8-15 19 0 0,-1 1-1 0 0,1-1 1 0 0,0 0-1 0 0,0 1 1 0 0,0-1-1 0 0,3 3 1 0 0,-3-4 4 0 0,0 1 1 0 0,0 0-1 0 0,0 0 1 0 0,-1 0 0 0 0,1 0-1 0 0,-1 0 1 0 0,1 0-1 0 0,1 4 1 0 0,-1-1-16 0 0,1 0 0 0 0,0 0-1 0 0,0-1 1 0 0,0 1 0 0 0,5 4 0 0 0,9 15 2 0 0,-13-19-207 0 0,-1 0 0 0 0,1 0 0 0 0,0 0 0 0 0,0-1-1 0 0,1 1 1 0 0,5 3 0 0 0,6 7-298 0 0,-15-14 476 0 0,0 0 0 0 0,0-1 0 0 0,0 1 1 0 0,1 0-1 0 0,-1-1 0 0 0,0 1 0 0 0,0-1 1 0 0,0 1-1 0 0,0-1 0 0 0,1 1 1 0 0,-1-1-1 0 0,0 0 0 0 0,0 0 0 0 0,1 0 1 0 0,-1 0-1 0 0,0 0 0 0 0,2 0 0 0 0,21-4-322 0 0,-16 2 383 0 0,-4 1 55 0 0,0 0-1 0 0,-1 0 1 0 0,1-1-1 0 0,0 1 1 0 0,-1-1-1 0 0,1 0 0 0 0,-1 0 1 0 0,1 0-1 0 0,-1 0 1 0 0,0-1-1 0 0,0 1 0 0 0,0-1 1 0 0,0 0-1 0 0,0 0 1 0 0,-1 0-1 0 0,1 0 1 0 0,1-4-1 0 0,7-8 772 0 0,-10 14-760 0 0,0-1-1 0 0,0 1 1 0 0,0 0-1 0 0,0 0 1 0 0,0-1 0 0 0,0 1-1 0 0,-1-1 1 0 0,1 1-1 0 0,0-1 1 0 0,-1 1-1 0 0,1-1 1 0 0,-1 1-1 0 0,0-1 1 0 0,1 0-1 0 0,-1-2 1 0 0,0-18 1259 0 0,1 13-1019 0 0,-1 0 1 0 0,0 0-1 0 0,0 0 1 0 0,-1 0-1 0 0,-1 1 1 0 0,1-1-1 0 0,-5-10 0 0 0,2 9-188 0 0,0 0-1 0 0,-1 1 1 0 0,-1 0 0 0 0,0 0-1 0 0,0 1 1 0 0,-8-10-1 0 0,0 4-85 0 0,0-1 0 0 0,-22-14 0 0 0,33 25-73 0 0,-1 2 0 0 0,0-1 1 0 0,-1 0-1 0 0,1 1 0 0 0,0 0 0 0 0,-1 0 1 0 0,0 0-1 0 0,1 0 0 0 0,-1 1 1 0 0,0 0-1 0 0,0 0 0 0 0,1 0 1 0 0,-1 1-1 0 0,0-1 0 0 0,0 1 0 0 0,0 0 1 0 0,0 1-1 0 0,0-1 0 0 0,0 1 1 0 0,0 0-1 0 0,-9 3 0 0 0,-2 0-12 0 0,0-1-1 0 0,-1-1 1 0 0,-20 0-1 0 0,-2 1-342 0 0,34-2 284 0 0,1 0 0 0 0,-1 0 0 0 0,1 1 0 0 0,-8 2 0 0 0,9-2-97 0 0,-1 0 0 0 0,1-1 0 0 0,-1 0 0 0 0,0 0 0 0 0,1 0 0 0 0,-8 1 0 0 0,19-2-1753 0 0,1-5 1129 0 0,0 1 0 0 0,0 1 0 0 0,18-4 0 0 0,20-6 876 0 0,64-27 0 0 0,-49 17-61 0 0,94-40-248 0 0,89-24-33 0 0,-243 87 280 0 0,33-9 42 0 0,0 1 0 0 0,72-5 0 0 0,-102 13-2 0 0,0 0 0 0 0,0 0 0 0 0,0 1 0 0 0,-1-1 0 0 0,1 1 0 0 0,0 0 0 0 0,0 1 0 0 0,-1-1 0 0 0,1 1 0 0 0,0 0 0 0 0,-1 0 0 0 0,0 0 0 0 0,0 0 0 0 0,1 1 0 0 0,-1 0 0 0 0,-1 0 0 0 0,1 0 1 0 0,0 0-1 0 0,-1 1 0 0 0,1-1 0 0 0,-1 1 0 0 0,0 0 0 0 0,-1 0 0 0 0,1 0 0 0 0,-1 1 0 0 0,1-1 0 0 0,-1 0 0 0 0,0 1 0 0 0,1 5 0 0 0,-2-3 50 0 0,0 0 1 0 0,0 0-1 0 0,-1-1 0 0 0,1 1 0 0 0,-2 0 1 0 0,1 0-1 0 0,-1 0 0 0 0,0 0 0 0 0,-3 11 1 0 0,-4 8 56 0 0,-11 26-1 0 0,-3-6-11 0 0,-1 0-1 0 0,-3-2 1 0 0,-2 0-1 0 0,-37 44 1 0 0,20-38 106 0 0,3-4 136 0 0,30-32-73 0 0,27-36-900 0 0,-6 9 318 0 0,4-6 301 0 0,14-18 0 0 0,9-12 317 0 0,-9 11-142 0 0,-8 13-106 0 0,33-42 71 0 0,62-64 0 0 0,-33 55-62 0 0,-65 63-42 0 0,1 0 0 0 0,0 2 1 0 0,26-14-1 0 0,-32 19 98 0 0,0 2 0 0 0,0-1 1 0 0,0 2-1 0 0,1-1 0 0 0,18-2 0 0 0,-23 5-66 0 0,-1 1 0 0 0,0-1-1 0 0,0 1 1 0 0,0 1 0 0 0,0-1 0 0 0,0 1-1 0 0,1 0 1 0 0,-1 0 0 0 0,0 1 0 0 0,-1 0 0 0 0,1 0-1 0 0,9 4 1 0 0,9 9 84 0 0,28 24 0 0 0,-44-33-152 0 0,6 5 11 0 0,-1 1 0 0 0,15 19 0 0 0,11 10 14 0 0,-22-25-10 0 0,7 7-47 0 0,0-2 1 0 0,30 19 0 0 0,-16-15-50 0 0,2-2 0 0 0,70 30-1 0 0,-92-46 13 0 0,1 0-1 0 0,0-2 1 0 0,0 0-1 0 0,0-1 1 0 0,1-1-1 0 0,0-1 1 0 0,-1-1-1 0 0,35-2 1 0 0,-36 0-22 0 0,-4 0-95 0 0,0 0 0 0 0,-1-1 1 0 0,1-1-1 0 0,0 0 0 0 0,19-7 1 0 0,111-63-2548 0 0,-118 57 1414 0 0,-1-1 0 0 0,0-1 0 0 0,28-28 0 0 0,36-44-3282 0 0,-40 42 2201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6.523"/>
    </inkml:context>
    <inkml:brush xml:id="br0">
      <inkml:brushProperty name="width" value="0.1" units="cm"/>
      <inkml:brushProperty name="height" value="0.1" units="cm"/>
      <inkml:brushProperty name="color" value="#E71224"/>
    </inkml:brush>
  </inkml:definitions>
  <inkml:trace contextRef="#ctx0" brushRef="#br0">20 125 15611 0 0,'-5'-13'556'0'0,"2"5"-550"0"0,0 0-1 0 0,1 0 0 0 0,0 0 0 0 0,-2-17 0 0 0,4 21 93 0 0,1 0 0 0 0,-1 1 0 0 0,1-1 0 0 0,0 0 0 0 0,1-4 0 0 0,0 5 76 0 0,-1 0-1 0 0,0-1 0 0 0,-1 1 1 0 0,1-1-1 0 0,0-4 0 0 0,-1 8-166 0 0,0 0 0 0 0,0 0-1 0 0,0 0 1 0 0,0 0 0 0 0,0 0-1 0 0,0 0 1 0 0,0 0 0 0 0,0-1-1 0 0,0 1 1 0 0,0 0 0 0 0,0 0 0 0 0,0 0-1 0 0,0 0 1 0 0,0 0 0 0 0,0 0-1 0 0,0 0 1 0 0,0 0 0 0 0,0 0-1 0 0,0-1 1 0 0,0 1 0 0 0,0 0-1 0 0,0 0 1 0 0,0 0 0 0 0,0 0 0 0 0,0 0-1 0 0,0 0 1 0 0,0 0 0 0 0,0 0-1 0 0,0 0 1 0 0,0 0 0 0 0,1 0-1 0 0,-1-1 1 0 0,0 1 0 0 0,0 0 0 0 0,0 0-1 0 0,0 0 1 0 0,0 0 0 0 0,0 0-1 0 0,0 0 1 0 0,0 0 0 0 0,0 0-1 0 0,1 0 1 0 0,-1 0 0 0 0,0 0 0 0 0,0 0-1 0 0,5 3 24 0 0,2 5-401 0 0,13 8-435 0 0,-15-12 711 0 0,0-1 0 0 0,0 1 0 0 0,-1 0 0 0 0,5 5 1 0 0,20 22-233 0 0,-23-25 215 0 0,0 1 0 0 0,0-1 0 0 0,0 1 0 0 0,-1 0 0 0 0,0 0 0 0 0,6 13 0 0 0,12 23-352 0 0,-14-25 295 0 0,13 30 0 0 0,25 71-123 0 0,-37-98 186 0 0,0-1 0 0 0,22 32-1 0 0,-21-35 31 0 0,-2-4 54 0 0,0-1-1 0 0,1 0 0 0 0,1 0 1 0 0,0-1-1 0 0,1 0 0 0 0,0-1 1 0 0,14 9-1 0 0,-21-16 24 0 0,0 0-1 0 0,0 0 1 0 0,1-1 0 0 0,0 1 0 0 0,-1-1-1 0 0,1 0 1 0 0,8 1 0 0 0,44 5 188 0 0,-26-5-95 0 0,-24-2 2 0 0,0-1 1 0 0,-1 0-1 0 0,1-1 0 0 0,0 0 0 0 0,0 0 0 0 0,0-1 0 0 0,-1 0 0 0 0,1 0 1 0 0,-1-1-1 0 0,11-4 0 0 0,-14 4 52 0 0,1 0 0 0 0,-1 0 0 0 0,1 0 0 0 0,-1-1 0 0 0,0 1 0 0 0,-1-1 0 0 0,1 0 0 0 0,0 0 0 0 0,-1 0 0 0 0,4-8 0 0 0,-2 3 112 0 0,-3 7-190 0 0,-1-1 0 0 0,0 1 1 0 0,1-1-1 0 0,-1 1 0 0 0,0-1 0 0 0,1-5 0 0 0,1-8 176 0 0,-1 5 128 0 0,0 1-1 0 0,0-14 1 0 0,0-21-294 0 0,0 38-177 0 0,-1-3-169 0 0,-1 10 260 0 0,0 0 1 0 0,0 0-1 0 0,0-1 0 0 0,0 1 1 0 0,0 0-1 0 0,0 0 0 0 0,0 0 1 0 0,0-1-1 0 0,0 1 0 0 0,0 0 1 0 0,0 0-1 0 0,0 0 0 0 0,0 0 1 0 0,-1-1-1 0 0,1 1 0 0 0,0 0 1 0 0,0 0-1 0 0,0 0 0 0 0,0 0 1 0 0,0 0-1 0 0,-1-1 0 0 0,1 1 1 0 0,0 0-1 0 0,0 0 0 0 0,0 0 1 0 0,0 0-1 0 0,-1 0 0 0 0,1 0 1 0 0,0 0-1 0 0,0 0 0 0 0,0 0 1 0 0,-1 0-1 0 0,1 0 0 0 0,0 0 1 0 0,0 0-1 0 0,0 0 0 0 0,0 0 1 0 0,-1 0-1 0 0,4 1-334 0 0,0 0 1 0 0,-1 1-1 0 0,1-1 1 0 0,0 1-1 0 0,-1 0 0 0 0,1 0 1 0 0,-1 0-1 0 0,3 3 1 0 0,24 25 17 0 0,60 79-234 0 0,-41-46 492 0 0,8 12-32 0 0,82 85 1 0 0,-128-151 134 0 0,-1 0 0 0 0,1-1 0 0 0,1-1 0 0 0,0 0 0 0 0,0 0 0 0 0,0-1 0 0 0,1 0 1 0 0,-1-1-1 0 0,1 0 0 0 0,1-1 0 0 0,-1-1 0 0 0,1 1 0 0 0,-1-2 0 0 0,1 0 0 0 0,0-1 0 0 0,0 0 0 0 0,0-1 0 0 0,0 0 0 0 0,-1-1 0 0 0,1 0 0 0 0,0-1 0 0 0,0-1 0 0 0,13-4 1 0 0,10-5 199 0 0,-1-2 0 0 0,-1-2 0 0 0,0 0 1 0 0,-1-3-1 0 0,-1-1 0 0 0,0-1 0 0 0,-2-1 1 0 0,-1-2-1 0 0,0-1 0 0 0,-2-1 0 0 0,-1-2 1 0 0,-1 0-1 0 0,-2-2 0 0 0,25-40 0 0 0,-12 1-98 0 0,-20 35-103 0 0,82-183-479 0 0,-80 179 216 0 0,-12 29 61 0 0,-1-1-1 0 0,4-12 1 0 0,-7 18 49 0 0,0 0 1 0 0,0-1-1 0 0,0 2 0 0 0,1-1 0 0 0,-1 0 0 0 0,1 0 1 0 0,0 1-1 0 0,0 0 0 0 0,1-1 0 0 0,6-4 1 0 0,-9 7 54 0 0,0 0 1 0 0,1 0 0 0 0,-1 0 0 0 0,0 0 0 0 0,0 0 0 0 0,1 0 0 0 0,-1 1 0 0 0,0-1-1 0 0,1 1 1 0 0,-1-1 0 0 0,1 1 0 0 0,-1-1 0 0 0,1 1 0 0 0,-1 0 0 0 0,1 0 0 0 0,-1 0-1 0 0,1 0 1 0 0,-1 0 0 0 0,1 0 0 0 0,-1 0 0 0 0,1 0 0 0 0,-1 0 0 0 0,1 1 0 0 0,-1-1 0 0 0,1 1-1 0 0,-1-1 1 0 0,0 1 0 0 0,1 0 0 0 0,-1-1 0 0 0,0 1 0 0 0,1 0 0 0 0,-1 0 0 0 0,0 0-1 0 0,0 0 1 0 0,0 0 0 0 0,1 1 0 0 0,3 4-116 0 0,6 8-163 0 0,0 0 1 0 0,9 17-1 0 0,2 6-5 0 0,-13-22 231 0 0,0 0 1 0 0,10 24-1 0 0,-8-4 34 0 0,13 71-1 0 0,-4-12 15 0 0,-14-68 86 0 0,-3-12 29 0 0,1 1 0 0 0,0-1 0 0 0,8 16-1 0 0,-10-26-37 0 0,-1 0-1 0 0,1-1 0 0 0,1 0 0 0 0,-1 1 1 0 0,0-1-1 0 0,1 0 0 0 0,-1 0 0 0 0,1 0 1 0 0,0 0-1 0 0,0-1 0 0 0,0 1 0 0 0,0-1 0 0 0,1 0 1 0 0,-1 0-1 0 0,1 0 0 0 0,6 3 0 0 0,-8-5 63 0 0,0 0-1 0 0,1 0 0 0 0,-1 0 0 0 0,0 0 0 0 0,0 0 0 0 0,0 0 1 0 0,0-1-1 0 0,0 1 0 0 0,0-1 0 0 0,0 0 0 0 0,0 1 1 0 0,0-1-1 0 0,0 0 0 0 0,0 0 0 0 0,0 0 0 0 0,0 0 0 0 0,-1-1 1 0 0,1 1-1 0 0,0 0 0 0 0,1-3 0 0 0,7-5 542 0 0,16-19 0 0 0,-24 25-552 0 0,10-12 201 0 0,-2-1 1 0 0,0 0-1 0 0,0 0 0 0 0,8-23 0 0 0,7-13 132 0 0,-1 5-201 0 0,-16 32-148 0 0,0-1 0 0 0,10-27 0 0 0,0-3 16 0 0,22-54-25 0 0,9-17-16 0 0,-46 112-43 0 0,-1 1 1 0 0,0 0-1 0 0,1 0 1 0 0,0 0-1 0 0,0 0 1 0 0,7-7-1 0 0,-9 10-42 0 0,0 0-1 0 0,0 0 1 0 0,1 0 0 0 0,-1 0-1 0 0,0 1 1 0 0,1-1 0 0 0,-1 0-1 0 0,1 1 1 0 0,-1-1-1 0 0,1 1 1 0 0,-1 0 0 0 0,1-1-1 0 0,-1 1 1 0 0,1 0 0 0 0,-1 0-1 0 0,1 0 1 0 0,-1 0-1 0 0,1 0 1 0 0,-1 0 0 0 0,1 0-1 0 0,-1 1 1 0 0,1-1 0 0 0,-1 0-1 0 0,1 1 1 0 0,-1-1-1 0 0,0 1 1 0 0,2 0 0 0 0,4 3-34 0 0,0 1 0 0 0,0 0 1 0 0,0-1-1 0 0,-1 2 1 0 0,1-1-1 0 0,9 13 0 0 0,30 43-103 0 0,-15-18 53 0 0,52 71-93 0 0,8 11 191 0 0,-67-95 60 0 0,2-1 0 0 0,29 26 0 0 0,-34-37-86 0 0,1-1 0 0 0,0-1 0 0 0,2 0 0 0 0,-1-2 0 0 0,2-1 0 0 0,0-1 0 0 0,0-1 0 0 0,1-1 0 0 0,1-1 0 0 0,-1-1 0 0 0,54 7 0 0 0,-58-13-1713 0 0,0-2-1 0 0,0 0 1 0 0,0-1 0 0 0,0-2 0 0 0,39-8-1 0 0,-31 1-1055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08.822"/>
    </inkml:context>
    <inkml:brush xml:id="br0">
      <inkml:brushProperty name="width" value="0.1" units="cm"/>
      <inkml:brushProperty name="height" value="0.1" units="cm"/>
      <inkml:brushProperty name="color" value="#E71224"/>
    </inkml:brush>
  </inkml:definitions>
  <inkml:trace contextRef="#ctx0" brushRef="#br0">0 352 3713 0 0,'3'-2'1064'0'0,"7"-2"-211"0"0,-10 4-845 0 0,0 0 0 0 0,0 0 1 0 0,1 0-1 0 0,-1 0 0 0 0,0 0 1 0 0,0 0-1 0 0,0-1 0 0 0,0 1 1 0 0,1 0-1 0 0,-1 0 0 0 0,0 0 1 0 0,0 0-1 0 0,0 0 0 0 0,0 0 1 0 0,1 0-1 0 0,-1 0 0 0 0,0 0 1 0 0,0 0-1 0 0,0 0 0 0 0,0 0 1 0 0,1 0-1 0 0,-1 1 0 0 0,0-1 1 0 0,0 0-1 0 0,0 0 0 0 0,0 0 1 0 0,0 0-1 0 0,1 0 0 0 0,-1 0 0 0 0,0 0 1 0 0,0 0-1 0 0,0 0 0 0 0,0 1 1 0 0,0-1-1 0 0,0 0 0 0 0,1 0 1 0 0,-1 0-1 0 0,0 0 0 0 0,0 0 1 0 0,0 1-1 0 0,0-1 0 0 0,0 0 1 0 0,0 0-1 0 0,0 0 0 0 0,0 0 1 0 0,0 1-1 0 0,0-1 0 0 0,19 2 1678 0 0,49-20 2197 0 0,-7 1-3629 0 0,-61 17-259 0 0,0 0 0 0 0,0 0 0 0 0,0-1 0 0 0,0 1 0 0 0,0 0 0 0 0,0 0 0 0 0,0 0 0 0 0,0 0 0 0 0,0 0-1 0 0,0 0 1 0 0,0 0 0 0 0,0 0 0 0 0,1 0 0 0 0,-1 0 0 0 0,0 0 0 0 0,0 0 0 0 0,0 0 0 0 0,0 0 0 0 0,0-1 0 0 0,0 1 0 0 0,0 0 0 0 0,0 0 0 0 0,1 0 0 0 0,-1 0 0 0 0,0 0 0 0 0,0 0 0 0 0,0 0 0 0 0,0 0 0 0 0,0 0 0 0 0,0 0 0 0 0,0 0 0 0 0,0 0 0 0 0,1 0 0 0 0,-1 1 0 0 0,0-1-1 0 0,0 0 1 0 0,0 0 0 0 0,0 0 0 0 0,0 0 0 0 0,0 0 0 0 0,0 0 0 0 0,0 0 0 0 0,0 0 0 0 0,0 0 0 0 0,1 0 0 0 0,-1 0 0 0 0,0 0 0 0 0,0 0 0 0 0,0 0 0 0 0,0 1 0 0 0,0-1 0 0 0,0 0 0 0 0,0 0 0 0 0,0 0 0 0 0,0 0 0 0 0,0 0 0 0 0,0 0-8 0 0,0 1 0 0 0,0-1 1 0 0,0 0-1 0 0,0 0 1 0 0,0 0-1 0 0,0 0 1 0 0,0 0-1 0 0,0 1 0 0 0,1-1 1 0 0,-1 0-1 0 0,0 0 1 0 0,0 0-1 0 0,0 0 1 0 0,0 0-1 0 0,0 0 0 0 0,0 1 1 0 0,0-1-1 0 0,0 0 1 0 0,1 0-1 0 0,-1 0 0 0 0,0 0 1 0 0,0 0-1 0 0,0 0 1 0 0,0 0-1 0 0,0 0 1 0 0,1 0-1 0 0,-1 0 0 0 0,0 0 1 0 0,0 0-1 0 0,0 0 1 0 0,0 0-1 0 0,0 0 0 0 0,1 0 1 0 0,-1 0-1 0 0,0 0 1 0 0,0 0-1 0 0,0 0 1 0 0,0 0-1 0 0,1 0 0 0 0,-1 0 1 0 0,0 0-1 0 0,0 0 1 0 0,0 0-10 0 0,0 0 1 0 0,0 0 0 0 0,0 0-1 0 0,0 0 1 0 0,0 0 0 0 0,-1 0-1 0 0,1 0 1 0 0,0 0 0 0 0,0 0-1 0 0,0 0 1 0 0,0 0 0 0 0,0 0-1 0 0,0 0 1 0 0,-1 0 0 0 0,1 0-1 0 0,0 0 1 0 0,0 0 0 0 0,0 0-1 0 0,0 0 1 0 0,0 0 0 0 0,0 0-1 0 0,0 0 1 0 0,0 0 0 0 0,-1 0-1 0 0,1 1 1 0 0,0-1 0 0 0,0 0-1 0 0,0 0 1 0 0,0 0 0 0 0,0 0-1 0 0,0 0 1 0 0,0 0 0 0 0,0 0-1 0 0,0 0 1 0 0,0 1 0 0 0,0-1-1 0 0,0 0 1 0 0,0 0 0 0 0,0 0-1 0 0,0 0 1 0 0,0 0 0 0 0,0 0-1 0 0,0 0 1 0 0,0 1 0 0 0,0-1-1 0 0,0 0 1 0 0,0 0 0 0 0,0 0-1 0 0,0 0 1 0 0,0 0 0 0 0,0 0-1 0 0,0 0 1 0 0,0 1 0 0 0,4 7-505 0 0,1-1 290 0 0,-7 22 96 0 0,-2 0 0 0 0,0 0-1 0 0,-2-1 1 0 0,-19 54 0 0 0,-7 40 107 0 0,21-68 63 0 0,2-11-68 0 0,-4 45 1 0 0,12-63-16 0 0,0 1-1 0 0,2 0 1 0 0,0 0 0 0 0,2-1-1 0 0,1 1 1 0 0,1-1 0 0 0,11 32-1 0 0,-12-45 56 0 0,1 0 1 0 0,1-1-1 0 0,0 1 0 0 0,0-2 0 0 0,1 1 0 0 0,15 16 0 0 0,-19-23 45 0 0,1-1 1 0 0,0 0-1 0 0,0-1 1 0 0,0 1-1 0 0,0-1 1 0 0,0 1-1 0 0,1-1 1 0 0,-1-1-1 0 0,1 1 1 0 0,-1-1-1 0 0,1 1 0 0 0,-1-1 1 0 0,1-1-1 0 0,0 1 1 0 0,0-1-1 0 0,-1 1 1 0 0,7-2-1 0 0,0 1 83 0 0,0-1 0 0 0,-1 0 0 0 0,1-1 0 0 0,-1 0-1 0 0,0-1 1 0 0,18-7 0 0 0,-12 2 33 0 0,1 0-1 0 0,-2-2 1 0 0,1 0-1 0 0,-2-1 0 0 0,26-23 1 0 0,58-73 482 0 0,-74 80-483 0 0,0-4-16 0 0,33-56 0 0 0,-47 70-137 0 0,2-5 29 0 0,0 1-1 0 0,-2-1 1 0 0,-1-1-1 0 0,0 0 1 0 0,9-46 0 0 0,-11 44-19 0 0,0 1 1 0 0,15-30 0 0 0,-11 28 61 0 0,12-42 0 0 0,-14 35-61 0 0,-4 19-14 0 0,-1 0 0 0 0,-1 0 1 0 0,-1-1-1 0 0,2-22 1 0 0,-4 7-13 0 0,-1 12-2 0 0,1 0-1 0 0,4-25 1 0 0,-2-3 19 0 0,-1 21 10 0 0,-2 8-7 0 0,0 14-11 0 0,1 0 1 0 0,0-1 0 0 0,-1 1-1 0 0,1 0 1 0 0,1 0-1 0 0,-1-4 1 0 0,2-5 16 0 0,-1 0 0 0 0,0 0 1 0 0,-2-21-1 0 0,0 1-81 0 0,0 27-83 0 0,8 4-2631 0 0,-6 2 2665 0 0,3 28-1661 0 0,-2-9 1763 0 0,-2 22 0 0 0,1 13 82 0 0,3 0-21 0 0,-4-35-58 0 0,1 0 0 0 0,8 35 0 0 0,-3-22 11 0 0,-1 1 0 0 0,2 59 0 0 0,1 19-46 0 0,1-49 80 0 0,10 67 114 0 0,-14-105-101 0 0,1-1-1 0 0,1 0 1 0 0,1 0 0 0 0,20 40-1 0 0,15 32 70 0 0,-2-4 8 0 0,-30-68-89 0 0,-10-20-31 0 0,0 0-1 0 0,1 0 1 0 0,-1-1-1 0 0,1 1 0 0 0,0-1 1 0 0,0 1-1 0 0,0-1 1 0 0,1 0-1 0 0,-1 0 1 0 0,1 0-1 0 0,3 3 1 0 0,10 9 115 0 0,-13-12-78 0 0,-1 0 0 0 0,1-1 0 0 0,1 1 0 0 0,-1 0 0 0 0,0-1 0 0 0,4 2 1 0 0,0 0 92 0 0,0-1 1 0 0,0 0-1 0 0,0-1 1 0 0,10 3-1 0 0,-16-4-91 0 0,1-1-1 0 0,-1 0 1 0 0,0 0-1 0 0,1 1 1 0 0,-1-1-1 0 0,1 0 1 0 0,-1 0-1 0 0,1 0 0 0 0,-1-1 1 0 0,1 1-1 0 0,-1 0 1 0 0,1 0-1 0 0,-1-1 1 0 0,0 1-1 0 0,1-1 1 0 0,-1 1-1 0 0,0-1 1 0 0,1 0-1 0 0,-1 1 0 0 0,0-1 1 0 0,0 0-1 0 0,0 0 1 0 0,1 0-1 0 0,-1 0 1 0 0,0 0-1 0 0,0 0 1 0 0,-1 0-1 0 0,1-1 1 0 0,2-1-1 0 0,-2 1-27 0 0,0 1 0 0 0,0-1 0 0 0,0 1 0 0 0,0-1 0 0 0,1 1-1 0 0,-1 0 1 0 0,1-1 0 0 0,-1 1 0 0 0,1 0 0 0 0,-1 0 0 0 0,3-1 0 0 0,11-9 17 0 0,-12 7-30 0 0,0 0-1 0 0,0 0 1 0 0,0 0-1 0 0,-1-1 0 0 0,1 1 1 0 0,2-7-1 0 0,12-21 21 0 0,-6 17 1 0 0,-3 4-15 0 0,0 0 0 0 0,11-21 0 0 0,-10 15-14 0 0,22-45-61 0 0,49-75 1 0 0,-71 123 51 0 0,-1-1 0 0 0,-1 1 0 0 0,9-24 0 0 0,-11 22 2 0 0,2 1 0 0 0,0 0 0 0 0,11-17 0 0 0,22-35-4 0 0,5-7 270 0 0,-41 68-232 0 0,-1-1 0 0 0,0 1 0 0 0,0-1-1 0 0,-1 0 1 0 0,3-10 0 0 0,-2 8-18 0 0,0 0 0 0 0,0 1 0 0 0,6-12 0 0 0,-1 5 4 0 0,-6 11-18 0 0,0-1 1 0 0,1 0 0 0 0,0 1-1 0 0,0 0 1 0 0,5-7 0 0 0,0 0-10 0 0,-8 11 3 0 0,0-1 0 0 0,1 0 0 0 0,-1 0 1 0 0,1 0-1 0 0,-1 1 0 0 0,0-1 0 0 0,1 0 1 0 0,-1 1-1 0 0,1-1 0 0 0,0 0 0 0 0,-1 1 1 0 0,1-1-1 0 0,0 1 0 0 0,-1-1 1 0 0,1 0-1 0 0,0 1 0 0 0,-1 0 0 0 0,1-1 1 0 0,0 1-1 0 0,0 0 0 0 0,0-1 0 0 0,-1 1 1 0 0,1 0-1 0 0,0 0 0 0 0,1-1 0 0 0,-1 1-46 0 0,-1 0-1 0 0,0 0 0 0 0,0 1 0 0 0,1-1 0 0 0,-1 0 1 0 0,0 0-1 0 0,0 0 0 0 0,0 0 0 0 0,1 0 0 0 0,-1 0 1 0 0,0 1-1 0 0,0-1 0 0 0,0 0 0 0 0,0 0 0 0 0,1 0 1 0 0,-1 1-1 0 0,0-1 0 0 0,0 0 0 0 0,0 0 0 0 0,0 0 1 0 0,0 1-1 0 0,0-1 0 0 0,0 0 0 0 0,1 0 0 0 0,-1 1 1 0 0,0-1-1 0 0,0 0 0 0 0,0 0 0 0 0,0 1 0 0 0,0-1 1 0 0,0 0-1 0 0,0 0 0 0 0,0 0 0 0 0,0 1 0 0 0,0-1 1 0 0,0 0-1 0 0,-1 1 0 0 0,-2 16-92 0 0,0 11 407 0 0,13 180-43 0 0,-11-172-222 0 0,2 42 63 0 0,0-68-29 0 0,0-1 1 0 0,1 1-1 0 0,0-1 1 0 0,1 1-1 0 0,7 17 1 0 0,-5-17-16 0 0,-1 0 0 0 0,2-1 0 0 0,-1 1 0 0 0,1-1 0 0 0,14 16 0 0 0,-1-6 18 0 0,-14-13 32 0 0,1 0 0 0 0,-1 0-1 0 0,1 0 1 0 0,0-1 0 0 0,1 0 0 0 0,-1-1-1 0 0,8 5 1 0 0,-2-4 55 0 0,-1 0 0 0 0,1-1 1 0 0,0-1-1 0 0,0 0 0 0 0,1 0 0 0 0,-1-1 0 0 0,0-1 0 0 0,20 0 0 0 0,-4-2 109 0 0,0-1 0 0 0,48-9 1 0 0,-54 5-112 0 0,0-1 0 0 0,-1-1 1 0 0,31-15-1 0 0,9-4-5 0 0,81-39 26 0 0,-111 51-103 0 0,24-18 9 0 0,-36 21-29 0 0,20-9 0 0 0,11-9-24 0 0,-11 14-55 0 0,-24 8 16 0 0,1 2 0 0 0,0 0 0 0 0,1 0 0 0 0,0 2 0 0 0,20-4 0 0 0,-34 8 28 0 0,-1 0 1 0 0,0 0-1 0 0,1 0 0 0 0,-1 0 1 0 0,1 1-1 0 0,-1-1 0 0 0,1 1 0 0 0,-1-1 1 0 0,0 1-1 0 0,1 0 0 0 0,-1 0 1 0 0,2 1-1 0 0,25 19 21 0 0,-3-2-6 0 0,-19-14 6 0 0,1 0 1 0 0,-1 1-1 0 0,11 12 1 0 0,-10-11-10 0 0,-1 0 1 0 0,16 12-1 0 0,3 2-45 0 0,-21-17 55 0 0,0 1-1 0 0,0-1 1 0 0,9 5 0 0 0,-5-3 34 0 0,0 0 1 0 0,15 14-1 0 0,-14-12-79 0 0,-1-1 0 0 0,12 7-1 0 0,88 49-4514 0 0,-54-36-293 0 0,-29-17 2728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2.791"/>
    </inkml:context>
    <inkml:brush xml:id="br0">
      <inkml:brushProperty name="width" value="0.1" units="cm"/>
      <inkml:brushProperty name="height" value="0.1" units="cm"/>
      <inkml:brushProperty name="color" value="#E71224"/>
    </inkml:brush>
  </inkml:definitions>
  <inkml:trace contextRef="#ctx0" brushRef="#br0">25 273 8162 0 0,'-10'-6'2297'0'0,"9"5"-2231"0"0,0 1 1 0 0,-1-1-1 0 0,2 1 0 0 0,-1-1 1 0 0,0 1-1 0 0,0-1 1 0 0,0 1-1 0 0,0-1 0 0 0,0 0 1 0 0,0 0-1 0 0,1 1 1 0 0,-1-1-1 0 0,0 0 0 0 0,1 0 1 0 0,-2-1-1 0 0,2 1-115 0 0,17-10 119 0 0,-17 11-69 0 0,0 0 0 0 0,0 0 0 0 0,1-1 0 0 0,-1 1 0 0 0,0 0 0 0 0,0 0 0 0 0,0 0 0 0 0,1-1 0 0 0,-1 1 0 0 0,0 0 0 0 0,0 0 0 0 0,1 0 0 0 0,-1 0 0 0 0,0 0-1 0 0,0 0 1 0 0,1-1 0 0 0,-1 1 0 0 0,0 0 0 0 0,1 0 0 0 0,-1 0 0 0 0,0 0 0 0 0,0 0 0 0 0,1 0 0 0 0,-1 0 0 0 0,0 0 0 0 0,1 0 0 0 0,-1 0 0 0 0,0 0 0 0 0,1 1-1 0 0,2-2-153 0 0,1 2 70 0 0,-4-1 82 0 0,0 0 1 0 0,0 0-1 0 0,0 0 0 0 0,0 0 1 0 0,0 0-1 0 0,0 1 0 0 0,0-1 1 0 0,0 0-1 0 0,0 0 0 0 0,0 0 1 0 0,0 0-1 0 0,0 0 0 0 0,0 0 1 0 0,0 0-1 0 0,0 0 0 0 0,0 0 1 0 0,0 0-1 0 0,0 0 0 0 0,0 0 1 0 0,0 0-1 0 0,0 0 1 0 0,0 0-1 0 0,0 0 0 0 0,0 1 1 0 0,0-1-1 0 0,0 0 0 0 0,0 0 1 0 0,0 0-1 0 0,0 0 0 0 0,0 0 1 0 0,0 0-1 0 0,0 0 0 0 0,0 0 1 0 0,0 0-1 0 0,0 0 0 0 0,0 0 1 0 0,0 0-1 0 0,0 0 0 0 0,0 0 1 0 0,-2 0 114 0 0,5-1 57 0 0,2 1 715 0 0,-4 0-862 0 0,-1 0 1 0 0,0 0-1 0 0,0 0 0 0 0,0 0 0 0 0,0 0 0 0 0,1 0 0 0 0,-1 0 0 0 0,0-1 0 0 0,0 1 0 0 0,0 0 0 0 0,0 0 0 0 0,1 0 0 0 0,-1 0 0 0 0,0 1 0 0 0,0-1 0 0 0,0 0 0 0 0,1 0 0 0 0,-1 0 0 0 0,0 0 0 0 0,0 0 0 0 0,0 0 0 0 0,0 0 0 0 0,0 0 0 0 0,1 0 0 0 0,-1 0 0 0 0,0 0 0 0 0,0 1 0 0 0,0-1 0 0 0,0 0 0 0 0,0 0 0 0 0,1 0 0 0 0,0-1 29 0 0,0 0 0 0 0,0 0 0 0 0,0 1 0 0 0,0-1 0 0 0,1 0 0 0 0,-1 0 0 0 0,0 1 0 0 0,0-1 0 0 0,2 0 0 0 0,16-1 249 0 0,0 0 1 0 0,0-2 0 0 0,0 0-1 0 0,20-8 1 0 0,-6 3-127 0 0,119-34 1289 0 0,45-15-321 0 0,57 4-284 0 0,33 24-701 0 0,-173 25-149 0 0,39-3-59 0 0,-105 5 40 0 0,83 6-1 0 0,-40 9 21 0 0,-58-7 3 0 0,53 2-1 0 0,-54-4 0 0 0,-24-2 3 0 0,-1-1-1 0 0,1 1 0 0 0,0-1 0 0 0,13-2 0 0 0,-4 2 29 0 0,-16 0-32 0 0,1 1 0 0 0,0-1 0 0 0,-1 0 0 0 0,1 0 1 0 0,-1 0-1 0 0,1 0 0 0 0,-1-1 0 0 0,1 1 0 0 0,-1 0 0 0 0,1-1 0 0 0,-1 1 0 0 0,2-1 0 0 0,3 0 87 0 0,-4 1-10 0 0,-5 0 10 0 0,3 0-96 0 0,0 0 1 0 0,1 0-1 0 0,-1 0 0 0 0,0 0 1 0 0,0 0-1 0 0,0 0 0 0 0,0 0 0 0 0,0 1 1 0 0,0-1-1 0 0,0 0 0 0 0,0 0 1 0 0,0 0-1 0 0,0 0 0 0 0,0 0 0 0 0,0 0 1 0 0,0 0-1 0 0,0 0 0 0 0,0 0 1 0 0,0 0-1 0 0,0 0 0 0 0,0 0 0 0 0,0 0 1 0 0,0 0-1 0 0,0 0 0 0 0,0 1 0 0 0,0-1 1 0 0,0 0-1 0 0,0 0 0 0 0,0 0 1 0 0,0 0-1 0 0,0 0 0 0 0,0 0 0 0 0,0 0 1 0 0,0 0-1 0 0,0 0 0 0 0,0 0 1 0 0,0 0-1 0 0,0 0 0 0 0,0 0 0 0 0,0 0 1 0 0,0 1-1 0 0,0-1 0 0 0,0 0 0 0 0,0 0 1 0 0,0 0-1 0 0,0 0 0 0 0,0 0 1 0 0,0 0-1 0 0,0 0 0 0 0,0 0 0 0 0,-1 0 1 0 0,1 0-1 0 0,0 0 0 0 0,0 0 1 0 0,0 0-1 0 0,0 0 0 0 0,0 0 0 0 0,0 0 1 0 0,0 0-1 0 0,0 0 0 0 0,0 0 1 0 0,0 0-1 0 0,1 1 126 0 0,-3-4 118 0 0,-1 8 154 0 0,0-3-54 0 0,3-2-349 0 0,0 0 1 0 0,0 0-1 0 0,0 0 0 0 0,0 0 1 0 0,0 0-1 0 0,-1 0 0 0 0,1 0 1 0 0,0 0-1 0 0,0 0 0 0 0,0 0 1 0 0,0 0-1 0 0,0 0 0 0 0,0 0 0 0 0,0 0 1 0 0,-1 0-1 0 0,1 0 0 0 0,0 0 1 0 0,0 0-1 0 0,0 0 0 0 0,0 0 1 0 0,0 0-1 0 0,0 0 0 0 0,0 0 1 0 0,0-1-1 0 0,0 1 0 0 0,0 0 0 0 0,-1 0 1 0 0,1 0-1 0 0,0 0 0 0 0,0 0 1 0 0,0 0-1 0 0,0 0 0 0 0,0 0 1 0 0,0 0-1 0 0,0 0 0 0 0,0-1 0 0 0,0 1 1 0 0,0 0-1 0 0,0 0 0 0 0,0 0 1 0 0,0 0-1 0 0,0 0 0 0 0,0 0 1 0 0,0 0-1 0 0,0 0 0 0 0,0-1 1 0 0,0 1-1 0 0,0 0 0 0 0,0 0 0 0 0,0 0 1 0 0,0 0-1 0 0,0 0 0 0 0,0 0 1 0 0,0 0-1 0 0,0 0 0 0 0,0-1 1 0 0,0 1-1 0 0,0 0 0 0 0,0 0 1 0 0,0 0-1 0 0,1 0 0 0 0,-1 0 0 0 0,0 0 1 0 0,-4-2-104 0 0,-1 3-1784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5.840"/>
    </inkml:context>
    <inkml:brush xml:id="br0">
      <inkml:brushProperty name="width" value="0.1" units="cm"/>
      <inkml:brushProperty name="height" value="0.1" units="cm"/>
      <inkml:brushProperty name="color" value="#E71224"/>
    </inkml:brush>
  </inkml:definitions>
  <inkml:trace contextRef="#ctx0" brushRef="#br0">508 1060 2312 0 0,'0'-2'351'0'0,"0"-1"-1"0"0,1 1 0 0 0,-1 0 0 0 0,1-1 0 0 0,-1 1 0 0 0,1 0 0 0 0,0 0 0 0 0,1-3 0 0 0,-1 3-29 0 0,0 0 0 0 0,0 1 1 0 0,-1-1-1 0 0,1 0 0 0 0,0 1 1 0 0,-1-1-1 0 0,0 0 0 0 0,1 0 1 0 0,-1 0-1 0 0,0 1 0 0 0,0-1 1 0 0,0 0-1 0 0,0 0 0 0 0,0 0 0 0 0,0 1 1 0 0,-1-1-1 0 0,0-3 0 0 0,1 4-224 0 0,0 0-1 0 0,0 0 1 0 0,-1 0-1 0 0,1 0 1 0 0,0-1-1 0 0,-1 1 0 0 0,1 0 1 0 0,-1 0-1 0 0,1 0 1 0 0,-1 0-1 0 0,0 0 1 0 0,1 0-1 0 0,-1 0 1 0 0,0 1-1 0 0,0-1 0 0 0,1 0 1 0 0,-1 0-1 0 0,0 0 1 0 0,0 1-1 0 0,0-1 1 0 0,0 0-1 0 0,0 1 0 0 0,0-1 1 0 0,0 1-1 0 0,0-1 1 0 0,-1 1-1 0 0,1 0 1 0 0,0-1-1 0 0,0 1 1 0 0,0 0-1 0 0,-2 0 0 0 0,-1-1 82 0 0,0 0-1 0 0,0-1 0 0 0,0 1 0 0 0,0-1 1 0 0,1 0-1 0 0,-5-3 0 0 0,-19-8 400 0 0,-9-2-410 0 0,26 10-146 0 0,0 1-1 0 0,-1 0 1 0 0,-12-3 0 0 0,5 2-68 0 0,3 2-80 0 0,1 0 1 0 0,-1 0 0 0 0,-24 0-1 0 0,28 5-56 0 0,0-1-1 0 0,0 1 0 0 0,0 1 0 0 0,0 0 0 0 0,1 1 0 0 0,-1 0 0 0 0,-13 7 0 0 0,15-5 52 0 0,0 0-1 0 0,1 0 1 0 0,0 1 0 0 0,0 0-1 0 0,0 0 1 0 0,1 1-1 0 0,0 0 1 0 0,-10 16-1 0 0,9-11-33 0 0,1 0 1 0 0,1 1-1 0 0,-5 14 0 0 0,1-4 16 0 0,8-19 102 0 0,-1 1 0 0 0,1-1-1 0 0,0 1 1 0 0,0 0 0 0 0,1 0 0 0 0,-1 0-1 0 0,0 12 1 0 0,0 13-102 0 0,1-24 114 0 0,1 1-1 0 0,-1-1 0 0 0,2 0 0 0 0,-1 1 0 0 0,1-1 0 0 0,1 8 0 0 0,0-9 2 0 0,0-1 0 0 0,0 1 0 0 0,0-1 0 0 0,1 1 1 0 0,0-1-1 0 0,0 0 0 0 0,0 0 0 0 0,1 0 0 0 0,-1 0 0 0 0,9 7 0 0 0,-11-11 35 0 0,1 0 0 0 0,-1 0 0 0 0,1 0-1 0 0,-1 0 1 0 0,1 0 0 0 0,0 0 0 0 0,0 0 0 0 0,-1-1 0 0 0,1 1-1 0 0,0-1 1 0 0,0 1 0 0 0,0-1 0 0 0,0 0 0 0 0,0 0 0 0 0,0 1-1 0 0,0-1 1 0 0,-1-1 0 0 0,3 1 0 0 0,6-1 103 0 0,-1-1 1 0 0,14-4-1 0 0,-10 2 74 0 0,-8 3-85 0 0,1-1 1 0 0,-1-1-1 0 0,1 1 0 0 0,-1-1 0 0 0,0 0 0 0 0,0 0 1 0 0,0 0-1 0 0,4-5 0 0 0,35-34 574 0 0,-26 23-396 0 0,-9 10-85 0 0,-1 0 1 0 0,0 0-1 0 0,-1-1 1 0 0,0 0-1 0 0,0 0 1 0 0,-1-1-1 0 0,0 0 1 0 0,-1 0-1 0 0,0 0 1 0 0,-1-1-1 0 0,4-17 1 0 0,-8 26-100 0 0,0 0 1 0 0,0-1 0 0 0,0 1 0 0 0,0 0-1 0 0,0-1 1 0 0,-1-3 0 0 0,-1-12 494 0 0,1 18-557 0 0,1 0-1 0 0,0 0 1 0 0,0 1 0 0 0,-1-1 0 0 0,1 0 0 0 0,0 0-1 0 0,-1 1 1 0 0,1-1 0 0 0,-1 0 0 0 0,1 1-1 0 0,-1-1 1 0 0,1 1 0 0 0,-1-1 0 0 0,1 0-1 0 0,-1 1 1 0 0,1-1 0 0 0,-1 1 0 0 0,0 0-1 0 0,0-1 1 0 0,1 1 0 0 0,-2-1 0 0 0,-8 22-1774 0 0,10-19 1469 0 0,0-1 199 0 0,0 0-1 0 0,0 0 1 0 0,0 1 0 0 0,0-1-1 0 0,0 0 1 0 0,1 0 0 0 0,-1 0-1 0 0,0 0 1 0 0,2 2 0 0 0,3 7-57 0 0,1 0-1 0 0,4 13 1 0 0,-6-14 135 0 0,0 0-1 0 0,1 0 0 0 0,0 0 0 0 0,7 10 0 0 0,-11-18 10 0 0,6 8-69 0 0,-1-1-1 0 0,13 10 1 0 0,-15-15 64 0 0,-1-1 1 0 0,0 1 0 0 0,1-1-1 0 0,-1 0 1 0 0,1 0-1 0 0,0-1 1 0 0,0 1-1 0 0,0-1 1 0 0,7 2 0 0 0,-6-2 18 0 0,1 0 0 0 0,-1 0 1 0 0,0-1-1 0 0,1 0 0 0 0,-1 0 0 0 0,1 0 1 0 0,-1 0-1 0 0,0-1 0 0 0,1 0 1 0 0,-1 0-1 0 0,0-1 0 0 0,0 1 1 0 0,0-1-1 0 0,0 0 0 0 0,0-1 0 0 0,0 1 1 0 0,0-1-1 0 0,4-4 0 0 0,24-15 329 0 0,-11 7-139 0 0,26-22 0 0 0,-32 21-15 0 0,-1 0 0 0 0,22-33 0 0 0,13-14 20 0 0,-21 29-55 0 0,42-65 1 0 0,-52 70-44 0 0,20-40 1 0 0,0-7 37 0 0,9-18-6 0 0,-40 76-79 0 0,-2 1 0 0 0,0-1 1 0 0,6-28-1 0 0,10-83 295 0 0,-20 112-273 0 0,-1-1 0 0 0,0 1 0 0 0,-2 0-1 0 0,0-1 1 0 0,-1 1 0 0 0,-1 0 0 0 0,0-1 0 0 0,-10-25 0 0 0,8 26 10 0 0,-2 0 0 0 0,0 0 0 0 0,-12-19 0 0 0,15 29-75 0 0,0 0 0 0 0,0 1 0 0 0,-10-11 0 0 0,12 15-20 0 0,0 0 1 0 0,0 0-1 0 0,0 0 0 0 0,0 0 1 0 0,-1 1-1 0 0,1-1 0 0 0,0 1 1 0 0,-1-1-1 0 0,1 1 0 0 0,-1 0 1 0 0,0 0-1 0 0,-5-1 0 0 0,-12-5-66 0 0,18 6 28 0 0,-1 0 1 0 0,1 0 0 0 0,-1 0-1 0 0,1 1 1 0 0,-1-1-1 0 0,0 1 1 0 0,-3-1-1 0 0,-2 1-32 0 0,7-1 30 0 0,-1 1 0 0 0,1 0 0 0 0,-1 0 0 0 0,1 0 0 0 0,-1 0 0 0 0,1 0 0 0 0,-1 1 0 0 0,1-1 0 0 0,-1 0 0 0 0,1 1 0 0 0,0-1 0 0 0,-1 1 0 0 0,1-1 0 0 0,0 1 0 0 0,-1 0 0 0 0,1-1 0 0 0,0 1 0 0 0,-1 0 0 0 0,1 0 0 0 0,0 0 0 0 0,-1 2 0 0 0,-2 1-67 0 0,0 1 0 0 0,0 0 1 0 0,1 0-1 0 0,0 0 0 0 0,0 0 0 0 0,0 1 0 0 0,1-1 0 0 0,-1 1 0 0 0,1 0 0 0 0,1 0 1 0 0,-1-1-1 0 0,1 1 0 0 0,-1 10 0 0 0,1 8-28 0 0,0 0 0 0 0,4 27-1 0 0,-1-25 48 0 0,7 46 3 0 0,-2-28 56 0 0,36 265-99 0 0,3 10 13 0 0,-27-184-6 0 0,9 89 25 0 0,-17 227-64 0 0,-13-388 89 0 0,-13 176 66 0 0,11-216 2 0 0,-1-1-1 0 0,-1 1 0 0 0,-14 30 0 0 0,17-43 9 0 0,2-8 0 0 0,0 0 0 0 0,1 0 0 0 0,-1 0 0 0 0,0-1 0 0 0,0 1-1 0 0,0 0 1 0 0,0 0 0 0 0,-1-1 0 0 0,1 1 0 0 0,0-1 0 0 0,-1 1 0 0 0,1-1-1 0 0,-1 1 1 0 0,1-1 0 0 0,-1 0 0 0 0,0 0 0 0 0,0 0 0 0 0,1 0 0 0 0,-1 0 0 0 0,0 0-1 0 0,0 0 1 0 0,0-1 0 0 0,0 1 0 0 0,0-1 0 0 0,0 1 0 0 0,0-1 0 0 0,0 0-1 0 0,0 1 1 0 0,0-1 0 0 0,0-1 0 0 0,0 1 0 0 0,0 0 0 0 0,0 0 0 0 0,0-1 0 0 0,0 1-1 0 0,-2-1 1 0 0,-3-2-12 0 0,0 1-1 0 0,0-1 1 0 0,1-1-1 0 0,-1 1 1 0 0,1-1-1 0 0,0 0 1 0 0,0 0-1 0 0,0-1 0 0 0,-6-6 1 0 0,-3-4-71 0 0,6 7 63 0 0,0-1 0 0 0,0-1-1 0 0,1 1 1 0 0,0-2-1 0 0,-9-15 1 0 0,-6-22-23 0 0,1-1 0 0 0,3-1 1 0 0,2-1-1 0 0,2 0 0 0 0,-9-61 0 0 0,19 84-83 0 0,1-1-1 0 0,1 0 1 0 0,2 0-1 0 0,1 0 1 0 0,1 0-1 0 0,2 0 1 0 0,1 0-1 0 0,1 0 1 0 0,1 1-1 0 0,2 0 1 0 0,0 0-1 0 0,17-34 1 0 0,-16 44 86 0 0,2 2 1 0 0,-1-1 0 0 0,2 1 0 0 0,0 1 0 0 0,1 0 0 0 0,1 1 0 0 0,0 1-1 0 0,0 0 1 0 0,28-19 0 0 0,82-49 218 0 0,-111 73-151 0 0,13-7-12 0 0,0 1 1 0 0,34-12-1 0 0,51-21 357 0 0,-88 38-273 0 0,-1-1-1 0 0,-1 0 1 0 0,30-20 0 0 0,53-49 708 0 0,-82 59-490 0 0,-1-1 0 0 0,-1-1 0 0 0,-1 0 0 0 0,18-29 0 0 0,-26 35-181 0 0,-1-2-1 0 0,-1 1 0 0 0,0-1 1 0 0,-1 0-1 0 0,-1-1 0 0 0,-1 0 1 0 0,-1 0-1 0 0,-1 0 1 0 0,0-1-1 0 0,-1 0 0 0 0,0-27 1 0 0,-5 28 23 0 0,0 1 0 0 0,-1 0-1 0 0,-1-1 1 0 0,-1 1 0 0 0,-8-21 0 0 0,4 17 22 0 0,0 0 0 0 0,-1 0-1 0 0,-22-33 1 0 0,10 20-85 0 0,-13-19-41 0 0,18 29-102 0 0,13 18 52 0 0,0 0 0 0 0,0 1 0 0 0,-10-11 0 0 0,4 6-221 0 0,10 10 193 0 0,-1 1-1 0 0,1-1 1 0 0,0 1 0 0 0,-1 0 0 0 0,1-1 0 0 0,0 1 0 0 0,-1 0 0 0 0,1-1 0 0 0,0 1-1 0 0,-1 0 1 0 0,1-1 0 0 0,-1 1 0 0 0,1 0 0 0 0,0 0 0 0 0,-1-1 0 0 0,1 1 0 0 0,-1 0 0 0 0,1 0-1 0 0,-1 0 1 0 0,1 0 0 0 0,-1 0 0 0 0,1 0 0 0 0,-1 0 0 0 0,1 0 0 0 0,-1 0 0 0 0,1 0 0 0 0,-1 0-1 0 0,0 0 1 0 0,1 12-918 0 0,0-1-1 0 0,3 24 1 0 0,13 87 663 0 0,-7-37 185 0 0,20 115-35 0 0,34 307-127 0 0,-42-337 106 0 0,-9-81 61 0 0,-7-61 77 0 0,1 1 1 0 0,13 36-1 0 0,-14-60-84 0 0,-5-5 76 0 0,0 0 1 0 0,0 0-1 0 0,0 0 0 0 0,0 0 1 0 0,0 0-1 0 0,0 0 0 0 0,0 0 1 0 0,0 0-1 0 0,0 0 0 0 0,0 0 1 0 0,0 0-1 0 0,0 0 0 0 0,0 0 1 0 0,1 0-1 0 0,-1 0 1 0 0,0 0-1 0 0,0 0 0 0 0,0 0 1 0 0,0 0-1 0 0,0 0 0 0 0,0 0 1 0 0,0 0-1 0 0,0 0 0 0 0,0 0 1 0 0,0 0-1 0 0,0 0 1 0 0,1 0-1 0 0,-1 0 0 0 0,0 0 1 0 0,0 0-1 0 0,0 0 0 0 0,0 0 1 0 0,0 0-1 0 0,0 0 0 0 0,0 0 1 0 0,0 0-1 0 0,0 0 0 0 0,0 0 1 0 0,0 0-1 0 0,0 0 1 0 0,1 0-1 0 0,-1 0 0 0 0,0 0 1 0 0,0 0-1 0 0,0 0 0 0 0,0 0 1 0 0,0-1-1 0 0,0 1 0 0 0,0 0 1 0 0,0 0-1 0 0,0 0 1 0 0,0 0-1 0 0,0 0 0 0 0,0 0 1 0 0,0 0-1 0 0,0 0 0 0 0,0 0 1 0 0,0 0-1 0 0,0-1 0 0 0,0 1 1 0 0,0 0-185 0 0,-13-27-3274 0 0,8 3 1859 0 0,-12-34 0 0 0,-2-8-623 0 0,-2-7 1256 0 0,-3 1 0 0 0,-33-70-1 0 0,22 57-280 0 0,17 39 645 0 0,-32-74-637 0 0,44 109 1213 0 0,-1-1 1 0 0,0 1-1 0 0,-13-16 0 0 0,15 22 59 0 0,0-1-1 0 0,0 1 0 0 0,-1 0 1 0 0,1 1-1 0 0,-1-1 0 0 0,0 1 1 0 0,0 0-1 0 0,-7-3 0 0 0,9 6 48 0 0,0 0 0 0 0,0 0 1 0 0,0 0-1 0 0,0 0 0 0 0,0 1 0 0 0,0-1 0 0 0,0 1 0 0 0,-4 1 0 0 0,-18-3 1232 0 0,9 4 16 0 0,4 0 206 0 0,14-1-1281 0 0,-1 0 0 0 0,0 0 1 0 0,0 0-1 0 0,1 0 1 0 0,-1 0-1 0 0,0 0 0 0 0,1 0 1 0 0,-1 0-1 0 0,1 0 1 0 0,1 2-1 0 0,-2-3-62 0 0,7 9 270 0 0,-7-9-441 0 0,1 0 1 0 0,0 1 0 0 0,-1 0-1 0 0,1-1 1 0 0,-1 1 0 0 0,1-1 0 0 0,-1 1-1 0 0,0 0 1 0 0,1-1 0 0 0,-1 1 0 0 0,0 0-1 0 0,1-1 1 0 0,-1 1 0 0 0,1 1 0 0 0,0 4 74 0 0,1 1 1 0 0,1-1 0 0 0,-1 0 0 0 0,1 0-1 0 0,0 0 1 0 0,7 10 0 0 0,27 31 526 0 0,-31-41-502 0 0,1 3 36 0 0,1-1 0 0 0,0 0 0 0 0,1-1 0 0 0,0 0 0 0 0,0 0 0 0 0,14 7 0 0 0,0-2 353 0 0,39 14 0 0 0,-53-23-390 0 0,0 0 0 0 0,0-1 0 0 0,1 0 0 0 0,-1-1 0 0 0,1 0 1 0 0,15-1-1 0 0,57-8 373 0 0,-33 2-306 0 0,-33 4-118 0 0,0-2 0 0 0,0 0 1 0 0,0-1-1 0 0,0 0 1 0 0,15-8-1 0 0,34-12-128 0 0,-46 18 17 0 0,0-1 0 0 0,26-15 0 0 0,-15 8 56 0 0,5 1 79 0 0,-32 11-71 0 0,-1 1 140 0 0,-2 3 90 0 0,-7 3 187 0 0,7-4-442 0 0,0 0-1 0 0,1 0 0 0 0,-1 1 1 0 0,0-1-1 0 0,0 0 0 0 0,0 0 1 0 0,0 1-1 0 0,0-1 0 0 0,0 0 1 0 0,0 0-1 0 0,0 1 0 0 0,0-1 1 0 0,0 0-1 0 0,0 1 0 0 0,0-1 1 0 0,0 0-1 0 0,0 0 0 0 0,0 1 1 0 0,0-1-1 0 0,0 0 0 0 0,-1 0 1 0 0,1 1-1 0 0,0-1 0 0 0,0 0 1 0 0,0 0-1 0 0,0 1 0 0 0,-1-1 1 0 0,2 1-58 0 0,0 1-199 0 0,1 0 199 0 0,-1-1 0 0 0,1 1 0 0 0,0 0 0 0 0,0-1 0 0 0,0 1 0 0 0,3 1 0 0 0,-3-2 24 0 0,7 7-37 0 0,-6-6 74 0 0,0 0 1 0 0,-1 1 0 0 0,1-1-1 0 0,0-1 1 0 0,6 4 0 0 0,8 4-30 0 0,-14-7 25 0 0,0-1 1 0 0,0 1 0 0 0,0-1-1 0 0,0 1 1 0 0,0-1-1 0 0,0 0 1 0 0,6 1 0 0 0,-7-2 7 0 0,18 3-83 0 0,24 0-1 0 0,-38-3 69 0 0,-1 0 0 0 0,1 0 0 0 0,0-1 0 0 0,0 0 0 0 0,0 0 0 0 0,0 0 0 0 0,0-1 0 0 0,9-4 0 0 0,-2-1-30 0 0,0 2 99 0 0,-2-1 0 0 0,1-1 0 0 0,0 0 0 0 0,-1 0 0 0 0,18-17 0 0 0,-26 21 35 0 0,0 0 1 0 0,0 0-1 0 0,0-1 1 0 0,0 0-1 0 0,0 1 0 0 0,-1-1 1 0 0,0 0-1 0 0,0 0 1 0 0,0 0-1 0 0,0 0 1 0 0,0 0-1 0 0,-1-1 0 0 0,0 1 1 0 0,0 0-1 0 0,0-1 1 0 0,-1 1-1 0 0,1-1 0 0 0,-1 1 1 0 0,0-5-1 0 0,-1 2 27 0 0,1 1-1 0 0,-1 0 1 0 0,-1 0-1 0 0,1 0 1 0 0,-1 0-1 0 0,0 1 1 0 0,-1-1-1 0 0,-4-9 1 0 0,2 6 2 0 0,0 1 0 0 0,-1-1 1 0 0,0 1-1 0 0,-10-11 0 0 0,7 11-18 0 0,1 0-1 0 0,-1 1 1 0 0,-1 0-1 0 0,-10-5 0 0 0,16 9-68 0 0,0 1-1 0 0,0 0 1 0 0,0 0-1 0 0,0 0 0 0 0,0 1 1 0 0,-1 0-1 0 0,1 0 1 0 0,-1 0-1 0 0,1 0 0 0 0,0 1 1 0 0,-1-1-1 0 0,-8 1 0 0 0,-8 3-83 0 0,17-3 28 0 0,0 1 1 0 0,0-1 0 0 0,0 1-1 0 0,0 0 1 0 0,1 0 0 0 0,-1 0 0 0 0,0 0-1 0 0,0 1 1 0 0,1-1 0 0 0,-1 1 0 0 0,0 0-1 0 0,-5 5 1 0 0,2-2-43 0 0,0 1 1 0 0,0 0-1 0 0,1 0 0 0 0,0 0 1 0 0,0 1-1 0 0,1 0 0 0 0,0 0 1 0 0,0 1-1 0 0,0-1 0 0 0,1 1 1 0 0,0 0-1 0 0,1 0 0 0 0,-3 9 0 0 0,-8 33-15 0 0,3-18 7 0 0,3 1 0 0 0,0-1-1 0 0,2 2 1 0 0,-2 52 0 0 0,8-63 32 0 0,2 1-1 0 0,1 0 1 0 0,0-1 0 0 0,12 37 0 0 0,-10-43 5 0 0,2-1 1 0 0,0-1 0 0 0,1 1-1 0 0,16 22 1 0 0,-21-33 8 0 0,1 1 0 0 0,0-1 0 0 0,0 1 0 0 0,1-1 0 0 0,0 0 0 0 0,0-1 0 0 0,0 1 1 0 0,0-1-1 0 0,0 0 0 0 0,1 0 0 0 0,0-1 0 0 0,0 0 0 0 0,0 0 0 0 0,0 0 0 0 0,9 2 0 0 0,17 2-161 0 0,-17-4 32 0 0,0-1 1 0 0,1 0-1 0 0,0-1 0 0 0,-1-1 0 0 0,1 0 0 0 0,19-4 0 0 0,-16 1-15 0 0,-1-1-1 0 0,0 0 0 0 0,26-11 1 0 0,-36 12 168 0 0,0-1 1 0 0,0-1 0 0 0,-1 1-1 0 0,1-1 1 0 0,-1 0 0 0 0,0-1 0 0 0,0 0-1 0 0,-1 0 1 0 0,9-11 0 0 0,17-19 28 0 0,9-12 20 0 0,-34 40 9 0 0,-1-1-1 0 0,0-1 1 0 0,0 1 0 0 0,-1-1 0 0 0,-1 0-1 0 0,6-14 1 0 0,-4 8 18 0 0,9-20 1 0 0,-10 26 17 0 0,0 0 0 0 0,-1 0 0 0 0,0-1 0 0 0,-1 1 1 0 0,0-1-1 0 0,1-14 0 0 0,1-48 699 0 0,-4 55-511 0 0,-1 11-61 0 0,1 0 0 0 0,-1 0 1 0 0,-1 1-1 0 0,1-1 0 0 0,-1 0 0 0 0,-2-7 0 0 0,-2 4 437 0 0,5 10-637 0 0,0 0-1 0 0,0 1 0 0 0,0-1 0 0 0,0 0 0 0 0,0 0 0 0 0,0 0 0 0 0,0 0 0 0 0,0 0 0 0 0,0 0 0 0 0,0 0 0 0 0,0 0 0 0 0,0 0 0 0 0,0 1 0 0 0,0-1 1 0 0,0 0-1 0 0,0 0 0 0 0,0 0 0 0 0,0 0 0 0 0,0 0 0 0 0,0 0 0 0 0,0 0 0 0 0,0 0 0 0 0,-1 0 0 0 0,1 0 0 0 0,0 0 0 0 0,0 0 0 0 0,0 0 1 0 0,0 0-1 0 0,0 0 0 0 0,0 0 0 0 0,0 0 0 0 0,0 0 0 0 0,0 0 0 0 0,0 0 0 0 0,-1 0 0 0 0,1 0 0 0 0,0 0 0 0 0,0 0 0 0 0,0 0 0 0 0,0 0 0 0 0,0 0 1 0 0,0 0-1 0 0,0 0 0 0 0,0 0 0 0 0,0 0 0 0 0,0 0 0 0 0,-1 0 0 0 0,1 0 0 0 0,-5 22-1195 0 0,6-7 1014 0 0,2 1 0 0 0,0-1 0 0 0,1 0 0 0 0,0 0 0 0 0,8 17 0 0 0,-4-7 83 0 0,101 239-117 0 0,-102-247 222 0 0,-5-11-39 0 0,0-1 1 0 0,1 1-1 0 0,0 0 1 0 0,0-1-1 0 0,0 0 0 0 0,1 0 1 0 0,4 6-1 0 0,-6-10 28 0 0,-1 1 0 0 0,1-1 0 0 0,-1 1 0 0 0,1 0 0 0 0,-1 0 0 0 0,0 0 0 0 0,0-1 0 0 0,1 1 0 0 0,-1 0 0 0 0,-1 0 0 0 0,1 1 0 0 0,1 2 0 0 0,-2-6 68 0 0,1 1-1 0 0,-1 0 1 0 0,0 0 0 0 0,1-1-1 0 0,-1 1 1 0 0,0 0 0 0 0,1-1-1 0 0,-1 1 1 0 0,0 0 0 0 0,1-1-1 0 0,-1 1 1 0 0,0-1 0 0 0,0 1-1 0 0,0 0 1 0 0,1-1 0 0 0,-1 1-1 0 0,0-1 1 0 0,0 1 0 0 0,0-2 0 0 0,0-18 3153 0 0,-4 6-2922 0 0,0 0 0 0 0,0 0 0 0 0,-11-21 0 0 0,-2-6 44 0 0,-5-21-111 0 0,-23-102 1 0 0,41 132-296 0 0,-1-36 1 0 0,3 34-5 0 0,1 22-8 0 0,1 0 0 0 0,0 0 0 0 0,1 0 0 0 0,0 0 0 0 0,0 0 1 0 0,2 1-1 0 0,-1-1 0 0 0,1 0 0 0 0,1 1 0 0 0,0 0 0 0 0,8-14 0 0 0,13-19-404 0 0,-22 40 376 0 0,0 0-1 0 0,1 0 1 0 0,-1 0-1 0 0,1 0 1 0 0,0 1-1 0 0,0 0 0 0 0,0-1 1 0 0,1 2-1 0 0,-1-1 1 0 0,7-3-1 0 0,3 1-420 0 0,0 0-1 0 0,1 1 1 0 0,0 0-1 0 0,0 1 1 0 0,0 0-1 0 0,0 2 1 0 0,25-1-1 0 0,-2 4-3227 0 0,72 12 0 0 0,-91-10 2051 0 0,1 2 0 0 0,-1 0 0 0 0,28 13 0 0 0,-30-11 767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6.705"/>
    </inkml:context>
    <inkml:brush xml:id="br0">
      <inkml:brushProperty name="width" value="0.1" units="cm"/>
      <inkml:brushProperty name="height" value="0.1" units="cm"/>
      <inkml:brushProperty name="color" value="#E71224"/>
    </inkml:brush>
  </inkml:definitions>
  <inkml:trace contextRef="#ctx0" brushRef="#br0">55 338 7754 0 0,'-7'-5'3018'0'0,"2"1"-2049"0"0,5 4-961 0 0,0 0 0 0 0,0 0 0 0 0,0 0 0 0 0,0 0 1 0 0,0 0-1 0 0,0 0 0 0 0,0 0 0 0 0,0 0 0 0 0,0-1 1 0 0,0 1-1 0 0,0 0 0 0 0,0 0 0 0 0,0 0 0 0 0,0 0 0 0 0,0 0 1 0 0,0 0-1 0 0,0 0 0 0 0,0 0 0 0 0,0 0 0 0 0,0 0 1 0 0,0 0-1 0 0,0-1 0 0 0,0 1 0 0 0,1 0 0 0 0,-1 0 1 0 0,0 0-1 0 0,0 0 0 0 0,0 0 0 0 0,0 0 0 0 0,0 0 0 0 0,0 0 1 0 0,0 0-1 0 0,0 0 0 0 0,0 0 0 0 0,0 0 0 0 0,0 0 1 0 0,0 0-1 0 0,1 0 0 0 0,-1 0 0 0 0,0 0 0 0 0,0 0 1 0 0,0 0-1 0 0,0 0 0 0 0,0 0 0 0 0,0 0 0 0 0,0 0 0 0 0,0 0 1 0 0,0 0-1 0 0,0 0 0 0 0,1 0 0 0 0,-1 0 0 0 0,0 0 1 0 0,0 0-1 0 0,0 0 0 0 0,0 0 0 0 0,0 0 0 0 0,0 0 1 0 0,0 0-1 0 0,0 1 0 0 0,1-1 57 0 0,3 2-129 0 0,-2 1-358 0 0,-3 31-940 0 0,1 28 1217 0 0,0-32 159 0 0,-2 31 0 0 0,-1 6-25 0 0,-6 253 43 0 0,7-242-39 0 0,1 38 30 0 0,10 208-86 0 0,-9-302 65 0 0,19 230-69 0 0,-14-208 45 0 0,-4-27 33 0 0,2 1 1 0 0,4 20 0 0 0,-5-31 20 0 0,-2-7-26 0 0,0 1-1 0 0,0-1 0 0 0,0 1 0 0 0,0-1 1 0 0,0 1-1 0 0,0-1 0 0 0,0 1 0 0 0,0-1 1 0 0,0 1-1 0 0,0-1 0 0 0,0 1 0 0 0,1-1 1 0 0,-1 1-1 0 0,0-1 0 0 0,0 1 0 0 0,0-1 1 0 0,1 0-1 0 0,-1 1 0 0 0,0-1 0 0 0,1 1 1 0 0,-1-1-1 0 0,0 0 0 0 0,1 1 0 0 0,-1-1 1 0 0,1 0-1 0 0,-1 0 0 0 0,0 1 0 0 0,1-1 1 0 0,-1 0-1 0 0,1 0 0 0 0,-1 0 0 0 0,2 1 1 0 0,1-7 884 0 0,-2 5-581 0 0,0 0 0 0 0,0 0 0 0 0,0 0 0 0 0,-1 0 0 0 0,1 0 0 0 0,0 0-1 0 0,-1-1 1 0 0,1 1 0 0 0,0-3 0 0 0,-1-5 410 0 0,0-10-249 0 0,0 0 0 0 0,-6-32 0 0 0,-31-186-387 0 0,10 58-46 0 0,0-72-193 0 0,23 0 9 0 0,4 174 166 0 0,7-57-96 0 0,-5 96 59 0 0,14-84-79 0 0,-7 64 83 0 0,-5 36-24 0 0,1-1 1 0 0,1 1-1 0 0,1 0 0 0 0,1 1 0 0 0,18-35 0 0 0,-26 55 34 0 0,42-76-165 0 0,-36 68 113 0 0,1 1-1 0 0,0-1 1 0 0,0 1 0 0 0,0 0 0 0 0,1 1 0 0 0,9-8 0 0 0,-2 4-161 0 0,0 1 1 0 0,29-16-1 0 0,-38 23 140 0 0,1 0-1 0 0,-1 1 1 0 0,0 0-1 0 0,1 0 1 0 0,0 1-1 0 0,-1 0 1 0 0,1 0-1 0 0,0 0 1 0 0,0 1 0 0 0,0 0-1 0 0,8 1 1 0 0,-14-1 72 0 0,5 1-24 0 0,1 0 1 0 0,0 0-1 0 0,0 0 1 0 0,0 0-1 0 0,-1 1 1 0 0,1 0-1 0 0,-1 1 0 0 0,1 0 1 0 0,-1 0-1 0 0,10 7 1 0 0,-5-3-11 0 0,0 1 1 0 0,-1 0 0 0 0,0 1-1 0 0,-1 0 1 0 0,12 14-1 0 0,-13-12 7 0 0,-1-2 20 0 0,0-1-1 0 0,-1 1 1 0 0,0 0 0 0 0,-1 1-1 0 0,0-1 1 0 0,0 1 0 0 0,5 19-1 0 0,-6-14 37 0 0,-1 0 0 0 0,-1 0-1 0 0,0 1 1 0 0,-1-1 0 0 0,-1 1-1 0 0,-1 15 1 0 0,0-18 27 0 0,0 1-1 0 0,-1-1 1 0 0,0 1 0 0 0,-1-1-1 0 0,-1 0 1 0 0,0 0 0 0 0,-9 19-1 0 0,1-11 176 0 0,-1 0-1 0 0,-22 27 0 0 0,-52 47 605 0 0,83-92-793 0 0,0 0 0 0 0,-1 0 0 0 0,1 0 0 0 0,0 0 0 0 0,-1-1 0 0 0,-6 3 0 0 0,5-2-26 0 0,0 0 0 0 0,1 0 0 0 0,-10 7 0 0 0,12-8-35 0 0,0-1 0 0 0,0 1 1 0 0,-1 0-1 0 0,1-1 1 0 0,0 1-1 0 0,-1-1 1 0 0,-3 0-1 0 0,-3 2-255 0 0,8-2 41 0 0,0-1 0 0 0,0 0 0 0 0,0 0 0 0 0,0 0 0 0 0,0 0 1 0 0,0 0-1 0 0,0 0 0 0 0,0 0 0 0 0,0-1 0 0 0,-3-1 0 0 0,5 2 114 0 0,-1 0-1 0 0,1 0 0 0 0,-1 0 0 0 0,1 0 0 0 0,-1 0 0 0 0,1 0 0 0 0,-1-1 0 0 0,1 1 0 0 0,-1 0 0 0 0,1 0 0 0 0,-1-1 0 0 0,1 1 0 0 0,-1 0 0 0 0,1-1 0 0 0,-1 1 0 0 0,1 0 0 0 0,0-1 0 0 0,-1 1 0 0 0,1 0 0 0 0,0-1 1 0 0,-1 1-1 0 0,1-1 0 0 0,0 1 0 0 0,0-1 0 0 0,-1 1 0 0 0,1-1 0 0 0,0 1 0 0 0,0-1 0 0 0,0 1 0 0 0,0-1 0 0 0,0 1 0 0 0,0-1 0 0 0,0 0 0 0 0,0 1 0 0 0,0-1 0 0 0,0 1 0 0 0,0-1 0 0 0,0 1 0 0 0,0-1 1 0 0,0 0-1 0 0,4-6-812 0 0,-2 1 1 0 0,1-1 0 0 0,-1 0 0 0 0,3-10 0 0 0,-4 1-1693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7.458"/>
    </inkml:context>
    <inkml:brush xml:id="br0">
      <inkml:brushProperty name="width" value="0.1" units="cm"/>
      <inkml:brushProperty name="height" value="0.1" units="cm"/>
      <inkml:brushProperty name="color" value="#E71224"/>
    </inkml:brush>
  </inkml:definitions>
  <inkml:trace contextRef="#ctx0" brushRef="#br0">12 218 9802 0 0,'-4'8'4228'0'0,"3"-8"-4044"0"0,0 0-182 0 0,1 1 0 0 0,0-1 0 0 0,0 0 0 0 0,0 0 0 0 0,0 0 0 0 0,-1 0 0 0 0,1 0 0 0 0,0 0 0 0 0,0 0 0 0 0,0 0 0 0 0,0 0-1 0 0,0 1 1 0 0,0-1 0 0 0,-1 0 0 0 0,1 0 0 0 0,0 0 0 0 0,0 0 0 0 0,0 0 0 0 0,0 1 0 0 0,0-1 0 0 0,0 0 0 0 0,0 0 0 0 0,0 0 0 0 0,0 0 0 0 0,0 1 0 0 0,0-1 0 0 0,0 0 0 0 0,0 0 0 0 0,0 0 0 0 0,0 1-1 0 0,0-1 1 0 0,0 0 0 0 0,0 0 0 0 0,0 0 0 0 0,0 0 0 0 0,0 1 0 0 0,0-1 0 0 0,0 0 0 0 0,0 0 0 0 0,0 0 0 0 0,0 0 0 0 0,0 1 0 0 0,0-1 0 0 0,0 0 0 0 0,0 0 0 0 0,1 0 0 0 0,-1 0 0 0 0,0 0 0 0 0,0 0-1 0 0,0 1 1 0 0,0-1 0 0 0,0 0 0 0 0,1 0 0 0 0,-1 0 0 0 0,0 0 0 0 0,0 0 0 0 0,0 0 0 0 0,1 1-15 0 0,-1 0-1 0 0,1 0 1 0 0,-1 0 0 0 0,0 0-1 0 0,1 0 1 0 0,-1 0 0 0 0,0-1-1 0 0,0 1 1 0 0,0 0 0 0 0,0 0-1 0 0,0 0 1 0 0,0 0 0 0 0,0 0 0 0 0,0 0-1 0 0,0 1 1 0 0,-4 23-155 0 0,0 2 201 0 0,4 2-39 0 0,-1-7-17 0 0,2 0 0 0 0,0-1 0 0 0,1 1 0 0 0,6 28 0 0 0,-1-17-34 0 0,-6-26 36 0 0,0 0 0 0 0,1 0-1 0 0,-1-1 1 0 0,1 1 0 0 0,1 0 0 0 0,-1-1 0 0 0,1 1 0 0 0,5 6 0 0 0,5 8-109 0 0,5 9-27 0 0,-16-29 121 0 0,-1 1 0 0 0,1-1 0 0 0,-1 1 0 0 0,1-1 0 0 0,-1 1 0 0 0,1-1 0 0 0,0 0 0 0 0,-1 0 0 0 0,1 0 0 0 0,0 0 0 0 0,0 0 0 0 0,4 1 0 0 0,-5-1-19 0 0,1-1 0 0 0,0 0 1 0 0,0 0-1 0 0,0 0 0 0 0,0 0 0 0 0,-1 0 0 0 0,1 0 1 0 0,0-1-1 0 0,2 0 0 0 0,-2 1 10 0 0,0-1 0 0 0,0 1 1 0 0,0 0-1 0 0,-1-1 0 0 0,1 1 0 0 0,0 0 1 0 0,0 0-1 0 0,2 1 0 0 0,-2-1 40 0 0,0 0-1 0 0,0 0 0 0 0,-1 0 1 0 0,1 0-1 0 0,0-1 1 0 0,0 1-1 0 0,0 0 0 0 0,-1-1 1 0 0,1 1-1 0 0,0-1 1 0 0,0 0-1 0 0,-1 1 0 0 0,3-2 1 0 0,22-16 201 0 0,-9 7-88 0 0,-9 6-40 0 0,-1 0 1 0 0,0 0 0 0 0,0-1 0 0 0,0 0 0 0 0,-1-1 0 0 0,0 1-1 0 0,10-15 1 0 0,29-54 612 0 0,-40 65-556 0 0,0 1 1 0 0,-1-1 0 0 0,-1-1 0 0 0,0 1 0 0 0,4-21 0 0 0,-1-52 510 0 0,-4 43-294 0 0,-2 27-198 0 0,0 1 0 0 0,-2 0-1 0 0,1-1 1 0 0,-6-18 0 0 0,-2-16 384 0 0,-1 8 542 0 0,10 38-1042 0 0,-1 0 1 0 0,1 0-1 0 0,0 1 0 0 0,0-1 1 0 0,-1 0-1 0 0,1 0 1 0 0,0 1-1 0 0,-1-1 0 0 0,1 0 1 0 0,-1 1-1 0 0,1-1 1 0 0,-1 1-1 0 0,1-1 0 0 0,-1 0 1 0 0,0 1-1 0 0,0-2 1 0 0,0 2-22 0 0,1 0 0 0 0,0 0 0 0 0,0 0 0 0 0,0 0 0 0 0,0-1 0 0 0,0 1 0 0 0,0 0 0 0 0,0 0 0 0 0,0 0 0 0 0,-1 0 0 0 0,1 0 0 0 0,0-1 1 0 0,0 1-1 0 0,0 0 0 0 0,0 0 0 0 0,-1 0 0 0 0,1 0 0 0 0,0 0 0 0 0,0 0 0 0 0,0 0 0 0 0,0 0 0 0 0,-1 0 0 0 0,1 0 0 0 0,0-1 0 0 0,0 1 0 0 0,0 0 0 0 0,-1 0 0 0 0,1 0 1 0 0,0 0-1 0 0,0 0 0 0 0,0 1 0 0 0,-1-1 0 0 0,1 0 0 0 0,0 0 0 0 0,0 0 0 0 0,0 0 0 0 0,-1 0 0 0 0,1 0 0 0 0,0 0 0 0 0,0 0 0 0 0,0 0 0 0 0,0 0 0 0 0,-1 0 1 0 0,1 1-1 0 0,0-1 0 0 0,0 0 0 0 0,0 0 0 0 0,0 0 0 0 0,-1 1 0 0 0,-1 4-257 0 0,-1 7-843 0 0,1-2 523 0 0,1-9 540 0 0,1 1 0 0 0,-1-1 0 0 0,1 1 1 0 0,-1-1-1 0 0,1 1 0 0 0,0 0 0 0 0,0-1 1 0 0,0 1-1 0 0,0 0 0 0 0,0 1 0 0 0,19 85-290 0 0,-2-8 155 0 0,1-2-298 0 0,-15-63 68 0 0,0-1 0 0 0,2 1 0 0 0,-1-1 0 0 0,2 0 0 0 0,0 0 0 0 0,0-1 0 0 0,2 0 0 0 0,14 21 0 0 0,-19-30 89 0 0,1 0 0 0 0,0 0 1 0 0,0 0-1 0 0,1-1 0 0 0,-1 1 1 0 0,6 2-1 0 0,10 8-1292 0 0,-17-12 1392 0 0,-1 0 1 0 0,1-1 0 0 0,0 1 0 0 0,0-1-1 0 0,0 1 1 0 0,0-1 0 0 0,0 0-1 0 0,0 0 1 0 0,0-1 0 0 0,0 1-1 0 0,0-1 1 0 0,6 1 0 0 0,3-1-229 0 0,24-3 1 0 0,-28 2 315 0 0,1-1 55 0 0,0-1 1 0 0,-1 0 0 0 0,1 0-1 0 0,-1-1 1 0 0,0 0 0 0 0,0 0 0 0 0,-1-1-1 0 0,12-8 1 0 0,-8 5 152 0 0,-7 6 99 0 0,0-1 0 0 0,0 1 0 0 0,-1-1 0 0 0,1 0 0 0 0,-1-1 0 0 0,0 1 1 0 0,0 0-1 0 0,0-1 0 0 0,0 0 0 0 0,-1 0 0 0 0,1 0 0 0 0,-1 0 0 0 0,0 0 0 0 0,2-6 0 0 0,-1 4 316 0 0,-3 6-464 0 0,0 0 0 0 0,1 0 0 0 0,-1-1 0 0 0,0 1 0 0 0,0 0 0 0 0,1 0 0 0 0,-1-1 0 0 0,0 1 0 0 0,0 0 1 0 0,0-1-1 0 0,0 1 0 0 0,1 0 0 0 0,-1-1 0 0 0,0 1 0 0 0,0 0 0 0 0,0-1 0 0 0,0 1 0 0 0,0 0 0 0 0,0-1 0 0 0,0 1 0 0 0,0 0 0 0 0,0-1 1 0 0,0 1-1 0 0,0 0 0 0 0,0-1 0 0 0,0 1 0 0 0,0 0 0 0 0,-1-1 0 0 0,1 1 0 0 0,0-1 0 0 0,0 1 22 0 0,-1-1 0 0 0,1 1 0 0 0,0-1 0 0 0,0 1 1 0 0,-1-1-1 0 0,1 1 0 0 0,0 0 0 0 0,0-1 0 0 0,0 1 0 0 0,0-1 0 0 0,0 1 0 0 0,0-1 0 0 0,0 1 0 0 0,-1-1 1 0 0,2 1-1 0 0,-1-1 0 0 0,0 1 0 0 0,0-1 0 0 0,0 1 0 0 0,5-8 3296 0 0,-9 17-1931 0 0,1-6-1135 0 0,2-3-291 0 0,1 0-1 0 0,0 0 1 0 0,-1 0-1 0 0,1 0 1 0 0,0 0-1 0 0,-1 0 0 0 0,1 0 1 0 0,0 1-1 0 0,0-1 1 0 0,-1 0-1 0 0,1 0 1 0 0,0 0-1 0 0,0 1 0 0 0,-1-1 1 0 0,1 0-1 0 0,0 0 1 0 0,0 1-1 0 0,0-1 1 0 0,-1 0-1 0 0,1 0 0 0 0,0 1 1 0 0,0-1-1 0 0,0 0 1 0 0,0 1-1 0 0,0-1 1 0 0,0 0-1 0 0,-1 1 0 0 0,1-1 1 0 0,0 0-1 0 0,0 1 1 0 0,5 16-1174 0 0,-3-6 1147 0 0,-3-9 204 0 0,0-6 83 0 0,5 4 33 0 0,-4-1-98 0 0,-1 1-172 0 0,1-1-1 0 0,0 1 1 0 0,0 0 0 0 0,0 0 0 0 0,0-1 0 0 0,0 1-1 0 0,0 0 1 0 0,0 0 0 0 0,0 0 0 0 0,0-1 0 0 0,0 1 0 0 0,0 0-1 0 0,0 0 1 0 0,0-1 0 0 0,0 1 0 0 0,0 0 0 0 0,0 0-1 0 0,0 0 1 0 0,0-1 0 0 0,0 1 0 0 0,0 0 0 0 0,0 0 0 0 0,0-1-1 0 0,0 1 1 0 0,0 0 0 0 0,0 0 0 0 0,1 0 0 0 0,-1-1-1 0 0,0 1 1 0 0,0 0 0 0 0,0 0 0 0 0,0 0 0 0 0,0 0 0 0 0,1-1-1 0 0,-1 1 1 0 0,0 0 0 0 0,0 0 0 0 0,0 0 0 0 0,1 0-1 0 0,-1 0 1 0 0,0 0 0 0 0,1-1 0 0 0,-1 1 0 0 0,0 0 0 0 0,1 0-1 0 0,-1-1 1 0 0,0 1 0 0 0,1 0 0 0 0,-1 0 0 0 0,0-1 0 0 0,0 1-1 0 0,1 0 1 0 0,-1-1 0 0 0,0 1 0 0 0,0 0 0 0 0,0-1 0 0 0,1 1 0 0 0,-1-1-1 0 0,0 1 1 0 0,0 0 0 0 0,0-1 0 0 0,0 1 0 0 0,0-1 0 0 0,0 1-1 0 0,0 0 1 0 0,0-1 0 0 0,0 1 0 0 0,0-1 0 0 0,0 1 0 0 0,0 0-1 0 0,0-1 1 0 0,0 0 0 0 0,0 0-4 0 0,0-1 1 0 0,-1 1-1 0 0,1 0 0 0 0,1-1 0 0 0,-1 1 0 0 0,0 0 1 0 0,0-1-1 0 0,0 1 0 0 0,1 0 0 0 0,-1-1 0 0 0,1 1 1 0 0,-1 0-1 0 0,1-1 0 0 0,1-1 0 0 0,-1 1-14 0 0,0 0-1 0 0,0-1 1 0 0,0 1 0 0 0,-1-1-1 0 0,1 1 1 0 0,0-5-1 0 0,0-2 2 0 0,0-1-1 0 0,0 1 1 0 0,6-19-1 0 0,-4 16-1 0 0,0 0 0 0 0,1-14 0 0 0,-3 12-32 0 0,2 0-1 0 0,0 0 1 0 0,0 0-1 0 0,1 1 0 0 0,1-1 1 0 0,7-14-1 0 0,44-74-535 0 0,-51 95 503 0 0,1-3-364 0 0,2 0 0 0 0,-1 1 0 0 0,1 0 0 0 0,0 0 0 0 0,1 1 0 0 0,18-13-1 0 0,-24 19 32 0 0,0 1 0 0 0,-1-1-1 0 0,1 1 1 0 0,0 0 0 0 0,0 0-1 0 0,0 1 1 0 0,0-1-1 0 0,0 1 1 0 0,-1-1 0 0 0,1 1-1 0 0,0 0 1 0 0,0 0-1 0 0,0 0 1 0 0,0 0 0 0 0,0 1-1 0 0,0-1 1 0 0,5 2 0 0 0,-7-1 164 0 0,1 0 1 0 0,-1-1-1 0 0,1 1 0 0 0,-1-1 1 0 0,0 0-1 0 0,1 1 1 0 0,-1-1-1 0 0,1 0 1 0 0,2 0-1 0 0,-2 0 123 0 0,-1 0 0 0 0,0 1-1 0 0,1-1 1 0 0,-1 0 0 0 0,0 0-1 0 0,1 0 1 0 0,-1 1 0 0 0,0-1-1 0 0,1 1 1 0 0,-1-1-1 0 0,0 1 1 0 0,1 0 0 0 0,3 3-303 0 0,0-1 1 0 0,0 0-1 0 0,8 3 1 0 0,9 6-54 0 0,-14-7 434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7.635"/>
    </inkml:context>
    <inkml:brush xml:id="br0">
      <inkml:brushProperty name="width" value="0.1" units="cm"/>
      <inkml:brushProperty name="height" value="0.1" units="cm"/>
      <inkml:brushProperty name="color" value="#E71224"/>
    </inkml:brush>
  </inkml:definitions>
  <inkml:trace contextRef="#ctx0" brushRef="#br0">42 0 256 0 0,'-1'0'155'0'0,"1"1"0"0"0,-1-1 0 0 0,1 1 0 0 0,-1-1 1 0 0,1 0-1 0 0,-1 1 0 0 0,1-1 0 0 0,-1 1 0 0 0,1-1 0 0 0,0 1 0 0 0,-1 0 0 0 0,1-1 0 0 0,0 1 0 0 0,-1-1 1 0 0,1 1-1 0 0,0 0 0 0 0,0-1 0 0 0,0 1 0 0 0,-1-1 0 0 0,1 1 0 0 0,0 0 0 0 0,0-1 0 0 0,0 1 0 0 0,0 0 1 0 0,0-1-1 0 0,0 2 0 0 0,-1 4 1373 0 0,-3 27 1012 0 0,2-28-2190 0 0,-1 8-121 0 0,0-1 0 0 0,0 0 0 0 0,1 1 0 0 0,1 0 0 0 0,0 17 0 0 0,1-24-235 0 0,0 0 0 0 0,0-1 0 0 0,-1 1 0 0 0,0 0 0 0 0,-2 5 0 0 0,1-4 3 0 0,1 0-1 0 0,0 0 1 0 0,0 7-1 0 0,1 14-11 0 0,-3 59-4 0 0,3-76-363 0 0,-1 1 1 0 0,1-1 0 0 0,1 1 0 0 0,2 15 0 0 0,-2-25 82 0 0,-1-1 0 0 0,1 0 0 0 0,-1 0 0 0 0,1 0 0 0 0,-1 1 0 0 0,1-1 0 0 0,0 0 1 0 0,0 0-1 0 0,0 0 0 0 0,0 0 0 0 0,0 0 0 0 0,-1 0 0 0 0,2 0 0 0 0,-1 0 0 0 0,0-1 0 0 0,0 1 1 0 0,0 0-1 0 0,0-1 0 0 0,0 1 0 0 0,1-1 0 0 0,-1 1 0 0 0,0-1 0 0 0,2 1 0 0 0,3-1-765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29.580"/>
    </inkml:context>
    <inkml:brush xml:id="br0">
      <inkml:brushProperty name="width" value="0.1" units="cm"/>
      <inkml:brushProperty name="height" value="0.1" units="cm"/>
      <inkml:brushProperty name="color" value="#E71224"/>
    </inkml:brush>
  </inkml:definitions>
  <inkml:trace contextRef="#ctx0" brushRef="#br0">192 0 3913 0 0,'-4'4'4999'0'0,"5"-4"-5009"0"0,-1 0 0 0 0,1 1 0 0 0,-1-1 0 0 0,1 1-1 0 0,-1-1 1 0 0,0 1 0 0 0,1-1 0 0 0,-1 1 0 0 0,0-1 0 0 0,1 1 0 0 0,-1-1 0 0 0,0 1 0 0 0,1 0 0 0 0,-1-1 0 0 0,0 1 0 0 0,0-1 0 0 0,0 2 0 0 0,-1 51-129 0 0,-3 0-1 0 0,-2-1 1 0 0,-24 98 0 0 0,-46 181 114 0 0,69-297 4 0 0,-24 142 46 0 0,15-75-108 0 0,7-51-202 0 0,-4 96 0 0 0,13-142 247 0 0,0 20-871 0 0,5 48 0 0 0,-4-68 697 0 0,0-1 0 0 0,0 1 1 0 0,0-1-1 0 0,0 0 0 0 0,1 1 0 0 0,-1-1 0 0 0,1 0 1 0 0,-1 0-1 0 0,1 0 0 0 0,0 0 0 0 0,1 0 1 0 0,-1-1-1 0 0,0 1 0 0 0,1 0 0 0 0,-1-1 0 0 0,1 0 1 0 0,0 0-1 0 0,0 0 0 0 0,0 0 0 0 0,0 0 1 0 0,0 0-1 0 0,0-1 0 0 0,1 0 0 0 0,4 2 0 0 0,6 0-129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7.835"/>
    </inkml:context>
    <inkml:brush xml:id="br0">
      <inkml:brushProperty name="width" value="0.1" units="cm"/>
      <inkml:brushProperty name="height" value="0.1" units="cm"/>
      <inkml:brushProperty name="color" value="#E71224"/>
    </inkml:brush>
  </inkml:definitions>
  <inkml:trace contextRef="#ctx0" brushRef="#br0">35 14 13547 0 0,'0'-1'240'0'0,"-1"0"-1"0"0,0 0 1 0 0,1 0 0 0 0,-1 0-1 0 0,0 1 1 0 0,1-1 0 0 0,-1 0-1 0 0,0 1 1 0 0,0-1 0 0 0,0 1-1 0 0,0-1 1 0 0,0 1 0 0 0,-1-1-1 0 0,1 0-234 0 0,0 1 1 0 0,0-1-1 0 0,1 1 0 0 0,-1 0 1 0 0,0-1-1 0 0,0 1 0 0 0,0 0 0 0 0,0 0 1 0 0,0 0-1 0 0,0 0 0 0 0,0 0 1 0 0,0 0-1 0 0,0 0 0 0 0,0 0 0 0 0,0 0 1 0 0,0 1-1 0 0,1-1 0 0 0,-1 0 1 0 0,0 0-1 0 0,0 1 0 0 0,0-1 0 0 0,0 1 1 0 0,-1 0-1 0 0,4-2-218 0 0,-1 1-1 0 0,1 0 1 0 0,-1-1 0 0 0,0 1-1 0 0,1 0 1 0 0,-1 0 0 0 0,1 0 0 0 0,-1 0-1 0 0,1 0 1 0 0,-1 0 0 0 0,1 0-1 0 0,-1 1 1 0 0,1-1 0 0 0,-1 1-1 0 0,1-1 1 0 0,-1 1 0 0 0,0-1-1 0 0,2 2 1 0 0,-1-1-260 0 0,0 0 1 0 0,0 1-1 0 0,0-1 0 0 0,0 0 1 0 0,0 0-1 0 0,0 0 0 0 0,5 1 1 0 0,11 7-2276 0 0,-13-7 2390 0 0,0-1 0 0 0,0 1 1 0 0,1-1-1 0 0,-1 0 0 0 0,0 0 0 0 0,1-1 1 0 0,-1 1-1 0 0,7-2 0 0 0,6 1-423 0 0,1-1-1 0 0,-1-1 1 0 0,30-6-1 0 0,-28 0 689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8.131"/>
    </inkml:context>
    <inkml:brush xml:id="br0">
      <inkml:brushProperty name="width" value="0.1" units="cm"/>
      <inkml:brushProperty name="height" value="0.1" units="cm"/>
      <inkml:brushProperty name="color" value="#E71224"/>
    </inkml:brush>
  </inkml:definitions>
  <inkml:trace contextRef="#ctx0" brushRef="#br0">576 251 1616 0 0,'3'-3'306'0'0,"0"0"-1"0"0,-1 0 1 0 0,1-1-1 0 0,-1 1 1 0 0,1-1-1 0 0,-1 0 1 0 0,-1 0-1 0 0,1 0 1 0 0,0 0-1 0 0,-1 0 0 0 0,0 0 1 0 0,0 0-1 0 0,0 0 1 0 0,0 0-1 0 0,-1-1 1 0 0,1 1-1 0 0,-1 0 1 0 0,0 0-1 0 0,-1-1 1 0 0,0-4-1 0 0,-2-9 1758 0 0,3 15-1917 0 0,0 1-1 0 0,0 0 1 0 0,0 0 0 0 0,0 0 0 0 0,0 0-1 0 0,-1 0 1 0 0,1 0 0 0 0,-1 0 0 0 0,1 0-1 0 0,-1 1 1 0 0,0-1 0 0 0,0 0 0 0 0,0 0-1 0 0,0 0 1 0 0,0 1 0 0 0,0-1-1 0 0,-1 0 1 0 0,1 1 0 0 0,0-1 0 0 0,-1 1-1 0 0,-2-2 1 0 0,0 1 91 0 0,-5-3 312 0 0,0 0 0 0 0,0 0 0 0 0,-14-11 0 0 0,9 6-239 0 0,1 1 1 0 0,-28-13-1 0 0,16 9-281 0 0,19 10-8 0 0,0 1 1 0 0,0 0-1 0 0,0 0 0 0 0,0 0 1 0 0,0 1-1 0 0,0 0 0 0 0,-7-1 1 0 0,-48 1 154 0 0,41 1-151 0 0,10 0-44 0 0,1 1-1 0 0,-1 1 1 0 0,1 0-1 0 0,-1 0 1 0 0,1 1 0 0 0,0 0-1 0 0,0 0 1 0 0,0 1-1 0 0,0 0 1 0 0,1 1 0 0 0,-11 7-1 0 0,7-3-79 0 0,0 0 0 0 0,0 1 0 0 0,0 0 0 0 0,2 1-1 0 0,-1 1 1 0 0,-12 17 0 0 0,11-9 8 0 0,1 0-1 0 0,1 1 1 0 0,1 0 0 0 0,0 1-1 0 0,2 0 1 0 0,1 0 0 0 0,-6 33-1 0 0,7-10-127 0 0,2-1-1 0 0,2 1 0 0 0,2 0 1 0 0,1 0-1 0 0,3-1 0 0 0,17 73 1 0 0,-17-92 137 0 0,1 2 1 0 0,11 32 0 0 0,14 40-281 0 0,8 20-851 0 0,-17-70 150 0 0,-11-26-273 0 0,10 33-1 0 0,-18-44 174 0 0,-1 1 0 0 0,0-1 0 0 0,0 25 0 0 0,-2-34 877 0 0,-1 0-1 0 0,1 0 0 0 0,-1 0 1 0 0,0 0-1 0 0,1 0 0 0 0,-2 0 0 0 0,1 0 1 0 0,0 0-1 0 0,0 0 0 0 0,-4 4 0 0 0,2 2-214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8.441"/>
    </inkml:context>
    <inkml:brush xml:id="br0">
      <inkml:brushProperty name="width" value="0.1" units="cm"/>
      <inkml:brushProperty name="height" value="0.1" units="cm"/>
      <inkml:brushProperty name="color" value="#E71224"/>
    </inkml:brush>
  </inkml:definitions>
  <inkml:trace contextRef="#ctx0" brushRef="#br0">1 121 8226 0 0,'13'-8'3134'0'0,"14"1"-3597"0"0,-7 2 516 0 0,104-26 785 0 0,-42 12-710 0 0,-7 1-12 0 0,133-13 0 0 0,-200 30-115 0 0,1 1 0 0 0,-1 0 0 0 0,0 1 0 0 0,1 0 0 0 0,-1 0 0 0 0,0 1-1 0 0,0 0 1 0 0,0 0 0 0 0,11 5 0 0 0,-16-5 34 0 0,-1 0 0 0 0,0 0 0 0 0,0 0 0 0 0,1 0 0 0 0,-1 0 0 0 0,0 0 0 0 0,1 3 0 0 0,5 4 101 0 0,-7-6-81 0 0,1 0 1 0 0,-1 1-1 0 0,0-1 0 0 0,1 1 0 0 0,-1-1 0 0 0,-1 1 0 0 0,1 0 0 0 0,0 5 0 0 0,0-3 96 0 0,0 1-74 0 0,-1 0-1 0 0,0 0 0 0 0,-1 10 1 0 0,1 16 53 0 0,1-21-94 0 0,-1-1 0 0 0,0 0 0 0 0,-1 1-1 0 0,0-1 1 0 0,-5 21 0 0 0,5-24-28 0 0,0-1 1 0 0,1 0-1 0 0,0 10 1 0 0,-1 9-27 0 0,-2 32-462 0 0,2-54-99 0 0,1 0 0 0 0,-1-1 0 0 0,0 1 0 0 0,0-1 0 0 0,-3 6 0 0 0,12-42-9305 0 0,-3 20 9843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8.822"/>
    </inkml:context>
    <inkml:brush xml:id="br0">
      <inkml:brushProperty name="width" value="0.1" units="cm"/>
      <inkml:brushProperty name="height" value="0.1" units="cm"/>
      <inkml:brushProperty name="color" value="#E71224"/>
    </inkml:brush>
  </inkml:definitions>
  <inkml:trace contextRef="#ctx0" brushRef="#br0">14 27 2465 0 0,'-8'-27'8495'0'0,"5"32"-7054"0"0,1 11-168 0 0,4-10-1418 0 0,1-1 1 0 0,0 1 0 0 0,0 0 0 0 0,0-1 0 0 0,1 0 0 0 0,0 0-1 0 0,0 0 1 0 0,0 0 0 0 0,6 4 0 0 0,28 32-1220 0 0,-23-27 768 0 0,-13-12 524 0 0,0 1 1 0 0,1-1-1 0 0,-1 0 0 0 0,1 0 1 0 0,-1 0-1 0 0,1 0 0 0 0,0 0 1 0 0,0-1-1 0 0,0 1 0 0 0,0-1 1 0 0,0 0-1 0 0,0 0 0 0 0,4 1 1 0 0,8 2-64 0 0,-13-3 133 0 0,0-1 0 0 0,0 1 1 0 0,0 0-1 0 0,0-1 0 0 0,0 1 0 0 0,0-1 1 0 0,0 0-1 0 0,0 0 0 0 0,0 0 1 0 0,1 0-1 0 0,-1 0 0 0 0,0 0 0 0 0,0 0 1 0 0,0-1-1 0 0,0 1 0 0 0,2-2 1 0 0,7-1 238 0 0,-11 3-185 0 0,1 0 0 0 0,0 0 0 0 0,-1 0 0 0 0,1 0 0 0 0,-1 0 1 0 0,1 0-1 0 0,-1 0 0 0 0,1-1 0 0 0,-1 1 0 0 0,1 0 0 0 0,-1 0 1 0 0,1-1-1 0 0,-1 1 0 0 0,1 0 0 0 0,-1-1 0 0 0,1 1 0 0 0,-1 0 1 0 0,0-1-1 0 0,1 0 0 0 0,-10 3 1879 0 0,7-1-1769 0 0,1-1 0 0 0,0 0 0 0 0,0 0 0 0 0,0 1 1 0 0,0-1-1 0 0,0 1 0 0 0,-1-1 0 0 0,1 1 0 0 0,0 0 0 0 0,0-1 0 0 0,0 1 0 0 0,-1 1 1 0 0,1-1-117 0 0,0 0 0 0 0,0 0 1 0 0,-1-1-1 0 0,1 1 0 0 0,0 0 1 0 0,-1 0-1 0 0,1-1 0 0 0,-1 1 1 0 0,1-1-1 0 0,-1 1 0 0 0,1-1 1 0 0,-4 1-1 0 0,4-1-50 0 0,-1 1 0 0 0,0-1 0 0 0,1 1 0 0 0,-1-1 1 0 0,0 1-1 0 0,1 0 0 0 0,-1 0 0 0 0,1 0 0 0 0,-1 0 0 0 0,1 0 0 0 0,-2 2 0 0 0,-16 14-128 0 0,18-15 122 0 0,-4 2-24 0 0,1 0 1 0 0,0 0 0 0 0,1 1 0 0 0,-1-1 0 0 0,1 1 0 0 0,0 0 0 0 0,0 0 0 0 0,0 0 0 0 0,1 1 0 0 0,-3 8-1 0 0,1-3 15 0 0,-1 0 0 0 0,-11 20 0 0 0,10-21-4 0 0,0 0 0 0 0,2 0 1 0 0,-1 1-1 0 0,-3 11 1 0 0,2 0-57 0 0,3-11 6 0 0,0 0 1 0 0,1 0-1 0 0,0 0 0 0 0,0 0 0 0 0,1 0 0 0 0,1 20 1 0 0,1-23-255 0 0,0-1 1 0 0,0 0 0 0 0,1 0 0 0 0,0 0 0 0 0,5 13 0 0 0,-6-17 41 0 0,1 0-1 0 0,0 0 1 0 0,0 0-1 0 0,0 0 1 0 0,0-1 0 0 0,0 1-1 0 0,0-1 1 0 0,1 1 0 0 0,-1-1-1 0 0,1 0 1 0 0,0 0-1 0 0,0 0 1 0 0,0 0 0 0 0,0-1-1 0 0,3 2 1 0 0,-3-1 91 0 0,1-1-1 0 0,-1 0 1 0 0,1 0 0 0 0,0 0 0 0 0,-1 0-1 0 0,1-1 1 0 0,0 1 0 0 0,-1-1 0 0 0,1 0 0 0 0,0 0-1 0 0,0-1 1 0 0,-1 1 0 0 0,5-2 0 0 0,10-1-89 0 0,-1-1 0 0 0,1-1 0 0 0,-1-1 0 0 0,25-12 0 0 0,63-39-942 0 0,-18 9 332 0 0,-4 1 197 0 0,-62 34 521 0 0,14-8 115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29.457"/>
    </inkml:context>
    <inkml:brush xml:id="br0">
      <inkml:brushProperty name="width" value="0.1" units="cm"/>
      <inkml:brushProperty name="height" value="0.1" units="cm"/>
      <inkml:brushProperty name="color" value="#E71224"/>
    </inkml:brush>
  </inkml:definitions>
  <inkml:trace contextRef="#ctx0" brushRef="#br0">385 1230 672 0 0,'7'-14'730'0'0,"0"0"251"0"0,8-21 0 0 0,-13 31-533 0 0,-1 0-1 0 0,0 0 1 0 0,0 0 0 0 0,0 0-1 0 0,-1-1 1 0 0,1 1 0 0 0,-1 0-1 0 0,0 0 1 0 0,0-1 0 0 0,-1-4-1 0 0,1 8-279 0 0,-1 1 0 0 0,1-1 0 0 0,0 0 0 0 0,-1 0-1 0 0,1 0 1 0 0,0 0 0 0 0,-1 0 0 0 0,1 0-1 0 0,-1 1 1 0 0,1-1 0 0 0,-1 0 0 0 0,0 0-1 0 0,1 1 1 0 0,-1-1 0 0 0,0 0 0 0 0,0 1-1 0 0,1-1 1 0 0,-1 1 0 0 0,0-1 0 0 0,0 1 0 0 0,0-1-1 0 0,1 1 1 0 0,-1-1 0 0 0,0 1 0 0 0,0 0-1 0 0,-1-1 1 0 0,-3 1 302 0 0,0-1 0 0 0,1 1 0 0 0,-1 0 0 0 0,-6 0 0 0 0,-9 0 383 0 0,13 0-827 0 0,0-1 0 0 0,0 1 0 0 0,0 0 0 0 0,0 0 0 0 0,0 1 0 0 0,0 0 0 0 0,1 0 0 0 0,-1 1 0 0 0,0 0 0 0 0,1 0 0 0 0,-1 1 0 0 0,-9 5 1 0 0,2-1-99 0 0,0 1 1 0 0,0 1 0 0 0,1 0 0 0 0,-16 15-1 0 0,14-10 24 0 0,1 1 0 0 0,1 0 0 0 0,-22 30 0 0 0,5-6-131 0 0,24-32 121 0 0,0-1 1 0 0,1 1-1 0 0,0 0 1 0 0,0 0-1 0 0,0 1 1 0 0,1 0-1 0 0,0-1 0 0 0,-5 18 1 0 0,4-8-140 0 0,3-11 95 0 0,0-1-1 0 0,1 0 0 0 0,0 0 1 0 0,0 1-1 0 0,0 7 1 0 0,1-3-18 0 0,-1-3-86 0 0,1-1 1 0 0,1 1-1 0 0,-1 0 1 0 0,1 0-1 0 0,2 8 1 0 0,-2-14 124 0 0,-1 1-1 0 0,1 0 1 0 0,-1-1 0 0 0,1 1 0 0 0,0-1-1 0 0,0 1 1 0 0,0-1 0 0 0,0 0-1 0 0,0 1 1 0 0,0-1 0 0 0,0 0 0 0 0,1 0-1 0 0,-1 1 1 0 0,0-1 0 0 0,1 0-1 0 0,-1 0 1 0 0,0-1 0 0 0,1 1 0 0 0,-1 0-1 0 0,1 0 1 0 0,0-1 0 0 0,-1 1-1 0 0,1-1 1 0 0,-1 1 0 0 0,4 0 0 0 0,8 1 106 0 0,0-1 0 0 0,0 1 1 0 0,0-2-1 0 0,0 0 0 0 0,-1 0 1 0 0,1-1-1 0 0,18-4 0 0 0,-8-2 72 0 0,-1-1 0 0 0,1 0-1 0 0,22-13 1 0 0,62-40 159 0 0,-77 44-218 0 0,-5 1 118 0 0,0-1 1 0 0,-1 0 0 0 0,-1-2 0 0 0,32-33 0 0 0,-43 39 63 0 0,-1-2-1 0 0,-1 1 1 0 0,0-2 0 0 0,0 1 0 0 0,-2-1 0 0 0,10-24 0 0 0,-9 16 75 0 0,-2 8 79 0 0,-1-1 1 0 0,4-17 0 0 0,-9 33-358 0 0,1-10 343 0 0,0 1 1 0 0,0-1-1 0 0,0-12 1 0 0,-2 23-337 0 0,0 0 1 0 0,0-1 0 0 0,0 1 0 0 0,0 0-1 0 0,0 0 1 0 0,0 0 0 0 0,0-1 0 0 0,0 1-1 0 0,0 0 1 0 0,0 0 0 0 0,0 0 0 0 0,0-1-1 0 0,-1 1 1 0 0,1 0 0 0 0,0 0 0 0 0,0 0 0 0 0,0 0-1 0 0,0-1 1 0 0,0 1 0 0 0,0 0 0 0 0,0 0-1 0 0,0 0 1 0 0,-1 0 0 0 0,1 0 0 0 0,0-1-1 0 0,0 1 1 0 0,0 0 0 0 0,0 0 0 0 0,0 0-1 0 0,-1 0 1 0 0,1 0 0 0 0,0 0 0 0 0,0 0-1 0 0,0 0 1 0 0,-1 0 0 0 0,1-1 0 0 0,0 1-1 0 0,0 0 1 0 0,0 0 0 0 0,0 0 0 0 0,-1 0 0 0 0,1 0-1 0 0,0 0 1 0 0,0 0 0 0 0,0 0 0 0 0,-1 0-1 0 0,1 1 1 0 0,-8 3 443 0 0,1 1-528 0 0,7-5 37 0 0,-1 0-1 0 0,1 1 1 0 0,0-1 0 0 0,-1 0 0 0 0,1 0 0 0 0,-1 1 0 0 0,1-1 0 0 0,0 0 0 0 0,-1 1 0 0 0,1-1 0 0 0,0 1-1 0 0,-1-1 1 0 0,1 0 0 0 0,0 1 0 0 0,0-1 0 0 0,-1 1 0 0 0,1-1 0 0 0,0 1 0 0 0,0-1 0 0 0,0 1-1 0 0,0-1 1 0 0,-1 1 0 0 0,1-1 0 0 0,0 1 0 0 0,0-1 0 0 0,0 1 0 0 0,-11 21-963 0 0,-15 43 478 0 0,22-52 330 0 0,1 0 1 0 0,0 1-1 0 0,1-1 0 0 0,1 1 0 0 0,0-1 1 0 0,1 1-1 0 0,0-1 0 0 0,1 1 0 0 0,3 18 0 0 0,-3-30 104 0 0,0 0-1 0 0,-1-1 0 0 0,1 0 0 0 0,0 1 0 0 0,0-1 0 0 0,0 1 0 0 0,0-1 0 0 0,0 0 0 0 0,0 1 1 0 0,0-1-1 0 0,0 0 0 0 0,1 0 0 0 0,-1 0 0 0 0,0 0 0 0 0,1 0 0 0 0,-1 0 0 0 0,1-1 0 0 0,-1 1 1 0 0,3 1-1 0 0,1-1-171 0 0,-1 1-1 0 0,0-1 1 0 0,1 0 0 0 0,-1 0 0 0 0,0 0 0 0 0,8 0 0 0 0,-2-2 132 0 0,0 0 0 0 0,-1 0 1 0 0,1-1-1 0 0,0 0 0 0 0,-1-1 1 0 0,0 0-1 0 0,1 0 0 0 0,-1-1 1 0 0,12-7-1 0 0,8-6-54 0 0,37-30 0 0 0,-51 35 98 0 0,18-14 129 0 0,-1-1 0 0 0,-2-2 0 0 0,0-1 0 0 0,35-48 0 0 0,-36 37 413 0 0,-2-3 0 0 0,41-87 0 0 0,19-102 1172 0 0,-37 33-110 0 0,-38 149-898 0 0,-3 2 462 0 0,3-71 0 0 0,-3 22-256 0 0,-7 71-570 0 0,-2 27-269 0 0,0 0 0 0 0,0 0-1 0 0,0 0 1 0 0,0 0 0 0 0,0 0-1 0 0,0-1 1 0 0,0 1 0 0 0,0 0 0 0 0,0 0-1 0 0,0 0 1 0 0,0 0 0 0 0,0 0-1 0 0,0-1 1 0 0,0 1 0 0 0,0 0-1 0 0,0 0 1 0 0,0 0 0 0 0,0 0-1 0 0,0 0 1 0 0,-1-1 0 0 0,1 1 0 0 0,0 0-1 0 0,0 0 1 0 0,0 0 0 0 0,0 0-1 0 0,0 0 1 0 0,0 0 0 0 0,0 0-1 0 0,0 0 1 0 0,0-1 0 0 0,-1 1-1 0 0,1 0 1 0 0,0 0 0 0 0,0 0-1 0 0,0 0 1 0 0,0 0 0 0 0,0 0 0 0 0,-1 0-1 0 0,-5 10-267 0 0,4-6 73 0 0,0 0-1 0 0,0 0 1 0 0,1 0-1 0 0,0 0 1 0 0,0 1 0 0 0,0-1-1 0 0,0 5 1 0 0,-7 34-183 0 0,5-27 271 0 0,-3 26 0 0 0,-8 172-190 0 0,-2 28-901 0 0,8-35-1419 0 0,12-82 135 0 0,0-29-1482 0 0,-4-95 3828 0 0,0 6-575 0 0,0-1 0 0 0,0 1 0 0 0,-1-1 0 0 0,1 1 0 0 0,-2-1 0 0 0,-1 8-1 0 0,1-13-60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30.056"/>
    </inkml:context>
    <inkml:brush xml:id="br0">
      <inkml:brushProperty name="width" value="0.1" units="cm"/>
      <inkml:brushProperty name="height" value="0.1" units="cm"/>
      <inkml:brushProperty name="color" value="#E71224"/>
    </inkml:brush>
  </inkml:definitions>
  <inkml:trace contextRef="#ctx0" brushRef="#br0">38 30 6969 0 0,'-11'-7'2494'0'0,"8"5"-2127"0"0,1 1 0 0 0,-1-1 0 0 0,1 1-1 0 0,0-1 1 0 0,-1 0 0 0 0,1 0 0 0 0,0 0-1 0 0,0 0 1 0 0,0 0 0 0 0,-1-3 0 0 0,7 6-505 0 0,0 1 1 0 0,0-1 0 0 0,-1 1 0 0 0,1 0 0 0 0,6 3 0 0 0,-4 1 61 0 0,1-1 0 0 0,-1 0 0 0 0,13 6 0 0 0,1 1 14 0 0,4 3 26 0 0,0-2-1 0 0,1 0 1 0 0,1-2-1 0 0,-1 0 1 0 0,35 8 0 0 0,63 12-110 0 0,-96-25 165 0 0,1-2-1 0 0,0-1 0 0 0,0-1 1 0 0,34-2-1 0 0,-36 0 29 0 0,0 0-22 0 0,-9 1 27 0 0,-1-1-1 0 0,0 0 1 0 0,0-2-1 0 0,0 0 1 0 0,23-6 0 0 0,-16 11 62 0 0,-19-2-92 0 0,-6 0 163 0 0,-6 3 134 0 0,8-4-326 0 0,0 0 6 0 0,0 0-1 0 0,0 0 1 0 0,0 0-1 0 0,1 0 1 0 0,-1 0 0 0 0,0 0-1 0 0,0 0 1 0 0,0 0-1 0 0,0 0 1 0 0,0 0 0 0 0,0 0-1 0 0,0 0 1 0 0,0 0-1 0 0,0 1 1 0 0,0-1 0 0 0,0 0-1 0 0,0 0 1 0 0,0 0-1 0 0,0 0 1 0 0,0 0 0 0 0,0 0-1 0 0,0 0 1 0 0,0 0-1 0 0,0 0 1 0 0,0 0-1 0 0,0 0 1 0 0,0 1 0 0 0,0-1-1 0 0,0 0 1 0 0,0 0-1 0 0,0 0 1 0 0,0 0 0 0 0,0 0-1 0 0,0 0 1 0 0,0 0-1 0 0,0 0 1 0 0,0 0 0 0 0,0 0-1 0 0,0 0 1 0 0,0 0-1 0 0,-1 0 1 0 0,4 0-51 0 0,-5 0 8 0 0,12 8-436 0 0,21 12 255 0 0,-16-10 228 0 0,-10-6-6 0 0,1-1 0 0 0,-1 1 0 0 0,12 4 0 0 0,-2-3-28 0 0,-1 0 1 0 0,1 0 0 0 0,20 2-1 0 0,-13-2 18 0 0,-17-4 20 0 0,-1 0-1 0 0,1 0 1 0 0,0 0 0 0 0,0-1-1 0 0,0 1 1 0 0,0-1 0 0 0,0 0-1 0 0,5-2 1 0 0,19-1 19 0 0,-23 3-29 0 0,0 0 1 0 0,1-1-1 0 0,-1 0 1 0 0,0 0-1 0 0,10-4 1 0 0,108-36-188 0 0,-21 9 86 0 0,8-8 31 0 0,-11-2 82 0 0,-87 36-31 0 0,13-6 34 0 0,1 1 0 0 0,29-8 0 0 0,13 2 724 0 0,-57 18-385 0 0,-12-1-335 0 0,1 0 0 0 0,-1 0 1 0 0,0 0-1 0 0,0 0 0 0 0,0 0 0 0 0,0 0 0 0 0,1 0 1 0 0,-1 0-1 0 0,0 0 0 0 0,0 0 0 0 0,0 0 0 0 0,0 0 1 0 0,1 0-1 0 0,-1 0 0 0 0,0 0 0 0 0,0 0 0 0 0,0 0 1 0 0,0 0-1 0 0,0 1 0 0 0,1-1 0 0 0,-1 0 0 0 0,0 0 1 0 0,0 0-1 0 0,0 0 0 0 0,0 0 0 0 0,0 0 0 0 0,0 1 1 0 0,0-1-1 0 0,1 0 0 0 0,-1 0 0 0 0,0 0 0 0 0,0 0 1 0 0,0 1-1 0 0,0-1 0 0 0,0 0 0 0 0,0 0 0 0 0,0 0 1 0 0,0 0-1 0 0,0 1 0 0 0,0-1 0 0 0,0 0 0 0 0,0 0 1 0 0,0 1-1 0 0,0-1-11 0 0,-1 0 1 0 0,1 0-1 0 0,0 1 0 0 0,0-1 0 0 0,0 1 1 0 0,0-1-1 0 0,0 0 0 0 0,0 1 1 0 0,0-1-1 0 0,0 0 0 0 0,0 1 1 0 0,0-1-1 0 0,0 0 0 0 0,0 1 1 0 0,0-1-1 0 0,0 0 0 0 0,0 1 1 0 0,0-1-1 0 0,0 0 0 0 0,0 1 1 0 0,0-1-1 0 0,0 0 0 0 0,1 1 0 0 0,-1-1 1 0 0,0 0-1 0 0,1 1 0 0 0,9 13-59 0 0,16 9-123 0 0,-4-6 162 0 0,-18-13-5 0 0,-1-1 1 0 0,1 0 0 0 0,0 0 0 0 0,0 0-1 0 0,8 4 1 0 0,-9-6 5 0 0,16 8-183 0 0,-1-2-1 0 0,1 0 1 0 0,0-1-1 0 0,33 5 1 0 0,-44-10-204 0 0,1 0 0 0 0,-1-1 0 0 0,0 0 1 0 0,0-1-1 0 0,1 1 0 0 0,-1-2 0 0 0,13-3 1 0 0,-4 1-474 0 0,-1-2 0 0 0,0 0 0 0 0,29-15 0 0 0,-38 17 398 0 0,0-1 0 0 0,0 0-1 0 0,0 0 1 0 0,0-1 0 0 0,-1 1 0 0 0,0-1-1 0 0,0-1 1 0 0,-1 1 0 0 0,9-14 0 0 0,-6 7-407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7:30.201"/>
    </inkml:context>
    <inkml:brush xml:id="br0">
      <inkml:brushProperty name="width" value="0.1" units="cm"/>
      <inkml:brushProperty name="height" value="0.1" units="cm"/>
      <inkml:brushProperty name="color" value="#E71224"/>
    </inkml:brush>
  </inkml:definitions>
  <inkml:trace contextRef="#ctx0" brushRef="#br0">133 118 5985 0 0,'-12'-1'1297'0'0,"0"0"-1"0"0,0-1 1 0 0,-17-4-1 0 0,-14-3-696 0 0,19 9-135 0 0,81-19-5429 0 0,-10 4 3017 0 0,-18 7 1330 0 0,93-35-2628 0 0,-87 29 1790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24.404"/>
    </inkml:context>
    <inkml:brush xml:id="br0">
      <inkml:brushProperty name="width" value="0.1" units="cm"/>
      <inkml:brushProperty name="height" value="0.1" units="cm"/>
      <inkml:brushProperty name="color" value="#E71224"/>
    </inkml:brush>
  </inkml:definitions>
  <inkml:trace contextRef="#ctx0" brushRef="#br0">9 99 12195 0 0,'-6'-8'1007'0'0,"4"4"-337"0"0,9 0-504 0 0,-5 3-107 0 0,-1 1 1 0 0,1 0-1 0 0,0 0 0 0 0,-1-1 1 0 0,1 1-1 0 0,0 0 1 0 0,-1 0-1 0 0,1 0 1 0 0,1 1-1 0 0,4-1 1275 0 0,-4 1-1303 0 0,-3-2-94 0 0,29 4-500 0 0,-26-2 558 0 0,0-1 1 0 0,-1 1-1 0 0,1-1 0 0 0,0 1 0 0 0,-1 0 0 0 0,1 0 0 0 0,-1 0 0 0 0,1 1 0 0 0,-1-1 0 0 0,0 1 0 0 0,4 2 1 0 0,15 8 9 0 0,-10-7-2 0 0,0 0 1 0 0,11 6-1 0 0,-12-5-2 0 0,0-1 0 0 0,13 5 0 0 0,15 6 37 0 0,-25-10-7 0 0,22 7-1 0 0,8 0 39 0 0,-25-6-21 0 0,0-1 0 0 0,0-1 0 0 0,36 4 0 0 0,-6-4 6 0 0,-30-2-1 0 0,1-1 0 0 0,24-1-1 0 0,1-3-31 0 0,8-1 106 0 0,64-11 0 0 0,81-18-33 0 0,40-9 216 0 0,32 0 145 0 0,-147 25-459 0 0,45 2 150 0 0,-39 5-43 0 0,34-1-116 0 0,2 0 28 0 0,-3-1-37 0 0,32 8-3 0 0,-43 2-119 0 0,16 3-102 0 0,-128 0 177 0 0,135 6 46 0 0,95 2 141 0 0,-124-9-63 0 0,155-2 10 0 0,-102-6-74 0 0,-115 7 1 0 0,22-1 42 0 0,14-1-81 0 0,5-1 10 0 0,91-2-143 0 0,-53 5 16 0 0,-13 0 181 0 0,-3 0 40 0 0,74 0 96 0 0,-89 2-105 0 0,-43-1-43 0 0,81-2-3 0 0,28-2 3 0 0,-177 3 0 0 0,-8 0-3 0 0,299-8-150 0 0,-62-6 32 0 0,81 4 310 0 0,-233 7-173 0 0,45 2 37 0 0,-55 4-20 0 0,206 16 52 0 0,-224-11-96 0 0,146 23-32 0 0,-69-11 32 0 0,-13-3-47 0 0,-83-7 8 0 0,41 6-42 0 0,38 5 30 0 0,-101-15 92 0 0,16 4 18 0 0,-26-5-31 0 0,27 4 0 0 0,-34-7-12 0 0,-1 0-1 0 0,0 1 1 0 0,13 5 0 0 0,-12-4 8 0 0,0 0-1 0 0,18 3 1 0 0,77 17 69 0 0,-47-7-10 0 0,-35-10-30 0 0,27 5-1 0 0,-34-7-24 0 0,3 1 107 0 0,17 2 738 0 0,-30-6-262 0 0,-7-1-323 0 0,-4-4 79 0 0,3 4-168 0 0,3 0-30 0 0,-5 0 5 0 0,-1 2 852 0 0,7-1-917 0 0,-2-2 4 0 0,-1 0-100 0 0,1 0-1 0 0,0 1 1 0 0,-1-1 0 0 0,1 0 0 0 0,0 0-1 0 0,-1 1 1 0 0,1-1 0 0 0,-1 0 0 0 0,1 0-1 0 0,0 0 1 0 0,-1 1 0 0 0,1-1 0 0 0,-1 0-1 0 0,1 0 1 0 0,0 0 0 0 0,-1 0 0 0 0,1 0 0 0 0,-1 0-1 0 0,1 0 1 0 0,-1 0 0 0 0,1 0 0 0 0,-1 0-1 0 0,-3 0 327 0 0,0 1-159 0 0,-2-3 64 0 0,-33-5-118 0 0,-29 3-201 0 0,28 3 3 0 0,-146 2-320 0 0,148 0 355 0 0,-118 13-125 0 0,56-4 101 0 0,-374 46-231 0 0,336-38 91 0 0,-392 60-618 0 0,527-77 820 0 0,-269 47-378 0 0,37-7 99 0 0,-558 76 445 0 0,553-94-163 0 0,64-7-39 0 0,-587 38 228 0 0,634-47-114 0 0,-79 3 91 0 0,153-8-120 0 0,-254-2-19 0 0,-87-16 6 0 0,327 12-62 0 0,-126-24-1 0 0,54-3-22 0 0,-121-31 55 0 0,124 26 23 0 0,-35-9-240 0 0,33 6 37 0 0,41 12 94 0 0,-94-21-54 0 0,111 28-17 0 0,-76-12-399 0 0,123 26 397 0 0,-71-8-928 0 0,-170-2 0 0 0,192 13 860 0 0,6 2-144 0 0,1 2 0 0 0,0 4 1 0 0,-80 15-1 0 0,76 2 213 0 0,13-4 102 0 0,5-2-169 0 0,-117 47 0 0 0,117-38-14 0 0,-109 29 0 0 0,162-52 80 0 0,0-1 1 0 0,0 0 0 0 0,0 0 0 0 0,0-1 0 0 0,0 0-1 0 0,0-1 1 0 0,-17-3 0 0 0,7-3-2057 0 0,0-1 0 0 0,1-1 0 0 0,-20-12 0 0 0,31 17 1552 0 0,5 2 382 0 0,-1 0 0 0 0,1 0 0 0 0,0-1 0 0 0,0 1 1 0 0,0-1-1 0 0,-3-5 0 0 0,-8-5-431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8:33.089"/>
    </inkml:context>
    <inkml:brush xml:id="br0">
      <inkml:brushProperty name="width" value="0.1" units="cm"/>
      <inkml:brushProperty name="height" value="0.1" units="cm"/>
      <inkml:brushProperty name="color" value="#E71224"/>
    </inkml:brush>
  </inkml:definitions>
  <inkml:trace contextRef="#ctx0" brushRef="#br0">992 1 2008 0 0,'-6'0'3507'0'0,"-2"6"-1411"0"0,8-6-1976 0 0,-1 1 1 0 0,1-1-1 0 0,-1 1 0 0 0,0-1 0 0 0,0 1 1 0 0,1-1-1 0 0,-1 0 0 0 0,0 1 0 0 0,0-1 1 0 0,1 0-1 0 0,-1 0 0 0 0,0 0 0 0 0,0 1 1 0 0,0-1-1 0 0,0 0 0 0 0,-1 0 0 0 0,-5 1-29 0 0,1 0-1 0 0,-1 0 0 0 0,1 0 0 0 0,0 1 1 0 0,-8 3-1 0 0,-32 15 23 0 0,32-16-157 0 0,1 2 1 0 0,1-1-1 0 0,-23 15 0 0 0,-101 69-730 0 0,106-71 636 0 0,13-8-223 0 0,0 1 0 0 0,-26 21 0 0 0,23-13-339 0 0,1 0 0 0 0,-21 28 0 0 0,30-35 336 0 0,2 1 0 0 0,-1 0 0 0 0,2 1 0 0 0,0-1 0 0 0,-8 24-1 0 0,4-11 276 0 0,-2 9 84 0 0,13-35 8 0 0,0 1 0 0 0,0 0 0 0 0,-1-1 0 0 0,1 1 0 0 0,0 0 0 0 0,0-1 0 0 0,0 1 0 0 0,0 0 0 0 0,1-1 0 0 0,-1 1 1 0 0,0 0-1 0 0,0-1 0 0 0,0 1 0 0 0,1 0 0 0 0,-1-1 0 0 0,0 1 0 0 0,0 0 0 0 0,1-1 0 0 0,-1 1 0 0 0,1-1 0 0 0,-1 1 0 0 0,0-1 0 0 0,1 1 0 0 0,0 0 0 0 0,16 9 99 0 0,-7-5 121 0 0,-9-4-167 0 0,1 0-1 0 0,-1-1 1 0 0,1 1-1 0 0,-1-1 1 0 0,1 0-1 0 0,-1 1 1 0 0,1-1-1 0 0,-1 0 1 0 0,1 0-1 0 0,-1 0 0 0 0,1 0 1 0 0,2-1-1 0 0,13 1 294 0 0,-5 2-187 0 0,0-1 0 0 0,0-1 0 0 0,0 0 1 0 0,18-2-1 0 0,14-1-4 0 0,-3 3-78 0 0,-41 0-79 0 0,5 0 5 0 0,1 0 0 0 0,-1 1 0 0 0,1-1 0 0 0,6 2 0 0 0,-11-1 2 0 0,1-1 0 0 0,0 1 0 0 0,-1 0 0 0 0,1-1 0 0 0,-1 1 0 0 0,1 0 0 0 0,-1 0 0 0 0,1 0 0 0 0,-1 0 0 0 0,0 0 0 0 0,1 0 0 0 0,-1 1 0 0 0,0-1 0 0 0,0 0 0 0 0,0 1 0 0 0,0-1 0 0 0,0 1 0 0 0,1 1 0 0 0,9 8 35 0 0,-10-10-35 0 0,1 0 0 0 0,0 0 0 0 0,-1 1 1 0 0,0-1-1 0 0,1 0 0 0 0,-1 1 0 0 0,2 2 0 0 0,14 24 131 0 0,-12-20-102 0 0,0 0-1 0 0,6 13 0 0 0,-10-19-22 0 0,0 0 0 0 0,0 0-1 0 0,1 0 1 0 0,-1 0 0 0 0,0-1 0 0 0,1 1 0 0 0,0 0-1 0 0,2 2 1 0 0,-2-3-15 0 0,-1 1 1 0 0,1-1-1 0 0,-1 1 0 0 0,1-1 0 0 0,-1 1 1 0 0,0-1-1 0 0,0 1 0 0 0,1 0 1 0 0,-1 0-1 0 0,1 2 0 0 0,5 13 122 0 0,-5-13-81 0 0,-1 0-1 0 0,1 0 0 0 0,-1-1 1 0 0,1 1-1 0 0,-1 1 1 0 0,0-1-1 0 0,0 6 0 0 0,1 2 185 0 0,-1-11-191 0 0,-1 0-1 0 0,0-1 1 0 0,1 1 0 0 0,-1 0 0 0 0,0 0-1 0 0,0 0 1 0 0,0 0 0 0 0,0 0 0 0 0,0 0-1 0 0,0 0 1 0 0,0 0 0 0 0,0 0 0 0 0,0 0-1 0 0,0 0 1 0 0,-1 0 0 0 0,1 0 0 0 0,0 0-1 0 0,-1 0 1 0 0,1 0 0 0 0,0 0 0 0 0,-2 1-1 0 0,-6 16 923 0 0,8-16-850 0 0,-1 0 0 0 0,1 0 0 0 0,-1 0 0 0 0,0 0-1 0 0,0-1 1 0 0,0 1 0 0 0,0 0 0 0 0,0-1 0 0 0,0 1 0 0 0,0 0-1 0 0,0-1 1 0 0,-1 0 0 0 0,1 1 0 0 0,-2 1 0 0 0,-2 1 88 0 0,0 0 0 0 0,1 0 0 0 0,-6 9 1 0 0,6-8-96 0 0,0 0 1 0 0,-1-1-1 0 0,-7 8 1 0 0,-27 21 378 0 0,30-24-290 0 0,0-1 0 0 0,-1 0 0 0 0,0-1 0 0 0,0 0 0 0 0,-15 7 0 0 0,-107 55 210 0 0,112-58-364 0 0,-38 22-33 0 0,-23 13-53 0 0,25-15-156 0 0,33-17-11 0 0,-32 14 1 0 0,-27-2-637 0 0,61-20 366 0 0,18-5 203 0 0,-1-1 0 0 0,1 1 0 0 0,-1-1 0 0 0,0 0 0 0 0,1 0 0 0 0,-1-1 0 0 0,1 1 0 0 0,-1-1 0 0 0,-4-1 0 0 0,6 2-97 0 0,-1-1 0 0 0,1 0 0 0 0,0 1 0 0 0,-1-1 0 0 0,1 0 0 0 0,0-1-1 0 0,0 1 1 0 0,-1 0 0 0 0,1-1 0 0 0,0 1 0 0 0,0-1 0 0 0,1 1 0 0 0,-4-5 0 0 0,-2-6-1036 0 0,0-2-498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5.176"/>
    </inkml:context>
    <inkml:brush xml:id="br0">
      <inkml:brushProperty name="width" value="0.1" units="cm"/>
      <inkml:brushProperty name="height" value="0.1" units="cm"/>
      <inkml:brushProperty name="color" value="#E71224"/>
    </inkml:brush>
  </inkml:definitions>
  <inkml:trace contextRef="#ctx0" brushRef="#br0">46 1 5001 0 0,'-2'0'265'0'0,"0"0"-1"0"0,1 0 1 0 0,-1 0 0 0 0,0 0 0 0 0,0 0-1 0 0,0 1 1 0 0,1-1 0 0 0,-1 1-1 0 0,0-1 1 0 0,0 1 0 0 0,1-1-1 0 0,-1 1 1 0 0,1 0 0 0 0,-1 0 0 0 0,0 0-1 0 0,1 0 1 0 0,0 0 0 0 0,-1 0-1 0 0,1 0 1 0 0,0 1 0 0 0,-1-1-1 0 0,1 0 1 0 0,0 1 0 0 0,-2 2-1 0 0,-1 1 714 0 0,4-2-173 0 0,4 4-784 0 0,-3 17 79 0 0,12 21-85 0 0,10 71 1 0 0,-9-35-65 0 0,74 461-494 0 0,-66-411 219 0 0,-10-72 177 0 0,3 62 0 0 0,-2 194-35 0 0,-10-130 360 0 0,-1-182-357 0 0,0-6-26 0 0,3-8 235 0 0,-3-27-6 0 0,0 20-193 0 0,-2-24 0 0 0,1-4 7 0 0,3 8-27 0 0,8-38 1 0 0,-9 60 147 0 0,2 0 1 0 0,-1 0 0 0 0,2 0 0 0 0,14-29-1 0 0,8 6-46 0 0,-21 29 76 0 0,-5 8-18 0 0,0 0 1 0 0,-1 0 0 0 0,1 0 0 0 0,0 0-1 0 0,0 1 1 0 0,0-1 0 0 0,1 1 0 0 0,-1-1 0 0 0,0 1-1 0 0,0 0 1 0 0,1 0 0 0 0,-1 0 0 0 0,3-1-1 0 0,3 0-62 0 0,-1 1-1 0 0,1 0 1 0 0,8-1-1 0 0,6 1-52 0 0,-13 0 117 0 0,0 2 0 0 0,0-1-1 0 0,0 1 1 0 0,0 1 0 0 0,16 4 0 0 0,1 0-27 0 0,-14-3 32 0 0,3-1 0 0 0,0 2-1 0 0,1 0 1 0 0,-2 0 0 0 0,20 9-1 0 0,-21-7-50 0 0,1-1-1 0 0,26 5 0 0 0,-25-6-146 0 0,-1 0-68 0 0,-5-2-334 0 0,0 1-1 0 0,0-1 0 0 0,1-1 1 0 0,-1 0-1 0 0,0 0 0 0 0,1 0 1 0 0,9-2-1 0 0,-9 0-196 0 0,0-1-1 0 0,0 0 1 0 0,14-5 0 0 0,-13 2 239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29.870"/>
    </inkml:context>
    <inkml:brush xml:id="br0">
      <inkml:brushProperty name="width" value="0.1" units="cm"/>
      <inkml:brushProperty name="height" value="0.1" units="cm"/>
      <inkml:brushProperty name="color" value="#E71224"/>
    </inkml:brush>
  </inkml:definitions>
  <inkml:trace contextRef="#ctx0" brushRef="#br0">13 155 6833 0 0,'-12'-6'2331'0'0,"11"4"-1940"0"0,9 3-520 0 0,-1-1-90 0 0,0 1 1 0 0,1-1-1 0 0,-1 0 1 0 0,9-1-1 0 0,21 1 653 0 0,9 1-104 0 0,1-2-1 0 0,-1-1 0 0 0,0-3 1 0 0,49-11-1 0 0,47-15-284 0 0,48-8 24 0 0,-10 9-251 0 0,-171 28-32 0 0,101-10-610 0 0,-36 9-5263 0 0,-77-5 2874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5.627"/>
    </inkml:context>
    <inkml:brush xml:id="br0">
      <inkml:brushProperty name="width" value="0.1" units="cm"/>
      <inkml:brushProperty name="height" value="0.1" units="cm"/>
      <inkml:brushProperty name="color" value="#E71224"/>
    </inkml:brush>
  </inkml:definitions>
  <inkml:trace contextRef="#ctx0" brushRef="#br0">224 203 7786 0 0,'-3'-1'380'0'0,"0"1"1"0"0,0-1 0 0 0,0 1-1 0 0,0 0 1 0 0,0 0 0 0 0,0 0-1 0 0,0 1 1 0 0,-4 0 0 0 0,4 0-158 0 0,-1-1 0 0 0,0 0 1 0 0,1 1-1 0 0,-1-1 0 0 0,0-1 0 0 0,-5 0 1 0 0,8 1-185 0 0,-1 0 1 0 0,1 0 0 0 0,0 0-1 0 0,0 0 1 0 0,0 0 0 0 0,0 0-1 0 0,-1 1 1 0 0,1-1 0 0 0,0 0-1 0 0,0 1 1 0 0,0-1 0 0 0,0 0-1 0 0,0 1 1 0 0,0 0 0 0 0,0-1-1 0 0,0 1 1 0 0,-2 1 0 0 0,0 0-510 0 0,3-2 273 0 0,-1 1 0 0 0,0 0 0 0 0,1 0 0 0 0,-1-1 0 0 0,1 1 0 0 0,-1 0 0 0 0,1 0 0 0 0,-1 0 0 0 0,1 0 0 0 0,0 0 0 0 0,-1 0 0 0 0,1 0 0 0 0,0 0 0 0 0,0 0 0 0 0,0 2 0 0 0,-2 21-1001 0 0,2-1 987 0 0,2 0 0 0 0,0 1 0 0 0,1-1 0 0 0,11 39 0 0 0,17 19-98 0 0,-28-75 262 0 0,-1-2-6 0 0,0-1 1 0 0,1 1-1 0 0,-1-1 1 0 0,1 1-1 0 0,0-1 1 0 0,0 0-1 0 0,0 0 1 0 0,0 0 0 0 0,1 0-1 0 0,4 3 1 0 0,-1-2-110 0 0,1 1 1 0 0,0-1 0 0 0,-1 0 0 0 0,11 3 0 0 0,-15-7 122 0 0,-1 1 1 0 0,1-1 0 0 0,0 0-1 0 0,-1 0 1 0 0,1 0 0 0 0,0 0 0 0 0,-1-1-1 0 0,1 1 1 0 0,-1-1 0 0 0,1 0 0 0 0,0 1-1 0 0,-1-1 1 0 0,1 0 0 0 0,-1-1-1 0 0,4-1 1 0 0,3-2 4 0 0,1-1 0 0 0,10-10 0 0 0,10-9-177 0 0,-1-2 1 0 0,30-36-1 0 0,43-65-390 0 0,-88 110 540 0 0,4-7 24 0 0,0-1 0 0 0,-2-1 0 0 0,-1 0 1 0 0,-1-1-1 0 0,14-43 0 0 0,-27 68 234 0 0,-1 1 1 0 0,1-1 0 0 0,-1 0-1 0 0,0 0 1 0 0,0 0 0 0 0,0 0-1 0 0,0 0 1 0 0,0 0 0 0 0,0 0-1 0 0,-1 0 1 0 0,0 0 0 0 0,1 1-1 0 0,-3-5 1 0 0,3 6-47 0 0,-1 1 1 0 0,0-1-1 0 0,1 0 0 0 0,-1 1 1 0 0,0-1-1 0 0,1 0 0 0 0,-1 1 1 0 0,0-1-1 0 0,0 1 0 0 0,0-1 1 0 0,0 1-1 0 0,0-1 0 0 0,1 1 1 0 0,-1-1-1 0 0,0 1 0 0 0,0 0 1 0 0,0 0-1 0 0,0-1 0 0 0,-2 1 1 0 0,-23-1 773 0 0,10 1-467 0 0,2-1-318 0 0,1 1 0 0 0,-1 1 1 0 0,0 0-1 0 0,0 0 0 0 0,0 2 0 0 0,1-1 0 0 0,-19 7 0 0 0,-91 41 16 0 0,111-45-127 0 0,-45 23-205 0 0,-64 44-1 0 0,111-66 126 0 0,-3 2-14 0 0,-68 47-986 0 0,70-47 580 0 0,0 1 0 0 0,1 0-1 0 0,0 1 1 0 0,1 0 0 0 0,-9 12-1 0 0,16-19 164 0 0,0 0-1 0 0,0 1 0 0 0,0-1 0 0 0,0 1 0 0 0,1-1 1 0 0,-1 1-1 0 0,1 0 0 0 0,0-1 0 0 0,0 1 0 0 0,0 0 1 0 0,1 0-1 0 0,-1 0 0 0 0,1 0 0 0 0,0-1 0 0 0,0 1 1 0 0,1 0-1 0 0,-1 0 0 0 0,1 0 0 0 0,1 5 0 0 0,1-4-1031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6.050"/>
    </inkml:context>
    <inkml:brush xml:id="br0">
      <inkml:brushProperty name="width" value="0.1" units="cm"/>
      <inkml:brushProperty name="height" value="0.1" units="cm"/>
      <inkml:brushProperty name="color" value="#E71224"/>
    </inkml:brush>
  </inkml:definitions>
  <inkml:trace contextRef="#ctx0" brushRef="#br0">465 31 4985 0 0,'-15'-4'4519'0'0,"-2"-1"-3411"0"0,13 3-772 0 0,-1 0 0 0 0,0 0 0 0 0,1 0-1 0 0,-1 0 1 0 0,0 1 0 0 0,0 0 0 0 0,-6-1 0 0 0,3 0 185 0 0,-8 0-347 0 0,0 0 0 0 0,0 1 0 0 0,0 1 0 0 0,0 0 0 0 0,0 1 0 0 0,0 1 0 0 0,0 1 0 0 0,0 0-1 0 0,-22 8 1 0 0,21-5-609 0 0,-27 16-1 0 0,20-10 108 0 0,16-7 186 0 0,0 0-1 0 0,0 0 1 0 0,1 1-1 0 0,-1 0 0 0 0,1 1 1 0 0,1-1-1 0 0,-1 1 1 0 0,1 0-1 0 0,0 1 0 0 0,1-1 1 0 0,-1 1-1 0 0,2 0 1 0 0,-6 11-1 0 0,8-14 17 0 0,-1 1-1 0 0,0 0 1 0 0,1 0 0 0 0,0-1-1 0 0,1 1 1 0 0,-1 0 0 0 0,1 1-1 0 0,0-1 1 0 0,1 0 0 0 0,-1 0 0 0 0,1 0-1 0 0,1 0 1 0 0,1 12 0 0 0,1-7 58 0 0,0 0 0 0 0,1 0 0 0 0,1 0 0 0 0,0 0 0 0 0,1-1 0 0 0,0 1 1 0 0,0-1-1 0 0,1-1 0 0 0,0 1 0 0 0,1-1 0 0 0,0-1 0 0 0,0 0 0 0 0,1 0 1 0 0,0 0-1 0 0,1-1 0 0 0,13 8 0 0 0,0-2 57 0 0,-14-7 33 0 0,0-1 1 0 0,0-1-1 0 0,0 1 1 0 0,15 3-1 0 0,6-1-141 0 0,0-1 0 0 0,1-2 0 0 0,0-1 0 0 0,0-1 0 0 0,0-2 0 0 0,0-1 0 0 0,53-9 0 0 0,-52 3-769 0 0,-1 0 0 0 0,1-3 0 0 0,-2 0 1 0 0,1-2-1 0 0,-2-1 0 0 0,1-2 0 0 0,-2-1 0 0 0,42-29 0 0 0,-54 33 296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6.575"/>
    </inkml:context>
    <inkml:brush xml:id="br0">
      <inkml:brushProperty name="width" value="0.1" units="cm"/>
      <inkml:brushProperty name="height" value="0.1" units="cm"/>
      <inkml:brushProperty name="color" value="#E71224"/>
    </inkml:brush>
  </inkml:definitions>
  <inkml:trace contextRef="#ctx0" brushRef="#br0">176 46 728 0 0,'-9'-21'10384'0'0,"9"21"-10341"0"0,0 1 0 0 0,-1 0 0 0 0,1-1 0 0 0,0 1 0 0 0,-1-1 0 0 0,1 1 0 0 0,-1 0 0 0 0,1-1 0 0 0,-1 1 0 0 0,0-1 0 0 0,1 0 0 0 0,-1 1 0 0 0,1-1-1 0 0,-1 1 1 0 0,0-1 0 0 0,1 0 0 0 0,-1 1 0 0 0,0-1 0 0 0,-1 0 0 0 0,-7 6 59 0 0,5-1-232 0 0,0 0 0 0 0,0-1 0 0 0,0 0 0 0 0,0 0-1 0 0,-9 6 1 0 0,8-7-21 0 0,1 0-1 0 0,-1 1 1 0 0,1-1-1 0 0,0 1 1 0 0,1 0 0 0 0,-1 1-1 0 0,-3 4 1 0 0,-13 16-407 0 0,15-20 434 0 0,0 1 0 0 0,1 0 0 0 0,-5 6 0 0 0,-9 29-519 0 0,9-19 113 0 0,7-14 363 0 0,0 0 1 0 0,1 0-1 0 0,0 0 0 0 0,0 0 1 0 0,1 0-1 0 0,1 15 1 0 0,-1-5-114 0 0,0-14 205 0 0,1-1 1 0 0,-1 1-1 0 0,1 0 0 0 0,0 0 0 0 0,0-1 1 0 0,0 1-1 0 0,0 0 0 0 0,0-1 0 0 0,1 1 1 0 0,0-1-1 0 0,-1 1 0 0 0,2-1 0 0 0,-1 0 0 0 0,0 0 1 0 0,0 0-1 0 0,1 0 0 0 0,0 0 0 0 0,-1-1 1 0 0,1 1-1 0 0,0-1 0 0 0,0 0 0 0 0,7 4 1 0 0,-6-4 11 0 0,1 1-1 0 0,0-1 1 0 0,-1-1 0 0 0,1 1 0 0 0,0-1-1 0 0,0 1 1 0 0,0-2 0 0 0,0 1 0 0 0,0 0 0 0 0,0-1-1 0 0,0 0 1 0 0,0 0 0 0 0,0 0 0 0 0,1-1 0 0 0,-1 0-1 0 0,8-2 1 0 0,4-4 94 0 0,-1-1-1 0 0,1-1 1 0 0,-1 0-1 0 0,-1-1 1 0 0,0-1-1 0 0,27-25 0 0 0,-20 13 191 0 0,0-1-1 0 0,24-35 0 0 0,2-10 356 0 0,-41 58-320 0 0,0-1 1 0 0,-1 0-1 0 0,-1-1 0 0 0,5-14 0 0 0,-8 18 436 0 0,0 0 0 0 0,1-14-1 0 0,-3 22-555 0 0,-1 0 0 0 0,1 1 0 0 0,0-1 0 0 0,0 0 0 0 0,-1 0 0 0 0,1 0 0 0 0,0 0 0 0 0,-1 1 0 0 0,1-1 0 0 0,-1 0 0 0 0,1 1 0 0 0,-1-1 0 0 0,0 0 0 0 0,1 1 0 0 0,-1-1 0 0 0,0 0 0 0 0,1 1 0 0 0,-1-1 0 0 0,0 1 0 0 0,0-1 0 0 0,1 1 0 0 0,-1 0 0 0 0,0-1 0 0 0,0 1 0 0 0,0 0 0 0 0,1 0 0 0 0,-1-1 0 0 0,0 1 0 0 0,0 0 0 0 0,-2 0 0 0 0,-31-2 1618 0 0,29 2-1640 0 0,2 0-75 0 0,0 0-1 0 0,0 0 1 0 0,0 1-1 0 0,0-1 1 0 0,0 1-1 0 0,0-1 0 0 0,0 1 1 0 0,1 0-1 0 0,-1 0 1 0 0,-3 2-1 0 0,6-3-71 0 0,0 0-1 0 0,0 0 1 0 0,-1 0-1 0 0,1 0 1 0 0,0 0 0 0 0,0 1-1 0 0,0-1 1 0 0,0 0-1 0 0,0 0 1 0 0,0 0-1 0 0,0 0 1 0 0,0 0-1 0 0,-1 1 1 0 0,1-1 0 0 0,0 0-1 0 0,0 0 1 0 0,0 0-1 0 0,0 0 1 0 0,0 0-1 0 0,0 1 1 0 0,0-1-1 0 0,0 0 1 0 0,0 0 0 0 0,0 0-1 0 0,0 0 1 0 0,0 1-1 0 0,0-1 1 0 0,0 0-1 0 0,0 0 1 0 0,0 0 0 0 0,0 0-1 0 0,1 1 1 0 0,-1-1-1 0 0,0 0 1 0 0,0 0-1 0 0,0 0 1 0 0,0 0-1 0 0,0 0 1 0 0,0 0 0 0 0,0 1-1 0 0,0-1 1 0 0,1 0-1 0 0,-1 0 1 0 0,0 0-1 0 0,0 0 1 0 0,0 0-1 0 0,0 0 1 0 0,0 0 0 0 0,0 0-1 0 0,1 0 1 0 0,-1 1-1 0 0,0-1 1 0 0,0 0-1 0 0,0 0 1 0 0,1 0-1 0 0,7 1-3147 0 0,-7 0 3048 0 0,0-1 0 0 0,0 1 0 0 0,0-1 0 0 0,0 1 1 0 0,1-1-1 0 0,-1 1 0 0 0,0 0 0 0 0,0 0 0 0 0,-1-1 1 0 0,3 3-1 0 0,4 3-65 0 0,1-1 110 0 0,-1 1 0 0 0,1 0 0 0 0,8 11 0 0 0,15 11-62 0 0,-2-6 485 0 0,2 2-1445 0 0,42 24 0 0 0,-63-42 533 0 0,1 0-1 0 0,1-1 0 0 0,-1-1 1 0 0,1 1-1 0 0,0-2 0 0 0,0 0 0 0 0,0 0 1 0 0,14 1-1 0 0,-7-4-42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6.826"/>
    </inkml:context>
    <inkml:brush xml:id="br0">
      <inkml:brushProperty name="width" value="0.1" units="cm"/>
      <inkml:brushProperty name="height" value="0.1" units="cm"/>
      <inkml:brushProperty name="color" value="#E71224"/>
    </inkml:brush>
  </inkml:definitions>
  <inkml:trace contextRef="#ctx0" brushRef="#br0">148 0 7474 0 0,'-8'4'972'0'0,"0"-1"1"0"0,0-1-1 0 0,0 0 1 0 0,-9 2-1 0 0,-21 5 274 0 0,19-3-586 0 0,16-5-447 0 0,-1-1-1 0 0,1 1 1 0 0,-1 1-1 0 0,1-1 0 0 0,-1 0 1 0 0,1 1-1 0 0,0 0 0 0 0,0 0 1 0 0,-5 3-1 0 0,7-4-233 0 0,1 0 0 0 0,-1 0 0 0 0,1 0-1 0 0,0 0 1 0 0,-1 0 0 0 0,1 0 0 0 0,0 0 0 0 0,0 0 0 0 0,0 0-1 0 0,-1 0 1 0 0,1 0 0 0 0,0 0 0 0 0,1 0 0 0 0,-1 1-1 0 0,0-1 1 0 0,0 0 0 0 0,0 0 0 0 0,1 1 0 0 0,6 21-548 0 0,96 200-476 0 0,-61-115 970 0 0,-19-48-440 0 0,48 95 0 0 0,-54-123-131 0 0,-12-21 151 0 0,1 0 1 0 0,0-1-1 0 0,14 19 1 0 0,-6-12-529 0 0,-10-11 597 0 0,0-1 0 0 0,0 0 0 0 0,0 0 1 0 0,1 0-1 0 0,0 0 0 0 0,5 4 0 0 0,-8-9 303 0 0,-1 1 0 0 0,0 0 0 0 0,1 0-1 0 0,-1-1 1 0 0,0 1 0 0 0,1-1 0 0 0,-1 0 0 0 0,1 1-1 0 0,-1-1 1 0 0,1 0 0 0 0,-1 0 0 0 0,0 0 0 0 0,1 0-1 0 0,-1 0 1 0 0,1 0 0 0 0,-1 0 0 0 0,1 0-1 0 0,-1-1 1 0 0,1 1 0 0 0,-1 0 0 0 0,1-1 0 0 0,-1 1-1 0 0,0-1 1 0 0,1 0 0 0 0,-1 0 0 0 0,0 1-1 0 0,0-1 1 0 0,1 0 0 0 0,-1 0 0 0 0,0 0 0 0 0,0 0-1 0 0,2-2 1 0 0,23-22-1731 0 0,-17 12 1165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7.182"/>
    </inkml:context>
    <inkml:brush xml:id="br0">
      <inkml:brushProperty name="width" value="0.1" units="cm"/>
      <inkml:brushProperty name="height" value="0.1" units="cm"/>
      <inkml:brushProperty name="color" value="#E71224"/>
    </inkml:brush>
  </inkml:definitions>
  <inkml:trace contextRef="#ctx0" brushRef="#br0">26 138 9194 0 0,'-2'1'205'0'0,"-1"-1"1"0"0,1 0-1 0 0,-1 1 0 0 0,1-1 1 0 0,-1 1-1 0 0,1 0 1 0 0,0 0-1 0 0,-5 2 0 0 0,41-21-2350 0 0,-28 16 2106 0 0,0 0 1 0 0,-1 1-1 0 0,1 0 1 0 0,0 1-1 0 0,11-1 1 0 0,11-1 115 0 0,171-44 10 0 0,-39 7 206 0 0,-70 18-167 0 0,-79 18-40 0 0,0 0 1 0 0,0 1 0 0 0,0 0 0 0 0,0 1 0 0 0,0 0 0 0 0,1 1 0 0 0,14 1-1 0 0,-15 0 152 0 0,-10-1-210 0 0,0 0 0 0 0,0 0 1 0 0,0 0-1 0 0,1 0 0 0 0,-1 0 1 0 0,0 0-1 0 0,0 0 1 0 0,0 1-1 0 0,0-1 0 0 0,0 0 1 0 0,0 1-1 0 0,0-1 0 0 0,0 1 1 0 0,0-1-1 0 0,0 1 1 0 0,0 0-1 0 0,0-1 0 0 0,1 2 1 0 0,18 20 255 0 0,-13-16-291 0 0,-6-6 3 0 0,0 1 1 0 0,0 0-1 0 0,0-1 1 0 0,-1 1-1 0 0,1 0 1 0 0,0 0-1 0 0,0-1 1 0 0,-1 1-1 0 0,1 0 0 0 0,0 0 1 0 0,-1 0-1 0 0,1 0 1 0 0,-1 0-1 0 0,1 2 1 0 0,1 2 19 0 0,0 1 0 0 0,0 0 0 0 0,0-1 0 0 0,5 8 1 0 0,9 20 28 0 0,11 37 50 0 0,-23-57-91 0 0,2 0-1 0 0,-1-1 0 0 0,2 0 1 0 0,-1 0-1 0 0,11 14 1 0 0,-3-5 22 0 0,2 7-45 0 0,-8-15 39 0 0,0 1-1 0 0,12 13 1 0 0,-1-1-164 0 0,-15-19-73 0 0,1 0 1 0 0,11 13-1 0 0,-6-7-519 0 0,-9-11 454 0 0,0-1 0 0 0,0 1 0 0 0,0-1 0 0 0,0 1 0 0 0,0-1 0 0 0,0 1 0 0 0,0-1 0 0 0,0 0 0 0 0,1 1 0 0 0,-1-1 0 0 0,1 0 0 0 0,-1 0 0 0 0,1 0 0 0 0,-1 0 1 0 0,1 0-1 0 0,-1 0 0 0 0,1-1 0 0 0,0 1 0 0 0,-1 0 0 0 0,5 0 0 0 0,12 4-2947 0 0,-10-5 2665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7.416"/>
    </inkml:context>
    <inkml:brush xml:id="br0">
      <inkml:brushProperty name="width" value="0.1" units="cm"/>
      <inkml:brushProperty name="height" value="0.1" units="cm"/>
      <inkml:brushProperty name="color" value="#E71224"/>
    </inkml:brush>
  </inkml:definitions>
  <inkml:trace contextRef="#ctx0" brushRef="#br0">41 0 8210 0 0,'-7'4'2081'0'0,"2"-2"-1619"0"0,0 0 1 0 0,1 1-1 0 0,-1 0 1 0 0,0 0-1 0 0,-4 4 0 0 0,20-6-2777 0 0,-9-1 2233 0 0,-1 0-1 0 0,1 1 1 0 0,0-1 0 0 0,0 0-1 0 0,0 1 1 0 0,-1 0 0 0 0,1-1-1 0 0,0 1 1 0 0,-1 0-1 0 0,1 0 1 0 0,0 0 0 0 0,2 2-1 0 0,19 19-485 0 0,-3-2-593 0 0,-3-9 223 0 0,0 0 0 0 0,1-1 0 0 0,0 0 0 0 0,1-2 0 0 0,20 8 0 0 0,-3-5-199 0 0,69 12 0 0 0,-81-20 1097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8.009"/>
    </inkml:context>
    <inkml:brush xml:id="br0">
      <inkml:brushProperty name="width" value="0.1" units="cm"/>
      <inkml:brushProperty name="height" value="0.1" units="cm"/>
      <inkml:brushProperty name="color" value="#E71224"/>
    </inkml:brush>
  </inkml:definitions>
  <inkml:trace contextRef="#ctx0" brushRef="#br0">187 36 8 0 0,'10'-1'333'0'0,"7"-1"179"0"0,-17 2-450 0 0,1 0 1 0 0,-1 0-1 0 0,0 0 0 0 0,1 0 1 0 0,-1 0-1 0 0,0 0 0 0 0,1 0 1 0 0,-1 0-1 0 0,0 1 0 0 0,1-1 1 0 0,-1 0-1 0 0,0 0 0 0 0,1 0 1 0 0,-1 0-1 0 0,0 1 0 0 0,0-1 1 0 0,1 0-1 0 0,-1 0 0 0 0,0 0 1 0 0,0 1-1 0 0,1-1 0 0 0,-1 0 1 0 0,0 1-1 0 0,0-1 0 0 0,0 0 1 0 0,0 1-1 0 0,1-1 0 0 0,-1 0 1 0 0,0 0-1 0 0,0 1 0 0 0,0-1 1 0 0,0 0-1 0 0,0 1 0 0 0,0-1 1 0 0,0 0-1 0 0,0 1 0 0 0,-1 4 592 0 0,0 0 0 0 0,-1-1-1 0 0,0 1 1 0 0,0-1-1 0 0,0 0 1 0 0,0 0-1 0 0,-1 1 1 0 0,-4 5 0 0 0,-9 15-274 0 0,4-4-118 0 0,-27 37-1 0 0,23-37-183 0 0,-15 29 0 0 0,4-3-69 0 0,-17 33-114 0 0,42-73 38 0 0,-1 1 1 0 0,-1 13-1 0 0,0-4-101 0 0,4-17 132 0 0,-1 1 0 0 0,1 0 0 0 0,0 0 1 0 0,0-1-1 0 0,0 1 0 0 0,0 0 0 0 0,0 0 1 0 0,-1 0-1 0 0,1-1 0 0 0,0 1 0 0 0,1 0 1 0 0,-1 0-1 0 0,0 0 0 0 0,0-1 0 0 0,0 1 1 0 0,0 0-1 0 0,1 0 0 0 0,-1-1 0 0 0,0 1 1 0 0,1 0-1 0 0,-1 0 0 0 0,1-1 0 0 0,-1 1 1 0 0,0 0-1 0 0,1-1 0 0 0,0 1 0 0 0,0 0 0 0 0,0-1-40 0 0,-1 1 0 0 0,1-1 0 0 0,0 0 0 0 0,0 0 0 0 0,-1 0 0 0 0,1 1 0 0 0,0-1 0 0 0,0 0 0 0 0,0 0 0 0 0,-1 0 0 0 0,1 0-1 0 0,0 0 1 0 0,0 0 0 0 0,0-1 0 0 0,-1 1 0 0 0,1 0 0 0 0,0 0 0 0 0,0 0 0 0 0,-1-1 0 0 0,1 1 0 0 0,0 0 0 0 0,-1-1 0 0 0,1 1 0 0 0,1-1-1 0 0,16-11-278 0 0,-9 7 367 0 0,-1-1 0 0 0,1 1 0 0 0,-1-2 0 0 0,-1 1 1 0 0,1-1-1 0 0,8-11 0 0 0,63-75 293 0 0,0-7-82 0 0,-73 90-185 0 0,0 0-1 0 0,-1 0 1 0 0,0-1 0 0 0,-1 0 0 0 0,6-21 0 0 0,7-17 522 0 0,-16 43-501 0 0,0 6-48 0 0,-1-1 0 0 0,0 0-1 0 0,0 1 1 0 0,0-1-1 0 0,1 0 1 0 0,-1 1 0 0 0,0-1-1 0 0,0 0 1 0 0,0 1-1 0 0,0-1 1 0 0,0 0 0 0 0,0 1-1 0 0,0-1 1 0 0,-1-1-1 0 0,-1-28 476 0 0,3 23-408 0 0,0-3 364 0 0,-1 10-436 0 0,0 0-1 0 0,0 0 1 0 0,0 0-1 0 0,0-1 1 0 0,0 1 0 0 0,0 0-1 0 0,0 0 1 0 0,0 0-1 0 0,0-1 1 0 0,0 1 0 0 0,0 0-1 0 0,0 0 1 0 0,0 0 0 0 0,-1-1-1 0 0,1 1 1 0 0,0 0-1 0 0,0 0 1 0 0,0 0 0 0 0,0 0-1 0 0,-1 0 1 0 0,1-1-1 0 0,0 1 1 0 0,0 0 0 0 0,0 0-1 0 0,0 0 1 0 0,-1 0 0 0 0,1 0-1 0 0,0 0 1 0 0,0 0-1 0 0,0 0 1 0 0,-1 0 0 0 0,1 0-1 0 0,0 0 1 0 0,0 0-1 0 0,0 0 1 0 0,-1 0 0 0 0,1 0-1 0 0,-1 0 37 0 0,3 3-159 0 0,-1 1 0 0 0,1-1 0 0 0,-1 1 0 0 0,1-1 0 0 0,0 0 0 0 0,0 1 0 0 0,1-1 0 0 0,4 5 0 0 0,59 58-316 0 0,-58-57 431 0 0,-1 0-1 0 0,0 1 1 0 0,-1 0-1 0 0,0 0 1 0 0,4 12-1 0 0,8 11 55 0 0,-2-5-51 0 0,6 7 58 0 0,20 49-1 0 0,1 5 3 0 0,-37-75 19 0 0,2-1 0 0 0,11 16 0 0 0,-9-14 128 0 0,-10-15-199 0 0,1 1-1 0 0,-1-1 1 0 0,0 0-1 0 0,0 1 1 0 0,0-1-1 0 0,1 1 1 0 0,-1-1-1 0 0,0 0 1 0 0,0 1-1 0 0,1-1 1 0 0,-1 0-1 0 0,0 0 1 0 0,1 1-1 0 0,-1-1 1 0 0,0 0-1 0 0,1 0 1 0 0,-1 1-1 0 0,0-1 1 0 0,1 0-1 0 0,-1 0 1 0 0,1 0-1 0 0,-1 0 1 0 0,0 0-1 0 0,1 1 1 0 0,-1-1-1 0 0,1 0 1 0 0,-1 0-1 0 0,0 0 1 0 0,1 0-1 0 0,-1 0 1 0 0,1-1 0 0 0,9-8 284 0 0,-4 2-29 0 0,-4 3-175 0 0,0 1 1 0 0,-1 0-1 0 0,0 0 1 0 0,0-1-1 0 0,0 1 1 0 0,0 0-1 0 0,0-1 1 0 0,-1 1-1 0 0,0-1 1 0 0,1 1-1 0 0,-1-1 1 0 0,-1-4-1 0 0,2-9 181 0 0,0-4-7 0 0,-1 0 0 0 0,-6-41 0 0 0,3 33-81 0 0,1 9-124 0 0,1 1 0 0 0,1-1-1 0 0,3-28 1 0 0,-2 30-6 0 0,-2 14 40 0 0,1 1 0 0 0,0-1 1 0 0,0 0-1 0 0,1 0 0 0 0,-1 1 0 0 0,1-1 0 0 0,0 0 0 0 0,0 1 0 0 0,0-1 0 0 0,3-5 0 0 0,9 30 227 0 0,-5-6-617 0 0,-7-12 281 0 0,0-1-1 0 0,1 1 1 0 0,-1-1 0 0 0,1 0 0 0 0,-1 1-1 0 0,1-1 1 0 0,0 0 0 0 0,2 3 0 0 0,8 5-53 0 0,-1 1 0 0 0,11 16 0 0 0,10 9-24 0 0,-3-7 134 0 0,42 31 0 0 0,-44-35-81 0 0,-24-20-10 0 0,1-1 0 0 0,1 0 0 0 0,-1 0-1 0 0,1 0 1 0 0,0 0 0 0 0,8 4 0 0 0,-1-2-167 0 0,-6-2-756 0 0,0-1 1 0 0,0 0-1 0 0,0-1 0 0 0,0 1 0 0 0,0-1 0 0 0,1 0 0 0 0,-1-1 0 0 0,1 0 0 0 0,12 2 0 0 0,-8-3-1269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9.003"/>
    </inkml:context>
    <inkml:brush xml:id="br0">
      <inkml:brushProperty name="width" value="0.1" units="cm"/>
      <inkml:brushProperty name="height" value="0.1" units="cm"/>
      <inkml:brushProperty name="color" value="#E71224"/>
    </inkml:brush>
  </inkml:definitions>
  <inkml:trace contextRef="#ctx0" brushRef="#br0">39 965 12043 0 0,'-11'4'2583'0'0,"9"-3"-2542"0"0,0 0-1 0 0,0 0 0 0 0,0 0 0 0 0,-1 0 0 0 0,1 1 0 0 0,0-1 1 0 0,0 0-1 0 0,0 1 0 0 0,1-1 0 0 0,-1 1 0 0 0,0 0 0 0 0,-1 2 1 0 0,2-3-201 0 0,3-5 187 0 0,5-4-137 0 0,-7 8 94 0 0,1-1 1 0 0,-1 1 0 0 0,0 0-1 0 0,0 0 1 0 0,1 0-1 0 0,-1-1 1 0 0,0 1 0 0 0,0 0-1 0 0,0 0 1 0 0,1-1-1 0 0,-1 1 1 0 0,0 0-1 0 0,0-1 1 0 0,0 1 0 0 0,0 0-1 0 0,0 0 1 0 0,0-1-1 0 0,0 1 1 0 0,0 0 0 0 0,0-1-1 0 0,0 1 1 0 0,0 0-1 0 0,0-1 1 0 0,0 1-1 0 0,0 0 1 0 0,0-1 0 0 0,0 1-1 0 0,0 0-107 0 0,3 5 62 0 0,-2-2-33 0 0,-2-8-268 0 0,-2 12-1544 0 0,8 10 43 0 0,3 8 1468 0 0,-7-21 380 0 0,0-1-1 0 0,0 1 1 0 0,0-1-1 0 0,0 0 1 0 0,1 1-1 0 0,-1-1 1 0 0,5 5-1 0 0,-4-4-27 0 0,1-1 0 0 0,0 1 0 0 0,1-1 0 0 0,-1 0 0 0 0,0 0 0 0 0,1 0 0 0 0,0-1-1 0 0,-1 0 1 0 0,1 1 0 0 0,0-1 0 0 0,0 0 0 0 0,8 2 0 0 0,-6-3 33 0 0,0 1 1 0 0,0-1-1 0 0,1 0 1 0 0,-1-1-1 0 0,1 0 0 0 0,-1 0 1 0 0,0 0-1 0 0,11-2 0 0 0,-10 0 46 0 0,0 1 1 0 0,-1-1-1 0 0,1 0 0 0 0,-1-1 0 0 0,1 0 1 0 0,-1 0-1 0 0,0 0 0 0 0,0-1 0 0 0,10-7 1 0 0,-5 2 148 0 0,-1-1 0 0 0,0-1 0 0 0,16-20 0 0 0,-20 22-15 0 0,0-1 1 0 0,-1 1-1 0 0,0-1 0 0 0,-1 0 1 0 0,1 0-1 0 0,2-13 0 0 0,-6 16-23 0 0,1 0-1 0 0,-1 0 1 0 0,-1-1-1 0 0,1 1 0 0 0,-1 0 1 0 0,-1-1-1 0 0,1 1 1 0 0,-1 0-1 0 0,0-1 0 0 0,-1 1 1 0 0,0 0-1 0 0,0 0 1 0 0,-1 0-1 0 0,1 0 0 0 0,-1 1 1 0 0,-1-1-1 0 0,-8-12 1 0 0,7 12-36 0 0,0-1 1 0 0,-1 0-1 0 0,-1 1 1 0 0,1 0 0 0 0,-1 1-1 0 0,0-1 1 0 0,0 1-1 0 0,-1 1 1 0 0,0-1-1 0 0,0 1 1 0 0,-16-6 0 0 0,10 5-43 0 0,5 2 25 0 0,0 1 0 0 0,0 0 0 0 0,0 0 0 0 0,-14-1-1 0 0,3 3 81 0 0,-28 1-1 0 0,12 1-630 0 0,32 0 245 0 0,5-1-311 0 0,34 3-5784 0 0,-23-1 6291 0 0,0-1 0 0 0,0-1 0 0 0,0 0 0 0 0,15-1 0 0 0,55-9 194 0 0,-42 6-139 0 0,40-10 0 0 0,-12-2 83 0 0,-1-4-1 0 0,88-37 0 0 0,-100 33 61 0 0,-1-3 0 0 0,-1-3-1 0 0,63-46 1 0 0,-97 61 35 0 0,-1 0 0 0 0,23-27 0 0 0,-34 34 72 0 0,-1 0 0 0 0,0 1 0 0 0,0-2-1 0 0,-1 1 1 0 0,0-1 0 0 0,-1 0 0 0 0,0 0-1 0 0,5-14 1 0 0,-8 19-114 0 0,-1 0 1 0 0,1 0-1 0 0,-1 0 1 0 0,0 0-1 0 0,0 0 0 0 0,0 0 1 0 0,-1 0-1 0 0,0 0 0 0 0,1 0 1 0 0,-1 0-1 0 0,0 0 0 0 0,-2-3 1 0 0,-3-6 367 0 0,0 1 1 0 0,-8-13-1 0 0,10 20-445 0 0,0-3 52 0 0,-2 1 0 0 0,1 0 0 0 0,-1 0 0 0 0,0 0 0 0 0,-1 1 0 0 0,1-1 0 0 0,-1 2 1 0 0,-14-10-1 0 0,9 8-59 0 0,-1 0 1 0 0,0 1 0 0 0,0 1 0 0 0,-27-8-1 0 0,7 6-153 0 0,-1 1 0 0 0,1 2 0 0 0,-64 0 0 0 0,75 5-148 0 0,0 1-1 0 0,-1 1 1 0 0,-41 13-1 0 0,42-11 10 0 0,18-4 32 0 0,0 0-1 0 0,0 1 1 0 0,0 0-1 0 0,0 0 1 0 0,1 0-1 0 0,-1 0 1 0 0,0 0-1 0 0,1 1 1 0 0,0-1-1 0 0,-1 1 1 0 0,1 0-1 0 0,0 0 0 0 0,0 0 1 0 0,1 0-1 0 0,-1 1 1 0 0,1-1-1 0 0,-1 1 1 0 0,1 0-1 0 0,0-1 1 0 0,1 1-1 0 0,-1 0 1 0 0,1 0-1 0 0,-2 8 1 0 0,1-2-32 0 0,0 0 0 0 0,1 0 0 0 0,0 0 0 0 0,1 1 1 0 0,0-1-1 0 0,0 0 0 0 0,1 1 0 0 0,5 17 1 0 0,37 118-663 0 0,-19-69 677 0 0,100 267-344 0 0,-119-331 539 0 0,53 144-33 0 0,66 156-226 0 0,-20-72 242 0 0,-31-66-42 0 0,-20-61 23 0 0,28 67 8 0 0,-72-160 42 0 0,0 4 110 0 0,9 28-1 0 0,-16-44-96 0 0,0 0 0 0 0,-1 1 0 0 0,1 16 1 0 0,-2-23 63 0 0,-1 1 1 0 0,1-1-1 0 0,-1 1 1 0 0,0-1 0 0 0,0 1-1 0 0,-2 5 1 0 0,2-8 25 0 0,1 1 0 0 0,-1-1 0 0 0,0 0 0 0 0,1 1 0 0 0,-1-1 0 0 0,0 0 0 0 0,0 1 1 0 0,0-1-1 0 0,0 0 0 0 0,0 0 0 0 0,0 0 0 0 0,0 0 0 0 0,-1 0 0 0 0,1 0 0 0 0,0 0 0 0 0,0-1 0 0 0,-3 2 0 0 0,-4 0 16 0 0,-1-1-1 0 0,1 0 1 0 0,0-1-1 0 0,0 0 1 0 0,-1 0-1 0 0,-10-2 1 0 0,-51-12-819 0 0,64 12 673 0 0,-192-53-438 0 0,165 44 531 0 0,0-3 1 0 0,1-1 0 0 0,-55-34 0 0 0,66 36-145 0 0,0-2 0 0 0,1 0 0 0 0,1-1 0 0 0,1-1 0 0 0,0-1 0 0 0,-21-27 0 0 0,18 17-157 0 0,9 12-16 0 0,-12-19 1 0 0,20 28 125 0 0,1 1 1 0 0,0-1-1 0 0,0 1 0 0 0,1-1 0 0 0,0 0 1 0 0,-3-14-1 0 0,4 16-7 0 0,0-1 1 0 0,1 0-1 0 0,-1 0 0 0 0,1 0 1 0 0,1 0-1 0 0,-1 0 0 0 0,1 1 1 0 0,0-1-1 0 0,0 0 0 0 0,0 0 1 0 0,1 1-1 0 0,0-1 0 0 0,0 1 1 0 0,0-1-1 0 0,1 1 0 0 0,0 0 1 0 0,0 0-1 0 0,6-8 0 0 0,73-79-684 0 0,-67 78 696 0 0,1 0 1 0 0,0 1 0 0 0,34-21-1 0 0,7 4-339 0 0,116-42 0 0 0,-160 67 379 0 0,25-7-710 0 0,0 0 0 0 0,47-6 0 0 0,80-3-3091 0 0,-132 19 3069 0 0,0 2 274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19.409"/>
    </inkml:context>
    <inkml:brush xml:id="br0">
      <inkml:brushProperty name="width" value="0.1" units="cm"/>
      <inkml:brushProperty name="height" value="0.1" units="cm"/>
      <inkml:brushProperty name="color" value="#E71224"/>
    </inkml:brush>
  </inkml:definitions>
  <inkml:trace contextRef="#ctx0" brushRef="#br0">4 1 10042 0 0,'-2'0'2943'0'0,"2"4"-1488"0"0,0 5-413 0 0,-1-9-1048 0 0,1 1 0 0 0,0-1 0 0 0,0 1 0 0 0,0-1 0 0 0,0 0 0 0 0,0 1 0 0 0,-1-1 0 0 0,1 1 0 0 0,0-1 0 0 0,0 1 0 0 0,0-1 0 0 0,0 1 0 0 0,1-1 0 0 0,-1 0 0 0 0,0 1 0 0 0,0-1 0 0 0,0 1 0 0 0,0-1 0 0 0,0 1 0 0 0,0-1 0 0 0,1 0 0 0 0,-1 1 0 0 0,0-1 0 0 0,1 1 0 0 0,-1 1-116 0 0,2 6-35 0 0,0 0 0 0 0,-1 0 0 0 0,0 9 0 0 0,2 9 13 0 0,32 243-473 0 0,-10-65 402 0 0,-11-79 189 0 0,2 19-151 0 0,-9-98-202 0 0,-3-12-213 0 0,1 0 1 0 0,20 64-1 0 0,-24-95 432 0 0,0-1-1 0 0,0 1 1 0 0,1-1-1 0 0,-1 0 0 0 0,0 1 1 0 0,1-1-1 0 0,2 3 1 0 0,9 3-2695 0 0,-11-8 2512 0 0,-1 0 1 0 0,1-1-1 0 0,-1 1 1 0 0,0-1 0 0 0,0 1-1 0 0,1-1 1 0 0,-1 0-1 0 0,0 1 1 0 0,0-1 0 0 0,0 0-1 0 0,1 0 1 0 0,-1 0-1 0 0,0 0 1 0 0,0 0 0 0 0,-1 0-1 0 0,1 0 1 0 0,0 0 0 0 0,1-2-1 0 0,0-2-253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20.261"/>
    </inkml:context>
    <inkml:brush xml:id="br0">
      <inkml:brushProperty name="width" value="0.1" units="cm"/>
      <inkml:brushProperty name="height" value="0.1" units="cm"/>
      <inkml:brushProperty name="color" value="#E71224"/>
    </inkml:brush>
  </inkml:definitions>
  <inkml:trace contextRef="#ctx0" brushRef="#br0">112 579 4425 0 0,'-111'0'6399'0'0,"111"0"-6373"0"0,0 0 1 0 0,1 0 0 0 0,-1 0 0 0 0,0 0-1 0 0,0-1 1 0 0,0 1 0 0 0,1 0-1 0 0,-1 0 1 0 0,0 0 0 0 0,0 0 0 0 0,0 0-1 0 0,1 0 1 0 0,-1-1 0 0 0,0 1-1 0 0,0 0 1 0 0,0 0 0 0 0,0 0 0 0 0,1-1-1 0 0,-1 1 1 0 0,0 0 0 0 0,0 0-1 0 0,0 0 1 0 0,0-1 0 0 0,0 1-1 0 0,0 0 1 0 0,0 0 0 0 0,0-1 0 0 0,0 1-1 0 0,0 0 1 0 0,0-1 0 0 0,0 1-35 0 0,0 0 0 0 0,0 0-1 0 0,1-1 1 0 0,-1 1 0 0 0,0 0 0 0 0,0 0 0 0 0,0-1 0 0 0,0 1 0 0 0,0 0-1 0 0,0 0 1 0 0,0 0 0 0 0,0-1 0 0 0,0 1 0 0 0,0 0 0 0 0,1 0 0 0 0,-1 0 0 0 0,0 0-1 0 0,0-1 1 0 0,0 1 0 0 0,0 0 0 0 0,0 0 0 0 0,1 0 0 0 0,-1 0 0 0 0,0 0-1 0 0,0-1 1 0 0,0 1 0 0 0,1 0 0 0 0,-1 0 0 0 0,0 0 0 0 0,6-3-830 0 0,-5 2 783 0 0,-1 1 1 0 0,1-1-1 0 0,-1 1 1 0 0,1 0 0 0 0,0-1-1 0 0,-1 1 1 0 0,1 0-1 0 0,-1-1 1 0 0,1 1 0 0 0,0 0-1 0 0,-1 0 1 0 0,1-1-1 0 0,0 1 1 0 0,-1 0 0 0 0,1 0-1 0 0,0 0 1 0 0,-1 0-1 0 0,1 0 1 0 0,0 0-1 0 0,-1 0 1 0 0,2 0 0 0 0,4 1-50 0 0,-1 0-1 0 0,0 0 1 0 0,1-1 0 0 0,-1 0 0 0 0,1 0 0 0 0,-1 0 0 0 0,7-1 0 0 0,13-1 56 0 0,13 1 97 0 0,0-1 0 0 0,56-11 0 0 0,-69 8-18 0 0,0-2 1 0 0,0 0-1 0 0,-1-2 1 0 0,38-18 0 0 0,-6 1 113 0 0,-40 20-65 0 0,-1-1-1 0 0,0-1 0 0 0,-1 0 0 0 0,1 0 1 0 0,15-14-1 0 0,16-21 782 0 0,76-93 0 0 0,-114 126-699 0 0,-1 0 0 0 0,-1 0 0 0 0,9-18 0 0 0,-12 22 39 0 0,0-1 0 0 0,-1 1 0 0 0,0-1 1 0 0,0 0-1 0 0,0 0 0 0 0,-1 1 0 0 0,1-12 1 0 0,-2 15-92 0 0,-1 0 1 0 0,1 0 0 0 0,0 0-1 0 0,-1 0 1 0 0,0 0 0 0 0,0 0-1 0 0,0 1 1 0 0,0-1 0 0 0,0 0-1 0 0,0 0 1 0 0,-1 1 0 0 0,1-1 0 0 0,-1 1-1 0 0,0-1 1 0 0,1 1 0 0 0,-1 0-1 0 0,0 0 1 0 0,-1-1 0 0 0,1 1-1 0 0,-4-2 1 0 0,-4-2 15 0 0,0 0-1 0 0,0 1 1 0 0,0 0-1 0 0,-12-3 1 0 0,6 2-206 0 0,-13-2-11 0 0,27 8 85 0 0,1-1 1 0 0,-1 1 0 0 0,1 0-1 0 0,-1 0 1 0 0,1 0 0 0 0,-1 0-1 0 0,1 0 1 0 0,-1 0-1 0 0,1 0 1 0 0,-1 1 0 0 0,1-1-1 0 0,0 1 1 0 0,-1-1 0 0 0,1 1-1 0 0,-1-1 1 0 0,1 1-1 0 0,-2 1 1 0 0,-1 0-122 0 0,4-2 115 0 0,0 1 0 0 0,0-1 0 0 0,0 0 0 0 0,0 0 1 0 0,-1 0-1 0 0,1 0 0 0 0,0 0 0 0 0,0 0 0 0 0,0 1 0 0 0,0-1 0 0 0,0 0 0 0 0,0 0 1 0 0,-1 0-1 0 0,1 0 0 0 0,0 1 0 0 0,0-1 0 0 0,0 0 0 0 0,0 0 0 0 0,0 0 1 0 0,0 1-1 0 0,0-1 0 0 0,0 0 0 0 0,0 0 0 0 0,0 0 0 0 0,0 0 0 0 0,0 1 1 0 0,0-1-1 0 0,0 0 0 0 0,0 0 0 0 0,0 0 0 0 0,0 1 0 0 0,5 10-2688 0 0,5 11 1366 0 0,8 29-1 0 0,-2-7 1122 0 0,82 279-557 0 0,-84-270 804 0 0,29 166 63 0 0,-18 4 36 0 0,-20-43 260 0 0,-5-165-374 0 0,-1-4 29 0 0,0-10-51 0 0,1 0-1 0 0,0 0 1 0 0,-1 0 0 0 0,1 0-1 0 0,0 0 1 0 0,0 0 0 0 0,0 1-1 0 0,0-1 1 0 0,0 0 0 0 0,0 0 0 0 0,0 0-1 0 0,0 0 1 0 0,1 0 0 0 0,-1 0-1 0 0,0 0 1 0 0,1 1 0 0 0,0 0-1 0 0,-1-2-29 0 0,0 0 0 0 0,1 0-1 0 0,-1 0 1 0 0,0 0-1 0 0,0 0 1 0 0,1 0-1 0 0,-1 0 1 0 0,0 0-1 0 0,0 0 1 0 0,1 0-1 0 0,-1 0 1 0 0,0-1-1 0 0,0 1 1 0 0,1 0 0 0 0,-1 0-1 0 0,0 0 1 0 0,0 0-1 0 0,0-1 1 0 0,1 1-1 0 0,-1 0 1 0 0,0 0-1 0 0,0 0 1 0 0,0-1-1 0 0,0 1 1 0 0,0 0-1 0 0,1 0 1 0 0,-1-1 0 0 0,0 1-1 0 0,0 0 1 0 0,0 0-1 0 0,0-1 1 0 0,0 1-1 0 0,0 0 1 0 0,0-1-1 0 0,0 1 1 0 0,0 0-1 0 0,0-1 1 0 0,2-13-660 0 0,-3 8 710 0 0,-1-1 0 0 0,2 1 0 0 0,-1-1 0 0 0,1 0 0 0 0,0 1 0 0 0,0-1 0 0 0,2-9 0 0 0,0-15-78 0 0,12-139-86 0 0,-3 76 152 0 0,22-139 59 0 0,-31 223-55 0 0,29-120 378 0 0,-30 126-341 0 0,1 0 0 0 0,0 0 0 0 0,0 0 0 0 0,1 0-1 0 0,-1 0 1 0 0,4-4 0 0 0,-3 4 52 0 0,0-1 1 0 0,0 0 0 0 0,5-9-1 0 0,-8 13-78 0 0,0 1 0 0 0,0 0 0 0 0,0-1 0 0 0,0 1 0 0 0,1-1 0 0 0,-1 1 0 0 0,0-1 0 0 0,1 1 0 0 0,-1-1 0 0 0,0 1 0 0 0,0 0 0 0 0,1-1 0 0 0,-1 1 0 0 0,1 0 0 0 0,-1-1 0 0 0,0 1 0 0 0,1 0 0 0 0,-1 0 0 0 0,1-1 0 0 0,-1 1 0 0 0,1 0 0 0 0,-1 0 0 0 0,1 0 0 0 0,-1-1 0 0 0,1 1 0 0 0,-1 0 0 0 0,1 0 0 0 0,0 0 1 0 0,0 0 1 0 0,0 1-1 0 0,0-1 1 0 0,1 0-1 0 0,-1 1 1 0 0,0-1-1 0 0,0 0 1 0 0,0 1-1 0 0,0-1 1 0 0,0 1-1 0 0,-1 0 1 0 0,2 0-1 0 0,4 4-27 0 0,-1 0-1 0 0,0 0 0 0 0,5 7 0 0 0,-8-10-29 0 0,38 55 148 0 0,-32-45-97 0 0,0 1 0 0 0,-1 1 1 0 0,0-1-1 0 0,8 27 0 0 0,8 14 99 0 0,16 31-128 0 0,13 23-8 0 0,-36-80-13 0 0,2-1 0 0 0,1 0 0 0 0,26 28 0 0 0,-41-51 25 0 0,1 0 1 0 0,0 0-1 0 0,0 0 0 0 0,0 0 1 0 0,0-1-1 0 0,1 1 1 0 0,-1-1-1 0 0,1-1 1 0 0,0 1-1 0 0,0-1 0 0 0,0 0 1 0 0,6 1-1 0 0,-3-1-9 0 0,0-1 0 0 0,0 0-1 0 0,0 0 1 0 0,0-1 0 0 0,0 0-1 0 0,0 0 1 0 0,0-1-1 0 0,9-2 1 0 0,0-2 7 0 0,0 0 0 0 0,0-2-1 0 0,-1 0 1 0 0,1-1 0 0 0,24-15 0 0 0,-14 4-87 0 0,0-1 0 0 0,28-27 1 0 0,-46 39 171 0 0,-1-1 0 0 0,-1 0-1 0 0,0 0 1 0 0,0 0 0 0 0,-1-1 0 0 0,0-1 0 0 0,0 1 0 0 0,-2-1 0 0 0,1 0 0 0 0,-1 0 0 0 0,-1-1 0 0 0,0 1 0 0 0,0-1 0 0 0,-1 0 0 0 0,2-18 0 0 0,-5 24 113 0 0,1 0-1 0 0,-1 0 1 0 0,0 0 0 0 0,-1 0 0 0 0,1 0 0 0 0,-1 0 0 0 0,0 0 0 0 0,-3-6 0 0 0,-2-9 282 0 0,2 5-6 0 0,-10-23-1 0 0,8 26-243 0 0,0 1 1 0 0,-1-1-1 0 0,0 2 0 0 0,-11-14 0 0 0,-17-22 353 0 0,26 32-333 0 0,-2 1-1 0 0,0 0 1 0 0,0 0 0 0 0,-2 1-1 0 0,-17-15 1 0 0,18 19 27 0 0,9 6-169 0 0,-1 0-1 0 0,1 0 0 0 0,-1 1 0 0 0,1-1 0 0 0,-1 1 0 0 0,0 0 0 0 0,0 0 0 0 0,-4-1 0 0 0,-2 0 61 0 0,7 2-75 0 0,1 0 0 0 0,-1 0-1 0 0,0 0 1 0 0,1 0 0 0 0,-1 1 0 0 0,1-1 0 0 0,-1 1-1 0 0,0-1 1 0 0,0 1 0 0 0,1 0 0 0 0,-1 0 0 0 0,0 1 0 0 0,1-1-1 0 0,-1 0 1 0 0,0 1 0 0 0,1 0 0 0 0,-1-1 0 0 0,1 1-1 0 0,-1 0 1 0 0,1 1 0 0 0,-4 1 0 0 0,4-2-162 0 0,0 1 0 0 0,0 0 0 0 0,0 0 1 0 0,1 0-1 0 0,-1 0 0 0 0,1 0 0 0 0,-1 0 1 0 0,1 0-1 0 0,0 0 0 0 0,0 0 0 0 0,0 1 0 0 0,0-1 1 0 0,0 0-1 0 0,0 1 0 0 0,1-1 0 0 0,-1 1 0 0 0,1-1 1 0 0,-1 1-1 0 0,1-1 0 0 0,0 1 0 0 0,0-1 1 0 0,0 1-1 0 0,2 4 0 0 0,0 7-333 0 0,1 0 1 0 0,0 0-1 0 0,7 15 0 0 0,-7-19 531 0 0,77 200-649 0 0,-57-159 400 0 0,2-1 0 0 0,32 47 0 0 0,-32-64-63 0 0,1-1 0 0 0,1-2-1 0 0,2 0 1 0 0,1-2 0 0 0,49 36 0 0 0,-67-55-380 0 0,0-1 1 0 0,1 0-1 0 0,0-1 1 0 0,1-1-1 0 0,-1 0 1 0 0,27 7-1 0 0,-25-9-587 0 0,1-1-1 0 0,0 0 0 0 0,0-1 0 0 0,1-1 0 0 0,-1-1 1 0 0,18-1-1 0 0,-4-2-731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4:30.136"/>
    </inkml:context>
    <inkml:brush xml:id="br0">
      <inkml:brushProperty name="width" value="0.1" units="cm"/>
      <inkml:brushProperty name="height" value="0.1" units="cm"/>
      <inkml:brushProperty name="color" value="#E71224"/>
    </inkml:brush>
  </inkml:definitions>
  <inkml:trace contextRef="#ctx0" brushRef="#br0">40 265 12107 0 0,'-5'-4'944'0'0,"-3"-1"-326"0"0,1 0 0 0 0,-13-12 0 0 0,49 6-225 0 0,-1 1-522 0 0,-22 8 154 0 0,0 0 0 0 0,0 0 0 0 0,0 0 0 0 0,11-7 0 0 0,16-6 12 0 0,203-56-454 0 0,-108 36-521 0 0,90-15-1344 0 0,-59 28-644 0 0,-135 20 1884 0 0,1 2 1 0 0,0 0-1 0 0,-1 2 0 0 0,38 7 0 0 0,46 12-2226 0 0,-86-15 2985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28.293"/>
    </inkml:context>
    <inkml:brush xml:id="br0">
      <inkml:brushProperty name="width" value="0.1" units="cm"/>
      <inkml:brushProperty name="height" value="0.1" units="cm"/>
      <inkml:brushProperty name="color" value="#E71224"/>
    </inkml:brush>
  </inkml:definitions>
  <inkml:trace contextRef="#ctx0" brushRef="#br0">18 1180 7298 0 0,'-10'1'2372'0'0,"3"-2"-2135"0"0,16-5-1399 0 0,59-23 332 0 0,12-6 1069 0 0,66-55-1 0 0,-55 27-216 0 0,112-81 66 0 0,52-25 35 0 0,-207 140-117 0 0,450-245 312 0 0,-98 109-314 0 0,-145 78-3 0 0,-236 81 19 0 0,79-23 46 0 0,118-20 0 0 0,-197 46-98 0 0,0 2 0 0 0,1 0 0 0 0,-1 2 0 0 0,1 0 0 0 0,24 5 0 0 0,-37-4-375 0 0,0 0 0 0 0,0 0 0 0 0,0 1 0 0 0,0-1 0 0 0,0 2 0 0 0,7 4 0 0 0,7 3-4132 0 0,-16-8 3021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28.809"/>
    </inkml:context>
    <inkml:brush xml:id="br0">
      <inkml:brushProperty name="width" value="0.1" units="cm"/>
      <inkml:brushProperty name="height" value="0.1" units="cm"/>
      <inkml:brushProperty name="color" value="#E71224"/>
    </inkml:brush>
  </inkml:definitions>
  <inkml:trace contextRef="#ctx0" brushRef="#br0">147 0 8314 0 0,'-5'2'549'0'0,"0"0"1"0"0,0-1 0 0 0,0 0 0 0 0,0 0-1 0 0,0-1 1 0 0,-5 1 0 0 0,-15 2-296 0 0,9 0-110 0 0,11-2 62 0 0,1-1 0 0 0,0 1 1 0 0,-1 0-1 0 0,1 1 1 0 0,0-1-1 0 0,0 1 1 0 0,-8 4-1 0 0,11-6-150 0 0,0 1-53 0 0,-1 0 0 0 0,1-1 0 0 0,-1 1 0 0 0,1 0 0 0 0,0 0-1 0 0,-1 0 1 0 0,1 0 0 0 0,0 0 0 0 0,0 1 0 0 0,0-1 0 0 0,0 0-1 0 0,0 0 1 0 0,0 1 0 0 0,0-1 0 0 0,0 1 0 0 0,0-1-1 0 0,1 1 1 0 0,-1-1 0 0 0,1 1 0 0 0,-1-1 0 0 0,1 1 0 0 0,-1 2-1 0 0,22 46-1834 0 0,-6-13 1449 0 0,35 66 0 0 0,-22-50 245 0 0,41 76-216 0 0,-29-57-739 0 0,39 98 1 0 0,-60-122 260 0 0,1 2-912 0 0,-2 0-1 0 0,15 71 0 0 0,-22-64-456 0 0,-8-40 1419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29.450"/>
    </inkml:context>
    <inkml:brush xml:id="br0">
      <inkml:brushProperty name="width" value="0.1" units="cm"/>
      <inkml:brushProperty name="height" value="0.1" units="cm"/>
      <inkml:brushProperty name="color" value="#E71224"/>
    </inkml:brush>
  </inkml:definitions>
  <inkml:trace contextRef="#ctx0" brushRef="#br0">104 1188 5705 0 0,'-26'4'2753'0'0,"-52"1"-1"0"0,81-9-2904 0 0,7-3-1123 0 0,16-7 28 0 0,9 2 1233 0 0,0 1 0 0 0,50-9 0 0 0,18-5 24 0 0,82-37-176 0 0,-130 40 138 0 0,67-36 0 0 0,-76 34 23 0 0,55-33-41 0 0,-41 16 157 0 0,-1-2-1 0 0,67-67 1 0 0,-44 13 379 0 0,-66 77-369 0 0,-3 2 76 0 0,-1-1 0 0 0,-1-1 0 0 0,10-26 0 0 0,-16 35-118 0 0,2-6 236 0 0,0-1 0 0 0,-1 0 0 0 0,-1-1 1 0 0,-1 1-1 0 0,3-37 0 0 0,-8 38-39 0 0,0 0 1 0 0,-1 0-1 0 0,0 0 1 0 0,-2 0-1 0 0,-5-17 1 0 0,5 20-54 0 0,-1-1 1 0 0,-1 1-1 0 0,-11-22 0 0 0,8 17-67 0 0,8 16-125 0 0,-1-1 1 0 0,1 1-1 0 0,-1 0 1 0 0,0-1-1 0 0,0 1 1 0 0,0 0 0 0 0,0 0-1 0 0,0 1 1 0 0,-6-6-1 0 0,-6-5 141 0 0,-12-8 51 0 0,18 16-169 0 0,-18-11-62 0 0,26 16-17 0 0,-1 0-1 0 0,1-1 0 0 0,-1 1 1 0 0,1 0-1 0 0,-1 0 1 0 0,1-1-1 0 0,-1 1 0 0 0,0 0 1 0 0,1 0-1 0 0,-1 0 1 0 0,0 0-1 0 0,1 0 0 0 0,-1 0 1 0 0,0 0-1 0 0,1 0 1 0 0,-1 0-1 0 0,1 0 1 0 0,-1 0-1 0 0,0 0 0 0 0,1 0 1 0 0,-1 0-1 0 0,1 0 1 0 0,-1 1-1 0 0,0-1 0 0 0,1 0 1 0 0,-1 1-1 0 0,1-1 1 0 0,-1 0-1 0 0,1 1 0 0 0,-1-1 1 0 0,1 0-1 0 0,-1 1 1 0 0,1-1-1 0 0,-1 2 0 0 0,18 23-3817 0 0,-12-8 3503 0 0,-2-7 251 0 0,0 0 1 0 0,1 0 0 0 0,6 11-1 0 0,36 75-274 0 0,-21-40 329 0 0,-11-20-79 0 0,13 40 0 0 0,-5-8-160 0 0,23 67-136 0 0,-5-12-149 0 0,-35-106 440 0 0,2 0 0 0 0,1 0 0 0 0,0-1 0 0 0,0 0 0 0 0,18 23 0 0 0,-24-37 96 0 0,0 0 0 0 0,0 0 0 0 0,0 0 0 0 0,0 0 0 0 0,0 0 0 0 0,1 0 0 0 0,-1 0 0 0 0,1-1 0 0 0,-1 1-1 0 0,1-1 1 0 0,0 0 0 0 0,-1 0 0 0 0,1 0 0 0 0,0 0 0 0 0,0 0 0 0 0,0-1 0 0 0,0 1 0 0 0,0-1 0 0 0,-1 0 0 0 0,1 0 0 0 0,0 0 0 0 0,0 0 0 0 0,0 0-1 0 0,0 0 1 0 0,0-1 0 0 0,0 0 0 0 0,0 1 0 0 0,-1-1 0 0 0,1 0 0 0 0,0-1 0 0 0,0 1 0 0 0,-1 0 0 0 0,1-1 0 0 0,-1 1 0 0 0,0-1 0 0 0,1 0-1 0 0,-1 0 1 0 0,0 0 0 0 0,0 0 0 0 0,0 0 0 0 0,0 0 0 0 0,0-1 0 0 0,-1 1 0 0 0,1-1 0 0 0,-1 1 0 0 0,2-5 0 0 0,3-5 518 0 0,6-21 0 0 0,6-41 575 0 0,-15 62-914 0 0,8-61 445 0 0,-10 70-559 0 0,0 0 1 0 0,0-1 0 0 0,1 1 0 0 0,-1 0 0 0 0,1 0 0 0 0,2-4 0 0 0,3-5 129 0 0,-5 12-213 0 0,-1-1 0 0 0,0 1 0 0 0,0 0 0 0 0,1 0 0 0 0,-1-1 0 0 0,0 1 1 0 0,0 0-1 0 0,1 0 0 0 0,-1 1 0 0 0,0-1 0 0 0,0 0 0 0 0,1 0 0 0 0,-1 1 0 0 0,0-1 1 0 0,0 0-1 0 0,1 1 0 0 0,-1-1 0 0 0,0 1 0 0 0,1 0 0 0 0,32 16-412 0 0,-10-2 302 0 0,0 2 1 0 0,26 24-1 0 0,36 32-1161 0 0,-39-29-269 0 0,-11-9-200 0 0,-28-28 1321 0 0,0 0-306 0 0,0 0 0 0 0,16 10 0 0 0,-15-11 240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30.226"/>
    </inkml:context>
    <inkml:brush xml:id="br0">
      <inkml:brushProperty name="width" value="0.1" units="cm"/>
      <inkml:brushProperty name="height" value="0.1" units="cm"/>
      <inkml:brushProperty name="color" value="#E71224"/>
    </inkml:brush>
  </inkml:definitions>
  <inkml:trace contextRef="#ctx0" brushRef="#br0">445 806 8210 0 0,'-34'3'6496'0'0,"0"0"-5737"0"0,31-3-703 0 0,0 0 1 0 0,0 1 0 0 0,0-1-1 0 0,0 1 1 0 0,0 0 0 0 0,0 0-1 0 0,-3 2 1 0 0,4-2 27 0 0,-1 0 0 0 0,0 0 1 0 0,1 0-1 0 0,-1-1 0 0 0,0 1 0 0 0,0 0 0 0 0,-3-1 1 0 0,0 2-78 0 0,0-1 0 0 0,0 1 0 0 0,0 1 1 0 0,0-1-1 0 0,-6 5 0 0 0,10-7-16 0 0,-10 7-369 0 0,-1 0 0 0 0,1 0 1 0 0,0 1-1 0 0,1 1 0 0 0,0 0 0 0 0,0 0 0 0 0,1 1 0 0 0,1 1 0 0 0,-1 0 0 0 0,-14 23 0 0 0,-4 8-426 0 0,-35 61-473 0 0,55-88 1108 0 0,1 1-1 0 0,1 1 0 0 0,0-1 0 0 0,-7 34 0 0 0,8-27 26 0 0,2-11-23 0 0,1 1 1 0 0,0-1 0 0 0,1 1-1 0 0,0 0 1 0 0,1 18-1 0 0,1-29 115 0 0,-1 1 0 0 0,1-1 0 0 0,-1 1 0 0 0,1-1 0 0 0,0 1-1 0 0,0-1 1 0 0,0 0 0 0 0,0 0 0 0 0,0 1 0 0 0,0-1 0 0 0,1 0-1 0 0,-1 0 1 0 0,1 0 0 0 0,-1 0 0 0 0,1 0 0 0 0,0-1-1 0 0,0 1 1 0 0,0 0 0 0 0,0-1 0 0 0,0 1 0 0 0,0-1 0 0 0,0 0-1 0 0,1 0 1 0 0,-1 0 0 0 0,0 0 0 0 0,1 0 0 0 0,-1 0 0 0 0,0-1-1 0 0,1 1 1 0 0,-1-1 0 0 0,4 1 0 0 0,-1-1 66 0 0,0 0 1 0 0,1 0 0 0 0,-1 0-1 0 0,0-1 1 0 0,1 0-1 0 0,-1 0 1 0 0,0 0-1 0 0,0 0 1 0 0,0-1 0 0 0,0 0-1 0 0,0 0 1 0 0,0 0-1 0 0,8-6 1 0 0,-5 2 185 0 0,1 0-1 0 0,-1-1 1 0 0,0 0 0 0 0,-1 0 0 0 0,1-1-1 0 0,-2 0 1 0 0,1 0 0 0 0,6-11 0 0 0,2-4 432 0 0,-11 19-425 0 0,-1 0 0 0 0,0 0 0 0 0,0 0-1 0 0,0-1 1 0 0,-1 1 0 0 0,1-1 0 0 0,-1 0-1 0 0,0 0 1 0 0,-1 0 0 0 0,1 0 0 0 0,-1 0-1 0 0,1-6 1 0 0,-2-44 2973 0 0,0 51-3014 0 0,0 1 1 0 0,-1-1-1 0 0,1 1 1 0 0,-1 0 0 0 0,1-1-1 0 0,-1 1 1 0 0,0 0 0 0 0,-1 0-1 0 0,1-1 1 0 0,-1 1-1 0 0,1 0 1 0 0,-1 0 0 0 0,0 1-1 0 0,0-1 1 0 0,0 0 0 0 0,-4-4-1 0 0,-4-7 429 0 0,9 12-512 0 0,0 0 0 0 0,-1 0 0 0 0,1 0 1 0 0,-1 0-1 0 0,1 0 0 0 0,-1 0 0 0 0,-3-2 0 0 0,-4-5 257 0 0,7 8-311 0 0,1-1 0 0 0,0 1-1 0 0,0 0 1 0 0,-1 0 0 0 0,1 0 0 0 0,0-1 0 0 0,-1 1 0 0 0,1 1 0 0 0,-1-1 0 0 0,0 0 0 0 0,1 0-1 0 0,-1 1 1 0 0,0-1 0 0 0,1 0 0 0 0,-3 1 0 0 0,4 0-24 0 0,35 25-5894 0 0,-30-20 5870 0 0,99 79-1369 0 0,-89-74 1170 0 0,-1-1 0 0 0,1 0 0 0 0,23 10 0 0 0,-1 0-248 0 0,-27-14 351 0 0,1 1 0 0 0,0-1-1 0 0,0-1 1 0 0,0 0 0 0 0,0-1-1 0 0,0 0 1 0 0,1-1 0 0 0,-1 0-1 0 0,1-1 1 0 0,0 0 0 0 0,0 0-1 0 0,-1-2 1 0 0,1 1-1 0 0,0-2 1 0 0,-1 1 0 0 0,1-1-1 0 0,21-8 1 0 0,-31 9 108 0 0,70-30-241 0 0,-62 25 184 0 0,0 0 0 0 0,-1 0-1 0 0,0-1 1 0 0,16-15 0 0 0,-4 1-70 0 0,-1-1 0 0 0,-1-1 0 0 0,24-36 0 0 0,-36 47 209 0 0,0-1-1 0 0,-1 0 1 0 0,0 0-1 0 0,-1 0 1 0 0,0 0-1 0 0,-2-1 1 0 0,1 1-1 0 0,-1-1 1 0 0,1-21-1 0 0,-4 26 28 0 0,2-11 282 0 0,-2 1 0 0 0,0-1 0 0 0,-1 1 0 0 0,-3-22 0 0 0,-2 14 137 0 0,4 10-74 0 0,-2 0 0 0 0,0 0 0 0 0,-1 1 0 0 0,-10-26-1 0 0,2 18 24 0 0,-52-101 1295 0 0,47 93-1056 0 0,-42-53 0 0 0,-11 7 61 0 0,48 53-548 0 0,-15-12 383 0 0,-58-44 0 0 0,59 53-345 0 0,-1 2 1 0 0,-63-32-1 0 0,76 40-308 0 0,37 32-3922 0 0,8 10 3057 0 0,-1-2 871 0 0,-1 0 0 0 0,-1 2 0 0 0,19 34 0 0 0,-11-19 39 0 0,48 72-64 0 0,33 54-34 0 0,9 7-223 0 0,-25-40-335 0 0,75 108-2322 0 0,-129-194 784 0 0,-33-43 1634 0 0,-6-9-241 0 0,-9-7-250 0 0,7 10 765 0 0,1 0 0 0 0,-1-1 0 0 0,0 1 0 0 0,1-1 0 0 0,0 1 0 0 0,-7-9 0 0 0,-21-31-2425 0 0,13 17 1588 0 0,0 2 385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30.412"/>
    </inkml:context>
    <inkml:brush xml:id="br0">
      <inkml:brushProperty name="width" value="0.1" units="cm"/>
      <inkml:brushProperty name="height" value="0.1" units="cm"/>
      <inkml:brushProperty name="color" value="#E71224"/>
    </inkml:brush>
  </inkml:definitions>
  <inkml:trace contextRef="#ctx0" brushRef="#br0">286 125 8 0 0,'-42'-16'1387'0'0,"-1"1"1"0"0,-55-11-1 0 0,79 21 873 0 0,-1 2 1 0 0,0 0-1 0 0,-24 1 2182 0 0,77 4-4324 0 0,-21-1-183 0 0,-1 1 0 0 0,0-1 0 0 0,21 7 0 0 0,11 2-13 0 0,-9-5-459 0 0,0-2 0 0 0,0-2 1 0 0,0-1-1 0 0,0-1 0 0 0,0-2 0 0 0,45-10 1 0 0,-42 6-682 0 0,-5 1-877 0 0,0-1 0 0 0,0-2 0 0 0,48-20 0 0 0,-53 16 285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32.226"/>
    </inkml:context>
    <inkml:brush xml:id="br0">
      <inkml:brushProperty name="width" value="0.1" units="cm"/>
      <inkml:brushProperty name="height" value="0.1" units="cm"/>
      <inkml:brushProperty name="color" value="#E71224"/>
    </inkml:brush>
  </inkml:definitions>
  <inkml:trace contextRef="#ctx0" brushRef="#br0">45 1507 5505 0 0,'-15'14'3773'0'0,"-9"0"-2283"0"0,18-9-1562 0 0,12-4-497 0 0,12-2-1102 0 0,-15-1 1636 0 0,1 1 0 0 0,0 1-1 0 0,-1-1 1 0 0,1 0 0 0 0,0 1-1 0 0,0 0 1 0 0,-1 0-1 0 0,6 0 1 0 0,19-1 132 0 0,-16-1-170 0 0,-1-1 0 0 0,1 0 0 0 0,-1-1-1 0 0,0-1 1 0 0,0 1 0 0 0,0-2 0 0 0,-1 1 0 0 0,19-14 0 0 0,-14 7 102 0 0,0-1 1 0 0,-1-1-1 0 0,-1 0 1 0 0,20-26-1 0 0,-1 3 143 0 0,-23 27-113 0 0,-1 0 0 0 0,0 0-1 0 0,0-1 1 0 0,-1 1 0 0 0,9-20-1 0 0,-5 5 47 0 0,-4 11-56 0 0,-1 0 1 0 0,0-1-1 0 0,4-19 1 0 0,-6 17 16 0 0,13-32 0 0 0,-11 36-20 0 0,-1-1 1 0 0,-1 0 0 0 0,4-23 0 0 0,0-14 20 0 0,-3 29 4 0 0,-2 0-1 0 0,0-25 1 0 0,-3 13 18 0 0,-5-158 212 0 0,-23-9 89 0 0,3 92 43 0 0,14 68-219 0 0,0 4 111 0 0,-17-37 1 0 0,24 63-260 0 0,-3-5 118 0 0,1 1 0 0 0,-2 0-1 0 0,0 1 1 0 0,-1 0 0 0 0,0 0 0 0 0,-2 1-1 0 0,1 0 1 0 0,-19-18 0 0 0,23 27-110 0 0,1 0-1 0 0,-1 0 1 0 0,0 0 0 0 0,0 1 0 0 0,0 0 0 0 0,-1 0-1 0 0,1 1 1 0 0,-1 0 0 0 0,1 0 0 0 0,-1 0-1 0 0,-10-1 1 0 0,8 2-11 0 0,5 0-82 0 0,0 0 1 0 0,0 1-1 0 0,0-1 0 0 0,-1 1 0 0 0,1 0 0 0 0,0 0 0 0 0,0 1 0 0 0,0-1 0 0 0,0 1 0 0 0,0 0 1 0 0,0 0-1 0 0,0 0 0 0 0,-7 4 0 0 0,7-4-72 0 0,1 1 1 0 0,-1 0-1 0 0,1 0 1 0 0,0 1-1 0 0,0-1 1 0 0,0 1-1 0 0,0-1 1 0 0,0 1-1 0 0,0 0 1 0 0,1 0-1 0 0,-1 0 1 0 0,1 1-1 0 0,0-1 1 0 0,-3 7-1 0 0,3-4-43 0 0,0 0 0 0 0,1 0 0 0 0,-1 0 0 0 0,1 0 0 0 0,1 1 0 0 0,-1-1 0 0 0,1 1-1 0 0,1 10 1 0 0,3 46-317 0 0,18 86 0 0 0,-6-84 269 0 0,2-1 1 0 0,2 0 0 0 0,35 71 0 0 0,-28-76-313 0 0,3-1 0 0 0,2-2 0 0 0,43 57 0 0 0,-37-61 286 0 0,-19-25 144 0 0,1-1-1 0 0,2 0 1 0 0,45 42-1 0 0,-7-16 34 0 0,26 21 22 0 0,-82-71 22 0 0,0 0-1 0 0,0 0 1 0 0,0 0-1 0 0,0 0 0 0 0,0-1 1 0 0,0 1-1 0 0,0-1 1 0 0,1 0-1 0 0,-1 0 0 0 0,0-1 1 0 0,1 1-1 0 0,-1-1 0 0 0,5 0 1 0 0,-8 0 38 0 0,-1 0 0 0 0,1-1 0 0 0,-1 1 0 0 0,1 0 0 0 0,-1 0 0 0 0,1 0 0 0 0,-1 0 0 0 0,1-1 0 0 0,-1 1 0 0 0,1 0 0 0 0,-1 0 0 0 0,1-1 0 0 0,-1 1 0 0 0,1 0 0 0 0,-1-1 0 0 0,0 1 0 0 0,1-1 0 0 0,-1 1 0 0 0,0 0-1 0 0,1-1 1 0 0,-1 1 0 0 0,0-1 0 0 0,1 1 0 0 0,-1-1 0 0 0,0 1 0 0 0,0-1 0 0 0,0 1 0 0 0,0-1 0 0 0,1 1 0 0 0,-1-1 0 0 0,0 0 0 0 0,0 1 0 0 0,0-2 0 0 0,-1-25 1434 0 0,1 10-1162 0 0,2-15 69 0 0,-2 0 0 0 0,-1 0 0 0 0,-7-40 0 0 0,3 28 110 0 0,4 15-349 0 0,-1 22-225 0 0,2 6 54 0 0,0 1 0 0 0,0 0 1 0 0,0 0-1 0 0,-1-1 0 0 0,1 1 0 0 0,0 0 0 0 0,0-1 0 0 0,0 1 0 0 0,0 0 1 0 0,0-1-1 0 0,0 1 0 0 0,0 0 0 0 0,0-1 0 0 0,0 1 0 0 0,0 0 0 0 0,0-1 0 0 0,0 1 1 0 0,0 0-1 0 0,0 0 0 0 0,0-1 0 0 0,0 1 0 0 0,1 0 0 0 0,-1-1 0 0 0,0 1 1 0 0,0 0-1 0 0,0 0 0 0 0,0-1 0 0 0,1 1 0 0 0,-1 0 0 0 0,0-1 0 0 0,18 17-1817 0 0,-12-13 1744 0 0,0 1 0 0 0,1 0 0 0 0,-1 0-1 0 0,-1 0 1 0 0,1 1 0 0 0,8 7 0 0 0,-1 2 47 0 0,15 21 1 0 0,65 82-393 0 0,-42-40 224 0 0,-31-44-31 0 0,44 55 0 0 0,-57-81 150 0 0,-2 1 1 0 0,8 12-1 0 0,-11-16-18 0 0,0 0 0 0 0,0-1 0 0 0,0 1 0 0 0,1 0 0 0 0,0-1-1 0 0,-1 0 1 0 0,1 1 0 0 0,1-1 0 0 0,-1 0 0 0 0,0-1 0 0 0,1 1 0 0 0,-1 0 0 0 0,1-1 0 0 0,5 3 0 0 0,-6-4-190 0 0,-1 0 0 0 0,0 0 0 0 0,1 0 1 0 0,-1 0-1 0 0,0-1 0 0 0,1 1 0 0 0,-1-1 1 0 0,1 0-1 0 0,-1 1 0 0 0,1-1 0 0 0,-1 0 1 0 0,1 0-1 0 0,-1-1 0 0 0,1 1 0 0 0,-1 0 0 0 0,1-1 1 0 0,-1 0-1 0 0,4 0 0 0 0,2-2-607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34.072"/>
    </inkml:context>
    <inkml:brush xml:id="br0">
      <inkml:brushProperty name="width" value="0.1" units="cm"/>
      <inkml:brushProperty name="height" value="0.1" units="cm"/>
      <inkml:brushProperty name="color" value="#E71224"/>
    </inkml:brush>
  </inkml:definitions>
  <inkml:trace contextRef="#ctx0" brushRef="#br0">131 924 6945 0 0,'-9'5'1147'0'0,"1"-2"-1"0"0,0 1 0 0 0,-12 2 0 0 0,12-3-943 0 0,1-1-1 0 0,-1 1 1 0 0,1 1-1 0 0,-10 4 1 0 0,-5 14 957 0 0,20-21-1142 0 0,1 0 0 0 0,0 0 0 0 0,0 1-1 0 0,0-1 1 0 0,-1 0 0 0 0,1 1 0 0 0,1-1 0 0 0,-1 0 0 0 0,0 1 0 0 0,0-1 0 0 0,0 1-1 0 0,1-1 1 0 0,-1 1 0 0 0,1 0 0 0 0,-1-1 0 0 0,0 4 0 0 0,1-1-128 0 0,0 0-1 0 0,-1 0 1 0 0,1 0 0 0 0,1 0 0 0 0,0 7 0 0 0,4 4-439 0 0,0 0 1 0 0,2 0 0 0 0,-1-1 0 0 0,2 1 0 0 0,16 23 0 0 0,-21-33 448 0 0,6 6-235 0 0,-1 0 0 0 0,1-1 0 0 0,17 15 0 0 0,-7-7-131 0 0,-11-10 282 0 0,1-1-1 0 0,0-1 1 0 0,0 1-1 0 0,0-1 1 0 0,20 9-1 0 0,53 16-331 0 0,-65-26 482 0 0,0 0-1 0 0,0-1 1 0 0,1 0 0 0 0,-1-1 0 0 0,1-2-1 0 0,30 1 1 0 0,-31-5 123 0 0,23-6-1 0 0,-26 5-21 0 0,-11 3-14 0 0,0-1-1 0 0,0 1 1 0 0,0-1-1 0 0,-1 0 1 0 0,1 0 0 0 0,-1 0-1 0 0,1 0 1 0 0,-1-1 0 0 0,0 1-1 0 0,3-5 1 0 0,4-3 692 0 0,-8 7-436 0 0,-2 1 0 0 0,1-1 0 0 0,0 1 0 0 0,0-1 0 0 0,-1 0-1 0 0,1 1 1 0 0,-1-1 0 0 0,0 1 0 0 0,0-1 0 0 0,0 1 0 0 0,-1-3-1 0 0,-45-59 2659 0 0,40 56-2904 0 0,0 0 1 0 0,0 1-1 0 0,-1 0 1 0 0,0 0-1 0 0,-14-8 1 0 0,-90-56 12 0 0,102 65-75 0 0,-1 1 1 0 0,0 0-1 0 0,-12-3 1 0 0,-17-9-68 0 0,21 9 48 0 0,0 1 0 0 0,-25-6 0 0 0,4 1-80 0 0,15 5 26 0 0,20 6 22 0 0,0 0 1 0 0,0 0-1 0 0,1-1 0 0 0,-1 1 0 0 0,1-1 0 0 0,0 0 0 0 0,-1 0 1 0 0,-4-4-1 0 0,-2-1-331 0 0,8 5 250 0 0,0 1 1 0 0,1-1-1 0 0,0 1 0 0 0,-1-1 0 0 0,-3-4 0 0 0,6 5-24 0 0,-1 0 0 0 0,0 1-1 0 0,1-1 1 0 0,0 0 0 0 0,-1 0-1 0 0,1 0 1 0 0,-1 0 0 0 0,1 0-1 0 0,0 0 1 0 0,0 0 0 0 0,0 0-1 0 0,-1 1 1 0 0,1-1-1 0 0,0 0 1 0 0,0 0 0 0 0,0 0-1 0 0,0 0 1 0 0,1 0 0 0 0,-1 0-1 0 0,0 0 1 0 0,0 0 0 0 0,1-1-1 0 0,1-4-181 0 0,1 0 0 0 0,0 1 0 0 0,0 0 0 0 0,0 0 0 0 0,1 0 0 0 0,-1 0 0 0 0,1 0 0 0 0,8-7 0 0 0,41-31 81 0 0,-38 31 79 0 0,-6 5 154 0 0,67-55-116 0 0,-28 22 118 0 0,-32 28 39 0 0,0-1 1 0 0,-1 0 0 0 0,-1-1-1 0 0,0-1 1 0 0,18-25-1 0 0,36-77 332 0 0,-61 104-101 0 0,-2 0 1 0 0,0 0 0 0 0,0 0-1 0 0,-1-1 1 0 0,-1 0 0 0 0,0 1-1 0 0,1-25 1 0 0,-3 15 441 0 0,-1-1-1 0 0,-1 0 1 0 0,-7-40-1 0 0,4 47-349 0 0,0 1-1 0 0,0 0 1 0 0,-2 0-1 0 0,0 1 0 0 0,0-1 1 0 0,-2 2-1 0 0,-12-21 1 0 0,-1 2 738 0 0,19 31-972 0 0,0-1 0 0 0,0 1 1 0 0,0 0-1 0 0,0-1 1 0 0,0 1-1 0 0,0 0 1 0 0,0 0-1 0 0,-1 1 0 0 0,1-1 1 0 0,-1 0-1 0 0,0 1 1 0 0,1 0-1 0 0,-1-1 1 0 0,0 1-1 0 0,-3-1 1 0 0,-1 1-437 0 0,8 7-931 0 0,2 25 563 0 0,0-1 1 0 0,2 0-1 0 0,13 44 0 0 0,-3-9 416 0 0,9 22 125 0 0,35 90 0 0 0,5 13 105 0 0,-35-94 27 0 0,70 162 1 0 0,-81-226-117 0 0,0 1 0 0 0,39 49 0 0 0,-41-63 58 0 0,29 26 1 0 0,-19-19-1 0 0,-20-21 87 0 0,1 0 1 0 0,-1 0-1 0 0,1-1 1 0 0,8 4-1 0 0,-2 0 46 0 0,-12-7 20 0 0,1 0 0 0 0,-1-1 0 0 0,1 1 0 0 0,0-1 0 0 0,-1 1 0 0 0,1-1 0 0 0,0 1 0 0 0,-1-1 0 0 0,1 0 0 0 0,0 0 0 0 0,0 0 0 0 0,-1 0-1 0 0,1 0 1 0 0,0 0 0 0 0,0 0 0 0 0,-1 0 0 0 0,1-1 0 0 0,0 1 0 0 0,-1-1 0 0 0,1 0 0 0 0,0 1 0 0 0,-1-1 0 0 0,1 0 0 0 0,-1 0 0 0 0,1 0 0 0 0,-1 0-1 0 0,0 0 1 0 0,1 0 0 0 0,-1 0 0 0 0,0 0 0 0 0,2-3 0 0 0,0 1 65 0 0,-1-2-1 0 0,0 1 0 0 0,0 0 1 0 0,0 0-1 0 0,0-1 1 0 0,-1 1-1 0 0,1-1 1 0 0,-1 1-1 0 0,0-1 0 0 0,-1 0 1 0 0,1-6-1 0 0,2-8 7 0 0,-1 9-155 0 0,0-1 0 0 0,1 1 1 0 0,0 0-1 0 0,1 0 0 0 0,8-16 0 0 0,-1 6-142 0 0,-9 16 119 0 0,0 0 0 0 0,0 0 0 0 0,0 0 0 0 0,0 0 0 0 0,0 1 0 0 0,1-1 0 0 0,0 1 0 0 0,0 0 0 0 0,0 0 0 0 0,0 0 0 0 0,4-3 0 0 0,66-54-700 0 0,-54 49 602 0 0,-14 9 123 0 0,0-1 1 0 0,0 0-1 0 0,0 0 0 0 0,5-4 0 0 0,-7 4 55 0 0,-3 6 135 0 0,0-2-145 0 0,0 0 14 0 0,-10 7 582 0 0,10-8-628 0 0,0 0 0 0 0,0 0 1 0 0,0 0-1 0 0,0 0 1 0 0,0 0-1 0 0,0 0 0 0 0,0 0 1 0 0,0 0-1 0 0,0 0 0 0 0,0 0 1 0 0,0 1-1 0 0,0-1 0 0 0,0 0 1 0 0,0 0-1 0 0,0 0 1 0 0,-1 0-1 0 0,1 0 0 0 0,0 0 1 0 0,0 0-1 0 0,0 0 0 0 0,0 0 1 0 0,0 0-1 0 0,0 0 0 0 0,0 0 1 0 0,0 0-1 0 0,0 1 1 0 0,0-1-1 0 0,0 0 0 0 0,0 0 1 0 0,0 0-1 0 0,0 0 0 0 0,-1 0 1 0 0,1 0-1 0 0,0 0 0 0 0,0 0 1 0 0,0 0-1 0 0,0 0 1 0 0,0 0-1 0 0,0 0 0 0 0,0 0 1 0 0,0 0-1 0 0,0 0 0 0 0,0 0 1 0 0,-1 0-1 0 0,1 0 0 0 0,0 0 1 0 0,0 0-1 0 0,0 0 1 0 0,0 0-1 0 0,0 0 0 0 0,0 0 1 0 0,0 0-1 0 0,0 0 0 0 0,0-1 1 0 0,0 1-1 0 0,0 0 0 0 0,-1 0 1 0 0,1 0-1 0 0,0 0 1 0 0,0 0-1 0 0,0 0 0 0 0,0 0 1 0 0,0 0-1 0 0,0 0 0 0 0,0 0 1 0 0,0 0-1 0 0,0 0 0 0 0,0 0 1 0 0,0-1-1 0 0,-2-1 117 0 0,4 4-105 0 0,-2-5-50 0 0,0 3 53 0 0,0 0 0 0 0,-1 0 0 0 0,1 0 0 0 0,0 0 0 0 0,0 0 0 0 0,0 0 0 0 0,0 0 0 0 0,0 0 0 0 0,0 0 0 0 0,0 0 0 0 0,0 0 0 0 0,0 0 0 0 0,0 0 0 0 0,0 0 0 0 0,-1 0 0 0 0,1 0 0 0 0,0 0 0 0 0,0 0 0 0 0,0 0 0 0 0,0 0 0 0 0,0 0 0 0 0,0 0 0 0 0,0 0 0 0 0,0 0 0 0 0,0 0 0 0 0,0 0 0 0 0,0 0 0 0 0,-1 0 0 0 0,1 0 0 0 0,0 0 0 0 0,0 0 0 0 0,0-1 0 0 0,0 1 0 0 0,0 0 0 0 0,0 0 0 0 0,0 0 0 0 0,0 0 0 0 0,0 0 0 0 0,0 0 0 0 0,0 0 0 0 0,0 0 0 0 0,0 0 0 0 0,0 0 0 0 0,0 0 0 0 0,0 0 0 0 0,0-1 0 0 0,0 1 0 0 0,0 0 0 0 0,0 0-1 0 0,0 0 1 0 0,0 0 0 0 0,0 0 0 0 0,0 0 0 0 0,0 0 0 0 0,0 0 0 0 0,0 0 0 0 0,0 0 0 0 0,0-1 0 0 0,-2 2 358 0 0,-1 1 46 0 0,3-2-412 0 0,0 0 0 0 0,0 0 0 0 0,0 0 0 0 0,-1 0 1 0 0,1 0-1 0 0,0 0 0 0 0,0 0 0 0 0,0 0 0 0 0,-1 0 0 0 0,1 0 0 0 0,0 0 1 0 0,0 0-1 0 0,0 0 0 0 0,0 0 0 0 0,-1 0 0 0 0,1 0 0 0 0,0 0 0 0 0,0 0 1 0 0,0 0-1 0 0,0 0 0 0 0,-1-1 0 0 0,1 1 0 0 0,0 0 0 0 0,0 0 0 0 0,0 0 1 0 0,0 0-1 0 0,0 0 0 0 0,-1 0 0 0 0,1-1 0 0 0,0 1 0 0 0,0 0 0 0 0,0 0 1 0 0,0 0-1 0 0,0 0 0 0 0,0-1 0 0 0,0 1 0 0 0,0 0 0 0 0,0 0 0 0 0,0 0 1 0 0,0 0-1 0 0,-1-1 0 0 0,1 1 0 0 0,0 0 0 0 0,0 0 0 0 0,0 0 0 0 0,0-1 1 0 0,0 1 54 0 0,-11-6 101 0 0,-37-7-88 0 0,39 12-124 0 0,-1 0 0 0 0,1 0-1 0 0,-10 1 1 0 0,14 0 27 0 0,-80 5-379 0 0,74-3 339 0 0,-1 0-1 0 0,0 0 0 0 0,1 1 1 0 0,-1 0-1 0 0,1 1 0 0 0,0 0 1 0 0,-12 7-1 0 0,10-6-17 0 0,8-2 5 0 0,0 1-1 0 0,1-1 1 0 0,-1 1-1 0 0,1 0 0 0 0,0 0 1 0 0,0 0-1 0 0,-5 9 1 0 0,3-6-60 0 0,2-3 37 0 0,0 0 12 0 0,0 1 0 0 0,0-1 1 0 0,1 1-1 0 0,-1 0 0 0 0,1-1 0 0 0,0 1 1 0 0,1 1-1 0 0,-1-1 0 0 0,1 0 1 0 0,0 1-1 0 0,0-1 0 0 0,1 1 0 0 0,-2 7 1 0 0,2 10-55 0 0,1 0 0 0 0,0 0 0 0 0,2 0 0 0 0,1 0 0 0 0,1-1 0 0 0,1 1 0 0 0,0-1 0 0 0,12 27 0 0 0,-3-6-105 0 0,-10-29 117 0 0,0-1 0 0 0,1 1 0 0 0,1-1-1 0 0,0 0 1 0 0,9 13 0 0 0,-9-17 19 0 0,0-1 1 0 0,0 0-1 0 0,1 0 1 0 0,0-1-1 0 0,0 0 1 0 0,9 6-1 0 0,-13-10 115 0 0,0-1 0 0 0,0 0 0 0 0,0 0 0 0 0,0 0-1 0 0,0 0 1 0 0,1-1 0 0 0,-1 1 0 0 0,1-1 0 0 0,-1 0-1 0 0,1 0 1 0 0,0 0 0 0 0,-1 0 0 0 0,1-1 0 0 0,0 1-1 0 0,-1-1 1 0 0,1 0 0 0 0,0 0 0 0 0,0-1 0 0 0,-1 1-1 0 0,1-1 1 0 0,0 1 0 0 0,-1-1 0 0 0,1 0 0 0 0,-1-1-1 0 0,1 1 1 0 0,3-3 0 0 0,0 0 74 0 0,0-1 0 0 0,-1 0 1 0 0,0-1-1 0 0,0 1 0 0 0,0-1 0 0 0,-1 0 1 0 0,0-1-1 0 0,0 1 0 0 0,-1-1 0 0 0,0 0 0 0 0,0 0 1 0 0,0-1-1 0 0,-1 1 0 0 0,5-16 0 0 0,-1-4 243 0 0,0 0-1 0 0,-2-1 1 0 0,1-29-1 0 0,-2-143 341 0 0,-4 128-430 0 0,-2 11 97 0 0,-12-75-1 0 0,-20-59 83 0 0,6 71-36 0 0,-44-122 0 0 0,63 220-309 0 0,-1 1 1 0 0,-1 0-1 0 0,-2 1 0 0 0,-25-40 1 0 0,30 53-42 0 0,4 4 0 0 0,-1 1-1 0 0,0 0 1 0 0,0 0 0 0 0,-9-9-1 0 0,3 3 33 0 0,10 11-63 0 0,1 0-1 0 0,-1 0 1 0 0,0 0-1 0 0,0 0 1 0 0,0 0-1 0 0,0 0 0 0 0,0 0 1 0 0,0 0-1 0 0,0 0 1 0 0,0 0-1 0 0,0 1 0 0 0,0-1 1 0 0,0 1-1 0 0,0-1 1 0 0,0 0-1 0 0,-1 1 1 0 0,1 0-1 0 0,0-1 0 0 0,0 1 1 0 0,-1 0-1 0 0,-1 0 1 0 0,-1-1-36 0 0,4 1 21 0 0,0 0-1 0 0,0 0 1 0 0,-1 0-1 0 0,1 0 1 0 0,0 0 0 0 0,0 0-1 0 0,-1 0 1 0 0,1 1-1 0 0,0-1 1 0 0,0 0 0 0 0,-1 0-1 0 0,1 0 1 0 0,0 0-1 0 0,0 0 1 0 0,-1 0-1 0 0,1 0 1 0 0,0 1 0 0 0,0-1-1 0 0,0 0 1 0 0,-1 0-1 0 0,1 0 1 0 0,0 1 0 0 0,0-1-1 0 0,0 0 1 0 0,0 0-1 0 0,-1 0 1 0 0,1 1 0 0 0,0-1-1 0 0,0 0 1 0 0,0 0-1 0 0,0 1 1 0 0,0-1 0 0 0,0 0-1 0 0,0 0 1 0 0,0 1-1 0 0,0-1 1 0 0,0 0 0 0 0,0 1-1 0 0,-1 1-65 0 0,-4 6-451 0 0,4-8 496 0 0,0 1 1 0 0,1 0-1 0 0,-1-1 1 0 0,1 1-1 0 0,-1 0 1 0 0,1-1-1 0 0,0 1 1 0 0,-1 0-1 0 0,1 0 0 0 0,0-1 1 0 0,0 1-1 0 0,-1 0 1 0 0,1 0-1 0 0,0 0 1 0 0,0 0-1 0 0,0-1 1 0 0,0 1-1 0 0,0 0 0 0 0,0 0 1 0 0,0 0-1 0 0,0 0 1 0 0,0-1-1 0 0,0 1 1 0 0,1 0-1 0 0,-1 0 1 0 0,1 1-1 0 0,3 10-190 0 0,-1 1 0 0 0,3 20 0 0 0,4 18-23 0 0,1-14 125 0 0,-1 0-29 0 0,29 69 0 0 0,46 77-128 0 0,115 229-228 0 0,-57-171 616 0 0,-119-207-166 0 0,2-1-1 0 0,1-1 1 0 0,1-1 0 0 0,54 45-1 0 0,-69-66 38 0 0,0 0 0 0 0,1-1 0 0 0,0-1 0 0 0,0 0 0 0 0,1-1 0 0 0,22 8-1 0 0,-30-13 60 0 0,0 0 0 0 0,0 0 0 0 0,0-1 0 0 0,0 0-1 0 0,0 0 1 0 0,1-1 0 0 0,-1 0 0 0 0,0 0 0 0 0,0 0-1 0 0,1-1 1 0 0,-1 0 0 0 0,0-1 0 0 0,0 0 0 0 0,0 0-1 0 0,0 0 1 0 0,13-7 0 0 0,-13 5 24 0 0,0-1 0 0 0,0 1-1 0 0,0-1 1 0 0,0-1 0 0 0,-1 1 0 0 0,0-1 0 0 0,0 0 0 0 0,-1 0-1 0 0,1-1 1 0 0,-1 0 0 0 0,-1 0 0 0 0,1 0 0 0 0,4-10 0 0 0,-1-1 132 0 0,-1-1 0 0 0,0 1 0 0 0,-2-1 0 0 0,0 0 0 0 0,4-32 0 0 0,-2-99 273 0 0,-13 11-41 0 0,-7 51-86 0 0,7 59-338 0 0,4 23-15 0 0,0-1 0 0 0,1 1 0 0 0,0-1 0 0 0,0-8-1 0 0,-5-26-400 0 0,5 44-411 0 0,1-3 779 0 0,-1 0 0 0 0,1 0 0 0 0,0 0 0 0 0,0 1 0 0 0,0-1 0 0 0,0 0 0 0 0,0 0 0 0 0,0 0 0 0 0,0 0 0 0 0,0 0 0 0 0,0 1 0 0 0,0-1 0 0 0,0 0 0 0 0,0 0 0 0 0,0 0 0 0 0,0 0 0 0 0,0 1 0 0 0,0-1 0 0 0,0 0 0 0 0,0 0 0 0 0,0 0 0 0 0,0 0 0 0 0,0 1 0 0 0,0-1 0 0 0,1 0 0 0 0,-1 0 0 0 0,0 0 0 0 0,0 0 0 0 0,0 0 0 0 0,0 1 0 0 0,0-1 0 0 0,0 0 0 0 0,0 0 0 0 0,1 0 0 0 0,-1 0 0 0 0,14 16-1722 0 0,32 36 1058 0 0,-38-43 635 0 0,-1 0 0 0 0,12 18 0 0 0,10 13-5 0 0,92 88-176 0 0,-107-113 248 0 0,6 5-2 0 0,-3-4-58 0 0,28 28 0 0 0,-18-15 158 0 0,-20-23 13 0 0,9 10 6 0 0,-16-15-64 0 0,1-1 1 0 0,-1 1-1 0 0,0-1 1 0 0,1 0-1 0 0,-1 1 1 0 0,0-1-1 0 0,0 1 1 0 0,1-1-1 0 0,-1 1 1 0 0,0-1 0 0 0,0 1-1 0 0,0-1 1 0 0,0 1-1 0 0,0-1 1 0 0,0 1-1 0 0,1 0 1 0 0,-1-1-1 0 0,-1 1 1 0 0,1-1-1 0 0,0 1 1 0 0,0-1 0 0 0,0 1-1 0 0,0-1 1 0 0,0 1-1 0 0,0-1 1 0 0,0 1-1 0 0,-1-1 1 0 0,1 1-1 0 0,0-1 1 0 0,0 1-1 0 0,-1-1 1 0 0,1 0-1 0 0,-1 1 1 0 0,1 3 730 0 0,1-4-721 0 0,-1 1 1 0 0,0-1 0 0 0,0 1-1 0 0,0-1 1 0 0,0 0 0 0 0,0 1 0 0 0,0-1-1 0 0,0 0 1 0 0,0 1 0 0 0,0-1-1 0 0,0 1 1 0 0,0-1 0 0 0,0 0 0 0 0,0 1-1 0 0,0-1 1 0 0,0 0 0 0 0,0 1-1 0 0,0-1 1 0 0,0 0 0 0 0,0 1 0 0 0,-1-1-1 0 0,1 1 1 0 0,0-1 0 0 0,0 1-1 0 0,-7 4 503 0 0,-1 0-1 0 0,1 0 0 0 0,-1-1 0 0 0,0 1 0 0 0,0-2 0 0 0,-14 6 0 0 0,10-5-325 0 0,-97 32 948 0 0,38-14-665 0 0,-62 16 16 0 0,-21 4-215 0 0,123-35-1067 0 0,-1-1-1 0 0,-63 1 1 0 0,44-6-3027 0 0,1 0-3253 0 0,36-3 4076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39:54.408"/>
    </inkml:context>
    <inkml:brush xml:id="br0">
      <inkml:brushProperty name="width" value="0.1" units="cm"/>
      <inkml:brushProperty name="height" value="0.1" units="cm"/>
      <inkml:brushProperty name="color" value="#E71224"/>
    </inkml:brush>
  </inkml:definitions>
  <inkml:trace contextRef="#ctx0" brushRef="#br0">1 480 3633 0 0,'1'0'2293'0'0,"2"0"-2118"0"0,0-1 1 0 0,0 1-1 0 0,0-1 1 0 0,0 0 0 0 0,0 0-1 0 0,0 0 1 0 0,0 0-1 0 0,0 0 1 0 0,4-3 0 0 0,-4 3-106 0 0,1-1 1 0 0,-1 1-1 0 0,1 0 1 0 0,-1 0-1 0 0,1 0 1 0 0,-1 1-1 0 0,1-1 1 0 0,6 1-1 0 0,56-6 1304 0 0,-25 9-724 0 0,73 12 0 0 0,-90-11-639 0 0,83 10 276 0 0,15 2 81 0 0,-89-12-307 0 0,-1-1 0 0 0,43-2 0 0 0,-52-2-32 0 0,295-11 714 0 0,-278 9-510 0 0,163-18 503 0 0,-198 20-726 0 0,219-45 372 0 0,-176 33-272 0 0,68-20 228 0 0,1-2-231 0 0,-15 5-30 0 0,14 0-13 0 0,-54 16-41 0 0,82-15 177 0 0,-123 25-168 0 0,91-20 248 0 0,-10 0-122 0 0,-10 4-132 0 0,37 2 46 0 0,-71 11-44 0 0,111-28 0 0 0,-19-3 12 0 0,33-11-6 0 0,-157 43-33 0 0,2 0 0 0 0,27-1 1 0 0,-15 2 0 0 0,-16 3-33 0 0,42 0 0 0 0,-39 3 16 0 0,77 1-89 0 0,-98-1 110 0 0,1 0 1 0 0,-1 0-1 0 0,9 2 0 0 0,-8-1-16 0 0,-1-1-1 0 0,0 0 0 0 0,9 0 1 0 0,-12-1 2 0 0,1 1 1 0 0,0-1-1 0 0,0 1 1 0 0,-1-1-1 0 0,1 1 1 0 0,4 1 0 0 0,12 2-59 0 0,-17-3 26 0 0,-1-1 0 0 0,0 0 1 0 0,1 0-1 0 0,-1 1 0 0 0,0-1 0 0 0,0 1 1 0 0,0 0-1 0 0,1 0 0 0 0,-1 0 1 0 0,0 0-1 0 0,0 0 0 0 0,0 0 1 0 0,0 0-1 0 0,2 3 0 0 0,-3-4 9 0 0,-1 1 0 0 0,1-1 0 0 0,0 1 0 0 0,0-1 0 0 0,0 1 0 0 0,0-1 0 0 0,0 0 0 0 0,0 1 0 0 0,0-1 0 0 0,0 0 0 0 0,1 1 0 0 0,-1-1 11 0 0,0 0 1 0 0,-1 0 0 0 0,1 0-1 0 0,-1 0 1 0 0,1 0-1 0 0,-1 0 1 0 0,1 0-1 0 0,-1 0 1 0 0,1 0-1 0 0,0 1 1 0 0,-1-1-1 0 0,1 0 1 0 0,-1 0-1 0 0,1 1 1 0 0,-1-1-1 0 0,0 0 1 0 0,1 1-1 0 0,-1-1 1 0 0,1 0-1 0 0,-1 1 1 0 0,1-1-1 0 0,-1 1 1 0 0,0-1 0 0 0,1 0-1 0 0,-1 1 1 0 0,0-1-1 0 0,0 1 1 0 0,1-1-1 0 0,-1 1 1 0 0,0 0-1 0 0,0-1 1 0 0,0 1-1 0 0,0-1 1 0 0,1 1-1 0 0,-1-1 1 0 0,0 1-1 0 0,0 0 1 0 0,11 26-373 0 0,-10-25 344 0 0,0 0-1 0 0,0 0 1 0 0,0 0 0 0 0,0 0 0 0 0,-1 0-1 0 0,1 0 1 0 0,-1 0 0 0 0,1 1 0 0 0,-1-1-1 0 0,0 0 1 0 0,0 0 0 0 0,0 0 0 0 0,0 1-1 0 0,0-1 1 0 0,-1 0 0 0 0,0 3 0 0 0,1 8-475 0 0,0-11 490 0 0,0 0-1 0 0,0-1 0 0 0,0 1 1 0 0,0 0-1 0 0,0-1 0 0 0,0 1 1 0 0,-1 0-1 0 0,1 0 0 0 0,-1 1 1 0 0,0-1 36 0 0,0 0 0 0 0,0 0 1 0 0,0 0-1 0 0,1 0 0 0 0,-1 0 1 0 0,1 0-1 0 0,-1 3 0 0 0,-7-10-3270 0 0,-15 0-3662 0 0,16 4 5607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13.704"/>
    </inkml:context>
    <inkml:brush xml:id="br0">
      <inkml:brushProperty name="width" value="0.1" units="cm"/>
      <inkml:brushProperty name="height" value="0.1" units="cm"/>
      <inkml:brushProperty name="color" value="#E71224"/>
    </inkml:brush>
  </inkml:definitions>
  <inkml:trace contextRef="#ctx0" brushRef="#br0">7 177 1240 0 0,'-1'0'80'0'0,"1"-1"0"0"0,-1 1-1 0 0,1 0 1 0 0,-1-1 0 0 0,1 1-1 0 0,0-1 1 0 0,-1 1 0 0 0,1-1-1 0 0,0 1 1 0 0,-1-1 0 0 0,1 0-1 0 0,0 1 1 0 0,-1-1 0 0 0,1 1-1 0 0,0-1 1 0 0,0 0 0 0 0,0 1-1 0 0,0-1 1 0 0,0 0 0 0 0,0 1-1 0 0,-1-1 1 0 0,1 1 0 0 0,1-1-1 0 0,-1 0 1 0 0,0 1 0 0 0,0-1-1 0 0,0 0 1 0 0,0 1 0 0 0,0-1-1 0 0,1 1 1 0 0,-1-1 0 0 0,0 0-1 0 0,0 1 1 0 0,1-1 0 0 0,-1 1-1 0 0,0-1 1 0 0,1 1 0 0 0,-1-1-1 0 0,1 1 1 0 0,-1-1 0 0 0,1 0-1 0 0,5-13 341 0 0,-4 10-273 0 0,-1 2-148 0 0,0 0 0 0 0,0 0 0 0 0,0 0 0 0 0,0 0 0 0 0,0 0 0 0 0,-1 0 0 0 0,1 0 0 0 0,-1-3 0 0 0,0 5-3 0 0,1 0 0 0 0,-1-1 0 0 0,0 1 0 0 0,0 0 1 0 0,0 0-1 0 0,0-1 0 0 0,0 1 0 0 0,0 0 0 0 0,0 0 0 0 0,1-1 0 0 0,-1 1 1 0 0,0 0-1 0 0,0 0 0 0 0,0-1 0 0 0,1 1 0 0 0,-1 0 0 0 0,0 0 1 0 0,0 0-1 0 0,1 0 0 0 0,-1 0 0 0 0,0-1 0 0 0,0 1 0 0 0,1 0 0 0 0,-1 0 1 0 0,0 0-1 0 0,0 0 0 0 0,1 0 0 0 0,-1 0 0 0 0,0 0 0 0 0,0 0 1 0 0,1 0-1 0 0,-1 0 0 0 0,0 0 0 0 0,1 0 0 0 0,-1 0 0 0 0,0 0 0 0 0,0 0 1 0 0,1 0-1 0 0,-1 0 0 0 0,0 0 0 0 0,0 0 0 0 0,1 1 0 0 0,22-13-129 0 0,1 6 2682 0 0,-23 6-2335 0 0,0-1 0 0 0,0 0 0 0 0,0 1 0 0 0,0-1 0 0 0,1 0 0 0 0,-1 0 0 0 0,0 0 0 0 0,-1 0 0 0 0,1 0 0 0 0,1-2 0 0 0,4-4 651 0 0,-1 5-860 0 0,-6 4 2 0 0,3-2-11 0 0,9-3-44 0 0,-9 1 121 0 0,-2 2-72 0 0,0 0 0 0 0,0 1 1 0 0,0-1-1 0 0,0 0 0 0 0,0 0 0 0 0,0 0 1 0 0,0 0-1 0 0,0 0 0 0 0,0 0 1 0 0,0 0-1 0 0,0 0 0 0 0,0 0 0 0 0,0 0 1 0 0,0 0-1 0 0,0 0 0 0 0,0 0 1 0 0,0 0-1 0 0,0 0 0 0 0,0 0 0 0 0,0 0 1 0 0,0 0-1 0 0,0 0 0 0 0,0 1 1 0 0,0-1-1 0 0,0 0 0 0 0,0 0 0 0 0,0 0 1 0 0,0 0-1 0 0,0 0 0 0 0,0 0 1 0 0,0 0-1 0 0,0 0 0 0 0,0 0 0 0 0,0 0 1 0 0,0 0-1 0 0,0 0 0 0 0,0 0 1 0 0,1 0-1 0 0,-1 0 0 0 0,0 0 0 0 0,0 0 1 0 0,0 0-1 0 0,0 0 0 0 0,-6 3 179 0 0,5-3-180 0 0,2 0 28 0 0,-1 0-34 0 0,1-1-2 0 0,0 0-8 0 0,0 6 28 0 0,-1-5-13 0 0,0-1 1 0 0,0 1 0 0 0,0 0 0 0 0,0 0 0 0 0,0 0-1 0 0,0-1 1 0 0,0 1 0 0 0,0 0 0 0 0,0 0 0 0 0,0-1-1 0 0,0 1 1 0 0,0 0 0 0 0,0 0 0 0 0,0 0 0 0 0,0-1-1 0 0,1 1 1 0 0,-1 0 0 0 0,0 0 0 0 0,0 0 0 0 0,0-1-1 0 0,0 1 1 0 0,0 0 0 0 0,1 0 0 0 0,-1 0 0 0 0,0 0-1 0 0,0-1 1 0 0,0 1 0 0 0,0 0 0 0 0,1 0 0 0 0,-1 0-1 0 0,0 0 1 0 0,0 0 0 0 0,0 0 0 0 0,1 0-1 0 0,-1 0 1 0 0,0-1 0 0 0,0 1 0 0 0,1 0 0 0 0,-1 0-1 0 0,0 0 1 0 0,0 0 0 0 0,0 0 0 0 0,1 0 0 0 0,-1 0-1 0 0,0 0 1 0 0,0 0 0 0 0,1 1 0 0 0,-1-1 0 0 0,0 0-1 0 0,0 0 1 0 0,1 0 0 0 0,-1 0-21 0 0,0 0 20 0 0,0 0 1 0 0,1-1 0 0 0,-1 1-1 0 0,0 0 1 0 0,0 0 0 0 0,0 0-1 0 0,0 0 1 0 0,0-1-1 0 0,0 1 1 0 0,0 0 0 0 0,1 0-1 0 0,-1 0 1 0 0,0 0 0 0 0,0 0-1 0 0,0 0 1 0 0,0-1 0 0 0,1 1-1 0 0,-1 0 1 0 0,0 0-1 0 0,0 0 1 0 0,0 0 0 0 0,1 0-1 0 0,-1 0 1 0 0,0 0 0 0 0,0 0-1 0 0,0 0 1 0 0,1 0 0 0 0,-1 0-1 0 0,0 0 1 0 0,0 0 0 0 0,0 0-1 0 0,1 0 1 0 0,-1 0-1 0 0,0 0 1 0 0,0 0 0 0 0,0 0-1 0 0,1 0 1 0 0,-1 0 0 0 0,0 0-1 0 0,0 1 1 0 0,9 1-85 0 0,-8-2 67 0 0,2 0-114 0 0,4-2 99 0 0,-6 1 32 0 0,-1 1 1 0 0,1 0-1 0 0,0-1 0 0 0,-1 1 0 0 0,1 0 1 0 0,0 0-1 0 0,0 0 0 0 0,-1 0 1 0 0,1-1-1 0 0,0 1 0 0 0,-1 0 1 0 0,1 0-1 0 0,0 0 0 0 0,0 1 0 0 0,-1-1 1 0 0,1 0-1 0 0,0 0 0 0 0,0 0 1 0 0,-1 0-1 0 0,1 1 0 0 0,0-1 1 0 0,0 1-1 0 0,4 0-78 0 0,17-5 57 0 0,-22 4 24 0 0,16 0 20 0 0,-13 0-12 0 0,-2 0-10 0 0,-1 0-1 0 0,1 0 0 0 0,0 0 1 0 0,0 0-1 0 0,-1 0 1 0 0,1 0-1 0 0,0 0 0 0 0,0 0 1 0 0,-1 0-1 0 0,1 0 1 0 0,0 0-1 0 0,-1-1 0 0 0,1 1 1 0 0,0 0-1 0 0,-1 0 0 0 0,1-1 1 0 0,0 1-1 0 0,-1 0 1 0 0,1-1-1 0 0,0 1 0 0 0,-1-1 1 0 0,1 1-1 0 0,0-1 1 0 0,0 0-4 0 0,0 1 1 0 0,0-1 0 0 0,-1 1 0 0 0,1 0 0 0 0,0-1 0 0 0,0 1-1 0 0,0 0 1 0 0,0 0 0 0 0,0 0 0 0 0,0 0 0 0 0,0 0 0 0 0,0 0 0 0 0,0 0-1 0 0,2 0 1 0 0,10-1-9 0 0,-9-1 9 0 0,-3 1 1 0 0,0 1 1 0 0,0-1-1 0 0,0 1 0 0 0,0-1 1 0 0,0 1-1 0 0,0 0 0 0 0,0-1 1 0 0,0 1-1 0 0,0 0 0 0 0,0-1 1 0 0,0 1-1 0 0,0 0 0 0 0,0 0 1 0 0,1 0-1 0 0,-1 0 0 0 0,0 0 1 0 0,0 0-1 0 0,0 1 0 0 0,2 0 1 0 0,17-9 53 0 0,-19 8-53 0 0,1 0-1 0 0,0 0 1 0 0,0 0 0 0 0,-1 0 0 0 0,1 0 0 0 0,0-1 0 0 0,0 1 0 0 0,-1-1 0 0 0,1 1 0 0 0,0-1 0 0 0,2-1 0 0 0,-3 2-14 0 0,0 0 17 0 0,0-1-1 0 0,-1 1 1 0 0,1 0 0 0 0,0 0 0 0 0,0 0 0 0 0,0 0 0 0 0,-1 0 0 0 0,1 0 0 0 0,0 0 0 0 0,0 0 0 0 0,0 0 0 0 0,-1 0 0 0 0,1 0 0 0 0,0 1 0 0 0,0-1 0 0 0,-1 0 0 0 0,1 1 0 0 0,1 0 0 0 0,1 1 5 0 0,-2-3-18 0 0,-1 1 11 0 0,0 0 0 0 0,0 0 0 0 0,0-1-1 0 0,0 1 1 0 0,0 0 0 0 0,0 0 0 0 0,0 0 0 0 0,0 0-1 0 0,0-1 1 0 0,1 1 0 0 0,-1 0 0 0 0,0 0 0 0 0,0 0 0 0 0,0 0-1 0 0,0 0 1 0 0,0-1 0 0 0,0 1 0 0 0,0 0 0 0 0,1 0-1 0 0,-1 0 1 0 0,0 0 0 0 0,0 0 0 0 0,0 0 0 0 0,0 0-1 0 0,1 0 1 0 0,-1 0 0 0 0,0-1 0 0 0,0 1 0 0 0,0 0 0 0 0,0 0-1 0 0,1 0 1 0 0,-1 0 0 0 0,0 0 0 0 0,0 0 0 0 0,0 0-1 0 0,1 0 1 0 0,6 2-24 0 0,-7-2 24 0 0,1-1 4 0 0,6 1 6 0 0,-7 0-10 0 0,1 0 1 0 0,-1 0-1 0 0,0 0 0 0 0,1 0 0 0 0,-1 1 1 0 0,0-1-1 0 0,1 0 0 0 0,-1 0 0 0 0,1 0 0 0 0,-1 0 1 0 0,0 0-1 0 0,1 0 0 0 0,-1 0 0 0 0,0 0 1 0 0,1 0-1 0 0,-1 0 0 0 0,1 0 0 0 0,-1-1 1 0 0,0 1-1 0 0,1 0 0 0 0,-1 0 0 0 0,0 0 1 0 0,1 0-1 0 0,-1-1 0 0 0,1 1 0 0 0,17 0-14 0 0,-6 0 6 0 0,-11 0 6 0 0,0 0 1 0 0,0 0-1 0 0,0 0 1 0 0,1 0-1 0 0,-1 0 1 0 0,0 0 0 0 0,0 0-1 0 0,1 0 1 0 0,-1-1-1 0 0,0 1 1 0 0,1-1-1 0 0,1 0-1 0 0,0 1 1 0 0,-1-1-1 0 0,1 0 0 0 0,-1 1 0 0 0,1 0 1 0 0,0 0-1 0 0,4 0 0 0 0,-6 0-4 0 0,19-6-6 0 0,85 4-209 0 0,-92 1 187 0 0,-11 0 33 0 0,0 1-1 0 0,1 0 0 0 0,-1 0 1 0 0,0 0-1 0 0,0 0 0 0 0,1 0 1 0 0,2 1-1 0 0,4-2-6 0 0,-9 1 7 0 0,1-1 0 0 0,0 1 0 0 0,-1 0 0 0 0,1 0 0 0 0,0 0-1 0 0,-1 0 1 0 0,1 0 0 0 0,0-1 0 0 0,0 1 0 0 0,-1 0 0 0 0,1 0 0 0 0,0 1-1 0 0,-1-1 1 0 0,1 0 0 0 0,0 0 0 0 0,0 0 0 0 0,3 1 0 0 0,0 0 0 0 0,0-1 0 0 0,-1 0 0 0 0,1 0-1 0 0,0 0 1 0 0,4-1 0 0 0,2 0-50 0 0,42 2 73 0 0,5-2-239 0 0,-43 0 193 0 0,0 0 0 0 0,19-6 0 0 0,-24 6 36 0 0,30-5 11 0 0,-20 5-2 0 0,-16 1-2 0 0,-1 0-1 0 0,1 0 1 0 0,-1 0-1 0 0,1 0 1 0 0,-1 0 0 0 0,4-2-1 0 0,1 1-24 0 0,0 0-1 0 0,0 1 0 0 0,11-1 1 0 0,-18 1 6 0 0,57 4-17 0 0,-47-4-15 0 0,1 2-1 0 0,13 2 1 0 0,-5-1-2 0 0,29 6-153 0 0,-35-6 139 0 0,23 6 0 0 0,-1 0 55 0 0,-3-3-18 0 0,-24-4 13 0 0,0 1 8 0 0,1 0 1 0 0,-1 0 0 0 0,1-1-1 0 0,0-1 1 0 0,13 2 0 0 0,-4-3-36 0 0,25-1 46 0 0,12-5 21 0 0,24-4-32 0 0,-67 9 8 0 0,0-1 0 0 0,16 2 1 0 0,7-2-20 0 0,36 1-8 0 0,-38 2-28 0 0,75 7 88 0 0,-96-7-52 0 0,0 0 1 0 0,0 1 0 0 0,0 0-1 0 0,13 5 1 0 0,-10-3 14 0 0,25 4 1 0 0,-21-5 17 0 0,0 1 0 0 0,22 8 0 0 0,9 1 0 0 0,-18-3-45 0 0,-23-7 20 0 0,-1 0 0 0 0,1-1-1 0 0,13 2 1 0 0,-14-2 0 0 0,1-1-1 0 0,-1 1 1 0 0,-1 0 0 0 0,10 4-1 0 0,-9-2-5 0 0,0-2 0 0 0,1 1 0 0 0,14 2 0 0 0,-7-4 49 0 0,5 1 66 0 0,-1 1-1 0 0,39 10 0 0 0,-50-11-73 0 0,1 0-1 0 0,-1-1 1 0 0,0 0-1 0 0,15-1 0 0 0,-19 0-32 0 0,20 0-62 0 0,42 6 0 0 0,-56-5 94 0 0,0 0 0 0 0,15-1 0 0 0,-12 0-24 0 0,85 3 8 0 0,-10 5 21 0 0,-71-7-17 0 0,25 4 1 0 0,-3 0-53 0 0,67 13 55 0 0,50 4 44 0 0,14-2-51 0 0,-129-17-29 0 0,80 4-13 0 0,77 1 33 0 0,-64 3-70 0 0,-86-6 73 0 0,-4 1-28 0 0,1-3 1 0 0,67-2-1 0 0,-11-2-39 0 0,-61-4 167 0 0,54-14 1 0 0,-71 13 16 0 0,40-8 245 0 0,-29 3-127 0 0,-8 4 47 0 0,-21 5-257 0 0,-1 0-1 0 0,1 1 0 0 0,0-1 0 0 0,0 1 1 0 0,6 0-1 0 0,5-1 76 0 0,-15 2-99 0 0,0-1-1 0 0,0 1 1 0 0,0 0-1 0 0,-1 0 1 0 0,1 0-1 0 0,0 0 0 0 0,0 0 1 0 0,0 0-1 0 0,0 0 1 0 0,2 1-1 0 0,4-1 61 0 0,-8 0-73 0 0,0 0 0 0 0,1 0 0 0 0,-1 0 1 0 0,0 0-1 0 0,0 0 0 0 0,1 0 0 0 0,-1 0 0 0 0,0 0 0 0 0,1 0 0 0 0,-1 0 0 0 0,0 0 1 0 0,0 0-1 0 0,1 0 0 0 0,-1 0 0 0 0,0 0 0 0 0,1 0 0 0 0,-1 0 0 0 0,0 1 1 0 0,0-1-1 0 0,1 0 0 0 0,-1 0 0 0 0,0 0 0 0 0,0 0 0 0 0,1 1 0 0 0,-1-1-1 0 0,1 0-1 0 0,-1 0 0 0 0,1 0 1 0 0,-1 0-1 0 0,1 0 0 0 0,-1 0 1 0 0,1 0-1 0 0,-1 0 0 0 0,1 0 1 0 0,-1 0-1 0 0,1 0 0 0 0,-1-1 1 0 0,1 1-1 0 0,-1 0 0 0 0,1 0 1 0 0,-1 0-1 0 0,1-1 0 0 0,-1 1 1 0 0,1-1-1 0 0,0 1 1 0 0,-1 0 0 0 0,1-1-1 0 0,-1 1 1 0 0,1 0 0 0 0,0-1-1 0 0,-1 1 1 0 0,1 0 0 0 0,0 0-1 0 0,-1 0 1 0 0,1-1 0 0 0,0 1 0 0 0,0 0-1 0 0,-1 0 1 0 0,2 0 0 0 0,1 0 15 0 0,0 0 1 0 0,-1-1-1 0 0,1 1 1 0 0,0-1-1 0 0,-1 0 0 0 0,1 1 1 0 0,0-1-1 0 0,3-2 1 0 0,-2 1-19 0 0,0 0-1 0 0,0 1 1 0 0,0 0 0 0 0,0 0 0 0 0,0 0 0 0 0,0 0 0 0 0,1 1 0 0 0,-1-1 0 0 0,7 1-1 0 0,15-2 73 0 0,6-3-94 0 0,57-3 0 0 0,-60 6 57 0 0,-21 1-44 0 0,0 1 0 0 0,15 0 0 0 0,26 0 46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06T19:40:05.475"/>
    </inkml:context>
    <inkml:brush xml:id="br0">
      <inkml:brushProperty name="width" value="0.1" units="cm"/>
      <inkml:brushProperty name="height" value="0.1" units="cm"/>
      <inkml:brushProperty name="color" value="#E71224"/>
    </inkml:brush>
  </inkml:definitions>
  <inkml:trace contextRef="#ctx0" brushRef="#br0">237 3 2545 0 0,'-8'-3'11035'0'0,"8"3"-10991"0"0,0 0 0 0 0,0 1 1 0 0,0-1-1 0 0,0 0 0 0 0,0 0 0 0 0,0 0 0 0 0,0 0 0 0 0,0 0 0 0 0,0 1 0 0 0,0-1 0 0 0,0 0 0 0 0,0 0 0 0 0,0 0 1 0 0,0 0-1 0 0,0 1 0 0 0,1-1 0 0 0,-1 0 0 0 0,0 0 0 0 0,0 0 0 0 0,0 0 0 0 0,0 0 0 0 0,0 0 0 0 0,0 0 1 0 0,0 1-1 0 0,0-1 0 0 0,1 0 0 0 0,-1 0 0 0 0,0 0 0 0 0,0 0 0 0 0,0 0 0 0 0,0 0 0 0 0,0 0 0 0 0,1 0 1 0 0,-1 0-1 0 0,0 0 0 0 0,0 0 0 0 0,2 0 842 0 0,-1 0-911 0 0,0 0 1 0 0,0 0-1 0 0,-1 0 0 0 0,1 1 1 0 0,0-1-1 0 0,0 0 0 0 0,0 1 1 0 0,-1-1-1 0 0,1 1 0 0 0,0-1 1 0 0,-1 0-1 0 0,1 1 0 0 0,0 0 0 0 0,-1-1 1 0 0,1 1-1 0 0,-1-1 0 0 0,2 2 1 0 0,11 20-240 0 0,9 35 37 0 0,-16-39 167 0 0,2 9 39 0 0,-2 1 1 0 0,-1-1-1 0 0,3 44 0 0 0,-2-23 32 0 0,-4-13 30 0 0,-1 0-1 0 0,-5 52 0 0 0,2-59-10 0 0,-3 3 80 0 0,0 0 0 0 0,-2-1 0 0 0,-2 0 1 0 0,-14 36-1 0 0,20-59-76 0 0,-1 1 0 0 0,-7 11 0 0 0,-6 13 0 0 0,11-21-124 0 0,-1 1 0 0 0,1-2 0 0 0,-2 1 1 0 0,0-1-1 0 0,0 0 0 0 0,0 0 0 0 0,-16 12 1 0 0,11-9-478 0 0,6-7-252 0 0,-1 0-1 0 0,1-1 0 0 0,-1 0 1 0 0,0 0-1 0 0,-1-1 0 0 0,1 0 1 0 0,-1-1-1 0 0,1 0 0 0 0,-1 0 1 0 0,0 0-1 0 0,-1-1 1 0 0,-14 1-1 0 0,9 0-1869 0 0,7-1 1457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C52A034-E62B-4168-AFA3-C0D80C725055}" type="datetimeFigureOut">
              <a:rPr lang="en-US" smtClean="0"/>
              <a:t>4/6/2026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A380F681-672F-432A-B533-31E74B7CD899}" type="slidenum">
              <a:rPr lang="en-US" smtClean="0"/>
              <a:t>‹#›</a:t>
            </a:fld>
            <a:endParaRPr lang="en-US"/>
          </a:p>
        </p:txBody>
      </p:sp>
    </p:spTree>
    <p:extLst>
      <p:ext uri="{BB962C8B-B14F-4D97-AF65-F5344CB8AC3E}">
        <p14:creationId xmlns:p14="http://schemas.microsoft.com/office/powerpoint/2010/main" val="219052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4/6/2026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3.xml"/><Relationship Id="rId299" Type="http://schemas.openxmlformats.org/officeDocument/2006/relationships/customXml" Target="../ink/ink144.xml"/><Relationship Id="rId21" Type="http://schemas.openxmlformats.org/officeDocument/2006/relationships/customXml" Target="../ink/ink5.xml"/><Relationship Id="rId63" Type="http://schemas.openxmlformats.org/officeDocument/2006/relationships/customXml" Target="../ink/ink26.xml"/><Relationship Id="rId159" Type="http://schemas.openxmlformats.org/officeDocument/2006/relationships/customXml" Target="../ink/ink74.xml"/><Relationship Id="rId324" Type="http://schemas.openxmlformats.org/officeDocument/2006/relationships/image" Target="../media/image167.png"/><Relationship Id="rId366" Type="http://schemas.openxmlformats.org/officeDocument/2006/relationships/image" Target="../media/image188.png"/><Relationship Id="rId170" Type="http://schemas.openxmlformats.org/officeDocument/2006/relationships/image" Target="../media/image90.png"/><Relationship Id="rId226" Type="http://schemas.openxmlformats.org/officeDocument/2006/relationships/image" Target="../media/image118.png"/><Relationship Id="rId433" Type="http://schemas.openxmlformats.org/officeDocument/2006/relationships/customXml" Target="../ink/ink211.xml"/><Relationship Id="rId268" Type="http://schemas.openxmlformats.org/officeDocument/2006/relationships/image" Target="../media/image139.png"/><Relationship Id="rId475" Type="http://schemas.openxmlformats.org/officeDocument/2006/relationships/customXml" Target="../ink/ink232.xml"/><Relationship Id="rId32" Type="http://schemas.openxmlformats.org/officeDocument/2006/relationships/image" Target="../media/image21.png"/><Relationship Id="rId74" Type="http://schemas.openxmlformats.org/officeDocument/2006/relationships/image" Target="../media/image42.png"/><Relationship Id="rId128" Type="http://schemas.openxmlformats.org/officeDocument/2006/relationships/image" Target="../media/image69.png"/><Relationship Id="rId335" Type="http://schemas.openxmlformats.org/officeDocument/2006/relationships/customXml" Target="../ink/ink162.xml"/><Relationship Id="rId377" Type="http://schemas.openxmlformats.org/officeDocument/2006/relationships/customXml" Target="../ink/ink183.xml"/><Relationship Id="rId500" Type="http://schemas.openxmlformats.org/officeDocument/2006/relationships/image" Target="../media/image255.png"/><Relationship Id="rId5" Type="http://schemas.openxmlformats.org/officeDocument/2006/relationships/image" Target="../media/image4.png"/><Relationship Id="rId181" Type="http://schemas.openxmlformats.org/officeDocument/2006/relationships/customXml" Target="../ink/ink85.xml"/><Relationship Id="rId237" Type="http://schemas.openxmlformats.org/officeDocument/2006/relationships/customXml" Target="../ink/ink113.xml"/><Relationship Id="rId402" Type="http://schemas.openxmlformats.org/officeDocument/2006/relationships/image" Target="../media/image206.png"/><Relationship Id="rId279" Type="http://schemas.openxmlformats.org/officeDocument/2006/relationships/customXml" Target="../ink/ink134.xml"/><Relationship Id="rId444" Type="http://schemas.openxmlformats.org/officeDocument/2006/relationships/image" Target="../media/image227.png"/><Relationship Id="rId486" Type="http://schemas.openxmlformats.org/officeDocument/2006/relationships/image" Target="../media/image248.png"/><Relationship Id="rId43" Type="http://schemas.openxmlformats.org/officeDocument/2006/relationships/customXml" Target="../ink/ink16.xml"/><Relationship Id="rId139" Type="http://schemas.openxmlformats.org/officeDocument/2006/relationships/customXml" Target="../ink/ink64.xml"/><Relationship Id="rId290" Type="http://schemas.openxmlformats.org/officeDocument/2006/relationships/image" Target="../media/image150.png"/><Relationship Id="rId304" Type="http://schemas.openxmlformats.org/officeDocument/2006/relationships/image" Target="../media/image157.png"/><Relationship Id="rId346" Type="http://schemas.openxmlformats.org/officeDocument/2006/relationships/image" Target="../media/image178.png"/><Relationship Id="rId388" Type="http://schemas.openxmlformats.org/officeDocument/2006/relationships/image" Target="../media/image199.png"/><Relationship Id="rId85" Type="http://schemas.openxmlformats.org/officeDocument/2006/relationships/customXml" Target="../ink/ink37.xml"/><Relationship Id="rId150" Type="http://schemas.openxmlformats.org/officeDocument/2006/relationships/image" Target="../media/image80.png"/><Relationship Id="rId192" Type="http://schemas.openxmlformats.org/officeDocument/2006/relationships/image" Target="../media/image101.png"/><Relationship Id="rId206" Type="http://schemas.openxmlformats.org/officeDocument/2006/relationships/image" Target="../media/image108.png"/><Relationship Id="rId413" Type="http://schemas.openxmlformats.org/officeDocument/2006/relationships/customXml" Target="../ink/ink201.xml"/><Relationship Id="rId248" Type="http://schemas.openxmlformats.org/officeDocument/2006/relationships/image" Target="../media/image129.png"/><Relationship Id="rId455" Type="http://schemas.openxmlformats.org/officeDocument/2006/relationships/customXml" Target="../ink/ink222.xml"/><Relationship Id="rId497" Type="http://schemas.openxmlformats.org/officeDocument/2006/relationships/customXml" Target="../ink/ink243.xml"/><Relationship Id="rId12" Type="http://schemas.openxmlformats.org/officeDocument/2006/relationships/image" Target="../media/image11.png"/><Relationship Id="rId108" Type="http://schemas.openxmlformats.org/officeDocument/2006/relationships/image" Target="../media/image59.png"/><Relationship Id="rId315" Type="http://schemas.openxmlformats.org/officeDocument/2006/relationships/customXml" Target="../ink/ink152.xml"/><Relationship Id="rId357" Type="http://schemas.openxmlformats.org/officeDocument/2006/relationships/customXml" Target="../ink/ink173.xml"/><Relationship Id="rId54" Type="http://schemas.openxmlformats.org/officeDocument/2006/relationships/image" Target="../media/image32.png"/><Relationship Id="rId96" Type="http://schemas.openxmlformats.org/officeDocument/2006/relationships/image" Target="../media/image53.png"/><Relationship Id="rId161" Type="http://schemas.openxmlformats.org/officeDocument/2006/relationships/customXml" Target="../ink/ink75.xml"/><Relationship Id="rId217" Type="http://schemas.openxmlformats.org/officeDocument/2006/relationships/customXml" Target="../ink/ink103.xml"/><Relationship Id="rId399" Type="http://schemas.openxmlformats.org/officeDocument/2006/relationships/customXml" Target="../ink/ink194.xml"/><Relationship Id="rId259" Type="http://schemas.openxmlformats.org/officeDocument/2006/relationships/customXml" Target="../ink/ink124.xml"/><Relationship Id="rId424" Type="http://schemas.openxmlformats.org/officeDocument/2006/relationships/image" Target="../media/image217.png"/><Relationship Id="rId466" Type="http://schemas.openxmlformats.org/officeDocument/2006/relationships/image" Target="../media/image238.png"/><Relationship Id="rId23" Type="http://schemas.openxmlformats.org/officeDocument/2006/relationships/customXml" Target="../ink/ink6.xml"/><Relationship Id="rId119" Type="http://schemas.openxmlformats.org/officeDocument/2006/relationships/customXml" Target="../ink/ink54.xml"/><Relationship Id="rId270" Type="http://schemas.openxmlformats.org/officeDocument/2006/relationships/image" Target="../media/image140.png"/><Relationship Id="rId326" Type="http://schemas.openxmlformats.org/officeDocument/2006/relationships/image" Target="../media/image168.png"/><Relationship Id="rId65" Type="http://schemas.openxmlformats.org/officeDocument/2006/relationships/customXml" Target="../ink/ink27.xml"/><Relationship Id="rId130" Type="http://schemas.openxmlformats.org/officeDocument/2006/relationships/image" Target="../media/image70.png"/><Relationship Id="rId368" Type="http://schemas.openxmlformats.org/officeDocument/2006/relationships/image" Target="../media/image189.png"/><Relationship Id="rId172" Type="http://schemas.openxmlformats.org/officeDocument/2006/relationships/image" Target="../media/image91.png"/><Relationship Id="rId228" Type="http://schemas.openxmlformats.org/officeDocument/2006/relationships/image" Target="../media/image119.png"/><Relationship Id="rId435" Type="http://schemas.openxmlformats.org/officeDocument/2006/relationships/customXml" Target="../ink/ink212.xml"/><Relationship Id="rId477" Type="http://schemas.openxmlformats.org/officeDocument/2006/relationships/customXml" Target="../ink/ink233.xml"/><Relationship Id="rId281" Type="http://schemas.openxmlformats.org/officeDocument/2006/relationships/customXml" Target="../ink/ink135.xml"/><Relationship Id="rId337" Type="http://schemas.openxmlformats.org/officeDocument/2006/relationships/customXml" Target="../ink/ink163.xml"/><Relationship Id="rId34" Type="http://schemas.openxmlformats.org/officeDocument/2006/relationships/image" Target="../media/image22.png"/><Relationship Id="rId76" Type="http://schemas.openxmlformats.org/officeDocument/2006/relationships/image" Target="../media/image43.png"/><Relationship Id="rId141" Type="http://schemas.openxmlformats.org/officeDocument/2006/relationships/customXml" Target="../ink/ink65.xml"/><Relationship Id="rId379" Type="http://schemas.openxmlformats.org/officeDocument/2006/relationships/customXml" Target="../ink/ink184.xml"/><Relationship Id="rId7" Type="http://schemas.openxmlformats.org/officeDocument/2006/relationships/image" Target="../media/image6.jpeg"/><Relationship Id="rId183" Type="http://schemas.openxmlformats.org/officeDocument/2006/relationships/customXml" Target="../ink/ink86.xml"/><Relationship Id="rId239" Type="http://schemas.openxmlformats.org/officeDocument/2006/relationships/customXml" Target="../ink/ink114.xml"/><Relationship Id="rId390" Type="http://schemas.openxmlformats.org/officeDocument/2006/relationships/image" Target="../media/image200.png"/><Relationship Id="rId404" Type="http://schemas.openxmlformats.org/officeDocument/2006/relationships/image" Target="../media/image207.png"/><Relationship Id="rId446" Type="http://schemas.openxmlformats.org/officeDocument/2006/relationships/image" Target="../media/image228.png"/><Relationship Id="rId250" Type="http://schemas.openxmlformats.org/officeDocument/2006/relationships/image" Target="../media/image130.png"/><Relationship Id="rId292" Type="http://schemas.openxmlformats.org/officeDocument/2006/relationships/image" Target="../media/image151.png"/><Relationship Id="rId306" Type="http://schemas.openxmlformats.org/officeDocument/2006/relationships/image" Target="../media/image158.png"/><Relationship Id="rId488" Type="http://schemas.openxmlformats.org/officeDocument/2006/relationships/image" Target="../media/image249.png"/><Relationship Id="rId24" Type="http://schemas.openxmlformats.org/officeDocument/2006/relationships/image" Target="../media/image17.png"/><Relationship Id="rId45" Type="http://schemas.openxmlformats.org/officeDocument/2006/relationships/customXml" Target="../ink/ink17.xml"/><Relationship Id="rId66" Type="http://schemas.openxmlformats.org/officeDocument/2006/relationships/image" Target="../media/image38.png"/><Relationship Id="rId87" Type="http://schemas.openxmlformats.org/officeDocument/2006/relationships/customXml" Target="../ink/ink38.xml"/><Relationship Id="rId110" Type="http://schemas.openxmlformats.org/officeDocument/2006/relationships/image" Target="../media/image60.png"/><Relationship Id="rId131" Type="http://schemas.openxmlformats.org/officeDocument/2006/relationships/customXml" Target="../ink/ink60.xml"/><Relationship Id="rId327" Type="http://schemas.openxmlformats.org/officeDocument/2006/relationships/customXml" Target="../ink/ink158.xml"/><Relationship Id="rId348" Type="http://schemas.openxmlformats.org/officeDocument/2006/relationships/image" Target="../media/image179.png"/><Relationship Id="rId369" Type="http://schemas.openxmlformats.org/officeDocument/2006/relationships/customXml" Target="../ink/ink179.xml"/><Relationship Id="rId152" Type="http://schemas.openxmlformats.org/officeDocument/2006/relationships/image" Target="../media/image81.png"/><Relationship Id="rId173" Type="http://schemas.openxmlformats.org/officeDocument/2006/relationships/customXml" Target="../ink/ink81.xml"/><Relationship Id="rId194" Type="http://schemas.openxmlformats.org/officeDocument/2006/relationships/image" Target="../media/image102.png"/><Relationship Id="rId208" Type="http://schemas.openxmlformats.org/officeDocument/2006/relationships/image" Target="../media/image109.png"/><Relationship Id="rId229" Type="http://schemas.openxmlformats.org/officeDocument/2006/relationships/customXml" Target="../ink/ink109.xml"/><Relationship Id="rId380" Type="http://schemas.openxmlformats.org/officeDocument/2006/relationships/image" Target="../media/image195.png"/><Relationship Id="rId415" Type="http://schemas.openxmlformats.org/officeDocument/2006/relationships/customXml" Target="../ink/ink202.xml"/><Relationship Id="rId436" Type="http://schemas.openxmlformats.org/officeDocument/2006/relationships/image" Target="../media/image223.png"/><Relationship Id="rId457" Type="http://schemas.openxmlformats.org/officeDocument/2006/relationships/customXml" Target="../ink/ink223.xml"/><Relationship Id="rId240" Type="http://schemas.openxmlformats.org/officeDocument/2006/relationships/image" Target="../media/image125.png"/><Relationship Id="rId261" Type="http://schemas.openxmlformats.org/officeDocument/2006/relationships/customXml" Target="../ink/ink125.xml"/><Relationship Id="rId478" Type="http://schemas.openxmlformats.org/officeDocument/2006/relationships/image" Target="../media/image244.png"/><Relationship Id="rId499" Type="http://schemas.openxmlformats.org/officeDocument/2006/relationships/customXml" Target="../ink/ink244.xml"/><Relationship Id="rId14" Type="http://schemas.openxmlformats.org/officeDocument/2006/relationships/image" Target="../media/image12.png"/><Relationship Id="rId35" Type="http://schemas.openxmlformats.org/officeDocument/2006/relationships/customXml" Target="../ink/ink12.xml"/><Relationship Id="rId56" Type="http://schemas.openxmlformats.org/officeDocument/2006/relationships/image" Target="../media/image33.png"/><Relationship Id="rId77" Type="http://schemas.openxmlformats.org/officeDocument/2006/relationships/customXml" Target="../ink/ink33.xml"/><Relationship Id="rId100" Type="http://schemas.openxmlformats.org/officeDocument/2006/relationships/image" Target="../media/image55.png"/><Relationship Id="rId282" Type="http://schemas.openxmlformats.org/officeDocument/2006/relationships/image" Target="../media/image146.png"/><Relationship Id="rId317" Type="http://schemas.openxmlformats.org/officeDocument/2006/relationships/customXml" Target="../ink/ink153.xml"/><Relationship Id="rId338" Type="http://schemas.openxmlformats.org/officeDocument/2006/relationships/image" Target="../media/image174.png"/><Relationship Id="rId359" Type="http://schemas.openxmlformats.org/officeDocument/2006/relationships/customXml" Target="../ink/ink174.xml"/><Relationship Id="rId8" Type="http://schemas.openxmlformats.org/officeDocument/2006/relationships/image" Target="../media/image7.emf"/><Relationship Id="rId98" Type="http://schemas.openxmlformats.org/officeDocument/2006/relationships/image" Target="../media/image54.png"/><Relationship Id="rId121" Type="http://schemas.openxmlformats.org/officeDocument/2006/relationships/customXml" Target="../ink/ink55.xml"/><Relationship Id="rId142" Type="http://schemas.openxmlformats.org/officeDocument/2006/relationships/image" Target="../media/image76.png"/><Relationship Id="rId163" Type="http://schemas.openxmlformats.org/officeDocument/2006/relationships/customXml" Target="../ink/ink76.xml"/><Relationship Id="rId184" Type="http://schemas.openxmlformats.org/officeDocument/2006/relationships/image" Target="../media/image97.png"/><Relationship Id="rId219" Type="http://schemas.openxmlformats.org/officeDocument/2006/relationships/customXml" Target="../ink/ink104.xml"/><Relationship Id="rId370" Type="http://schemas.openxmlformats.org/officeDocument/2006/relationships/image" Target="../media/image190.png"/><Relationship Id="rId391" Type="http://schemas.openxmlformats.org/officeDocument/2006/relationships/customXml" Target="../ink/ink190.xml"/><Relationship Id="rId405" Type="http://schemas.openxmlformats.org/officeDocument/2006/relationships/customXml" Target="../ink/ink197.xml"/><Relationship Id="rId426" Type="http://schemas.openxmlformats.org/officeDocument/2006/relationships/image" Target="../media/image218.png"/><Relationship Id="rId447" Type="http://schemas.openxmlformats.org/officeDocument/2006/relationships/customXml" Target="../ink/ink218.xml"/><Relationship Id="rId230" Type="http://schemas.openxmlformats.org/officeDocument/2006/relationships/image" Target="../media/image120.png"/><Relationship Id="rId251" Type="http://schemas.openxmlformats.org/officeDocument/2006/relationships/customXml" Target="../ink/ink120.xml"/><Relationship Id="rId468" Type="http://schemas.openxmlformats.org/officeDocument/2006/relationships/image" Target="../media/image239.png"/><Relationship Id="rId489" Type="http://schemas.openxmlformats.org/officeDocument/2006/relationships/customXml" Target="../ink/ink239.xml"/><Relationship Id="rId25" Type="http://schemas.openxmlformats.org/officeDocument/2006/relationships/customXml" Target="../ink/ink7.xml"/><Relationship Id="rId46" Type="http://schemas.openxmlformats.org/officeDocument/2006/relationships/image" Target="../media/image28.png"/><Relationship Id="rId67" Type="http://schemas.openxmlformats.org/officeDocument/2006/relationships/customXml" Target="../ink/ink28.xml"/><Relationship Id="rId272" Type="http://schemas.openxmlformats.org/officeDocument/2006/relationships/image" Target="../media/image141.png"/><Relationship Id="rId293" Type="http://schemas.openxmlformats.org/officeDocument/2006/relationships/customXml" Target="../ink/ink141.xml"/><Relationship Id="rId307" Type="http://schemas.openxmlformats.org/officeDocument/2006/relationships/customXml" Target="../ink/ink148.xml"/><Relationship Id="rId328" Type="http://schemas.openxmlformats.org/officeDocument/2006/relationships/image" Target="../media/image169.png"/><Relationship Id="rId349" Type="http://schemas.openxmlformats.org/officeDocument/2006/relationships/customXml" Target="../ink/ink169.xml"/><Relationship Id="rId88" Type="http://schemas.openxmlformats.org/officeDocument/2006/relationships/image" Target="../media/image49.png"/><Relationship Id="rId111" Type="http://schemas.openxmlformats.org/officeDocument/2006/relationships/customXml" Target="../ink/ink50.xml"/><Relationship Id="rId132" Type="http://schemas.openxmlformats.org/officeDocument/2006/relationships/image" Target="../media/image71.png"/><Relationship Id="rId153" Type="http://schemas.openxmlformats.org/officeDocument/2006/relationships/customXml" Target="../ink/ink71.xml"/><Relationship Id="rId174" Type="http://schemas.openxmlformats.org/officeDocument/2006/relationships/image" Target="../media/image92.png"/><Relationship Id="rId195" Type="http://schemas.openxmlformats.org/officeDocument/2006/relationships/customXml" Target="../ink/ink92.xml"/><Relationship Id="rId209" Type="http://schemas.openxmlformats.org/officeDocument/2006/relationships/customXml" Target="../ink/ink99.xml"/><Relationship Id="rId360" Type="http://schemas.openxmlformats.org/officeDocument/2006/relationships/image" Target="../media/image185.png"/><Relationship Id="rId381" Type="http://schemas.openxmlformats.org/officeDocument/2006/relationships/customXml" Target="../ink/ink185.xml"/><Relationship Id="rId416" Type="http://schemas.openxmlformats.org/officeDocument/2006/relationships/image" Target="../media/image213.png"/><Relationship Id="rId220" Type="http://schemas.openxmlformats.org/officeDocument/2006/relationships/image" Target="../media/image115.png"/><Relationship Id="rId241" Type="http://schemas.openxmlformats.org/officeDocument/2006/relationships/customXml" Target="../ink/ink115.xml"/><Relationship Id="rId437" Type="http://schemas.openxmlformats.org/officeDocument/2006/relationships/customXml" Target="../ink/ink213.xml"/><Relationship Id="rId458" Type="http://schemas.openxmlformats.org/officeDocument/2006/relationships/image" Target="../media/image234.png"/><Relationship Id="rId479" Type="http://schemas.openxmlformats.org/officeDocument/2006/relationships/customXml" Target="../ink/ink234.xml"/><Relationship Id="rId15" Type="http://schemas.openxmlformats.org/officeDocument/2006/relationships/customXml" Target="../ink/ink2.xml"/><Relationship Id="rId36" Type="http://schemas.openxmlformats.org/officeDocument/2006/relationships/image" Target="../media/image23.png"/><Relationship Id="rId57" Type="http://schemas.openxmlformats.org/officeDocument/2006/relationships/customXml" Target="../ink/ink23.xml"/><Relationship Id="rId262" Type="http://schemas.openxmlformats.org/officeDocument/2006/relationships/image" Target="../media/image136.png"/><Relationship Id="rId283" Type="http://schemas.openxmlformats.org/officeDocument/2006/relationships/customXml" Target="../ink/ink136.xml"/><Relationship Id="rId318" Type="http://schemas.openxmlformats.org/officeDocument/2006/relationships/image" Target="../media/image164.png"/><Relationship Id="rId339" Type="http://schemas.openxmlformats.org/officeDocument/2006/relationships/customXml" Target="../ink/ink164.xml"/><Relationship Id="rId490" Type="http://schemas.openxmlformats.org/officeDocument/2006/relationships/image" Target="../media/image250.png"/><Relationship Id="rId78" Type="http://schemas.openxmlformats.org/officeDocument/2006/relationships/image" Target="../media/image44.png"/><Relationship Id="rId99" Type="http://schemas.openxmlformats.org/officeDocument/2006/relationships/customXml" Target="../ink/ink44.xml"/><Relationship Id="rId101" Type="http://schemas.openxmlformats.org/officeDocument/2006/relationships/customXml" Target="../ink/ink45.xml"/><Relationship Id="rId122" Type="http://schemas.openxmlformats.org/officeDocument/2006/relationships/image" Target="../media/image66.png"/><Relationship Id="rId143" Type="http://schemas.openxmlformats.org/officeDocument/2006/relationships/customXml" Target="../ink/ink66.xml"/><Relationship Id="rId164" Type="http://schemas.openxmlformats.org/officeDocument/2006/relationships/image" Target="../media/image87.png"/><Relationship Id="rId185" Type="http://schemas.openxmlformats.org/officeDocument/2006/relationships/customXml" Target="../ink/ink87.xml"/><Relationship Id="rId350" Type="http://schemas.openxmlformats.org/officeDocument/2006/relationships/image" Target="../media/image180.png"/><Relationship Id="rId371" Type="http://schemas.openxmlformats.org/officeDocument/2006/relationships/customXml" Target="../ink/ink180.xml"/><Relationship Id="rId406" Type="http://schemas.openxmlformats.org/officeDocument/2006/relationships/image" Target="../media/image208.png"/><Relationship Id="rId9" Type="http://schemas.openxmlformats.org/officeDocument/2006/relationships/image" Target="../media/image8.jpeg"/><Relationship Id="rId210" Type="http://schemas.openxmlformats.org/officeDocument/2006/relationships/image" Target="../media/image110.png"/><Relationship Id="rId392" Type="http://schemas.openxmlformats.org/officeDocument/2006/relationships/image" Target="../media/image201.png"/><Relationship Id="rId427" Type="http://schemas.openxmlformats.org/officeDocument/2006/relationships/customXml" Target="../ink/ink208.xml"/><Relationship Id="rId448" Type="http://schemas.openxmlformats.org/officeDocument/2006/relationships/image" Target="../media/image229.png"/><Relationship Id="rId469" Type="http://schemas.openxmlformats.org/officeDocument/2006/relationships/customXml" Target="../ink/ink229.xml"/><Relationship Id="rId26" Type="http://schemas.openxmlformats.org/officeDocument/2006/relationships/image" Target="../media/image18.png"/><Relationship Id="rId231" Type="http://schemas.openxmlformats.org/officeDocument/2006/relationships/customXml" Target="../ink/ink110.xml"/><Relationship Id="rId252" Type="http://schemas.openxmlformats.org/officeDocument/2006/relationships/image" Target="../media/image131.png"/><Relationship Id="rId273" Type="http://schemas.openxmlformats.org/officeDocument/2006/relationships/customXml" Target="../ink/ink131.xml"/><Relationship Id="rId294" Type="http://schemas.openxmlformats.org/officeDocument/2006/relationships/image" Target="../media/image152.png"/><Relationship Id="rId308" Type="http://schemas.openxmlformats.org/officeDocument/2006/relationships/image" Target="../media/image159.png"/><Relationship Id="rId329" Type="http://schemas.openxmlformats.org/officeDocument/2006/relationships/customXml" Target="../ink/ink159.xml"/><Relationship Id="rId480" Type="http://schemas.openxmlformats.org/officeDocument/2006/relationships/image" Target="../media/image245.png"/><Relationship Id="rId47" Type="http://schemas.openxmlformats.org/officeDocument/2006/relationships/customXml" Target="../ink/ink18.xml"/><Relationship Id="rId68" Type="http://schemas.openxmlformats.org/officeDocument/2006/relationships/image" Target="../media/image39.png"/><Relationship Id="rId89" Type="http://schemas.openxmlformats.org/officeDocument/2006/relationships/customXml" Target="../ink/ink39.xml"/><Relationship Id="rId112" Type="http://schemas.openxmlformats.org/officeDocument/2006/relationships/image" Target="../media/image61.png"/><Relationship Id="rId133" Type="http://schemas.openxmlformats.org/officeDocument/2006/relationships/customXml" Target="../ink/ink61.xml"/><Relationship Id="rId154" Type="http://schemas.openxmlformats.org/officeDocument/2006/relationships/image" Target="../media/image82.png"/><Relationship Id="rId175" Type="http://schemas.openxmlformats.org/officeDocument/2006/relationships/customXml" Target="../ink/ink82.xml"/><Relationship Id="rId340" Type="http://schemas.openxmlformats.org/officeDocument/2006/relationships/image" Target="../media/image175.png"/><Relationship Id="rId361" Type="http://schemas.openxmlformats.org/officeDocument/2006/relationships/customXml" Target="../ink/ink175.xml"/><Relationship Id="rId196" Type="http://schemas.openxmlformats.org/officeDocument/2006/relationships/image" Target="../media/image103.png"/><Relationship Id="rId200" Type="http://schemas.openxmlformats.org/officeDocument/2006/relationships/image" Target="../media/image105.png"/><Relationship Id="rId382" Type="http://schemas.openxmlformats.org/officeDocument/2006/relationships/image" Target="../media/image196.png"/><Relationship Id="rId417" Type="http://schemas.openxmlformats.org/officeDocument/2006/relationships/customXml" Target="../ink/ink203.xml"/><Relationship Id="rId438" Type="http://schemas.openxmlformats.org/officeDocument/2006/relationships/image" Target="../media/image224.png"/><Relationship Id="rId459" Type="http://schemas.openxmlformats.org/officeDocument/2006/relationships/customXml" Target="../ink/ink224.xml"/><Relationship Id="rId16" Type="http://schemas.openxmlformats.org/officeDocument/2006/relationships/image" Target="../media/image13.png"/><Relationship Id="rId221" Type="http://schemas.openxmlformats.org/officeDocument/2006/relationships/customXml" Target="../ink/ink105.xml"/><Relationship Id="rId242" Type="http://schemas.openxmlformats.org/officeDocument/2006/relationships/image" Target="../media/image126.png"/><Relationship Id="rId263" Type="http://schemas.openxmlformats.org/officeDocument/2006/relationships/customXml" Target="../ink/ink126.xml"/><Relationship Id="rId284" Type="http://schemas.openxmlformats.org/officeDocument/2006/relationships/image" Target="../media/image147.png"/><Relationship Id="rId319" Type="http://schemas.openxmlformats.org/officeDocument/2006/relationships/customXml" Target="../ink/ink154.xml"/><Relationship Id="rId470" Type="http://schemas.openxmlformats.org/officeDocument/2006/relationships/image" Target="../media/image240.png"/><Relationship Id="rId491" Type="http://schemas.openxmlformats.org/officeDocument/2006/relationships/customXml" Target="../ink/ink240.xml"/><Relationship Id="rId37" Type="http://schemas.openxmlformats.org/officeDocument/2006/relationships/customXml" Target="../ink/ink13.xml"/><Relationship Id="rId58" Type="http://schemas.openxmlformats.org/officeDocument/2006/relationships/image" Target="../media/image34.png"/><Relationship Id="rId79" Type="http://schemas.openxmlformats.org/officeDocument/2006/relationships/customXml" Target="../ink/ink34.xml"/><Relationship Id="rId102" Type="http://schemas.openxmlformats.org/officeDocument/2006/relationships/image" Target="../media/image56.png"/><Relationship Id="rId123" Type="http://schemas.openxmlformats.org/officeDocument/2006/relationships/customXml" Target="../ink/ink56.xml"/><Relationship Id="rId144" Type="http://schemas.openxmlformats.org/officeDocument/2006/relationships/image" Target="../media/image77.png"/><Relationship Id="rId330" Type="http://schemas.openxmlformats.org/officeDocument/2006/relationships/image" Target="../media/image170.png"/><Relationship Id="rId90" Type="http://schemas.openxmlformats.org/officeDocument/2006/relationships/image" Target="../media/image50.png"/><Relationship Id="rId165" Type="http://schemas.openxmlformats.org/officeDocument/2006/relationships/customXml" Target="../ink/ink77.xml"/><Relationship Id="rId186" Type="http://schemas.openxmlformats.org/officeDocument/2006/relationships/image" Target="../media/image98.png"/><Relationship Id="rId351" Type="http://schemas.openxmlformats.org/officeDocument/2006/relationships/customXml" Target="../ink/ink170.xml"/><Relationship Id="rId372" Type="http://schemas.openxmlformats.org/officeDocument/2006/relationships/image" Target="../media/image191.png"/><Relationship Id="rId393" Type="http://schemas.openxmlformats.org/officeDocument/2006/relationships/customXml" Target="../ink/ink191.xml"/><Relationship Id="rId407" Type="http://schemas.openxmlformats.org/officeDocument/2006/relationships/customXml" Target="../ink/ink198.xml"/><Relationship Id="rId428" Type="http://schemas.openxmlformats.org/officeDocument/2006/relationships/image" Target="../media/image219.png"/><Relationship Id="rId449" Type="http://schemas.openxmlformats.org/officeDocument/2006/relationships/customXml" Target="../ink/ink219.xml"/><Relationship Id="rId211" Type="http://schemas.openxmlformats.org/officeDocument/2006/relationships/customXml" Target="../ink/ink100.xml"/><Relationship Id="rId232" Type="http://schemas.openxmlformats.org/officeDocument/2006/relationships/image" Target="../media/image121.png"/><Relationship Id="rId253" Type="http://schemas.openxmlformats.org/officeDocument/2006/relationships/customXml" Target="../ink/ink121.xml"/><Relationship Id="rId274" Type="http://schemas.openxmlformats.org/officeDocument/2006/relationships/image" Target="../media/image142.png"/><Relationship Id="rId295" Type="http://schemas.openxmlformats.org/officeDocument/2006/relationships/customXml" Target="../ink/ink142.xml"/><Relationship Id="rId309" Type="http://schemas.openxmlformats.org/officeDocument/2006/relationships/customXml" Target="../ink/ink149.xml"/><Relationship Id="rId460" Type="http://schemas.openxmlformats.org/officeDocument/2006/relationships/image" Target="../media/image235.png"/><Relationship Id="rId481" Type="http://schemas.openxmlformats.org/officeDocument/2006/relationships/customXml" Target="../ink/ink235.xml"/><Relationship Id="rId27" Type="http://schemas.openxmlformats.org/officeDocument/2006/relationships/customXml" Target="../ink/ink8.xml"/><Relationship Id="rId48" Type="http://schemas.openxmlformats.org/officeDocument/2006/relationships/image" Target="../media/image29.png"/><Relationship Id="rId69" Type="http://schemas.openxmlformats.org/officeDocument/2006/relationships/customXml" Target="../ink/ink29.xml"/><Relationship Id="rId113" Type="http://schemas.openxmlformats.org/officeDocument/2006/relationships/customXml" Target="../ink/ink51.xml"/><Relationship Id="rId134" Type="http://schemas.openxmlformats.org/officeDocument/2006/relationships/image" Target="../media/image72.png"/><Relationship Id="rId320" Type="http://schemas.openxmlformats.org/officeDocument/2006/relationships/image" Target="../media/image165.png"/><Relationship Id="rId80" Type="http://schemas.openxmlformats.org/officeDocument/2006/relationships/image" Target="../media/image45.png"/><Relationship Id="rId155" Type="http://schemas.openxmlformats.org/officeDocument/2006/relationships/customXml" Target="../ink/ink72.xml"/><Relationship Id="rId176" Type="http://schemas.openxmlformats.org/officeDocument/2006/relationships/image" Target="../media/image93.png"/><Relationship Id="rId197" Type="http://schemas.openxmlformats.org/officeDocument/2006/relationships/customXml" Target="../ink/ink93.xml"/><Relationship Id="rId341" Type="http://schemas.openxmlformats.org/officeDocument/2006/relationships/customXml" Target="../ink/ink165.xml"/><Relationship Id="rId362" Type="http://schemas.openxmlformats.org/officeDocument/2006/relationships/image" Target="../media/image186.png"/><Relationship Id="rId383" Type="http://schemas.openxmlformats.org/officeDocument/2006/relationships/customXml" Target="../ink/ink186.xml"/><Relationship Id="rId418" Type="http://schemas.openxmlformats.org/officeDocument/2006/relationships/image" Target="../media/image214.png"/><Relationship Id="rId439" Type="http://schemas.openxmlformats.org/officeDocument/2006/relationships/customXml" Target="../ink/ink214.xml"/><Relationship Id="rId201" Type="http://schemas.openxmlformats.org/officeDocument/2006/relationships/customXml" Target="../ink/ink95.xml"/><Relationship Id="rId222" Type="http://schemas.openxmlformats.org/officeDocument/2006/relationships/image" Target="../media/image116.png"/><Relationship Id="rId243" Type="http://schemas.openxmlformats.org/officeDocument/2006/relationships/customXml" Target="../ink/ink116.xml"/><Relationship Id="rId264" Type="http://schemas.openxmlformats.org/officeDocument/2006/relationships/image" Target="../media/image137.png"/><Relationship Id="rId285" Type="http://schemas.openxmlformats.org/officeDocument/2006/relationships/customXml" Target="../ink/ink137.xml"/><Relationship Id="rId450" Type="http://schemas.openxmlformats.org/officeDocument/2006/relationships/image" Target="../media/image230.png"/><Relationship Id="rId471" Type="http://schemas.openxmlformats.org/officeDocument/2006/relationships/customXml" Target="../ink/ink230.xml"/><Relationship Id="rId17" Type="http://schemas.openxmlformats.org/officeDocument/2006/relationships/customXml" Target="../ink/ink3.xml"/><Relationship Id="rId38" Type="http://schemas.openxmlformats.org/officeDocument/2006/relationships/image" Target="../media/image24.png"/><Relationship Id="rId59" Type="http://schemas.openxmlformats.org/officeDocument/2006/relationships/customXml" Target="../ink/ink24.xml"/><Relationship Id="rId103" Type="http://schemas.openxmlformats.org/officeDocument/2006/relationships/customXml" Target="../ink/ink46.xml"/><Relationship Id="rId124" Type="http://schemas.openxmlformats.org/officeDocument/2006/relationships/image" Target="../media/image67.png"/><Relationship Id="rId310" Type="http://schemas.openxmlformats.org/officeDocument/2006/relationships/image" Target="../media/image160.png"/><Relationship Id="rId492" Type="http://schemas.openxmlformats.org/officeDocument/2006/relationships/image" Target="../media/image251.png"/><Relationship Id="rId70" Type="http://schemas.openxmlformats.org/officeDocument/2006/relationships/image" Target="../media/image40.png"/><Relationship Id="rId91" Type="http://schemas.openxmlformats.org/officeDocument/2006/relationships/customXml" Target="../ink/ink40.xml"/><Relationship Id="rId145" Type="http://schemas.openxmlformats.org/officeDocument/2006/relationships/customXml" Target="../ink/ink67.xml"/><Relationship Id="rId166" Type="http://schemas.openxmlformats.org/officeDocument/2006/relationships/image" Target="../media/image88.png"/><Relationship Id="rId187" Type="http://schemas.openxmlformats.org/officeDocument/2006/relationships/customXml" Target="../ink/ink88.xml"/><Relationship Id="rId331" Type="http://schemas.openxmlformats.org/officeDocument/2006/relationships/customXml" Target="../ink/ink160.xml"/><Relationship Id="rId352" Type="http://schemas.openxmlformats.org/officeDocument/2006/relationships/image" Target="../media/image181.png"/><Relationship Id="rId373" Type="http://schemas.openxmlformats.org/officeDocument/2006/relationships/customXml" Target="../ink/ink181.xml"/><Relationship Id="rId394" Type="http://schemas.openxmlformats.org/officeDocument/2006/relationships/image" Target="../media/image202.png"/><Relationship Id="rId408" Type="http://schemas.openxmlformats.org/officeDocument/2006/relationships/image" Target="../media/image209.png"/><Relationship Id="rId429" Type="http://schemas.openxmlformats.org/officeDocument/2006/relationships/customXml" Target="../ink/ink209.xml"/><Relationship Id="rId1" Type="http://schemas.openxmlformats.org/officeDocument/2006/relationships/slideLayout" Target="../slideLayouts/slideLayout1.xml"/><Relationship Id="rId212" Type="http://schemas.openxmlformats.org/officeDocument/2006/relationships/image" Target="../media/image111.png"/><Relationship Id="rId233" Type="http://schemas.openxmlformats.org/officeDocument/2006/relationships/customXml" Target="../ink/ink111.xml"/><Relationship Id="rId254" Type="http://schemas.openxmlformats.org/officeDocument/2006/relationships/image" Target="../media/image132.png"/><Relationship Id="rId440" Type="http://schemas.openxmlformats.org/officeDocument/2006/relationships/image" Target="../media/image225.png"/><Relationship Id="rId28" Type="http://schemas.openxmlformats.org/officeDocument/2006/relationships/image" Target="../media/image19.png"/><Relationship Id="rId49" Type="http://schemas.openxmlformats.org/officeDocument/2006/relationships/customXml" Target="../ink/ink19.xml"/><Relationship Id="rId114" Type="http://schemas.openxmlformats.org/officeDocument/2006/relationships/image" Target="../media/image62.png"/><Relationship Id="rId275" Type="http://schemas.openxmlformats.org/officeDocument/2006/relationships/customXml" Target="../ink/ink132.xml"/><Relationship Id="rId296" Type="http://schemas.openxmlformats.org/officeDocument/2006/relationships/image" Target="../media/image153.png"/><Relationship Id="rId300" Type="http://schemas.openxmlformats.org/officeDocument/2006/relationships/image" Target="../media/image155.png"/><Relationship Id="rId461" Type="http://schemas.openxmlformats.org/officeDocument/2006/relationships/customXml" Target="../ink/ink225.xml"/><Relationship Id="rId482" Type="http://schemas.openxmlformats.org/officeDocument/2006/relationships/image" Target="../media/image246.png"/><Relationship Id="rId60" Type="http://schemas.openxmlformats.org/officeDocument/2006/relationships/image" Target="../media/image35.png"/><Relationship Id="rId81" Type="http://schemas.openxmlformats.org/officeDocument/2006/relationships/customXml" Target="../ink/ink35.xml"/><Relationship Id="rId135" Type="http://schemas.openxmlformats.org/officeDocument/2006/relationships/customXml" Target="../ink/ink62.xml"/><Relationship Id="rId156" Type="http://schemas.openxmlformats.org/officeDocument/2006/relationships/image" Target="../media/image83.png"/><Relationship Id="rId177" Type="http://schemas.openxmlformats.org/officeDocument/2006/relationships/customXml" Target="../ink/ink83.xml"/><Relationship Id="rId198" Type="http://schemas.openxmlformats.org/officeDocument/2006/relationships/image" Target="../media/image104.png"/><Relationship Id="rId321" Type="http://schemas.openxmlformats.org/officeDocument/2006/relationships/customXml" Target="../ink/ink155.xml"/><Relationship Id="rId342" Type="http://schemas.openxmlformats.org/officeDocument/2006/relationships/image" Target="../media/image176.png"/><Relationship Id="rId363" Type="http://schemas.openxmlformats.org/officeDocument/2006/relationships/customXml" Target="../ink/ink176.xml"/><Relationship Id="rId384" Type="http://schemas.openxmlformats.org/officeDocument/2006/relationships/image" Target="../media/image197.png"/><Relationship Id="rId419" Type="http://schemas.openxmlformats.org/officeDocument/2006/relationships/customXml" Target="../ink/ink204.xml"/><Relationship Id="rId202" Type="http://schemas.openxmlformats.org/officeDocument/2006/relationships/image" Target="../media/image106.png"/><Relationship Id="rId223" Type="http://schemas.openxmlformats.org/officeDocument/2006/relationships/customXml" Target="../ink/ink106.xml"/><Relationship Id="rId244" Type="http://schemas.openxmlformats.org/officeDocument/2006/relationships/image" Target="../media/image127.png"/><Relationship Id="rId430" Type="http://schemas.openxmlformats.org/officeDocument/2006/relationships/image" Target="../media/image220.png"/><Relationship Id="rId18" Type="http://schemas.openxmlformats.org/officeDocument/2006/relationships/image" Target="../media/image14.png"/><Relationship Id="rId39" Type="http://schemas.openxmlformats.org/officeDocument/2006/relationships/customXml" Target="../ink/ink14.xml"/><Relationship Id="rId265" Type="http://schemas.openxmlformats.org/officeDocument/2006/relationships/customXml" Target="../ink/ink127.xml"/><Relationship Id="rId286" Type="http://schemas.openxmlformats.org/officeDocument/2006/relationships/image" Target="../media/image148.png"/><Relationship Id="rId451" Type="http://schemas.openxmlformats.org/officeDocument/2006/relationships/customXml" Target="../ink/ink220.xml"/><Relationship Id="rId472" Type="http://schemas.openxmlformats.org/officeDocument/2006/relationships/image" Target="../media/image241.png"/><Relationship Id="rId493" Type="http://schemas.openxmlformats.org/officeDocument/2006/relationships/customXml" Target="../ink/ink241.xml"/><Relationship Id="rId50" Type="http://schemas.openxmlformats.org/officeDocument/2006/relationships/image" Target="../media/image30.png"/><Relationship Id="rId104" Type="http://schemas.openxmlformats.org/officeDocument/2006/relationships/image" Target="../media/image57.png"/><Relationship Id="rId125" Type="http://schemas.openxmlformats.org/officeDocument/2006/relationships/customXml" Target="../ink/ink57.xml"/><Relationship Id="rId146" Type="http://schemas.openxmlformats.org/officeDocument/2006/relationships/image" Target="../media/image78.png"/><Relationship Id="rId167" Type="http://schemas.openxmlformats.org/officeDocument/2006/relationships/customXml" Target="../ink/ink78.xml"/><Relationship Id="rId188" Type="http://schemas.openxmlformats.org/officeDocument/2006/relationships/image" Target="../media/image99.png"/><Relationship Id="rId311" Type="http://schemas.openxmlformats.org/officeDocument/2006/relationships/customXml" Target="../ink/ink150.xml"/><Relationship Id="rId332" Type="http://schemas.openxmlformats.org/officeDocument/2006/relationships/image" Target="../media/image171.png"/><Relationship Id="rId353" Type="http://schemas.openxmlformats.org/officeDocument/2006/relationships/customXml" Target="../ink/ink171.xml"/><Relationship Id="rId374" Type="http://schemas.openxmlformats.org/officeDocument/2006/relationships/image" Target="../media/image192.png"/><Relationship Id="rId395" Type="http://schemas.openxmlformats.org/officeDocument/2006/relationships/customXml" Target="../ink/ink192.xml"/><Relationship Id="rId409" Type="http://schemas.openxmlformats.org/officeDocument/2006/relationships/customXml" Target="../ink/ink199.xml"/><Relationship Id="rId71" Type="http://schemas.openxmlformats.org/officeDocument/2006/relationships/customXml" Target="../ink/ink30.xml"/><Relationship Id="rId92" Type="http://schemas.openxmlformats.org/officeDocument/2006/relationships/image" Target="../media/image51.png"/><Relationship Id="rId213" Type="http://schemas.openxmlformats.org/officeDocument/2006/relationships/customXml" Target="../ink/ink101.xml"/><Relationship Id="rId234" Type="http://schemas.openxmlformats.org/officeDocument/2006/relationships/image" Target="../media/image122.png"/><Relationship Id="rId420" Type="http://schemas.openxmlformats.org/officeDocument/2006/relationships/image" Target="../media/image215.png"/><Relationship Id="rId2" Type="http://schemas.openxmlformats.org/officeDocument/2006/relationships/image" Target="../media/image1.png"/><Relationship Id="rId29" Type="http://schemas.openxmlformats.org/officeDocument/2006/relationships/customXml" Target="../ink/ink9.xml"/><Relationship Id="rId255" Type="http://schemas.openxmlformats.org/officeDocument/2006/relationships/customXml" Target="../ink/ink122.xml"/><Relationship Id="rId276" Type="http://schemas.openxmlformats.org/officeDocument/2006/relationships/image" Target="../media/image143.png"/><Relationship Id="rId297" Type="http://schemas.openxmlformats.org/officeDocument/2006/relationships/customXml" Target="../ink/ink143.xml"/><Relationship Id="rId441" Type="http://schemas.openxmlformats.org/officeDocument/2006/relationships/customXml" Target="../ink/ink215.xml"/><Relationship Id="rId462" Type="http://schemas.openxmlformats.org/officeDocument/2006/relationships/image" Target="../media/image236.png"/><Relationship Id="rId483" Type="http://schemas.openxmlformats.org/officeDocument/2006/relationships/customXml" Target="../ink/ink236.xml"/><Relationship Id="rId40" Type="http://schemas.openxmlformats.org/officeDocument/2006/relationships/image" Target="../media/image25.png"/><Relationship Id="rId115" Type="http://schemas.openxmlformats.org/officeDocument/2006/relationships/customXml" Target="../ink/ink52.xml"/><Relationship Id="rId136" Type="http://schemas.openxmlformats.org/officeDocument/2006/relationships/image" Target="../media/image73.png"/><Relationship Id="rId157" Type="http://schemas.openxmlformats.org/officeDocument/2006/relationships/customXml" Target="../ink/ink73.xml"/><Relationship Id="rId178" Type="http://schemas.openxmlformats.org/officeDocument/2006/relationships/image" Target="../media/image94.png"/><Relationship Id="rId301" Type="http://schemas.openxmlformats.org/officeDocument/2006/relationships/customXml" Target="../ink/ink145.xml"/><Relationship Id="rId322" Type="http://schemas.openxmlformats.org/officeDocument/2006/relationships/image" Target="../media/image166.png"/><Relationship Id="rId343" Type="http://schemas.openxmlformats.org/officeDocument/2006/relationships/customXml" Target="../ink/ink166.xml"/><Relationship Id="rId364" Type="http://schemas.openxmlformats.org/officeDocument/2006/relationships/image" Target="../media/image187.png"/><Relationship Id="rId61" Type="http://schemas.openxmlformats.org/officeDocument/2006/relationships/customXml" Target="../ink/ink25.xml"/><Relationship Id="rId82" Type="http://schemas.openxmlformats.org/officeDocument/2006/relationships/image" Target="../media/image46.png"/><Relationship Id="rId199" Type="http://schemas.openxmlformats.org/officeDocument/2006/relationships/customXml" Target="../ink/ink94.xml"/><Relationship Id="rId203" Type="http://schemas.openxmlformats.org/officeDocument/2006/relationships/customXml" Target="../ink/ink96.xml"/><Relationship Id="rId385" Type="http://schemas.openxmlformats.org/officeDocument/2006/relationships/customXml" Target="../ink/ink187.xml"/><Relationship Id="rId19" Type="http://schemas.openxmlformats.org/officeDocument/2006/relationships/customXml" Target="../ink/ink4.xml"/><Relationship Id="rId224" Type="http://schemas.openxmlformats.org/officeDocument/2006/relationships/image" Target="../media/image117.png"/><Relationship Id="rId245" Type="http://schemas.openxmlformats.org/officeDocument/2006/relationships/customXml" Target="../ink/ink117.xml"/><Relationship Id="rId266" Type="http://schemas.openxmlformats.org/officeDocument/2006/relationships/image" Target="../media/image138.png"/><Relationship Id="rId287" Type="http://schemas.openxmlformats.org/officeDocument/2006/relationships/customXml" Target="../ink/ink138.xml"/><Relationship Id="rId410" Type="http://schemas.openxmlformats.org/officeDocument/2006/relationships/image" Target="../media/image210.png"/><Relationship Id="rId431" Type="http://schemas.openxmlformats.org/officeDocument/2006/relationships/customXml" Target="../ink/ink210.xml"/><Relationship Id="rId452" Type="http://schemas.openxmlformats.org/officeDocument/2006/relationships/image" Target="../media/image231.png"/><Relationship Id="rId473" Type="http://schemas.openxmlformats.org/officeDocument/2006/relationships/customXml" Target="../ink/ink231.xml"/><Relationship Id="rId494" Type="http://schemas.openxmlformats.org/officeDocument/2006/relationships/image" Target="../media/image252.png"/><Relationship Id="rId30" Type="http://schemas.openxmlformats.org/officeDocument/2006/relationships/image" Target="../media/image20.png"/><Relationship Id="rId105" Type="http://schemas.openxmlformats.org/officeDocument/2006/relationships/customXml" Target="../ink/ink47.xml"/><Relationship Id="rId126" Type="http://schemas.openxmlformats.org/officeDocument/2006/relationships/image" Target="../media/image68.png"/><Relationship Id="rId147" Type="http://schemas.openxmlformats.org/officeDocument/2006/relationships/customXml" Target="../ink/ink68.xml"/><Relationship Id="rId168" Type="http://schemas.openxmlformats.org/officeDocument/2006/relationships/image" Target="../media/image89.png"/><Relationship Id="rId312" Type="http://schemas.openxmlformats.org/officeDocument/2006/relationships/image" Target="../media/image161.png"/><Relationship Id="rId333" Type="http://schemas.openxmlformats.org/officeDocument/2006/relationships/customXml" Target="../ink/ink161.xml"/><Relationship Id="rId354" Type="http://schemas.openxmlformats.org/officeDocument/2006/relationships/image" Target="../media/image182.png"/><Relationship Id="rId51" Type="http://schemas.openxmlformats.org/officeDocument/2006/relationships/customXml" Target="../ink/ink20.xml"/><Relationship Id="rId72" Type="http://schemas.openxmlformats.org/officeDocument/2006/relationships/image" Target="../media/image41.png"/><Relationship Id="rId93" Type="http://schemas.openxmlformats.org/officeDocument/2006/relationships/customXml" Target="../ink/ink41.xml"/><Relationship Id="rId189" Type="http://schemas.openxmlformats.org/officeDocument/2006/relationships/customXml" Target="../ink/ink89.xml"/><Relationship Id="rId375" Type="http://schemas.openxmlformats.org/officeDocument/2006/relationships/customXml" Target="../ink/ink182.xml"/><Relationship Id="rId396" Type="http://schemas.openxmlformats.org/officeDocument/2006/relationships/image" Target="../media/image203.png"/><Relationship Id="rId3" Type="http://schemas.openxmlformats.org/officeDocument/2006/relationships/image" Target="../media/image2.png"/><Relationship Id="rId214" Type="http://schemas.openxmlformats.org/officeDocument/2006/relationships/image" Target="../media/image112.png"/><Relationship Id="rId235" Type="http://schemas.openxmlformats.org/officeDocument/2006/relationships/customXml" Target="../ink/ink112.xml"/><Relationship Id="rId256" Type="http://schemas.openxmlformats.org/officeDocument/2006/relationships/image" Target="../media/image133.png"/><Relationship Id="rId277" Type="http://schemas.openxmlformats.org/officeDocument/2006/relationships/customXml" Target="../ink/ink133.xml"/><Relationship Id="rId298" Type="http://schemas.openxmlformats.org/officeDocument/2006/relationships/image" Target="../media/image154.png"/><Relationship Id="rId400" Type="http://schemas.openxmlformats.org/officeDocument/2006/relationships/image" Target="../media/image205.png"/><Relationship Id="rId421" Type="http://schemas.openxmlformats.org/officeDocument/2006/relationships/customXml" Target="../ink/ink205.xml"/><Relationship Id="rId442" Type="http://schemas.openxmlformats.org/officeDocument/2006/relationships/image" Target="../media/image226.png"/><Relationship Id="rId463" Type="http://schemas.openxmlformats.org/officeDocument/2006/relationships/customXml" Target="../ink/ink226.xml"/><Relationship Id="rId484" Type="http://schemas.openxmlformats.org/officeDocument/2006/relationships/image" Target="../media/image247.png"/><Relationship Id="rId116" Type="http://schemas.openxmlformats.org/officeDocument/2006/relationships/image" Target="../media/image63.png"/><Relationship Id="rId137" Type="http://schemas.openxmlformats.org/officeDocument/2006/relationships/customXml" Target="../ink/ink63.xml"/><Relationship Id="rId158" Type="http://schemas.openxmlformats.org/officeDocument/2006/relationships/image" Target="../media/image84.png"/><Relationship Id="rId302" Type="http://schemas.openxmlformats.org/officeDocument/2006/relationships/image" Target="../media/image156.png"/><Relationship Id="rId323" Type="http://schemas.openxmlformats.org/officeDocument/2006/relationships/customXml" Target="../ink/ink156.xml"/><Relationship Id="rId344" Type="http://schemas.openxmlformats.org/officeDocument/2006/relationships/image" Target="../media/image177.png"/><Relationship Id="rId20" Type="http://schemas.openxmlformats.org/officeDocument/2006/relationships/image" Target="../media/image15.png"/><Relationship Id="rId41" Type="http://schemas.openxmlformats.org/officeDocument/2006/relationships/customXml" Target="../ink/ink15.xml"/><Relationship Id="rId62" Type="http://schemas.openxmlformats.org/officeDocument/2006/relationships/image" Target="../media/image36.png"/><Relationship Id="rId83" Type="http://schemas.openxmlformats.org/officeDocument/2006/relationships/customXml" Target="../ink/ink36.xml"/><Relationship Id="rId179" Type="http://schemas.openxmlformats.org/officeDocument/2006/relationships/customXml" Target="../ink/ink84.xml"/><Relationship Id="rId365" Type="http://schemas.openxmlformats.org/officeDocument/2006/relationships/customXml" Target="../ink/ink177.xml"/><Relationship Id="rId386" Type="http://schemas.openxmlformats.org/officeDocument/2006/relationships/image" Target="../media/image198.png"/><Relationship Id="rId190" Type="http://schemas.openxmlformats.org/officeDocument/2006/relationships/image" Target="../media/image100.png"/><Relationship Id="rId204" Type="http://schemas.openxmlformats.org/officeDocument/2006/relationships/image" Target="../media/image107.png"/><Relationship Id="rId225" Type="http://schemas.openxmlformats.org/officeDocument/2006/relationships/customXml" Target="../ink/ink107.xml"/><Relationship Id="rId246" Type="http://schemas.openxmlformats.org/officeDocument/2006/relationships/image" Target="../media/image128.png"/><Relationship Id="rId267" Type="http://schemas.openxmlformats.org/officeDocument/2006/relationships/customXml" Target="../ink/ink128.xml"/><Relationship Id="rId288" Type="http://schemas.openxmlformats.org/officeDocument/2006/relationships/image" Target="../media/image149.png"/><Relationship Id="rId411" Type="http://schemas.openxmlformats.org/officeDocument/2006/relationships/customXml" Target="../ink/ink200.xml"/><Relationship Id="rId432" Type="http://schemas.openxmlformats.org/officeDocument/2006/relationships/image" Target="../media/image221.png"/><Relationship Id="rId453" Type="http://schemas.openxmlformats.org/officeDocument/2006/relationships/customXml" Target="../ink/ink221.xml"/><Relationship Id="rId474" Type="http://schemas.openxmlformats.org/officeDocument/2006/relationships/image" Target="../media/image242.png"/><Relationship Id="rId106" Type="http://schemas.openxmlformats.org/officeDocument/2006/relationships/image" Target="../media/image58.png"/><Relationship Id="rId127" Type="http://schemas.openxmlformats.org/officeDocument/2006/relationships/customXml" Target="../ink/ink58.xml"/><Relationship Id="rId313" Type="http://schemas.openxmlformats.org/officeDocument/2006/relationships/customXml" Target="../ink/ink151.xml"/><Relationship Id="rId495" Type="http://schemas.openxmlformats.org/officeDocument/2006/relationships/customXml" Target="../ink/ink242.xml"/><Relationship Id="rId10" Type="http://schemas.openxmlformats.org/officeDocument/2006/relationships/image" Target="../media/image9.png"/><Relationship Id="rId31" Type="http://schemas.openxmlformats.org/officeDocument/2006/relationships/customXml" Target="../ink/ink10.xml"/><Relationship Id="rId52" Type="http://schemas.openxmlformats.org/officeDocument/2006/relationships/image" Target="../media/image31.png"/><Relationship Id="rId73" Type="http://schemas.openxmlformats.org/officeDocument/2006/relationships/customXml" Target="../ink/ink31.xml"/><Relationship Id="rId94" Type="http://schemas.openxmlformats.org/officeDocument/2006/relationships/image" Target="../media/image52.png"/><Relationship Id="rId148" Type="http://schemas.openxmlformats.org/officeDocument/2006/relationships/image" Target="../media/image79.png"/><Relationship Id="rId169" Type="http://schemas.openxmlformats.org/officeDocument/2006/relationships/customXml" Target="../ink/ink79.xml"/><Relationship Id="rId334" Type="http://schemas.openxmlformats.org/officeDocument/2006/relationships/image" Target="../media/image172.png"/><Relationship Id="rId355" Type="http://schemas.openxmlformats.org/officeDocument/2006/relationships/customXml" Target="../ink/ink172.xml"/><Relationship Id="rId376" Type="http://schemas.openxmlformats.org/officeDocument/2006/relationships/image" Target="../media/image193.png"/><Relationship Id="rId397" Type="http://schemas.openxmlformats.org/officeDocument/2006/relationships/customXml" Target="../ink/ink193.xml"/><Relationship Id="rId4" Type="http://schemas.openxmlformats.org/officeDocument/2006/relationships/image" Target="../media/image3.jpeg"/><Relationship Id="rId180" Type="http://schemas.openxmlformats.org/officeDocument/2006/relationships/image" Target="../media/image95.png"/><Relationship Id="rId215" Type="http://schemas.openxmlformats.org/officeDocument/2006/relationships/customXml" Target="../ink/ink102.xml"/><Relationship Id="rId236" Type="http://schemas.openxmlformats.org/officeDocument/2006/relationships/image" Target="../media/image123.png"/><Relationship Id="rId257" Type="http://schemas.openxmlformats.org/officeDocument/2006/relationships/customXml" Target="../ink/ink123.xml"/><Relationship Id="rId278" Type="http://schemas.openxmlformats.org/officeDocument/2006/relationships/image" Target="../media/image144.png"/><Relationship Id="rId401" Type="http://schemas.openxmlformats.org/officeDocument/2006/relationships/customXml" Target="../ink/ink195.xml"/><Relationship Id="rId422" Type="http://schemas.openxmlformats.org/officeDocument/2006/relationships/image" Target="../media/image216.png"/><Relationship Id="rId443" Type="http://schemas.openxmlformats.org/officeDocument/2006/relationships/customXml" Target="../ink/ink216.xml"/><Relationship Id="rId464" Type="http://schemas.openxmlformats.org/officeDocument/2006/relationships/image" Target="../media/image237.png"/><Relationship Id="rId303" Type="http://schemas.openxmlformats.org/officeDocument/2006/relationships/customXml" Target="../ink/ink146.xml"/><Relationship Id="rId485" Type="http://schemas.openxmlformats.org/officeDocument/2006/relationships/customXml" Target="../ink/ink237.xml"/><Relationship Id="rId42" Type="http://schemas.openxmlformats.org/officeDocument/2006/relationships/image" Target="../media/image26.png"/><Relationship Id="rId84" Type="http://schemas.openxmlformats.org/officeDocument/2006/relationships/image" Target="../media/image47.png"/><Relationship Id="rId138" Type="http://schemas.openxmlformats.org/officeDocument/2006/relationships/image" Target="../media/image74.png"/><Relationship Id="rId345" Type="http://schemas.openxmlformats.org/officeDocument/2006/relationships/customXml" Target="../ink/ink167.xml"/><Relationship Id="rId387" Type="http://schemas.openxmlformats.org/officeDocument/2006/relationships/customXml" Target="../ink/ink188.xml"/><Relationship Id="rId191" Type="http://schemas.openxmlformats.org/officeDocument/2006/relationships/customXml" Target="../ink/ink90.xml"/><Relationship Id="rId205" Type="http://schemas.openxmlformats.org/officeDocument/2006/relationships/customXml" Target="../ink/ink97.xml"/><Relationship Id="rId247" Type="http://schemas.openxmlformats.org/officeDocument/2006/relationships/customXml" Target="../ink/ink118.xml"/><Relationship Id="rId412" Type="http://schemas.openxmlformats.org/officeDocument/2006/relationships/image" Target="../media/image211.png"/><Relationship Id="rId107" Type="http://schemas.openxmlformats.org/officeDocument/2006/relationships/customXml" Target="../ink/ink48.xml"/><Relationship Id="rId289" Type="http://schemas.openxmlformats.org/officeDocument/2006/relationships/customXml" Target="../ink/ink139.xml"/><Relationship Id="rId454" Type="http://schemas.openxmlformats.org/officeDocument/2006/relationships/image" Target="../media/image232.png"/><Relationship Id="rId496" Type="http://schemas.openxmlformats.org/officeDocument/2006/relationships/image" Target="../media/image253.png"/><Relationship Id="rId11" Type="http://schemas.openxmlformats.org/officeDocument/2006/relationships/image" Target="../media/image10.jpeg"/><Relationship Id="rId53" Type="http://schemas.openxmlformats.org/officeDocument/2006/relationships/customXml" Target="../ink/ink21.xml"/><Relationship Id="rId149" Type="http://schemas.openxmlformats.org/officeDocument/2006/relationships/customXml" Target="../ink/ink69.xml"/><Relationship Id="rId314" Type="http://schemas.openxmlformats.org/officeDocument/2006/relationships/image" Target="../media/image162.png"/><Relationship Id="rId356" Type="http://schemas.openxmlformats.org/officeDocument/2006/relationships/image" Target="../media/image183.png"/><Relationship Id="rId398" Type="http://schemas.openxmlformats.org/officeDocument/2006/relationships/image" Target="../media/image204.png"/><Relationship Id="rId95" Type="http://schemas.openxmlformats.org/officeDocument/2006/relationships/customXml" Target="../ink/ink42.xml"/><Relationship Id="rId160" Type="http://schemas.openxmlformats.org/officeDocument/2006/relationships/image" Target="../media/image85.png"/><Relationship Id="rId216" Type="http://schemas.openxmlformats.org/officeDocument/2006/relationships/image" Target="../media/image113.png"/><Relationship Id="rId423" Type="http://schemas.openxmlformats.org/officeDocument/2006/relationships/customXml" Target="../ink/ink206.xml"/><Relationship Id="rId258" Type="http://schemas.openxmlformats.org/officeDocument/2006/relationships/image" Target="../media/image134.png"/><Relationship Id="rId465" Type="http://schemas.openxmlformats.org/officeDocument/2006/relationships/customXml" Target="../ink/ink227.xml"/><Relationship Id="rId22" Type="http://schemas.openxmlformats.org/officeDocument/2006/relationships/image" Target="../media/image16.png"/><Relationship Id="rId64" Type="http://schemas.openxmlformats.org/officeDocument/2006/relationships/image" Target="../media/image37.png"/><Relationship Id="rId118" Type="http://schemas.openxmlformats.org/officeDocument/2006/relationships/image" Target="../media/image64.png"/><Relationship Id="rId325" Type="http://schemas.openxmlformats.org/officeDocument/2006/relationships/customXml" Target="../ink/ink157.xml"/><Relationship Id="rId367" Type="http://schemas.openxmlformats.org/officeDocument/2006/relationships/customXml" Target="../ink/ink178.xml"/><Relationship Id="rId171" Type="http://schemas.openxmlformats.org/officeDocument/2006/relationships/customXml" Target="../ink/ink80.xml"/><Relationship Id="rId227" Type="http://schemas.openxmlformats.org/officeDocument/2006/relationships/customXml" Target="../ink/ink108.xml"/><Relationship Id="rId269" Type="http://schemas.openxmlformats.org/officeDocument/2006/relationships/customXml" Target="../ink/ink129.xml"/><Relationship Id="rId434" Type="http://schemas.openxmlformats.org/officeDocument/2006/relationships/image" Target="../media/image222.png"/><Relationship Id="rId476" Type="http://schemas.openxmlformats.org/officeDocument/2006/relationships/image" Target="../media/image243.png"/><Relationship Id="rId33" Type="http://schemas.openxmlformats.org/officeDocument/2006/relationships/customXml" Target="../ink/ink11.xml"/><Relationship Id="rId129" Type="http://schemas.openxmlformats.org/officeDocument/2006/relationships/customXml" Target="../ink/ink59.xml"/><Relationship Id="rId280" Type="http://schemas.openxmlformats.org/officeDocument/2006/relationships/image" Target="../media/image145.png"/><Relationship Id="rId336" Type="http://schemas.openxmlformats.org/officeDocument/2006/relationships/image" Target="../media/image173.png"/><Relationship Id="rId75" Type="http://schemas.openxmlformats.org/officeDocument/2006/relationships/customXml" Target="../ink/ink32.xml"/><Relationship Id="rId140" Type="http://schemas.openxmlformats.org/officeDocument/2006/relationships/image" Target="../media/image75.png"/><Relationship Id="rId182" Type="http://schemas.openxmlformats.org/officeDocument/2006/relationships/image" Target="../media/image96.png"/><Relationship Id="rId378" Type="http://schemas.openxmlformats.org/officeDocument/2006/relationships/image" Target="../media/image194.png"/><Relationship Id="rId403" Type="http://schemas.openxmlformats.org/officeDocument/2006/relationships/customXml" Target="../ink/ink196.xml"/><Relationship Id="rId6" Type="http://schemas.openxmlformats.org/officeDocument/2006/relationships/image" Target="../media/image5.jpeg"/><Relationship Id="rId238" Type="http://schemas.openxmlformats.org/officeDocument/2006/relationships/image" Target="../media/image124.png"/><Relationship Id="rId445" Type="http://schemas.openxmlformats.org/officeDocument/2006/relationships/customXml" Target="../ink/ink217.xml"/><Relationship Id="rId487" Type="http://schemas.openxmlformats.org/officeDocument/2006/relationships/customXml" Target="../ink/ink238.xml"/><Relationship Id="rId291" Type="http://schemas.openxmlformats.org/officeDocument/2006/relationships/customXml" Target="../ink/ink140.xml"/><Relationship Id="rId305" Type="http://schemas.openxmlformats.org/officeDocument/2006/relationships/customXml" Target="../ink/ink147.xml"/><Relationship Id="rId347" Type="http://schemas.openxmlformats.org/officeDocument/2006/relationships/customXml" Target="../ink/ink168.xml"/><Relationship Id="rId44" Type="http://schemas.openxmlformats.org/officeDocument/2006/relationships/image" Target="../media/image27.png"/><Relationship Id="rId86" Type="http://schemas.openxmlformats.org/officeDocument/2006/relationships/image" Target="../media/image48.png"/><Relationship Id="rId151" Type="http://schemas.openxmlformats.org/officeDocument/2006/relationships/customXml" Target="../ink/ink70.xml"/><Relationship Id="rId389" Type="http://schemas.openxmlformats.org/officeDocument/2006/relationships/customXml" Target="../ink/ink189.xml"/><Relationship Id="rId193" Type="http://schemas.openxmlformats.org/officeDocument/2006/relationships/customXml" Target="../ink/ink91.xml"/><Relationship Id="rId207" Type="http://schemas.openxmlformats.org/officeDocument/2006/relationships/customXml" Target="../ink/ink98.xml"/><Relationship Id="rId249" Type="http://schemas.openxmlformats.org/officeDocument/2006/relationships/customXml" Target="../ink/ink119.xml"/><Relationship Id="rId414" Type="http://schemas.openxmlformats.org/officeDocument/2006/relationships/image" Target="../media/image212.png"/><Relationship Id="rId456" Type="http://schemas.openxmlformats.org/officeDocument/2006/relationships/image" Target="../media/image233.png"/><Relationship Id="rId498" Type="http://schemas.openxmlformats.org/officeDocument/2006/relationships/image" Target="../media/image254.png"/><Relationship Id="rId13" Type="http://schemas.openxmlformats.org/officeDocument/2006/relationships/customXml" Target="../ink/ink1.xml"/><Relationship Id="rId109" Type="http://schemas.openxmlformats.org/officeDocument/2006/relationships/customXml" Target="../ink/ink49.xml"/><Relationship Id="rId260" Type="http://schemas.openxmlformats.org/officeDocument/2006/relationships/image" Target="../media/image135.png"/><Relationship Id="rId316" Type="http://schemas.openxmlformats.org/officeDocument/2006/relationships/image" Target="../media/image163.png"/><Relationship Id="rId55" Type="http://schemas.openxmlformats.org/officeDocument/2006/relationships/customXml" Target="../ink/ink22.xml"/><Relationship Id="rId97" Type="http://schemas.openxmlformats.org/officeDocument/2006/relationships/customXml" Target="../ink/ink43.xml"/><Relationship Id="rId120" Type="http://schemas.openxmlformats.org/officeDocument/2006/relationships/image" Target="../media/image65.png"/><Relationship Id="rId358" Type="http://schemas.openxmlformats.org/officeDocument/2006/relationships/image" Target="../media/image184.png"/><Relationship Id="rId162" Type="http://schemas.openxmlformats.org/officeDocument/2006/relationships/image" Target="../media/image86.png"/><Relationship Id="rId218" Type="http://schemas.openxmlformats.org/officeDocument/2006/relationships/image" Target="../media/image114.png"/><Relationship Id="rId425" Type="http://schemas.openxmlformats.org/officeDocument/2006/relationships/customXml" Target="../ink/ink207.xml"/><Relationship Id="rId467" Type="http://schemas.openxmlformats.org/officeDocument/2006/relationships/customXml" Target="../ink/ink228.xml"/><Relationship Id="rId271" Type="http://schemas.openxmlformats.org/officeDocument/2006/relationships/customXml" Target="../ink/ink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1121635"/>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600" b="1" dirty="0">
                <a:solidFill>
                  <a:schemeClr val="bg1"/>
                </a:solidFill>
              </a:rPr>
              <a:t>NOVEL LIGAND DESIGN, SYNTHESIS, AND CHARACTERIZATION FOR BIOLOGICAL IRON REMOVAL</a:t>
            </a:r>
            <a:r>
              <a:rPr lang="en-US" sz="5600" dirty="0">
                <a:solidFill>
                  <a:schemeClr val="bg1"/>
                </a:solidFill>
              </a:rPr>
              <a:t> </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Shane Stukenborg</a:t>
            </a:r>
            <a:r>
              <a:rPr lang="en-US" sz="5600" dirty="0">
                <a:solidFill>
                  <a:schemeClr val="bg1"/>
                </a:solidFill>
                <a:latin typeface="Cambria" panose="02040503050406030204" pitchFamily="18" charset="0"/>
                <a:cs typeface="Arial" panose="020B0604020202020204" pitchFamily="34" charset="0"/>
              </a:rPr>
              <a:t>, Tristan </a:t>
            </a:r>
            <a:r>
              <a:rPr lang="en-US" sz="5600" dirty="0" err="1">
                <a:solidFill>
                  <a:schemeClr val="bg1"/>
                </a:solidFill>
                <a:latin typeface="Cambria" panose="02040503050406030204" pitchFamily="18" charset="0"/>
                <a:cs typeface="Arial" panose="020B0604020202020204" pitchFamily="34" charset="0"/>
              </a:rPr>
              <a:t>O’Harte</a:t>
            </a:r>
            <a:r>
              <a:rPr lang="en-US" sz="5600" dirty="0">
                <a:solidFill>
                  <a:schemeClr val="bg1"/>
                </a:solidFill>
                <a:latin typeface="Cambria" panose="02040503050406030204" pitchFamily="18" charset="0"/>
                <a:cs typeface="Arial" panose="020B0604020202020204" pitchFamily="34" charset="0"/>
              </a:rPr>
              <a:t>, Roy P. </a:t>
            </a:r>
            <a:r>
              <a:rPr lang="en-US" sz="5600" dirty="0" err="1">
                <a:solidFill>
                  <a:schemeClr val="bg1"/>
                </a:solidFill>
                <a:latin typeface="Cambria" panose="02040503050406030204" pitchFamily="18" charset="0"/>
                <a:cs typeface="Arial" panose="020B0604020202020204" pitchFamily="34" charset="0"/>
              </a:rPr>
              <a:t>Planalp</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Department of Chemistry,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699177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800" dirty="0"/>
              <a:t>Iron is a well-known necessity in sustained human biology and health. Despite its requirement in cellular homeostasis, an overabundance of iron is associated with various health defects, such as Alzheimer's, and certain cancers. With these conditions in mind and to better understand the biochemistry of such diseases, a chelator resembling a claw was favored for its properties. The molecule TAME-</a:t>
            </a:r>
            <a:r>
              <a:rPr lang="en-US" sz="3800" dirty="0" err="1"/>
              <a:t>pyr</a:t>
            </a:r>
            <a:r>
              <a:rPr lang="en-US" sz="3800" dirty="0"/>
              <a:t>  ([N,N',N''-tris(2-pyridylmethyl)-1,1,1-tris(aminomethyl)ethane]) was assessed for iron chelation and synthesized with appropriate characterization.</a:t>
            </a:r>
            <a:endParaRPr lang="en-US" sz="3800" dirty="0">
              <a:latin typeface="Cambria" panose="02040503050406030204" pitchFamily="18" charset="0"/>
            </a:endParaRPr>
          </a:p>
        </p:txBody>
      </p:sp>
      <p:sp>
        <p:nvSpPr>
          <p:cNvPr id="7" name="Subtitle 2"/>
          <p:cNvSpPr txBox="1">
            <a:spLocks/>
          </p:cNvSpPr>
          <p:nvPr/>
        </p:nvSpPr>
        <p:spPr>
          <a:xfrm>
            <a:off x="369597" y="13777877"/>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Methodology</a:t>
            </a:r>
          </a:p>
        </p:txBody>
      </p:sp>
      <p:sp>
        <p:nvSpPr>
          <p:cNvPr id="8" name="Subtitle 2"/>
          <p:cNvSpPr txBox="1">
            <a:spLocks/>
          </p:cNvSpPr>
          <p:nvPr/>
        </p:nvSpPr>
        <p:spPr>
          <a:xfrm>
            <a:off x="369597" y="23688043"/>
            <a:ext cx="10914743" cy="843283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9" name="Subtitle 2"/>
          <p:cNvSpPr txBox="1">
            <a:spLocks/>
          </p:cNvSpPr>
          <p:nvPr/>
        </p:nvSpPr>
        <p:spPr>
          <a:xfrm>
            <a:off x="12314092" y="4937912"/>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Schemes and Diagrams</a:t>
            </a:r>
          </a:p>
        </p:txBody>
      </p:sp>
      <p:sp>
        <p:nvSpPr>
          <p:cNvPr id="12" name="Subtitle 2"/>
          <p:cNvSpPr txBox="1">
            <a:spLocks/>
          </p:cNvSpPr>
          <p:nvPr/>
        </p:nvSpPr>
        <p:spPr>
          <a:xfrm>
            <a:off x="32394582" y="15028142"/>
            <a:ext cx="10914743" cy="7044521"/>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Font typeface="Arial" panose="020B0604020202020204" pitchFamily="34" charset="0"/>
              <a:buChar char="•"/>
            </a:pPr>
            <a:r>
              <a:rPr lang="en-US" sz="4000" dirty="0">
                <a:latin typeface="Cambria" panose="02040503050406030204" pitchFamily="18" charset="0"/>
              </a:rPr>
              <a:t>Successful preparation of TAME precursors and improvement of purification practices. </a:t>
            </a:r>
          </a:p>
          <a:p>
            <a:pPr marL="571500" indent="-571500" algn="l">
              <a:spcBef>
                <a:spcPts val="0"/>
              </a:spcBef>
              <a:buFont typeface="Arial" panose="020B0604020202020204" pitchFamily="34" charset="0"/>
              <a:buChar char="•"/>
            </a:pPr>
            <a:endParaRPr lang="en-US" sz="4000" dirty="0">
              <a:latin typeface="Cambria" panose="02040503050406030204" pitchFamily="18" charset="0"/>
            </a:endParaRPr>
          </a:p>
          <a:p>
            <a:pPr marL="571500" indent="-571500" algn="l">
              <a:spcBef>
                <a:spcPts val="0"/>
              </a:spcBef>
              <a:buFont typeface="Arial" panose="020B0604020202020204" pitchFamily="34" charset="0"/>
              <a:buChar char="•"/>
            </a:pPr>
            <a:r>
              <a:rPr lang="en-US" sz="4000" dirty="0">
                <a:latin typeface="Cambria" panose="02040503050406030204" pitchFamily="18" charset="0"/>
              </a:rPr>
              <a:t>Computational work completed to gauge the capabilities of ligands for metal bonding</a:t>
            </a:r>
          </a:p>
          <a:p>
            <a:pPr algn="l">
              <a:spcBef>
                <a:spcPts val="0"/>
              </a:spcBef>
            </a:pPr>
            <a:endParaRPr lang="en-US" sz="4000" dirty="0">
              <a:latin typeface="Cambria" panose="02040503050406030204" pitchFamily="18" charset="0"/>
            </a:endParaRPr>
          </a:p>
          <a:p>
            <a:pPr marL="571500" indent="-571500" algn="l">
              <a:spcBef>
                <a:spcPts val="0"/>
              </a:spcBef>
              <a:buFont typeface="Arial" panose="020B0604020202020204" pitchFamily="34" charset="0"/>
              <a:buChar char="•"/>
            </a:pPr>
            <a:r>
              <a:rPr lang="en-US" sz="4000" dirty="0">
                <a:latin typeface="Cambria" panose="02040503050406030204" pitchFamily="18" charset="0"/>
              </a:rPr>
              <a:t>Steps have been taken towards chelation/complex formation with Zn and Fe</a:t>
            </a:r>
          </a:p>
          <a:p>
            <a:pPr marL="571500" indent="-571500" algn="l">
              <a:spcBef>
                <a:spcPts val="0"/>
              </a:spcBef>
              <a:buFont typeface="Arial" panose="020B0604020202020204" pitchFamily="34" charset="0"/>
              <a:buChar char="•"/>
            </a:pPr>
            <a:endParaRPr lang="en-US" sz="4000" dirty="0">
              <a:latin typeface="Cambria" panose="02040503050406030204" pitchFamily="18" charset="0"/>
            </a:endParaRPr>
          </a:p>
          <a:p>
            <a:pPr marL="571500" indent="-571500" algn="l">
              <a:spcBef>
                <a:spcPts val="0"/>
              </a:spcBef>
              <a:buFont typeface="Arial" panose="020B0604020202020204" pitchFamily="34" charset="0"/>
              <a:buChar char="•"/>
            </a:pPr>
            <a:r>
              <a:rPr lang="en-US" sz="4000" dirty="0">
                <a:latin typeface="Cambria" panose="02040503050406030204" pitchFamily="18" charset="0"/>
              </a:rPr>
              <a:t>We are pursuing the preparation of TAME-</a:t>
            </a:r>
            <a:r>
              <a:rPr lang="en-US" sz="4000" dirty="0" err="1">
                <a:latin typeface="Cambria" panose="02040503050406030204" pitchFamily="18" charset="0"/>
              </a:rPr>
              <a:t>pyr</a:t>
            </a:r>
            <a:r>
              <a:rPr lang="en-US" sz="4000" dirty="0">
                <a:latin typeface="Cambria" panose="02040503050406030204" pitchFamily="18" charset="0"/>
              </a:rPr>
              <a:t> via new and old synthetic methods</a:t>
            </a:r>
          </a:p>
          <a:p>
            <a:pPr algn="l">
              <a:spcBef>
                <a:spcPts val="0"/>
              </a:spcBef>
            </a:pPr>
            <a:endParaRPr lang="en-US" sz="4000" dirty="0">
              <a:latin typeface="Cambria" panose="02040503050406030204" pitchFamily="18" charset="0"/>
            </a:endParaRPr>
          </a:p>
          <a:p>
            <a:pPr marL="571500" indent="-571500" algn="l">
              <a:spcBef>
                <a:spcPts val="0"/>
              </a:spcBef>
              <a:buFont typeface="Arial" panose="020B0604020202020204" pitchFamily="34" charset="0"/>
              <a:buChar char="•"/>
            </a:pPr>
            <a:r>
              <a:rPr lang="en-US" sz="4000" dirty="0">
                <a:latin typeface="Cambria" panose="02040503050406030204" pitchFamily="18" charset="0"/>
              </a:rPr>
              <a:t>We plan to attach chelator to a peptide for medicinal use</a:t>
            </a: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5800" dirty="0">
              <a:solidFill>
                <a:schemeClr val="bg1"/>
              </a:solidFill>
              <a:latin typeface="Cambria" panose="02040503050406030204" pitchFamily="18" charset="0"/>
            </a:endParaRPr>
          </a:p>
        </p:txBody>
      </p:sp>
      <p:sp>
        <p:nvSpPr>
          <p:cNvPr id="17" name="Subtitle 2"/>
          <p:cNvSpPr txBox="1">
            <a:spLocks/>
          </p:cNvSpPr>
          <p:nvPr/>
        </p:nvSpPr>
        <p:spPr>
          <a:xfrm>
            <a:off x="32492932" y="13650545"/>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Results &amp; Future Work</a:t>
            </a:r>
          </a:p>
        </p:txBody>
      </p:sp>
      <p:sp>
        <p:nvSpPr>
          <p:cNvPr id="18" name="Subtitle 2"/>
          <p:cNvSpPr txBox="1">
            <a:spLocks/>
          </p:cNvSpPr>
          <p:nvPr/>
        </p:nvSpPr>
        <p:spPr>
          <a:xfrm>
            <a:off x="32591449" y="22553038"/>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Acknowledgements</a:t>
            </a: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sTAMD Simulations</a:t>
            </a:r>
          </a:p>
        </p:txBody>
      </p:sp>
      <p:sp>
        <p:nvSpPr>
          <p:cNvPr id="33" name="Subtitle 2"/>
          <p:cNvSpPr txBox="1">
            <a:spLocks/>
          </p:cNvSpPr>
          <p:nvPr/>
        </p:nvSpPr>
        <p:spPr>
          <a:xfrm>
            <a:off x="12314092" y="23688042"/>
            <a:ext cx="19641782"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cxnSp>
        <p:nvCxnSpPr>
          <p:cNvPr id="75" name="Straight Connector 74"/>
          <p:cNvCxnSpPr/>
          <p:nvPr/>
        </p:nvCxnSpPr>
        <p:spPr>
          <a:xfrm>
            <a:off x="21946330" y="24594277"/>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333504" y="22583890"/>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Spectral Analysis</a:t>
            </a: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552335" y="27902410"/>
            <a:ext cx="10914743" cy="41891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fontAlgn="base">
              <a:buAutoNum type="arabicPeriod"/>
            </a:pPr>
            <a:r>
              <a:rPr lang="en-US" sz="2000" dirty="0"/>
              <a:t>Qin, C.-J.; James, L.; Chartres, J. D.; Alcock, L. J.; Davis, K. J.; Willis, A. C.; </a:t>
            </a:r>
            <a:r>
              <a:rPr lang="en-US" sz="2000" dirty="0" err="1"/>
              <a:t>Sargeson</a:t>
            </a:r>
            <a:r>
              <a:rPr lang="en-US" sz="2000" dirty="0"/>
              <a:t>, A. M.; Bernhardt, P. V.; Ralph, S. F., An Unusually Flexible Expanded </a:t>
            </a:r>
            <a:r>
              <a:rPr lang="en-US" sz="2000" dirty="0" err="1"/>
              <a:t>Hexaamine</a:t>
            </a:r>
            <a:r>
              <a:rPr lang="en-US" sz="2000" dirty="0"/>
              <a:t> Cage and Its </a:t>
            </a:r>
            <a:r>
              <a:rPr lang="en-US" sz="2000" dirty="0" err="1"/>
              <a:t>CuII</a:t>
            </a:r>
            <a:r>
              <a:rPr lang="en-US" sz="2000" dirty="0"/>
              <a:t> Complexes: Variable Coordination Modes and Incomplete Encapsulation. </a:t>
            </a:r>
            <a:r>
              <a:rPr lang="en-US" sz="2000" i="1" dirty="0"/>
              <a:t>Inorganic Chemistry</a:t>
            </a:r>
            <a:r>
              <a:rPr lang="en-US" sz="2000" dirty="0"/>
              <a:t> </a:t>
            </a:r>
            <a:r>
              <a:rPr lang="en-US" sz="2000" b="1" dirty="0"/>
              <a:t>2011</a:t>
            </a:r>
            <a:r>
              <a:rPr lang="en-US" sz="2000" dirty="0"/>
              <a:t> </a:t>
            </a:r>
            <a:r>
              <a:rPr lang="en-US" sz="2000" i="1" dirty="0"/>
              <a:t>50</a:t>
            </a:r>
            <a:r>
              <a:rPr lang="en-US" sz="2000" dirty="0"/>
              <a:t> (18), 9131-9140. </a:t>
            </a:r>
          </a:p>
          <a:p>
            <a:pPr marL="342900" indent="-342900" algn="l" fontAlgn="base">
              <a:buAutoNum type="arabicPeriod"/>
            </a:pPr>
            <a:r>
              <a:rPr lang="en-US" sz="2000" dirty="0"/>
              <a:t>Whittington, M.D., C. (n.d.). Ironic Health Is Too Much Iron Making You Ill? Hemochromatosis The Most Common Inherited Disorder In The World (1st ed., pp. 1–111) [Review of Ironic Health Is Too Much Iron Making You Ill? Hemochromatosis The Most Common Inherited Disorder In The World]. </a:t>
            </a:r>
            <a:r>
              <a:rPr lang="en-US" sz="2000" dirty="0" err="1"/>
              <a:t>Cinori</a:t>
            </a:r>
            <a:r>
              <a:rPr lang="en-US" sz="2000" dirty="0"/>
              <a:t> Publishing. (Original work published 2001)  </a:t>
            </a:r>
          </a:p>
          <a:p>
            <a:pPr marL="342900" indent="-342900" algn="l" fontAlgn="base">
              <a:buAutoNum type="arabicPeriod"/>
            </a:pPr>
            <a:r>
              <a:rPr lang="en-US" sz="2000" dirty="0">
                <a:latin typeface="Calibri" panose="020F0502020204030204" pitchFamily="34" charset="0"/>
                <a:cs typeface="Calibri" panose="020F0502020204030204" pitchFamily="34" charset="0"/>
              </a:rPr>
              <a:t>Xu, J.; Jia, Z.; Knutson, M. D.; </a:t>
            </a:r>
            <a:r>
              <a:rPr lang="en-US" sz="2000" dirty="0" err="1">
                <a:latin typeface="Calibri" panose="020F0502020204030204" pitchFamily="34" charset="0"/>
                <a:cs typeface="Calibri" panose="020F0502020204030204" pitchFamily="34" charset="0"/>
              </a:rPr>
              <a:t>Leeuwenburgh</a:t>
            </a:r>
            <a:r>
              <a:rPr lang="en-US" sz="2000" dirty="0">
                <a:latin typeface="Calibri" panose="020F0502020204030204" pitchFamily="34" charset="0"/>
                <a:cs typeface="Calibri" panose="020F0502020204030204" pitchFamily="34" charset="0"/>
              </a:rPr>
              <a:t>, C. Impaired Iron Status in Aging Research. </a:t>
            </a:r>
            <a:r>
              <a:rPr lang="en-US" sz="2000" i="1" dirty="0">
                <a:latin typeface="Calibri" panose="020F0502020204030204" pitchFamily="34" charset="0"/>
                <a:cs typeface="Calibri" panose="020F0502020204030204" pitchFamily="34" charset="0"/>
              </a:rPr>
              <a:t>International Journal of </a:t>
            </a:r>
            <a:r>
              <a:rPr lang="en-US" sz="2000" i="1" dirty="0" err="1">
                <a:latin typeface="Calibri" panose="020F0502020204030204" pitchFamily="34" charset="0"/>
                <a:cs typeface="Calibri" panose="020F0502020204030204" pitchFamily="34" charset="0"/>
              </a:rPr>
              <a:t>MolecularSciences</a:t>
            </a:r>
            <a:r>
              <a:rPr lang="en-US"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2012</a:t>
            </a:r>
            <a:r>
              <a:rPr lang="en-US" sz="2000"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13</a:t>
            </a:r>
            <a:r>
              <a:rPr lang="en-US" sz="2000" dirty="0">
                <a:latin typeface="Calibri" panose="020F0502020204030204" pitchFamily="34" charset="0"/>
                <a:cs typeface="Calibri" panose="020F0502020204030204" pitchFamily="34" charset="0"/>
              </a:rPr>
              <a:t> (2), 2368–2386. https://</a:t>
            </a:r>
            <a:r>
              <a:rPr lang="en-US" sz="2000" dirty="0" err="1">
                <a:latin typeface="Calibri" panose="020F0502020204030204" pitchFamily="34" charset="0"/>
                <a:cs typeface="Calibri" panose="020F0502020204030204" pitchFamily="34" charset="0"/>
              </a:rPr>
              <a:t>doi.org</a:t>
            </a:r>
            <a:r>
              <a:rPr lang="en-US" sz="2000" dirty="0">
                <a:latin typeface="Calibri" panose="020F0502020204030204" pitchFamily="34" charset="0"/>
                <a:cs typeface="Calibri" panose="020F0502020204030204" pitchFamily="34" charset="0"/>
              </a:rPr>
              <a:t>/10.3390/ijms13022368.​</a:t>
            </a:r>
          </a:p>
          <a:p>
            <a:pPr algn="l">
              <a:spcBef>
                <a:spcPts val="0"/>
              </a:spcBef>
            </a:pPr>
            <a:endParaRPr lang="en-US" sz="2000" dirty="0">
              <a:latin typeface="Cambria" panose="02040503050406030204" pitchFamily="18" charset="0"/>
            </a:endParaRPr>
          </a:p>
          <a:p>
            <a:pPr algn="l"/>
            <a:endParaRPr lang="en-US" sz="1500" dirty="0">
              <a:latin typeface="Cambria" panose="02040503050406030204" pitchFamily="18" charset="0"/>
            </a:endParaRPr>
          </a:p>
        </p:txBody>
      </p:sp>
      <p:sp>
        <p:nvSpPr>
          <p:cNvPr id="93" name="Subtitle 2"/>
          <p:cNvSpPr txBox="1">
            <a:spLocks/>
          </p:cNvSpPr>
          <p:nvPr/>
        </p:nvSpPr>
        <p:spPr>
          <a:xfrm>
            <a:off x="32591449" y="26777743"/>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References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97" name="TextBox 96"/>
          <p:cNvSpPr txBox="1"/>
          <p:nvPr/>
        </p:nvSpPr>
        <p:spPr>
          <a:xfrm>
            <a:off x="22961763" y="6096245"/>
            <a:ext cx="6785811"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Overall Synthetic Scheme</a:t>
            </a:r>
          </a:p>
        </p:txBody>
      </p:sp>
      <p:sp>
        <p:nvSpPr>
          <p:cNvPr id="98" name="Subtitle 2"/>
          <p:cNvSpPr txBox="1">
            <a:spLocks/>
          </p:cNvSpPr>
          <p:nvPr/>
        </p:nvSpPr>
        <p:spPr>
          <a:xfrm>
            <a:off x="369597" y="22457303"/>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Data</a:t>
            </a:r>
          </a:p>
        </p:txBody>
      </p:sp>
      <p:sp>
        <p:nvSpPr>
          <p:cNvPr id="99" name="Subtitle 2"/>
          <p:cNvSpPr txBox="1">
            <a:spLocks/>
          </p:cNvSpPr>
          <p:nvPr/>
        </p:nvSpPr>
        <p:spPr>
          <a:xfrm>
            <a:off x="369597" y="14937627"/>
            <a:ext cx="10914743" cy="7264542"/>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102" name="TextBox 101"/>
          <p:cNvSpPr txBox="1"/>
          <p:nvPr/>
        </p:nvSpPr>
        <p:spPr>
          <a:xfrm>
            <a:off x="12904563" y="21191856"/>
            <a:ext cx="8491021" cy="846379"/>
          </a:xfrm>
          <a:prstGeom prst="rect">
            <a:avLst/>
          </a:prstGeom>
          <a:noFill/>
        </p:spPr>
        <p:txBody>
          <a:bodyPr wrap="square" lIns="106674" tIns="53337" rIns="106674" bIns="53337" rtlCol="0">
            <a:spAutoFit/>
          </a:bodyPr>
          <a:lstStyle/>
          <a:p>
            <a:r>
              <a:rPr lang="en-US" sz="2400" dirty="0">
                <a:latin typeface="Cambria" panose="02040503050406030204" pitchFamily="18" charset="0"/>
              </a:rPr>
              <a:t>Image #1: Iron Labile Pool hold redox-ready iron throughout the body with its respected biological pathways.</a:t>
            </a:r>
          </a:p>
        </p:txBody>
      </p:sp>
      <p:sp>
        <p:nvSpPr>
          <p:cNvPr id="104" name="TextBox 103"/>
          <p:cNvSpPr txBox="1"/>
          <p:nvPr/>
        </p:nvSpPr>
        <p:spPr>
          <a:xfrm>
            <a:off x="14568902" y="23958858"/>
            <a:ext cx="5933453" cy="723269"/>
          </a:xfrm>
          <a:prstGeom prst="rect">
            <a:avLst/>
          </a:prstGeom>
          <a:noFill/>
        </p:spPr>
        <p:txBody>
          <a:bodyPr wrap="square" lIns="106674" tIns="53337" rIns="106674" bIns="53337" rtlCol="0">
            <a:spAutoFit/>
          </a:bodyPr>
          <a:lstStyle/>
          <a:p>
            <a:pPr algn="ctr"/>
            <a:r>
              <a:rPr lang="en-US" sz="4000" dirty="0">
                <a:latin typeface="Cambria" panose="02040503050406030204" pitchFamily="18" charset="0"/>
              </a:rPr>
              <a:t>H</a:t>
            </a:r>
            <a:r>
              <a:rPr lang="en-US" sz="4000" baseline="30000" dirty="0">
                <a:latin typeface="Cambria" panose="02040503050406030204" pitchFamily="18" charset="0"/>
              </a:rPr>
              <a:t>1</a:t>
            </a:r>
            <a:r>
              <a:rPr lang="en-US" sz="4000" dirty="0">
                <a:latin typeface="Cambria" panose="02040503050406030204" pitchFamily="18" charset="0"/>
              </a:rPr>
              <a:t> NMR Spectra </a:t>
            </a:r>
          </a:p>
        </p:txBody>
      </p:sp>
      <p:sp>
        <p:nvSpPr>
          <p:cNvPr id="105" name="TextBox 104"/>
          <p:cNvSpPr txBox="1"/>
          <p:nvPr/>
        </p:nvSpPr>
        <p:spPr>
          <a:xfrm>
            <a:off x="22361751" y="31149687"/>
            <a:ext cx="8413068" cy="846379"/>
          </a:xfrm>
          <a:prstGeom prst="rect">
            <a:avLst/>
          </a:prstGeom>
          <a:noFill/>
        </p:spPr>
        <p:txBody>
          <a:bodyPr wrap="square" lIns="106674" tIns="53337" rIns="106674" bIns="53337" rtlCol="0">
            <a:spAutoFit/>
          </a:bodyPr>
          <a:lstStyle/>
          <a:p>
            <a:r>
              <a:rPr lang="en-US" sz="2400" dirty="0">
                <a:latin typeface="Cambria" panose="02040503050406030204" pitchFamily="18" charset="0"/>
              </a:rPr>
              <a:t>Graph #2 Labeled Proton NMR spectra of  pure </a:t>
            </a:r>
            <a:r>
              <a:rPr lang="en-US" sz="2400" dirty="0"/>
              <a:t>1,1,1-tris((</a:t>
            </a:r>
            <a:r>
              <a:rPr lang="en-US" sz="2400" dirty="0" err="1"/>
              <a:t>benzylamino</a:t>
            </a:r>
            <a:r>
              <a:rPr lang="en-US" sz="2400" dirty="0"/>
              <a:t>)methyl)ethane</a:t>
            </a:r>
          </a:p>
        </p:txBody>
      </p:sp>
      <p:sp>
        <p:nvSpPr>
          <p:cNvPr id="106" name="TextBox 105"/>
          <p:cNvSpPr txBox="1"/>
          <p:nvPr/>
        </p:nvSpPr>
        <p:spPr>
          <a:xfrm>
            <a:off x="13092411" y="31149687"/>
            <a:ext cx="8491021" cy="1215711"/>
          </a:xfrm>
          <a:prstGeom prst="rect">
            <a:avLst/>
          </a:prstGeom>
          <a:noFill/>
        </p:spPr>
        <p:txBody>
          <a:bodyPr wrap="square" lIns="106674" tIns="53337" rIns="106674" bIns="53337" rtlCol="0">
            <a:spAutoFit/>
          </a:bodyPr>
          <a:lstStyle/>
          <a:p>
            <a:r>
              <a:rPr lang="en-US" sz="2400" dirty="0">
                <a:latin typeface="Cambria" panose="02040503050406030204" pitchFamily="18" charset="0"/>
              </a:rPr>
              <a:t>Graph #1: Labeled Proton NMR spectra of pure</a:t>
            </a:r>
          </a:p>
          <a:p>
            <a:r>
              <a:rPr lang="en-US" sz="2400" dirty="0"/>
              <a:t>1,1,1-tris((p-</a:t>
            </a:r>
            <a:r>
              <a:rPr lang="en-US" sz="2400" dirty="0" err="1"/>
              <a:t>toluenesulfonyloxy</a:t>
            </a:r>
            <a:r>
              <a:rPr lang="en-US" sz="2400" dirty="0"/>
              <a:t>)methyl)ethane</a:t>
            </a:r>
          </a:p>
          <a:p>
            <a:endParaRPr lang="en-US" sz="2400" dirty="0">
              <a:latin typeface="Cambria" panose="02040503050406030204" pitchFamily="18" charset="0"/>
            </a:endParaRPr>
          </a:p>
        </p:txBody>
      </p:sp>
      <p:sp>
        <p:nvSpPr>
          <p:cNvPr id="107" name="TextBox 106"/>
          <p:cNvSpPr txBox="1"/>
          <p:nvPr/>
        </p:nvSpPr>
        <p:spPr>
          <a:xfrm>
            <a:off x="23565565" y="23947278"/>
            <a:ext cx="6294307" cy="723269"/>
          </a:xfrm>
          <a:prstGeom prst="rect">
            <a:avLst/>
          </a:prstGeom>
          <a:noFill/>
        </p:spPr>
        <p:txBody>
          <a:bodyPr wrap="square" lIns="106674" tIns="53337" rIns="106674" bIns="53337" rtlCol="0">
            <a:spAutoFit/>
          </a:bodyPr>
          <a:lstStyle/>
          <a:p>
            <a:pPr algn="ctr"/>
            <a:r>
              <a:rPr lang="en-US" sz="4000" dirty="0">
                <a:latin typeface="Cambria" panose="02040503050406030204" pitchFamily="18" charset="0"/>
              </a:rPr>
              <a:t>H</a:t>
            </a:r>
            <a:r>
              <a:rPr lang="en-US" sz="4000" baseline="30000" dirty="0">
                <a:latin typeface="Cambria" panose="02040503050406030204" pitchFamily="18" charset="0"/>
              </a:rPr>
              <a:t>1</a:t>
            </a:r>
            <a:r>
              <a:rPr lang="en-US" sz="4000" dirty="0">
                <a:latin typeface="Cambria" panose="02040503050406030204" pitchFamily="18" charset="0"/>
              </a:rPr>
              <a:t> NMR Spectra</a:t>
            </a:r>
          </a:p>
        </p:txBody>
      </p:sp>
      <p:sp>
        <p:nvSpPr>
          <p:cNvPr id="108" name="Subtitle 2"/>
          <p:cNvSpPr txBox="1">
            <a:spLocks/>
          </p:cNvSpPr>
          <p:nvPr/>
        </p:nvSpPr>
        <p:spPr>
          <a:xfrm>
            <a:off x="32726506" y="23658857"/>
            <a:ext cx="10914743"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panose="02040503050406030204" pitchFamily="18" charset="0"/>
              </a:rPr>
              <a:t>I would like to give a big thank you to all that helped me through this project. My Professor, Roy P. </a:t>
            </a:r>
            <a:r>
              <a:rPr lang="en-US" sz="3700" dirty="0" err="1">
                <a:latin typeface="Cambria" panose="02040503050406030204" pitchFamily="18" charset="0"/>
              </a:rPr>
              <a:t>Planalp</a:t>
            </a:r>
            <a:r>
              <a:rPr lang="en-US" sz="3700" dirty="0">
                <a:latin typeface="Cambria" panose="02040503050406030204" pitchFamily="18" charset="0"/>
              </a:rPr>
              <a:t>, and Grad student, Tristan </a:t>
            </a:r>
            <a:r>
              <a:rPr lang="en-US" sz="3700" dirty="0" err="1">
                <a:latin typeface="Cambria" panose="02040503050406030204" pitchFamily="18" charset="0"/>
              </a:rPr>
              <a:t>O’Harte</a:t>
            </a:r>
            <a:r>
              <a:rPr lang="en-US" sz="3700" dirty="0">
                <a:latin typeface="Cambria" panose="02040503050406030204" pitchFamily="18" charset="0"/>
              </a:rPr>
              <a:t>, and my friends and family for always encouraging me to do my best.</a:t>
            </a:r>
          </a:p>
          <a:p>
            <a:pPr algn="l"/>
            <a:endParaRPr lang="en-US" sz="3700" dirty="0">
              <a:latin typeface="Cambria" panose="02040503050406030204" pitchFamily="18" charset="0"/>
            </a:endParaRPr>
          </a:p>
        </p:txBody>
      </p:sp>
      <p:pic>
        <p:nvPicPr>
          <p:cNvPr id="5" name="Picture 4" descr="A close-up of a logo&#10;&#10;AI-generated content may be incorrect.">
            <a:extLst>
              <a:ext uri="{FF2B5EF4-FFF2-40B4-BE49-F238E27FC236}">
                <a16:creationId xmlns:a16="http://schemas.microsoft.com/office/drawing/2014/main" id="{7C82AB6F-BD8D-4206-32D4-787140072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9706" y="1667113"/>
            <a:ext cx="4889912" cy="3422938"/>
          </a:xfrm>
          <a:prstGeom prst="rect">
            <a:avLst/>
          </a:prstGeom>
        </p:spPr>
      </p:pic>
      <p:pic>
        <p:nvPicPr>
          <p:cNvPr id="1026" name="Picture 2" descr="A graph of a graph&#10;&#10;AI-generated content may be incorrect.">
            <a:extLst>
              <a:ext uri="{FF2B5EF4-FFF2-40B4-BE49-F238E27FC236}">
                <a16:creationId xmlns:a16="http://schemas.microsoft.com/office/drawing/2014/main" id="{C98D830E-BA81-AD3C-16D6-EC25706A4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0827" y="24686687"/>
            <a:ext cx="8189928" cy="5800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889EB4-562E-5244-5841-F37410B29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61267" y="25687701"/>
            <a:ext cx="2769433" cy="2400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graph of chemical formulas&#10;&#10;AI-generated content may be incorrect.">
            <a:extLst>
              <a:ext uri="{FF2B5EF4-FFF2-40B4-BE49-F238E27FC236}">
                <a16:creationId xmlns:a16="http://schemas.microsoft.com/office/drawing/2014/main" id="{315248F9-BAD3-5AB1-5EF5-31FD25C7B3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79894" y="24680869"/>
            <a:ext cx="8160808" cy="580631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7E958D-373F-419A-AB85-B1750B50C143}"/>
              </a:ext>
            </a:extLst>
          </p:cNvPr>
          <p:cNvSpPr txBox="1"/>
          <p:nvPr/>
        </p:nvSpPr>
        <p:spPr>
          <a:xfrm>
            <a:off x="13120827" y="12752856"/>
            <a:ext cx="5933453" cy="1338822"/>
          </a:xfrm>
          <a:prstGeom prst="rect">
            <a:avLst/>
          </a:prstGeom>
          <a:noFill/>
        </p:spPr>
        <p:txBody>
          <a:bodyPr wrap="square" lIns="106674" tIns="53337" rIns="106674" bIns="53337" rtlCol="0">
            <a:spAutoFit/>
          </a:bodyPr>
          <a:lstStyle/>
          <a:p>
            <a:r>
              <a:rPr lang="en-US" sz="4000" dirty="0">
                <a:latin typeface="Cambria" panose="02040503050406030204" pitchFamily="18" charset="0"/>
              </a:rPr>
              <a:t>Image #1 Visualization of The Labile Iron Pool</a:t>
            </a:r>
          </a:p>
        </p:txBody>
      </p:sp>
      <p:sp>
        <p:nvSpPr>
          <p:cNvPr id="14" name="TextBox 13">
            <a:extLst>
              <a:ext uri="{FF2B5EF4-FFF2-40B4-BE49-F238E27FC236}">
                <a16:creationId xmlns:a16="http://schemas.microsoft.com/office/drawing/2014/main" id="{5D5D6525-15A8-A618-D80B-9FA26074E686}"/>
              </a:ext>
            </a:extLst>
          </p:cNvPr>
          <p:cNvSpPr txBox="1"/>
          <p:nvPr/>
        </p:nvSpPr>
        <p:spPr>
          <a:xfrm>
            <a:off x="22460852" y="21164253"/>
            <a:ext cx="8491021" cy="846379"/>
          </a:xfrm>
          <a:prstGeom prst="rect">
            <a:avLst/>
          </a:prstGeom>
          <a:noFill/>
        </p:spPr>
        <p:txBody>
          <a:bodyPr wrap="square" lIns="106674" tIns="53337" rIns="106674" bIns="53337" rtlCol="0">
            <a:spAutoFit/>
          </a:bodyPr>
          <a:lstStyle/>
          <a:p>
            <a:r>
              <a:rPr lang="en-US" sz="2400" dirty="0">
                <a:latin typeface="Cambria" panose="02040503050406030204" pitchFamily="18" charset="0"/>
              </a:rPr>
              <a:t>Image #2: Computational structure of TAME-</a:t>
            </a:r>
            <a:r>
              <a:rPr lang="en-US" sz="2400" dirty="0" err="1">
                <a:latin typeface="Cambria" panose="02040503050406030204" pitchFamily="18" charset="0"/>
              </a:rPr>
              <a:t>pyr</a:t>
            </a:r>
            <a:r>
              <a:rPr lang="en-US" sz="2400" dirty="0">
                <a:latin typeface="Cambria" panose="02040503050406030204" pitchFamily="18" charset="0"/>
              </a:rPr>
              <a:t> complexed to Fe(II). Image derived from Spartan program. </a:t>
            </a:r>
          </a:p>
        </p:txBody>
      </p:sp>
      <p:pic>
        <p:nvPicPr>
          <p:cNvPr id="20" name="Picture 6">
            <a:extLst>
              <a:ext uri="{FF2B5EF4-FFF2-40B4-BE49-F238E27FC236}">
                <a16:creationId xmlns:a16="http://schemas.microsoft.com/office/drawing/2014/main" id="{88F98305-CEEC-700F-A2B3-B29DA73B92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30844" y="14375546"/>
            <a:ext cx="7198561" cy="63897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86493EA9-1C0C-FF3F-BA77-286ECBB5AE36}"/>
              </a:ext>
            </a:extLst>
          </p:cNvPr>
          <p:cNvPicPr>
            <a:picLocks noChangeAspect="1"/>
          </p:cNvPicPr>
          <p:nvPr/>
        </p:nvPicPr>
        <p:blipFill>
          <a:blip r:embed="rId8"/>
          <a:stretch>
            <a:fillRect/>
          </a:stretch>
        </p:blipFill>
        <p:spPr>
          <a:xfrm>
            <a:off x="12904562" y="6705006"/>
            <a:ext cx="28042330" cy="7059802"/>
          </a:xfrm>
          <a:prstGeom prst="rect">
            <a:avLst/>
          </a:prstGeom>
        </p:spPr>
      </p:pic>
      <p:pic>
        <p:nvPicPr>
          <p:cNvPr id="1034" name="Picture 10">
            <a:extLst>
              <a:ext uri="{FF2B5EF4-FFF2-40B4-BE49-F238E27FC236}">
                <a16:creationId xmlns:a16="http://schemas.microsoft.com/office/drawing/2014/main" id="{8993DBC1-2C92-5B32-5D6F-362A730410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61" y="14937627"/>
            <a:ext cx="5448407" cy="72645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molecule model of a molecule&#10;&#10;AI-generated content may be incorrect.">
            <a:extLst>
              <a:ext uri="{FF2B5EF4-FFF2-40B4-BE49-F238E27FC236}">
                <a16:creationId xmlns:a16="http://schemas.microsoft.com/office/drawing/2014/main" id="{F0BA4096-1AF8-B2D3-376A-5DDF5E1792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40049" y="13194891"/>
            <a:ext cx="16137449" cy="8616715"/>
          </a:xfrm>
          <a:prstGeom prst="rect">
            <a:avLst/>
          </a:prstGeom>
        </p:spPr>
      </p:pic>
      <p:pic>
        <p:nvPicPr>
          <p:cNvPr id="1036" name="Picture 12">
            <a:extLst>
              <a:ext uri="{FF2B5EF4-FFF2-40B4-BE49-F238E27FC236}">
                <a16:creationId xmlns:a16="http://schemas.microsoft.com/office/drawing/2014/main" id="{CD6BB33B-0C00-34AE-BC83-CEAE7E52323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5399" y="14937628"/>
            <a:ext cx="5438941" cy="72330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s-CIPROD-1-20-26 (1).11.ser &#10;COSYGPSW CDCI3 /opt/data nmrsu 6 &#10;-1 &#10;00 &#10;- &#10;-2 &#10;E &#10;0 &#10;3 &#10;0 &#10;.. . &#10;4 &#10;f1 (ppm) &#10;5 &#10;6 &#10;1 &#10;7 &#10;-8 &#10;3.0 &#10;2.5 &#10;2.0 &#10;1.5 &#10;1.0 &#10;0.5 &#10;0.0 &#10;8.5 &#10;8.0 &#10;7.0 &#10;6.5 &#10;6.0 &#10;5.5 &#10;5.0 &#10;4.5 &#10;4.0 &#10;3.5 &#10;7.5 &#10;f2 (ppm) ">
            <a:extLst>
              <a:ext uri="{FF2B5EF4-FFF2-40B4-BE49-F238E27FC236}">
                <a16:creationId xmlns:a16="http://schemas.microsoft.com/office/drawing/2014/main" id="{96628FCF-C561-3B40-979E-93903296BAC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9871" y="24561478"/>
            <a:ext cx="9869760" cy="698786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E98AA94A-641E-FDAB-7FAB-91218CDD2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94" y="26211124"/>
            <a:ext cx="2769433" cy="240048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C73AEED1-3456-124F-4D25-D531B097D399}"/>
              </a:ext>
            </a:extLst>
          </p:cNvPr>
          <p:cNvSpPr txBox="1"/>
          <p:nvPr/>
        </p:nvSpPr>
        <p:spPr>
          <a:xfrm>
            <a:off x="3044544" y="23763126"/>
            <a:ext cx="5933453" cy="723269"/>
          </a:xfrm>
          <a:prstGeom prst="rect">
            <a:avLst/>
          </a:prstGeom>
          <a:noFill/>
        </p:spPr>
        <p:txBody>
          <a:bodyPr wrap="square" lIns="106674" tIns="53337" rIns="106674" bIns="53337" rtlCol="0">
            <a:spAutoFit/>
          </a:bodyPr>
          <a:lstStyle/>
          <a:p>
            <a:pPr algn="ctr"/>
            <a:r>
              <a:rPr lang="en-US" sz="4000" dirty="0">
                <a:latin typeface="Cambria" panose="02040503050406030204" pitchFamily="18" charset="0"/>
              </a:rPr>
              <a:t>COSY spectra</a:t>
            </a:r>
          </a:p>
        </p:txBody>
      </p:sp>
      <p:sp>
        <p:nvSpPr>
          <p:cNvPr id="26" name="TextBox 25">
            <a:extLst>
              <a:ext uri="{FF2B5EF4-FFF2-40B4-BE49-F238E27FC236}">
                <a16:creationId xmlns:a16="http://schemas.microsoft.com/office/drawing/2014/main" id="{00DBBC50-4EA5-E7D8-FF01-130CA9C871F5}"/>
              </a:ext>
            </a:extLst>
          </p:cNvPr>
          <p:cNvSpPr txBox="1"/>
          <p:nvPr/>
        </p:nvSpPr>
        <p:spPr>
          <a:xfrm>
            <a:off x="2470059" y="31342391"/>
            <a:ext cx="8491021" cy="1215711"/>
          </a:xfrm>
          <a:prstGeom prst="rect">
            <a:avLst/>
          </a:prstGeom>
          <a:noFill/>
        </p:spPr>
        <p:txBody>
          <a:bodyPr wrap="square" lIns="106674" tIns="53337" rIns="106674" bIns="53337" rtlCol="0">
            <a:spAutoFit/>
          </a:bodyPr>
          <a:lstStyle/>
          <a:p>
            <a:r>
              <a:rPr lang="en-US" sz="2400" dirty="0">
                <a:latin typeface="Cambria" panose="02040503050406030204" pitchFamily="18" charset="0"/>
              </a:rPr>
              <a:t>Graph #1: Crude COSY spectra of </a:t>
            </a:r>
          </a:p>
          <a:p>
            <a:r>
              <a:rPr lang="en-US" sz="2400" dirty="0"/>
              <a:t>1,1,1-tris((p-</a:t>
            </a:r>
            <a:r>
              <a:rPr lang="en-US" sz="2400" dirty="0" err="1"/>
              <a:t>toluenesulfonyloxy</a:t>
            </a:r>
            <a:r>
              <a:rPr lang="en-US" sz="2400" dirty="0"/>
              <a:t>)methyl)ethane</a:t>
            </a:r>
          </a:p>
          <a:p>
            <a:endParaRPr lang="en-US" sz="2400" dirty="0">
              <a:latin typeface="Cambria" panose="02040503050406030204" pitchFamily="18" charset="0"/>
            </a:endParaRPr>
          </a:p>
        </p:txBody>
      </p:sp>
      <p:sp>
        <p:nvSpPr>
          <p:cNvPr id="28" name="TextBox 27">
            <a:extLst>
              <a:ext uri="{FF2B5EF4-FFF2-40B4-BE49-F238E27FC236}">
                <a16:creationId xmlns:a16="http://schemas.microsoft.com/office/drawing/2014/main" id="{F7226105-B937-2C7B-7834-84C48B9B90B7}"/>
              </a:ext>
            </a:extLst>
          </p:cNvPr>
          <p:cNvSpPr txBox="1"/>
          <p:nvPr/>
        </p:nvSpPr>
        <p:spPr>
          <a:xfrm>
            <a:off x="22283798" y="12770850"/>
            <a:ext cx="6781059" cy="1323439"/>
          </a:xfrm>
          <a:prstGeom prst="rect">
            <a:avLst/>
          </a:prstGeom>
          <a:noFill/>
        </p:spPr>
        <p:txBody>
          <a:bodyPr wrap="square" rtlCol="0">
            <a:spAutoFit/>
          </a:bodyPr>
          <a:lstStyle/>
          <a:p>
            <a:r>
              <a:rPr lang="en-US" sz="4000" dirty="0"/>
              <a:t>Image #2 Visualization of Iron Complex</a:t>
            </a:r>
          </a:p>
        </p:txBody>
      </p:sp>
      <mc:AlternateContent xmlns:mc="http://schemas.openxmlformats.org/markup-compatibility/2006">
        <mc:Choice xmlns:p14="http://schemas.microsoft.com/office/powerpoint/2010/main" Requires="p14">
          <p:contentPart p14:bwMode="auto" r:id="rId13">
            <p14:nvContentPartPr>
              <p14:cNvPr id="35" name="Ink 34">
                <a:extLst>
                  <a:ext uri="{FF2B5EF4-FFF2-40B4-BE49-F238E27FC236}">
                    <a16:creationId xmlns:a16="http://schemas.microsoft.com/office/drawing/2014/main" id="{029A4627-4813-A8FF-EA49-8EBA73ADA1BA}"/>
                  </a:ext>
                </a:extLst>
              </p14:cNvPr>
              <p14:cNvContentPartPr/>
              <p14:nvPr/>
            </p14:nvContentPartPr>
            <p14:xfrm>
              <a:off x="32895702" y="22421262"/>
              <a:ext cx="57960" cy="13680"/>
            </p14:xfrm>
          </p:contentPart>
        </mc:Choice>
        <mc:Fallback>
          <p:pic>
            <p:nvPicPr>
              <p:cNvPr id="35" name="Ink 34">
                <a:extLst>
                  <a:ext uri="{FF2B5EF4-FFF2-40B4-BE49-F238E27FC236}">
                    <a16:creationId xmlns:a16="http://schemas.microsoft.com/office/drawing/2014/main" id="{029A4627-4813-A8FF-EA49-8EBA73ADA1BA}"/>
                  </a:ext>
                </a:extLst>
              </p:cNvPr>
              <p:cNvPicPr/>
              <p:nvPr/>
            </p:nvPicPr>
            <p:blipFill>
              <a:blip r:embed="rId14"/>
              <a:stretch>
                <a:fillRect/>
              </a:stretch>
            </p:blipFill>
            <p:spPr>
              <a:xfrm>
                <a:off x="32864382" y="22358622"/>
                <a:ext cx="120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Ink 33">
                <a:extLst>
                  <a:ext uri="{FF2B5EF4-FFF2-40B4-BE49-F238E27FC236}">
                    <a16:creationId xmlns:a16="http://schemas.microsoft.com/office/drawing/2014/main" id="{02FAB7AB-110E-4C3B-3826-535E08DC75E4}"/>
                  </a:ext>
                </a:extLst>
              </p14:cNvPr>
              <p14:cNvContentPartPr/>
              <p14:nvPr/>
            </p14:nvContentPartPr>
            <p14:xfrm>
              <a:off x="32394582" y="22114542"/>
              <a:ext cx="9360" cy="8280"/>
            </p14:xfrm>
          </p:contentPart>
        </mc:Choice>
        <mc:Fallback>
          <p:pic>
            <p:nvPicPr>
              <p:cNvPr id="34" name="Ink 33">
                <a:extLst>
                  <a:ext uri="{FF2B5EF4-FFF2-40B4-BE49-F238E27FC236}">
                    <a16:creationId xmlns:a16="http://schemas.microsoft.com/office/drawing/2014/main" id="{02FAB7AB-110E-4C3B-3826-535E08DC75E4}"/>
                  </a:ext>
                </a:extLst>
              </p:cNvPr>
              <p:cNvPicPr/>
              <p:nvPr/>
            </p:nvPicPr>
            <p:blipFill>
              <a:blip r:embed="rId16"/>
              <a:stretch>
                <a:fillRect/>
              </a:stretch>
            </p:blipFill>
            <p:spPr>
              <a:xfrm>
                <a:off x="32363262" y="22051902"/>
                <a:ext cx="72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1" name="Ink 30">
                <a:extLst>
                  <a:ext uri="{FF2B5EF4-FFF2-40B4-BE49-F238E27FC236}">
                    <a16:creationId xmlns:a16="http://schemas.microsoft.com/office/drawing/2014/main" id="{050312D1-477D-200A-1D93-995D57BB7FE9}"/>
                  </a:ext>
                </a:extLst>
              </p14:cNvPr>
              <p14:cNvContentPartPr/>
              <p14:nvPr/>
            </p14:nvContentPartPr>
            <p14:xfrm>
              <a:off x="32363982" y="22087182"/>
              <a:ext cx="4320" cy="4320"/>
            </p14:xfrm>
          </p:contentPart>
        </mc:Choice>
        <mc:Fallback>
          <p:pic>
            <p:nvPicPr>
              <p:cNvPr id="31" name="Ink 30">
                <a:extLst>
                  <a:ext uri="{FF2B5EF4-FFF2-40B4-BE49-F238E27FC236}">
                    <a16:creationId xmlns:a16="http://schemas.microsoft.com/office/drawing/2014/main" id="{050312D1-477D-200A-1D93-995D57BB7FE9}"/>
                  </a:ext>
                </a:extLst>
              </p:cNvPr>
              <p:cNvPicPr/>
              <p:nvPr/>
            </p:nvPicPr>
            <p:blipFill>
              <a:blip r:embed="rId18"/>
              <a:stretch>
                <a:fillRect/>
              </a:stretch>
            </p:blipFill>
            <p:spPr>
              <a:xfrm>
                <a:off x="32332662" y="22024182"/>
                <a:ext cx="66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 name="Ink 29">
                <a:extLst>
                  <a:ext uri="{FF2B5EF4-FFF2-40B4-BE49-F238E27FC236}">
                    <a16:creationId xmlns:a16="http://schemas.microsoft.com/office/drawing/2014/main" id="{7408C29B-8E4C-FB72-A5A4-D6F5D21EB741}"/>
                  </a:ext>
                </a:extLst>
              </p14:cNvPr>
              <p14:cNvContentPartPr/>
              <p14:nvPr/>
            </p14:nvContentPartPr>
            <p14:xfrm>
              <a:off x="32248422" y="21959382"/>
              <a:ext cx="3600" cy="5040"/>
            </p14:xfrm>
          </p:contentPart>
        </mc:Choice>
        <mc:Fallback>
          <p:pic>
            <p:nvPicPr>
              <p:cNvPr id="30" name="Ink 29">
                <a:extLst>
                  <a:ext uri="{FF2B5EF4-FFF2-40B4-BE49-F238E27FC236}">
                    <a16:creationId xmlns:a16="http://schemas.microsoft.com/office/drawing/2014/main" id="{7408C29B-8E4C-FB72-A5A4-D6F5D21EB741}"/>
                  </a:ext>
                </a:extLst>
              </p:cNvPr>
              <p:cNvPicPr/>
              <p:nvPr/>
            </p:nvPicPr>
            <p:blipFill>
              <a:blip r:embed="rId20"/>
              <a:stretch>
                <a:fillRect/>
              </a:stretch>
            </p:blipFill>
            <p:spPr>
              <a:xfrm>
                <a:off x="32217102" y="21896742"/>
                <a:ext cx="66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7" name="Ink 36">
                <a:extLst>
                  <a:ext uri="{FF2B5EF4-FFF2-40B4-BE49-F238E27FC236}">
                    <a16:creationId xmlns:a16="http://schemas.microsoft.com/office/drawing/2014/main" id="{EA822010-6304-BD81-A7FC-4F73A14EC475}"/>
                  </a:ext>
                </a:extLst>
              </p14:cNvPr>
              <p14:cNvContentPartPr/>
              <p14:nvPr/>
            </p14:nvContentPartPr>
            <p14:xfrm>
              <a:off x="20367342" y="11806662"/>
              <a:ext cx="14040" cy="6840"/>
            </p14:xfrm>
          </p:contentPart>
        </mc:Choice>
        <mc:Fallback>
          <p:pic>
            <p:nvPicPr>
              <p:cNvPr id="37" name="Ink 36">
                <a:extLst>
                  <a:ext uri="{FF2B5EF4-FFF2-40B4-BE49-F238E27FC236}">
                    <a16:creationId xmlns:a16="http://schemas.microsoft.com/office/drawing/2014/main" id="{EA822010-6304-BD81-A7FC-4F73A14EC475}"/>
                  </a:ext>
                </a:extLst>
              </p:cNvPr>
              <p:cNvPicPr/>
              <p:nvPr/>
            </p:nvPicPr>
            <p:blipFill>
              <a:blip r:embed="rId22"/>
              <a:stretch>
                <a:fillRect/>
              </a:stretch>
            </p:blipFill>
            <p:spPr>
              <a:xfrm>
                <a:off x="20349702" y="11789022"/>
                <a:ext cx="49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8" name="Ink 37">
                <a:extLst>
                  <a:ext uri="{FF2B5EF4-FFF2-40B4-BE49-F238E27FC236}">
                    <a16:creationId xmlns:a16="http://schemas.microsoft.com/office/drawing/2014/main" id="{99363578-EE7A-ADE0-2AD9-01F8588B638F}"/>
                  </a:ext>
                </a:extLst>
              </p14:cNvPr>
              <p14:cNvContentPartPr/>
              <p14:nvPr/>
            </p14:nvContentPartPr>
            <p14:xfrm>
              <a:off x="32142582" y="20667342"/>
              <a:ext cx="10468800" cy="1585080"/>
            </p14:xfrm>
          </p:contentPart>
        </mc:Choice>
        <mc:Fallback>
          <p:pic>
            <p:nvPicPr>
              <p:cNvPr id="38" name="Ink 37">
                <a:extLst>
                  <a:ext uri="{FF2B5EF4-FFF2-40B4-BE49-F238E27FC236}">
                    <a16:creationId xmlns:a16="http://schemas.microsoft.com/office/drawing/2014/main" id="{99363578-EE7A-ADE0-2AD9-01F8588B638F}"/>
                  </a:ext>
                </a:extLst>
              </p:cNvPr>
              <p:cNvPicPr/>
              <p:nvPr/>
            </p:nvPicPr>
            <p:blipFill>
              <a:blip r:embed="rId24"/>
              <a:stretch>
                <a:fillRect/>
              </a:stretch>
            </p:blipFill>
            <p:spPr>
              <a:xfrm>
                <a:off x="32124582" y="20649702"/>
                <a:ext cx="10504440" cy="1620720"/>
              </a:xfrm>
              <a:prstGeom prst="rect">
                <a:avLst/>
              </a:prstGeom>
            </p:spPr>
          </p:pic>
        </mc:Fallback>
      </mc:AlternateContent>
      <p:grpSp>
        <p:nvGrpSpPr>
          <p:cNvPr id="51" name="Group 50">
            <a:extLst>
              <a:ext uri="{FF2B5EF4-FFF2-40B4-BE49-F238E27FC236}">
                <a16:creationId xmlns:a16="http://schemas.microsoft.com/office/drawing/2014/main" id="{8704D309-F79E-B1CB-C46E-A3FFB92BE8F9}"/>
              </a:ext>
            </a:extLst>
          </p:cNvPr>
          <p:cNvGrpSpPr/>
          <p:nvPr/>
        </p:nvGrpSpPr>
        <p:grpSpPr>
          <a:xfrm>
            <a:off x="30681342" y="19999542"/>
            <a:ext cx="1840320" cy="1513800"/>
            <a:chOff x="30681342" y="19999542"/>
            <a:chExt cx="1840320" cy="1513800"/>
          </a:xfrm>
        </p:grpSpPr>
        <mc:AlternateContent xmlns:mc="http://schemas.openxmlformats.org/markup-compatibility/2006">
          <mc:Choice xmlns:p14="http://schemas.microsoft.com/office/powerpoint/2010/main" Requires="p14">
            <p:contentPart p14:bwMode="auto" r:id="rId25">
              <p14:nvContentPartPr>
                <p14:cNvPr id="39" name="Ink 38">
                  <a:extLst>
                    <a:ext uri="{FF2B5EF4-FFF2-40B4-BE49-F238E27FC236}">
                      <a16:creationId xmlns:a16="http://schemas.microsoft.com/office/drawing/2014/main" id="{0C32C146-D2E0-0B22-AA92-8AF5DEB44AB3}"/>
                    </a:ext>
                  </a:extLst>
                </p14:cNvPr>
                <p14:cNvContentPartPr/>
                <p14:nvPr/>
              </p14:nvContentPartPr>
              <p14:xfrm>
                <a:off x="30926862" y="20153622"/>
                <a:ext cx="70200" cy="478800"/>
              </p14:xfrm>
            </p:contentPart>
          </mc:Choice>
          <mc:Fallback>
            <p:pic>
              <p:nvPicPr>
                <p:cNvPr id="39" name="Ink 38">
                  <a:extLst>
                    <a:ext uri="{FF2B5EF4-FFF2-40B4-BE49-F238E27FC236}">
                      <a16:creationId xmlns:a16="http://schemas.microsoft.com/office/drawing/2014/main" id="{0C32C146-D2E0-0B22-AA92-8AF5DEB44AB3}"/>
                    </a:ext>
                  </a:extLst>
                </p:cNvPr>
                <p:cNvPicPr/>
                <p:nvPr/>
              </p:nvPicPr>
              <p:blipFill>
                <a:blip r:embed="rId26"/>
                <a:stretch>
                  <a:fillRect/>
                </a:stretch>
              </p:blipFill>
              <p:spPr>
                <a:xfrm>
                  <a:off x="30909222" y="20135622"/>
                  <a:ext cx="10584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 name="Ink 39">
                  <a:extLst>
                    <a:ext uri="{FF2B5EF4-FFF2-40B4-BE49-F238E27FC236}">
                      <a16:creationId xmlns:a16="http://schemas.microsoft.com/office/drawing/2014/main" id="{B7B0E69D-6909-5F19-E5DA-F228DDBB19CD}"/>
                    </a:ext>
                  </a:extLst>
                </p14:cNvPr>
                <p14:cNvContentPartPr/>
                <p14:nvPr/>
              </p14:nvContentPartPr>
              <p14:xfrm>
                <a:off x="30741102" y="20564382"/>
                <a:ext cx="387000" cy="56160"/>
              </p14:xfrm>
            </p:contentPart>
          </mc:Choice>
          <mc:Fallback>
            <p:pic>
              <p:nvPicPr>
                <p:cNvPr id="40" name="Ink 39">
                  <a:extLst>
                    <a:ext uri="{FF2B5EF4-FFF2-40B4-BE49-F238E27FC236}">
                      <a16:creationId xmlns:a16="http://schemas.microsoft.com/office/drawing/2014/main" id="{B7B0E69D-6909-5F19-E5DA-F228DDBB19CD}"/>
                    </a:ext>
                  </a:extLst>
                </p:cNvPr>
                <p:cNvPicPr/>
                <p:nvPr/>
              </p:nvPicPr>
              <p:blipFill>
                <a:blip r:embed="rId28"/>
                <a:stretch>
                  <a:fillRect/>
                </a:stretch>
              </p:blipFill>
              <p:spPr>
                <a:xfrm>
                  <a:off x="30723102" y="20546382"/>
                  <a:ext cx="422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1" name="Ink 40">
                  <a:extLst>
                    <a:ext uri="{FF2B5EF4-FFF2-40B4-BE49-F238E27FC236}">
                      <a16:creationId xmlns:a16="http://schemas.microsoft.com/office/drawing/2014/main" id="{79398F17-B2BD-488B-6D30-DF8CAF81F400}"/>
                    </a:ext>
                  </a:extLst>
                </p14:cNvPr>
                <p14:cNvContentPartPr/>
                <p14:nvPr/>
              </p14:nvContentPartPr>
              <p14:xfrm>
                <a:off x="30681342" y="20084862"/>
                <a:ext cx="418680" cy="95400"/>
              </p14:xfrm>
            </p:contentPart>
          </mc:Choice>
          <mc:Fallback>
            <p:pic>
              <p:nvPicPr>
                <p:cNvPr id="41" name="Ink 40">
                  <a:extLst>
                    <a:ext uri="{FF2B5EF4-FFF2-40B4-BE49-F238E27FC236}">
                      <a16:creationId xmlns:a16="http://schemas.microsoft.com/office/drawing/2014/main" id="{79398F17-B2BD-488B-6D30-DF8CAF81F400}"/>
                    </a:ext>
                  </a:extLst>
                </p:cNvPr>
                <p:cNvPicPr/>
                <p:nvPr/>
              </p:nvPicPr>
              <p:blipFill>
                <a:blip r:embed="rId30"/>
                <a:stretch>
                  <a:fillRect/>
                </a:stretch>
              </p:blipFill>
              <p:spPr>
                <a:xfrm>
                  <a:off x="30663342" y="20067222"/>
                  <a:ext cx="454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2" name="Ink 41">
                  <a:extLst>
                    <a:ext uri="{FF2B5EF4-FFF2-40B4-BE49-F238E27FC236}">
                      <a16:creationId xmlns:a16="http://schemas.microsoft.com/office/drawing/2014/main" id="{9368187C-B2E3-BC2C-E62A-0542EBCFBC2D}"/>
                    </a:ext>
                  </a:extLst>
                </p14:cNvPr>
                <p14:cNvContentPartPr/>
                <p14:nvPr/>
              </p14:nvContentPartPr>
              <p14:xfrm>
                <a:off x="31196502" y="20218782"/>
                <a:ext cx="269640" cy="224640"/>
              </p14:xfrm>
            </p:contentPart>
          </mc:Choice>
          <mc:Fallback>
            <p:pic>
              <p:nvPicPr>
                <p:cNvPr id="42" name="Ink 41">
                  <a:extLst>
                    <a:ext uri="{FF2B5EF4-FFF2-40B4-BE49-F238E27FC236}">
                      <a16:creationId xmlns:a16="http://schemas.microsoft.com/office/drawing/2014/main" id="{9368187C-B2E3-BC2C-E62A-0542EBCFBC2D}"/>
                    </a:ext>
                  </a:extLst>
                </p:cNvPr>
                <p:cNvPicPr/>
                <p:nvPr/>
              </p:nvPicPr>
              <p:blipFill>
                <a:blip r:embed="rId32"/>
                <a:stretch>
                  <a:fillRect/>
                </a:stretch>
              </p:blipFill>
              <p:spPr>
                <a:xfrm>
                  <a:off x="31178502" y="20200782"/>
                  <a:ext cx="305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 name="Ink 42">
                  <a:extLst>
                    <a:ext uri="{FF2B5EF4-FFF2-40B4-BE49-F238E27FC236}">
                      <a16:creationId xmlns:a16="http://schemas.microsoft.com/office/drawing/2014/main" id="{0D43867A-8DD6-6620-0C8C-5468BE264AE6}"/>
                    </a:ext>
                  </a:extLst>
                </p14:cNvPr>
                <p14:cNvContentPartPr/>
                <p14:nvPr/>
              </p14:nvContentPartPr>
              <p14:xfrm>
                <a:off x="31660182" y="19999542"/>
                <a:ext cx="48960" cy="475920"/>
              </p14:xfrm>
            </p:contentPart>
          </mc:Choice>
          <mc:Fallback>
            <p:pic>
              <p:nvPicPr>
                <p:cNvPr id="43" name="Ink 42">
                  <a:extLst>
                    <a:ext uri="{FF2B5EF4-FFF2-40B4-BE49-F238E27FC236}">
                      <a16:creationId xmlns:a16="http://schemas.microsoft.com/office/drawing/2014/main" id="{0D43867A-8DD6-6620-0C8C-5468BE264AE6}"/>
                    </a:ext>
                  </a:extLst>
                </p:cNvPr>
                <p:cNvPicPr/>
                <p:nvPr/>
              </p:nvPicPr>
              <p:blipFill>
                <a:blip r:embed="rId34"/>
                <a:stretch>
                  <a:fillRect/>
                </a:stretch>
              </p:blipFill>
              <p:spPr>
                <a:xfrm>
                  <a:off x="31642542" y="19981902"/>
                  <a:ext cx="8460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4" name="Ink 43">
                  <a:extLst>
                    <a:ext uri="{FF2B5EF4-FFF2-40B4-BE49-F238E27FC236}">
                      <a16:creationId xmlns:a16="http://schemas.microsoft.com/office/drawing/2014/main" id="{77D7795F-186B-1F49-579C-D8A73CFDDFAA}"/>
                    </a:ext>
                  </a:extLst>
                </p14:cNvPr>
                <p14:cNvContentPartPr/>
                <p14:nvPr/>
              </p14:nvContentPartPr>
              <p14:xfrm>
                <a:off x="31531662" y="20154702"/>
                <a:ext cx="379800" cy="10080"/>
              </p14:xfrm>
            </p:contentPart>
          </mc:Choice>
          <mc:Fallback>
            <p:pic>
              <p:nvPicPr>
                <p:cNvPr id="44" name="Ink 43">
                  <a:extLst>
                    <a:ext uri="{FF2B5EF4-FFF2-40B4-BE49-F238E27FC236}">
                      <a16:creationId xmlns:a16="http://schemas.microsoft.com/office/drawing/2014/main" id="{77D7795F-186B-1F49-579C-D8A73CFDDFAA}"/>
                    </a:ext>
                  </a:extLst>
                </p:cNvPr>
                <p:cNvPicPr/>
                <p:nvPr/>
              </p:nvPicPr>
              <p:blipFill>
                <a:blip r:embed="rId36"/>
                <a:stretch>
                  <a:fillRect/>
                </a:stretch>
              </p:blipFill>
              <p:spPr>
                <a:xfrm>
                  <a:off x="31514022" y="20136702"/>
                  <a:ext cx="415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5" name="Ink 44">
                  <a:extLst>
                    <a:ext uri="{FF2B5EF4-FFF2-40B4-BE49-F238E27FC236}">
                      <a16:creationId xmlns:a16="http://schemas.microsoft.com/office/drawing/2014/main" id="{A047BE31-6B30-A79E-6D1E-D50E34D57555}"/>
                    </a:ext>
                  </a:extLst>
                </p14:cNvPr>
                <p14:cNvContentPartPr/>
                <p14:nvPr/>
              </p14:nvContentPartPr>
              <p14:xfrm>
                <a:off x="31880862" y="20138862"/>
                <a:ext cx="424440" cy="228960"/>
              </p14:xfrm>
            </p:contentPart>
          </mc:Choice>
          <mc:Fallback>
            <p:pic>
              <p:nvPicPr>
                <p:cNvPr id="45" name="Ink 44">
                  <a:extLst>
                    <a:ext uri="{FF2B5EF4-FFF2-40B4-BE49-F238E27FC236}">
                      <a16:creationId xmlns:a16="http://schemas.microsoft.com/office/drawing/2014/main" id="{A047BE31-6B30-A79E-6D1E-D50E34D57555}"/>
                    </a:ext>
                  </a:extLst>
                </p:cNvPr>
                <p:cNvPicPr/>
                <p:nvPr/>
              </p:nvPicPr>
              <p:blipFill>
                <a:blip r:embed="rId38"/>
                <a:stretch>
                  <a:fillRect/>
                </a:stretch>
              </p:blipFill>
              <p:spPr>
                <a:xfrm>
                  <a:off x="31863222" y="20121222"/>
                  <a:ext cx="4600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6" name="Ink 45">
                  <a:extLst>
                    <a:ext uri="{FF2B5EF4-FFF2-40B4-BE49-F238E27FC236}">
                      <a16:creationId xmlns:a16="http://schemas.microsoft.com/office/drawing/2014/main" id="{941ED9CA-6E30-694F-9893-C6293E44C00A}"/>
                    </a:ext>
                  </a:extLst>
                </p14:cNvPr>
                <p14:cNvContentPartPr/>
                <p14:nvPr/>
              </p14:nvContentPartPr>
              <p14:xfrm>
                <a:off x="32281542" y="20210502"/>
                <a:ext cx="240120" cy="236880"/>
              </p14:xfrm>
            </p:contentPart>
          </mc:Choice>
          <mc:Fallback>
            <p:pic>
              <p:nvPicPr>
                <p:cNvPr id="46" name="Ink 45">
                  <a:extLst>
                    <a:ext uri="{FF2B5EF4-FFF2-40B4-BE49-F238E27FC236}">
                      <a16:creationId xmlns:a16="http://schemas.microsoft.com/office/drawing/2014/main" id="{941ED9CA-6E30-694F-9893-C6293E44C00A}"/>
                    </a:ext>
                  </a:extLst>
                </p:cNvPr>
                <p:cNvPicPr/>
                <p:nvPr/>
              </p:nvPicPr>
              <p:blipFill>
                <a:blip r:embed="rId40"/>
                <a:stretch>
                  <a:fillRect/>
                </a:stretch>
              </p:blipFill>
              <p:spPr>
                <a:xfrm>
                  <a:off x="32263902" y="20192502"/>
                  <a:ext cx="2757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7" name="Ink 46">
                  <a:extLst>
                    <a:ext uri="{FF2B5EF4-FFF2-40B4-BE49-F238E27FC236}">
                      <a16:creationId xmlns:a16="http://schemas.microsoft.com/office/drawing/2014/main" id="{17E256D9-44B0-30CF-973A-E768EAC2259F}"/>
                    </a:ext>
                  </a:extLst>
                </p14:cNvPr>
                <p14:cNvContentPartPr/>
                <p14:nvPr/>
              </p14:nvContentPartPr>
              <p14:xfrm>
                <a:off x="31901382" y="20129142"/>
                <a:ext cx="40320" cy="433440"/>
              </p14:xfrm>
            </p:contentPart>
          </mc:Choice>
          <mc:Fallback>
            <p:pic>
              <p:nvPicPr>
                <p:cNvPr id="47" name="Ink 46">
                  <a:extLst>
                    <a:ext uri="{FF2B5EF4-FFF2-40B4-BE49-F238E27FC236}">
                      <a16:creationId xmlns:a16="http://schemas.microsoft.com/office/drawing/2014/main" id="{17E256D9-44B0-30CF-973A-E768EAC2259F}"/>
                    </a:ext>
                  </a:extLst>
                </p:cNvPr>
                <p:cNvPicPr/>
                <p:nvPr/>
              </p:nvPicPr>
              <p:blipFill>
                <a:blip r:embed="rId42"/>
                <a:stretch>
                  <a:fillRect/>
                </a:stretch>
              </p:blipFill>
              <p:spPr>
                <a:xfrm>
                  <a:off x="31883382" y="20111142"/>
                  <a:ext cx="7596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8" name="Ink 47">
                  <a:extLst>
                    <a:ext uri="{FF2B5EF4-FFF2-40B4-BE49-F238E27FC236}">
                      <a16:creationId xmlns:a16="http://schemas.microsoft.com/office/drawing/2014/main" id="{6A9A4DE2-62F7-6029-8F3B-36CD866B30F8}"/>
                    </a:ext>
                  </a:extLst>
                </p14:cNvPr>
                <p14:cNvContentPartPr/>
                <p14:nvPr/>
              </p14:nvContentPartPr>
              <p14:xfrm>
                <a:off x="31521222" y="20779302"/>
                <a:ext cx="412920" cy="526320"/>
              </p14:xfrm>
            </p:contentPart>
          </mc:Choice>
          <mc:Fallback>
            <p:pic>
              <p:nvPicPr>
                <p:cNvPr id="48" name="Ink 47">
                  <a:extLst>
                    <a:ext uri="{FF2B5EF4-FFF2-40B4-BE49-F238E27FC236}">
                      <a16:creationId xmlns:a16="http://schemas.microsoft.com/office/drawing/2014/main" id="{6A9A4DE2-62F7-6029-8F3B-36CD866B30F8}"/>
                    </a:ext>
                  </a:extLst>
                </p:cNvPr>
                <p:cNvPicPr/>
                <p:nvPr/>
              </p:nvPicPr>
              <p:blipFill>
                <a:blip r:embed="rId44"/>
                <a:stretch>
                  <a:fillRect/>
                </a:stretch>
              </p:blipFill>
              <p:spPr>
                <a:xfrm>
                  <a:off x="31503582" y="20761662"/>
                  <a:ext cx="44856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 name="Ink 48">
                  <a:extLst>
                    <a:ext uri="{FF2B5EF4-FFF2-40B4-BE49-F238E27FC236}">
                      <a16:creationId xmlns:a16="http://schemas.microsoft.com/office/drawing/2014/main" id="{BD1CB9F8-FB21-2A18-1F50-ABFFD840E64A}"/>
                    </a:ext>
                  </a:extLst>
                </p14:cNvPr>
                <p14:cNvContentPartPr/>
                <p14:nvPr/>
              </p14:nvContentPartPr>
              <p14:xfrm>
                <a:off x="31768902" y="21100062"/>
                <a:ext cx="273960" cy="413280"/>
              </p14:xfrm>
            </p:contentPart>
          </mc:Choice>
          <mc:Fallback>
            <p:pic>
              <p:nvPicPr>
                <p:cNvPr id="49" name="Ink 48">
                  <a:extLst>
                    <a:ext uri="{FF2B5EF4-FFF2-40B4-BE49-F238E27FC236}">
                      <a16:creationId xmlns:a16="http://schemas.microsoft.com/office/drawing/2014/main" id="{BD1CB9F8-FB21-2A18-1F50-ABFFD840E64A}"/>
                    </a:ext>
                  </a:extLst>
                </p:cNvPr>
                <p:cNvPicPr/>
                <p:nvPr/>
              </p:nvPicPr>
              <p:blipFill>
                <a:blip r:embed="rId46"/>
                <a:stretch>
                  <a:fillRect/>
                </a:stretch>
              </p:blipFill>
              <p:spPr>
                <a:xfrm>
                  <a:off x="31751262" y="21082062"/>
                  <a:ext cx="309600" cy="448920"/>
                </a:xfrm>
                <a:prstGeom prst="rect">
                  <a:avLst/>
                </a:prstGeom>
              </p:spPr>
            </p:pic>
          </mc:Fallback>
        </mc:AlternateContent>
      </p:grpSp>
      <p:grpSp>
        <p:nvGrpSpPr>
          <p:cNvPr id="69" name="Group 68">
            <a:extLst>
              <a:ext uri="{FF2B5EF4-FFF2-40B4-BE49-F238E27FC236}">
                <a16:creationId xmlns:a16="http://schemas.microsoft.com/office/drawing/2014/main" id="{BE249BFD-C5BD-1F66-DD94-C6C36E5F49E5}"/>
              </a:ext>
            </a:extLst>
          </p:cNvPr>
          <p:cNvGrpSpPr/>
          <p:nvPr/>
        </p:nvGrpSpPr>
        <p:grpSpPr>
          <a:xfrm>
            <a:off x="9998705" y="9333240"/>
            <a:ext cx="3295440" cy="873000"/>
            <a:chOff x="9998705" y="9333240"/>
            <a:chExt cx="3295440" cy="873000"/>
          </a:xfrm>
        </p:grpSpPr>
        <mc:AlternateContent xmlns:mc="http://schemas.openxmlformats.org/markup-compatibility/2006">
          <mc:Choice xmlns:p14="http://schemas.microsoft.com/office/powerpoint/2010/main" Requires="p14">
            <p:contentPart p14:bwMode="auto" r:id="rId47">
              <p14:nvContentPartPr>
                <p14:cNvPr id="52" name="Ink 51">
                  <a:extLst>
                    <a:ext uri="{FF2B5EF4-FFF2-40B4-BE49-F238E27FC236}">
                      <a16:creationId xmlns:a16="http://schemas.microsoft.com/office/drawing/2014/main" id="{741D07DF-796C-A3A1-E321-221CD1E3363D}"/>
                    </a:ext>
                  </a:extLst>
                </p14:cNvPr>
                <p14:cNvContentPartPr/>
                <p14:nvPr/>
              </p14:nvContentPartPr>
              <p14:xfrm>
                <a:off x="10000145" y="9333240"/>
                <a:ext cx="45360" cy="169920"/>
              </p14:xfrm>
            </p:contentPart>
          </mc:Choice>
          <mc:Fallback>
            <p:pic>
              <p:nvPicPr>
                <p:cNvPr id="52" name="Ink 51">
                  <a:extLst>
                    <a:ext uri="{FF2B5EF4-FFF2-40B4-BE49-F238E27FC236}">
                      <a16:creationId xmlns:a16="http://schemas.microsoft.com/office/drawing/2014/main" id="{741D07DF-796C-A3A1-E321-221CD1E3363D}"/>
                    </a:ext>
                  </a:extLst>
                </p:cNvPr>
                <p:cNvPicPr/>
                <p:nvPr/>
              </p:nvPicPr>
              <p:blipFill>
                <a:blip r:embed="rId48"/>
                <a:stretch>
                  <a:fillRect/>
                </a:stretch>
              </p:blipFill>
              <p:spPr>
                <a:xfrm>
                  <a:off x="9982145" y="9315600"/>
                  <a:ext cx="81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3" name="Ink 52">
                  <a:extLst>
                    <a:ext uri="{FF2B5EF4-FFF2-40B4-BE49-F238E27FC236}">
                      <a16:creationId xmlns:a16="http://schemas.microsoft.com/office/drawing/2014/main" id="{6C1AECE4-A6B2-73B4-E0F8-417BA91A2142}"/>
                    </a:ext>
                  </a:extLst>
                </p14:cNvPr>
                <p14:cNvContentPartPr/>
                <p14:nvPr/>
              </p14:nvContentPartPr>
              <p14:xfrm>
                <a:off x="10024625" y="9691080"/>
                <a:ext cx="113760" cy="327600"/>
              </p14:xfrm>
            </p:contentPart>
          </mc:Choice>
          <mc:Fallback>
            <p:pic>
              <p:nvPicPr>
                <p:cNvPr id="53" name="Ink 52">
                  <a:extLst>
                    <a:ext uri="{FF2B5EF4-FFF2-40B4-BE49-F238E27FC236}">
                      <a16:creationId xmlns:a16="http://schemas.microsoft.com/office/drawing/2014/main" id="{6C1AECE4-A6B2-73B4-E0F8-417BA91A2142}"/>
                    </a:ext>
                  </a:extLst>
                </p:cNvPr>
                <p:cNvPicPr/>
                <p:nvPr/>
              </p:nvPicPr>
              <p:blipFill>
                <a:blip r:embed="rId50"/>
                <a:stretch>
                  <a:fillRect/>
                </a:stretch>
              </p:blipFill>
              <p:spPr>
                <a:xfrm>
                  <a:off x="10006625" y="9673080"/>
                  <a:ext cx="14940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4" name="Ink 53">
                  <a:extLst>
                    <a:ext uri="{FF2B5EF4-FFF2-40B4-BE49-F238E27FC236}">
                      <a16:creationId xmlns:a16="http://schemas.microsoft.com/office/drawing/2014/main" id="{3DBC6F80-C24E-FF1F-349C-9DC30BD999A0}"/>
                    </a:ext>
                  </a:extLst>
                </p14:cNvPr>
                <p14:cNvContentPartPr/>
                <p14:nvPr/>
              </p14:nvContentPartPr>
              <p14:xfrm>
                <a:off x="9998705" y="9597840"/>
                <a:ext cx="33120" cy="38880"/>
              </p14:xfrm>
            </p:contentPart>
          </mc:Choice>
          <mc:Fallback>
            <p:pic>
              <p:nvPicPr>
                <p:cNvPr id="54" name="Ink 53">
                  <a:extLst>
                    <a:ext uri="{FF2B5EF4-FFF2-40B4-BE49-F238E27FC236}">
                      <a16:creationId xmlns:a16="http://schemas.microsoft.com/office/drawing/2014/main" id="{3DBC6F80-C24E-FF1F-349C-9DC30BD999A0}"/>
                    </a:ext>
                  </a:extLst>
                </p:cNvPr>
                <p:cNvPicPr/>
                <p:nvPr/>
              </p:nvPicPr>
              <p:blipFill>
                <a:blip r:embed="rId52"/>
                <a:stretch>
                  <a:fillRect/>
                </a:stretch>
              </p:blipFill>
              <p:spPr>
                <a:xfrm>
                  <a:off x="9981065" y="9579840"/>
                  <a:ext cx="68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5" name="Ink 54">
                  <a:extLst>
                    <a:ext uri="{FF2B5EF4-FFF2-40B4-BE49-F238E27FC236}">
                      <a16:creationId xmlns:a16="http://schemas.microsoft.com/office/drawing/2014/main" id="{4175FF09-60FE-5C33-C98E-D25752A08B8D}"/>
                    </a:ext>
                  </a:extLst>
                </p14:cNvPr>
                <p14:cNvContentPartPr/>
                <p14:nvPr/>
              </p14:nvContentPartPr>
              <p14:xfrm>
                <a:off x="10229465" y="9681000"/>
                <a:ext cx="320760" cy="267120"/>
              </p14:xfrm>
            </p:contentPart>
          </mc:Choice>
          <mc:Fallback>
            <p:pic>
              <p:nvPicPr>
                <p:cNvPr id="55" name="Ink 54">
                  <a:extLst>
                    <a:ext uri="{FF2B5EF4-FFF2-40B4-BE49-F238E27FC236}">
                      <a16:creationId xmlns:a16="http://schemas.microsoft.com/office/drawing/2014/main" id="{4175FF09-60FE-5C33-C98E-D25752A08B8D}"/>
                    </a:ext>
                  </a:extLst>
                </p:cNvPr>
                <p:cNvPicPr/>
                <p:nvPr/>
              </p:nvPicPr>
              <p:blipFill>
                <a:blip r:embed="rId54"/>
                <a:stretch>
                  <a:fillRect/>
                </a:stretch>
              </p:blipFill>
              <p:spPr>
                <a:xfrm>
                  <a:off x="10211825" y="9663000"/>
                  <a:ext cx="3564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 name="Ink 55">
                  <a:extLst>
                    <a:ext uri="{FF2B5EF4-FFF2-40B4-BE49-F238E27FC236}">
                      <a16:creationId xmlns:a16="http://schemas.microsoft.com/office/drawing/2014/main" id="{A9776540-BEF2-2391-9349-93EA95E8CA7A}"/>
                    </a:ext>
                  </a:extLst>
                </p14:cNvPr>
                <p14:cNvContentPartPr/>
                <p14:nvPr/>
              </p14:nvContentPartPr>
              <p14:xfrm>
                <a:off x="10614305" y="9744000"/>
                <a:ext cx="466920" cy="208080"/>
              </p14:xfrm>
            </p:contentPart>
          </mc:Choice>
          <mc:Fallback>
            <p:pic>
              <p:nvPicPr>
                <p:cNvPr id="56" name="Ink 55">
                  <a:extLst>
                    <a:ext uri="{FF2B5EF4-FFF2-40B4-BE49-F238E27FC236}">
                      <a16:creationId xmlns:a16="http://schemas.microsoft.com/office/drawing/2014/main" id="{A9776540-BEF2-2391-9349-93EA95E8CA7A}"/>
                    </a:ext>
                  </a:extLst>
                </p:cNvPr>
                <p:cNvPicPr/>
                <p:nvPr/>
              </p:nvPicPr>
              <p:blipFill>
                <a:blip r:embed="rId56"/>
                <a:stretch>
                  <a:fillRect/>
                </a:stretch>
              </p:blipFill>
              <p:spPr>
                <a:xfrm>
                  <a:off x="10596665" y="9726360"/>
                  <a:ext cx="5025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7" name="Ink 56">
                  <a:extLst>
                    <a:ext uri="{FF2B5EF4-FFF2-40B4-BE49-F238E27FC236}">
                      <a16:creationId xmlns:a16="http://schemas.microsoft.com/office/drawing/2014/main" id="{4B0B50E6-343E-711B-B500-EBEA046DD76D}"/>
                    </a:ext>
                  </a:extLst>
                </p14:cNvPr>
                <p14:cNvContentPartPr/>
                <p14:nvPr/>
              </p14:nvContentPartPr>
              <p14:xfrm>
                <a:off x="11121545" y="9779280"/>
                <a:ext cx="231480" cy="33840"/>
              </p14:xfrm>
            </p:contentPart>
          </mc:Choice>
          <mc:Fallback>
            <p:pic>
              <p:nvPicPr>
                <p:cNvPr id="57" name="Ink 56">
                  <a:extLst>
                    <a:ext uri="{FF2B5EF4-FFF2-40B4-BE49-F238E27FC236}">
                      <a16:creationId xmlns:a16="http://schemas.microsoft.com/office/drawing/2014/main" id="{4B0B50E6-343E-711B-B500-EBEA046DD76D}"/>
                    </a:ext>
                  </a:extLst>
                </p:cNvPr>
                <p:cNvPicPr/>
                <p:nvPr/>
              </p:nvPicPr>
              <p:blipFill>
                <a:blip r:embed="rId58"/>
                <a:stretch>
                  <a:fillRect/>
                </a:stretch>
              </p:blipFill>
              <p:spPr>
                <a:xfrm>
                  <a:off x="11103545" y="9761280"/>
                  <a:ext cx="267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8" name="Ink 57">
                  <a:extLst>
                    <a:ext uri="{FF2B5EF4-FFF2-40B4-BE49-F238E27FC236}">
                      <a16:creationId xmlns:a16="http://schemas.microsoft.com/office/drawing/2014/main" id="{F5593408-4DD0-80D1-5173-F936C3DCE376}"/>
                    </a:ext>
                  </a:extLst>
                </p14:cNvPr>
                <p14:cNvContentPartPr/>
                <p14:nvPr/>
              </p14:nvContentPartPr>
              <p14:xfrm>
                <a:off x="11392265" y="9450960"/>
                <a:ext cx="282240" cy="485640"/>
              </p14:xfrm>
            </p:contentPart>
          </mc:Choice>
          <mc:Fallback>
            <p:pic>
              <p:nvPicPr>
                <p:cNvPr id="58" name="Ink 57">
                  <a:extLst>
                    <a:ext uri="{FF2B5EF4-FFF2-40B4-BE49-F238E27FC236}">
                      <a16:creationId xmlns:a16="http://schemas.microsoft.com/office/drawing/2014/main" id="{F5593408-4DD0-80D1-5173-F936C3DCE376}"/>
                    </a:ext>
                  </a:extLst>
                </p:cNvPr>
                <p:cNvPicPr/>
                <p:nvPr/>
              </p:nvPicPr>
              <p:blipFill>
                <a:blip r:embed="rId60"/>
                <a:stretch>
                  <a:fillRect/>
                </a:stretch>
              </p:blipFill>
              <p:spPr>
                <a:xfrm>
                  <a:off x="11374265" y="9433320"/>
                  <a:ext cx="317880" cy="521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9" name="Ink 58">
                  <a:extLst>
                    <a:ext uri="{FF2B5EF4-FFF2-40B4-BE49-F238E27FC236}">
                      <a16:creationId xmlns:a16="http://schemas.microsoft.com/office/drawing/2014/main" id="{043AAD52-A6E0-63D6-BF24-282E9C851CDF}"/>
                    </a:ext>
                  </a:extLst>
                </p14:cNvPr>
                <p14:cNvContentPartPr/>
                <p14:nvPr/>
              </p14:nvContentPartPr>
              <p14:xfrm>
                <a:off x="11880785" y="9798000"/>
                <a:ext cx="17640" cy="118080"/>
              </p14:xfrm>
            </p:contentPart>
          </mc:Choice>
          <mc:Fallback>
            <p:pic>
              <p:nvPicPr>
                <p:cNvPr id="59" name="Ink 58">
                  <a:extLst>
                    <a:ext uri="{FF2B5EF4-FFF2-40B4-BE49-F238E27FC236}">
                      <a16:creationId xmlns:a16="http://schemas.microsoft.com/office/drawing/2014/main" id="{043AAD52-A6E0-63D6-BF24-282E9C851CDF}"/>
                    </a:ext>
                  </a:extLst>
                </p:cNvPr>
                <p:cNvPicPr/>
                <p:nvPr/>
              </p:nvPicPr>
              <p:blipFill>
                <a:blip r:embed="rId62"/>
                <a:stretch>
                  <a:fillRect/>
                </a:stretch>
              </p:blipFill>
              <p:spPr>
                <a:xfrm>
                  <a:off x="11863145" y="9780000"/>
                  <a:ext cx="53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Ink 59">
                  <a:extLst>
                    <a:ext uri="{FF2B5EF4-FFF2-40B4-BE49-F238E27FC236}">
                      <a16:creationId xmlns:a16="http://schemas.microsoft.com/office/drawing/2014/main" id="{017FEA81-605A-2C96-8F45-9267A7031AB9}"/>
                    </a:ext>
                  </a:extLst>
                </p14:cNvPr>
                <p14:cNvContentPartPr/>
                <p14:nvPr/>
              </p14:nvContentPartPr>
              <p14:xfrm>
                <a:off x="11839745" y="9403800"/>
                <a:ext cx="10080" cy="86040"/>
              </p14:xfrm>
            </p:contentPart>
          </mc:Choice>
          <mc:Fallback>
            <p:pic>
              <p:nvPicPr>
                <p:cNvPr id="60" name="Ink 59">
                  <a:extLst>
                    <a:ext uri="{FF2B5EF4-FFF2-40B4-BE49-F238E27FC236}">
                      <a16:creationId xmlns:a16="http://schemas.microsoft.com/office/drawing/2014/main" id="{017FEA81-605A-2C96-8F45-9267A7031AB9}"/>
                    </a:ext>
                  </a:extLst>
                </p:cNvPr>
                <p:cNvPicPr/>
                <p:nvPr/>
              </p:nvPicPr>
              <p:blipFill>
                <a:blip r:embed="rId64"/>
                <a:stretch>
                  <a:fillRect/>
                </a:stretch>
              </p:blipFill>
              <p:spPr>
                <a:xfrm>
                  <a:off x="11822105" y="9385800"/>
                  <a:ext cx="45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Ink 60">
                  <a:extLst>
                    <a:ext uri="{FF2B5EF4-FFF2-40B4-BE49-F238E27FC236}">
                      <a16:creationId xmlns:a16="http://schemas.microsoft.com/office/drawing/2014/main" id="{42785FA4-1E53-F04D-DCFD-59528F4E941E}"/>
                    </a:ext>
                  </a:extLst>
                </p14:cNvPr>
                <p14:cNvContentPartPr/>
                <p14:nvPr/>
              </p14:nvContentPartPr>
              <p14:xfrm>
                <a:off x="12025145" y="9668400"/>
                <a:ext cx="144360" cy="209160"/>
              </p14:xfrm>
            </p:contentPart>
          </mc:Choice>
          <mc:Fallback>
            <p:pic>
              <p:nvPicPr>
                <p:cNvPr id="61" name="Ink 60">
                  <a:extLst>
                    <a:ext uri="{FF2B5EF4-FFF2-40B4-BE49-F238E27FC236}">
                      <a16:creationId xmlns:a16="http://schemas.microsoft.com/office/drawing/2014/main" id="{42785FA4-1E53-F04D-DCFD-59528F4E941E}"/>
                    </a:ext>
                  </a:extLst>
                </p:cNvPr>
                <p:cNvPicPr/>
                <p:nvPr/>
              </p:nvPicPr>
              <p:blipFill>
                <a:blip r:embed="rId66"/>
                <a:stretch>
                  <a:fillRect/>
                </a:stretch>
              </p:blipFill>
              <p:spPr>
                <a:xfrm>
                  <a:off x="12007145" y="9650760"/>
                  <a:ext cx="180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2" name="Ink 61">
                  <a:extLst>
                    <a:ext uri="{FF2B5EF4-FFF2-40B4-BE49-F238E27FC236}">
                      <a16:creationId xmlns:a16="http://schemas.microsoft.com/office/drawing/2014/main" id="{1A81F364-9906-E3A4-C74C-B87D96DA3356}"/>
                    </a:ext>
                  </a:extLst>
                </p14:cNvPr>
                <p14:cNvContentPartPr/>
                <p14:nvPr/>
              </p14:nvContentPartPr>
              <p14:xfrm>
                <a:off x="12305225" y="9446280"/>
                <a:ext cx="196200" cy="424800"/>
              </p14:xfrm>
            </p:contentPart>
          </mc:Choice>
          <mc:Fallback>
            <p:pic>
              <p:nvPicPr>
                <p:cNvPr id="62" name="Ink 61">
                  <a:extLst>
                    <a:ext uri="{FF2B5EF4-FFF2-40B4-BE49-F238E27FC236}">
                      <a16:creationId xmlns:a16="http://schemas.microsoft.com/office/drawing/2014/main" id="{1A81F364-9906-E3A4-C74C-B87D96DA3356}"/>
                    </a:ext>
                  </a:extLst>
                </p:cNvPr>
                <p:cNvPicPr/>
                <p:nvPr/>
              </p:nvPicPr>
              <p:blipFill>
                <a:blip r:embed="rId68"/>
                <a:stretch>
                  <a:fillRect/>
                </a:stretch>
              </p:blipFill>
              <p:spPr>
                <a:xfrm>
                  <a:off x="12287585" y="9428280"/>
                  <a:ext cx="23184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3" name="Ink 62">
                  <a:extLst>
                    <a:ext uri="{FF2B5EF4-FFF2-40B4-BE49-F238E27FC236}">
                      <a16:creationId xmlns:a16="http://schemas.microsoft.com/office/drawing/2014/main" id="{392ACB60-2232-578F-38A2-5B2AB06121D7}"/>
                    </a:ext>
                  </a:extLst>
                </p14:cNvPr>
                <p14:cNvContentPartPr/>
                <p14:nvPr/>
              </p14:nvContentPartPr>
              <p14:xfrm>
                <a:off x="12624905" y="9628440"/>
                <a:ext cx="55080" cy="214200"/>
              </p14:xfrm>
            </p:contentPart>
          </mc:Choice>
          <mc:Fallback>
            <p:pic>
              <p:nvPicPr>
                <p:cNvPr id="63" name="Ink 62">
                  <a:extLst>
                    <a:ext uri="{FF2B5EF4-FFF2-40B4-BE49-F238E27FC236}">
                      <a16:creationId xmlns:a16="http://schemas.microsoft.com/office/drawing/2014/main" id="{392ACB60-2232-578F-38A2-5B2AB06121D7}"/>
                    </a:ext>
                  </a:extLst>
                </p:cNvPr>
                <p:cNvPicPr/>
                <p:nvPr/>
              </p:nvPicPr>
              <p:blipFill>
                <a:blip r:embed="rId70"/>
                <a:stretch>
                  <a:fillRect/>
                </a:stretch>
              </p:blipFill>
              <p:spPr>
                <a:xfrm>
                  <a:off x="12607265" y="9610440"/>
                  <a:ext cx="907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4" name="Ink 63">
                  <a:extLst>
                    <a:ext uri="{FF2B5EF4-FFF2-40B4-BE49-F238E27FC236}">
                      <a16:creationId xmlns:a16="http://schemas.microsoft.com/office/drawing/2014/main" id="{2F10B646-46D2-2E9F-6893-0C42008975F8}"/>
                    </a:ext>
                  </a:extLst>
                </p14:cNvPr>
                <p14:cNvContentPartPr/>
                <p14:nvPr/>
              </p14:nvContentPartPr>
              <p14:xfrm>
                <a:off x="12597185" y="9501000"/>
                <a:ext cx="30960" cy="50400"/>
              </p14:xfrm>
            </p:contentPart>
          </mc:Choice>
          <mc:Fallback>
            <p:pic>
              <p:nvPicPr>
                <p:cNvPr id="64" name="Ink 63">
                  <a:extLst>
                    <a:ext uri="{FF2B5EF4-FFF2-40B4-BE49-F238E27FC236}">
                      <a16:creationId xmlns:a16="http://schemas.microsoft.com/office/drawing/2014/main" id="{2F10B646-46D2-2E9F-6893-0C42008975F8}"/>
                    </a:ext>
                  </a:extLst>
                </p:cNvPr>
                <p:cNvPicPr/>
                <p:nvPr/>
              </p:nvPicPr>
              <p:blipFill>
                <a:blip r:embed="rId72"/>
                <a:stretch>
                  <a:fillRect/>
                </a:stretch>
              </p:blipFill>
              <p:spPr>
                <a:xfrm>
                  <a:off x="12579185" y="9483000"/>
                  <a:ext cx="66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5" name="Ink 64">
                  <a:extLst>
                    <a:ext uri="{FF2B5EF4-FFF2-40B4-BE49-F238E27FC236}">
                      <a16:creationId xmlns:a16="http://schemas.microsoft.com/office/drawing/2014/main" id="{75BCEC95-3D8B-2CF7-E282-A82BFF96006A}"/>
                    </a:ext>
                  </a:extLst>
                </p14:cNvPr>
                <p14:cNvContentPartPr/>
                <p14:nvPr/>
              </p14:nvContentPartPr>
              <p14:xfrm>
                <a:off x="12872945" y="9561120"/>
                <a:ext cx="81720" cy="192240"/>
              </p14:xfrm>
            </p:contentPart>
          </mc:Choice>
          <mc:Fallback>
            <p:pic>
              <p:nvPicPr>
                <p:cNvPr id="65" name="Ink 64">
                  <a:extLst>
                    <a:ext uri="{FF2B5EF4-FFF2-40B4-BE49-F238E27FC236}">
                      <a16:creationId xmlns:a16="http://schemas.microsoft.com/office/drawing/2014/main" id="{75BCEC95-3D8B-2CF7-E282-A82BFF96006A}"/>
                    </a:ext>
                  </a:extLst>
                </p:cNvPr>
                <p:cNvPicPr/>
                <p:nvPr/>
              </p:nvPicPr>
              <p:blipFill>
                <a:blip r:embed="rId74"/>
                <a:stretch>
                  <a:fillRect/>
                </a:stretch>
              </p:blipFill>
              <p:spPr>
                <a:xfrm>
                  <a:off x="12854945" y="9543120"/>
                  <a:ext cx="117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7" name="Ink 66">
                  <a:extLst>
                    <a:ext uri="{FF2B5EF4-FFF2-40B4-BE49-F238E27FC236}">
                      <a16:creationId xmlns:a16="http://schemas.microsoft.com/office/drawing/2014/main" id="{E543A07C-CEE5-C561-71E3-7B6E41E26F38}"/>
                    </a:ext>
                  </a:extLst>
                </p14:cNvPr>
                <p14:cNvContentPartPr/>
                <p14:nvPr/>
              </p14:nvContentPartPr>
              <p14:xfrm>
                <a:off x="13081745" y="9543480"/>
                <a:ext cx="212400" cy="662760"/>
              </p14:xfrm>
            </p:contentPart>
          </mc:Choice>
          <mc:Fallback>
            <p:pic>
              <p:nvPicPr>
                <p:cNvPr id="67" name="Ink 66">
                  <a:extLst>
                    <a:ext uri="{FF2B5EF4-FFF2-40B4-BE49-F238E27FC236}">
                      <a16:creationId xmlns:a16="http://schemas.microsoft.com/office/drawing/2014/main" id="{E543A07C-CEE5-C561-71E3-7B6E41E26F38}"/>
                    </a:ext>
                  </a:extLst>
                </p:cNvPr>
                <p:cNvPicPr/>
                <p:nvPr/>
              </p:nvPicPr>
              <p:blipFill>
                <a:blip r:embed="rId76"/>
                <a:stretch>
                  <a:fillRect/>
                </a:stretch>
              </p:blipFill>
              <p:spPr>
                <a:xfrm>
                  <a:off x="13063745" y="9525480"/>
                  <a:ext cx="248040" cy="698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8" name="Ink 67">
                  <a:extLst>
                    <a:ext uri="{FF2B5EF4-FFF2-40B4-BE49-F238E27FC236}">
                      <a16:creationId xmlns:a16="http://schemas.microsoft.com/office/drawing/2014/main" id="{CE1C3845-3E5F-3F7B-3A79-71CC00246540}"/>
                    </a:ext>
                  </a:extLst>
                </p14:cNvPr>
                <p14:cNvContentPartPr/>
                <p14:nvPr/>
              </p14:nvContentPartPr>
              <p14:xfrm>
                <a:off x="12820025" y="9497040"/>
                <a:ext cx="210240" cy="338400"/>
              </p14:xfrm>
            </p:contentPart>
          </mc:Choice>
          <mc:Fallback>
            <p:pic>
              <p:nvPicPr>
                <p:cNvPr id="68" name="Ink 67">
                  <a:extLst>
                    <a:ext uri="{FF2B5EF4-FFF2-40B4-BE49-F238E27FC236}">
                      <a16:creationId xmlns:a16="http://schemas.microsoft.com/office/drawing/2014/main" id="{CE1C3845-3E5F-3F7B-3A79-71CC00246540}"/>
                    </a:ext>
                  </a:extLst>
                </p:cNvPr>
                <p:cNvPicPr/>
                <p:nvPr/>
              </p:nvPicPr>
              <p:blipFill>
                <a:blip r:embed="rId78"/>
                <a:stretch>
                  <a:fillRect/>
                </a:stretch>
              </p:blipFill>
              <p:spPr>
                <a:xfrm>
                  <a:off x="12802025" y="9479040"/>
                  <a:ext cx="245880" cy="374040"/>
                </a:xfrm>
                <a:prstGeom prst="rect">
                  <a:avLst/>
                </a:prstGeom>
              </p:spPr>
            </p:pic>
          </mc:Fallback>
        </mc:AlternateContent>
      </p:grpSp>
      <p:grpSp>
        <p:nvGrpSpPr>
          <p:cNvPr id="150" name="Group 149">
            <a:extLst>
              <a:ext uri="{FF2B5EF4-FFF2-40B4-BE49-F238E27FC236}">
                <a16:creationId xmlns:a16="http://schemas.microsoft.com/office/drawing/2014/main" id="{F1EE871D-616E-C73E-5F55-23549F4A2A05}"/>
              </a:ext>
            </a:extLst>
          </p:cNvPr>
          <p:cNvGrpSpPr/>
          <p:nvPr/>
        </p:nvGrpSpPr>
        <p:grpSpPr>
          <a:xfrm>
            <a:off x="6650705" y="20982323"/>
            <a:ext cx="5635800" cy="1338840"/>
            <a:chOff x="6650705" y="20982323"/>
            <a:chExt cx="5635800" cy="1338840"/>
          </a:xfrm>
        </p:grpSpPr>
        <mc:AlternateContent xmlns:mc="http://schemas.openxmlformats.org/markup-compatibility/2006">
          <mc:Choice xmlns:p14="http://schemas.microsoft.com/office/powerpoint/2010/main" Requires="p14">
            <p:contentPart p14:bwMode="auto" r:id="rId79">
              <p14:nvContentPartPr>
                <p14:cNvPr id="132" name="Ink 131">
                  <a:extLst>
                    <a:ext uri="{FF2B5EF4-FFF2-40B4-BE49-F238E27FC236}">
                      <a16:creationId xmlns:a16="http://schemas.microsoft.com/office/drawing/2014/main" id="{3D10D7DE-186F-3065-C71A-51097464D836}"/>
                    </a:ext>
                  </a:extLst>
                </p14:cNvPr>
                <p14:cNvContentPartPr/>
                <p14:nvPr/>
              </p14:nvContentPartPr>
              <p14:xfrm>
                <a:off x="6920345" y="21108683"/>
                <a:ext cx="447840" cy="950760"/>
              </p14:xfrm>
            </p:contentPart>
          </mc:Choice>
          <mc:Fallback>
            <p:pic>
              <p:nvPicPr>
                <p:cNvPr id="132" name="Ink 131">
                  <a:extLst>
                    <a:ext uri="{FF2B5EF4-FFF2-40B4-BE49-F238E27FC236}">
                      <a16:creationId xmlns:a16="http://schemas.microsoft.com/office/drawing/2014/main" id="{3D10D7DE-186F-3065-C71A-51097464D836}"/>
                    </a:ext>
                  </a:extLst>
                </p:cNvPr>
                <p:cNvPicPr/>
                <p:nvPr/>
              </p:nvPicPr>
              <p:blipFill>
                <a:blip r:embed="rId80"/>
                <a:stretch>
                  <a:fillRect/>
                </a:stretch>
              </p:blipFill>
              <p:spPr>
                <a:xfrm>
                  <a:off x="6902705" y="21090683"/>
                  <a:ext cx="483480" cy="986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33" name="Ink 132">
                  <a:extLst>
                    <a:ext uri="{FF2B5EF4-FFF2-40B4-BE49-F238E27FC236}">
                      <a16:creationId xmlns:a16="http://schemas.microsoft.com/office/drawing/2014/main" id="{961B5C25-D2D8-B33C-C297-574D0323AE03}"/>
                    </a:ext>
                  </a:extLst>
                </p14:cNvPr>
                <p14:cNvContentPartPr/>
                <p14:nvPr/>
              </p14:nvContentPartPr>
              <p14:xfrm>
                <a:off x="7426865" y="21426563"/>
                <a:ext cx="302400" cy="434160"/>
              </p14:xfrm>
            </p:contentPart>
          </mc:Choice>
          <mc:Fallback>
            <p:pic>
              <p:nvPicPr>
                <p:cNvPr id="133" name="Ink 132">
                  <a:extLst>
                    <a:ext uri="{FF2B5EF4-FFF2-40B4-BE49-F238E27FC236}">
                      <a16:creationId xmlns:a16="http://schemas.microsoft.com/office/drawing/2014/main" id="{961B5C25-D2D8-B33C-C297-574D0323AE03}"/>
                    </a:ext>
                  </a:extLst>
                </p:cNvPr>
                <p:cNvPicPr/>
                <p:nvPr/>
              </p:nvPicPr>
              <p:blipFill>
                <a:blip r:embed="rId82"/>
                <a:stretch>
                  <a:fillRect/>
                </a:stretch>
              </p:blipFill>
              <p:spPr>
                <a:xfrm>
                  <a:off x="7409225" y="21408563"/>
                  <a:ext cx="3380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4" name="Ink 133">
                  <a:extLst>
                    <a:ext uri="{FF2B5EF4-FFF2-40B4-BE49-F238E27FC236}">
                      <a16:creationId xmlns:a16="http://schemas.microsoft.com/office/drawing/2014/main" id="{BA631FFE-A145-D6F2-F084-2234C30E2B89}"/>
                    </a:ext>
                  </a:extLst>
                </p14:cNvPr>
                <p14:cNvContentPartPr/>
                <p14:nvPr/>
              </p14:nvContentPartPr>
              <p14:xfrm>
                <a:off x="7681025" y="21491003"/>
                <a:ext cx="316080" cy="360720"/>
              </p14:xfrm>
            </p:contentPart>
          </mc:Choice>
          <mc:Fallback>
            <p:pic>
              <p:nvPicPr>
                <p:cNvPr id="134" name="Ink 133">
                  <a:extLst>
                    <a:ext uri="{FF2B5EF4-FFF2-40B4-BE49-F238E27FC236}">
                      <a16:creationId xmlns:a16="http://schemas.microsoft.com/office/drawing/2014/main" id="{BA631FFE-A145-D6F2-F084-2234C30E2B89}"/>
                    </a:ext>
                  </a:extLst>
                </p:cNvPr>
                <p:cNvPicPr/>
                <p:nvPr/>
              </p:nvPicPr>
              <p:blipFill>
                <a:blip r:embed="rId84"/>
                <a:stretch>
                  <a:fillRect/>
                </a:stretch>
              </p:blipFill>
              <p:spPr>
                <a:xfrm>
                  <a:off x="7663025" y="21473003"/>
                  <a:ext cx="35172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35" name="Ink 134">
                  <a:extLst>
                    <a:ext uri="{FF2B5EF4-FFF2-40B4-BE49-F238E27FC236}">
                      <a16:creationId xmlns:a16="http://schemas.microsoft.com/office/drawing/2014/main" id="{37799B6E-0179-9F6A-0D73-16384D85BECD}"/>
                    </a:ext>
                  </a:extLst>
                </p14:cNvPr>
                <p14:cNvContentPartPr/>
                <p14:nvPr/>
              </p14:nvContentPartPr>
              <p14:xfrm>
                <a:off x="7963265" y="21134243"/>
                <a:ext cx="325440" cy="764280"/>
              </p14:xfrm>
            </p:contentPart>
          </mc:Choice>
          <mc:Fallback>
            <p:pic>
              <p:nvPicPr>
                <p:cNvPr id="135" name="Ink 134">
                  <a:extLst>
                    <a:ext uri="{FF2B5EF4-FFF2-40B4-BE49-F238E27FC236}">
                      <a16:creationId xmlns:a16="http://schemas.microsoft.com/office/drawing/2014/main" id="{37799B6E-0179-9F6A-0D73-16384D85BECD}"/>
                    </a:ext>
                  </a:extLst>
                </p:cNvPr>
                <p:cNvPicPr/>
                <p:nvPr/>
              </p:nvPicPr>
              <p:blipFill>
                <a:blip r:embed="rId86"/>
                <a:stretch>
                  <a:fillRect/>
                </a:stretch>
              </p:blipFill>
              <p:spPr>
                <a:xfrm>
                  <a:off x="7945625" y="21116243"/>
                  <a:ext cx="36108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36" name="Ink 135">
                  <a:extLst>
                    <a:ext uri="{FF2B5EF4-FFF2-40B4-BE49-F238E27FC236}">
                      <a16:creationId xmlns:a16="http://schemas.microsoft.com/office/drawing/2014/main" id="{35550784-8663-2A1B-7A42-1D30D87B582C}"/>
                    </a:ext>
                  </a:extLst>
                </p14:cNvPr>
                <p14:cNvContentPartPr/>
                <p14:nvPr/>
              </p14:nvContentPartPr>
              <p14:xfrm>
                <a:off x="8322905" y="21517283"/>
                <a:ext cx="309960" cy="320040"/>
              </p14:xfrm>
            </p:contentPart>
          </mc:Choice>
          <mc:Fallback>
            <p:pic>
              <p:nvPicPr>
                <p:cNvPr id="136" name="Ink 135">
                  <a:extLst>
                    <a:ext uri="{FF2B5EF4-FFF2-40B4-BE49-F238E27FC236}">
                      <a16:creationId xmlns:a16="http://schemas.microsoft.com/office/drawing/2014/main" id="{35550784-8663-2A1B-7A42-1D30D87B582C}"/>
                    </a:ext>
                  </a:extLst>
                </p:cNvPr>
                <p:cNvPicPr/>
                <p:nvPr/>
              </p:nvPicPr>
              <p:blipFill>
                <a:blip r:embed="rId88"/>
                <a:stretch>
                  <a:fillRect/>
                </a:stretch>
              </p:blipFill>
              <p:spPr>
                <a:xfrm>
                  <a:off x="8305265" y="21499643"/>
                  <a:ext cx="3456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37" name="Ink 136">
                  <a:extLst>
                    <a:ext uri="{FF2B5EF4-FFF2-40B4-BE49-F238E27FC236}">
                      <a16:creationId xmlns:a16="http://schemas.microsoft.com/office/drawing/2014/main" id="{E225380A-B810-AA8F-0010-2158A7C0479C}"/>
                    </a:ext>
                  </a:extLst>
                </p14:cNvPr>
                <p14:cNvContentPartPr/>
                <p14:nvPr/>
              </p14:nvContentPartPr>
              <p14:xfrm>
                <a:off x="8934545" y="21416483"/>
                <a:ext cx="478800" cy="373680"/>
              </p14:xfrm>
            </p:contentPart>
          </mc:Choice>
          <mc:Fallback>
            <p:pic>
              <p:nvPicPr>
                <p:cNvPr id="137" name="Ink 136">
                  <a:extLst>
                    <a:ext uri="{FF2B5EF4-FFF2-40B4-BE49-F238E27FC236}">
                      <a16:creationId xmlns:a16="http://schemas.microsoft.com/office/drawing/2014/main" id="{E225380A-B810-AA8F-0010-2158A7C0479C}"/>
                    </a:ext>
                  </a:extLst>
                </p:cNvPr>
                <p:cNvPicPr/>
                <p:nvPr/>
              </p:nvPicPr>
              <p:blipFill>
                <a:blip r:embed="rId90"/>
                <a:stretch>
                  <a:fillRect/>
                </a:stretch>
              </p:blipFill>
              <p:spPr>
                <a:xfrm>
                  <a:off x="8916545" y="21398483"/>
                  <a:ext cx="51444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39" name="Ink 138">
                  <a:extLst>
                    <a:ext uri="{FF2B5EF4-FFF2-40B4-BE49-F238E27FC236}">
                      <a16:creationId xmlns:a16="http://schemas.microsoft.com/office/drawing/2014/main" id="{192476B2-3C69-85FB-3498-28A3509BF548}"/>
                    </a:ext>
                  </a:extLst>
                </p14:cNvPr>
                <p14:cNvContentPartPr/>
                <p14:nvPr/>
              </p14:nvContentPartPr>
              <p14:xfrm>
                <a:off x="9783065" y="21294443"/>
                <a:ext cx="303480" cy="395280"/>
              </p14:xfrm>
            </p:contentPart>
          </mc:Choice>
          <mc:Fallback>
            <p:pic>
              <p:nvPicPr>
                <p:cNvPr id="139" name="Ink 138">
                  <a:extLst>
                    <a:ext uri="{FF2B5EF4-FFF2-40B4-BE49-F238E27FC236}">
                      <a16:creationId xmlns:a16="http://schemas.microsoft.com/office/drawing/2014/main" id="{192476B2-3C69-85FB-3498-28A3509BF548}"/>
                    </a:ext>
                  </a:extLst>
                </p:cNvPr>
                <p:cNvPicPr/>
                <p:nvPr/>
              </p:nvPicPr>
              <p:blipFill>
                <a:blip r:embed="rId92"/>
                <a:stretch>
                  <a:fillRect/>
                </a:stretch>
              </p:blipFill>
              <p:spPr>
                <a:xfrm>
                  <a:off x="9765065" y="21276443"/>
                  <a:ext cx="33912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0" name="Ink 139">
                  <a:extLst>
                    <a:ext uri="{FF2B5EF4-FFF2-40B4-BE49-F238E27FC236}">
                      <a16:creationId xmlns:a16="http://schemas.microsoft.com/office/drawing/2014/main" id="{CF29A6DE-4881-3A8C-E05F-61D8FEB16F19}"/>
                    </a:ext>
                  </a:extLst>
                </p14:cNvPr>
                <p14:cNvContentPartPr/>
                <p14:nvPr/>
              </p14:nvContentPartPr>
              <p14:xfrm>
                <a:off x="10088345" y="21330083"/>
                <a:ext cx="706680" cy="616320"/>
              </p14:xfrm>
            </p:contentPart>
          </mc:Choice>
          <mc:Fallback>
            <p:pic>
              <p:nvPicPr>
                <p:cNvPr id="140" name="Ink 139">
                  <a:extLst>
                    <a:ext uri="{FF2B5EF4-FFF2-40B4-BE49-F238E27FC236}">
                      <a16:creationId xmlns:a16="http://schemas.microsoft.com/office/drawing/2014/main" id="{CF29A6DE-4881-3A8C-E05F-61D8FEB16F19}"/>
                    </a:ext>
                  </a:extLst>
                </p:cNvPr>
                <p:cNvPicPr/>
                <p:nvPr/>
              </p:nvPicPr>
              <p:blipFill>
                <a:blip r:embed="rId94"/>
                <a:stretch>
                  <a:fillRect/>
                </a:stretch>
              </p:blipFill>
              <p:spPr>
                <a:xfrm>
                  <a:off x="10070345" y="21312443"/>
                  <a:ext cx="74232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1" name="Ink 140">
                  <a:extLst>
                    <a:ext uri="{FF2B5EF4-FFF2-40B4-BE49-F238E27FC236}">
                      <a16:creationId xmlns:a16="http://schemas.microsoft.com/office/drawing/2014/main" id="{952F6556-C247-F0F9-8470-1C0E251EF70B}"/>
                    </a:ext>
                  </a:extLst>
                </p14:cNvPr>
                <p14:cNvContentPartPr/>
                <p14:nvPr/>
              </p14:nvContentPartPr>
              <p14:xfrm>
                <a:off x="11113265" y="20982323"/>
                <a:ext cx="102240" cy="740520"/>
              </p14:xfrm>
            </p:contentPart>
          </mc:Choice>
          <mc:Fallback>
            <p:pic>
              <p:nvPicPr>
                <p:cNvPr id="141" name="Ink 140">
                  <a:extLst>
                    <a:ext uri="{FF2B5EF4-FFF2-40B4-BE49-F238E27FC236}">
                      <a16:creationId xmlns:a16="http://schemas.microsoft.com/office/drawing/2014/main" id="{952F6556-C247-F0F9-8470-1C0E251EF70B}"/>
                    </a:ext>
                  </a:extLst>
                </p:cNvPr>
                <p:cNvPicPr/>
                <p:nvPr/>
              </p:nvPicPr>
              <p:blipFill>
                <a:blip r:embed="rId96"/>
                <a:stretch>
                  <a:fillRect/>
                </a:stretch>
              </p:blipFill>
              <p:spPr>
                <a:xfrm>
                  <a:off x="11095625" y="20964683"/>
                  <a:ext cx="13788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2" name="Ink 141">
                  <a:extLst>
                    <a:ext uri="{FF2B5EF4-FFF2-40B4-BE49-F238E27FC236}">
                      <a16:creationId xmlns:a16="http://schemas.microsoft.com/office/drawing/2014/main" id="{F53E944D-79B1-B28F-5410-3BE6E1C298DE}"/>
                    </a:ext>
                  </a:extLst>
                </p14:cNvPr>
                <p14:cNvContentPartPr/>
                <p14:nvPr/>
              </p14:nvContentPartPr>
              <p14:xfrm>
                <a:off x="10685225" y="21326483"/>
                <a:ext cx="690480" cy="304560"/>
              </p14:xfrm>
            </p:contentPart>
          </mc:Choice>
          <mc:Fallback>
            <p:pic>
              <p:nvPicPr>
                <p:cNvPr id="142" name="Ink 141">
                  <a:extLst>
                    <a:ext uri="{FF2B5EF4-FFF2-40B4-BE49-F238E27FC236}">
                      <a16:creationId xmlns:a16="http://schemas.microsoft.com/office/drawing/2014/main" id="{F53E944D-79B1-B28F-5410-3BE6E1C298DE}"/>
                    </a:ext>
                  </a:extLst>
                </p:cNvPr>
                <p:cNvPicPr/>
                <p:nvPr/>
              </p:nvPicPr>
              <p:blipFill>
                <a:blip r:embed="rId98"/>
                <a:stretch>
                  <a:fillRect/>
                </a:stretch>
              </p:blipFill>
              <p:spPr>
                <a:xfrm>
                  <a:off x="10667225" y="21308843"/>
                  <a:ext cx="7261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3" name="Ink 142">
                  <a:extLst>
                    <a:ext uri="{FF2B5EF4-FFF2-40B4-BE49-F238E27FC236}">
                      <a16:creationId xmlns:a16="http://schemas.microsoft.com/office/drawing/2014/main" id="{66D22883-BD31-AADB-B0BD-A61653D9C45A}"/>
                    </a:ext>
                  </a:extLst>
                </p14:cNvPr>
                <p14:cNvContentPartPr/>
                <p14:nvPr/>
              </p14:nvContentPartPr>
              <p14:xfrm>
                <a:off x="11231345" y="21110123"/>
                <a:ext cx="121680" cy="127080"/>
              </p14:xfrm>
            </p:contentPart>
          </mc:Choice>
          <mc:Fallback>
            <p:pic>
              <p:nvPicPr>
                <p:cNvPr id="143" name="Ink 142">
                  <a:extLst>
                    <a:ext uri="{FF2B5EF4-FFF2-40B4-BE49-F238E27FC236}">
                      <a16:creationId xmlns:a16="http://schemas.microsoft.com/office/drawing/2014/main" id="{66D22883-BD31-AADB-B0BD-A61653D9C45A}"/>
                    </a:ext>
                  </a:extLst>
                </p:cNvPr>
                <p:cNvPicPr/>
                <p:nvPr/>
              </p:nvPicPr>
              <p:blipFill>
                <a:blip r:embed="rId100"/>
                <a:stretch>
                  <a:fillRect/>
                </a:stretch>
              </p:blipFill>
              <p:spPr>
                <a:xfrm>
                  <a:off x="11213345" y="21092483"/>
                  <a:ext cx="157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4" name="Ink 143">
                  <a:extLst>
                    <a:ext uri="{FF2B5EF4-FFF2-40B4-BE49-F238E27FC236}">
                      <a16:creationId xmlns:a16="http://schemas.microsoft.com/office/drawing/2014/main" id="{085C3F9A-8626-F1F3-7FD7-ADF5B416517A}"/>
                    </a:ext>
                  </a:extLst>
                </p14:cNvPr>
                <p14:cNvContentPartPr/>
                <p14:nvPr/>
              </p14:nvContentPartPr>
              <p14:xfrm>
                <a:off x="11551025" y="21160163"/>
                <a:ext cx="735480" cy="396360"/>
              </p14:xfrm>
            </p:contentPart>
          </mc:Choice>
          <mc:Fallback>
            <p:pic>
              <p:nvPicPr>
                <p:cNvPr id="144" name="Ink 143">
                  <a:extLst>
                    <a:ext uri="{FF2B5EF4-FFF2-40B4-BE49-F238E27FC236}">
                      <a16:creationId xmlns:a16="http://schemas.microsoft.com/office/drawing/2014/main" id="{085C3F9A-8626-F1F3-7FD7-ADF5B416517A}"/>
                    </a:ext>
                  </a:extLst>
                </p:cNvPr>
                <p:cNvPicPr/>
                <p:nvPr/>
              </p:nvPicPr>
              <p:blipFill>
                <a:blip r:embed="rId102"/>
                <a:stretch>
                  <a:fillRect/>
                </a:stretch>
              </p:blipFill>
              <p:spPr>
                <a:xfrm>
                  <a:off x="11533025" y="21142523"/>
                  <a:ext cx="77112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5" name="Ink 144">
                  <a:extLst>
                    <a:ext uri="{FF2B5EF4-FFF2-40B4-BE49-F238E27FC236}">
                      <a16:creationId xmlns:a16="http://schemas.microsoft.com/office/drawing/2014/main" id="{106F95C4-7726-B75D-72C4-DBDD128D5F6D}"/>
                    </a:ext>
                  </a:extLst>
                </p14:cNvPr>
                <p14:cNvContentPartPr/>
                <p14:nvPr/>
              </p14:nvContentPartPr>
              <p14:xfrm>
                <a:off x="6650705" y="21664883"/>
                <a:ext cx="5230440" cy="656280"/>
              </p14:xfrm>
            </p:contentPart>
          </mc:Choice>
          <mc:Fallback>
            <p:pic>
              <p:nvPicPr>
                <p:cNvPr id="145" name="Ink 144">
                  <a:extLst>
                    <a:ext uri="{FF2B5EF4-FFF2-40B4-BE49-F238E27FC236}">
                      <a16:creationId xmlns:a16="http://schemas.microsoft.com/office/drawing/2014/main" id="{106F95C4-7726-B75D-72C4-DBDD128D5F6D}"/>
                    </a:ext>
                  </a:extLst>
                </p:cNvPr>
                <p:cNvPicPr/>
                <p:nvPr/>
              </p:nvPicPr>
              <p:blipFill>
                <a:blip r:embed="rId104"/>
                <a:stretch>
                  <a:fillRect/>
                </a:stretch>
              </p:blipFill>
              <p:spPr>
                <a:xfrm>
                  <a:off x="6633065" y="21647243"/>
                  <a:ext cx="5266080" cy="691920"/>
                </a:xfrm>
                <a:prstGeom prst="rect">
                  <a:avLst/>
                </a:prstGeom>
              </p:spPr>
            </p:pic>
          </mc:Fallback>
        </mc:AlternateContent>
      </p:grpSp>
      <p:grpSp>
        <p:nvGrpSpPr>
          <p:cNvPr id="148" name="Group 147">
            <a:extLst>
              <a:ext uri="{FF2B5EF4-FFF2-40B4-BE49-F238E27FC236}">
                <a16:creationId xmlns:a16="http://schemas.microsoft.com/office/drawing/2014/main" id="{3C7743D7-E6FC-D8A2-2D94-0F02E2DE70C4}"/>
              </a:ext>
            </a:extLst>
          </p:cNvPr>
          <p:cNvGrpSpPr/>
          <p:nvPr/>
        </p:nvGrpSpPr>
        <p:grpSpPr>
          <a:xfrm>
            <a:off x="11041265" y="19371323"/>
            <a:ext cx="922320" cy="1220040"/>
            <a:chOff x="11041265" y="19371323"/>
            <a:chExt cx="922320" cy="1220040"/>
          </a:xfrm>
        </p:grpSpPr>
        <mc:AlternateContent xmlns:mc="http://schemas.openxmlformats.org/markup-compatibility/2006">
          <mc:Choice xmlns:p14="http://schemas.microsoft.com/office/powerpoint/2010/main" Requires="p14">
            <p:contentPart p14:bwMode="auto" r:id="rId105">
              <p14:nvContentPartPr>
                <p14:cNvPr id="146" name="Ink 145">
                  <a:extLst>
                    <a:ext uri="{FF2B5EF4-FFF2-40B4-BE49-F238E27FC236}">
                      <a16:creationId xmlns:a16="http://schemas.microsoft.com/office/drawing/2014/main" id="{9C1FCB3F-97C9-C722-65C0-765FA66DDE12}"/>
                    </a:ext>
                  </a:extLst>
                </p14:cNvPr>
                <p14:cNvContentPartPr/>
                <p14:nvPr/>
              </p14:nvContentPartPr>
              <p14:xfrm>
                <a:off x="11175545" y="19635563"/>
                <a:ext cx="788040" cy="955800"/>
              </p14:xfrm>
            </p:contentPart>
          </mc:Choice>
          <mc:Fallback>
            <p:pic>
              <p:nvPicPr>
                <p:cNvPr id="146" name="Ink 145">
                  <a:extLst>
                    <a:ext uri="{FF2B5EF4-FFF2-40B4-BE49-F238E27FC236}">
                      <a16:creationId xmlns:a16="http://schemas.microsoft.com/office/drawing/2014/main" id="{9C1FCB3F-97C9-C722-65C0-765FA66DDE12}"/>
                    </a:ext>
                  </a:extLst>
                </p:cNvPr>
                <p:cNvPicPr/>
                <p:nvPr/>
              </p:nvPicPr>
              <p:blipFill>
                <a:blip r:embed="rId106"/>
                <a:stretch>
                  <a:fillRect/>
                </a:stretch>
              </p:blipFill>
              <p:spPr>
                <a:xfrm>
                  <a:off x="11157905" y="19617563"/>
                  <a:ext cx="823680" cy="991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7" name="Ink 146">
                  <a:extLst>
                    <a:ext uri="{FF2B5EF4-FFF2-40B4-BE49-F238E27FC236}">
                      <a16:creationId xmlns:a16="http://schemas.microsoft.com/office/drawing/2014/main" id="{B7042508-3299-E7BA-C632-1E7BA3BB0D2D}"/>
                    </a:ext>
                  </a:extLst>
                </p14:cNvPr>
                <p14:cNvContentPartPr/>
                <p14:nvPr/>
              </p14:nvContentPartPr>
              <p14:xfrm>
                <a:off x="11041265" y="19371323"/>
                <a:ext cx="607320" cy="584640"/>
              </p14:xfrm>
            </p:contentPart>
          </mc:Choice>
          <mc:Fallback>
            <p:pic>
              <p:nvPicPr>
                <p:cNvPr id="147" name="Ink 146">
                  <a:extLst>
                    <a:ext uri="{FF2B5EF4-FFF2-40B4-BE49-F238E27FC236}">
                      <a16:creationId xmlns:a16="http://schemas.microsoft.com/office/drawing/2014/main" id="{B7042508-3299-E7BA-C632-1E7BA3BB0D2D}"/>
                    </a:ext>
                  </a:extLst>
                </p:cNvPr>
                <p:cNvPicPr/>
                <p:nvPr/>
              </p:nvPicPr>
              <p:blipFill>
                <a:blip r:embed="rId108"/>
                <a:stretch>
                  <a:fillRect/>
                </a:stretch>
              </p:blipFill>
              <p:spPr>
                <a:xfrm>
                  <a:off x="11023265" y="19353683"/>
                  <a:ext cx="642960" cy="62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1030" name="Ink 1029">
                <a:extLst>
                  <a:ext uri="{FF2B5EF4-FFF2-40B4-BE49-F238E27FC236}">
                    <a16:creationId xmlns:a16="http://schemas.microsoft.com/office/drawing/2014/main" id="{FAB8DA29-6CCB-743E-439D-4FB57646F2E9}"/>
                  </a:ext>
                </a:extLst>
              </p14:cNvPr>
              <p14:cNvContentPartPr/>
              <p14:nvPr/>
            </p14:nvContentPartPr>
            <p14:xfrm>
              <a:off x="3949625" y="31565668"/>
              <a:ext cx="804960" cy="47520"/>
            </p14:xfrm>
          </p:contentPart>
        </mc:Choice>
        <mc:Fallback>
          <p:pic>
            <p:nvPicPr>
              <p:cNvPr id="1030" name="Ink 1029">
                <a:extLst>
                  <a:ext uri="{FF2B5EF4-FFF2-40B4-BE49-F238E27FC236}">
                    <a16:creationId xmlns:a16="http://schemas.microsoft.com/office/drawing/2014/main" id="{FAB8DA29-6CCB-743E-439D-4FB57646F2E9}"/>
                  </a:ext>
                </a:extLst>
              </p:cNvPr>
              <p:cNvPicPr/>
              <p:nvPr/>
            </p:nvPicPr>
            <p:blipFill>
              <a:blip r:embed="rId110"/>
              <a:stretch>
                <a:fillRect/>
              </a:stretch>
            </p:blipFill>
            <p:spPr>
              <a:xfrm>
                <a:off x="3931625" y="31548028"/>
                <a:ext cx="840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31" name="Ink 1030">
                <a:extLst>
                  <a:ext uri="{FF2B5EF4-FFF2-40B4-BE49-F238E27FC236}">
                    <a16:creationId xmlns:a16="http://schemas.microsoft.com/office/drawing/2014/main" id="{143864D9-B524-D52E-C904-B7435DE47AF2}"/>
                  </a:ext>
                </a:extLst>
              </p14:cNvPr>
              <p14:cNvContentPartPr/>
              <p14:nvPr/>
            </p14:nvContentPartPr>
            <p14:xfrm>
              <a:off x="6278105" y="31311508"/>
              <a:ext cx="460080" cy="312120"/>
            </p14:xfrm>
          </p:contentPart>
        </mc:Choice>
        <mc:Fallback>
          <p:pic>
            <p:nvPicPr>
              <p:cNvPr id="1031" name="Ink 1030">
                <a:extLst>
                  <a:ext uri="{FF2B5EF4-FFF2-40B4-BE49-F238E27FC236}">
                    <a16:creationId xmlns:a16="http://schemas.microsoft.com/office/drawing/2014/main" id="{143864D9-B524-D52E-C904-B7435DE47AF2}"/>
                  </a:ext>
                </a:extLst>
              </p:cNvPr>
              <p:cNvPicPr/>
              <p:nvPr/>
            </p:nvPicPr>
            <p:blipFill>
              <a:blip r:embed="rId112"/>
              <a:stretch>
                <a:fillRect/>
              </a:stretch>
            </p:blipFill>
            <p:spPr>
              <a:xfrm>
                <a:off x="6260465" y="31293508"/>
                <a:ext cx="495720" cy="347760"/>
              </a:xfrm>
              <a:prstGeom prst="rect">
                <a:avLst/>
              </a:prstGeom>
            </p:spPr>
          </p:pic>
        </mc:Fallback>
      </mc:AlternateContent>
      <p:grpSp>
        <p:nvGrpSpPr>
          <p:cNvPr id="1048" name="Group 1047">
            <a:extLst>
              <a:ext uri="{FF2B5EF4-FFF2-40B4-BE49-F238E27FC236}">
                <a16:creationId xmlns:a16="http://schemas.microsoft.com/office/drawing/2014/main" id="{DB81E79C-E404-72B2-BE52-96E7BB3B7AD3}"/>
              </a:ext>
            </a:extLst>
          </p:cNvPr>
          <p:cNvGrpSpPr/>
          <p:nvPr/>
        </p:nvGrpSpPr>
        <p:grpSpPr>
          <a:xfrm>
            <a:off x="8484545" y="31320508"/>
            <a:ext cx="4046760" cy="1016280"/>
            <a:chOff x="8484545" y="31320508"/>
            <a:chExt cx="4046760" cy="1016280"/>
          </a:xfrm>
        </p:grpSpPr>
        <mc:AlternateContent xmlns:mc="http://schemas.openxmlformats.org/markup-compatibility/2006">
          <mc:Choice xmlns:p14="http://schemas.microsoft.com/office/powerpoint/2010/main" Requires="p14">
            <p:contentPart p14:bwMode="auto" r:id="rId113">
              <p14:nvContentPartPr>
                <p14:cNvPr id="1033" name="Ink 1032">
                  <a:extLst>
                    <a:ext uri="{FF2B5EF4-FFF2-40B4-BE49-F238E27FC236}">
                      <a16:creationId xmlns:a16="http://schemas.microsoft.com/office/drawing/2014/main" id="{3EDEB4EA-409B-6B49-54C4-B7A773B9BB18}"/>
                    </a:ext>
                  </a:extLst>
                </p14:cNvPr>
                <p14:cNvContentPartPr/>
                <p14:nvPr/>
              </p14:nvContentPartPr>
              <p14:xfrm>
                <a:off x="8484545" y="31552348"/>
                <a:ext cx="202680" cy="447840"/>
              </p14:xfrm>
            </p:contentPart>
          </mc:Choice>
          <mc:Fallback>
            <p:pic>
              <p:nvPicPr>
                <p:cNvPr id="1033" name="Ink 1032">
                  <a:extLst>
                    <a:ext uri="{FF2B5EF4-FFF2-40B4-BE49-F238E27FC236}">
                      <a16:creationId xmlns:a16="http://schemas.microsoft.com/office/drawing/2014/main" id="{3EDEB4EA-409B-6B49-54C4-B7A773B9BB18}"/>
                    </a:ext>
                  </a:extLst>
                </p:cNvPr>
                <p:cNvPicPr/>
                <p:nvPr/>
              </p:nvPicPr>
              <p:blipFill>
                <a:blip r:embed="rId114"/>
                <a:stretch>
                  <a:fillRect/>
                </a:stretch>
              </p:blipFill>
              <p:spPr>
                <a:xfrm>
                  <a:off x="8466905" y="31534348"/>
                  <a:ext cx="23832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35" name="Ink 1034">
                  <a:extLst>
                    <a:ext uri="{FF2B5EF4-FFF2-40B4-BE49-F238E27FC236}">
                      <a16:creationId xmlns:a16="http://schemas.microsoft.com/office/drawing/2014/main" id="{F4900403-F52E-5B4C-79B0-28F0F213E170}"/>
                    </a:ext>
                  </a:extLst>
                </p14:cNvPr>
                <p14:cNvContentPartPr/>
                <p14:nvPr/>
              </p14:nvContentPartPr>
              <p14:xfrm>
                <a:off x="8673545" y="31392508"/>
                <a:ext cx="753480" cy="901800"/>
              </p14:xfrm>
            </p:contentPart>
          </mc:Choice>
          <mc:Fallback>
            <p:pic>
              <p:nvPicPr>
                <p:cNvPr id="1035" name="Ink 1034">
                  <a:extLst>
                    <a:ext uri="{FF2B5EF4-FFF2-40B4-BE49-F238E27FC236}">
                      <a16:creationId xmlns:a16="http://schemas.microsoft.com/office/drawing/2014/main" id="{F4900403-F52E-5B4C-79B0-28F0F213E170}"/>
                    </a:ext>
                  </a:extLst>
                </p:cNvPr>
                <p:cNvPicPr/>
                <p:nvPr/>
              </p:nvPicPr>
              <p:blipFill>
                <a:blip r:embed="rId116"/>
                <a:stretch>
                  <a:fillRect/>
                </a:stretch>
              </p:blipFill>
              <p:spPr>
                <a:xfrm>
                  <a:off x="8655545" y="31374508"/>
                  <a:ext cx="789120" cy="937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7" name="Ink 1036">
                  <a:extLst>
                    <a:ext uri="{FF2B5EF4-FFF2-40B4-BE49-F238E27FC236}">
                      <a16:creationId xmlns:a16="http://schemas.microsoft.com/office/drawing/2014/main" id="{C87D6159-072B-C969-8EDF-374B2DA0D81E}"/>
                    </a:ext>
                  </a:extLst>
                </p14:cNvPr>
                <p14:cNvContentPartPr/>
                <p14:nvPr/>
              </p14:nvContentPartPr>
              <p14:xfrm>
                <a:off x="9653825" y="31805428"/>
                <a:ext cx="255240" cy="531360"/>
              </p14:xfrm>
            </p:contentPart>
          </mc:Choice>
          <mc:Fallback>
            <p:pic>
              <p:nvPicPr>
                <p:cNvPr id="1037" name="Ink 1036">
                  <a:extLst>
                    <a:ext uri="{FF2B5EF4-FFF2-40B4-BE49-F238E27FC236}">
                      <a16:creationId xmlns:a16="http://schemas.microsoft.com/office/drawing/2014/main" id="{C87D6159-072B-C969-8EDF-374B2DA0D81E}"/>
                    </a:ext>
                  </a:extLst>
                </p:cNvPr>
                <p:cNvPicPr/>
                <p:nvPr/>
              </p:nvPicPr>
              <p:blipFill>
                <a:blip r:embed="rId118"/>
                <a:stretch>
                  <a:fillRect/>
                </a:stretch>
              </p:blipFill>
              <p:spPr>
                <a:xfrm>
                  <a:off x="9636185" y="31787428"/>
                  <a:ext cx="29088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39" name="Ink 1038">
                  <a:extLst>
                    <a:ext uri="{FF2B5EF4-FFF2-40B4-BE49-F238E27FC236}">
                      <a16:creationId xmlns:a16="http://schemas.microsoft.com/office/drawing/2014/main" id="{61A0D2AB-2472-24D4-BC9C-BDF17ABE8BA0}"/>
                    </a:ext>
                  </a:extLst>
                </p14:cNvPr>
                <p14:cNvContentPartPr/>
                <p14:nvPr/>
              </p14:nvContentPartPr>
              <p14:xfrm>
                <a:off x="10081145" y="31733428"/>
                <a:ext cx="242640" cy="271080"/>
              </p14:xfrm>
            </p:contentPart>
          </mc:Choice>
          <mc:Fallback>
            <p:pic>
              <p:nvPicPr>
                <p:cNvPr id="1039" name="Ink 1038">
                  <a:extLst>
                    <a:ext uri="{FF2B5EF4-FFF2-40B4-BE49-F238E27FC236}">
                      <a16:creationId xmlns:a16="http://schemas.microsoft.com/office/drawing/2014/main" id="{61A0D2AB-2472-24D4-BC9C-BDF17ABE8BA0}"/>
                    </a:ext>
                  </a:extLst>
                </p:cNvPr>
                <p:cNvPicPr/>
                <p:nvPr/>
              </p:nvPicPr>
              <p:blipFill>
                <a:blip r:embed="rId120"/>
                <a:stretch>
                  <a:fillRect/>
                </a:stretch>
              </p:blipFill>
              <p:spPr>
                <a:xfrm>
                  <a:off x="10063505" y="31715428"/>
                  <a:ext cx="2782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40" name="Ink 1039">
                  <a:extLst>
                    <a:ext uri="{FF2B5EF4-FFF2-40B4-BE49-F238E27FC236}">
                      <a16:creationId xmlns:a16="http://schemas.microsoft.com/office/drawing/2014/main" id="{31CD419C-DF77-880A-AF35-87EA2536AB44}"/>
                    </a:ext>
                  </a:extLst>
                </p14:cNvPr>
                <p14:cNvContentPartPr/>
                <p14:nvPr/>
              </p14:nvContentPartPr>
              <p14:xfrm>
                <a:off x="10349705" y="31711108"/>
                <a:ext cx="150480" cy="200880"/>
              </p14:xfrm>
            </p:contentPart>
          </mc:Choice>
          <mc:Fallback>
            <p:pic>
              <p:nvPicPr>
                <p:cNvPr id="1040" name="Ink 1039">
                  <a:extLst>
                    <a:ext uri="{FF2B5EF4-FFF2-40B4-BE49-F238E27FC236}">
                      <a16:creationId xmlns:a16="http://schemas.microsoft.com/office/drawing/2014/main" id="{31CD419C-DF77-880A-AF35-87EA2536AB44}"/>
                    </a:ext>
                  </a:extLst>
                </p:cNvPr>
                <p:cNvPicPr/>
                <p:nvPr/>
              </p:nvPicPr>
              <p:blipFill>
                <a:blip r:embed="rId122"/>
                <a:stretch>
                  <a:fillRect/>
                </a:stretch>
              </p:blipFill>
              <p:spPr>
                <a:xfrm>
                  <a:off x="10332065" y="31693108"/>
                  <a:ext cx="1861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41" name="Ink 1040">
                  <a:extLst>
                    <a:ext uri="{FF2B5EF4-FFF2-40B4-BE49-F238E27FC236}">
                      <a16:creationId xmlns:a16="http://schemas.microsoft.com/office/drawing/2014/main" id="{07ADC71D-93A5-F61D-7188-957F62AEBAFC}"/>
                    </a:ext>
                  </a:extLst>
                </p14:cNvPr>
                <p14:cNvContentPartPr/>
                <p14:nvPr/>
              </p14:nvContentPartPr>
              <p14:xfrm>
                <a:off x="10527185" y="31740628"/>
                <a:ext cx="23040" cy="194400"/>
              </p14:xfrm>
            </p:contentPart>
          </mc:Choice>
          <mc:Fallback>
            <p:pic>
              <p:nvPicPr>
                <p:cNvPr id="1041" name="Ink 1040">
                  <a:extLst>
                    <a:ext uri="{FF2B5EF4-FFF2-40B4-BE49-F238E27FC236}">
                      <a16:creationId xmlns:a16="http://schemas.microsoft.com/office/drawing/2014/main" id="{07ADC71D-93A5-F61D-7188-957F62AEBAFC}"/>
                    </a:ext>
                  </a:extLst>
                </p:cNvPr>
                <p:cNvPicPr/>
                <p:nvPr/>
              </p:nvPicPr>
              <p:blipFill>
                <a:blip r:embed="rId124"/>
                <a:stretch>
                  <a:fillRect/>
                </a:stretch>
              </p:blipFill>
              <p:spPr>
                <a:xfrm>
                  <a:off x="10509545" y="31722628"/>
                  <a:ext cx="586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42" name="Ink 1041">
                  <a:extLst>
                    <a:ext uri="{FF2B5EF4-FFF2-40B4-BE49-F238E27FC236}">
                      <a16:creationId xmlns:a16="http://schemas.microsoft.com/office/drawing/2014/main" id="{36B8DE12-B8D0-93CE-40CA-381805B25AF9}"/>
                    </a:ext>
                  </a:extLst>
                </p14:cNvPr>
                <p14:cNvContentPartPr/>
                <p14:nvPr/>
              </p14:nvContentPartPr>
              <p14:xfrm>
                <a:off x="10576865" y="31374868"/>
                <a:ext cx="345960" cy="539280"/>
              </p14:xfrm>
            </p:contentPart>
          </mc:Choice>
          <mc:Fallback>
            <p:pic>
              <p:nvPicPr>
                <p:cNvPr id="1042" name="Ink 1041">
                  <a:extLst>
                    <a:ext uri="{FF2B5EF4-FFF2-40B4-BE49-F238E27FC236}">
                      <a16:creationId xmlns:a16="http://schemas.microsoft.com/office/drawing/2014/main" id="{36B8DE12-B8D0-93CE-40CA-381805B25AF9}"/>
                    </a:ext>
                  </a:extLst>
                </p:cNvPr>
                <p:cNvPicPr/>
                <p:nvPr/>
              </p:nvPicPr>
              <p:blipFill>
                <a:blip r:embed="rId126"/>
                <a:stretch>
                  <a:fillRect/>
                </a:stretch>
              </p:blipFill>
              <p:spPr>
                <a:xfrm>
                  <a:off x="10558865" y="31357228"/>
                  <a:ext cx="381600" cy="574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43" name="Ink 1042">
                  <a:extLst>
                    <a:ext uri="{FF2B5EF4-FFF2-40B4-BE49-F238E27FC236}">
                      <a16:creationId xmlns:a16="http://schemas.microsoft.com/office/drawing/2014/main" id="{8A8EABE2-1708-58EA-6916-D025A594B796}"/>
                    </a:ext>
                  </a:extLst>
                </p14:cNvPr>
                <p14:cNvContentPartPr/>
                <p14:nvPr/>
              </p14:nvContentPartPr>
              <p14:xfrm>
                <a:off x="10845785" y="31496548"/>
                <a:ext cx="94320" cy="62280"/>
              </p14:xfrm>
            </p:contentPart>
          </mc:Choice>
          <mc:Fallback>
            <p:pic>
              <p:nvPicPr>
                <p:cNvPr id="1043" name="Ink 1042">
                  <a:extLst>
                    <a:ext uri="{FF2B5EF4-FFF2-40B4-BE49-F238E27FC236}">
                      <a16:creationId xmlns:a16="http://schemas.microsoft.com/office/drawing/2014/main" id="{8A8EABE2-1708-58EA-6916-D025A594B796}"/>
                    </a:ext>
                  </a:extLst>
                </p:cNvPr>
                <p:cNvPicPr/>
                <p:nvPr/>
              </p:nvPicPr>
              <p:blipFill>
                <a:blip r:embed="rId128"/>
                <a:stretch>
                  <a:fillRect/>
                </a:stretch>
              </p:blipFill>
              <p:spPr>
                <a:xfrm>
                  <a:off x="10828145" y="31478548"/>
                  <a:ext cx="129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44" name="Ink 1043">
                  <a:extLst>
                    <a:ext uri="{FF2B5EF4-FFF2-40B4-BE49-F238E27FC236}">
                      <a16:creationId xmlns:a16="http://schemas.microsoft.com/office/drawing/2014/main" id="{384F0F1E-004E-BFCF-61E0-4D5A4F375926}"/>
                    </a:ext>
                  </a:extLst>
                </p14:cNvPr>
                <p14:cNvContentPartPr/>
                <p14:nvPr/>
              </p14:nvContentPartPr>
              <p14:xfrm>
                <a:off x="10972145" y="31618228"/>
                <a:ext cx="450720" cy="225720"/>
              </p14:xfrm>
            </p:contentPart>
          </mc:Choice>
          <mc:Fallback>
            <p:pic>
              <p:nvPicPr>
                <p:cNvPr id="1044" name="Ink 1043">
                  <a:extLst>
                    <a:ext uri="{FF2B5EF4-FFF2-40B4-BE49-F238E27FC236}">
                      <a16:creationId xmlns:a16="http://schemas.microsoft.com/office/drawing/2014/main" id="{384F0F1E-004E-BFCF-61E0-4D5A4F375926}"/>
                    </a:ext>
                  </a:extLst>
                </p:cNvPr>
                <p:cNvPicPr/>
                <p:nvPr/>
              </p:nvPicPr>
              <p:blipFill>
                <a:blip r:embed="rId130"/>
                <a:stretch>
                  <a:fillRect/>
                </a:stretch>
              </p:blipFill>
              <p:spPr>
                <a:xfrm>
                  <a:off x="10954145" y="31600228"/>
                  <a:ext cx="4863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45" name="Ink 1044">
                  <a:extLst>
                    <a:ext uri="{FF2B5EF4-FFF2-40B4-BE49-F238E27FC236}">
                      <a16:creationId xmlns:a16="http://schemas.microsoft.com/office/drawing/2014/main" id="{37B6F844-D3E1-9501-1BB2-63F514E0DDD9}"/>
                    </a:ext>
                  </a:extLst>
                </p14:cNvPr>
                <p14:cNvContentPartPr/>
                <p14:nvPr/>
              </p14:nvContentPartPr>
              <p14:xfrm>
                <a:off x="11439785" y="31320508"/>
                <a:ext cx="60120" cy="471600"/>
              </p14:xfrm>
            </p:contentPart>
          </mc:Choice>
          <mc:Fallback>
            <p:pic>
              <p:nvPicPr>
                <p:cNvPr id="1045" name="Ink 1044">
                  <a:extLst>
                    <a:ext uri="{FF2B5EF4-FFF2-40B4-BE49-F238E27FC236}">
                      <a16:creationId xmlns:a16="http://schemas.microsoft.com/office/drawing/2014/main" id="{37B6F844-D3E1-9501-1BB2-63F514E0DDD9}"/>
                    </a:ext>
                  </a:extLst>
                </p:cNvPr>
                <p:cNvPicPr/>
                <p:nvPr/>
              </p:nvPicPr>
              <p:blipFill>
                <a:blip r:embed="rId132"/>
                <a:stretch>
                  <a:fillRect/>
                </a:stretch>
              </p:blipFill>
              <p:spPr>
                <a:xfrm>
                  <a:off x="11422145" y="31302508"/>
                  <a:ext cx="9576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46" name="Ink 1045">
                  <a:extLst>
                    <a:ext uri="{FF2B5EF4-FFF2-40B4-BE49-F238E27FC236}">
                      <a16:creationId xmlns:a16="http://schemas.microsoft.com/office/drawing/2014/main" id="{E65EAA46-0979-ED1C-0F48-18757CE0F4FE}"/>
                    </a:ext>
                  </a:extLst>
                </p14:cNvPr>
                <p14:cNvContentPartPr/>
                <p14:nvPr/>
              </p14:nvContentPartPr>
              <p14:xfrm>
                <a:off x="11286785" y="31576828"/>
                <a:ext cx="295200" cy="204120"/>
              </p14:xfrm>
            </p:contentPart>
          </mc:Choice>
          <mc:Fallback>
            <p:pic>
              <p:nvPicPr>
                <p:cNvPr id="1046" name="Ink 1045">
                  <a:extLst>
                    <a:ext uri="{FF2B5EF4-FFF2-40B4-BE49-F238E27FC236}">
                      <a16:creationId xmlns:a16="http://schemas.microsoft.com/office/drawing/2014/main" id="{E65EAA46-0979-ED1C-0F48-18757CE0F4FE}"/>
                    </a:ext>
                  </a:extLst>
                </p:cNvPr>
                <p:cNvPicPr/>
                <p:nvPr/>
              </p:nvPicPr>
              <p:blipFill>
                <a:blip r:embed="rId134"/>
                <a:stretch>
                  <a:fillRect/>
                </a:stretch>
              </p:blipFill>
              <p:spPr>
                <a:xfrm>
                  <a:off x="11269145" y="31558828"/>
                  <a:ext cx="3308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47" name="Ink 1046">
                  <a:extLst>
                    <a:ext uri="{FF2B5EF4-FFF2-40B4-BE49-F238E27FC236}">
                      <a16:creationId xmlns:a16="http://schemas.microsoft.com/office/drawing/2014/main" id="{C61D356C-004A-2A50-DB91-ADAC6A5557B8}"/>
                    </a:ext>
                  </a:extLst>
                </p14:cNvPr>
                <p14:cNvContentPartPr/>
                <p14:nvPr/>
              </p14:nvContentPartPr>
              <p14:xfrm>
                <a:off x="11533745" y="31455148"/>
                <a:ext cx="997560" cy="266040"/>
              </p14:xfrm>
            </p:contentPart>
          </mc:Choice>
          <mc:Fallback>
            <p:pic>
              <p:nvPicPr>
                <p:cNvPr id="1047" name="Ink 1046">
                  <a:extLst>
                    <a:ext uri="{FF2B5EF4-FFF2-40B4-BE49-F238E27FC236}">
                      <a16:creationId xmlns:a16="http://schemas.microsoft.com/office/drawing/2014/main" id="{C61D356C-004A-2A50-DB91-ADAC6A5557B8}"/>
                    </a:ext>
                  </a:extLst>
                </p:cNvPr>
                <p:cNvPicPr/>
                <p:nvPr/>
              </p:nvPicPr>
              <p:blipFill>
                <a:blip r:embed="rId136"/>
                <a:stretch>
                  <a:fillRect/>
                </a:stretch>
              </p:blipFill>
              <p:spPr>
                <a:xfrm>
                  <a:off x="11515745" y="31437508"/>
                  <a:ext cx="1033200" cy="30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7">
            <p14:nvContentPartPr>
              <p14:cNvPr id="1049" name="Ink 1048">
                <a:extLst>
                  <a:ext uri="{FF2B5EF4-FFF2-40B4-BE49-F238E27FC236}">
                    <a16:creationId xmlns:a16="http://schemas.microsoft.com/office/drawing/2014/main" id="{1D418AB2-B796-3FEF-098C-968345C56F88}"/>
                  </a:ext>
                </a:extLst>
              </p14:cNvPr>
              <p14:cNvContentPartPr/>
              <p14:nvPr/>
            </p14:nvContentPartPr>
            <p14:xfrm>
              <a:off x="18895745" y="24132748"/>
              <a:ext cx="1352160" cy="334800"/>
            </p14:xfrm>
          </p:contentPart>
        </mc:Choice>
        <mc:Fallback>
          <p:pic>
            <p:nvPicPr>
              <p:cNvPr id="1049" name="Ink 1048">
                <a:extLst>
                  <a:ext uri="{FF2B5EF4-FFF2-40B4-BE49-F238E27FC236}">
                    <a16:creationId xmlns:a16="http://schemas.microsoft.com/office/drawing/2014/main" id="{1D418AB2-B796-3FEF-098C-968345C56F88}"/>
                  </a:ext>
                </a:extLst>
              </p:cNvPr>
              <p:cNvPicPr/>
              <p:nvPr/>
            </p:nvPicPr>
            <p:blipFill>
              <a:blip r:embed="rId138"/>
              <a:stretch>
                <a:fillRect/>
              </a:stretch>
            </p:blipFill>
            <p:spPr>
              <a:xfrm>
                <a:off x="18878105" y="24114748"/>
                <a:ext cx="138780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50" name="Ink 1049">
                <a:extLst>
                  <a:ext uri="{FF2B5EF4-FFF2-40B4-BE49-F238E27FC236}">
                    <a16:creationId xmlns:a16="http://schemas.microsoft.com/office/drawing/2014/main" id="{8CAD5580-FCDD-79BD-8438-89C124A5C4E6}"/>
                  </a:ext>
                </a:extLst>
              </p14:cNvPr>
              <p14:cNvContentPartPr/>
              <p14:nvPr/>
            </p14:nvContentPartPr>
            <p14:xfrm>
              <a:off x="28214345" y="24067948"/>
              <a:ext cx="1183320" cy="443880"/>
            </p14:xfrm>
          </p:contentPart>
        </mc:Choice>
        <mc:Fallback>
          <p:pic>
            <p:nvPicPr>
              <p:cNvPr id="1050" name="Ink 1049">
                <a:extLst>
                  <a:ext uri="{FF2B5EF4-FFF2-40B4-BE49-F238E27FC236}">
                    <a16:creationId xmlns:a16="http://schemas.microsoft.com/office/drawing/2014/main" id="{8CAD5580-FCDD-79BD-8438-89C124A5C4E6}"/>
                  </a:ext>
                </a:extLst>
              </p:cNvPr>
              <p:cNvPicPr/>
              <p:nvPr/>
            </p:nvPicPr>
            <p:blipFill>
              <a:blip r:embed="rId140"/>
              <a:stretch>
                <a:fillRect/>
              </a:stretch>
            </p:blipFill>
            <p:spPr>
              <a:xfrm>
                <a:off x="28196345" y="24049948"/>
                <a:ext cx="121896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1" name="Ink 1050">
                <a:extLst>
                  <a:ext uri="{FF2B5EF4-FFF2-40B4-BE49-F238E27FC236}">
                    <a16:creationId xmlns:a16="http://schemas.microsoft.com/office/drawing/2014/main" id="{15EA611A-BD8E-A3D7-907E-FD10769DA4AA}"/>
                  </a:ext>
                </a:extLst>
              </p14:cNvPr>
              <p14:cNvContentPartPr/>
              <p14:nvPr/>
            </p14:nvContentPartPr>
            <p14:xfrm>
              <a:off x="18668585" y="31362988"/>
              <a:ext cx="677520" cy="98280"/>
            </p14:xfrm>
          </p:contentPart>
        </mc:Choice>
        <mc:Fallback>
          <p:pic>
            <p:nvPicPr>
              <p:cNvPr id="1051" name="Ink 1050">
                <a:extLst>
                  <a:ext uri="{FF2B5EF4-FFF2-40B4-BE49-F238E27FC236}">
                    <a16:creationId xmlns:a16="http://schemas.microsoft.com/office/drawing/2014/main" id="{15EA611A-BD8E-A3D7-907E-FD10769DA4AA}"/>
                  </a:ext>
                </a:extLst>
              </p:cNvPr>
              <p:cNvPicPr/>
              <p:nvPr/>
            </p:nvPicPr>
            <p:blipFill>
              <a:blip r:embed="rId142"/>
              <a:stretch>
                <a:fillRect/>
              </a:stretch>
            </p:blipFill>
            <p:spPr>
              <a:xfrm>
                <a:off x="18650585" y="31345348"/>
                <a:ext cx="713160" cy="133920"/>
              </a:xfrm>
              <a:prstGeom prst="rect">
                <a:avLst/>
              </a:prstGeom>
            </p:spPr>
          </p:pic>
        </mc:Fallback>
      </mc:AlternateContent>
      <p:grpSp>
        <p:nvGrpSpPr>
          <p:cNvPr id="168" name="Group 167">
            <a:extLst>
              <a:ext uri="{FF2B5EF4-FFF2-40B4-BE49-F238E27FC236}">
                <a16:creationId xmlns:a16="http://schemas.microsoft.com/office/drawing/2014/main" id="{6E706275-3D91-464E-357B-926931930D89}"/>
              </a:ext>
            </a:extLst>
          </p:cNvPr>
          <p:cNvGrpSpPr/>
          <p:nvPr/>
        </p:nvGrpSpPr>
        <p:grpSpPr>
          <a:xfrm>
            <a:off x="19219025" y="30774388"/>
            <a:ext cx="3917160" cy="1418040"/>
            <a:chOff x="19219025" y="30774388"/>
            <a:chExt cx="3917160" cy="1418040"/>
          </a:xfrm>
        </p:grpSpPr>
        <mc:AlternateContent xmlns:mc="http://schemas.openxmlformats.org/markup-compatibility/2006">
          <mc:Choice xmlns:p14="http://schemas.microsoft.com/office/powerpoint/2010/main" Requires="p14">
            <p:contentPart p14:bwMode="auto" r:id="rId143">
              <p14:nvContentPartPr>
                <p14:cNvPr id="1052" name="Ink 1051">
                  <a:extLst>
                    <a:ext uri="{FF2B5EF4-FFF2-40B4-BE49-F238E27FC236}">
                      <a16:creationId xmlns:a16="http://schemas.microsoft.com/office/drawing/2014/main" id="{B950C0D6-6BD6-27D9-85F7-897EF4C12712}"/>
                    </a:ext>
                  </a:extLst>
                </p14:cNvPr>
                <p14:cNvContentPartPr/>
                <p14:nvPr/>
              </p14:nvContentPartPr>
              <p14:xfrm>
                <a:off x="19219025" y="31384588"/>
                <a:ext cx="1122120" cy="807840"/>
              </p14:xfrm>
            </p:contentPart>
          </mc:Choice>
          <mc:Fallback>
            <p:pic>
              <p:nvPicPr>
                <p:cNvPr id="1052" name="Ink 1051">
                  <a:extLst>
                    <a:ext uri="{FF2B5EF4-FFF2-40B4-BE49-F238E27FC236}">
                      <a16:creationId xmlns:a16="http://schemas.microsoft.com/office/drawing/2014/main" id="{B950C0D6-6BD6-27D9-85F7-897EF4C12712}"/>
                    </a:ext>
                  </a:extLst>
                </p:cNvPr>
                <p:cNvPicPr/>
                <p:nvPr/>
              </p:nvPicPr>
              <p:blipFill>
                <a:blip r:embed="rId144"/>
                <a:stretch>
                  <a:fillRect/>
                </a:stretch>
              </p:blipFill>
              <p:spPr>
                <a:xfrm>
                  <a:off x="19201025" y="31366588"/>
                  <a:ext cx="1157760" cy="8434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3" name="Ink 1052">
                  <a:extLst>
                    <a:ext uri="{FF2B5EF4-FFF2-40B4-BE49-F238E27FC236}">
                      <a16:creationId xmlns:a16="http://schemas.microsoft.com/office/drawing/2014/main" id="{9AE4CEA8-972F-A88D-3DDC-4F2833D9DE65}"/>
                    </a:ext>
                  </a:extLst>
                </p14:cNvPr>
                <p14:cNvContentPartPr/>
                <p14:nvPr/>
              </p14:nvContentPartPr>
              <p14:xfrm>
                <a:off x="20632745" y="31501228"/>
                <a:ext cx="208800" cy="661320"/>
              </p14:xfrm>
            </p:contentPart>
          </mc:Choice>
          <mc:Fallback>
            <p:pic>
              <p:nvPicPr>
                <p:cNvPr id="1053" name="Ink 1052">
                  <a:extLst>
                    <a:ext uri="{FF2B5EF4-FFF2-40B4-BE49-F238E27FC236}">
                      <a16:creationId xmlns:a16="http://schemas.microsoft.com/office/drawing/2014/main" id="{9AE4CEA8-972F-A88D-3DDC-4F2833D9DE65}"/>
                    </a:ext>
                  </a:extLst>
                </p:cNvPr>
                <p:cNvPicPr/>
                <p:nvPr/>
              </p:nvPicPr>
              <p:blipFill>
                <a:blip r:embed="rId146"/>
                <a:stretch>
                  <a:fillRect/>
                </a:stretch>
              </p:blipFill>
              <p:spPr>
                <a:xfrm>
                  <a:off x="20614745" y="31483228"/>
                  <a:ext cx="244440" cy="696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54" name="Ink 1053">
                  <a:extLst>
                    <a:ext uri="{FF2B5EF4-FFF2-40B4-BE49-F238E27FC236}">
                      <a16:creationId xmlns:a16="http://schemas.microsoft.com/office/drawing/2014/main" id="{AE58495B-1173-914A-BE3A-F21ECFD899E9}"/>
                    </a:ext>
                  </a:extLst>
                </p14:cNvPr>
                <p14:cNvContentPartPr/>
                <p14:nvPr/>
              </p14:nvContentPartPr>
              <p14:xfrm>
                <a:off x="20925425" y="31452628"/>
                <a:ext cx="384120" cy="229320"/>
              </p14:xfrm>
            </p:contentPart>
          </mc:Choice>
          <mc:Fallback>
            <p:pic>
              <p:nvPicPr>
                <p:cNvPr id="1054" name="Ink 1053">
                  <a:extLst>
                    <a:ext uri="{FF2B5EF4-FFF2-40B4-BE49-F238E27FC236}">
                      <a16:creationId xmlns:a16="http://schemas.microsoft.com/office/drawing/2014/main" id="{AE58495B-1173-914A-BE3A-F21ECFD899E9}"/>
                    </a:ext>
                  </a:extLst>
                </p:cNvPr>
                <p:cNvPicPr/>
                <p:nvPr/>
              </p:nvPicPr>
              <p:blipFill>
                <a:blip r:embed="rId148"/>
                <a:stretch>
                  <a:fillRect/>
                </a:stretch>
              </p:blipFill>
              <p:spPr>
                <a:xfrm>
                  <a:off x="20907425" y="31434988"/>
                  <a:ext cx="4197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55" name="Ink 1054">
                  <a:extLst>
                    <a:ext uri="{FF2B5EF4-FFF2-40B4-BE49-F238E27FC236}">
                      <a16:creationId xmlns:a16="http://schemas.microsoft.com/office/drawing/2014/main" id="{30DC5698-EC11-0641-8669-CE03F9E02E2D}"/>
                    </a:ext>
                  </a:extLst>
                </p14:cNvPr>
                <p14:cNvContentPartPr/>
                <p14:nvPr/>
              </p14:nvContentPartPr>
              <p14:xfrm>
                <a:off x="21354905" y="31518148"/>
                <a:ext cx="15480" cy="158040"/>
              </p14:xfrm>
            </p:contentPart>
          </mc:Choice>
          <mc:Fallback>
            <p:pic>
              <p:nvPicPr>
                <p:cNvPr id="1055" name="Ink 1054">
                  <a:extLst>
                    <a:ext uri="{FF2B5EF4-FFF2-40B4-BE49-F238E27FC236}">
                      <a16:creationId xmlns:a16="http://schemas.microsoft.com/office/drawing/2014/main" id="{30DC5698-EC11-0641-8669-CE03F9E02E2D}"/>
                    </a:ext>
                  </a:extLst>
                </p:cNvPr>
                <p:cNvPicPr/>
                <p:nvPr/>
              </p:nvPicPr>
              <p:blipFill>
                <a:blip r:embed="rId150"/>
                <a:stretch>
                  <a:fillRect/>
                </a:stretch>
              </p:blipFill>
              <p:spPr>
                <a:xfrm>
                  <a:off x="21336905" y="31500148"/>
                  <a:ext cx="51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0" name="Ink 159">
                  <a:extLst>
                    <a:ext uri="{FF2B5EF4-FFF2-40B4-BE49-F238E27FC236}">
                      <a16:creationId xmlns:a16="http://schemas.microsoft.com/office/drawing/2014/main" id="{AC592685-1817-3745-CB94-A2B86706E858}"/>
                    </a:ext>
                  </a:extLst>
                </p14:cNvPr>
                <p14:cNvContentPartPr/>
                <p14:nvPr/>
              </p14:nvContentPartPr>
              <p14:xfrm>
                <a:off x="21391625" y="31310428"/>
                <a:ext cx="88560" cy="12960"/>
              </p14:xfrm>
            </p:contentPart>
          </mc:Choice>
          <mc:Fallback>
            <p:pic>
              <p:nvPicPr>
                <p:cNvPr id="160" name="Ink 159">
                  <a:extLst>
                    <a:ext uri="{FF2B5EF4-FFF2-40B4-BE49-F238E27FC236}">
                      <a16:creationId xmlns:a16="http://schemas.microsoft.com/office/drawing/2014/main" id="{AC592685-1817-3745-CB94-A2B86706E858}"/>
                    </a:ext>
                  </a:extLst>
                </p:cNvPr>
                <p:cNvPicPr/>
                <p:nvPr/>
              </p:nvPicPr>
              <p:blipFill>
                <a:blip r:embed="rId152"/>
                <a:stretch>
                  <a:fillRect/>
                </a:stretch>
              </p:blipFill>
              <p:spPr>
                <a:xfrm>
                  <a:off x="21373625" y="31292788"/>
                  <a:ext cx="124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2" name="Ink 161">
                  <a:extLst>
                    <a:ext uri="{FF2B5EF4-FFF2-40B4-BE49-F238E27FC236}">
                      <a16:creationId xmlns:a16="http://schemas.microsoft.com/office/drawing/2014/main" id="{D3974D72-B39B-3A27-11E4-A2818FB30773}"/>
                    </a:ext>
                  </a:extLst>
                </p14:cNvPr>
                <p14:cNvContentPartPr/>
                <p14:nvPr/>
              </p14:nvContentPartPr>
              <p14:xfrm>
                <a:off x="21519425" y="31063108"/>
                <a:ext cx="217800" cy="466920"/>
              </p14:xfrm>
            </p:contentPart>
          </mc:Choice>
          <mc:Fallback>
            <p:pic>
              <p:nvPicPr>
                <p:cNvPr id="162" name="Ink 161">
                  <a:extLst>
                    <a:ext uri="{FF2B5EF4-FFF2-40B4-BE49-F238E27FC236}">
                      <a16:creationId xmlns:a16="http://schemas.microsoft.com/office/drawing/2014/main" id="{D3974D72-B39B-3A27-11E4-A2818FB30773}"/>
                    </a:ext>
                  </a:extLst>
                </p:cNvPr>
                <p:cNvPicPr/>
                <p:nvPr/>
              </p:nvPicPr>
              <p:blipFill>
                <a:blip r:embed="rId154"/>
                <a:stretch>
                  <a:fillRect/>
                </a:stretch>
              </p:blipFill>
              <p:spPr>
                <a:xfrm>
                  <a:off x="21501785" y="31045468"/>
                  <a:ext cx="25344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3" name="Ink 162">
                  <a:extLst>
                    <a:ext uri="{FF2B5EF4-FFF2-40B4-BE49-F238E27FC236}">
                      <a16:creationId xmlns:a16="http://schemas.microsoft.com/office/drawing/2014/main" id="{E35F74C8-CBCB-BA33-1000-2A9F48637A9B}"/>
                    </a:ext>
                  </a:extLst>
                </p14:cNvPr>
                <p14:cNvContentPartPr/>
                <p14:nvPr/>
              </p14:nvContentPartPr>
              <p14:xfrm>
                <a:off x="21448145" y="31365868"/>
                <a:ext cx="245880" cy="143280"/>
              </p14:xfrm>
            </p:contentPart>
          </mc:Choice>
          <mc:Fallback>
            <p:pic>
              <p:nvPicPr>
                <p:cNvPr id="163" name="Ink 162">
                  <a:extLst>
                    <a:ext uri="{FF2B5EF4-FFF2-40B4-BE49-F238E27FC236}">
                      <a16:creationId xmlns:a16="http://schemas.microsoft.com/office/drawing/2014/main" id="{E35F74C8-CBCB-BA33-1000-2A9F48637A9B}"/>
                    </a:ext>
                  </a:extLst>
                </p:cNvPr>
                <p:cNvPicPr/>
                <p:nvPr/>
              </p:nvPicPr>
              <p:blipFill>
                <a:blip r:embed="rId156"/>
                <a:stretch>
                  <a:fillRect/>
                </a:stretch>
              </p:blipFill>
              <p:spPr>
                <a:xfrm>
                  <a:off x="21430505" y="31348228"/>
                  <a:ext cx="2815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4" name="Ink 163">
                  <a:extLst>
                    <a:ext uri="{FF2B5EF4-FFF2-40B4-BE49-F238E27FC236}">
                      <a16:creationId xmlns:a16="http://schemas.microsoft.com/office/drawing/2014/main" id="{395266ED-6807-9101-7C4D-F7513642BB76}"/>
                    </a:ext>
                  </a:extLst>
                </p14:cNvPr>
                <p14:cNvContentPartPr/>
                <p14:nvPr/>
              </p14:nvContentPartPr>
              <p14:xfrm>
                <a:off x="21775745" y="31227268"/>
                <a:ext cx="203040" cy="217440"/>
              </p14:xfrm>
            </p:contentPart>
          </mc:Choice>
          <mc:Fallback>
            <p:pic>
              <p:nvPicPr>
                <p:cNvPr id="164" name="Ink 163">
                  <a:extLst>
                    <a:ext uri="{FF2B5EF4-FFF2-40B4-BE49-F238E27FC236}">
                      <a16:creationId xmlns:a16="http://schemas.microsoft.com/office/drawing/2014/main" id="{395266ED-6807-9101-7C4D-F7513642BB76}"/>
                    </a:ext>
                  </a:extLst>
                </p:cNvPr>
                <p:cNvPicPr/>
                <p:nvPr/>
              </p:nvPicPr>
              <p:blipFill>
                <a:blip r:embed="rId158"/>
                <a:stretch>
                  <a:fillRect/>
                </a:stretch>
              </p:blipFill>
              <p:spPr>
                <a:xfrm>
                  <a:off x="21758105" y="31209268"/>
                  <a:ext cx="238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5" name="Ink 164">
                  <a:extLst>
                    <a:ext uri="{FF2B5EF4-FFF2-40B4-BE49-F238E27FC236}">
                      <a16:creationId xmlns:a16="http://schemas.microsoft.com/office/drawing/2014/main" id="{31CC2A14-D65D-B479-1FA5-5CBADFB957AA}"/>
                    </a:ext>
                  </a:extLst>
                </p14:cNvPr>
                <p14:cNvContentPartPr/>
                <p14:nvPr/>
              </p14:nvContentPartPr>
              <p14:xfrm>
                <a:off x="21994985" y="30774388"/>
                <a:ext cx="497880" cy="551880"/>
              </p14:xfrm>
            </p:contentPart>
          </mc:Choice>
          <mc:Fallback>
            <p:pic>
              <p:nvPicPr>
                <p:cNvPr id="165" name="Ink 164">
                  <a:extLst>
                    <a:ext uri="{FF2B5EF4-FFF2-40B4-BE49-F238E27FC236}">
                      <a16:creationId xmlns:a16="http://schemas.microsoft.com/office/drawing/2014/main" id="{31CC2A14-D65D-B479-1FA5-5CBADFB957AA}"/>
                    </a:ext>
                  </a:extLst>
                </p:cNvPr>
                <p:cNvPicPr/>
                <p:nvPr/>
              </p:nvPicPr>
              <p:blipFill>
                <a:blip r:embed="rId160"/>
                <a:stretch>
                  <a:fillRect/>
                </a:stretch>
              </p:blipFill>
              <p:spPr>
                <a:xfrm>
                  <a:off x="21976985" y="30756748"/>
                  <a:ext cx="533520" cy="587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6" name="Ink 165">
                  <a:extLst>
                    <a:ext uri="{FF2B5EF4-FFF2-40B4-BE49-F238E27FC236}">
                      <a16:creationId xmlns:a16="http://schemas.microsoft.com/office/drawing/2014/main" id="{5630857C-D850-8EF5-B5CB-8A0A7992C0C3}"/>
                    </a:ext>
                  </a:extLst>
                </p14:cNvPr>
                <p14:cNvContentPartPr/>
                <p14:nvPr/>
              </p14:nvContentPartPr>
              <p14:xfrm>
                <a:off x="22347065" y="30941788"/>
                <a:ext cx="789120" cy="96840"/>
              </p14:xfrm>
            </p:contentPart>
          </mc:Choice>
          <mc:Fallback>
            <p:pic>
              <p:nvPicPr>
                <p:cNvPr id="166" name="Ink 165">
                  <a:extLst>
                    <a:ext uri="{FF2B5EF4-FFF2-40B4-BE49-F238E27FC236}">
                      <a16:creationId xmlns:a16="http://schemas.microsoft.com/office/drawing/2014/main" id="{5630857C-D850-8EF5-B5CB-8A0A7992C0C3}"/>
                    </a:ext>
                  </a:extLst>
                </p:cNvPr>
                <p:cNvPicPr/>
                <p:nvPr/>
              </p:nvPicPr>
              <p:blipFill>
                <a:blip r:embed="rId162"/>
                <a:stretch>
                  <a:fillRect/>
                </a:stretch>
              </p:blipFill>
              <p:spPr>
                <a:xfrm>
                  <a:off x="22329425" y="30923788"/>
                  <a:ext cx="8247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7" name="Ink 166">
                  <a:extLst>
                    <a:ext uri="{FF2B5EF4-FFF2-40B4-BE49-F238E27FC236}">
                      <a16:creationId xmlns:a16="http://schemas.microsoft.com/office/drawing/2014/main" id="{0B3D78AE-E118-2B22-24C7-2E765F5B9C7C}"/>
                    </a:ext>
                  </a:extLst>
                </p14:cNvPr>
                <p14:cNvContentPartPr/>
                <p14:nvPr/>
              </p14:nvContentPartPr>
              <p14:xfrm>
                <a:off x="22849985" y="30799588"/>
                <a:ext cx="104760" cy="42480"/>
              </p14:xfrm>
            </p:contentPart>
          </mc:Choice>
          <mc:Fallback>
            <p:pic>
              <p:nvPicPr>
                <p:cNvPr id="167" name="Ink 166">
                  <a:extLst>
                    <a:ext uri="{FF2B5EF4-FFF2-40B4-BE49-F238E27FC236}">
                      <a16:creationId xmlns:a16="http://schemas.microsoft.com/office/drawing/2014/main" id="{0B3D78AE-E118-2B22-24C7-2E765F5B9C7C}"/>
                    </a:ext>
                  </a:extLst>
                </p:cNvPr>
                <p:cNvPicPr/>
                <p:nvPr/>
              </p:nvPicPr>
              <p:blipFill>
                <a:blip r:embed="rId164"/>
                <a:stretch>
                  <a:fillRect/>
                </a:stretch>
              </p:blipFill>
              <p:spPr>
                <a:xfrm>
                  <a:off x="22832345" y="30781588"/>
                  <a:ext cx="14040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5">
            <p14:nvContentPartPr>
              <p14:cNvPr id="177" name="Ink 176">
                <a:extLst>
                  <a:ext uri="{FF2B5EF4-FFF2-40B4-BE49-F238E27FC236}">
                    <a16:creationId xmlns:a16="http://schemas.microsoft.com/office/drawing/2014/main" id="{6596CD58-E99B-AEDB-C2BA-896BB5605DDF}"/>
                  </a:ext>
                </a:extLst>
              </p14:cNvPr>
              <p14:cNvContentPartPr/>
              <p14:nvPr/>
            </p14:nvContentPartPr>
            <p14:xfrm>
              <a:off x="15416723" y="13014055"/>
              <a:ext cx="3173040" cy="280800"/>
            </p14:xfrm>
          </p:contentPart>
        </mc:Choice>
        <mc:Fallback>
          <p:pic>
            <p:nvPicPr>
              <p:cNvPr id="177" name="Ink 176">
                <a:extLst>
                  <a:ext uri="{FF2B5EF4-FFF2-40B4-BE49-F238E27FC236}">
                    <a16:creationId xmlns:a16="http://schemas.microsoft.com/office/drawing/2014/main" id="{6596CD58-E99B-AEDB-C2BA-896BB5605DDF}"/>
                  </a:ext>
                </a:extLst>
              </p:cNvPr>
              <p:cNvPicPr/>
              <p:nvPr/>
            </p:nvPicPr>
            <p:blipFill>
              <a:blip r:embed="rId166"/>
              <a:stretch>
                <a:fillRect/>
              </a:stretch>
            </p:blipFill>
            <p:spPr>
              <a:xfrm>
                <a:off x="15399083" y="12996055"/>
                <a:ext cx="320868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83" name="Ink 182">
                <a:extLst>
                  <a:ext uri="{FF2B5EF4-FFF2-40B4-BE49-F238E27FC236}">
                    <a16:creationId xmlns:a16="http://schemas.microsoft.com/office/drawing/2014/main" id="{0057844F-D757-D5D8-A25C-77D3067E5273}"/>
                  </a:ext>
                </a:extLst>
              </p14:cNvPr>
              <p14:cNvContentPartPr/>
              <p14:nvPr/>
            </p14:nvContentPartPr>
            <p14:xfrm>
              <a:off x="16839803" y="21102175"/>
              <a:ext cx="357120" cy="434880"/>
            </p14:xfrm>
          </p:contentPart>
        </mc:Choice>
        <mc:Fallback>
          <p:pic>
            <p:nvPicPr>
              <p:cNvPr id="183" name="Ink 182">
                <a:extLst>
                  <a:ext uri="{FF2B5EF4-FFF2-40B4-BE49-F238E27FC236}">
                    <a16:creationId xmlns:a16="http://schemas.microsoft.com/office/drawing/2014/main" id="{0057844F-D757-D5D8-A25C-77D3067E5273}"/>
                  </a:ext>
                </a:extLst>
              </p:cNvPr>
              <p:cNvPicPr/>
              <p:nvPr/>
            </p:nvPicPr>
            <p:blipFill>
              <a:blip r:embed="rId168"/>
              <a:stretch>
                <a:fillRect/>
              </a:stretch>
            </p:blipFill>
            <p:spPr>
              <a:xfrm>
                <a:off x="16822163" y="21084535"/>
                <a:ext cx="392760" cy="470520"/>
              </a:xfrm>
              <a:prstGeom prst="rect">
                <a:avLst/>
              </a:prstGeom>
            </p:spPr>
          </p:pic>
        </mc:Fallback>
      </mc:AlternateContent>
      <p:grpSp>
        <p:nvGrpSpPr>
          <p:cNvPr id="1059" name="Group 1058">
            <a:extLst>
              <a:ext uri="{FF2B5EF4-FFF2-40B4-BE49-F238E27FC236}">
                <a16:creationId xmlns:a16="http://schemas.microsoft.com/office/drawing/2014/main" id="{8BC8530E-D3DD-5C61-3108-07DF7DA7445A}"/>
              </a:ext>
            </a:extLst>
          </p:cNvPr>
          <p:cNvGrpSpPr/>
          <p:nvPr/>
        </p:nvGrpSpPr>
        <p:grpSpPr>
          <a:xfrm>
            <a:off x="12761723" y="20586655"/>
            <a:ext cx="3256920" cy="785880"/>
            <a:chOff x="12761723" y="20586655"/>
            <a:chExt cx="3256920" cy="785880"/>
          </a:xfrm>
        </p:grpSpPr>
        <mc:AlternateContent xmlns:mc="http://schemas.openxmlformats.org/markup-compatibility/2006">
          <mc:Choice xmlns:p14="http://schemas.microsoft.com/office/powerpoint/2010/main" Requires="p14">
            <p:contentPart p14:bwMode="auto" r:id="rId169">
              <p14:nvContentPartPr>
                <p14:cNvPr id="184" name="Ink 183">
                  <a:extLst>
                    <a:ext uri="{FF2B5EF4-FFF2-40B4-BE49-F238E27FC236}">
                      <a16:creationId xmlns:a16="http://schemas.microsoft.com/office/drawing/2014/main" id="{71402E26-1939-A6BA-B9C6-14CBCAE8BE0F}"/>
                    </a:ext>
                  </a:extLst>
                </p14:cNvPr>
                <p14:cNvContentPartPr/>
                <p14:nvPr/>
              </p14:nvContentPartPr>
              <p14:xfrm>
                <a:off x="12761723" y="20691415"/>
                <a:ext cx="306720" cy="597240"/>
              </p14:xfrm>
            </p:contentPart>
          </mc:Choice>
          <mc:Fallback>
            <p:pic>
              <p:nvPicPr>
                <p:cNvPr id="184" name="Ink 183">
                  <a:extLst>
                    <a:ext uri="{FF2B5EF4-FFF2-40B4-BE49-F238E27FC236}">
                      <a16:creationId xmlns:a16="http://schemas.microsoft.com/office/drawing/2014/main" id="{71402E26-1939-A6BA-B9C6-14CBCAE8BE0F}"/>
                    </a:ext>
                  </a:extLst>
                </p:cNvPr>
                <p:cNvPicPr/>
                <p:nvPr/>
              </p:nvPicPr>
              <p:blipFill>
                <a:blip r:embed="rId170"/>
                <a:stretch>
                  <a:fillRect/>
                </a:stretch>
              </p:blipFill>
              <p:spPr>
                <a:xfrm>
                  <a:off x="12744083" y="20673775"/>
                  <a:ext cx="34236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85" name="Ink 184">
                  <a:extLst>
                    <a:ext uri="{FF2B5EF4-FFF2-40B4-BE49-F238E27FC236}">
                      <a16:creationId xmlns:a16="http://schemas.microsoft.com/office/drawing/2014/main" id="{B0949030-8419-360C-6EB4-88524E5AA19D}"/>
                    </a:ext>
                  </a:extLst>
                </p14:cNvPr>
                <p14:cNvContentPartPr/>
                <p14:nvPr/>
              </p14:nvContentPartPr>
              <p14:xfrm>
                <a:off x="13077803" y="20895175"/>
                <a:ext cx="251280" cy="201240"/>
              </p14:xfrm>
            </p:contentPart>
          </mc:Choice>
          <mc:Fallback>
            <p:pic>
              <p:nvPicPr>
                <p:cNvPr id="185" name="Ink 184">
                  <a:extLst>
                    <a:ext uri="{FF2B5EF4-FFF2-40B4-BE49-F238E27FC236}">
                      <a16:creationId xmlns:a16="http://schemas.microsoft.com/office/drawing/2014/main" id="{B0949030-8419-360C-6EB4-88524E5AA19D}"/>
                    </a:ext>
                  </a:extLst>
                </p:cNvPr>
                <p:cNvPicPr/>
                <p:nvPr/>
              </p:nvPicPr>
              <p:blipFill>
                <a:blip r:embed="rId172"/>
                <a:stretch>
                  <a:fillRect/>
                </a:stretch>
              </p:blipFill>
              <p:spPr>
                <a:xfrm>
                  <a:off x="13059803" y="20877175"/>
                  <a:ext cx="286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86" name="Ink 185">
                  <a:extLst>
                    <a:ext uri="{FF2B5EF4-FFF2-40B4-BE49-F238E27FC236}">
                      <a16:creationId xmlns:a16="http://schemas.microsoft.com/office/drawing/2014/main" id="{395075E3-6834-B5CE-D415-647E78EB9EE5}"/>
                    </a:ext>
                  </a:extLst>
                </p14:cNvPr>
                <p14:cNvContentPartPr/>
                <p14:nvPr/>
              </p14:nvContentPartPr>
              <p14:xfrm>
                <a:off x="13411523" y="20860975"/>
                <a:ext cx="303120" cy="176760"/>
              </p14:xfrm>
            </p:contentPart>
          </mc:Choice>
          <mc:Fallback>
            <p:pic>
              <p:nvPicPr>
                <p:cNvPr id="186" name="Ink 185">
                  <a:extLst>
                    <a:ext uri="{FF2B5EF4-FFF2-40B4-BE49-F238E27FC236}">
                      <a16:creationId xmlns:a16="http://schemas.microsoft.com/office/drawing/2014/main" id="{395075E3-6834-B5CE-D415-647E78EB9EE5}"/>
                    </a:ext>
                  </a:extLst>
                </p:cNvPr>
                <p:cNvPicPr/>
                <p:nvPr/>
              </p:nvPicPr>
              <p:blipFill>
                <a:blip r:embed="rId174"/>
                <a:stretch>
                  <a:fillRect/>
                </a:stretch>
              </p:blipFill>
              <p:spPr>
                <a:xfrm>
                  <a:off x="13393523" y="20843335"/>
                  <a:ext cx="338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87" name="Ink 186">
                  <a:extLst>
                    <a:ext uri="{FF2B5EF4-FFF2-40B4-BE49-F238E27FC236}">
                      <a16:creationId xmlns:a16="http://schemas.microsoft.com/office/drawing/2014/main" id="{4100CBFE-8320-74F5-BA84-1EAF3FE77D5E}"/>
                    </a:ext>
                  </a:extLst>
                </p14:cNvPr>
                <p14:cNvContentPartPr/>
                <p14:nvPr/>
              </p14:nvContentPartPr>
              <p14:xfrm>
                <a:off x="13670723" y="20942695"/>
                <a:ext cx="264600" cy="146160"/>
              </p14:xfrm>
            </p:contentPart>
          </mc:Choice>
          <mc:Fallback>
            <p:pic>
              <p:nvPicPr>
                <p:cNvPr id="187" name="Ink 186">
                  <a:extLst>
                    <a:ext uri="{FF2B5EF4-FFF2-40B4-BE49-F238E27FC236}">
                      <a16:creationId xmlns:a16="http://schemas.microsoft.com/office/drawing/2014/main" id="{4100CBFE-8320-74F5-BA84-1EAF3FE77D5E}"/>
                    </a:ext>
                  </a:extLst>
                </p:cNvPr>
                <p:cNvPicPr/>
                <p:nvPr/>
              </p:nvPicPr>
              <p:blipFill>
                <a:blip r:embed="rId176"/>
                <a:stretch>
                  <a:fillRect/>
                </a:stretch>
              </p:blipFill>
              <p:spPr>
                <a:xfrm>
                  <a:off x="13652723" y="20924695"/>
                  <a:ext cx="300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8" name="Ink 187">
                  <a:extLst>
                    <a:ext uri="{FF2B5EF4-FFF2-40B4-BE49-F238E27FC236}">
                      <a16:creationId xmlns:a16="http://schemas.microsoft.com/office/drawing/2014/main" id="{F651B7C5-99D0-8D3E-2EB7-C0A18DBA737E}"/>
                    </a:ext>
                  </a:extLst>
                </p14:cNvPr>
                <p14:cNvContentPartPr/>
                <p14:nvPr/>
              </p14:nvContentPartPr>
              <p14:xfrm>
                <a:off x="13903283" y="20725975"/>
                <a:ext cx="156240" cy="285480"/>
              </p14:xfrm>
            </p:contentPart>
          </mc:Choice>
          <mc:Fallback>
            <p:pic>
              <p:nvPicPr>
                <p:cNvPr id="188" name="Ink 187">
                  <a:extLst>
                    <a:ext uri="{FF2B5EF4-FFF2-40B4-BE49-F238E27FC236}">
                      <a16:creationId xmlns:a16="http://schemas.microsoft.com/office/drawing/2014/main" id="{F651B7C5-99D0-8D3E-2EB7-C0A18DBA737E}"/>
                    </a:ext>
                  </a:extLst>
                </p:cNvPr>
                <p:cNvPicPr/>
                <p:nvPr/>
              </p:nvPicPr>
              <p:blipFill>
                <a:blip r:embed="rId178"/>
                <a:stretch>
                  <a:fillRect/>
                </a:stretch>
              </p:blipFill>
              <p:spPr>
                <a:xfrm>
                  <a:off x="13885283" y="20707975"/>
                  <a:ext cx="1918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9" name="Ink 188">
                  <a:extLst>
                    <a:ext uri="{FF2B5EF4-FFF2-40B4-BE49-F238E27FC236}">
                      <a16:creationId xmlns:a16="http://schemas.microsoft.com/office/drawing/2014/main" id="{13EBFFCD-793E-27DE-B896-913902EDFBC5}"/>
                    </a:ext>
                  </a:extLst>
                </p14:cNvPr>
                <p14:cNvContentPartPr/>
                <p14:nvPr/>
              </p14:nvContentPartPr>
              <p14:xfrm>
                <a:off x="13855763" y="20810575"/>
                <a:ext cx="364680" cy="174600"/>
              </p14:xfrm>
            </p:contentPart>
          </mc:Choice>
          <mc:Fallback>
            <p:pic>
              <p:nvPicPr>
                <p:cNvPr id="189" name="Ink 188">
                  <a:extLst>
                    <a:ext uri="{FF2B5EF4-FFF2-40B4-BE49-F238E27FC236}">
                      <a16:creationId xmlns:a16="http://schemas.microsoft.com/office/drawing/2014/main" id="{13EBFFCD-793E-27DE-B896-913902EDFBC5}"/>
                    </a:ext>
                  </a:extLst>
                </p:cNvPr>
                <p:cNvPicPr/>
                <p:nvPr/>
              </p:nvPicPr>
              <p:blipFill>
                <a:blip r:embed="rId180"/>
                <a:stretch>
                  <a:fillRect/>
                </a:stretch>
              </p:blipFill>
              <p:spPr>
                <a:xfrm>
                  <a:off x="13837763" y="20792935"/>
                  <a:ext cx="400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90" name="Ink 189">
                  <a:extLst>
                    <a:ext uri="{FF2B5EF4-FFF2-40B4-BE49-F238E27FC236}">
                      <a16:creationId xmlns:a16="http://schemas.microsoft.com/office/drawing/2014/main" id="{F0C4C58F-95B4-E9CB-29B3-A46266ACE7B1}"/>
                    </a:ext>
                  </a:extLst>
                </p14:cNvPr>
                <p14:cNvContentPartPr/>
                <p14:nvPr/>
              </p14:nvContentPartPr>
              <p14:xfrm>
                <a:off x="14133683" y="20743615"/>
                <a:ext cx="134640" cy="65160"/>
              </p14:xfrm>
            </p:contentPart>
          </mc:Choice>
          <mc:Fallback>
            <p:pic>
              <p:nvPicPr>
                <p:cNvPr id="190" name="Ink 189">
                  <a:extLst>
                    <a:ext uri="{FF2B5EF4-FFF2-40B4-BE49-F238E27FC236}">
                      <a16:creationId xmlns:a16="http://schemas.microsoft.com/office/drawing/2014/main" id="{F0C4C58F-95B4-E9CB-29B3-A46266ACE7B1}"/>
                    </a:ext>
                  </a:extLst>
                </p:cNvPr>
                <p:cNvPicPr/>
                <p:nvPr/>
              </p:nvPicPr>
              <p:blipFill>
                <a:blip r:embed="rId182"/>
                <a:stretch>
                  <a:fillRect/>
                </a:stretch>
              </p:blipFill>
              <p:spPr>
                <a:xfrm>
                  <a:off x="14116043" y="20725615"/>
                  <a:ext cx="170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91" name="Ink 190">
                  <a:extLst>
                    <a:ext uri="{FF2B5EF4-FFF2-40B4-BE49-F238E27FC236}">
                      <a16:creationId xmlns:a16="http://schemas.microsoft.com/office/drawing/2014/main" id="{560CF326-99F2-2560-D538-020EDBCA84B6}"/>
                    </a:ext>
                  </a:extLst>
                </p14:cNvPr>
                <p14:cNvContentPartPr/>
                <p14:nvPr/>
              </p14:nvContentPartPr>
              <p14:xfrm>
                <a:off x="14298923" y="20792575"/>
                <a:ext cx="378000" cy="186840"/>
              </p14:xfrm>
            </p:contentPart>
          </mc:Choice>
          <mc:Fallback>
            <p:pic>
              <p:nvPicPr>
                <p:cNvPr id="191" name="Ink 190">
                  <a:extLst>
                    <a:ext uri="{FF2B5EF4-FFF2-40B4-BE49-F238E27FC236}">
                      <a16:creationId xmlns:a16="http://schemas.microsoft.com/office/drawing/2014/main" id="{560CF326-99F2-2560-D538-020EDBCA84B6}"/>
                    </a:ext>
                  </a:extLst>
                </p:cNvPr>
                <p:cNvPicPr/>
                <p:nvPr/>
              </p:nvPicPr>
              <p:blipFill>
                <a:blip r:embed="rId184"/>
                <a:stretch>
                  <a:fillRect/>
                </a:stretch>
              </p:blipFill>
              <p:spPr>
                <a:xfrm>
                  <a:off x="14280923" y="20774935"/>
                  <a:ext cx="4136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56" name="Ink 1055">
                  <a:extLst>
                    <a:ext uri="{FF2B5EF4-FFF2-40B4-BE49-F238E27FC236}">
                      <a16:creationId xmlns:a16="http://schemas.microsoft.com/office/drawing/2014/main" id="{F379458E-B3D9-567E-A40F-CB06EE1AAFA8}"/>
                    </a:ext>
                  </a:extLst>
                </p14:cNvPr>
                <p14:cNvContentPartPr/>
                <p14:nvPr/>
              </p14:nvContentPartPr>
              <p14:xfrm>
                <a:off x="14732363" y="20586655"/>
                <a:ext cx="433080" cy="785880"/>
              </p14:xfrm>
            </p:contentPart>
          </mc:Choice>
          <mc:Fallback>
            <p:pic>
              <p:nvPicPr>
                <p:cNvPr id="1056" name="Ink 1055">
                  <a:extLst>
                    <a:ext uri="{FF2B5EF4-FFF2-40B4-BE49-F238E27FC236}">
                      <a16:creationId xmlns:a16="http://schemas.microsoft.com/office/drawing/2014/main" id="{F379458E-B3D9-567E-A40F-CB06EE1AAFA8}"/>
                    </a:ext>
                  </a:extLst>
                </p:cNvPr>
                <p:cNvPicPr/>
                <p:nvPr/>
              </p:nvPicPr>
              <p:blipFill>
                <a:blip r:embed="rId186"/>
                <a:stretch>
                  <a:fillRect/>
                </a:stretch>
              </p:blipFill>
              <p:spPr>
                <a:xfrm>
                  <a:off x="14714363" y="20569015"/>
                  <a:ext cx="468720" cy="821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57" name="Ink 1056">
                  <a:extLst>
                    <a:ext uri="{FF2B5EF4-FFF2-40B4-BE49-F238E27FC236}">
                      <a16:creationId xmlns:a16="http://schemas.microsoft.com/office/drawing/2014/main" id="{7923EBD6-C0BD-D410-418F-2D869F4DAEA8}"/>
                    </a:ext>
                  </a:extLst>
                </p14:cNvPr>
                <p14:cNvContentPartPr/>
                <p14:nvPr/>
              </p14:nvContentPartPr>
              <p14:xfrm>
                <a:off x="15346883" y="20636695"/>
                <a:ext cx="70200" cy="388440"/>
              </p14:xfrm>
            </p:contentPart>
          </mc:Choice>
          <mc:Fallback>
            <p:pic>
              <p:nvPicPr>
                <p:cNvPr id="1057" name="Ink 1056">
                  <a:extLst>
                    <a:ext uri="{FF2B5EF4-FFF2-40B4-BE49-F238E27FC236}">
                      <a16:creationId xmlns:a16="http://schemas.microsoft.com/office/drawing/2014/main" id="{7923EBD6-C0BD-D410-418F-2D869F4DAEA8}"/>
                    </a:ext>
                  </a:extLst>
                </p:cNvPr>
                <p:cNvPicPr/>
                <p:nvPr/>
              </p:nvPicPr>
              <p:blipFill>
                <a:blip r:embed="rId188"/>
                <a:stretch>
                  <a:fillRect/>
                </a:stretch>
              </p:blipFill>
              <p:spPr>
                <a:xfrm>
                  <a:off x="15328883" y="20619055"/>
                  <a:ext cx="10584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58" name="Ink 1057">
                  <a:extLst>
                    <a:ext uri="{FF2B5EF4-FFF2-40B4-BE49-F238E27FC236}">
                      <a16:creationId xmlns:a16="http://schemas.microsoft.com/office/drawing/2014/main" id="{704C2A05-3E3D-B17D-F46B-4828F3A01AE6}"/>
                    </a:ext>
                  </a:extLst>
                </p14:cNvPr>
                <p14:cNvContentPartPr/>
                <p14:nvPr/>
              </p14:nvContentPartPr>
              <p14:xfrm>
                <a:off x="15213683" y="20660815"/>
                <a:ext cx="804960" cy="427680"/>
              </p14:xfrm>
            </p:contentPart>
          </mc:Choice>
          <mc:Fallback>
            <p:pic>
              <p:nvPicPr>
                <p:cNvPr id="1058" name="Ink 1057">
                  <a:extLst>
                    <a:ext uri="{FF2B5EF4-FFF2-40B4-BE49-F238E27FC236}">
                      <a16:creationId xmlns:a16="http://schemas.microsoft.com/office/drawing/2014/main" id="{704C2A05-3E3D-B17D-F46B-4828F3A01AE6}"/>
                    </a:ext>
                  </a:extLst>
                </p:cNvPr>
                <p:cNvPicPr/>
                <p:nvPr/>
              </p:nvPicPr>
              <p:blipFill>
                <a:blip r:embed="rId190"/>
                <a:stretch>
                  <a:fillRect/>
                </a:stretch>
              </p:blipFill>
              <p:spPr>
                <a:xfrm>
                  <a:off x="15196043" y="20643175"/>
                  <a:ext cx="840600" cy="463320"/>
                </a:xfrm>
                <a:prstGeom prst="rect">
                  <a:avLst/>
                </a:prstGeom>
              </p:spPr>
            </p:pic>
          </mc:Fallback>
        </mc:AlternateContent>
      </p:grpSp>
      <p:grpSp>
        <p:nvGrpSpPr>
          <p:cNvPr id="1068" name="Group 1067">
            <a:extLst>
              <a:ext uri="{FF2B5EF4-FFF2-40B4-BE49-F238E27FC236}">
                <a16:creationId xmlns:a16="http://schemas.microsoft.com/office/drawing/2014/main" id="{A9E6A21D-9750-288E-B1E7-CDD0561FA3AD}"/>
              </a:ext>
            </a:extLst>
          </p:cNvPr>
          <p:cNvGrpSpPr/>
          <p:nvPr/>
        </p:nvGrpSpPr>
        <p:grpSpPr>
          <a:xfrm>
            <a:off x="16413923" y="20423575"/>
            <a:ext cx="3209400" cy="1189800"/>
            <a:chOff x="16413923" y="20423575"/>
            <a:chExt cx="3209400" cy="1189800"/>
          </a:xfrm>
        </p:grpSpPr>
        <mc:AlternateContent xmlns:mc="http://schemas.openxmlformats.org/markup-compatibility/2006">
          <mc:Choice xmlns:p14="http://schemas.microsoft.com/office/powerpoint/2010/main" Requires="p14">
            <p:contentPart p14:bwMode="auto" r:id="rId191">
              <p14:nvContentPartPr>
                <p14:cNvPr id="1060" name="Ink 1059">
                  <a:extLst>
                    <a:ext uri="{FF2B5EF4-FFF2-40B4-BE49-F238E27FC236}">
                      <a16:creationId xmlns:a16="http://schemas.microsoft.com/office/drawing/2014/main" id="{206520C4-2C9A-1FBB-4048-51610A913FEB}"/>
                    </a:ext>
                  </a:extLst>
                </p14:cNvPr>
                <p14:cNvContentPartPr/>
                <p14:nvPr/>
              </p14:nvContentPartPr>
              <p14:xfrm>
                <a:off x="16413923" y="21188215"/>
                <a:ext cx="939960" cy="425160"/>
              </p14:xfrm>
            </p:contentPart>
          </mc:Choice>
          <mc:Fallback>
            <p:pic>
              <p:nvPicPr>
                <p:cNvPr id="1060" name="Ink 1059">
                  <a:extLst>
                    <a:ext uri="{FF2B5EF4-FFF2-40B4-BE49-F238E27FC236}">
                      <a16:creationId xmlns:a16="http://schemas.microsoft.com/office/drawing/2014/main" id="{206520C4-2C9A-1FBB-4048-51610A913FEB}"/>
                    </a:ext>
                  </a:extLst>
                </p:cNvPr>
                <p:cNvPicPr/>
                <p:nvPr/>
              </p:nvPicPr>
              <p:blipFill>
                <a:blip r:embed="rId192"/>
                <a:stretch>
                  <a:fillRect/>
                </a:stretch>
              </p:blipFill>
              <p:spPr>
                <a:xfrm>
                  <a:off x="16396283" y="21170215"/>
                  <a:ext cx="97560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061" name="Ink 1060">
                  <a:extLst>
                    <a:ext uri="{FF2B5EF4-FFF2-40B4-BE49-F238E27FC236}">
                      <a16:creationId xmlns:a16="http://schemas.microsoft.com/office/drawing/2014/main" id="{2814FB3E-95DD-D27B-4511-DACCC3665A5B}"/>
                    </a:ext>
                  </a:extLst>
                </p14:cNvPr>
                <p14:cNvContentPartPr/>
                <p14:nvPr/>
              </p14:nvContentPartPr>
              <p14:xfrm>
                <a:off x="17616323" y="20828935"/>
                <a:ext cx="146520" cy="366120"/>
              </p14:xfrm>
            </p:contentPart>
          </mc:Choice>
          <mc:Fallback>
            <p:pic>
              <p:nvPicPr>
                <p:cNvPr id="1061" name="Ink 1060">
                  <a:extLst>
                    <a:ext uri="{FF2B5EF4-FFF2-40B4-BE49-F238E27FC236}">
                      <a16:creationId xmlns:a16="http://schemas.microsoft.com/office/drawing/2014/main" id="{2814FB3E-95DD-D27B-4511-DACCC3665A5B}"/>
                    </a:ext>
                  </a:extLst>
                </p:cNvPr>
                <p:cNvPicPr/>
                <p:nvPr/>
              </p:nvPicPr>
              <p:blipFill>
                <a:blip r:embed="rId194"/>
                <a:stretch>
                  <a:fillRect/>
                </a:stretch>
              </p:blipFill>
              <p:spPr>
                <a:xfrm>
                  <a:off x="17598323" y="20810935"/>
                  <a:ext cx="18216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62" name="Ink 1061">
                  <a:extLst>
                    <a:ext uri="{FF2B5EF4-FFF2-40B4-BE49-F238E27FC236}">
                      <a16:creationId xmlns:a16="http://schemas.microsoft.com/office/drawing/2014/main" id="{564AE2E9-57F5-3C06-9FAF-F99682589749}"/>
                    </a:ext>
                  </a:extLst>
                </p14:cNvPr>
                <p14:cNvContentPartPr/>
                <p14:nvPr/>
              </p14:nvContentPartPr>
              <p14:xfrm>
                <a:off x="17342723" y="20764855"/>
                <a:ext cx="705960" cy="430920"/>
              </p14:xfrm>
            </p:contentPart>
          </mc:Choice>
          <mc:Fallback>
            <p:pic>
              <p:nvPicPr>
                <p:cNvPr id="1062" name="Ink 1061">
                  <a:extLst>
                    <a:ext uri="{FF2B5EF4-FFF2-40B4-BE49-F238E27FC236}">
                      <a16:creationId xmlns:a16="http://schemas.microsoft.com/office/drawing/2014/main" id="{564AE2E9-57F5-3C06-9FAF-F99682589749}"/>
                    </a:ext>
                  </a:extLst>
                </p:cNvPr>
                <p:cNvPicPr/>
                <p:nvPr/>
              </p:nvPicPr>
              <p:blipFill>
                <a:blip r:embed="rId196"/>
                <a:stretch>
                  <a:fillRect/>
                </a:stretch>
              </p:blipFill>
              <p:spPr>
                <a:xfrm>
                  <a:off x="17324723" y="20747215"/>
                  <a:ext cx="74160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63" name="Ink 1062">
                  <a:extLst>
                    <a:ext uri="{FF2B5EF4-FFF2-40B4-BE49-F238E27FC236}">
                      <a16:creationId xmlns:a16="http://schemas.microsoft.com/office/drawing/2014/main" id="{901BE6A5-8881-E634-B0C8-130D83C70FE8}"/>
                    </a:ext>
                  </a:extLst>
                </p14:cNvPr>
                <p14:cNvContentPartPr/>
                <p14:nvPr/>
              </p14:nvContentPartPr>
              <p14:xfrm>
                <a:off x="17983523" y="20595655"/>
                <a:ext cx="382680" cy="501480"/>
              </p14:xfrm>
            </p:contentPart>
          </mc:Choice>
          <mc:Fallback>
            <p:pic>
              <p:nvPicPr>
                <p:cNvPr id="1063" name="Ink 1062">
                  <a:extLst>
                    <a:ext uri="{FF2B5EF4-FFF2-40B4-BE49-F238E27FC236}">
                      <a16:creationId xmlns:a16="http://schemas.microsoft.com/office/drawing/2014/main" id="{901BE6A5-8881-E634-B0C8-130D83C70FE8}"/>
                    </a:ext>
                  </a:extLst>
                </p:cNvPr>
                <p:cNvPicPr/>
                <p:nvPr/>
              </p:nvPicPr>
              <p:blipFill>
                <a:blip r:embed="rId198"/>
                <a:stretch>
                  <a:fillRect/>
                </a:stretch>
              </p:blipFill>
              <p:spPr>
                <a:xfrm>
                  <a:off x="17965883" y="20578015"/>
                  <a:ext cx="41832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64" name="Ink 1063">
                  <a:extLst>
                    <a:ext uri="{FF2B5EF4-FFF2-40B4-BE49-F238E27FC236}">
                      <a16:creationId xmlns:a16="http://schemas.microsoft.com/office/drawing/2014/main" id="{F61A5784-4059-4202-BC7E-10563F9F84D9}"/>
                    </a:ext>
                  </a:extLst>
                </p14:cNvPr>
                <p14:cNvContentPartPr/>
                <p14:nvPr/>
              </p14:nvContentPartPr>
              <p14:xfrm>
                <a:off x="18110243" y="20804455"/>
                <a:ext cx="239400" cy="45360"/>
              </p14:xfrm>
            </p:contentPart>
          </mc:Choice>
          <mc:Fallback>
            <p:pic>
              <p:nvPicPr>
                <p:cNvPr id="1064" name="Ink 1063">
                  <a:extLst>
                    <a:ext uri="{FF2B5EF4-FFF2-40B4-BE49-F238E27FC236}">
                      <a16:creationId xmlns:a16="http://schemas.microsoft.com/office/drawing/2014/main" id="{F61A5784-4059-4202-BC7E-10563F9F84D9}"/>
                    </a:ext>
                  </a:extLst>
                </p:cNvPr>
                <p:cNvPicPr/>
                <p:nvPr/>
              </p:nvPicPr>
              <p:blipFill>
                <a:blip r:embed="rId200"/>
                <a:stretch>
                  <a:fillRect/>
                </a:stretch>
              </p:blipFill>
              <p:spPr>
                <a:xfrm>
                  <a:off x="18092243" y="20786455"/>
                  <a:ext cx="275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66" name="Ink 1065">
                  <a:extLst>
                    <a:ext uri="{FF2B5EF4-FFF2-40B4-BE49-F238E27FC236}">
                      <a16:creationId xmlns:a16="http://schemas.microsoft.com/office/drawing/2014/main" id="{F651104D-8B80-89AC-D8AB-49832FCF28AC}"/>
                    </a:ext>
                  </a:extLst>
                </p14:cNvPr>
                <p14:cNvContentPartPr/>
                <p14:nvPr/>
              </p14:nvContentPartPr>
              <p14:xfrm>
                <a:off x="18453683" y="20423575"/>
                <a:ext cx="435240" cy="555120"/>
              </p14:xfrm>
            </p:contentPart>
          </mc:Choice>
          <mc:Fallback>
            <p:pic>
              <p:nvPicPr>
                <p:cNvPr id="1066" name="Ink 1065">
                  <a:extLst>
                    <a:ext uri="{FF2B5EF4-FFF2-40B4-BE49-F238E27FC236}">
                      <a16:creationId xmlns:a16="http://schemas.microsoft.com/office/drawing/2014/main" id="{F651104D-8B80-89AC-D8AB-49832FCF28AC}"/>
                    </a:ext>
                  </a:extLst>
                </p:cNvPr>
                <p:cNvPicPr/>
                <p:nvPr/>
              </p:nvPicPr>
              <p:blipFill>
                <a:blip r:embed="rId202"/>
                <a:stretch>
                  <a:fillRect/>
                </a:stretch>
              </p:blipFill>
              <p:spPr>
                <a:xfrm>
                  <a:off x="18435683" y="20405575"/>
                  <a:ext cx="47088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67" name="Ink 1066">
                  <a:extLst>
                    <a:ext uri="{FF2B5EF4-FFF2-40B4-BE49-F238E27FC236}">
                      <a16:creationId xmlns:a16="http://schemas.microsoft.com/office/drawing/2014/main" id="{B510167A-2481-37D9-81A0-99C5967C393F}"/>
                    </a:ext>
                  </a:extLst>
                </p14:cNvPr>
                <p14:cNvContentPartPr/>
                <p14:nvPr/>
              </p14:nvContentPartPr>
              <p14:xfrm>
                <a:off x="18839603" y="20432575"/>
                <a:ext cx="783720" cy="574200"/>
              </p14:xfrm>
            </p:contentPart>
          </mc:Choice>
          <mc:Fallback>
            <p:pic>
              <p:nvPicPr>
                <p:cNvPr id="1067" name="Ink 1066">
                  <a:extLst>
                    <a:ext uri="{FF2B5EF4-FFF2-40B4-BE49-F238E27FC236}">
                      <a16:creationId xmlns:a16="http://schemas.microsoft.com/office/drawing/2014/main" id="{B510167A-2481-37D9-81A0-99C5967C393F}"/>
                    </a:ext>
                  </a:extLst>
                </p:cNvPr>
                <p:cNvPicPr/>
                <p:nvPr/>
              </p:nvPicPr>
              <p:blipFill>
                <a:blip r:embed="rId204"/>
                <a:stretch>
                  <a:fillRect/>
                </a:stretch>
              </p:blipFill>
              <p:spPr>
                <a:xfrm>
                  <a:off x="18821603" y="20414575"/>
                  <a:ext cx="819360" cy="60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5">
            <p14:nvContentPartPr>
              <p14:cNvPr id="1069" name="Ink 1068">
                <a:extLst>
                  <a:ext uri="{FF2B5EF4-FFF2-40B4-BE49-F238E27FC236}">
                    <a16:creationId xmlns:a16="http://schemas.microsoft.com/office/drawing/2014/main" id="{9A7C365A-C63F-F22B-2CFB-3D443E743A46}"/>
                  </a:ext>
                </a:extLst>
              </p14:cNvPr>
              <p14:cNvContentPartPr/>
              <p14:nvPr/>
            </p14:nvContentPartPr>
            <p14:xfrm>
              <a:off x="19490123" y="21321775"/>
              <a:ext cx="1364400" cy="185400"/>
            </p14:xfrm>
          </p:contentPart>
        </mc:Choice>
        <mc:Fallback>
          <p:pic>
            <p:nvPicPr>
              <p:cNvPr id="1069" name="Ink 1068">
                <a:extLst>
                  <a:ext uri="{FF2B5EF4-FFF2-40B4-BE49-F238E27FC236}">
                    <a16:creationId xmlns:a16="http://schemas.microsoft.com/office/drawing/2014/main" id="{9A7C365A-C63F-F22B-2CFB-3D443E743A46}"/>
                  </a:ext>
                </a:extLst>
              </p:cNvPr>
              <p:cNvPicPr/>
              <p:nvPr/>
            </p:nvPicPr>
            <p:blipFill>
              <a:blip r:embed="rId206"/>
              <a:stretch>
                <a:fillRect/>
              </a:stretch>
            </p:blipFill>
            <p:spPr>
              <a:xfrm>
                <a:off x="19472483" y="21303775"/>
                <a:ext cx="14000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73" name="Ink 1072">
                <a:extLst>
                  <a:ext uri="{FF2B5EF4-FFF2-40B4-BE49-F238E27FC236}">
                    <a16:creationId xmlns:a16="http://schemas.microsoft.com/office/drawing/2014/main" id="{15CAB851-D7C4-D9F9-5B46-C420C1BDDEA9}"/>
                  </a:ext>
                </a:extLst>
              </p14:cNvPr>
              <p14:cNvContentPartPr/>
              <p14:nvPr/>
            </p14:nvContentPartPr>
            <p14:xfrm>
              <a:off x="13048283" y="21797335"/>
              <a:ext cx="1767600" cy="114120"/>
            </p14:xfrm>
          </p:contentPart>
        </mc:Choice>
        <mc:Fallback>
          <p:pic>
            <p:nvPicPr>
              <p:cNvPr id="1073" name="Ink 1072">
                <a:extLst>
                  <a:ext uri="{FF2B5EF4-FFF2-40B4-BE49-F238E27FC236}">
                    <a16:creationId xmlns:a16="http://schemas.microsoft.com/office/drawing/2014/main" id="{15CAB851-D7C4-D9F9-5B46-C420C1BDDEA9}"/>
                  </a:ext>
                </a:extLst>
              </p:cNvPr>
              <p:cNvPicPr/>
              <p:nvPr/>
            </p:nvPicPr>
            <p:blipFill>
              <a:blip r:embed="rId208"/>
              <a:stretch>
                <a:fillRect/>
              </a:stretch>
            </p:blipFill>
            <p:spPr>
              <a:xfrm>
                <a:off x="13030283" y="21779335"/>
                <a:ext cx="1803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71" name="Ink 1070">
                <a:extLst>
                  <a:ext uri="{FF2B5EF4-FFF2-40B4-BE49-F238E27FC236}">
                    <a16:creationId xmlns:a16="http://schemas.microsoft.com/office/drawing/2014/main" id="{DB1A6761-0170-1757-F044-C393362C9B09}"/>
                  </a:ext>
                </a:extLst>
              </p14:cNvPr>
              <p14:cNvContentPartPr/>
              <p14:nvPr/>
            </p14:nvContentPartPr>
            <p14:xfrm>
              <a:off x="19233443" y="21561175"/>
              <a:ext cx="117360" cy="329760"/>
            </p14:xfrm>
          </p:contentPart>
        </mc:Choice>
        <mc:Fallback>
          <p:pic>
            <p:nvPicPr>
              <p:cNvPr id="1071" name="Ink 1070">
                <a:extLst>
                  <a:ext uri="{FF2B5EF4-FFF2-40B4-BE49-F238E27FC236}">
                    <a16:creationId xmlns:a16="http://schemas.microsoft.com/office/drawing/2014/main" id="{DB1A6761-0170-1757-F044-C393362C9B09}"/>
                  </a:ext>
                </a:extLst>
              </p:cNvPr>
              <p:cNvPicPr/>
              <p:nvPr/>
            </p:nvPicPr>
            <p:blipFill>
              <a:blip r:embed="rId210"/>
              <a:stretch>
                <a:fillRect/>
              </a:stretch>
            </p:blipFill>
            <p:spPr>
              <a:xfrm>
                <a:off x="19215443" y="21543175"/>
                <a:ext cx="1530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72" name="Ink 1071">
                <a:extLst>
                  <a:ext uri="{FF2B5EF4-FFF2-40B4-BE49-F238E27FC236}">
                    <a16:creationId xmlns:a16="http://schemas.microsoft.com/office/drawing/2014/main" id="{DBECCFC7-6C3F-FB46-060A-5537D48541B3}"/>
                  </a:ext>
                </a:extLst>
              </p14:cNvPr>
              <p14:cNvContentPartPr/>
              <p14:nvPr/>
            </p14:nvContentPartPr>
            <p14:xfrm>
              <a:off x="19975043" y="20596375"/>
              <a:ext cx="1289880" cy="599400"/>
            </p14:xfrm>
          </p:contentPart>
        </mc:Choice>
        <mc:Fallback>
          <p:pic>
            <p:nvPicPr>
              <p:cNvPr id="1072" name="Ink 1071">
                <a:extLst>
                  <a:ext uri="{FF2B5EF4-FFF2-40B4-BE49-F238E27FC236}">
                    <a16:creationId xmlns:a16="http://schemas.microsoft.com/office/drawing/2014/main" id="{DBECCFC7-6C3F-FB46-060A-5537D48541B3}"/>
                  </a:ext>
                </a:extLst>
              </p:cNvPr>
              <p:cNvPicPr/>
              <p:nvPr/>
            </p:nvPicPr>
            <p:blipFill>
              <a:blip r:embed="rId212"/>
              <a:stretch>
                <a:fillRect/>
              </a:stretch>
            </p:blipFill>
            <p:spPr>
              <a:xfrm>
                <a:off x="19957043" y="20578735"/>
                <a:ext cx="132552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77" name="Ink 1076">
                <a:extLst>
                  <a:ext uri="{FF2B5EF4-FFF2-40B4-BE49-F238E27FC236}">
                    <a16:creationId xmlns:a16="http://schemas.microsoft.com/office/drawing/2014/main" id="{C424C427-177A-7AB2-8B1D-BAE7D1193CF1}"/>
                  </a:ext>
                </a:extLst>
              </p14:cNvPr>
              <p14:cNvContentPartPr/>
              <p14:nvPr/>
            </p14:nvContentPartPr>
            <p14:xfrm>
              <a:off x="24461723" y="12255175"/>
              <a:ext cx="1803960" cy="757800"/>
            </p14:xfrm>
          </p:contentPart>
        </mc:Choice>
        <mc:Fallback>
          <p:pic>
            <p:nvPicPr>
              <p:cNvPr id="1077" name="Ink 1076">
                <a:extLst>
                  <a:ext uri="{FF2B5EF4-FFF2-40B4-BE49-F238E27FC236}">
                    <a16:creationId xmlns:a16="http://schemas.microsoft.com/office/drawing/2014/main" id="{C424C427-177A-7AB2-8B1D-BAE7D1193CF1}"/>
                  </a:ext>
                </a:extLst>
              </p:cNvPr>
              <p:cNvPicPr/>
              <p:nvPr/>
            </p:nvPicPr>
            <p:blipFill>
              <a:blip r:embed="rId214"/>
              <a:stretch>
                <a:fillRect/>
              </a:stretch>
            </p:blipFill>
            <p:spPr>
              <a:xfrm>
                <a:off x="24443723" y="12237175"/>
                <a:ext cx="183960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75" name="Ink 1074">
                <a:extLst>
                  <a:ext uri="{FF2B5EF4-FFF2-40B4-BE49-F238E27FC236}">
                    <a16:creationId xmlns:a16="http://schemas.microsoft.com/office/drawing/2014/main" id="{AC04C9AE-A90C-97EA-EE47-0BA78DC3CF6F}"/>
                  </a:ext>
                </a:extLst>
              </p14:cNvPr>
              <p14:cNvContentPartPr/>
              <p14:nvPr/>
            </p14:nvContentPartPr>
            <p14:xfrm>
              <a:off x="24448043" y="13066975"/>
              <a:ext cx="2804400" cy="169200"/>
            </p14:xfrm>
          </p:contentPart>
        </mc:Choice>
        <mc:Fallback>
          <p:pic>
            <p:nvPicPr>
              <p:cNvPr id="1075" name="Ink 1074">
                <a:extLst>
                  <a:ext uri="{FF2B5EF4-FFF2-40B4-BE49-F238E27FC236}">
                    <a16:creationId xmlns:a16="http://schemas.microsoft.com/office/drawing/2014/main" id="{AC04C9AE-A90C-97EA-EE47-0BA78DC3CF6F}"/>
                  </a:ext>
                </a:extLst>
              </p:cNvPr>
              <p:cNvPicPr/>
              <p:nvPr/>
            </p:nvPicPr>
            <p:blipFill>
              <a:blip r:embed="rId216"/>
              <a:stretch>
                <a:fillRect/>
              </a:stretch>
            </p:blipFill>
            <p:spPr>
              <a:xfrm>
                <a:off x="24430043" y="13049335"/>
                <a:ext cx="28400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76" name="Ink 1075">
                <a:extLst>
                  <a:ext uri="{FF2B5EF4-FFF2-40B4-BE49-F238E27FC236}">
                    <a16:creationId xmlns:a16="http://schemas.microsoft.com/office/drawing/2014/main" id="{29846B1D-3C19-495E-AB95-1F92D5D31809}"/>
                  </a:ext>
                </a:extLst>
              </p14:cNvPr>
              <p14:cNvContentPartPr/>
              <p14:nvPr/>
            </p14:nvContentPartPr>
            <p14:xfrm>
              <a:off x="24210443" y="12282895"/>
              <a:ext cx="263160" cy="774000"/>
            </p14:xfrm>
          </p:contentPart>
        </mc:Choice>
        <mc:Fallback>
          <p:pic>
            <p:nvPicPr>
              <p:cNvPr id="1076" name="Ink 1075">
                <a:extLst>
                  <a:ext uri="{FF2B5EF4-FFF2-40B4-BE49-F238E27FC236}">
                    <a16:creationId xmlns:a16="http://schemas.microsoft.com/office/drawing/2014/main" id="{29846B1D-3C19-495E-AB95-1F92D5D31809}"/>
                  </a:ext>
                </a:extLst>
              </p:cNvPr>
              <p:cNvPicPr/>
              <p:nvPr/>
            </p:nvPicPr>
            <p:blipFill>
              <a:blip r:embed="rId218"/>
              <a:stretch>
                <a:fillRect/>
              </a:stretch>
            </p:blipFill>
            <p:spPr>
              <a:xfrm>
                <a:off x="24192443" y="12264895"/>
                <a:ext cx="298800" cy="809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85" name="Ink 1084">
                <a:extLst>
                  <a:ext uri="{FF2B5EF4-FFF2-40B4-BE49-F238E27FC236}">
                    <a16:creationId xmlns:a16="http://schemas.microsoft.com/office/drawing/2014/main" id="{B9CC1B83-D99E-2C21-E338-286223E4099F}"/>
                  </a:ext>
                </a:extLst>
              </p14:cNvPr>
              <p14:cNvContentPartPr/>
              <p14:nvPr/>
            </p14:nvContentPartPr>
            <p14:xfrm>
              <a:off x="24455963" y="13394935"/>
              <a:ext cx="623520" cy="1042920"/>
            </p14:xfrm>
          </p:contentPart>
        </mc:Choice>
        <mc:Fallback>
          <p:pic>
            <p:nvPicPr>
              <p:cNvPr id="1085" name="Ink 1084">
                <a:extLst>
                  <a:ext uri="{FF2B5EF4-FFF2-40B4-BE49-F238E27FC236}">
                    <a16:creationId xmlns:a16="http://schemas.microsoft.com/office/drawing/2014/main" id="{B9CC1B83-D99E-2C21-E338-286223E4099F}"/>
                  </a:ext>
                </a:extLst>
              </p:cNvPr>
              <p:cNvPicPr/>
              <p:nvPr/>
            </p:nvPicPr>
            <p:blipFill>
              <a:blip r:embed="rId220"/>
              <a:stretch>
                <a:fillRect/>
              </a:stretch>
            </p:blipFill>
            <p:spPr>
              <a:xfrm>
                <a:off x="24437963" y="13376935"/>
                <a:ext cx="659160" cy="1078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01" name="Ink 1100">
                <a:extLst>
                  <a:ext uri="{FF2B5EF4-FFF2-40B4-BE49-F238E27FC236}">
                    <a16:creationId xmlns:a16="http://schemas.microsoft.com/office/drawing/2014/main" id="{8C49E6B7-8618-266C-706A-65C178CA88D9}"/>
                  </a:ext>
                </a:extLst>
              </p14:cNvPr>
              <p14:cNvContentPartPr/>
              <p14:nvPr/>
            </p14:nvContentPartPr>
            <p14:xfrm>
              <a:off x="28946428" y="13337437"/>
              <a:ext cx="345960" cy="829440"/>
            </p14:xfrm>
          </p:contentPart>
        </mc:Choice>
        <mc:Fallback>
          <p:pic>
            <p:nvPicPr>
              <p:cNvPr id="1101" name="Ink 1100">
                <a:extLst>
                  <a:ext uri="{FF2B5EF4-FFF2-40B4-BE49-F238E27FC236}">
                    <a16:creationId xmlns:a16="http://schemas.microsoft.com/office/drawing/2014/main" id="{8C49E6B7-8618-266C-706A-65C178CA88D9}"/>
                  </a:ext>
                </a:extLst>
              </p:cNvPr>
              <p:cNvPicPr/>
              <p:nvPr/>
            </p:nvPicPr>
            <p:blipFill>
              <a:blip r:embed="rId222"/>
              <a:stretch>
                <a:fillRect/>
              </a:stretch>
            </p:blipFill>
            <p:spPr>
              <a:xfrm>
                <a:off x="28928428" y="13319437"/>
                <a:ext cx="381600" cy="865080"/>
              </a:xfrm>
              <a:prstGeom prst="rect">
                <a:avLst/>
              </a:prstGeom>
            </p:spPr>
          </p:pic>
        </mc:Fallback>
      </mc:AlternateContent>
      <p:grpSp>
        <p:nvGrpSpPr>
          <p:cNvPr id="1112" name="Group 1111">
            <a:extLst>
              <a:ext uri="{FF2B5EF4-FFF2-40B4-BE49-F238E27FC236}">
                <a16:creationId xmlns:a16="http://schemas.microsoft.com/office/drawing/2014/main" id="{4A84D9ED-A666-6CB3-75AA-581521AA6EAE}"/>
              </a:ext>
            </a:extLst>
          </p:cNvPr>
          <p:cNvGrpSpPr/>
          <p:nvPr/>
        </p:nvGrpSpPr>
        <p:grpSpPr>
          <a:xfrm>
            <a:off x="25483403" y="12200095"/>
            <a:ext cx="6837665" cy="2167920"/>
            <a:chOff x="25483403" y="12200095"/>
            <a:chExt cx="6837665" cy="2167920"/>
          </a:xfrm>
        </p:grpSpPr>
        <mc:AlternateContent xmlns:mc="http://schemas.openxmlformats.org/markup-compatibility/2006">
          <mc:Choice xmlns:p14="http://schemas.microsoft.com/office/powerpoint/2010/main" Requires="p14">
            <p:contentPart p14:bwMode="auto" r:id="rId223">
              <p14:nvContentPartPr>
                <p14:cNvPr id="1078" name="Ink 1077">
                  <a:extLst>
                    <a:ext uri="{FF2B5EF4-FFF2-40B4-BE49-F238E27FC236}">
                      <a16:creationId xmlns:a16="http://schemas.microsoft.com/office/drawing/2014/main" id="{B4F58B7C-446F-2651-B55C-1EEEB3C18E7D}"/>
                    </a:ext>
                  </a:extLst>
                </p14:cNvPr>
                <p14:cNvContentPartPr/>
                <p14:nvPr/>
              </p14:nvContentPartPr>
              <p14:xfrm>
                <a:off x="26436323" y="12200095"/>
                <a:ext cx="2149920" cy="703800"/>
              </p14:xfrm>
            </p:contentPart>
          </mc:Choice>
          <mc:Fallback>
            <p:pic>
              <p:nvPicPr>
                <p:cNvPr id="1078" name="Ink 1077">
                  <a:extLst>
                    <a:ext uri="{FF2B5EF4-FFF2-40B4-BE49-F238E27FC236}">
                      <a16:creationId xmlns:a16="http://schemas.microsoft.com/office/drawing/2014/main" id="{B4F58B7C-446F-2651-B55C-1EEEB3C18E7D}"/>
                    </a:ext>
                  </a:extLst>
                </p:cNvPr>
                <p:cNvPicPr/>
                <p:nvPr/>
              </p:nvPicPr>
              <p:blipFill>
                <a:blip r:embed="rId224"/>
                <a:stretch>
                  <a:fillRect/>
                </a:stretch>
              </p:blipFill>
              <p:spPr>
                <a:xfrm>
                  <a:off x="26418683" y="12182455"/>
                  <a:ext cx="218556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79" name="Ink 1078">
                  <a:extLst>
                    <a:ext uri="{FF2B5EF4-FFF2-40B4-BE49-F238E27FC236}">
                      <a16:creationId xmlns:a16="http://schemas.microsoft.com/office/drawing/2014/main" id="{AAD78EF4-B079-EB18-91F8-8261866FE69E}"/>
                    </a:ext>
                  </a:extLst>
                </p14:cNvPr>
                <p14:cNvContentPartPr/>
                <p14:nvPr/>
              </p14:nvContentPartPr>
              <p14:xfrm>
                <a:off x="28738163" y="12263815"/>
                <a:ext cx="373680" cy="746640"/>
              </p14:xfrm>
            </p:contentPart>
          </mc:Choice>
          <mc:Fallback>
            <p:pic>
              <p:nvPicPr>
                <p:cNvPr id="1079" name="Ink 1078">
                  <a:extLst>
                    <a:ext uri="{FF2B5EF4-FFF2-40B4-BE49-F238E27FC236}">
                      <a16:creationId xmlns:a16="http://schemas.microsoft.com/office/drawing/2014/main" id="{AAD78EF4-B079-EB18-91F8-8261866FE69E}"/>
                    </a:ext>
                  </a:extLst>
                </p:cNvPr>
                <p:cNvPicPr/>
                <p:nvPr/>
              </p:nvPicPr>
              <p:blipFill>
                <a:blip r:embed="rId226"/>
                <a:stretch>
                  <a:fillRect/>
                </a:stretch>
              </p:blipFill>
              <p:spPr>
                <a:xfrm>
                  <a:off x="28720523" y="12246175"/>
                  <a:ext cx="40932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82" name="Ink 1081">
                  <a:extLst>
                    <a:ext uri="{FF2B5EF4-FFF2-40B4-BE49-F238E27FC236}">
                      <a16:creationId xmlns:a16="http://schemas.microsoft.com/office/drawing/2014/main" id="{52764F6A-7262-C6D0-BFE7-DD7FBD54AE88}"/>
                    </a:ext>
                  </a:extLst>
                </p14:cNvPr>
                <p14:cNvContentPartPr/>
                <p14:nvPr/>
              </p14:nvContentPartPr>
              <p14:xfrm>
                <a:off x="29399483" y="12607255"/>
                <a:ext cx="16920" cy="27720"/>
              </p14:xfrm>
            </p:contentPart>
          </mc:Choice>
          <mc:Fallback>
            <p:pic>
              <p:nvPicPr>
                <p:cNvPr id="1082" name="Ink 1081">
                  <a:extLst>
                    <a:ext uri="{FF2B5EF4-FFF2-40B4-BE49-F238E27FC236}">
                      <a16:creationId xmlns:a16="http://schemas.microsoft.com/office/drawing/2014/main" id="{52764F6A-7262-C6D0-BFE7-DD7FBD54AE88}"/>
                    </a:ext>
                  </a:extLst>
                </p:cNvPr>
                <p:cNvPicPr/>
                <p:nvPr/>
              </p:nvPicPr>
              <p:blipFill>
                <a:blip r:embed="rId228"/>
                <a:stretch>
                  <a:fillRect/>
                </a:stretch>
              </p:blipFill>
              <p:spPr>
                <a:xfrm>
                  <a:off x="29381843" y="12589615"/>
                  <a:ext cx="52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083" name="Ink 1082">
                  <a:extLst>
                    <a:ext uri="{FF2B5EF4-FFF2-40B4-BE49-F238E27FC236}">
                      <a16:creationId xmlns:a16="http://schemas.microsoft.com/office/drawing/2014/main" id="{452EF88D-A245-FE7D-EB3A-E026A3ED071E}"/>
                    </a:ext>
                  </a:extLst>
                </p14:cNvPr>
                <p14:cNvContentPartPr/>
                <p14:nvPr/>
              </p14:nvContentPartPr>
              <p14:xfrm>
                <a:off x="29160083" y="12383695"/>
                <a:ext cx="959040" cy="519840"/>
              </p14:xfrm>
            </p:contentPart>
          </mc:Choice>
          <mc:Fallback>
            <p:pic>
              <p:nvPicPr>
                <p:cNvPr id="1083" name="Ink 1082">
                  <a:extLst>
                    <a:ext uri="{FF2B5EF4-FFF2-40B4-BE49-F238E27FC236}">
                      <a16:creationId xmlns:a16="http://schemas.microsoft.com/office/drawing/2014/main" id="{452EF88D-A245-FE7D-EB3A-E026A3ED071E}"/>
                    </a:ext>
                  </a:extLst>
                </p:cNvPr>
                <p:cNvPicPr/>
                <p:nvPr/>
              </p:nvPicPr>
              <p:blipFill>
                <a:blip r:embed="rId230"/>
                <a:stretch>
                  <a:fillRect/>
                </a:stretch>
              </p:blipFill>
              <p:spPr>
                <a:xfrm>
                  <a:off x="29142443" y="12366055"/>
                  <a:ext cx="994680" cy="5554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087" name="Ink 1086">
                  <a:extLst>
                    <a:ext uri="{FF2B5EF4-FFF2-40B4-BE49-F238E27FC236}">
                      <a16:creationId xmlns:a16="http://schemas.microsoft.com/office/drawing/2014/main" id="{F64FD388-8DBF-4F3B-CC24-A89C63A3FC2A}"/>
                    </a:ext>
                  </a:extLst>
                </p14:cNvPr>
                <p14:cNvContentPartPr/>
                <p14:nvPr/>
              </p14:nvContentPartPr>
              <p14:xfrm>
                <a:off x="25737923" y="13527055"/>
                <a:ext cx="33480" cy="450720"/>
              </p14:xfrm>
            </p:contentPart>
          </mc:Choice>
          <mc:Fallback>
            <p:pic>
              <p:nvPicPr>
                <p:cNvPr id="1087" name="Ink 1086">
                  <a:extLst>
                    <a:ext uri="{FF2B5EF4-FFF2-40B4-BE49-F238E27FC236}">
                      <a16:creationId xmlns:a16="http://schemas.microsoft.com/office/drawing/2014/main" id="{F64FD388-8DBF-4F3B-CC24-A89C63A3FC2A}"/>
                    </a:ext>
                  </a:extLst>
                </p:cNvPr>
                <p:cNvPicPr/>
                <p:nvPr/>
              </p:nvPicPr>
              <p:blipFill>
                <a:blip r:embed="rId232"/>
                <a:stretch>
                  <a:fillRect/>
                </a:stretch>
              </p:blipFill>
              <p:spPr>
                <a:xfrm>
                  <a:off x="25719923" y="13509055"/>
                  <a:ext cx="6912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088" name="Ink 1087">
                  <a:extLst>
                    <a:ext uri="{FF2B5EF4-FFF2-40B4-BE49-F238E27FC236}">
                      <a16:creationId xmlns:a16="http://schemas.microsoft.com/office/drawing/2014/main" id="{641C1D2F-7CA7-E02C-8579-BF79348BE16D}"/>
                    </a:ext>
                  </a:extLst>
                </p14:cNvPr>
                <p14:cNvContentPartPr/>
                <p14:nvPr/>
              </p14:nvContentPartPr>
              <p14:xfrm>
                <a:off x="25483403" y="13394935"/>
                <a:ext cx="736920" cy="318240"/>
              </p14:xfrm>
            </p:contentPart>
          </mc:Choice>
          <mc:Fallback>
            <p:pic>
              <p:nvPicPr>
                <p:cNvPr id="1088" name="Ink 1087">
                  <a:extLst>
                    <a:ext uri="{FF2B5EF4-FFF2-40B4-BE49-F238E27FC236}">
                      <a16:creationId xmlns:a16="http://schemas.microsoft.com/office/drawing/2014/main" id="{641C1D2F-7CA7-E02C-8579-BF79348BE16D}"/>
                    </a:ext>
                  </a:extLst>
                </p:cNvPr>
                <p:cNvPicPr/>
                <p:nvPr/>
              </p:nvPicPr>
              <p:blipFill>
                <a:blip r:embed="rId234"/>
                <a:stretch>
                  <a:fillRect/>
                </a:stretch>
              </p:blipFill>
              <p:spPr>
                <a:xfrm>
                  <a:off x="25465763" y="13377295"/>
                  <a:ext cx="77256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089" name="Ink 1088">
                  <a:extLst>
                    <a:ext uri="{FF2B5EF4-FFF2-40B4-BE49-F238E27FC236}">
                      <a16:creationId xmlns:a16="http://schemas.microsoft.com/office/drawing/2014/main" id="{D2D4A260-A9FC-2E7A-4316-C2E17A0CD29E}"/>
                    </a:ext>
                  </a:extLst>
                </p14:cNvPr>
                <p14:cNvContentPartPr/>
                <p14:nvPr/>
              </p14:nvContentPartPr>
              <p14:xfrm>
                <a:off x="26030603" y="13445695"/>
                <a:ext cx="339480" cy="547920"/>
              </p14:xfrm>
            </p:contentPart>
          </mc:Choice>
          <mc:Fallback>
            <p:pic>
              <p:nvPicPr>
                <p:cNvPr id="1089" name="Ink 1088">
                  <a:extLst>
                    <a:ext uri="{FF2B5EF4-FFF2-40B4-BE49-F238E27FC236}">
                      <a16:creationId xmlns:a16="http://schemas.microsoft.com/office/drawing/2014/main" id="{D2D4A260-A9FC-2E7A-4316-C2E17A0CD29E}"/>
                    </a:ext>
                  </a:extLst>
                </p:cNvPr>
                <p:cNvPicPr/>
                <p:nvPr/>
              </p:nvPicPr>
              <p:blipFill>
                <a:blip r:embed="rId236"/>
                <a:stretch>
                  <a:fillRect/>
                </a:stretch>
              </p:blipFill>
              <p:spPr>
                <a:xfrm>
                  <a:off x="26012963" y="13427695"/>
                  <a:ext cx="375120" cy="583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090" name="Ink 1089">
                  <a:extLst>
                    <a:ext uri="{FF2B5EF4-FFF2-40B4-BE49-F238E27FC236}">
                      <a16:creationId xmlns:a16="http://schemas.microsoft.com/office/drawing/2014/main" id="{A05021C8-FA46-2817-4C4A-27766D93763C}"/>
                    </a:ext>
                  </a:extLst>
                </p14:cNvPr>
                <p14:cNvContentPartPr/>
                <p14:nvPr/>
              </p14:nvContentPartPr>
              <p14:xfrm>
                <a:off x="25960403" y="13628935"/>
                <a:ext cx="397080" cy="110880"/>
              </p14:xfrm>
            </p:contentPart>
          </mc:Choice>
          <mc:Fallback>
            <p:pic>
              <p:nvPicPr>
                <p:cNvPr id="1090" name="Ink 1089">
                  <a:extLst>
                    <a:ext uri="{FF2B5EF4-FFF2-40B4-BE49-F238E27FC236}">
                      <a16:creationId xmlns:a16="http://schemas.microsoft.com/office/drawing/2014/main" id="{A05021C8-FA46-2817-4C4A-27766D93763C}"/>
                    </a:ext>
                  </a:extLst>
                </p:cNvPr>
                <p:cNvPicPr/>
                <p:nvPr/>
              </p:nvPicPr>
              <p:blipFill>
                <a:blip r:embed="rId238"/>
                <a:stretch>
                  <a:fillRect/>
                </a:stretch>
              </p:blipFill>
              <p:spPr>
                <a:xfrm>
                  <a:off x="25942403" y="13610935"/>
                  <a:ext cx="432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92" name="Ink 1091">
                  <a:extLst>
                    <a:ext uri="{FF2B5EF4-FFF2-40B4-BE49-F238E27FC236}">
                      <a16:creationId xmlns:a16="http://schemas.microsoft.com/office/drawing/2014/main" id="{7F767C26-07FB-DDE9-C385-917E553444AF}"/>
                    </a:ext>
                  </a:extLst>
                </p14:cNvPr>
                <p14:cNvContentPartPr/>
                <p14:nvPr/>
              </p14:nvContentPartPr>
              <p14:xfrm>
                <a:off x="26465843" y="13458295"/>
                <a:ext cx="490320" cy="561240"/>
              </p14:xfrm>
            </p:contentPart>
          </mc:Choice>
          <mc:Fallback>
            <p:pic>
              <p:nvPicPr>
                <p:cNvPr id="1092" name="Ink 1091">
                  <a:extLst>
                    <a:ext uri="{FF2B5EF4-FFF2-40B4-BE49-F238E27FC236}">
                      <a16:creationId xmlns:a16="http://schemas.microsoft.com/office/drawing/2014/main" id="{7F767C26-07FB-DDE9-C385-917E553444AF}"/>
                    </a:ext>
                  </a:extLst>
                </p:cNvPr>
                <p:cNvPicPr/>
                <p:nvPr/>
              </p:nvPicPr>
              <p:blipFill>
                <a:blip r:embed="rId240"/>
                <a:stretch>
                  <a:fillRect/>
                </a:stretch>
              </p:blipFill>
              <p:spPr>
                <a:xfrm>
                  <a:off x="26448203" y="13440295"/>
                  <a:ext cx="52596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93" name="Ink 1092">
                  <a:extLst>
                    <a:ext uri="{FF2B5EF4-FFF2-40B4-BE49-F238E27FC236}">
                      <a16:creationId xmlns:a16="http://schemas.microsoft.com/office/drawing/2014/main" id="{73E39BDF-5D83-983A-2B88-24EA14CA4F3C}"/>
                    </a:ext>
                  </a:extLst>
                </p14:cNvPr>
                <p14:cNvContentPartPr/>
                <p14:nvPr/>
              </p14:nvContentPartPr>
              <p14:xfrm>
                <a:off x="26927723" y="13545415"/>
                <a:ext cx="281160" cy="409320"/>
              </p14:xfrm>
            </p:contentPart>
          </mc:Choice>
          <mc:Fallback>
            <p:pic>
              <p:nvPicPr>
                <p:cNvPr id="1093" name="Ink 1092">
                  <a:extLst>
                    <a:ext uri="{FF2B5EF4-FFF2-40B4-BE49-F238E27FC236}">
                      <a16:creationId xmlns:a16="http://schemas.microsoft.com/office/drawing/2014/main" id="{73E39BDF-5D83-983A-2B88-24EA14CA4F3C}"/>
                    </a:ext>
                  </a:extLst>
                </p:cNvPr>
                <p:cNvPicPr/>
                <p:nvPr/>
              </p:nvPicPr>
              <p:blipFill>
                <a:blip r:embed="rId242"/>
                <a:stretch>
                  <a:fillRect/>
                </a:stretch>
              </p:blipFill>
              <p:spPr>
                <a:xfrm>
                  <a:off x="26909723" y="13527415"/>
                  <a:ext cx="31680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94" name="Ink 1093">
                  <a:extLst>
                    <a:ext uri="{FF2B5EF4-FFF2-40B4-BE49-F238E27FC236}">
                      <a16:creationId xmlns:a16="http://schemas.microsoft.com/office/drawing/2014/main" id="{C9073CAA-8B9F-DDDB-CFB5-99F2A3055E8B}"/>
                    </a:ext>
                  </a:extLst>
                </p14:cNvPr>
                <p14:cNvContentPartPr/>
                <p14:nvPr/>
              </p14:nvContentPartPr>
              <p14:xfrm>
                <a:off x="26882363" y="13672855"/>
                <a:ext cx="240120" cy="168840"/>
              </p14:xfrm>
            </p:contentPart>
          </mc:Choice>
          <mc:Fallback>
            <p:pic>
              <p:nvPicPr>
                <p:cNvPr id="1094" name="Ink 1093">
                  <a:extLst>
                    <a:ext uri="{FF2B5EF4-FFF2-40B4-BE49-F238E27FC236}">
                      <a16:creationId xmlns:a16="http://schemas.microsoft.com/office/drawing/2014/main" id="{C9073CAA-8B9F-DDDB-CFB5-99F2A3055E8B}"/>
                    </a:ext>
                  </a:extLst>
                </p:cNvPr>
                <p:cNvPicPr/>
                <p:nvPr/>
              </p:nvPicPr>
              <p:blipFill>
                <a:blip r:embed="rId244"/>
                <a:stretch>
                  <a:fillRect/>
                </a:stretch>
              </p:blipFill>
              <p:spPr>
                <a:xfrm>
                  <a:off x="26864363" y="13654855"/>
                  <a:ext cx="275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95" name="Ink 1094">
                  <a:extLst>
                    <a:ext uri="{FF2B5EF4-FFF2-40B4-BE49-F238E27FC236}">
                      <a16:creationId xmlns:a16="http://schemas.microsoft.com/office/drawing/2014/main" id="{140003C0-AEC4-5E91-5BEC-2BBA6CB3DFF5}"/>
                    </a:ext>
                  </a:extLst>
                </p14:cNvPr>
                <p14:cNvContentPartPr/>
                <p14:nvPr/>
              </p14:nvContentPartPr>
              <p14:xfrm>
                <a:off x="26923763" y="13429855"/>
                <a:ext cx="407880" cy="127800"/>
              </p14:xfrm>
            </p:contentPart>
          </mc:Choice>
          <mc:Fallback>
            <p:pic>
              <p:nvPicPr>
                <p:cNvPr id="1095" name="Ink 1094">
                  <a:extLst>
                    <a:ext uri="{FF2B5EF4-FFF2-40B4-BE49-F238E27FC236}">
                      <a16:creationId xmlns:a16="http://schemas.microsoft.com/office/drawing/2014/main" id="{140003C0-AEC4-5E91-5BEC-2BBA6CB3DFF5}"/>
                    </a:ext>
                  </a:extLst>
                </p:cNvPr>
                <p:cNvPicPr/>
                <p:nvPr/>
              </p:nvPicPr>
              <p:blipFill>
                <a:blip r:embed="rId246"/>
                <a:stretch>
                  <a:fillRect/>
                </a:stretch>
              </p:blipFill>
              <p:spPr>
                <a:xfrm>
                  <a:off x="26906123" y="13411855"/>
                  <a:ext cx="443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96" name="Ink 1095">
                  <a:extLst>
                    <a:ext uri="{FF2B5EF4-FFF2-40B4-BE49-F238E27FC236}">
                      <a16:creationId xmlns:a16="http://schemas.microsoft.com/office/drawing/2014/main" id="{1649ACB7-9641-16F1-8B9F-3B429D0F58B8}"/>
                    </a:ext>
                  </a:extLst>
                </p14:cNvPr>
                <p14:cNvContentPartPr/>
                <p14:nvPr/>
              </p14:nvContentPartPr>
              <p14:xfrm>
                <a:off x="27342803" y="13648375"/>
                <a:ext cx="236160" cy="143640"/>
              </p14:xfrm>
            </p:contentPart>
          </mc:Choice>
          <mc:Fallback>
            <p:pic>
              <p:nvPicPr>
                <p:cNvPr id="1096" name="Ink 1095">
                  <a:extLst>
                    <a:ext uri="{FF2B5EF4-FFF2-40B4-BE49-F238E27FC236}">
                      <a16:creationId xmlns:a16="http://schemas.microsoft.com/office/drawing/2014/main" id="{1649ACB7-9641-16F1-8B9F-3B429D0F58B8}"/>
                    </a:ext>
                  </a:extLst>
                </p:cNvPr>
                <p:cNvPicPr/>
                <p:nvPr/>
              </p:nvPicPr>
              <p:blipFill>
                <a:blip r:embed="rId248"/>
                <a:stretch>
                  <a:fillRect/>
                </a:stretch>
              </p:blipFill>
              <p:spPr>
                <a:xfrm>
                  <a:off x="27324803" y="13630375"/>
                  <a:ext cx="2718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97" name="Ink 1096">
                  <a:extLst>
                    <a:ext uri="{FF2B5EF4-FFF2-40B4-BE49-F238E27FC236}">
                      <a16:creationId xmlns:a16="http://schemas.microsoft.com/office/drawing/2014/main" id="{DFEF9F35-7C91-74D3-8DFE-CCA261F2C297}"/>
                    </a:ext>
                  </a:extLst>
                </p14:cNvPr>
                <p14:cNvContentPartPr/>
                <p14:nvPr/>
              </p14:nvContentPartPr>
              <p14:xfrm>
                <a:off x="27665363" y="13575655"/>
                <a:ext cx="154440" cy="630720"/>
              </p14:xfrm>
            </p:contentPart>
          </mc:Choice>
          <mc:Fallback>
            <p:pic>
              <p:nvPicPr>
                <p:cNvPr id="1097" name="Ink 1096">
                  <a:extLst>
                    <a:ext uri="{FF2B5EF4-FFF2-40B4-BE49-F238E27FC236}">
                      <a16:creationId xmlns:a16="http://schemas.microsoft.com/office/drawing/2014/main" id="{DFEF9F35-7C91-74D3-8DFE-CCA261F2C297}"/>
                    </a:ext>
                  </a:extLst>
                </p:cNvPr>
                <p:cNvPicPr/>
                <p:nvPr/>
              </p:nvPicPr>
              <p:blipFill>
                <a:blip r:embed="rId250"/>
                <a:stretch>
                  <a:fillRect/>
                </a:stretch>
              </p:blipFill>
              <p:spPr>
                <a:xfrm>
                  <a:off x="27647723" y="13558015"/>
                  <a:ext cx="19008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98" name="Ink 1097">
                  <a:extLst>
                    <a:ext uri="{FF2B5EF4-FFF2-40B4-BE49-F238E27FC236}">
                      <a16:creationId xmlns:a16="http://schemas.microsoft.com/office/drawing/2014/main" id="{6D877EEB-6267-C149-3E99-961AC4945B2B}"/>
                    </a:ext>
                  </a:extLst>
                </p14:cNvPr>
                <p14:cNvContentPartPr/>
                <p14:nvPr/>
              </p14:nvContentPartPr>
              <p14:xfrm>
                <a:off x="27787403" y="13559095"/>
                <a:ext cx="389160" cy="808920"/>
              </p14:xfrm>
            </p:contentPart>
          </mc:Choice>
          <mc:Fallback>
            <p:pic>
              <p:nvPicPr>
                <p:cNvPr id="1098" name="Ink 1097">
                  <a:extLst>
                    <a:ext uri="{FF2B5EF4-FFF2-40B4-BE49-F238E27FC236}">
                      <a16:creationId xmlns:a16="http://schemas.microsoft.com/office/drawing/2014/main" id="{6D877EEB-6267-C149-3E99-961AC4945B2B}"/>
                    </a:ext>
                  </a:extLst>
                </p:cNvPr>
                <p:cNvPicPr/>
                <p:nvPr/>
              </p:nvPicPr>
              <p:blipFill>
                <a:blip r:embed="rId252"/>
                <a:stretch>
                  <a:fillRect/>
                </a:stretch>
              </p:blipFill>
              <p:spPr>
                <a:xfrm>
                  <a:off x="27769403" y="13541455"/>
                  <a:ext cx="424800" cy="8445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99" name="Ink 1098">
                  <a:extLst>
                    <a:ext uri="{FF2B5EF4-FFF2-40B4-BE49-F238E27FC236}">
                      <a16:creationId xmlns:a16="http://schemas.microsoft.com/office/drawing/2014/main" id="{7B7F7017-7F1E-ADD8-3EBD-F27E1C440AC7}"/>
                    </a:ext>
                  </a:extLst>
                </p14:cNvPr>
                <p14:cNvContentPartPr/>
                <p14:nvPr/>
              </p14:nvContentPartPr>
              <p14:xfrm>
                <a:off x="28311923" y="13574935"/>
                <a:ext cx="531360" cy="241920"/>
              </p14:xfrm>
            </p:contentPart>
          </mc:Choice>
          <mc:Fallback>
            <p:pic>
              <p:nvPicPr>
                <p:cNvPr id="1099" name="Ink 1098">
                  <a:extLst>
                    <a:ext uri="{FF2B5EF4-FFF2-40B4-BE49-F238E27FC236}">
                      <a16:creationId xmlns:a16="http://schemas.microsoft.com/office/drawing/2014/main" id="{7B7F7017-7F1E-ADD8-3EBD-F27E1C440AC7}"/>
                    </a:ext>
                  </a:extLst>
                </p:cNvPr>
                <p:cNvPicPr/>
                <p:nvPr/>
              </p:nvPicPr>
              <p:blipFill>
                <a:blip r:embed="rId254"/>
                <a:stretch>
                  <a:fillRect/>
                </a:stretch>
              </p:blipFill>
              <p:spPr>
                <a:xfrm>
                  <a:off x="28294283" y="13557295"/>
                  <a:ext cx="5670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02" name="Ink 1101">
                  <a:extLst>
                    <a:ext uri="{FF2B5EF4-FFF2-40B4-BE49-F238E27FC236}">
                      <a16:creationId xmlns:a16="http://schemas.microsoft.com/office/drawing/2014/main" id="{5D8706C9-8D55-6420-46D1-E5F261DB9CFC}"/>
                    </a:ext>
                  </a:extLst>
                </p14:cNvPr>
                <p14:cNvContentPartPr/>
                <p14:nvPr/>
              </p14:nvContentPartPr>
              <p14:xfrm>
                <a:off x="29416948" y="13402957"/>
                <a:ext cx="324360" cy="556920"/>
              </p14:xfrm>
            </p:contentPart>
          </mc:Choice>
          <mc:Fallback>
            <p:pic>
              <p:nvPicPr>
                <p:cNvPr id="1102" name="Ink 1101">
                  <a:extLst>
                    <a:ext uri="{FF2B5EF4-FFF2-40B4-BE49-F238E27FC236}">
                      <a16:creationId xmlns:a16="http://schemas.microsoft.com/office/drawing/2014/main" id="{5D8706C9-8D55-6420-46D1-E5F261DB9CFC}"/>
                    </a:ext>
                  </a:extLst>
                </p:cNvPr>
                <p:cNvPicPr/>
                <p:nvPr/>
              </p:nvPicPr>
              <p:blipFill>
                <a:blip r:embed="rId256"/>
                <a:stretch>
                  <a:fillRect/>
                </a:stretch>
              </p:blipFill>
              <p:spPr>
                <a:xfrm>
                  <a:off x="29399308" y="13385317"/>
                  <a:ext cx="36000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03" name="Ink 1102">
                  <a:extLst>
                    <a:ext uri="{FF2B5EF4-FFF2-40B4-BE49-F238E27FC236}">
                      <a16:creationId xmlns:a16="http://schemas.microsoft.com/office/drawing/2014/main" id="{66F9D5E4-A12B-7D02-E5B7-28FD659458A8}"/>
                    </a:ext>
                  </a:extLst>
                </p14:cNvPr>
                <p14:cNvContentPartPr/>
                <p14:nvPr/>
              </p14:nvContentPartPr>
              <p14:xfrm>
                <a:off x="29830588" y="13531477"/>
                <a:ext cx="498600" cy="350640"/>
              </p14:xfrm>
            </p:contentPart>
          </mc:Choice>
          <mc:Fallback>
            <p:pic>
              <p:nvPicPr>
                <p:cNvPr id="1103" name="Ink 1102">
                  <a:extLst>
                    <a:ext uri="{FF2B5EF4-FFF2-40B4-BE49-F238E27FC236}">
                      <a16:creationId xmlns:a16="http://schemas.microsoft.com/office/drawing/2014/main" id="{66F9D5E4-A12B-7D02-E5B7-28FD659458A8}"/>
                    </a:ext>
                  </a:extLst>
                </p:cNvPr>
                <p:cNvPicPr/>
                <p:nvPr/>
              </p:nvPicPr>
              <p:blipFill>
                <a:blip r:embed="rId258"/>
                <a:stretch>
                  <a:fillRect/>
                </a:stretch>
              </p:blipFill>
              <p:spPr>
                <a:xfrm>
                  <a:off x="29812948" y="13513837"/>
                  <a:ext cx="5342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04" name="Ink 1103">
                  <a:extLst>
                    <a:ext uri="{FF2B5EF4-FFF2-40B4-BE49-F238E27FC236}">
                      <a16:creationId xmlns:a16="http://schemas.microsoft.com/office/drawing/2014/main" id="{9208E8C1-7C40-18F1-0730-545DCB889A16}"/>
                    </a:ext>
                  </a:extLst>
                </p14:cNvPr>
                <p14:cNvContentPartPr/>
                <p14:nvPr/>
              </p14:nvContentPartPr>
              <p14:xfrm>
                <a:off x="30352588" y="13191997"/>
                <a:ext cx="297360" cy="722160"/>
              </p14:xfrm>
            </p:contentPart>
          </mc:Choice>
          <mc:Fallback>
            <p:pic>
              <p:nvPicPr>
                <p:cNvPr id="1104" name="Ink 1103">
                  <a:extLst>
                    <a:ext uri="{FF2B5EF4-FFF2-40B4-BE49-F238E27FC236}">
                      <a16:creationId xmlns:a16="http://schemas.microsoft.com/office/drawing/2014/main" id="{9208E8C1-7C40-18F1-0730-545DCB889A16}"/>
                    </a:ext>
                  </a:extLst>
                </p:cNvPr>
                <p:cNvPicPr/>
                <p:nvPr/>
              </p:nvPicPr>
              <p:blipFill>
                <a:blip r:embed="rId260"/>
                <a:stretch>
                  <a:fillRect/>
                </a:stretch>
              </p:blipFill>
              <p:spPr>
                <a:xfrm>
                  <a:off x="30334588" y="13173997"/>
                  <a:ext cx="33300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05" name="Ink 1104">
                  <a:extLst>
                    <a:ext uri="{FF2B5EF4-FFF2-40B4-BE49-F238E27FC236}">
                      <a16:creationId xmlns:a16="http://schemas.microsoft.com/office/drawing/2014/main" id="{94238827-BAF4-FEE7-CFF4-E6E835689A07}"/>
                    </a:ext>
                  </a:extLst>
                </p14:cNvPr>
                <p14:cNvContentPartPr/>
                <p14:nvPr/>
              </p14:nvContentPartPr>
              <p14:xfrm>
                <a:off x="30656068" y="13641997"/>
                <a:ext cx="67320" cy="297000"/>
              </p14:xfrm>
            </p:contentPart>
          </mc:Choice>
          <mc:Fallback>
            <p:pic>
              <p:nvPicPr>
                <p:cNvPr id="1105" name="Ink 1104">
                  <a:extLst>
                    <a:ext uri="{FF2B5EF4-FFF2-40B4-BE49-F238E27FC236}">
                      <a16:creationId xmlns:a16="http://schemas.microsoft.com/office/drawing/2014/main" id="{94238827-BAF4-FEE7-CFF4-E6E835689A07}"/>
                    </a:ext>
                  </a:extLst>
                </p:cNvPr>
                <p:cNvPicPr/>
                <p:nvPr/>
              </p:nvPicPr>
              <p:blipFill>
                <a:blip r:embed="rId262"/>
                <a:stretch>
                  <a:fillRect/>
                </a:stretch>
              </p:blipFill>
              <p:spPr>
                <a:xfrm>
                  <a:off x="30638428" y="13624357"/>
                  <a:ext cx="1029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06" name="Ink 1105">
                  <a:extLst>
                    <a:ext uri="{FF2B5EF4-FFF2-40B4-BE49-F238E27FC236}">
                      <a16:creationId xmlns:a16="http://schemas.microsoft.com/office/drawing/2014/main" id="{00E098F6-466B-24F7-9FC2-6DA171CE83FC}"/>
                    </a:ext>
                  </a:extLst>
                </p14:cNvPr>
                <p14:cNvContentPartPr/>
                <p14:nvPr/>
              </p14:nvContentPartPr>
              <p14:xfrm>
                <a:off x="30702148" y="13395397"/>
                <a:ext cx="43920" cy="140400"/>
              </p14:xfrm>
            </p:contentPart>
          </mc:Choice>
          <mc:Fallback>
            <p:pic>
              <p:nvPicPr>
                <p:cNvPr id="1106" name="Ink 1105">
                  <a:extLst>
                    <a:ext uri="{FF2B5EF4-FFF2-40B4-BE49-F238E27FC236}">
                      <a16:creationId xmlns:a16="http://schemas.microsoft.com/office/drawing/2014/main" id="{00E098F6-466B-24F7-9FC2-6DA171CE83FC}"/>
                    </a:ext>
                  </a:extLst>
                </p:cNvPr>
                <p:cNvPicPr/>
                <p:nvPr/>
              </p:nvPicPr>
              <p:blipFill>
                <a:blip r:embed="rId264"/>
                <a:stretch>
                  <a:fillRect/>
                </a:stretch>
              </p:blipFill>
              <p:spPr>
                <a:xfrm>
                  <a:off x="30684148" y="13377757"/>
                  <a:ext cx="79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07" name="Ink 1106">
                  <a:extLst>
                    <a:ext uri="{FF2B5EF4-FFF2-40B4-BE49-F238E27FC236}">
                      <a16:creationId xmlns:a16="http://schemas.microsoft.com/office/drawing/2014/main" id="{BEBC31FB-8FCE-B34A-4823-63733E01DEF9}"/>
                    </a:ext>
                  </a:extLst>
                </p14:cNvPr>
                <p14:cNvContentPartPr/>
                <p14:nvPr/>
              </p14:nvContentPartPr>
              <p14:xfrm>
                <a:off x="30870988" y="13234117"/>
                <a:ext cx="120960" cy="596520"/>
              </p14:xfrm>
            </p:contentPart>
          </mc:Choice>
          <mc:Fallback>
            <p:pic>
              <p:nvPicPr>
                <p:cNvPr id="1107" name="Ink 1106">
                  <a:extLst>
                    <a:ext uri="{FF2B5EF4-FFF2-40B4-BE49-F238E27FC236}">
                      <a16:creationId xmlns:a16="http://schemas.microsoft.com/office/drawing/2014/main" id="{BEBC31FB-8FCE-B34A-4823-63733E01DEF9}"/>
                    </a:ext>
                  </a:extLst>
                </p:cNvPr>
                <p:cNvPicPr/>
                <p:nvPr/>
              </p:nvPicPr>
              <p:blipFill>
                <a:blip r:embed="rId266"/>
                <a:stretch>
                  <a:fillRect/>
                </a:stretch>
              </p:blipFill>
              <p:spPr>
                <a:xfrm>
                  <a:off x="30853348" y="13216477"/>
                  <a:ext cx="1566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08" name="Ink 1107">
                  <a:extLst>
                    <a:ext uri="{FF2B5EF4-FFF2-40B4-BE49-F238E27FC236}">
                      <a16:creationId xmlns:a16="http://schemas.microsoft.com/office/drawing/2014/main" id="{9C586FB8-FBDF-380F-0AE3-91564904E09E}"/>
                    </a:ext>
                  </a:extLst>
                </p14:cNvPr>
                <p14:cNvContentPartPr/>
                <p14:nvPr/>
              </p14:nvContentPartPr>
              <p14:xfrm>
                <a:off x="30778828" y="13454797"/>
                <a:ext cx="411120" cy="314280"/>
              </p14:xfrm>
            </p:contentPart>
          </mc:Choice>
          <mc:Fallback>
            <p:pic>
              <p:nvPicPr>
                <p:cNvPr id="1108" name="Ink 1107">
                  <a:extLst>
                    <a:ext uri="{FF2B5EF4-FFF2-40B4-BE49-F238E27FC236}">
                      <a16:creationId xmlns:a16="http://schemas.microsoft.com/office/drawing/2014/main" id="{9C586FB8-FBDF-380F-0AE3-91564904E09E}"/>
                    </a:ext>
                  </a:extLst>
                </p:cNvPr>
                <p:cNvPicPr/>
                <p:nvPr/>
              </p:nvPicPr>
              <p:blipFill>
                <a:blip r:embed="rId268"/>
                <a:stretch>
                  <a:fillRect/>
                </a:stretch>
              </p:blipFill>
              <p:spPr>
                <a:xfrm>
                  <a:off x="30761188" y="13437157"/>
                  <a:ext cx="44676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09" name="Ink 1108">
                  <a:extLst>
                    <a:ext uri="{FF2B5EF4-FFF2-40B4-BE49-F238E27FC236}">
                      <a16:creationId xmlns:a16="http://schemas.microsoft.com/office/drawing/2014/main" id="{71C25C91-694A-7D94-4EBD-8C12E5F0DB05}"/>
                    </a:ext>
                  </a:extLst>
                </p14:cNvPr>
                <p14:cNvContentPartPr/>
                <p14:nvPr/>
              </p14:nvContentPartPr>
              <p14:xfrm>
                <a:off x="31065028" y="13301077"/>
                <a:ext cx="129960" cy="66960"/>
              </p14:xfrm>
            </p:contentPart>
          </mc:Choice>
          <mc:Fallback>
            <p:pic>
              <p:nvPicPr>
                <p:cNvPr id="1109" name="Ink 1108">
                  <a:extLst>
                    <a:ext uri="{FF2B5EF4-FFF2-40B4-BE49-F238E27FC236}">
                      <a16:creationId xmlns:a16="http://schemas.microsoft.com/office/drawing/2014/main" id="{71C25C91-694A-7D94-4EBD-8C12E5F0DB05}"/>
                    </a:ext>
                  </a:extLst>
                </p:cNvPr>
                <p:cNvPicPr/>
                <p:nvPr/>
              </p:nvPicPr>
              <p:blipFill>
                <a:blip r:embed="rId270"/>
                <a:stretch>
                  <a:fillRect/>
                </a:stretch>
              </p:blipFill>
              <p:spPr>
                <a:xfrm>
                  <a:off x="31047028" y="13283077"/>
                  <a:ext cx="165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10" name="Ink 1109">
                  <a:extLst>
                    <a:ext uri="{FF2B5EF4-FFF2-40B4-BE49-F238E27FC236}">
                      <a16:creationId xmlns:a16="http://schemas.microsoft.com/office/drawing/2014/main" id="{B39CC4FE-843E-B845-88C4-6DB12E2A399F}"/>
                    </a:ext>
                  </a:extLst>
                </p14:cNvPr>
                <p14:cNvContentPartPr/>
                <p14:nvPr/>
              </p14:nvContentPartPr>
              <p14:xfrm>
                <a:off x="31379308" y="13271917"/>
                <a:ext cx="604800" cy="346320"/>
              </p14:xfrm>
            </p:contentPart>
          </mc:Choice>
          <mc:Fallback>
            <p:pic>
              <p:nvPicPr>
                <p:cNvPr id="1110" name="Ink 1109">
                  <a:extLst>
                    <a:ext uri="{FF2B5EF4-FFF2-40B4-BE49-F238E27FC236}">
                      <a16:creationId xmlns:a16="http://schemas.microsoft.com/office/drawing/2014/main" id="{B39CC4FE-843E-B845-88C4-6DB12E2A399F}"/>
                    </a:ext>
                  </a:extLst>
                </p:cNvPr>
                <p:cNvPicPr/>
                <p:nvPr/>
              </p:nvPicPr>
              <p:blipFill>
                <a:blip r:embed="rId272"/>
                <a:stretch>
                  <a:fillRect/>
                </a:stretch>
              </p:blipFill>
              <p:spPr>
                <a:xfrm>
                  <a:off x="31361308" y="13253917"/>
                  <a:ext cx="64044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11" name="Ink 1110">
                  <a:extLst>
                    <a:ext uri="{FF2B5EF4-FFF2-40B4-BE49-F238E27FC236}">
                      <a16:creationId xmlns:a16="http://schemas.microsoft.com/office/drawing/2014/main" id="{2B63ACE0-CE97-954B-6CE4-F8D3B573767F}"/>
                    </a:ext>
                  </a:extLst>
                </p14:cNvPr>
                <p14:cNvContentPartPr/>
                <p14:nvPr/>
              </p14:nvContentPartPr>
              <p14:xfrm>
                <a:off x="31792588" y="12738397"/>
                <a:ext cx="528480" cy="1250280"/>
              </p14:xfrm>
            </p:contentPart>
          </mc:Choice>
          <mc:Fallback>
            <p:pic>
              <p:nvPicPr>
                <p:cNvPr id="1111" name="Ink 1110">
                  <a:extLst>
                    <a:ext uri="{FF2B5EF4-FFF2-40B4-BE49-F238E27FC236}">
                      <a16:creationId xmlns:a16="http://schemas.microsoft.com/office/drawing/2014/main" id="{2B63ACE0-CE97-954B-6CE4-F8D3B573767F}"/>
                    </a:ext>
                  </a:extLst>
                </p:cNvPr>
                <p:cNvPicPr/>
                <p:nvPr/>
              </p:nvPicPr>
              <p:blipFill>
                <a:blip r:embed="rId274"/>
                <a:stretch>
                  <a:fillRect/>
                </a:stretch>
              </p:blipFill>
              <p:spPr>
                <a:xfrm>
                  <a:off x="31774588" y="12720397"/>
                  <a:ext cx="564120" cy="128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5">
            <p14:nvContentPartPr>
              <p14:cNvPr id="1113" name="Ink 1112">
                <a:extLst>
                  <a:ext uri="{FF2B5EF4-FFF2-40B4-BE49-F238E27FC236}">
                    <a16:creationId xmlns:a16="http://schemas.microsoft.com/office/drawing/2014/main" id="{AABF037A-A727-93B1-2B9A-35F6D24AD08A}"/>
                  </a:ext>
                </a:extLst>
              </p14:cNvPr>
              <p14:cNvContentPartPr/>
              <p14:nvPr/>
            </p14:nvContentPartPr>
            <p14:xfrm>
              <a:off x="31282828" y="16259538"/>
              <a:ext cx="1406160" cy="3371040"/>
            </p14:xfrm>
          </p:contentPart>
        </mc:Choice>
        <mc:Fallback>
          <p:pic>
            <p:nvPicPr>
              <p:cNvPr id="1113" name="Ink 1112">
                <a:extLst>
                  <a:ext uri="{FF2B5EF4-FFF2-40B4-BE49-F238E27FC236}">
                    <a16:creationId xmlns:a16="http://schemas.microsoft.com/office/drawing/2014/main" id="{AABF037A-A727-93B1-2B9A-35F6D24AD08A}"/>
                  </a:ext>
                </a:extLst>
              </p:cNvPr>
              <p:cNvPicPr/>
              <p:nvPr/>
            </p:nvPicPr>
            <p:blipFill>
              <a:blip r:embed="rId276"/>
              <a:stretch>
                <a:fillRect/>
              </a:stretch>
            </p:blipFill>
            <p:spPr>
              <a:xfrm>
                <a:off x="31264828" y="16241898"/>
                <a:ext cx="1441800" cy="3406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29" name="Ink 1128">
                <a:extLst>
                  <a:ext uri="{FF2B5EF4-FFF2-40B4-BE49-F238E27FC236}">
                    <a16:creationId xmlns:a16="http://schemas.microsoft.com/office/drawing/2014/main" id="{A41DA529-E065-BFFA-CFEC-6A41FA39B9B4}"/>
                  </a:ext>
                </a:extLst>
              </p14:cNvPr>
              <p14:cNvContentPartPr/>
              <p14:nvPr/>
            </p14:nvContentPartPr>
            <p14:xfrm>
              <a:off x="40107868" y="21048988"/>
              <a:ext cx="2078280" cy="874800"/>
            </p14:xfrm>
          </p:contentPart>
        </mc:Choice>
        <mc:Fallback>
          <p:pic>
            <p:nvPicPr>
              <p:cNvPr id="1129" name="Ink 1128">
                <a:extLst>
                  <a:ext uri="{FF2B5EF4-FFF2-40B4-BE49-F238E27FC236}">
                    <a16:creationId xmlns:a16="http://schemas.microsoft.com/office/drawing/2014/main" id="{A41DA529-E065-BFFA-CFEC-6A41FA39B9B4}"/>
                  </a:ext>
                </a:extLst>
              </p:cNvPr>
              <p:cNvPicPr/>
              <p:nvPr/>
            </p:nvPicPr>
            <p:blipFill>
              <a:blip r:embed="rId278"/>
              <a:stretch>
                <a:fillRect/>
              </a:stretch>
            </p:blipFill>
            <p:spPr>
              <a:xfrm>
                <a:off x="40090228" y="21031348"/>
                <a:ext cx="2113920" cy="910440"/>
              </a:xfrm>
              <a:prstGeom prst="rect">
                <a:avLst/>
              </a:prstGeom>
            </p:spPr>
          </p:pic>
        </mc:Fallback>
      </mc:AlternateContent>
      <p:grpSp>
        <p:nvGrpSpPr>
          <p:cNvPr id="1137" name="Group 1136">
            <a:extLst>
              <a:ext uri="{FF2B5EF4-FFF2-40B4-BE49-F238E27FC236}">
                <a16:creationId xmlns:a16="http://schemas.microsoft.com/office/drawing/2014/main" id="{EEC992F9-7F75-3593-DBED-137DCD154970}"/>
              </a:ext>
            </a:extLst>
          </p:cNvPr>
          <p:cNvGrpSpPr/>
          <p:nvPr/>
        </p:nvGrpSpPr>
        <p:grpSpPr>
          <a:xfrm>
            <a:off x="33115588" y="21055828"/>
            <a:ext cx="9086040" cy="960120"/>
            <a:chOff x="33115588" y="21055828"/>
            <a:chExt cx="9086040" cy="960120"/>
          </a:xfrm>
        </p:grpSpPr>
        <mc:AlternateContent xmlns:mc="http://schemas.openxmlformats.org/markup-compatibility/2006">
          <mc:Choice xmlns:p14="http://schemas.microsoft.com/office/powerpoint/2010/main" Requires="p14">
            <p:contentPart p14:bwMode="auto" r:id="rId279">
              <p14:nvContentPartPr>
                <p14:cNvPr id="1114" name="Ink 1113">
                  <a:extLst>
                    <a:ext uri="{FF2B5EF4-FFF2-40B4-BE49-F238E27FC236}">
                      <a16:creationId xmlns:a16="http://schemas.microsoft.com/office/drawing/2014/main" id="{37CCD5BC-A0A4-827D-DF32-A4E162B213C7}"/>
                    </a:ext>
                  </a:extLst>
                </p14:cNvPr>
                <p14:cNvContentPartPr/>
                <p14:nvPr/>
              </p14:nvContentPartPr>
              <p14:xfrm>
                <a:off x="41335828" y="21055828"/>
                <a:ext cx="865800" cy="132840"/>
              </p14:xfrm>
            </p:contentPart>
          </mc:Choice>
          <mc:Fallback>
            <p:pic>
              <p:nvPicPr>
                <p:cNvPr id="1114" name="Ink 1113">
                  <a:extLst>
                    <a:ext uri="{FF2B5EF4-FFF2-40B4-BE49-F238E27FC236}">
                      <a16:creationId xmlns:a16="http://schemas.microsoft.com/office/drawing/2014/main" id="{37CCD5BC-A0A4-827D-DF32-A4E162B213C7}"/>
                    </a:ext>
                  </a:extLst>
                </p:cNvPr>
                <p:cNvPicPr/>
                <p:nvPr/>
              </p:nvPicPr>
              <p:blipFill>
                <a:blip r:embed="rId280"/>
                <a:stretch>
                  <a:fillRect/>
                </a:stretch>
              </p:blipFill>
              <p:spPr>
                <a:xfrm>
                  <a:off x="41317828" y="21038188"/>
                  <a:ext cx="901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15" name="Ink 1114">
                  <a:extLst>
                    <a:ext uri="{FF2B5EF4-FFF2-40B4-BE49-F238E27FC236}">
                      <a16:creationId xmlns:a16="http://schemas.microsoft.com/office/drawing/2014/main" id="{1B350B9D-6A4F-4C40-6D41-1BF1C65045D2}"/>
                    </a:ext>
                  </a:extLst>
                </p14:cNvPr>
                <p14:cNvContentPartPr/>
                <p14:nvPr/>
              </p14:nvContentPartPr>
              <p14:xfrm>
                <a:off x="33115588" y="21544348"/>
                <a:ext cx="2927160" cy="126360"/>
              </p14:xfrm>
            </p:contentPart>
          </mc:Choice>
          <mc:Fallback>
            <p:pic>
              <p:nvPicPr>
                <p:cNvPr id="1115" name="Ink 1114">
                  <a:extLst>
                    <a:ext uri="{FF2B5EF4-FFF2-40B4-BE49-F238E27FC236}">
                      <a16:creationId xmlns:a16="http://schemas.microsoft.com/office/drawing/2014/main" id="{1B350B9D-6A4F-4C40-6D41-1BF1C65045D2}"/>
                    </a:ext>
                  </a:extLst>
                </p:cNvPr>
                <p:cNvPicPr/>
                <p:nvPr/>
              </p:nvPicPr>
              <p:blipFill>
                <a:blip r:embed="rId282"/>
                <a:stretch>
                  <a:fillRect/>
                </a:stretch>
              </p:blipFill>
              <p:spPr>
                <a:xfrm>
                  <a:off x="33097948" y="21526708"/>
                  <a:ext cx="2962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16" name="Ink 1115">
                  <a:extLst>
                    <a:ext uri="{FF2B5EF4-FFF2-40B4-BE49-F238E27FC236}">
                      <a16:creationId xmlns:a16="http://schemas.microsoft.com/office/drawing/2014/main" id="{6B5F89C1-B643-D798-4B17-ABC2673CE078}"/>
                    </a:ext>
                  </a:extLst>
                </p14:cNvPr>
                <p14:cNvContentPartPr/>
                <p14:nvPr/>
              </p14:nvContentPartPr>
              <p14:xfrm>
                <a:off x="36348028" y="21401788"/>
                <a:ext cx="32760" cy="434520"/>
              </p14:xfrm>
            </p:contentPart>
          </mc:Choice>
          <mc:Fallback>
            <p:pic>
              <p:nvPicPr>
                <p:cNvPr id="1116" name="Ink 1115">
                  <a:extLst>
                    <a:ext uri="{FF2B5EF4-FFF2-40B4-BE49-F238E27FC236}">
                      <a16:creationId xmlns:a16="http://schemas.microsoft.com/office/drawing/2014/main" id="{6B5F89C1-B643-D798-4B17-ABC2673CE078}"/>
                    </a:ext>
                  </a:extLst>
                </p:cNvPr>
                <p:cNvPicPr/>
                <p:nvPr/>
              </p:nvPicPr>
              <p:blipFill>
                <a:blip r:embed="rId284"/>
                <a:stretch>
                  <a:fillRect/>
                </a:stretch>
              </p:blipFill>
              <p:spPr>
                <a:xfrm>
                  <a:off x="36330028" y="21383788"/>
                  <a:ext cx="6840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17" name="Ink 1116">
                  <a:extLst>
                    <a:ext uri="{FF2B5EF4-FFF2-40B4-BE49-F238E27FC236}">
                      <a16:creationId xmlns:a16="http://schemas.microsoft.com/office/drawing/2014/main" id="{D922CA6B-36D4-9188-5D30-D8B3FE01D37A}"/>
                    </a:ext>
                  </a:extLst>
                </p14:cNvPr>
                <p14:cNvContentPartPr/>
                <p14:nvPr/>
              </p14:nvContentPartPr>
              <p14:xfrm>
                <a:off x="36069028" y="21610588"/>
                <a:ext cx="581400" cy="159840"/>
              </p14:xfrm>
            </p:contentPart>
          </mc:Choice>
          <mc:Fallback>
            <p:pic>
              <p:nvPicPr>
                <p:cNvPr id="1117" name="Ink 1116">
                  <a:extLst>
                    <a:ext uri="{FF2B5EF4-FFF2-40B4-BE49-F238E27FC236}">
                      <a16:creationId xmlns:a16="http://schemas.microsoft.com/office/drawing/2014/main" id="{D922CA6B-36D4-9188-5D30-D8B3FE01D37A}"/>
                    </a:ext>
                  </a:extLst>
                </p:cNvPr>
                <p:cNvPicPr/>
                <p:nvPr/>
              </p:nvPicPr>
              <p:blipFill>
                <a:blip r:embed="rId286"/>
                <a:stretch>
                  <a:fillRect/>
                </a:stretch>
              </p:blipFill>
              <p:spPr>
                <a:xfrm>
                  <a:off x="36051028" y="21592948"/>
                  <a:ext cx="617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18" name="Ink 1117">
                  <a:extLst>
                    <a:ext uri="{FF2B5EF4-FFF2-40B4-BE49-F238E27FC236}">
                      <a16:creationId xmlns:a16="http://schemas.microsoft.com/office/drawing/2014/main" id="{D7A98E5D-93D0-E118-E4D0-13C31CAE6E03}"/>
                    </a:ext>
                  </a:extLst>
                </p14:cNvPr>
                <p14:cNvContentPartPr/>
                <p14:nvPr/>
              </p14:nvContentPartPr>
              <p14:xfrm>
                <a:off x="36571588" y="21578188"/>
                <a:ext cx="1440" cy="1440"/>
              </p14:xfrm>
            </p:contentPart>
          </mc:Choice>
          <mc:Fallback>
            <p:pic>
              <p:nvPicPr>
                <p:cNvPr id="1118" name="Ink 1117">
                  <a:extLst>
                    <a:ext uri="{FF2B5EF4-FFF2-40B4-BE49-F238E27FC236}">
                      <a16:creationId xmlns:a16="http://schemas.microsoft.com/office/drawing/2014/main" id="{D7A98E5D-93D0-E118-E4D0-13C31CAE6E03}"/>
                    </a:ext>
                  </a:extLst>
                </p:cNvPr>
                <p:cNvPicPr/>
                <p:nvPr/>
              </p:nvPicPr>
              <p:blipFill>
                <a:blip r:embed="rId288"/>
                <a:stretch>
                  <a:fillRect/>
                </a:stretch>
              </p:blipFill>
              <p:spPr>
                <a:xfrm>
                  <a:off x="36553948" y="21560548"/>
                  <a:ext cx="37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19" name="Ink 1118">
                  <a:extLst>
                    <a:ext uri="{FF2B5EF4-FFF2-40B4-BE49-F238E27FC236}">
                      <a16:creationId xmlns:a16="http://schemas.microsoft.com/office/drawing/2014/main" id="{F37459CD-EA98-E464-22F9-98F3230F557D}"/>
                    </a:ext>
                  </a:extLst>
                </p14:cNvPr>
                <p14:cNvContentPartPr/>
                <p14:nvPr/>
              </p14:nvContentPartPr>
              <p14:xfrm>
                <a:off x="36534508" y="21550108"/>
                <a:ext cx="310320" cy="306360"/>
              </p14:xfrm>
            </p:contentPart>
          </mc:Choice>
          <mc:Fallback>
            <p:pic>
              <p:nvPicPr>
                <p:cNvPr id="1119" name="Ink 1118">
                  <a:extLst>
                    <a:ext uri="{FF2B5EF4-FFF2-40B4-BE49-F238E27FC236}">
                      <a16:creationId xmlns:a16="http://schemas.microsoft.com/office/drawing/2014/main" id="{F37459CD-EA98-E464-22F9-98F3230F557D}"/>
                    </a:ext>
                  </a:extLst>
                </p:cNvPr>
                <p:cNvPicPr/>
                <p:nvPr/>
              </p:nvPicPr>
              <p:blipFill>
                <a:blip r:embed="rId290"/>
                <a:stretch>
                  <a:fillRect/>
                </a:stretch>
              </p:blipFill>
              <p:spPr>
                <a:xfrm>
                  <a:off x="36516508" y="21532468"/>
                  <a:ext cx="3459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20" name="Ink 1119">
                  <a:extLst>
                    <a:ext uri="{FF2B5EF4-FFF2-40B4-BE49-F238E27FC236}">
                      <a16:creationId xmlns:a16="http://schemas.microsoft.com/office/drawing/2014/main" id="{D7D2C2EB-BE42-8AA3-6C93-8A6D26C63410}"/>
                    </a:ext>
                  </a:extLst>
                </p14:cNvPr>
                <p14:cNvContentPartPr/>
                <p14:nvPr/>
              </p14:nvContentPartPr>
              <p14:xfrm>
                <a:off x="37173508" y="21288388"/>
                <a:ext cx="426600" cy="529560"/>
              </p14:xfrm>
            </p:contentPart>
          </mc:Choice>
          <mc:Fallback>
            <p:pic>
              <p:nvPicPr>
                <p:cNvPr id="1120" name="Ink 1119">
                  <a:extLst>
                    <a:ext uri="{FF2B5EF4-FFF2-40B4-BE49-F238E27FC236}">
                      <a16:creationId xmlns:a16="http://schemas.microsoft.com/office/drawing/2014/main" id="{D7D2C2EB-BE42-8AA3-6C93-8A6D26C63410}"/>
                    </a:ext>
                  </a:extLst>
                </p:cNvPr>
                <p:cNvPicPr/>
                <p:nvPr/>
              </p:nvPicPr>
              <p:blipFill>
                <a:blip r:embed="rId292"/>
                <a:stretch>
                  <a:fillRect/>
                </a:stretch>
              </p:blipFill>
              <p:spPr>
                <a:xfrm>
                  <a:off x="37155508" y="21270388"/>
                  <a:ext cx="46224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21" name="Ink 1120">
                  <a:extLst>
                    <a:ext uri="{FF2B5EF4-FFF2-40B4-BE49-F238E27FC236}">
                      <a16:creationId xmlns:a16="http://schemas.microsoft.com/office/drawing/2014/main" id="{AEA41318-C486-35F4-D023-E95DD1AB5202}"/>
                    </a:ext>
                  </a:extLst>
                </p14:cNvPr>
                <p14:cNvContentPartPr/>
                <p14:nvPr/>
              </p14:nvContentPartPr>
              <p14:xfrm>
                <a:off x="37522708" y="21431668"/>
                <a:ext cx="35280" cy="46080"/>
              </p14:xfrm>
            </p:contentPart>
          </mc:Choice>
          <mc:Fallback>
            <p:pic>
              <p:nvPicPr>
                <p:cNvPr id="1121" name="Ink 1120">
                  <a:extLst>
                    <a:ext uri="{FF2B5EF4-FFF2-40B4-BE49-F238E27FC236}">
                      <a16:creationId xmlns:a16="http://schemas.microsoft.com/office/drawing/2014/main" id="{AEA41318-C486-35F4-D023-E95DD1AB5202}"/>
                    </a:ext>
                  </a:extLst>
                </p:cNvPr>
                <p:cNvPicPr/>
                <p:nvPr/>
              </p:nvPicPr>
              <p:blipFill>
                <a:blip r:embed="rId294"/>
                <a:stretch>
                  <a:fillRect/>
                </a:stretch>
              </p:blipFill>
              <p:spPr>
                <a:xfrm>
                  <a:off x="37504708" y="21414028"/>
                  <a:ext cx="70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22" name="Ink 1121">
                  <a:extLst>
                    <a:ext uri="{FF2B5EF4-FFF2-40B4-BE49-F238E27FC236}">
                      <a16:creationId xmlns:a16="http://schemas.microsoft.com/office/drawing/2014/main" id="{4149EA86-7367-6D2D-9E1B-33766761EDC9}"/>
                    </a:ext>
                  </a:extLst>
                </p14:cNvPr>
                <p14:cNvContentPartPr/>
                <p14:nvPr/>
              </p14:nvContentPartPr>
              <p14:xfrm>
                <a:off x="37602628" y="21361108"/>
                <a:ext cx="975600" cy="442080"/>
              </p14:xfrm>
            </p:contentPart>
          </mc:Choice>
          <mc:Fallback>
            <p:pic>
              <p:nvPicPr>
                <p:cNvPr id="1122" name="Ink 1121">
                  <a:extLst>
                    <a:ext uri="{FF2B5EF4-FFF2-40B4-BE49-F238E27FC236}">
                      <a16:creationId xmlns:a16="http://schemas.microsoft.com/office/drawing/2014/main" id="{4149EA86-7367-6D2D-9E1B-33766761EDC9}"/>
                    </a:ext>
                  </a:extLst>
                </p:cNvPr>
                <p:cNvPicPr/>
                <p:nvPr/>
              </p:nvPicPr>
              <p:blipFill>
                <a:blip r:embed="rId296"/>
                <a:stretch>
                  <a:fillRect/>
                </a:stretch>
              </p:blipFill>
              <p:spPr>
                <a:xfrm>
                  <a:off x="37584988" y="21343108"/>
                  <a:ext cx="101124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23" name="Ink 1122">
                  <a:extLst>
                    <a:ext uri="{FF2B5EF4-FFF2-40B4-BE49-F238E27FC236}">
                      <a16:creationId xmlns:a16="http://schemas.microsoft.com/office/drawing/2014/main" id="{A0E9607C-7317-FF9D-A484-D1B3448693B5}"/>
                    </a:ext>
                  </a:extLst>
                </p14:cNvPr>
                <p14:cNvContentPartPr/>
                <p14:nvPr/>
              </p14:nvContentPartPr>
              <p14:xfrm>
                <a:off x="38615308" y="21237628"/>
                <a:ext cx="476280" cy="496800"/>
              </p14:xfrm>
            </p:contentPart>
          </mc:Choice>
          <mc:Fallback>
            <p:pic>
              <p:nvPicPr>
                <p:cNvPr id="1123" name="Ink 1122">
                  <a:extLst>
                    <a:ext uri="{FF2B5EF4-FFF2-40B4-BE49-F238E27FC236}">
                      <a16:creationId xmlns:a16="http://schemas.microsoft.com/office/drawing/2014/main" id="{A0E9607C-7317-FF9D-A484-D1B3448693B5}"/>
                    </a:ext>
                  </a:extLst>
                </p:cNvPr>
                <p:cNvPicPr/>
                <p:nvPr/>
              </p:nvPicPr>
              <p:blipFill>
                <a:blip r:embed="rId298"/>
                <a:stretch>
                  <a:fillRect/>
                </a:stretch>
              </p:blipFill>
              <p:spPr>
                <a:xfrm>
                  <a:off x="38597308" y="21219628"/>
                  <a:ext cx="51192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24" name="Ink 1123">
                  <a:extLst>
                    <a:ext uri="{FF2B5EF4-FFF2-40B4-BE49-F238E27FC236}">
                      <a16:creationId xmlns:a16="http://schemas.microsoft.com/office/drawing/2014/main" id="{33DD0E4E-7A22-5E8B-3B94-3AFBE801FF1E}"/>
                    </a:ext>
                  </a:extLst>
                </p14:cNvPr>
                <p14:cNvContentPartPr/>
                <p14:nvPr/>
              </p14:nvContentPartPr>
              <p14:xfrm>
                <a:off x="38895388" y="21474508"/>
                <a:ext cx="357120" cy="54360"/>
              </p14:xfrm>
            </p:contentPart>
          </mc:Choice>
          <mc:Fallback>
            <p:pic>
              <p:nvPicPr>
                <p:cNvPr id="1124" name="Ink 1123">
                  <a:extLst>
                    <a:ext uri="{FF2B5EF4-FFF2-40B4-BE49-F238E27FC236}">
                      <a16:creationId xmlns:a16="http://schemas.microsoft.com/office/drawing/2014/main" id="{33DD0E4E-7A22-5E8B-3B94-3AFBE801FF1E}"/>
                    </a:ext>
                  </a:extLst>
                </p:cNvPr>
                <p:cNvPicPr/>
                <p:nvPr/>
              </p:nvPicPr>
              <p:blipFill>
                <a:blip r:embed="rId300"/>
                <a:stretch>
                  <a:fillRect/>
                </a:stretch>
              </p:blipFill>
              <p:spPr>
                <a:xfrm>
                  <a:off x="38877388" y="21456508"/>
                  <a:ext cx="392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25" name="Ink 1124">
                  <a:extLst>
                    <a:ext uri="{FF2B5EF4-FFF2-40B4-BE49-F238E27FC236}">
                      <a16:creationId xmlns:a16="http://schemas.microsoft.com/office/drawing/2014/main" id="{EA63A474-4A8B-ABDD-3CF4-F76189757654}"/>
                    </a:ext>
                  </a:extLst>
                </p14:cNvPr>
                <p14:cNvContentPartPr/>
                <p14:nvPr/>
              </p14:nvContentPartPr>
              <p14:xfrm>
                <a:off x="38611348" y="21377308"/>
                <a:ext cx="168840" cy="20880"/>
              </p14:xfrm>
            </p:contentPart>
          </mc:Choice>
          <mc:Fallback>
            <p:pic>
              <p:nvPicPr>
                <p:cNvPr id="1125" name="Ink 1124">
                  <a:extLst>
                    <a:ext uri="{FF2B5EF4-FFF2-40B4-BE49-F238E27FC236}">
                      <a16:creationId xmlns:a16="http://schemas.microsoft.com/office/drawing/2014/main" id="{EA63A474-4A8B-ABDD-3CF4-F76189757654}"/>
                    </a:ext>
                  </a:extLst>
                </p:cNvPr>
                <p:cNvPicPr/>
                <p:nvPr/>
              </p:nvPicPr>
              <p:blipFill>
                <a:blip r:embed="rId302"/>
                <a:stretch>
                  <a:fillRect/>
                </a:stretch>
              </p:blipFill>
              <p:spPr>
                <a:xfrm>
                  <a:off x="38593708" y="21359668"/>
                  <a:ext cx="204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26" name="Ink 1125">
                  <a:extLst>
                    <a:ext uri="{FF2B5EF4-FFF2-40B4-BE49-F238E27FC236}">
                      <a16:creationId xmlns:a16="http://schemas.microsoft.com/office/drawing/2014/main" id="{E8BAAD41-92A1-8608-A0C9-4F43E55A952E}"/>
                    </a:ext>
                  </a:extLst>
                </p14:cNvPr>
                <p14:cNvContentPartPr/>
                <p14:nvPr/>
              </p14:nvContentPartPr>
              <p14:xfrm>
                <a:off x="39541588" y="21164908"/>
                <a:ext cx="44280" cy="577080"/>
              </p14:xfrm>
            </p:contentPart>
          </mc:Choice>
          <mc:Fallback>
            <p:pic>
              <p:nvPicPr>
                <p:cNvPr id="1126" name="Ink 1125">
                  <a:extLst>
                    <a:ext uri="{FF2B5EF4-FFF2-40B4-BE49-F238E27FC236}">
                      <a16:creationId xmlns:a16="http://schemas.microsoft.com/office/drawing/2014/main" id="{E8BAAD41-92A1-8608-A0C9-4F43E55A952E}"/>
                    </a:ext>
                  </a:extLst>
                </p:cNvPr>
                <p:cNvPicPr/>
                <p:nvPr/>
              </p:nvPicPr>
              <p:blipFill>
                <a:blip r:embed="rId304"/>
                <a:stretch>
                  <a:fillRect/>
                </a:stretch>
              </p:blipFill>
              <p:spPr>
                <a:xfrm>
                  <a:off x="39523948" y="21147268"/>
                  <a:ext cx="7992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27" name="Ink 1126">
                  <a:extLst>
                    <a:ext uri="{FF2B5EF4-FFF2-40B4-BE49-F238E27FC236}">
                      <a16:creationId xmlns:a16="http://schemas.microsoft.com/office/drawing/2014/main" id="{D98C8C0F-0354-9B17-9026-3A9E497689D3}"/>
                    </a:ext>
                  </a:extLst>
                </p14:cNvPr>
                <p14:cNvContentPartPr/>
                <p14:nvPr/>
              </p14:nvContentPartPr>
              <p14:xfrm>
                <a:off x="39438268" y="21434908"/>
                <a:ext cx="288360" cy="279360"/>
              </p14:xfrm>
            </p:contentPart>
          </mc:Choice>
          <mc:Fallback>
            <p:pic>
              <p:nvPicPr>
                <p:cNvPr id="1127" name="Ink 1126">
                  <a:extLst>
                    <a:ext uri="{FF2B5EF4-FFF2-40B4-BE49-F238E27FC236}">
                      <a16:creationId xmlns:a16="http://schemas.microsoft.com/office/drawing/2014/main" id="{D98C8C0F-0354-9B17-9026-3A9E497689D3}"/>
                    </a:ext>
                  </a:extLst>
                </p:cNvPr>
                <p:cNvPicPr/>
                <p:nvPr/>
              </p:nvPicPr>
              <p:blipFill>
                <a:blip r:embed="rId306"/>
                <a:stretch>
                  <a:fillRect/>
                </a:stretch>
              </p:blipFill>
              <p:spPr>
                <a:xfrm>
                  <a:off x="39420628" y="21417268"/>
                  <a:ext cx="3240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31" name="Ink 1130">
                  <a:extLst>
                    <a:ext uri="{FF2B5EF4-FFF2-40B4-BE49-F238E27FC236}">
                      <a16:creationId xmlns:a16="http://schemas.microsoft.com/office/drawing/2014/main" id="{00D06BED-87CC-1C04-AEBA-8EA0864C2669}"/>
                    </a:ext>
                  </a:extLst>
                </p14:cNvPr>
                <p14:cNvContentPartPr/>
                <p14:nvPr/>
              </p14:nvContentPartPr>
              <p14:xfrm>
                <a:off x="40024348" y="21451108"/>
                <a:ext cx="523080" cy="461520"/>
              </p14:xfrm>
            </p:contentPart>
          </mc:Choice>
          <mc:Fallback>
            <p:pic>
              <p:nvPicPr>
                <p:cNvPr id="1131" name="Ink 1130">
                  <a:extLst>
                    <a:ext uri="{FF2B5EF4-FFF2-40B4-BE49-F238E27FC236}">
                      <a16:creationId xmlns:a16="http://schemas.microsoft.com/office/drawing/2014/main" id="{00D06BED-87CC-1C04-AEBA-8EA0864C2669}"/>
                    </a:ext>
                  </a:extLst>
                </p:cNvPr>
                <p:cNvPicPr/>
                <p:nvPr/>
              </p:nvPicPr>
              <p:blipFill>
                <a:blip r:embed="rId308"/>
                <a:stretch>
                  <a:fillRect/>
                </a:stretch>
              </p:blipFill>
              <p:spPr>
                <a:xfrm>
                  <a:off x="40006708" y="21433108"/>
                  <a:ext cx="55872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38" name="Ink 1137">
                  <a:extLst>
                    <a:ext uri="{FF2B5EF4-FFF2-40B4-BE49-F238E27FC236}">
                      <a16:creationId xmlns:a16="http://schemas.microsoft.com/office/drawing/2014/main" id="{98EBD8FB-C55D-24CE-30EB-C31C287EC4F7}"/>
                    </a:ext>
                  </a:extLst>
                </p14:cNvPr>
                <p14:cNvContentPartPr/>
                <p14:nvPr/>
              </p14:nvContentPartPr>
              <p14:xfrm>
                <a:off x="41375428" y="21990748"/>
                <a:ext cx="14040" cy="25200"/>
              </p14:xfrm>
            </p:contentPart>
          </mc:Choice>
          <mc:Fallback>
            <p:pic>
              <p:nvPicPr>
                <p:cNvPr id="1138" name="Ink 1137">
                  <a:extLst>
                    <a:ext uri="{FF2B5EF4-FFF2-40B4-BE49-F238E27FC236}">
                      <a16:creationId xmlns:a16="http://schemas.microsoft.com/office/drawing/2014/main" id="{98EBD8FB-C55D-24CE-30EB-C31C287EC4F7}"/>
                    </a:ext>
                  </a:extLst>
                </p:cNvPr>
                <p:cNvPicPr/>
                <p:nvPr/>
              </p:nvPicPr>
              <p:blipFill>
                <a:blip r:embed="rId310"/>
                <a:stretch>
                  <a:fillRect/>
                </a:stretch>
              </p:blipFill>
              <p:spPr>
                <a:xfrm>
                  <a:off x="41357428" y="21973108"/>
                  <a:ext cx="49680" cy="60840"/>
                </a:xfrm>
                <a:prstGeom prst="rect">
                  <a:avLst/>
                </a:prstGeom>
              </p:spPr>
            </p:pic>
          </mc:Fallback>
        </mc:AlternateContent>
      </p:grpSp>
      <p:grpSp>
        <p:nvGrpSpPr>
          <p:cNvPr id="1143" name="Group 1142">
            <a:extLst>
              <a:ext uri="{FF2B5EF4-FFF2-40B4-BE49-F238E27FC236}">
                <a16:creationId xmlns:a16="http://schemas.microsoft.com/office/drawing/2014/main" id="{7FF87437-A77E-F955-6D6B-213F6404F60B}"/>
              </a:ext>
            </a:extLst>
          </p:cNvPr>
          <p:cNvGrpSpPr/>
          <p:nvPr/>
        </p:nvGrpSpPr>
        <p:grpSpPr>
          <a:xfrm>
            <a:off x="41016508" y="21782308"/>
            <a:ext cx="2037960" cy="898920"/>
            <a:chOff x="41016508" y="21782308"/>
            <a:chExt cx="2037960" cy="898920"/>
          </a:xfrm>
        </p:grpSpPr>
        <mc:AlternateContent xmlns:mc="http://schemas.openxmlformats.org/markup-compatibility/2006">
          <mc:Choice xmlns:p14="http://schemas.microsoft.com/office/powerpoint/2010/main" Requires="p14">
            <p:contentPart p14:bwMode="auto" r:id="rId311">
              <p14:nvContentPartPr>
                <p14:cNvPr id="1139" name="Ink 1138">
                  <a:extLst>
                    <a:ext uri="{FF2B5EF4-FFF2-40B4-BE49-F238E27FC236}">
                      <a16:creationId xmlns:a16="http://schemas.microsoft.com/office/drawing/2014/main" id="{6B0F7760-DCA6-A127-8BFF-EF7351022DE1}"/>
                    </a:ext>
                  </a:extLst>
                </p14:cNvPr>
                <p14:cNvContentPartPr/>
                <p14:nvPr/>
              </p14:nvContentPartPr>
              <p14:xfrm>
                <a:off x="41411428" y="21995788"/>
                <a:ext cx="90000" cy="389520"/>
              </p14:xfrm>
            </p:contentPart>
          </mc:Choice>
          <mc:Fallback>
            <p:pic>
              <p:nvPicPr>
                <p:cNvPr id="1139" name="Ink 1138">
                  <a:extLst>
                    <a:ext uri="{FF2B5EF4-FFF2-40B4-BE49-F238E27FC236}">
                      <a16:creationId xmlns:a16="http://schemas.microsoft.com/office/drawing/2014/main" id="{6B0F7760-DCA6-A127-8BFF-EF7351022DE1}"/>
                    </a:ext>
                  </a:extLst>
                </p:cNvPr>
                <p:cNvPicPr/>
                <p:nvPr/>
              </p:nvPicPr>
              <p:blipFill>
                <a:blip r:embed="rId312"/>
                <a:stretch>
                  <a:fillRect/>
                </a:stretch>
              </p:blipFill>
              <p:spPr>
                <a:xfrm>
                  <a:off x="41393788" y="21977788"/>
                  <a:ext cx="12564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40" name="Ink 1139">
                  <a:extLst>
                    <a:ext uri="{FF2B5EF4-FFF2-40B4-BE49-F238E27FC236}">
                      <a16:creationId xmlns:a16="http://schemas.microsoft.com/office/drawing/2014/main" id="{41D838E2-13FE-D744-32D3-5461AEAB4014}"/>
                    </a:ext>
                  </a:extLst>
                </p14:cNvPr>
                <p14:cNvContentPartPr/>
                <p14:nvPr/>
              </p14:nvContentPartPr>
              <p14:xfrm>
                <a:off x="41016508" y="22087948"/>
                <a:ext cx="850320" cy="293400"/>
              </p14:xfrm>
            </p:contentPart>
          </mc:Choice>
          <mc:Fallback>
            <p:pic>
              <p:nvPicPr>
                <p:cNvPr id="1140" name="Ink 1139">
                  <a:extLst>
                    <a:ext uri="{FF2B5EF4-FFF2-40B4-BE49-F238E27FC236}">
                      <a16:creationId xmlns:a16="http://schemas.microsoft.com/office/drawing/2014/main" id="{41D838E2-13FE-D744-32D3-5461AEAB4014}"/>
                    </a:ext>
                  </a:extLst>
                </p:cNvPr>
                <p:cNvPicPr/>
                <p:nvPr/>
              </p:nvPicPr>
              <p:blipFill>
                <a:blip r:embed="rId314"/>
                <a:stretch>
                  <a:fillRect/>
                </a:stretch>
              </p:blipFill>
              <p:spPr>
                <a:xfrm>
                  <a:off x="40998868" y="22070308"/>
                  <a:ext cx="8859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41" name="Ink 1140">
                  <a:extLst>
                    <a:ext uri="{FF2B5EF4-FFF2-40B4-BE49-F238E27FC236}">
                      <a16:creationId xmlns:a16="http://schemas.microsoft.com/office/drawing/2014/main" id="{DD8E3A05-65C8-D298-2EF4-4BE2F4FA08D4}"/>
                    </a:ext>
                  </a:extLst>
                </p14:cNvPr>
                <p14:cNvContentPartPr/>
                <p14:nvPr/>
              </p14:nvContentPartPr>
              <p14:xfrm>
                <a:off x="41856748" y="21782308"/>
                <a:ext cx="897120" cy="898920"/>
              </p14:xfrm>
            </p:contentPart>
          </mc:Choice>
          <mc:Fallback>
            <p:pic>
              <p:nvPicPr>
                <p:cNvPr id="1141" name="Ink 1140">
                  <a:extLst>
                    <a:ext uri="{FF2B5EF4-FFF2-40B4-BE49-F238E27FC236}">
                      <a16:creationId xmlns:a16="http://schemas.microsoft.com/office/drawing/2014/main" id="{DD8E3A05-65C8-D298-2EF4-4BE2F4FA08D4}"/>
                    </a:ext>
                  </a:extLst>
                </p:cNvPr>
                <p:cNvPicPr/>
                <p:nvPr/>
              </p:nvPicPr>
              <p:blipFill>
                <a:blip r:embed="rId316"/>
                <a:stretch>
                  <a:fillRect/>
                </a:stretch>
              </p:blipFill>
              <p:spPr>
                <a:xfrm>
                  <a:off x="41838748" y="21764308"/>
                  <a:ext cx="932760" cy="934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42" name="Ink 1141">
                  <a:extLst>
                    <a:ext uri="{FF2B5EF4-FFF2-40B4-BE49-F238E27FC236}">
                      <a16:creationId xmlns:a16="http://schemas.microsoft.com/office/drawing/2014/main" id="{D9A719B2-CA4B-4228-694D-5C17D5FB1A4E}"/>
                    </a:ext>
                  </a:extLst>
                </p14:cNvPr>
                <p14:cNvContentPartPr/>
                <p14:nvPr/>
              </p14:nvContentPartPr>
              <p14:xfrm>
                <a:off x="42489268" y="21953308"/>
                <a:ext cx="565200" cy="661320"/>
              </p14:xfrm>
            </p:contentPart>
          </mc:Choice>
          <mc:Fallback>
            <p:pic>
              <p:nvPicPr>
                <p:cNvPr id="1142" name="Ink 1141">
                  <a:extLst>
                    <a:ext uri="{FF2B5EF4-FFF2-40B4-BE49-F238E27FC236}">
                      <a16:creationId xmlns:a16="http://schemas.microsoft.com/office/drawing/2014/main" id="{D9A719B2-CA4B-4228-694D-5C17D5FB1A4E}"/>
                    </a:ext>
                  </a:extLst>
                </p:cNvPr>
                <p:cNvPicPr/>
                <p:nvPr/>
              </p:nvPicPr>
              <p:blipFill>
                <a:blip r:embed="rId318"/>
                <a:stretch>
                  <a:fillRect/>
                </a:stretch>
              </p:blipFill>
              <p:spPr>
                <a:xfrm>
                  <a:off x="42471628" y="21935308"/>
                  <a:ext cx="600840" cy="69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9">
            <p14:nvContentPartPr>
              <p14:cNvPr id="1144" name="Ink 1143">
                <a:extLst>
                  <a:ext uri="{FF2B5EF4-FFF2-40B4-BE49-F238E27FC236}">
                    <a16:creationId xmlns:a16="http://schemas.microsoft.com/office/drawing/2014/main" id="{A8975F70-D4EB-2E2D-0281-D79B60623A16}"/>
                  </a:ext>
                </a:extLst>
              </p14:cNvPr>
              <p14:cNvContentPartPr/>
              <p14:nvPr/>
            </p14:nvContentPartPr>
            <p14:xfrm>
              <a:off x="33564508" y="24797668"/>
              <a:ext cx="321840" cy="974520"/>
            </p14:xfrm>
          </p:contentPart>
        </mc:Choice>
        <mc:Fallback>
          <p:pic>
            <p:nvPicPr>
              <p:cNvPr id="1144" name="Ink 1143">
                <a:extLst>
                  <a:ext uri="{FF2B5EF4-FFF2-40B4-BE49-F238E27FC236}">
                    <a16:creationId xmlns:a16="http://schemas.microsoft.com/office/drawing/2014/main" id="{A8975F70-D4EB-2E2D-0281-D79B60623A16}"/>
                  </a:ext>
                </a:extLst>
              </p:cNvPr>
              <p:cNvPicPr/>
              <p:nvPr/>
            </p:nvPicPr>
            <p:blipFill>
              <a:blip r:embed="rId320"/>
              <a:stretch>
                <a:fillRect/>
              </a:stretch>
            </p:blipFill>
            <p:spPr>
              <a:xfrm>
                <a:off x="33546508" y="24780028"/>
                <a:ext cx="357480" cy="1010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45" name="Ink 1144">
                <a:extLst>
                  <a:ext uri="{FF2B5EF4-FFF2-40B4-BE49-F238E27FC236}">
                    <a16:creationId xmlns:a16="http://schemas.microsoft.com/office/drawing/2014/main" id="{E8BD3BAB-AD09-C02C-EE36-E75040906126}"/>
                  </a:ext>
                </a:extLst>
              </p14:cNvPr>
              <p14:cNvContentPartPr/>
              <p14:nvPr/>
            </p14:nvContentPartPr>
            <p14:xfrm>
              <a:off x="13085418" y="21381988"/>
              <a:ext cx="1026000" cy="129600"/>
            </p14:xfrm>
          </p:contentPart>
        </mc:Choice>
        <mc:Fallback>
          <p:pic>
            <p:nvPicPr>
              <p:cNvPr id="1145" name="Ink 1144">
                <a:extLst>
                  <a:ext uri="{FF2B5EF4-FFF2-40B4-BE49-F238E27FC236}">
                    <a16:creationId xmlns:a16="http://schemas.microsoft.com/office/drawing/2014/main" id="{E8BD3BAB-AD09-C02C-EE36-E75040906126}"/>
                  </a:ext>
                </a:extLst>
              </p:cNvPr>
              <p:cNvPicPr/>
              <p:nvPr/>
            </p:nvPicPr>
            <p:blipFill>
              <a:blip r:embed="rId322"/>
              <a:stretch>
                <a:fillRect/>
              </a:stretch>
            </p:blipFill>
            <p:spPr>
              <a:xfrm>
                <a:off x="13067778" y="21364348"/>
                <a:ext cx="1061640" cy="165240"/>
              </a:xfrm>
              <a:prstGeom prst="rect">
                <a:avLst/>
              </a:prstGeom>
            </p:spPr>
          </p:pic>
        </mc:Fallback>
      </mc:AlternateContent>
      <p:grpSp>
        <p:nvGrpSpPr>
          <p:cNvPr id="1147" name="Group 1146">
            <a:extLst>
              <a:ext uri="{FF2B5EF4-FFF2-40B4-BE49-F238E27FC236}">
                <a16:creationId xmlns:a16="http://schemas.microsoft.com/office/drawing/2014/main" id="{F68E5F55-52A5-0526-45EB-CECFBF19A847}"/>
              </a:ext>
            </a:extLst>
          </p:cNvPr>
          <p:cNvGrpSpPr/>
          <p:nvPr/>
        </p:nvGrpSpPr>
        <p:grpSpPr>
          <a:xfrm>
            <a:off x="6140585" y="11400720"/>
            <a:ext cx="9145873" cy="2931480"/>
            <a:chOff x="6140585" y="11400720"/>
            <a:chExt cx="9145873" cy="2931480"/>
          </a:xfrm>
        </p:grpSpPr>
        <mc:AlternateContent xmlns:mc="http://schemas.openxmlformats.org/markup-compatibility/2006">
          <mc:Choice xmlns:p14="http://schemas.microsoft.com/office/powerpoint/2010/main" Requires="p14">
            <p:contentPart p14:bwMode="auto" r:id="rId323">
              <p14:nvContentPartPr>
                <p14:cNvPr id="70" name="Ink 69">
                  <a:extLst>
                    <a:ext uri="{FF2B5EF4-FFF2-40B4-BE49-F238E27FC236}">
                      <a16:creationId xmlns:a16="http://schemas.microsoft.com/office/drawing/2014/main" id="{4A3B8CC7-D514-CD2B-C0DB-4E8F2D1514A9}"/>
                    </a:ext>
                  </a:extLst>
                </p14:cNvPr>
                <p14:cNvContentPartPr/>
                <p14:nvPr/>
              </p14:nvContentPartPr>
              <p14:xfrm>
                <a:off x="6537305" y="11691600"/>
                <a:ext cx="402840" cy="433800"/>
              </p14:xfrm>
            </p:contentPart>
          </mc:Choice>
          <mc:Fallback>
            <p:pic>
              <p:nvPicPr>
                <p:cNvPr id="70" name="Ink 69">
                  <a:extLst>
                    <a:ext uri="{FF2B5EF4-FFF2-40B4-BE49-F238E27FC236}">
                      <a16:creationId xmlns:a16="http://schemas.microsoft.com/office/drawing/2014/main" id="{4A3B8CC7-D514-CD2B-C0DB-4E8F2D1514A9}"/>
                    </a:ext>
                  </a:extLst>
                </p:cNvPr>
                <p:cNvPicPr/>
                <p:nvPr/>
              </p:nvPicPr>
              <p:blipFill>
                <a:blip r:embed="rId324"/>
                <a:stretch>
                  <a:fillRect/>
                </a:stretch>
              </p:blipFill>
              <p:spPr>
                <a:xfrm>
                  <a:off x="6519665" y="11673960"/>
                  <a:ext cx="43848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71" name="Ink 70">
                  <a:extLst>
                    <a:ext uri="{FF2B5EF4-FFF2-40B4-BE49-F238E27FC236}">
                      <a16:creationId xmlns:a16="http://schemas.microsoft.com/office/drawing/2014/main" id="{9DA36307-B6F6-F85E-5D2B-711DD4789AD8}"/>
                    </a:ext>
                  </a:extLst>
                </p14:cNvPr>
                <p14:cNvContentPartPr/>
                <p14:nvPr/>
              </p14:nvContentPartPr>
              <p14:xfrm>
                <a:off x="7034105" y="11823000"/>
                <a:ext cx="283320" cy="196920"/>
              </p14:xfrm>
            </p:contentPart>
          </mc:Choice>
          <mc:Fallback>
            <p:pic>
              <p:nvPicPr>
                <p:cNvPr id="71" name="Ink 70">
                  <a:extLst>
                    <a:ext uri="{FF2B5EF4-FFF2-40B4-BE49-F238E27FC236}">
                      <a16:creationId xmlns:a16="http://schemas.microsoft.com/office/drawing/2014/main" id="{9DA36307-B6F6-F85E-5D2B-711DD4789AD8}"/>
                    </a:ext>
                  </a:extLst>
                </p:cNvPr>
                <p:cNvPicPr/>
                <p:nvPr/>
              </p:nvPicPr>
              <p:blipFill>
                <a:blip r:embed="rId326"/>
                <a:stretch>
                  <a:fillRect/>
                </a:stretch>
              </p:blipFill>
              <p:spPr>
                <a:xfrm>
                  <a:off x="7016105" y="11805360"/>
                  <a:ext cx="318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72" name="Ink 71">
                  <a:extLst>
                    <a:ext uri="{FF2B5EF4-FFF2-40B4-BE49-F238E27FC236}">
                      <a16:creationId xmlns:a16="http://schemas.microsoft.com/office/drawing/2014/main" id="{2DAFDD00-96CD-10C2-F004-6912A6F103B3}"/>
                    </a:ext>
                  </a:extLst>
                </p14:cNvPr>
                <p14:cNvContentPartPr/>
                <p14:nvPr/>
              </p14:nvContentPartPr>
              <p14:xfrm>
                <a:off x="7310585" y="11781600"/>
                <a:ext cx="184680" cy="214200"/>
              </p14:xfrm>
            </p:contentPart>
          </mc:Choice>
          <mc:Fallback>
            <p:pic>
              <p:nvPicPr>
                <p:cNvPr id="72" name="Ink 71">
                  <a:extLst>
                    <a:ext uri="{FF2B5EF4-FFF2-40B4-BE49-F238E27FC236}">
                      <a16:creationId xmlns:a16="http://schemas.microsoft.com/office/drawing/2014/main" id="{2DAFDD00-96CD-10C2-F004-6912A6F103B3}"/>
                    </a:ext>
                  </a:extLst>
                </p:cNvPr>
                <p:cNvPicPr/>
                <p:nvPr/>
              </p:nvPicPr>
              <p:blipFill>
                <a:blip r:embed="rId328"/>
                <a:stretch>
                  <a:fillRect/>
                </a:stretch>
              </p:blipFill>
              <p:spPr>
                <a:xfrm>
                  <a:off x="7292585" y="11763960"/>
                  <a:ext cx="2203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73" name="Ink 72">
                  <a:extLst>
                    <a:ext uri="{FF2B5EF4-FFF2-40B4-BE49-F238E27FC236}">
                      <a16:creationId xmlns:a16="http://schemas.microsoft.com/office/drawing/2014/main" id="{8EA0665A-39AE-B5DE-FEEA-06D1EDEA62A5}"/>
                    </a:ext>
                  </a:extLst>
                </p14:cNvPr>
                <p14:cNvContentPartPr/>
                <p14:nvPr/>
              </p14:nvContentPartPr>
              <p14:xfrm>
                <a:off x="7461785" y="11739120"/>
                <a:ext cx="459720" cy="212040"/>
              </p14:xfrm>
            </p:contentPart>
          </mc:Choice>
          <mc:Fallback>
            <p:pic>
              <p:nvPicPr>
                <p:cNvPr id="73" name="Ink 72">
                  <a:extLst>
                    <a:ext uri="{FF2B5EF4-FFF2-40B4-BE49-F238E27FC236}">
                      <a16:creationId xmlns:a16="http://schemas.microsoft.com/office/drawing/2014/main" id="{8EA0665A-39AE-B5DE-FEEA-06D1EDEA62A5}"/>
                    </a:ext>
                  </a:extLst>
                </p:cNvPr>
                <p:cNvPicPr/>
                <p:nvPr/>
              </p:nvPicPr>
              <p:blipFill>
                <a:blip r:embed="rId330"/>
                <a:stretch>
                  <a:fillRect/>
                </a:stretch>
              </p:blipFill>
              <p:spPr>
                <a:xfrm>
                  <a:off x="7443785" y="11721480"/>
                  <a:ext cx="495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76" name="Ink 75">
                  <a:extLst>
                    <a:ext uri="{FF2B5EF4-FFF2-40B4-BE49-F238E27FC236}">
                      <a16:creationId xmlns:a16="http://schemas.microsoft.com/office/drawing/2014/main" id="{4A6C9CB9-7809-BC66-F53B-90DBA75CC7BA}"/>
                    </a:ext>
                  </a:extLst>
                </p14:cNvPr>
                <p14:cNvContentPartPr/>
                <p14:nvPr/>
              </p14:nvContentPartPr>
              <p14:xfrm>
                <a:off x="7933385" y="11759640"/>
                <a:ext cx="910440" cy="626760"/>
              </p14:xfrm>
            </p:contentPart>
          </mc:Choice>
          <mc:Fallback>
            <p:pic>
              <p:nvPicPr>
                <p:cNvPr id="76" name="Ink 75">
                  <a:extLst>
                    <a:ext uri="{FF2B5EF4-FFF2-40B4-BE49-F238E27FC236}">
                      <a16:creationId xmlns:a16="http://schemas.microsoft.com/office/drawing/2014/main" id="{4A6C9CB9-7809-BC66-F53B-90DBA75CC7BA}"/>
                    </a:ext>
                  </a:extLst>
                </p:cNvPr>
                <p:cNvPicPr/>
                <p:nvPr/>
              </p:nvPicPr>
              <p:blipFill>
                <a:blip r:embed="rId332"/>
                <a:stretch>
                  <a:fillRect/>
                </a:stretch>
              </p:blipFill>
              <p:spPr>
                <a:xfrm>
                  <a:off x="7915745" y="11741640"/>
                  <a:ext cx="946080" cy="662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77" name="Ink 76">
                  <a:extLst>
                    <a:ext uri="{FF2B5EF4-FFF2-40B4-BE49-F238E27FC236}">
                      <a16:creationId xmlns:a16="http://schemas.microsoft.com/office/drawing/2014/main" id="{2AFD85F5-872A-F067-561D-C1D08AB67CD7}"/>
                    </a:ext>
                  </a:extLst>
                </p14:cNvPr>
                <p14:cNvContentPartPr/>
                <p14:nvPr/>
              </p14:nvContentPartPr>
              <p14:xfrm>
                <a:off x="8946785" y="11404680"/>
                <a:ext cx="484200" cy="511920"/>
              </p14:xfrm>
            </p:contentPart>
          </mc:Choice>
          <mc:Fallback>
            <p:pic>
              <p:nvPicPr>
                <p:cNvPr id="77" name="Ink 76">
                  <a:extLst>
                    <a:ext uri="{FF2B5EF4-FFF2-40B4-BE49-F238E27FC236}">
                      <a16:creationId xmlns:a16="http://schemas.microsoft.com/office/drawing/2014/main" id="{2AFD85F5-872A-F067-561D-C1D08AB67CD7}"/>
                    </a:ext>
                  </a:extLst>
                </p:cNvPr>
                <p:cNvPicPr/>
                <p:nvPr/>
              </p:nvPicPr>
              <p:blipFill>
                <a:blip r:embed="rId334"/>
                <a:stretch>
                  <a:fillRect/>
                </a:stretch>
              </p:blipFill>
              <p:spPr>
                <a:xfrm>
                  <a:off x="8929145" y="11386680"/>
                  <a:ext cx="51984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79" name="Ink 78">
                  <a:extLst>
                    <a:ext uri="{FF2B5EF4-FFF2-40B4-BE49-F238E27FC236}">
                      <a16:creationId xmlns:a16="http://schemas.microsoft.com/office/drawing/2014/main" id="{C75CDB82-0FEC-F555-19BE-4B5E8A17075F}"/>
                    </a:ext>
                  </a:extLst>
                </p14:cNvPr>
                <p14:cNvContentPartPr/>
                <p14:nvPr/>
              </p14:nvContentPartPr>
              <p14:xfrm>
                <a:off x="9558425" y="11689440"/>
                <a:ext cx="199080" cy="174960"/>
              </p14:xfrm>
            </p:contentPart>
          </mc:Choice>
          <mc:Fallback>
            <p:pic>
              <p:nvPicPr>
                <p:cNvPr id="79" name="Ink 78">
                  <a:extLst>
                    <a:ext uri="{FF2B5EF4-FFF2-40B4-BE49-F238E27FC236}">
                      <a16:creationId xmlns:a16="http://schemas.microsoft.com/office/drawing/2014/main" id="{C75CDB82-0FEC-F555-19BE-4B5E8A17075F}"/>
                    </a:ext>
                  </a:extLst>
                </p:cNvPr>
                <p:cNvPicPr/>
                <p:nvPr/>
              </p:nvPicPr>
              <p:blipFill>
                <a:blip r:embed="rId336"/>
                <a:stretch>
                  <a:fillRect/>
                </a:stretch>
              </p:blipFill>
              <p:spPr>
                <a:xfrm>
                  <a:off x="9540425" y="11671800"/>
                  <a:ext cx="234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80" name="Ink 79">
                  <a:extLst>
                    <a:ext uri="{FF2B5EF4-FFF2-40B4-BE49-F238E27FC236}">
                      <a16:creationId xmlns:a16="http://schemas.microsoft.com/office/drawing/2014/main" id="{B457E2CB-6247-3881-1A79-DF72267B74B8}"/>
                    </a:ext>
                  </a:extLst>
                </p14:cNvPr>
                <p14:cNvContentPartPr/>
                <p14:nvPr/>
              </p14:nvContentPartPr>
              <p14:xfrm>
                <a:off x="9758945" y="11604480"/>
                <a:ext cx="163080" cy="262440"/>
              </p14:xfrm>
            </p:contentPart>
          </mc:Choice>
          <mc:Fallback>
            <p:pic>
              <p:nvPicPr>
                <p:cNvPr id="80" name="Ink 79">
                  <a:extLst>
                    <a:ext uri="{FF2B5EF4-FFF2-40B4-BE49-F238E27FC236}">
                      <a16:creationId xmlns:a16="http://schemas.microsoft.com/office/drawing/2014/main" id="{B457E2CB-6247-3881-1A79-DF72267B74B8}"/>
                    </a:ext>
                  </a:extLst>
                </p:cNvPr>
                <p:cNvPicPr/>
                <p:nvPr/>
              </p:nvPicPr>
              <p:blipFill>
                <a:blip r:embed="rId338"/>
                <a:stretch>
                  <a:fillRect/>
                </a:stretch>
              </p:blipFill>
              <p:spPr>
                <a:xfrm>
                  <a:off x="9740945" y="11586480"/>
                  <a:ext cx="1987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81" name="Ink 80">
                  <a:extLst>
                    <a:ext uri="{FF2B5EF4-FFF2-40B4-BE49-F238E27FC236}">
                      <a16:creationId xmlns:a16="http://schemas.microsoft.com/office/drawing/2014/main" id="{E608FB06-168B-6605-09BC-522FD98776B3}"/>
                    </a:ext>
                  </a:extLst>
                </p14:cNvPr>
                <p14:cNvContentPartPr/>
                <p14:nvPr/>
              </p14:nvContentPartPr>
              <p14:xfrm>
                <a:off x="9955865" y="11658120"/>
                <a:ext cx="429840" cy="256320"/>
              </p14:xfrm>
            </p:contentPart>
          </mc:Choice>
          <mc:Fallback>
            <p:pic>
              <p:nvPicPr>
                <p:cNvPr id="81" name="Ink 80">
                  <a:extLst>
                    <a:ext uri="{FF2B5EF4-FFF2-40B4-BE49-F238E27FC236}">
                      <a16:creationId xmlns:a16="http://schemas.microsoft.com/office/drawing/2014/main" id="{E608FB06-168B-6605-09BC-522FD98776B3}"/>
                    </a:ext>
                  </a:extLst>
                </p:cNvPr>
                <p:cNvPicPr/>
                <p:nvPr/>
              </p:nvPicPr>
              <p:blipFill>
                <a:blip r:embed="rId340"/>
                <a:stretch>
                  <a:fillRect/>
                </a:stretch>
              </p:blipFill>
              <p:spPr>
                <a:xfrm>
                  <a:off x="9937865" y="11640480"/>
                  <a:ext cx="465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82" name="Ink 81">
                  <a:extLst>
                    <a:ext uri="{FF2B5EF4-FFF2-40B4-BE49-F238E27FC236}">
                      <a16:creationId xmlns:a16="http://schemas.microsoft.com/office/drawing/2014/main" id="{987D1B54-C7D4-40D8-6D5E-B3B2C50C59B7}"/>
                    </a:ext>
                  </a:extLst>
                </p14:cNvPr>
                <p14:cNvContentPartPr/>
                <p14:nvPr/>
              </p14:nvContentPartPr>
              <p14:xfrm>
                <a:off x="10543025" y="11732640"/>
                <a:ext cx="16920" cy="209160"/>
              </p14:xfrm>
            </p:contentPart>
          </mc:Choice>
          <mc:Fallback>
            <p:pic>
              <p:nvPicPr>
                <p:cNvPr id="82" name="Ink 81">
                  <a:extLst>
                    <a:ext uri="{FF2B5EF4-FFF2-40B4-BE49-F238E27FC236}">
                      <a16:creationId xmlns:a16="http://schemas.microsoft.com/office/drawing/2014/main" id="{987D1B54-C7D4-40D8-6D5E-B3B2C50C59B7}"/>
                    </a:ext>
                  </a:extLst>
                </p:cNvPr>
                <p:cNvPicPr/>
                <p:nvPr/>
              </p:nvPicPr>
              <p:blipFill>
                <a:blip r:embed="rId342"/>
                <a:stretch>
                  <a:fillRect/>
                </a:stretch>
              </p:blipFill>
              <p:spPr>
                <a:xfrm>
                  <a:off x="10525025" y="11715000"/>
                  <a:ext cx="525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83" name="Ink 82">
                  <a:extLst>
                    <a:ext uri="{FF2B5EF4-FFF2-40B4-BE49-F238E27FC236}">
                      <a16:creationId xmlns:a16="http://schemas.microsoft.com/office/drawing/2014/main" id="{AAFDA3F5-2ABC-8777-733F-19F64E9D1261}"/>
                    </a:ext>
                  </a:extLst>
                </p14:cNvPr>
                <p14:cNvContentPartPr/>
                <p14:nvPr/>
              </p14:nvContentPartPr>
              <p14:xfrm>
                <a:off x="10490105" y="11508000"/>
                <a:ext cx="61200" cy="98640"/>
              </p14:xfrm>
            </p:contentPart>
          </mc:Choice>
          <mc:Fallback>
            <p:pic>
              <p:nvPicPr>
                <p:cNvPr id="83" name="Ink 82">
                  <a:extLst>
                    <a:ext uri="{FF2B5EF4-FFF2-40B4-BE49-F238E27FC236}">
                      <a16:creationId xmlns:a16="http://schemas.microsoft.com/office/drawing/2014/main" id="{AAFDA3F5-2ABC-8777-733F-19F64E9D1261}"/>
                    </a:ext>
                  </a:extLst>
                </p:cNvPr>
                <p:cNvPicPr/>
                <p:nvPr/>
              </p:nvPicPr>
              <p:blipFill>
                <a:blip r:embed="rId344"/>
                <a:stretch>
                  <a:fillRect/>
                </a:stretch>
              </p:blipFill>
              <p:spPr>
                <a:xfrm>
                  <a:off x="10472105" y="11490000"/>
                  <a:ext cx="96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84" name="Ink 83">
                  <a:extLst>
                    <a:ext uri="{FF2B5EF4-FFF2-40B4-BE49-F238E27FC236}">
                      <a16:creationId xmlns:a16="http://schemas.microsoft.com/office/drawing/2014/main" id="{4194376D-74AC-0FFA-428E-C9D9DF86A3CB}"/>
                    </a:ext>
                  </a:extLst>
                </p14:cNvPr>
                <p14:cNvContentPartPr/>
                <p14:nvPr/>
              </p14:nvContentPartPr>
              <p14:xfrm>
                <a:off x="10789985" y="11400720"/>
                <a:ext cx="37440" cy="468360"/>
              </p14:xfrm>
            </p:contentPart>
          </mc:Choice>
          <mc:Fallback>
            <p:pic>
              <p:nvPicPr>
                <p:cNvPr id="84" name="Ink 83">
                  <a:extLst>
                    <a:ext uri="{FF2B5EF4-FFF2-40B4-BE49-F238E27FC236}">
                      <a16:creationId xmlns:a16="http://schemas.microsoft.com/office/drawing/2014/main" id="{4194376D-74AC-0FFA-428E-C9D9DF86A3CB}"/>
                    </a:ext>
                  </a:extLst>
                </p:cNvPr>
                <p:cNvPicPr/>
                <p:nvPr/>
              </p:nvPicPr>
              <p:blipFill>
                <a:blip r:embed="rId346"/>
                <a:stretch>
                  <a:fillRect/>
                </a:stretch>
              </p:blipFill>
              <p:spPr>
                <a:xfrm>
                  <a:off x="10771985" y="11383080"/>
                  <a:ext cx="7308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86" name="Ink 85">
                  <a:extLst>
                    <a:ext uri="{FF2B5EF4-FFF2-40B4-BE49-F238E27FC236}">
                      <a16:creationId xmlns:a16="http://schemas.microsoft.com/office/drawing/2014/main" id="{334C5F0B-85C7-BC48-D8C3-6EB3BDAE6291}"/>
                    </a:ext>
                  </a:extLst>
                </p14:cNvPr>
                <p14:cNvContentPartPr/>
                <p14:nvPr/>
              </p14:nvContentPartPr>
              <p14:xfrm>
                <a:off x="10587665" y="11513040"/>
                <a:ext cx="612360" cy="204120"/>
              </p14:xfrm>
            </p:contentPart>
          </mc:Choice>
          <mc:Fallback>
            <p:pic>
              <p:nvPicPr>
                <p:cNvPr id="86" name="Ink 85">
                  <a:extLst>
                    <a:ext uri="{FF2B5EF4-FFF2-40B4-BE49-F238E27FC236}">
                      <a16:creationId xmlns:a16="http://schemas.microsoft.com/office/drawing/2014/main" id="{334C5F0B-85C7-BC48-D8C3-6EB3BDAE6291}"/>
                    </a:ext>
                  </a:extLst>
                </p:cNvPr>
                <p:cNvPicPr/>
                <p:nvPr/>
              </p:nvPicPr>
              <p:blipFill>
                <a:blip r:embed="rId348"/>
                <a:stretch>
                  <a:fillRect/>
                </a:stretch>
              </p:blipFill>
              <p:spPr>
                <a:xfrm>
                  <a:off x="10570025" y="11495400"/>
                  <a:ext cx="6480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87" name="Ink 86">
                  <a:extLst>
                    <a:ext uri="{FF2B5EF4-FFF2-40B4-BE49-F238E27FC236}">
                      <a16:creationId xmlns:a16="http://schemas.microsoft.com/office/drawing/2014/main" id="{1BAC0654-1E1E-5ABB-BC99-06A75B5B0D02}"/>
                    </a:ext>
                  </a:extLst>
                </p14:cNvPr>
                <p14:cNvContentPartPr/>
                <p14:nvPr/>
              </p14:nvContentPartPr>
              <p14:xfrm>
                <a:off x="10840025" y="11927400"/>
                <a:ext cx="52200" cy="280800"/>
              </p14:xfrm>
            </p:contentPart>
          </mc:Choice>
          <mc:Fallback>
            <p:pic>
              <p:nvPicPr>
                <p:cNvPr id="87" name="Ink 86">
                  <a:extLst>
                    <a:ext uri="{FF2B5EF4-FFF2-40B4-BE49-F238E27FC236}">
                      <a16:creationId xmlns:a16="http://schemas.microsoft.com/office/drawing/2014/main" id="{1BAC0654-1E1E-5ABB-BC99-06A75B5B0D02}"/>
                    </a:ext>
                  </a:extLst>
                </p:cNvPr>
                <p:cNvPicPr/>
                <p:nvPr/>
              </p:nvPicPr>
              <p:blipFill>
                <a:blip r:embed="rId350"/>
                <a:stretch>
                  <a:fillRect/>
                </a:stretch>
              </p:blipFill>
              <p:spPr>
                <a:xfrm>
                  <a:off x="10822025" y="11909760"/>
                  <a:ext cx="878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88" name="Ink 87">
                  <a:extLst>
                    <a:ext uri="{FF2B5EF4-FFF2-40B4-BE49-F238E27FC236}">
                      <a16:creationId xmlns:a16="http://schemas.microsoft.com/office/drawing/2014/main" id="{0EDA4ED2-89C6-316D-3CCC-BDDD8C3BA352}"/>
                    </a:ext>
                  </a:extLst>
                </p14:cNvPr>
                <p14:cNvContentPartPr/>
                <p14:nvPr/>
              </p14:nvContentPartPr>
              <p14:xfrm>
                <a:off x="6140585" y="12671520"/>
                <a:ext cx="1427760" cy="581040"/>
              </p14:xfrm>
            </p:contentPart>
          </mc:Choice>
          <mc:Fallback>
            <p:pic>
              <p:nvPicPr>
                <p:cNvPr id="88" name="Ink 87">
                  <a:extLst>
                    <a:ext uri="{FF2B5EF4-FFF2-40B4-BE49-F238E27FC236}">
                      <a16:creationId xmlns:a16="http://schemas.microsoft.com/office/drawing/2014/main" id="{0EDA4ED2-89C6-316D-3CCC-BDDD8C3BA352}"/>
                    </a:ext>
                  </a:extLst>
                </p:cNvPr>
                <p:cNvPicPr/>
                <p:nvPr/>
              </p:nvPicPr>
              <p:blipFill>
                <a:blip r:embed="rId352"/>
                <a:stretch>
                  <a:fillRect/>
                </a:stretch>
              </p:blipFill>
              <p:spPr>
                <a:xfrm>
                  <a:off x="6122945" y="12653520"/>
                  <a:ext cx="146340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89" name="Ink 88">
                  <a:extLst>
                    <a:ext uri="{FF2B5EF4-FFF2-40B4-BE49-F238E27FC236}">
                      <a16:creationId xmlns:a16="http://schemas.microsoft.com/office/drawing/2014/main" id="{0A1AE102-3C3D-EE96-F3FB-EF367AB72FDA}"/>
                    </a:ext>
                  </a:extLst>
                </p14:cNvPr>
                <p14:cNvContentPartPr/>
                <p14:nvPr/>
              </p14:nvContentPartPr>
              <p14:xfrm>
                <a:off x="6564665" y="12977880"/>
                <a:ext cx="258840" cy="164160"/>
              </p14:xfrm>
            </p:contentPart>
          </mc:Choice>
          <mc:Fallback>
            <p:pic>
              <p:nvPicPr>
                <p:cNvPr id="89" name="Ink 88">
                  <a:extLst>
                    <a:ext uri="{FF2B5EF4-FFF2-40B4-BE49-F238E27FC236}">
                      <a16:creationId xmlns:a16="http://schemas.microsoft.com/office/drawing/2014/main" id="{0A1AE102-3C3D-EE96-F3FB-EF367AB72FDA}"/>
                    </a:ext>
                  </a:extLst>
                </p:cNvPr>
                <p:cNvPicPr/>
                <p:nvPr/>
              </p:nvPicPr>
              <p:blipFill>
                <a:blip r:embed="rId354"/>
                <a:stretch>
                  <a:fillRect/>
                </a:stretch>
              </p:blipFill>
              <p:spPr>
                <a:xfrm>
                  <a:off x="6547025" y="12959880"/>
                  <a:ext cx="294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90" name="Ink 89">
                  <a:extLst>
                    <a:ext uri="{FF2B5EF4-FFF2-40B4-BE49-F238E27FC236}">
                      <a16:creationId xmlns:a16="http://schemas.microsoft.com/office/drawing/2014/main" id="{88F0CFF4-DFE9-1225-5F47-05E360C1F9AD}"/>
                    </a:ext>
                  </a:extLst>
                </p14:cNvPr>
                <p14:cNvContentPartPr/>
                <p14:nvPr/>
              </p14:nvContentPartPr>
              <p14:xfrm>
                <a:off x="7898825" y="12781680"/>
                <a:ext cx="380520" cy="342720"/>
              </p14:xfrm>
            </p:contentPart>
          </mc:Choice>
          <mc:Fallback>
            <p:pic>
              <p:nvPicPr>
                <p:cNvPr id="90" name="Ink 89">
                  <a:extLst>
                    <a:ext uri="{FF2B5EF4-FFF2-40B4-BE49-F238E27FC236}">
                      <a16:creationId xmlns:a16="http://schemas.microsoft.com/office/drawing/2014/main" id="{88F0CFF4-DFE9-1225-5F47-05E360C1F9AD}"/>
                    </a:ext>
                  </a:extLst>
                </p:cNvPr>
                <p:cNvPicPr/>
                <p:nvPr/>
              </p:nvPicPr>
              <p:blipFill>
                <a:blip r:embed="rId356"/>
                <a:stretch>
                  <a:fillRect/>
                </a:stretch>
              </p:blipFill>
              <p:spPr>
                <a:xfrm>
                  <a:off x="7880825" y="12764040"/>
                  <a:ext cx="41616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91" name="Ink 90">
                  <a:extLst>
                    <a:ext uri="{FF2B5EF4-FFF2-40B4-BE49-F238E27FC236}">
                      <a16:creationId xmlns:a16="http://schemas.microsoft.com/office/drawing/2014/main" id="{BA325C6E-3E0B-839C-2A49-2509A16B7482}"/>
                    </a:ext>
                  </a:extLst>
                </p14:cNvPr>
                <p14:cNvContentPartPr/>
                <p14:nvPr/>
              </p14:nvContentPartPr>
              <p14:xfrm>
                <a:off x="8358185" y="12409440"/>
                <a:ext cx="319320" cy="711000"/>
              </p14:xfrm>
            </p:contentPart>
          </mc:Choice>
          <mc:Fallback>
            <p:pic>
              <p:nvPicPr>
                <p:cNvPr id="91" name="Ink 90">
                  <a:extLst>
                    <a:ext uri="{FF2B5EF4-FFF2-40B4-BE49-F238E27FC236}">
                      <a16:creationId xmlns:a16="http://schemas.microsoft.com/office/drawing/2014/main" id="{BA325C6E-3E0B-839C-2A49-2509A16B7482}"/>
                    </a:ext>
                  </a:extLst>
                </p:cNvPr>
                <p:cNvPicPr/>
                <p:nvPr/>
              </p:nvPicPr>
              <p:blipFill>
                <a:blip r:embed="rId358"/>
                <a:stretch>
                  <a:fillRect/>
                </a:stretch>
              </p:blipFill>
              <p:spPr>
                <a:xfrm>
                  <a:off x="8340185" y="12391440"/>
                  <a:ext cx="35496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92" name="Ink 91">
                  <a:extLst>
                    <a:ext uri="{FF2B5EF4-FFF2-40B4-BE49-F238E27FC236}">
                      <a16:creationId xmlns:a16="http://schemas.microsoft.com/office/drawing/2014/main" id="{6994565B-1302-AF35-2307-BDBDB77A9CBD}"/>
                    </a:ext>
                  </a:extLst>
                </p14:cNvPr>
                <p14:cNvContentPartPr/>
                <p14:nvPr/>
              </p14:nvContentPartPr>
              <p14:xfrm>
                <a:off x="8283665" y="12654600"/>
                <a:ext cx="473760" cy="45720"/>
              </p14:xfrm>
            </p:contentPart>
          </mc:Choice>
          <mc:Fallback>
            <p:pic>
              <p:nvPicPr>
                <p:cNvPr id="92" name="Ink 91">
                  <a:extLst>
                    <a:ext uri="{FF2B5EF4-FFF2-40B4-BE49-F238E27FC236}">
                      <a16:creationId xmlns:a16="http://schemas.microsoft.com/office/drawing/2014/main" id="{6994565B-1302-AF35-2307-BDBDB77A9CBD}"/>
                    </a:ext>
                  </a:extLst>
                </p:cNvPr>
                <p:cNvPicPr/>
                <p:nvPr/>
              </p:nvPicPr>
              <p:blipFill>
                <a:blip r:embed="rId360"/>
                <a:stretch>
                  <a:fillRect/>
                </a:stretch>
              </p:blipFill>
              <p:spPr>
                <a:xfrm>
                  <a:off x="8266025" y="12636960"/>
                  <a:ext cx="509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94" name="Ink 93">
                  <a:extLst>
                    <a:ext uri="{FF2B5EF4-FFF2-40B4-BE49-F238E27FC236}">
                      <a16:creationId xmlns:a16="http://schemas.microsoft.com/office/drawing/2014/main" id="{1C4B03DC-160D-D2F9-CD58-40E3704C5051}"/>
                    </a:ext>
                  </a:extLst>
                </p14:cNvPr>
                <p14:cNvContentPartPr/>
                <p14:nvPr/>
              </p14:nvContentPartPr>
              <p14:xfrm>
                <a:off x="8752385" y="12745320"/>
                <a:ext cx="290520" cy="246600"/>
              </p14:xfrm>
            </p:contentPart>
          </mc:Choice>
          <mc:Fallback>
            <p:pic>
              <p:nvPicPr>
                <p:cNvPr id="94" name="Ink 93">
                  <a:extLst>
                    <a:ext uri="{FF2B5EF4-FFF2-40B4-BE49-F238E27FC236}">
                      <a16:creationId xmlns:a16="http://schemas.microsoft.com/office/drawing/2014/main" id="{1C4B03DC-160D-D2F9-CD58-40E3704C5051}"/>
                    </a:ext>
                  </a:extLst>
                </p:cNvPr>
                <p:cNvPicPr/>
                <p:nvPr/>
              </p:nvPicPr>
              <p:blipFill>
                <a:blip r:embed="rId362"/>
                <a:stretch>
                  <a:fillRect/>
                </a:stretch>
              </p:blipFill>
              <p:spPr>
                <a:xfrm>
                  <a:off x="8734385" y="12727680"/>
                  <a:ext cx="3261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5" name="Ink 94">
                  <a:extLst>
                    <a:ext uri="{FF2B5EF4-FFF2-40B4-BE49-F238E27FC236}">
                      <a16:creationId xmlns:a16="http://schemas.microsoft.com/office/drawing/2014/main" id="{EE2DB9D3-7C4F-A4A6-D6D3-B0BCA87CF3AB}"/>
                    </a:ext>
                  </a:extLst>
                </p14:cNvPr>
                <p14:cNvContentPartPr/>
                <p14:nvPr/>
              </p14:nvContentPartPr>
              <p14:xfrm>
                <a:off x="9086465" y="12342840"/>
                <a:ext cx="621000" cy="594720"/>
              </p14:xfrm>
            </p:contentPart>
          </mc:Choice>
          <mc:Fallback>
            <p:pic>
              <p:nvPicPr>
                <p:cNvPr id="95" name="Ink 94">
                  <a:extLst>
                    <a:ext uri="{FF2B5EF4-FFF2-40B4-BE49-F238E27FC236}">
                      <a16:creationId xmlns:a16="http://schemas.microsoft.com/office/drawing/2014/main" id="{EE2DB9D3-7C4F-A4A6-D6D3-B0BCA87CF3AB}"/>
                    </a:ext>
                  </a:extLst>
                </p:cNvPr>
                <p:cNvPicPr/>
                <p:nvPr/>
              </p:nvPicPr>
              <p:blipFill>
                <a:blip r:embed="rId364"/>
                <a:stretch>
                  <a:fillRect/>
                </a:stretch>
              </p:blipFill>
              <p:spPr>
                <a:xfrm>
                  <a:off x="9068465" y="12325200"/>
                  <a:ext cx="656640" cy="630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96" name="Ink 95">
                  <a:extLst>
                    <a:ext uri="{FF2B5EF4-FFF2-40B4-BE49-F238E27FC236}">
                      <a16:creationId xmlns:a16="http://schemas.microsoft.com/office/drawing/2014/main" id="{50E75F6F-4E71-172E-E46F-174F876A7CD6}"/>
                    </a:ext>
                  </a:extLst>
                </p14:cNvPr>
                <p14:cNvContentPartPr/>
                <p14:nvPr/>
              </p14:nvContentPartPr>
              <p14:xfrm>
                <a:off x="9977465" y="12327720"/>
                <a:ext cx="188280" cy="655920"/>
              </p14:xfrm>
            </p:contentPart>
          </mc:Choice>
          <mc:Fallback>
            <p:pic>
              <p:nvPicPr>
                <p:cNvPr id="96" name="Ink 95">
                  <a:extLst>
                    <a:ext uri="{FF2B5EF4-FFF2-40B4-BE49-F238E27FC236}">
                      <a16:creationId xmlns:a16="http://schemas.microsoft.com/office/drawing/2014/main" id="{50E75F6F-4E71-172E-E46F-174F876A7CD6}"/>
                    </a:ext>
                  </a:extLst>
                </p:cNvPr>
                <p:cNvPicPr/>
                <p:nvPr/>
              </p:nvPicPr>
              <p:blipFill>
                <a:blip r:embed="rId366"/>
                <a:stretch>
                  <a:fillRect/>
                </a:stretch>
              </p:blipFill>
              <p:spPr>
                <a:xfrm>
                  <a:off x="9959465" y="12309720"/>
                  <a:ext cx="223920" cy="6915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00" name="Ink 99">
                  <a:extLst>
                    <a:ext uri="{FF2B5EF4-FFF2-40B4-BE49-F238E27FC236}">
                      <a16:creationId xmlns:a16="http://schemas.microsoft.com/office/drawing/2014/main" id="{14D29FE5-2F56-AD37-B830-B28BF49D280C}"/>
                    </a:ext>
                  </a:extLst>
                </p14:cNvPr>
                <p14:cNvContentPartPr/>
                <p14:nvPr/>
              </p14:nvContentPartPr>
              <p14:xfrm>
                <a:off x="9960185" y="12547320"/>
                <a:ext cx="479160" cy="307080"/>
              </p14:xfrm>
            </p:contentPart>
          </mc:Choice>
          <mc:Fallback>
            <p:pic>
              <p:nvPicPr>
                <p:cNvPr id="100" name="Ink 99">
                  <a:extLst>
                    <a:ext uri="{FF2B5EF4-FFF2-40B4-BE49-F238E27FC236}">
                      <a16:creationId xmlns:a16="http://schemas.microsoft.com/office/drawing/2014/main" id="{14D29FE5-2F56-AD37-B830-B28BF49D280C}"/>
                    </a:ext>
                  </a:extLst>
                </p:cNvPr>
                <p:cNvPicPr/>
                <p:nvPr/>
              </p:nvPicPr>
              <p:blipFill>
                <a:blip r:embed="rId368"/>
                <a:stretch>
                  <a:fillRect/>
                </a:stretch>
              </p:blipFill>
              <p:spPr>
                <a:xfrm>
                  <a:off x="9942185" y="12529680"/>
                  <a:ext cx="5148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01" name="Ink 100">
                  <a:extLst>
                    <a:ext uri="{FF2B5EF4-FFF2-40B4-BE49-F238E27FC236}">
                      <a16:creationId xmlns:a16="http://schemas.microsoft.com/office/drawing/2014/main" id="{4263AFC0-2CF7-7EDC-B709-A51FBE93CCEC}"/>
                    </a:ext>
                  </a:extLst>
                </p14:cNvPr>
                <p14:cNvContentPartPr/>
                <p14:nvPr/>
              </p14:nvContentPartPr>
              <p14:xfrm>
                <a:off x="10784225" y="12568560"/>
                <a:ext cx="717840" cy="746640"/>
              </p14:xfrm>
            </p:contentPart>
          </mc:Choice>
          <mc:Fallback>
            <p:pic>
              <p:nvPicPr>
                <p:cNvPr id="101" name="Ink 100">
                  <a:extLst>
                    <a:ext uri="{FF2B5EF4-FFF2-40B4-BE49-F238E27FC236}">
                      <a16:creationId xmlns:a16="http://schemas.microsoft.com/office/drawing/2014/main" id="{4263AFC0-2CF7-7EDC-B709-A51FBE93CCEC}"/>
                    </a:ext>
                  </a:extLst>
                </p:cNvPr>
                <p:cNvPicPr/>
                <p:nvPr/>
              </p:nvPicPr>
              <p:blipFill>
                <a:blip r:embed="rId370"/>
                <a:stretch>
                  <a:fillRect/>
                </a:stretch>
              </p:blipFill>
              <p:spPr>
                <a:xfrm>
                  <a:off x="10766225" y="12550560"/>
                  <a:ext cx="75348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03" name="Ink 102">
                  <a:extLst>
                    <a:ext uri="{FF2B5EF4-FFF2-40B4-BE49-F238E27FC236}">
                      <a16:creationId xmlns:a16="http://schemas.microsoft.com/office/drawing/2014/main" id="{18B4304E-434B-56C4-1B76-F77B921F0A1E}"/>
                    </a:ext>
                  </a:extLst>
                </p14:cNvPr>
                <p14:cNvContentPartPr/>
                <p14:nvPr/>
              </p14:nvContentPartPr>
              <p14:xfrm>
                <a:off x="11436545" y="12164280"/>
                <a:ext cx="438480" cy="628200"/>
              </p14:xfrm>
            </p:contentPart>
          </mc:Choice>
          <mc:Fallback>
            <p:pic>
              <p:nvPicPr>
                <p:cNvPr id="103" name="Ink 102">
                  <a:extLst>
                    <a:ext uri="{FF2B5EF4-FFF2-40B4-BE49-F238E27FC236}">
                      <a16:creationId xmlns:a16="http://schemas.microsoft.com/office/drawing/2014/main" id="{18B4304E-434B-56C4-1B76-F77B921F0A1E}"/>
                    </a:ext>
                  </a:extLst>
                </p:cNvPr>
                <p:cNvPicPr/>
                <p:nvPr/>
              </p:nvPicPr>
              <p:blipFill>
                <a:blip r:embed="rId372"/>
                <a:stretch>
                  <a:fillRect/>
                </a:stretch>
              </p:blipFill>
              <p:spPr>
                <a:xfrm>
                  <a:off x="11418545" y="12146640"/>
                  <a:ext cx="474120" cy="663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09" name="Ink 108">
                  <a:extLst>
                    <a:ext uri="{FF2B5EF4-FFF2-40B4-BE49-F238E27FC236}">
                      <a16:creationId xmlns:a16="http://schemas.microsoft.com/office/drawing/2014/main" id="{F73A08D1-541C-29C6-87CC-52D2E7B263FA}"/>
                    </a:ext>
                  </a:extLst>
                </p14:cNvPr>
                <p14:cNvContentPartPr/>
                <p14:nvPr/>
              </p14:nvContentPartPr>
              <p14:xfrm>
                <a:off x="11706905" y="12360840"/>
                <a:ext cx="142920" cy="138600"/>
              </p14:xfrm>
            </p:contentPart>
          </mc:Choice>
          <mc:Fallback>
            <p:pic>
              <p:nvPicPr>
                <p:cNvPr id="109" name="Ink 108">
                  <a:extLst>
                    <a:ext uri="{FF2B5EF4-FFF2-40B4-BE49-F238E27FC236}">
                      <a16:creationId xmlns:a16="http://schemas.microsoft.com/office/drawing/2014/main" id="{F73A08D1-541C-29C6-87CC-52D2E7B263FA}"/>
                    </a:ext>
                  </a:extLst>
                </p:cNvPr>
                <p:cNvPicPr/>
                <p:nvPr/>
              </p:nvPicPr>
              <p:blipFill>
                <a:blip r:embed="rId374"/>
                <a:stretch>
                  <a:fillRect/>
                </a:stretch>
              </p:blipFill>
              <p:spPr>
                <a:xfrm>
                  <a:off x="11689265" y="12343200"/>
                  <a:ext cx="178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10" name="Ink 109">
                  <a:extLst>
                    <a:ext uri="{FF2B5EF4-FFF2-40B4-BE49-F238E27FC236}">
                      <a16:creationId xmlns:a16="http://schemas.microsoft.com/office/drawing/2014/main" id="{5687C1A2-FA10-FD7B-ED98-4E41C91C4BEE}"/>
                    </a:ext>
                  </a:extLst>
                </p14:cNvPr>
                <p14:cNvContentPartPr/>
                <p14:nvPr/>
              </p14:nvContentPartPr>
              <p14:xfrm>
                <a:off x="12043865" y="12012720"/>
                <a:ext cx="630360" cy="722160"/>
              </p14:xfrm>
            </p:contentPart>
          </mc:Choice>
          <mc:Fallback>
            <p:pic>
              <p:nvPicPr>
                <p:cNvPr id="110" name="Ink 109">
                  <a:extLst>
                    <a:ext uri="{FF2B5EF4-FFF2-40B4-BE49-F238E27FC236}">
                      <a16:creationId xmlns:a16="http://schemas.microsoft.com/office/drawing/2014/main" id="{5687C1A2-FA10-FD7B-ED98-4E41C91C4BEE}"/>
                    </a:ext>
                  </a:extLst>
                </p:cNvPr>
                <p:cNvPicPr/>
                <p:nvPr/>
              </p:nvPicPr>
              <p:blipFill>
                <a:blip r:embed="rId376"/>
                <a:stretch>
                  <a:fillRect/>
                </a:stretch>
              </p:blipFill>
              <p:spPr>
                <a:xfrm>
                  <a:off x="12025865" y="11994720"/>
                  <a:ext cx="66600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11" name="Ink 110">
                  <a:extLst>
                    <a:ext uri="{FF2B5EF4-FFF2-40B4-BE49-F238E27FC236}">
                      <a16:creationId xmlns:a16="http://schemas.microsoft.com/office/drawing/2014/main" id="{832913BC-74C4-E118-1649-1E7C84026961}"/>
                    </a:ext>
                  </a:extLst>
                </p14:cNvPr>
                <p14:cNvContentPartPr/>
                <p14:nvPr/>
              </p14:nvContentPartPr>
              <p14:xfrm>
                <a:off x="12861065" y="11995080"/>
                <a:ext cx="255240" cy="596160"/>
              </p14:xfrm>
            </p:contentPart>
          </mc:Choice>
          <mc:Fallback>
            <p:pic>
              <p:nvPicPr>
                <p:cNvPr id="111" name="Ink 110">
                  <a:extLst>
                    <a:ext uri="{FF2B5EF4-FFF2-40B4-BE49-F238E27FC236}">
                      <a16:creationId xmlns:a16="http://schemas.microsoft.com/office/drawing/2014/main" id="{832913BC-74C4-E118-1649-1E7C84026961}"/>
                    </a:ext>
                  </a:extLst>
                </p:cNvPr>
                <p:cNvPicPr/>
                <p:nvPr/>
              </p:nvPicPr>
              <p:blipFill>
                <a:blip r:embed="rId378"/>
                <a:stretch>
                  <a:fillRect/>
                </a:stretch>
              </p:blipFill>
              <p:spPr>
                <a:xfrm>
                  <a:off x="12843065" y="11977080"/>
                  <a:ext cx="29088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12" name="Ink 111">
                  <a:extLst>
                    <a:ext uri="{FF2B5EF4-FFF2-40B4-BE49-F238E27FC236}">
                      <a16:creationId xmlns:a16="http://schemas.microsoft.com/office/drawing/2014/main" id="{9FF1ED0D-C624-1AEA-68E6-6EF10CE6370C}"/>
                    </a:ext>
                  </a:extLst>
                </p14:cNvPr>
                <p14:cNvContentPartPr/>
                <p14:nvPr/>
              </p14:nvContentPartPr>
              <p14:xfrm>
                <a:off x="12901385" y="11893920"/>
                <a:ext cx="149400" cy="678960"/>
              </p14:xfrm>
            </p:contentPart>
          </mc:Choice>
          <mc:Fallback>
            <p:pic>
              <p:nvPicPr>
                <p:cNvPr id="112" name="Ink 111">
                  <a:extLst>
                    <a:ext uri="{FF2B5EF4-FFF2-40B4-BE49-F238E27FC236}">
                      <a16:creationId xmlns:a16="http://schemas.microsoft.com/office/drawing/2014/main" id="{9FF1ED0D-C624-1AEA-68E6-6EF10CE6370C}"/>
                    </a:ext>
                  </a:extLst>
                </p:cNvPr>
                <p:cNvPicPr/>
                <p:nvPr/>
              </p:nvPicPr>
              <p:blipFill>
                <a:blip r:embed="rId380"/>
                <a:stretch>
                  <a:fillRect/>
                </a:stretch>
              </p:blipFill>
              <p:spPr>
                <a:xfrm>
                  <a:off x="12883385" y="11876280"/>
                  <a:ext cx="18504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14" name="Ink 113">
                  <a:extLst>
                    <a:ext uri="{FF2B5EF4-FFF2-40B4-BE49-F238E27FC236}">
                      <a16:creationId xmlns:a16="http://schemas.microsoft.com/office/drawing/2014/main" id="{872C3CED-C93E-8773-C096-668A8516A1B1}"/>
                    </a:ext>
                  </a:extLst>
                </p14:cNvPr>
                <p14:cNvContentPartPr/>
                <p14:nvPr/>
              </p14:nvContentPartPr>
              <p14:xfrm>
                <a:off x="9424865" y="13134120"/>
                <a:ext cx="422640" cy="685440"/>
              </p14:xfrm>
            </p:contentPart>
          </mc:Choice>
          <mc:Fallback>
            <p:pic>
              <p:nvPicPr>
                <p:cNvPr id="114" name="Ink 113">
                  <a:extLst>
                    <a:ext uri="{FF2B5EF4-FFF2-40B4-BE49-F238E27FC236}">
                      <a16:creationId xmlns:a16="http://schemas.microsoft.com/office/drawing/2014/main" id="{872C3CED-C93E-8773-C096-668A8516A1B1}"/>
                    </a:ext>
                  </a:extLst>
                </p:cNvPr>
                <p:cNvPicPr/>
                <p:nvPr/>
              </p:nvPicPr>
              <p:blipFill>
                <a:blip r:embed="rId382"/>
                <a:stretch>
                  <a:fillRect/>
                </a:stretch>
              </p:blipFill>
              <p:spPr>
                <a:xfrm>
                  <a:off x="9406865" y="13116480"/>
                  <a:ext cx="458280" cy="721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5" name="Ink 114">
                  <a:extLst>
                    <a:ext uri="{FF2B5EF4-FFF2-40B4-BE49-F238E27FC236}">
                      <a16:creationId xmlns:a16="http://schemas.microsoft.com/office/drawing/2014/main" id="{4D674EA6-9473-BCC4-C404-1E6711724549}"/>
                    </a:ext>
                  </a:extLst>
                </p14:cNvPr>
                <p14:cNvContentPartPr/>
                <p14:nvPr/>
              </p14:nvContentPartPr>
              <p14:xfrm>
                <a:off x="9904745" y="13486560"/>
                <a:ext cx="96480" cy="246960"/>
              </p14:xfrm>
            </p:contentPart>
          </mc:Choice>
          <mc:Fallback>
            <p:pic>
              <p:nvPicPr>
                <p:cNvPr id="115" name="Ink 114">
                  <a:extLst>
                    <a:ext uri="{FF2B5EF4-FFF2-40B4-BE49-F238E27FC236}">
                      <a16:creationId xmlns:a16="http://schemas.microsoft.com/office/drawing/2014/main" id="{4D674EA6-9473-BCC4-C404-1E6711724549}"/>
                    </a:ext>
                  </a:extLst>
                </p:cNvPr>
                <p:cNvPicPr/>
                <p:nvPr/>
              </p:nvPicPr>
              <p:blipFill>
                <a:blip r:embed="rId384"/>
                <a:stretch>
                  <a:fillRect/>
                </a:stretch>
              </p:blipFill>
              <p:spPr>
                <a:xfrm>
                  <a:off x="9887105" y="13468920"/>
                  <a:ext cx="1321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6" name="Ink 115">
                  <a:extLst>
                    <a:ext uri="{FF2B5EF4-FFF2-40B4-BE49-F238E27FC236}">
                      <a16:creationId xmlns:a16="http://schemas.microsoft.com/office/drawing/2014/main" id="{36803B06-B17B-0898-C1F4-5D0DC74568E0}"/>
                    </a:ext>
                  </a:extLst>
                </p14:cNvPr>
                <p14:cNvContentPartPr/>
                <p14:nvPr/>
              </p14:nvContentPartPr>
              <p14:xfrm>
                <a:off x="9803225" y="13339320"/>
                <a:ext cx="71640" cy="14400"/>
              </p14:xfrm>
            </p:contentPart>
          </mc:Choice>
          <mc:Fallback>
            <p:pic>
              <p:nvPicPr>
                <p:cNvPr id="116" name="Ink 115">
                  <a:extLst>
                    <a:ext uri="{FF2B5EF4-FFF2-40B4-BE49-F238E27FC236}">
                      <a16:creationId xmlns:a16="http://schemas.microsoft.com/office/drawing/2014/main" id="{36803B06-B17B-0898-C1F4-5D0DC74568E0}"/>
                    </a:ext>
                  </a:extLst>
                </p:cNvPr>
                <p:cNvPicPr/>
                <p:nvPr/>
              </p:nvPicPr>
              <p:blipFill>
                <a:blip r:embed="rId386"/>
                <a:stretch>
                  <a:fillRect/>
                </a:stretch>
              </p:blipFill>
              <p:spPr>
                <a:xfrm>
                  <a:off x="9785225" y="13321320"/>
                  <a:ext cx="107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7" name="Ink 116">
                  <a:extLst>
                    <a:ext uri="{FF2B5EF4-FFF2-40B4-BE49-F238E27FC236}">
                      <a16:creationId xmlns:a16="http://schemas.microsoft.com/office/drawing/2014/main" id="{52D10429-1BB7-B20F-99FA-3661C76A89A6}"/>
                    </a:ext>
                  </a:extLst>
                </p14:cNvPr>
                <p14:cNvContentPartPr/>
                <p14:nvPr/>
              </p14:nvContentPartPr>
              <p14:xfrm>
                <a:off x="10120385" y="13354440"/>
                <a:ext cx="326880" cy="268200"/>
              </p14:xfrm>
            </p:contentPart>
          </mc:Choice>
          <mc:Fallback>
            <p:pic>
              <p:nvPicPr>
                <p:cNvPr id="117" name="Ink 116">
                  <a:extLst>
                    <a:ext uri="{FF2B5EF4-FFF2-40B4-BE49-F238E27FC236}">
                      <a16:creationId xmlns:a16="http://schemas.microsoft.com/office/drawing/2014/main" id="{52D10429-1BB7-B20F-99FA-3661C76A89A6}"/>
                    </a:ext>
                  </a:extLst>
                </p:cNvPr>
                <p:cNvPicPr/>
                <p:nvPr/>
              </p:nvPicPr>
              <p:blipFill>
                <a:blip r:embed="rId388"/>
                <a:stretch>
                  <a:fillRect/>
                </a:stretch>
              </p:blipFill>
              <p:spPr>
                <a:xfrm>
                  <a:off x="10102745" y="13336800"/>
                  <a:ext cx="3625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8" name="Ink 117">
                  <a:extLst>
                    <a:ext uri="{FF2B5EF4-FFF2-40B4-BE49-F238E27FC236}">
                      <a16:creationId xmlns:a16="http://schemas.microsoft.com/office/drawing/2014/main" id="{BF011214-9096-14A4-F32F-0E0532CB61A7}"/>
                    </a:ext>
                  </a:extLst>
                </p14:cNvPr>
                <p14:cNvContentPartPr/>
                <p14:nvPr/>
              </p14:nvContentPartPr>
              <p14:xfrm>
                <a:off x="10391105" y="13342200"/>
                <a:ext cx="327600" cy="316800"/>
              </p14:xfrm>
            </p:contentPart>
          </mc:Choice>
          <mc:Fallback>
            <p:pic>
              <p:nvPicPr>
                <p:cNvPr id="118" name="Ink 117">
                  <a:extLst>
                    <a:ext uri="{FF2B5EF4-FFF2-40B4-BE49-F238E27FC236}">
                      <a16:creationId xmlns:a16="http://schemas.microsoft.com/office/drawing/2014/main" id="{BF011214-9096-14A4-F32F-0E0532CB61A7}"/>
                    </a:ext>
                  </a:extLst>
                </p:cNvPr>
                <p:cNvPicPr/>
                <p:nvPr/>
              </p:nvPicPr>
              <p:blipFill>
                <a:blip r:embed="rId390"/>
                <a:stretch>
                  <a:fillRect/>
                </a:stretch>
              </p:blipFill>
              <p:spPr>
                <a:xfrm>
                  <a:off x="10373105" y="13324560"/>
                  <a:ext cx="3632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9" name="Ink 118">
                  <a:extLst>
                    <a:ext uri="{FF2B5EF4-FFF2-40B4-BE49-F238E27FC236}">
                      <a16:creationId xmlns:a16="http://schemas.microsoft.com/office/drawing/2014/main" id="{72DBFB27-23C8-C863-4C83-038FBDC74E37}"/>
                    </a:ext>
                  </a:extLst>
                </p14:cNvPr>
                <p14:cNvContentPartPr/>
                <p14:nvPr/>
              </p14:nvContentPartPr>
              <p14:xfrm>
                <a:off x="10708625" y="13285320"/>
                <a:ext cx="370800" cy="367920"/>
              </p14:xfrm>
            </p:contentPart>
          </mc:Choice>
          <mc:Fallback>
            <p:pic>
              <p:nvPicPr>
                <p:cNvPr id="119" name="Ink 118">
                  <a:extLst>
                    <a:ext uri="{FF2B5EF4-FFF2-40B4-BE49-F238E27FC236}">
                      <a16:creationId xmlns:a16="http://schemas.microsoft.com/office/drawing/2014/main" id="{72DBFB27-23C8-C863-4C83-038FBDC74E37}"/>
                    </a:ext>
                  </a:extLst>
                </p:cNvPr>
                <p:cNvPicPr/>
                <p:nvPr/>
              </p:nvPicPr>
              <p:blipFill>
                <a:blip r:embed="rId392"/>
                <a:stretch>
                  <a:fillRect/>
                </a:stretch>
              </p:blipFill>
              <p:spPr>
                <a:xfrm>
                  <a:off x="10690625" y="13267320"/>
                  <a:ext cx="40644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20" name="Ink 119">
                  <a:extLst>
                    <a:ext uri="{FF2B5EF4-FFF2-40B4-BE49-F238E27FC236}">
                      <a16:creationId xmlns:a16="http://schemas.microsoft.com/office/drawing/2014/main" id="{C380DFB0-676F-0263-8EC0-664B8EC5E0FE}"/>
                    </a:ext>
                  </a:extLst>
                </p14:cNvPr>
                <p14:cNvContentPartPr/>
                <p14:nvPr/>
              </p14:nvContentPartPr>
              <p14:xfrm>
                <a:off x="11072585" y="13029360"/>
                <a:ext cx="109080" cy="644400"/>
              </p14:xfrm>
            </p:contentPart>
          </mc:Choice>
          <mc:Fallback>
            <p:pic>
              <p:nvPicPr>
                <p:cNvPr id="120" name="Ink 119">
                  <a:extLst>
                    <a:ext uri="{FF2B5EF4-FFF2-40B4-BE49-F238E27FC236}">
                      <a16:creationId xmlns:a16="http://schemas.microsoft.com/office/drawing/2014/main" id="{C380DFB0-676F-0263-8EC0-664B8EC5E0FE}"/>
                    </a:ext>
                  </a:extLst>
                </p:cNvPr>
                <p:cNvPicPr/>
                <p:nvPr/>
              </p:nvPicPr>
              <p:blipFill>
                <a:blip r:embed="rId394"/>
                <a:stretch>
                  <a:fillRect/>
                </a:stretch>
              </p:blipFill>
              <p:spPr>
                <a:xfrm>
                  <a:off x="11054945" y="13011360"/>
                  <a:ext cx="14472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21" name="Ink 120">
                  <a:extLst>
                    <a:ext uri="{FF2B5EF4-FFF2-40B4-BE49-F238E27FC236}">
                      <a16:creationId xmlns:a16="http://schemas.microsoft.com/office/drawing/2014/main" id="{4297C7F7-7A34-AE16-77DB-056A383ADEFD}"/>
                    </a:ext>
                  </a:extLst>
                </p14:cNvPr>
                <p14:cNvContentPartPr/>
                <p14:nvPr/>
              </p14:nvContentPartPr>
              <p14:xfrm>
                <a:off x="10998065" y="13274520"/>
                <a:ext cx="390240" cy="74160"/>
              </p14:xfrm>
            </p:contentPart>
          </mc:Choice>
          <mc:Fallback>
            <p:pic>
              <p:nvPicPr>
                <p:cNvPr id="121" name="Ink 120">
                  <a:extLst>
                    <a:ext uri="{FF2B5EF4-FFF2-40B4-BE49-F238E27FC236}">
                      <a16:creationId xmlns:a16="http://schemas.microsoft.com/office/drawing/2014/main" id="{4297C7F7-7A34-AE16-77DB-056A383ADEFD}"/>
                    </a:ext>
                  </a:extLst>
                </p:cNvPr>
                <p:cNvPicPr/>
                <p:nvPr/>
              </p:nvPicPr>
              <p:blipFill>
                <a:blip r:embed="rId396"/>
                <a:stretch>
                  <a:fillRect/>
                </a:stretch>
              </p:blipFill>
              <p:spPr>
                <a:xfrm>
                  <a:off x="10980065" y="13256520"/>
                  <a:ext cx="425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22" name="Ink 121">
                  <a:extLst>
                    <a:ext uri="{FF2B5EF4-FFF2-40B4-BE49-F238E27FC236}">
                      <a16:creationId xmlns:a16="http://schemas.microsoft.com/office/drawing/2014/main" id="{D36EED52-9E73-F8AF-97EB-187D1F8B3DE7}"/>
                    </a:ext>
                  </a:extLst>
                </p14:cNvPr>
                <p14:cNvContentPartPr/>
                <p14:nvPr/>
              </p14:nvContentPartPr>
              <p14:xfrm>
                <a:off x="11630945" y="13385760"/>
                <a:ext cx="31320" cy="164520"/>
              </p14:xfrm>
            </p:contentPart>
          </mc:Choice>
          <mc:Fallback>
            <p:pic>
              <p:nvPicPr>
                <p:cNvPr id="122" name="Ink 121">
                  <a:extLst>
                    <a:ext uri="{FF2B5EF4-FFF2-40B4-BE49-F238E27FC236}">
                      <a16:creationId xmlns:a16="http://schemas.microsoft.com/office/drawing/2014/main" id="{D36EED52-9E73-F8AF-97EB-187D1F8B3DE7}"/>
                    </a:ext>
                  </a:extLst>
                </p:cNvPr>
                <p:cNvPicPr/>
                <p:nvPr/>
              </p:nvPicPr>
              <p:blipFill>
                <a:blip r:embed="rId398"/>
                <a:stretch>
                  <a:fillRect/>
                </a:stretch>
              </p:blipFill>
              <p:spPr>
                <a:xfrm>
                  <a:off x="11613305" y="13367760"/>
                  <a:ext cx="66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23" name="Ink 122">
                  <a:extLst>
                    <a:ext uri="{FF2B5EF4-FFF2-40B4-BE49-F238E27FC236}">
                      <a16:creationId xmlns:a16="http://schemas.microsoft.com/office/drawing/2014/main" id="{FBF009E8-2B6D-EC41-3EF7-4B9E82AA630A}"/>
                    </a:ext>
                  </a:extLst>
                </p14:cNvPr>
                <p14:cNvContentPartPr/>
                <p14:nvPr/>
              </p14:nvContentPartPr>
              <p14:xfrm>
                <a:off x="11628425" y="13270560"/>
                <a:ext cx="71640" cy="44280"/>
              </p14:xfrm>
            </p:contentPart>
          </mc:Choice>
          <mc:Fallback>
            <p:pic>
              <p:nvPicPr>
                <p:cNvPr id="123" name="Ink 122">
                  <a:extLst>
                    <a:ext uri="{FF2B5EF4-FFF2-40B4-BE49-F238E27FC236}">
                      <a16:creationId xmlns:a16="http://schemas.microsoft.com/office/drawing/2014/main" id="{FBF009E8-2B6D-EC41-3EF7-4B9E82AA630A}"/>
                    </a:ext>
                  </a:extLst>
                </p:cNvPr>
                <p:cNvPicPr/>
                <p:nvPr/>
              </p:nvPicPr>
              <p:blipFill>
                <a:blip r:embed="rId400"/>
                <a:stretch>
                  <a:fillRect/>
                </a:stretch>
              </p:blipFill>
              <p:spPr>
                <a:xfrm>
                  <a:off x="11610425" y="13252920"/>
                  <a:ext cx="107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24" name="Ink 123">
                  <a:extLst>
                    <a:ext uri="{FF2B5EF4-FFF2-40B4-BE49-F238E27FC236}">
                      <a16:creationId xmlns:a16="http://schemas.microsoft.com/office/drawing/2014/main" id="{FE3AC881-9EB3-4737-3D71-2F5AE7BC64C4}"/>
                    </a:ext>
                  </a:extLst>
                </p14:cNvPr>
                <p14:cNvContentPartPr/>
                <p14:nvPr/>
              </p14:nvContentPartPr>
              <p14:xfrm>
                <a:off x="11890865" y="13296120"/>
                <a:ext cx="302040" cy="195480"/>
              </p14:xfrm>
            </p:contentPart>
          </mc:Choice>
          <mc:Fallback>
            <p:pic>
              <p:nvPicPr>
                <p:cNvPr id="124" name="Ink 123">
                  <a:extLst>
                    <a:ext uri="{FF2B5EF4-FFF2-40B4-BE49-F238E27FC236}">
                      <a16:creationId xmlns:a16="http://schemas.microsoft.com/office/drawing/2014/main" id="{FE3AC881-9EB3-4737-3D71-2F5AE7BC64C4}"/>
                    </a:ext>
                  </a:extLst>
                </p:cNvPr>
                <p:cNvPicPr/>
                <p:nvPr/>
              </p:nvPicPr>
              <p:blipFill>
                <a:blip r:embed="rId402"/>
                <a:stretch>
                  <a:fillRect/>
                </a:stretch>
              </p:blipFill>
              <p:spPr>
                <a:xfrm>
                  <a:off x="11872865" y="13278120"/>
                  <a:ext cx="337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25" name="Ink 124">
                  <a:extLst>
                    <a:ext uri="{FF2B5EF4-FFF2-40B4-BE49-F238E27FC236}">
                      <a16:creationId xmlns:a16="http://schemas.microsoft.com/office/drawing/2014/main" id="{805E3F8F-159A-A6B8-5E8C-E6203FD3C94E}"/>
                    </a:ext>
                  </a:extLst>
                </p14:cNvPr>
                <p14:cNvContentPartPr/>
                <p14:nvPr/>
              </p14:nvContentPartPr>
              <p14:xfrm>
                <a:off x="12196145" y="13102080"/>
                <a:ext cx="156240" cy="510840"/>
              </p14:xfrm>
            </p:contentPart>
          </mc:Choice>
          <mc:Fallback>
            <p:pic>
              <p:nvPicPr>
                <p:cNvPr id="125" name="Ink 124">
                  <a:extLst>
                    <a:ext uri="{FF2B5EF4-FFF2-40B4-BE49-F238E27FC236}">
                      <a16:creationId xmlns:a16="http://schemas.microsoft.com/office/drawing/2014/main" id="{805E3F8F-159A-A6B8-5E8C-E6203FD3C94E}"/>
                    </a:ext>
                  </a:extLst>
                </p:cNvPr>
                <p:cNvPicPr/>
                <p:nvPr/>
              </p:nvPicPr>
              <p:blipFill>
                <a:blip r:embed="rId404"/>
                <a:stretch>
                  <a:fillRect/>
                </a:stretch>
              </p:blipFill>
              <p:spPr>
                <a:xfrm>
                  <a:off x="12178505" y="13084080"/>
                  <a:ext cx="19188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26" name="Ink 125">
                  <a:extLst>
                    <a:ext uri="{FF2B5EF4-FFF2-40B4-BE49-F238E27FC236}">
                      <a16:creationId xmlns:a16="http://schemas.microsoft.com/office/drawing/2014/main" id="{C9D6D313-F174-F728-40A4-BCD71CA74CE8}"/>
                    </a:ext>
                  </a:extLst>
                </p14:cNvPr>
                <p14:cNvContentPartPr/>
                <p14:nvPr/>
              </p14:nvContentPartPr>
              <p14:xfrm>
                <a:off x="12137105" y="13214400"/>
                <a:ext cx="496800" cy="210600"/>
              </p14:xfrm>
            </p:contentPart>
          </mc:Choice>
          <mc:Fallback>
            <p:pic>
              <p:nvPicPr>
                <p:cNvPr id="126" name="Ink 125">
                  <a:extLst>
                    <a:ext uri="{FF2B5EF4-FFF2-40B4-BE49-F238E27FC236}">
                      <a16:creationId xmlns:a16="http://schemas.microsoft.com/office/drawing/2014/main" id="{C9D6D313-F174-F728-40A4-BCD71CA74CE8}"/>
                    </a:ext>
                  </a:extLst>
                </p:cNvPr>
                <p:cNvPicPr/>
                <p:nvPr/>
              </p:nvPicPr>
              <p:blipFill>
                <a:blip r:embed="rId406"/>
                <a:stretch>
                  <a:fillRect/>
                </a:stretch>
              </p:blipFill>
              <p:spPr>
                <a:xfrm>
                  <a:off x="12119465" y="13196760"/>
                  <a:ext cx="5324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28" name="Ink 127">
                  <a:extLst>
                    <a:ext uri="{FF2B5EF4-FFF2-40B4-BE49-F238E27FC236}">
                      <a16:creationId xmlns:a16="http://schemas.microsoft.com/office/drawing/2014/main" id="{DEE25159-8BBB-643C-FE45-26069C05027C}"/>
                    </a:ext>
                  </a:extLst>
                </p14:cNvPr>
                <p14:cNvContentPartPr/>
                <p14:nvPr/>
              </p14:nvContentPartPr>
              <p14:xfrm>
                <a:off x="11635985" y="13840080"/>
                <a:ext cx="208800" cy="330840"/>
              </p14:xfrm>
            </p:contentPart>
          </mc:Choice>
          <mc:Fallback>
            <p:pic>
              <p:nvPicPr>
                <p:cNvPr id="128" name="Ink 127">
                  <a:extLst>
                    <a:ext uri="{FF2B5EF4-FFF2-40B4-BE49-F238E27FC236}">
                      <a16:creationId xmlns:a16="http://schemas.microsoft.com/office/drawing/2014/main" id="{DEE25159-8BBB-643C-FE45-26069C05027C}"/>
                    </a:ext>
                  </a:extLst>
                </p:cNvPr>
                <p:cNvPicPr/>
                <p:nvPr/>
              </p:nvPicPr>
              <p:blipFill>
                <a:blip r:embed="rId408"/>
                <a:stretch>
                  <a:fillRect/>
                </a:stretch>
              </p:blipFill>
              <p:spPr>
                <a:xfrm>
                  <a:off x="11618345" y="13822080"/>
                  <a:ext cx="244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29" name="Ink 128">
                  <a:extLst>
                    <a:ext uri="{FF2B5EF4-FFF2-40B4-BE49-F238E27FC236}">
                      <a16:creationId xmlns:a16="http://schemas.microsoft.com/office/drawing/2014/main" id="{9BE0BA02-A828-8A17-AEE2-CF1F7CB64736}"/>
                    </a:ext>
                  </a:extLst>
                </p14:cNvPr>
                <p14:cNvContentPartPr/>
                <p14:nvPr/>
              </p14:nvContentPartPr>
              <p14:xfrm>
                <a:off x="11821385" y="13516440"/>
                <a:ext cx="733320" cy="815760"/>
              </p14:xfrm>
            </p:contentPart>
          </mc:Choice>
          <mc:Fallback>
            <p:pic>
              <p:nvPicPr>
                <p:cNvPr id="129" name="Ink 128">
                  <a:extLst>
                    <a:ext uri="{FF2B5EF4-FFF2-40B4-BE49-F238E27FC236}">
                      <a16:creationId xmlns:a16="http://schemas.microsoft.com/office/drawing/2014/main" id="{9BE0BA02-A828-8A17-AEE2-CF1F7CB64736}"/>
                    </a:ext>
                  </a:extLst>
                </p:cNvPr>
                <p:cNvPicPr/>
                <p:nvPr/>
              </p:nvPicPr>
              <p:blipFill>
                <a:blip r:embed="rId410"/>
                <a:stretch>
                  <a:fillRect/>
                </a:stretch>
              </p:blipFill>
              <p:spPr>
                <a:xfrm>
                  <a:off x="11803385" y="13498440"/>
                  <a:ext cx="768960" cy="851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30" name="Ink 129">
                  <a:extLst>
                    <a:ext uri="{FF2B5EF4-FFF2-40B4-BE49-F238E27FC236}">
                      <a16:creationId xmlns:a16="http://schemas.microsoft.com/office/drawing/2014/main" id="{E77C3505-3AB5-53A3-9C92-2C53728C6F90}"/>
                    </a:ext>
                  </a:extLst>
                </p14:cNvPr>
                <p14:cNvContentPartPr/>
                <p14:nvPr/>
              </p14:nvContentPartPr>
              <p14:xfrm>
                <a:off x="12550385" y="13784280"/>
                <a:ext cx="402840" cy="337680"/>
              </p14:xfrm>
            </p:contentPart>
          </mc:Choice>
          <mc:Fallback>
            <p:pic>
              <p:nvPicPr>
                <p:cNvPr id="130" name="Ink 129">
                  <a:extLst>
                    <a:ext uri="{FF2B5EF4-FFF2-40B4-BE49-F238E27FC236}">
                      <a16:creationId xmlns:a16="http://schemas.microsoft.com/office/drawing/2014/main" id="{E77C3505-3AB5-53A3-9C92-2C53728C6F90}"/>
                    </a:ext>
                  </a:extLst>
                </p:cNvPr>
                <p:cNvPicPr/>
                <p:nvPr/>
              </p:nvPicPr>
              <p:blipFill>
                <a:blip r:embed="rId412"/>
                <a:stretch>
                  <a:fillRect/>
                </a:stretch>
              </p:blipFill>
              <p:spPr>
                <a:xfrm>
                  <a:off x="12532385" y="13766280"/>
                  <a:ext cx="43848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146" name="Ink 1145">
                  <a:extLst>
                    <a:ext uri="{FF2B5EF4-FFF2-40B4-BE49-F238E27FC236}">
                      <a16:creationId xmlns:a16="http://schemas.microsoft.com/office/drawing/2014/main" id="{6C768857-52FB-82B2-4AF2-B392AACFDA99}"/>
                    </a:ext>
                  </a:extLst>
                </p14:cNvPr>
                <p14:cNvContentPartPr/>
                <p14:nvPr/>
              </p14:nvContentPartPr>
              <p14:xfrm>
                <a:off x="13089378" y="12712542"/>
                <a:ext cx="2197080" cy="683640"/>
              </p14:xfrm>
            </p:contentPart>
          </mc:Choice>
          <mc:Fallback>
            <p:pic>
              <p:nvPicPr>
                <p:cNvPr id="1146" name="Ink 1145">
                  <a:extLst>
                    <a:ext uri="{FF2B5EF4-FFF2-40B4-BE49-F238E27FC236}">
                      <a16:creationId xmlns:a16="http://schemas.microsoft.com/office/drawing/2014/main" id="{6C768857-52FB-82B2-4AF2-B392AACFDA99}"/>
                    </a:ext>
                  </a:extLst>
                </p:cNvPr>
                <p:cNvPicPr/>
                <p:nvPr/>
              </p:nvPicPr>
              <p:blipFill>
                <a:blip r:embed="rId414"/>
                <a:stretch>
                  <a:fillRect/>
                </a:stretch>
              </p:blipFill>
              <p:spPr>
                <a:xfrm>
                  <a:off x="13071378" y="12694542"/>
                  <a:ext cx="2232720" cy="719280"/>
                </a:xfrm>
                <a:prstGeom prst="rect">
                  <a:avLst/>
                </a:prstGeom>
              </p:spPr>
            </p:pic>
          </mc:Fallback>
        </mc:AlternateContent>
      </p:grpSp>
      <p:grpSp>
        <p:nvGrpSpPr>
          <p:cNvPr id="1154" name="Group 1153">
            <a:extLst>
              <a:ext uri="{FF2B5EF4-FFF2-40B4-BE49-F238E27FC236}">
                <a16:creationId xmlns:a16="http://schemas.microsoft.com/office/drawing/2014/main" id="{FE03CCFA-E414-FB52-BA62-DD9EC9702008}"/>
              </a:ext>
            </a:extLst>
          </p:cNvPr>
          <p:cNvGrpSpPr/>
          <p:nvPr/>
        </p:nvGrpSpPr>
        <p:grpSpPr>
          <a:xfrm>
            <a:off x="14358111" y="11821385"/>
            <a:ext cx="2561040" cy="1055520"/>
            <a:chOff x="14358111" y="11821385"/>
            <a:chExt cx="2561040" cy="1055520"/>
          </a:xfrm>
        </p:grpSpPr>
        <mc:AlternateContent xmlns:mc="http://schemas.openxmlformats.org/markup-compatibility/2006">
          <mc:Choice xmlns:p14="http://schemas.microsoft.com/office/powerpoint/2010/main" Requires="p14">
            <p:contentPart p14:bwMode="auto" r:id="rId415">
              <p14:nvContentPartPr>
                <p14:cNvPr id="1148" name="Ink 1147">
                  <a:extLst>
                    <a:ext uri="{FF2B5EF4-FFF2-40B4-BE49-F238E27FC236}">
                      <a16:creationId xmlns:a16="http://schemas.microsoft.com/office/drawing/2014/main" id="{68F7780D-4A41-AA5D-04BE-42F9E8F50CDB}"/>
                    </a:ext>
                  </a:extLst>
                </p14:cNvPr>
                <p14:cNvContentPartPr/>
                <p14:nvPr/>
              </p14:nvContentPartPr>
              <p14:xfrm>
                <a:off x="14402751" y="11876465"/>
                <a:ext cx="375120" cy="730440"/>
              </p14:xfrm>
            </p:contentPart>
          </mc:Choice>
          <mc:Fallback>
            <p:pic>
              <p:nvPicPr>
                <p:cNvPr id="1148" name="Ink 1147">
                  <a:extLst>
                    <a:ext uri="{FF2B5EF4-FFF2-40B4-BE49-F238E27FC236}">
                      <a16:creationId xmlns:a16="http://schemas.microsoft.com/office/drawing/2014/main" id="{68F7780D-4A41-AA5D-04BE-42F9E8F50CDB}"/>
                    </a:ext>
                  </a:extLst>
                </p:cNvPr>
                <p:cNvPicPr/>
                <p:nvPr/>
              </p:nvPicPr>
              <p:blipFill>
                <a:blip r:embed="rId416"/>
                <a:stretch>
                  <a:fillRect/>
                </a:stretch>
              </p:blipFill>
              <p:spPr>
                <a:xfrm>
                  <a:off x="14384751" y="11858465"/>
                  <a:ext cx="410760" cy="766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149" name="Ink 1148">
                  <a:extLst>
                    <a:ext uri="{FF2B5EF4-FFF2-40B4-BE49-F238E27FC236}">
                      <a16:creationId xmlns:a16="http://schemas.microsoft.com/office/drawing/2014/main" id="{246391B5-451C-5B10-9157-35ECDA7726EC}"/>
                    </a:ext>
                  </a:extLst>
                </p14:cNvPr>
                <p14:cNvContentPartPr/>
                <p14:nvPr/>
              </p14:nvContentPartPr>
              <p14:xfrm>
                <a:off x="14358111" y="12118745"/>
                <a:ext cx="695880" cy="271800"/>
              </p14:xfrm>
            </p:contentPart>
          </mc:Choice>
          <mc:Fallback>
            <p:pic>
              <p:nvPicPr>
                <p:cNvPr id="1149" name="Ink 1148">
                  <a:extLst>
                    <a:ext uri="{FF2B5EF4-FFF2-40B4-BE49-F238E27FC236}">
                      <a16:creationId xmlns:a16="http://schemas.microsoft.com/office/drawing/2014/main" id="{246391B5-451C-5B10-9157-35ECDA7726EC}"/>
                    </a:ext>
                  </a:extLst>
                </p:cNvPr>
                <p:cNvPicPr/>
                <p:nvPr/>
              </p:nvPicPr>
              <p:blipFill>
                <a:blip r:embed="rId418"/>
                <a:stretch>
                  <a:fillRect/>
                </a:stretch>
              </p:blipFill>
              <p:spPr>
                <a:xfrm>
                  <a:off x="14340471" y="12100745"/>
                  <a:ext cx="7315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150" name="Ink 1149">
                  <a:extLst>
                    <a:ext uri="{FF2B5EF4-FFF2-40B4-BE49-F238E27FC236}">
                      <a16:creationId xmlns:a16="http://schemas.microsoft.com/office/drawing/2014/main" id="{40FF72D3-D53D-2A00-ECCD-83D0896BE4C3}"/>
                    </a:ext>
                  </a:extLst>
                </p14:cNvPr>
                <p14:cNvContentPartPr/>
                <p14:nvPr/>
              </p14:nvContentPartPr>
              <p14:xfrm>
                <a:off x="14855631" y="11821385"/>
                <a:ext cx="168120" cy="120960"/>
              </p14:xfrm>
            </p:contentPart>
          </mc:Choice>
          <mc:Fallback>
            <p:pic>
              <p:nvPicPr>
                <p:cNvPr id="1150" name="Ink 1149">
                  <a:extLst>
                    <a:ext uri="{FF2B5EF4-FFF2-40B4-BE49-F238E27FC236}">
                      <a16:creationId xmlns:a16="http://schemas.microsoft.com/office/drawing/2014/main" id="{40FF72D3-D53D-2A00-ECCD-83D0896BE4C3}"/>
                    </a:ext>
                  </a:extLst>
                </p:cNvPr>
                <p:cNvPicPr/>
                <p:nvPr/>
              </p:nvPicPr>
              <p:blipFill>
                <a:blip r:embed="rId420"/>
                <a:stretch>
                  <a:fillRect/>
                </a:stretch>
              </p:blipFill>
              <p:spPr>
                <a:xfrm>
                  <a:off x="14837631" y="11803745"/>
                  <a:ext cx="203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151" name="Ink 1150">
                  <a:extLst>
                    <a:ext uri="{FF2B5EF4-FFF2-40B4-BE49-F238E27FC236}">
                      <a16:creationId xmlns:a16="http://schemas.microsoft.com/office/drawing/2014/main" id="{408AED59-8B42-B7A5-CAAC-08DA1BDE2A72}"/>
                    </a:ext>
                  </a:extLst>
                </p14:cNvPr>
                <p14:cNvContentPartPr/>
                <p14:nvPr/>
              </p14:nvContentPartPr>
              <p14:xfrm>
                <a:off x="15092871" y="12047825"/>
                <a:ext cx="504000" cy="829080"/>
              </p14:xfrm>
            </p:contentPart>
          </mc:Choice>
          <mc:Fallback>
            <p:pic>
              <p:nvPicPr>
                <p:cNvPr id="1151" name="Ink 1150">
                  <a:extLst>
                    <a:ext uri="{FF2B5EF4-FFF2-40B4-BE49-F238E27FC236}">
                      <a16:creationId xmlns:a16="http://schemas.microsoft.com/office/drawing/2014/main" id="{408AED59-8B42-B7A5-CAAC-08DA1BDE2A72}"/>
                    </a:ext>
                  </a:extLst>
                </p:cNvPr>
                <p:cNvPicPr/>
                <p:nvPr/>
              </p:nvPicPr>
              <p:blipFill>
                <a:blip r:embed="rId422"/>
                <a:stretch>
                  <a:fillRect/>
                </a:stretch>
              </p:blipFill>
              <p:spPr>
                <a:xfrm>
                  <a:off x="15075231" y="12030185"/>
                  <a:ext cx="539640" cy="864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152" name="Ink 1151">
                  <a:extLst>
                    <a:ext uri="{FF2B5EF4-FFF2-40B4-BE49-F238E27FC236}">
                      <a16:creationId xmlns:a16="http://schemas.microsoft.com/office/drawing/2014/main" id="{E7C573CE-4D84-EA07-7CF0-306D23240766}"/>
                    </a:ext>
                  </a:extLst>
                </p14:cNvPr>
                <p14:cNvContentPartPr/>
                <p14:nvPr/>
              </p14:nvContentPartPr>
              <p14:xfrm>
                <a:off x="15542511" y="12026585"/>
                <a:ext cx="509400" cy="374760"/>
              </p14:xfrm>
            </p:contentPart>
          </mc:Choice>
          <mc:Fallback>
            <p:pic>
              <p:nvPicPr>
                <p:cNvPr id="1152" name="Ink 1151">
                  <a:extLst>
                    <a:ext uri="{FF2B5EF4-FFF2-40B4-BE49-F238E27FC236}">
                      <a16:creationId xmlns:a16="http://schemas.microsoft.com/office/drawing/2014/main" id="{E7C573CE-4D84-EA07-7CF0-306D23240766}"/>
                    </a:ext>
                  </a:extLst>
                </p:cNvPr>
                <p:cNvPicPr/>
                <p:nvPr/>
              </p:nvPicPr>
              <p:blipFill>
                <a:blip r:embed="rId424"/>
                <a:stretch>
                  <a:fillRect/>
                </a:stretch>
              </p:blipFill>
              <p:spPr>
                <a:xfrm>
                  <a:off x="15524511" y="12008945"/>
                  <a:ext cx="5450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153" name="Ink 1152">
                  <a:extLst>
                    <a:ext uri="{FF2B5EF4-FFF2-40B4-BE49-F238E27FC236}">
                      <a16:creationId xmlns:a16="http://schemas.microsoft.com/office/drawing/2014/main" id="{07A2A38A-5D53-226C-9074-D92AB7C70D59}"/>
                    </a:ext>
                  </a:extLst>
                </p14:cNvPr>
                <p14:cNvContentPartPr/>
                <p14:nvPr/>
              </p14:nvContentPartPr>
              <p14:xfrm>
                <a:off x="15984951" y="11934065"/>
                <a:ext cx="934200" cy="459360"/>
              </p14:xfrm>
            </p:contentPart>
          </mc:Choice>
          <mc:Fallback>
            <p:pic>
              <p:nvPicPr>
                <p:cNvPr id="1153" name="Ink 1152">
                  <a:extLst>
                    <a:ext uri="{FF2B5EF4-FFF2-40B4-BE49-F238E27FC236}">
                      <a16:creationId xmlns:a16="http://schemas.microsoft.com/office/drawing/2014/main" id="{07A2A38A-5D53-226C-9074-D92AB7C70D59}"/>
                    </a:ext>
                  </a:extLst>
                </p:cNvPr>
                <p:cNvPicPr/>
                <p:nvPr/>
              </p:nvPicPr>
              <p:blipFill>
                <a:blip r:embed="rId426"/>
                <a:stretch>
                  <a:fillRect/>
                </a:stretch>
              </p:blipFill>
              <p:spPr>
                <a:xfrm>
                  <a:off x="15966951" y="11916065"/>
                  <a:ext cx="969840" cy="495000"/>
                </a:xfrm>
                <a:prstGeom prst="rect">
                  <a:avLst/>
                </a:prstGeom>
              </p:spPr>
            </p:pic>
          </mc:Fallback>
        </mc:AlternateContent>
      </p:grpSp>
      <p:grpSp>
        <p:nvGrpSpPr>
          <p:cNvPr id="1158" name="Group 1157">
            <a:extLst>
              <a:ext uri="{FF2B5EF4-FFF2-40B4-BE49-F238E27FC236}">
                <a16:creationId xmlns:a16="http://schemas.microsoft.com/office/drawing/2014/main" id="{9C4DF22C-9D6D-870B-6433-53F988BF8FD8}"/>
              </a:ext>
            </a:extLst>
          </p:cNvPr>
          <p:cNvGrpSpPr/>
          <p:nvPr/>
        </p:nvGrpSpPr>
        <p:grpSpPr>
          <a:xfrm>
            <a:off x="13935942" y="10448751"/>
            <a:ext cx="3531600" cy="777240"/>
            <a:chOff x="13935942" y="10448751"/>
            <a:chExt cx="3531600" cy="777240"/>
          </a:xfrm>
        </p:grpSpPr>
        <mc:AlternateContent xmlns:mc="http://schemas.openxmlformats.org/markup-compatibility/2006">
          <mc:Choice xmlns:p14="http://schemas.microsoft.com/office/powerpoint/2010/main" Requires="p14">
            <p:contentPart p14:bwMode="auto" r:id="rId427">
              <p14:nvContentPartPr>
                <p14:cNvPr id="1155" name="Ink 1154">
                  <a:extLst>
                    <a:ext uri="{FF2B5EF4-FFF2-40B4-BE49-F238E27FC236}">
                      <a16:creationId xmlns:a16="http://schemas.microsoft.com/office/drawing/2014/main" id="{8C1177E8-9FE5-927D-718C-A4664A4D27DB}"/>
                    </a:ext>
                  </a:extLst>
                </p14:cNvPr>
                <p14:cNvContentPartPr/>
                <p14:nvPr/>
              </p14:nvContentPartPr>
              <p14:xfrm>
                <a:off x="13935942" y="10545591"/>
                <a:ext cx="628200" cy="678960"/>
              </p14:xfrm>
            </p:contentPart>
          </mc:Choice>
          <mc:Fallback>
            <p:pic>
              <p:nvPicPr>
                <p:cNvPr id="1155" name="Ink 1154">
                  <a:extLst>
                    <a:ext uri="{FF2B5EF4-FFF2-40B4-BE49-F238E27FC236}">
                      <a16:creationId xmlns:a16="http://schemas.microsoft.com/office/drawing/2014/main" id="{8C1177E8-9FE5-927D-718C-A4664A4D27DB}"/>
                    </a:ext>
                  </a:extLst>
                </p:cNvPr>
                <p:cNvPicPr/>
                <p:nvPr/>
              </p:nvPicPr>
              <p:blipFill>
                <a:blip r:embed="rId428"/>
                <a:stretch>
                  <a:fillRect/>
                </a:stretch>
              </p:blipFill>
              <p:spPr>
                <a:xfrm>
                  <a:off x="13917942" y="10527951"/>
                  <a:ext cx="66384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156" name="Ink 1155">
                  <a:extLst>
                    <a:ext uri="{FF2B5EF4-FFF2-40B4-BE49-F238E27FC236}">
                      <a16:creationId xmlns:a16="http://schemas.microsoft.com/office/drawing/2014/main" id="{639E0634-D170-7DCF-996A-27F16D3C492D}"/>
                    </a:ext>
                  </a:extLst>
                </p14:cNvPr>
                <p14:cNvContentPartPr/>
                <p14:nvPr/>
              </p14:nvContentPartPr>
              <p14:xfrm>
                <a:off x="14615622" y="10448751"/>
                <a:ext cx="2448720" cy="777240"/>
              </p14:xfrm>
            </p:contentPart>
          </mc:Choice>
          <mc:Fallback>
            <p:pic>
              <p:nvPicPr>
                <p:cNvPr id="1156" name="Ink 1155">
                  <a:extLst>
                    <a:ext uri="{FF2B5EF4-FFF2-40B4-BE49-F238E27FC236}">
                      <a16:creationId xmlns:a16="http://schemas.microsoft.com/office/drawing/2014/main" id="{639E0634-D170-7DCF-996A-27F16D3C492D}"/>
                    </a:ext>
                  </a:extLst>
                </p:cNvPr>
                <p:cNvPicPr/>
                <p:nvPr/>
              </p:nvPicPr>
              <p:blipFill>
                <a:blip r:embed="rId430"/>
                <a:stretch>
                  <a:fillRect/>
                </a:stretch>
              </p:blipFill>
              <p:spPr>
                <a:xfrm>
                  <a:off x="14597622" y="10430751"/>
                  <a:ext cx="2484360" cy="8128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157" name="Ink 1156">
                  <a:extLst>
                    <a:ext uri="{FF2B5EF4-FFF2-40B4-BE49-F238E27FC236}">
                      <a16:creationId xmlns:a16="http://schemas.microsoft.com/office/drawing/2014/main" id="{9892F0ED-2F3E-230B-8960-FF1A1BF57F37}"/>
                    </a:ext>
                  </a:extLst>
                </p14:cNvPr>
                <p14:cNvContentPartPr/>
                <p14:nvPr/>
              </p14:nvContentPartPr>
              <p14:xfrm>
                <a:off x="17207982" y="10804431"/>
                <a:ext cx="259560" cy="234360"/>
              </p14:xfrm>
            </p:contentPart>
          </mc:Choice>
          <mc:Fallback>
            <p:pic>
              <p:nvPicPr>
                <p:cNvPr id="1157" name="Ink 1156">
                  <a:extLst>
                    <a:ext uri="{FF2B5EF4-FFF2-40B4-BE49-F238E27FC236}">
                      <a16:creationId xmlns:a16="http://schemas.microsoft.com/office/drawing/2014/main" id="{9892F0ED-2F3E-230B-8960-FF1A1BF57F37}"/>
                    </a:ext>
                  </a:extLst>
                </p:cNvPr>
                <p:cNvPicPr/>
                <p:nvPr/>
              </p:nvPicPr>
              <p:blipFill>
                <a:blip r:embed="rId432"/>
                <a:stretch>
                  <a:fillRect/>
                </a:stretch>
              </p:blipFill>
              <p:spPr>
                <a:xfrm>
                  <a:off x="17190342" y="10786791"/>
                  <a:ext cx="295200" cy="270000"/>
                </a:xfrm>
                <a:prstGeom prst="rect">
                  <a:avLst/>
                </a:prstGeom>
              </p:spPr>
            </p:pic>
          </mc:Fallback>
        </mc:AlternateContent>
      </p:grpSp>
      <p:grpSp>
        <p:nvGrpSpPr>
          <p:cNvPr id="1173" name="Group 1172">
            <a:extLst>
              <a:ext uri="{FF2B5EF4-FFF2-40B4-BE49-F238E27FC236}">
                <a16:creationId xmlns:a16="http://schemas.microsoft.com/office/drawing/2014/main" id="{C8B2A0D8-4BB2-39C2-A02F-F8B334AA9926}"/>
              </a:ext>
            </a:extLst>
          </p:cNvPr>
          <p:cNvGrpSpPr/>
          <p:nvPr/>
        </p:nvGrpSpPr>
        <p:grpSpPr>
          <a:xfrm>
            <a:off x="17911782" y="9800751"/>
            <a:ext cx="2797560" cy="998280"/>
            <a:chOff x="17911782" y="9800751"/>
            <a:chExt cx="2797560" cy="998280"/>
          </a:xfrm>
        </p:grpSpPr>
        <mc:AlternateContent xmlns:mc="http://schemas.openxmlformats.org/markup-compatibility/2006">
          <mc:Choice xmlns:p14="http://schemas.microsoft.com/office/powerpoint/2010/main" Requires="p14">
            <p:contentPart p14:bwMode="auto" r:id="rId433">
              <p14:nvContentPartPr>
                <p14:cNvPr id="1159" name="Ink 1158">
                  <a:extLst>
                    <a:ext uri="{FF2B5EF4-FFF2-40B4-BE49-F238E27FC236}">
                      <a16:creationId xmlns:a16="http://schemas.microsoft.com/office/drawing/2014/main" id="{4F1079CE-FD03-8D81-F8F6-BDC400FAC035}"/>
                    </a:ext>
                  </a:extLst>
                </p14:cNvPr>
                <p14:cNvContentPartPr/>
                <p14:nvPr/>
              </p14:nvContentPartPr>
              <p14:xfrm>
                <a:off x="17911782" y="10776711"/>
                <a:ext cx="43560" cy="22320"/>
              </p14:xfrm>
            </p:contentPart>
          </mc:Choice>
          <mc:Fallback>
            <p:pic>
              <p:nvPicPr>
                <p:cNvPr id="1159" name="Ink 1158">
                  <a:extLst>
                    <a:ext uri="{FF2B5EF4-FFF2-40B4-BE49-F238E27FC236}">
                      <a16:creationId xmlns:a16="http://schemas.microsoft.com/office/drawing/2014/main" id="{4F1079CE-FD03-8D81-F8F6-BDC400FAC035}"/>
                    </a:ext>
                  </a:extLst>
                </p:cNvPr>
                <p:cNvPicPr/>
                <p:nvPr/>
              </p:nvPicPr>
              <p:blipFill>
                <a:blip r:embed="rId434"/>
                <a:stretch>
                  <a:fillRect/>
                </a:stretch>
              </p:blipFill>
              <p:spPr>
                <a:xfrm>
                  <a:off x="17893782" y="10759071"/>
                  <a:ext cx="79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160" name="Ink 1159">
                  <a:extLst>
                    <a:ext uri="{FF2B5EF4-FFF2-40B4-BE49-F238E27FC236}">
                      <a16:creationId xmlns:a16="http://schemas.microsoft.com/office/drawing/2014/main" id="{35EE81C9-F88C-49DA-C198-DB3D4852B2E1}"/>
                    </a:ext>
                  </a:extLst>
                </p14:cNvPr>
                <p14:cNvContentPartPr/>
                <p14:nvPr/>
              </p14:nvContentPartPr>
              <p14:xfrm>
                <a:off x="17994222" y="10007391"/>
                <a:ext cx="399960" cy="785520"/>
              </p14:xfrm>
            </p:contentPart>
          </mc:Choice>
          <mc:Fallback>
            <p:pic>
              <p:nvPicPr>
                <p:cNvPr id="1160" name="Ink 1159">
                  <a:extLst>
                    <a:ext uri="{FF2B5EF4-FFF2-40B4-BE49-F238E27FC236}">
                      <a16:creationId xmlns:a16="http://schemas.microsoft.com/office/drawing/2014/main" id="{35EE81C9-F88C-49DA-C198-DB3D4852B2E1}"/>
                    </a:ext>
                  </a:extLst>
                </p:cNvPr>
                <p:cNvPicPr/>
                <p:nvPr/>
              </p:nvPicPr>
              <p:blipFill>
                <a:blip r:embed="rId436"/>
                <a:stretch>
                  <a:fillRect/>
                </a:stretch>
              </p:blipFill>
              <p:spPr>
                <a:xfrm>
                  <a:off x="17976222" y="9989391"/>
                  <a:ext cx="435600" cy="821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161" name="Ink 1160">
                  <a:extLst>
                    <a:ext uri="{FF2B5EF4-FFF2-40B4-BE49-F238E27FC236}">
                      <a16:creationId xmlns:a16="http://schemas.microsoft.com/office/drawing/2014/main" id="{FA096BE6-3E42-6072-2E04-F51E5DEE6D7F}"/>
                    </a:ext>
                  </a:extLst>
                </p14:cNvPr>
                <p14:cNvContentPartPr/>
                <p14:nvPr/>
              </p14:nvContentPartPr>
              <p14:xfrm>
                <a:off x="18323262" y="9921351"/>
                <a:ext cx="356400" cy="796320"/>
              </p14:xfrm>
            </p:contentPart>
          </mc:Choice>
          <mc:Fallback>
            <p:pic>
              <p:nvPicPr>
                <p:cNvPr id="1161" name="Ink 1160">
                  <a:extLst>
                    <a:ext uri="{FF2B5EF4-FFF2-40B4-BE49-F238E27FC236}">
                      <a16:creationId xmlns:a16="http://schemas.microsoft.com/office/drawing/2014/main" id="{FA096BE6-3E42-6072-2E04-F51E5DEE6D7F}"/>
                    </a:ext>
                  </a:extLst>
                </p:cNvPr>
                <p:cNvPicPr/>
                <p:nvPr/>
              </p:nvPicPr>
              <p:blipFill>
                <a:blip r:embed="rId438"/>
                <a:stretch>
                  <a:fillRect/>
                </a:stretch>
              </p:blipFill>
              <p:spPr>
                <a:xfrm>
                  <a:off x="18305622" y="9903351"/>
                  <a:ext cx="39204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162" name="Ink 1161">
                  <a:extLst>
                    <a:ext uri="{FF2B5EF4-FFF2-40B4-BE49-F238E27FC236}">
                      <a16:creationId xmlns:a16="http://schemas.microsoft.com/office/drawing/2014/main" id="{0FB1150E-7121-C311-8C4C-DDDCA1247534}"/>
                    </a:ext>
                  </a:extLst>
                </p14:cNvPr>
                <p14:cNvContentPartPr/>
                <p14:nvPr/>
              </p14:nvContentPartPr>
              <p14:xfrm>
                <a:off x="18718182" y="10527591"/>
                <a:ext cx="204840" cy="232200"/>
              </p14:xfrm>
            </p:contentPart>
          </mc:Choice>
          <mc:Fallback>
            <p:pic>
              <p:nvPicPr>
                <p:cNvPr id="1162" name="Ink 1161">
                  <a:extLst>
                    <a:ext uri="{FF2B5EF4-FFF2-40B4-BE49-F238E27FC236}">
                      <a16:creationId xmlns:a16="http://schemas.microsoft.com/office/drawing/2014/main" id="{0FB1150E-7121-C311-8C4C-DDDCA1247534}"/>
                    </a:ext>
                  </a:extLst>
                </p:cNvPr>
                <p:cNvPicPr/>
                <p:nvPr/>
              </p:nvPicPr>
              <p:blipFill>
                <a:blip r:embed="rId440"/>
                <a:stretch>
                  <a:fillRect/>
                </a:stretch>
              </p:blipFill>
              <p:spPr>
                <a:xfrm>
                  <a:off x="18700182" y="10509591"/>
                  <a:ext cx="2404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163" name="Ink 1162">
                  <a:extLst>
                    <a:ext uri="{FF2B5EF4-FFF2-40B4-BE49-F238E27FC236}">
                      <a16:creationId xmlns:a16="http://schemas.microsoft.com/office/drawing/2014/main" id="{F34E0E2D-666A-AAB4-A7A8-441E543DC85B}"/>
                    </a:ext>
                  </a:extLst>
                </p14:cNvPr>
                <p14:cNvContentPartPr/>
                <p14:nvPr/>
              </p14:nvContentPartPr>
              <p14:xfrm>
                <a:off x="18800982" y="10154631"/>
                <a:ext cx="389520" cy="600120"/>
              </p14:xfrm>
            </p:contentPart>
          </mc:Choice>
          <mc:Fallback>
            <p:pic>
              <p:nvPicPr>
                <p:cNvPr id="1163" name="Ink 1162">
                  <a:extLst>
                    <a:ext uri="{FF2B5EF4-FFF2-40B4-BE49-F238E27FC236}">
                      <a16:creationId xmlns:a16="http://schemas.microsoft.com/office/drawing/2014/main" id="{F34E0E2D-666A-AAB4-A7A8-441E543DC85B}"/>
                    </a:ext>
                  </a:extLst>
                </p:cNvPr>
                <p:cNvPicPr/>
                <p:nvPr/>
              </p:nvPicPr>
              <p:blipFill>
                <a:blip r:embed="rId442"/>
                <a:stretch>
                  <a:fillRect/>
                </a:stretch>
              </p:blipFill>
              <p:spPr>
                <a:xfrm>
                  <a:off x="18782982" y="10136991"/>
                  <a:ext cx="42516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164" name="Ink 1163">
                  <a:extLst>
                    <a:ext uri="{FF2B5EF4-FFF2-40B4-BE49-F238E27FC236}">
                      <a16:creationId xmlns:a16="http://schemas.microsoft.com/office/drawing/2014/main" id="{1C862B58-F019-2CCF-1355-0A92A72A5C78}"/>
                    </a:ext>
                  </a:extLst>
                </p14:cNvPr>
                <p14:cNvContentPartPr/>
                <p14:nvPr/>
              </p14:nvContentPartPr>
              <p14:xfrm>
                <a:off x="19388142" y="10050951"/>
                <a:ext cx="345600" cy="614880"/>
              </p14:xfrm>
            </p:contentPart>
          </mc:Choice>
          <mc:Fallback>
            <p:pic>
              <p:nvPicPr>
                <p:cNvPr id="1164" name="Ink 1163">
                  <a:extLst>
                    <a:ext uri="{FF2B5EF4-FFF2-40B4-BE49-F238E27FC236}">
                      <a16:creationId xmlns:a16="http://schemas.microsoft.com/office/drawing/2014/main" id="{1C862B58-F019-2CCF-1355-0A92A72A5C78}"/>
                    </a:ext>
                  </a:extLst>
                </p:cNvPr>
                <p:cNvPicPr/>
                <p:nvPr/>
              </p:nvPicPr>
              <p:blipFill>
                <a:blip r:embed="rId444"/>
                <a:stretch>
                  <a:fillRect/>
                </a:stretch>
              </p:blipFill>
              <p:spPr>
                <a:xfrm>
                  <a:off x="19370142" y="10032951"/>
                  <a:ext cx="38124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165" name="Ink 1164">
                  <a:extLst>
                    <a:ext uri="{FF2B5EF4-FFF2-40B4-BE49-F238E27FC236}">
                      <a16:creationId xmlns:a16="http://schemas.microsoft.com/office/drawing/2014/main" id="{ECDA7DA6-77E9-1776-21CF-64A963BAB017}"/>
                    </a:ext>
                  </a:extLst>
                </p14:cNvPr>
                <p14:cNvContentPartPr/>
                <p14:nvPr/>
              </p14:nvContentPartPr>
              <p14:xfrm>
                <a:off x="19872342" y="9800751"/>
                <a:ext cx="174960" cy="873720"/>
              </p14:xfrm>
            </p:contentPart>
          </mc:Choice>
          <mc:Fallback>
            <p:pic>
              <p:nvPicPr>
                <p:cNvPr id="1165" name="Ink 1164">
                  <a:extLst>
                    <a:ext uri="{FF2B5EF4-FFF2-40B4-BE49-F238E27FC236}">
                      <a16:creationId xmlns:a16="http://schemas.microsoft.com/office/drawing/2014/main" id="{ECDA7DA6-77E9-1776-21CF-64A963BAB017}"/>
                    </a:ext>
                  </a:extLst>
                </p:cNvPr>
                <p:cNvPicPr/>
                <p:nvPr/>
              </p:nvPicPr>
              <p:blipFill>
                <a:blip r:embed="rId446"/>
                <a:stretch>
                  <a:fillRect/>
                </a:stretch>
              </p:blipFill>
              <p:spPr>
                <a:xfrm>
                  <a:off x="19854342" y="9782751"/>
                  <a:ext cx="210600" cy="909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166" name="Ink 1165">
                  <a:extLst>
                    <a:ext uri="{FF2B5EF4-FFF2-40B4-BE49-F238E27FC236}">
                      <a16:creationId xmlns:a16="http://schemas.microsoft.com/office/drawing/2014/main" id="{52DBA048-19B0-1F6E-8EB4-EA07C75252D9}"/>
                    </a:ext>
                  </a:extLst>
                </p14:cNvPr>
                <p14:cNvContentPartPr/>
                <p14:nvPr/>
              </p14:nvContentPartPr>
              <p14:xfrm>
                <a:off x="20082222" y="10386831"/>
                <a:ext cx="269640" cy="250200"/>
              </p14:xfrm>
            </p:contentPart>
          </mc:Choice>
          <mc:Fallback>
            <p:pic>
              <p:nvPicPr>
                <p:cNvPr id="1166" name="Ink 1165">
                  <a:extLst>
                    <a:ext uri="{FF2B5EF4-FFF2-40B4-BE49-F238E27FC236}">
                      <a16:creationId xmlns:a16="http://schemas.microsoft.com/office/drawing/2014/main" id="{52DBA048-19B0-1F6E-8EB4-EA07C75252D9}"/>
                    </a:ext>
                  </a:extLst>
                </p:cNvPr>
                <p:cNvPicPr/>
                <p:nvPr/>
              </p:nvPicPr>
              <p:blipFill>
                <a:blip r:embed="rId448"/>
                <a:stretch>
                  <a:fillRect/>
                </a:stretch>
              </p:blipFill>
              <p:spPr>
                <a:xfrm>
                  <a:off x="20064222" y="10369191"/>
                  <a:ext cx="3052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167" name="Ink 1166">
                  <a:extLst>
                    <a:ext uri="{FF2B5EF4-FFF2-40B4-BE49-F238E27FC236}">
                      <a16:creationId xmlns:a16="http://schemas.microsoft.com/office/drawing/2014/main" id="{F6B83A77-B699-8CD6-10CF-64802C2D9726}"/>
                    </a:ext>
                  </a:extLst>
                </p14:cNvPr>
                <p14:cNvContentPartPr/>
                <p14:nvPr/>
              </p14:nvContentPartPr>
              <p14:xfrm>
                <a:off x="20281662" y="9897231"/>
                <a:ext cx="427680" cy="787320"/>
              </p14:xfrm>
            </p:contentPart>
          </mc:Choice>
          <mc:Fallback>
            <p:pic>
              <p:nvPicPr>
                <p:cNvPr id="1167" name="Ink 1166">
                  <a:extLst>
                    <a:ext uri="{FF2B5EF4-FFF2-40B4-BE49-F238E27FC236}">
                      <a16:creationId xmlns:a16="http://schemas.microsoft.com/office/drawing/2014/main" id="{F6B83A77-B699-8CD6-10CF-64802C2D9726}"/>
                    </a:ext>
                  </a:extLst>
                </p:cNvPr>
                <p:cNvPicPr/>
                <p:nvPr/>
              </p:nvPicPr>
              <p:blipFill>
                <a:blip r:embed="rId450"/>
                <a:stretch>
                  <a:fillRect/>
                </a:stretch>
              </p:blipFill>
              <p:spPr>
                <a:xfrm>
                  <a:off x="20264022" y="9879231"/>
                  <a:ext cx="463320" cy="822960"/>
                </a:xfrm>
                <a:prstGeom prst="rect">
                  <a:avLst/>
                </a:prstGeom>
              </p:spPr>
            </p:pic>
          </mc:Fallback>
        </mc:AlternateContent>
      </p:grpSp>
      <p:grpSp>
        <p:nvGrpSpPr>
          <p:cNvPr id="1172" name="Group 1171">
            <a:extLst>
              <a:ext uri="{FF2B5EF4-FFF2-40B4-BE49-F238E27FC236}">
                <a16:creationId xmlns:a16="http://schemas.microsoft.com/office/drawing/2014/main" id="{54A71011-A089-CD61-B0BA-F8D27566B27B}"/>
              </a:ext>
            </a:extLst>
          </p:cNvPr>
          <p:cNvGrpSpPr/>
          <p:nvPr/>
        </p:nvGrpSpPr>
        <p:grpSpPr>
          <a:xfrm>
            <a:off x="21030462" y="10466031"/>
            <a:ext cx="876960" cy="94320"/>
            <a:chOff x="21030462" y="10466031"/>
            <a:chExt cx="876960" cy="94320"/>
          </a:xfrm>
        </p:grpSpPr>
        <mc:AlternateContent xmlns:mc="http://schemas.openxmlformats.org/markup-compatibility/2006">
          <mc:Choice xmlns:p14="http://schemas.microsoft.com/office/powerpoint/2010/main" Requires="p14">
            <p:contentPart p14:bwMode="auto" r:id="rId451">
              <p14:nvContentPartPr>
                <p14:cNvPr id="1168" name="Ink 1167">
                  <a:extLst>
                    <a:ext uri="{FF2B5EF4-FFF2-40B4-BE49-F238E27FC236}">
                      <a16:creationId xmlns:a16="http://schemas.microsoft.com/office/drawing/2014/main" id="{F7B89360-E838-B58A-62FE-5E7329940609}"/>
                    </a:ext>
                  </a:extLst>
                </p14:cNvPr>
                <p14:cNvContentPartPr/>
                <p14:nvPr/>
              </p14:nvContentPartPr>
              <p14:xfrm>
                <a:off x="21030462" y="10527591"/>
                <a:ext cx="44640" cy="23760"/>
              </p14:xfrm>
            </p:contentPart>
          </mc:Choice>
          <mc:Fallback>
            <p:pic>
              <p:nvPicPr>
                <p:cNvPr id="1168" name="Ink 1167">
                  <a:extLst>
                    <a:ext uri="{FF2B5EF4-FFF2-40B4-BE49-F238E27FC236}">
                      <a16:creationId xmlns:a16="http://schemas.microsoft.com/office/drawing/2014/main" id="{F7B89360-E838-B58A-62FE-5E7329940609}"/>
                    </a:ext>
                  </a:extLst>
                </p:cNvPr>
                <p:cNvPicPr/>
                <p:nvPr/>
              </p:nvPicPr>
              <p:blipFill>
                <a:blip r:embed="rId452"/>
                <a:stretch>
                  <a:fillRect/>
                </a:stretch>
              </p:blipFill>
              <p:spPr>
                <a:xfrm>
                  <a:off x="21012462" y="10509591"/>
                  <a:ext cx="80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169" name="Ink 1168">
                  <a:extLst>
                    <a:ext uri="{FF2B5EF4-FFF2-40B4-BE49-F238E27FC236}">
                      <a16:creationId xmlns:a16="http://schemas.microsoft.com/office/drawing/2014/main" id="{B5DBEE85-4B07-7CD6-DE5B-8A393524EC3F}"/>
                    </a:ext>
                  </a:extLst>
                </p14:cNvPr>
                <p14:cNvContentPartPr/>
                <p14:nvPr/>
              </p14:nvContentPartPr>
              <p14:xfrm>
                <a:off x="21207942" y="10481151"/>
                <a:ext cx="72360" cy="79200"/>
              </p14:xfrm>
            </p:contentPart>
          </mc:Choice>
          <mc:Fallback>
            <p:pic>
              <p:nvPicPr>
                <p:cNvPr id="1169" name="Ink 1168">
                  <a:extLst>
                    <a:ext uri="{FF2B5EF4-FFF2-40B4-BE49-F238E27FC236}">
                      <a16:creationId xmlns:a16="http://schemas.microsoft.com/office/drawing/2014/main" id="{B5DBEE85-4B07-7CD6-DE5B-8A393524EC3F}"/>
                    </a:ext>
                  </a:extLst>
                </p:cNvPr>
                <p:cNvPicPr/>
                <p:nvPr/>
              </p:nvPicPr>
              <p:blipFill>
                <a:blip r:embed="rId454"/>
                <a:stretch>
                  <a:fillRect/>
                </a:stretch>
              </p:blipFill>
              <p:spPr>
                <a:xfrm>
                  <a:off x="21189942" y="10463151"/>
                  <a:ext cx="108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170" name="Ink 1169">
                  <a:extLst>
                    <a:ext uri="{FF2B5EF4-FFF2-40B4-BE49-F238E27FC236}">
                      <a16:creationId xmlns:a16="http://schemas.microsoft.com/office/drawing/2014/main" id="{9EFE765C-8EAA-903C-7F7C-62396F5D394C}"/>
                    </a:ext>
                  </a:extLst>
                </p14:cNvPr>
                <p14:cNvContentPartPr/>
                <p14:nvPr/>
              </p14:nvContentPartPr>
              <p14:xfrm>
                <a:off x="21449142" y="10478271"/>
                <a:ext cx="119160" cy="38520"/>
              </p14:xfrm>
            </p:contentPart>
          </mc:Choice>
          <mc:Fallback>
            <p:pic>
              <p:nvPicPr>
                <p:cNvPr id="1170" name="Ink 1169">
                  <a:extLst>
                    <a:ext uri="{FF2B5EF4-FFF2-40B4-BE49-F238E27FC236}">
                      <a16:creationId xmlns:a16="http://schemas.microsoft.com/office/drawing/2014/main" id="{9EFE765C-8EAA-903C-7F7C-62396F5D394C}"/>
                    </a:ext>
                  </a:extLst>
                </p:cNvPr>
                <p:cNvPicPr/>
                <p:nvPr/>
              </p:nvPicPr>
              <p:blipFill>
                <a:blip r:embed="rId456"/>
                <a:stretch>
                  <a:fillRect/>
                </a:stretch>
              </p:blipFill>
              <p:spPr>
                <a:xfrm>
                  <a:off x="21431142" y="10460631"/>
                  <a:ext cx="154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171" name="Ink 1170">
                  <a:extLst>
                    <a:ext uri="{FF2B5EF4-FFF2-40B4-BE49-F238E27FC236}">
                      <a16:creationId xmlns:a16="http://schemas.microsoft.com/office/drawing/2014/main" id="{B6CCE253-768A-1D16-2D58-2BDAF9A9F516}"/>
                    </a:ext>
                  </a:extLst>
                </p14:cNvPr>
                <p14:cNvContentPartPr/>
                <p14:nvPr/>
              </p14:nvContentPartPr>
              <p14:xfrm>
                <a:off x="21848742" y="10466031"/>
                <a:ext cx="58680" cy="53280"/>
              </p14:xfrm>
            </p:contentPart>
          </mc:Choice>
          <mc:Fallback>
            <p:pic>
              <p:nvPicPr>
                <p:cNvPr id="1171" name="Ink 1170">
                  <a:extLst>
                    <a:ext uri="{FF2B5EF4-FFF2-40B4-BE49-F238E27FC236}">
                      <a16:creationId xmlns:a16="http://schemas.microsoft.com/office/drawing/2014/main" id="{B6CCE253-768A-1D16-2D58-2BDAF9A9F516}"/>
                    </a:ext>
                  </a:extLst>
                </p:cNvPr>
                <p:cNvPicPr/>
                <p:nvPr/>
              </p:nvPicPr>
              <p:blipFill>
                <a:blip r:embed="rId458"/>
                <a:stretch>
                  <a:fillRect/>
                </a:stretch>
              </p:blipFill>
              <p:spPr>
                <a:xfrm>
                  <a:off x="21830742" y="10448391"/>
                  <a:ext cx="9432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9">
            <p14:nvContentPartPr>
              <p14:cNvPr id="1174" name="Ink 1173">
                <a:extLst>
                  <a:ext uri="{FF2B5EF4-FFF2-40B4-BE49-F238E27FC236}">
                    <a16:creationId xmlns:a16="http://schemas.microsoft.com/office/drawing/2014/main" id="{B9527EFF-1C23-45B9-BEBE-F4189C202C99}"/>
                  </a:ext>
                </a:extLst>
              </p14:cNvPr>
              <p14:cNvContentPartPr/>
              <p14:nvPr/>
            </p14:nvContentPartPr>
            <p14:xfrm>
              <a:off x="15854686" y="24262348"/>
              <a:ext cx="4069800" cy="292320"/>
            </p14:xfrm>
          </p:contentPart>
        </mc:Choice>
        <mc:Fallback>
          <p:pic>
            <p:nvPicPr>
              <p:cNvPr id="1174" name="Ink 1173">
                <a:extLst>
                  <a:ext uri="{FF2B5EF4-FFF2-40B4-BE49-F238E27FC236}">
                    <a16:creationId xmlns:a16="http://schemas.microsoft.com/office/drawing/2014/main" id="{B9527EFF-1C23-45B9-BEBE-F4189C202C99}"/>
                  </a:ext>
                </a:extLst>
              </p:cNvPr>
              <p:cNvPicPr/>
              <p:nvPr/>
            </p:nvPicPr>
            <p:blipFill>
              <a:blip r:embed="rId460"/>
              <a:stretch>
                <a:fillRect/>
              </a:stretch>
            </p:blipFill>
            <p:spPr>
              <a:xfrm>
                <a:off x="15837046" y="24244708"/>
                <a:ext cx="4105440" cy="327960"/>
              </a:xfrm>
              <a:prstGeom prst="rect">
                <a:avLst/>
              </a:prstGeom>
            </p:spPr>
          </p:pic>
        </mc:Fallback>
      </mc:AlternateContent>
      <p:grpSp>
        <p:nvGrpSpPr>
          <p:cNvPr id="1176" name="Group 1175">
            <a:extLst>
              <a:ext uri="{FF2B5EF4-FFF2-40B4-BE49-F238E27FC236}">
                <a16:creationId xmlns:a16="http://schemas.microsoft.com/office/drawing/2014/main" id="{30EA7BFB-7850-D38E-31B1-048525ECD3FC}"/>
              </a:ext>
            </a:extLst>
          </p:cNvPr>
          <p:cNvGrpSpPr/>
          <p:nvPr/>
        </p:nvGrpSpPr>
        <p:grpSpPr>
          <a:xfrm>
            <a:off x="23663585" y="24200428"/>
            <a:ext cx="5447021" cy="1968120"/>
            <a:chOff x="23663585" y="24200428"/>
            <a:chExt cx="5447021" cy="1968120"/>
          </a:xfrm>
        </p:grpSpPr>
        <mc:AlternateContent xmlns:mc="http://schemas.openxmlformats.org/markup-compatibility/2006">
          <mc:Choice xmlns:p14="http://schemas.microsoft.com/office/powerpoint/2010/main" Requires="p14">
            <p:contentPart p14:bwMode="auto" r:id="rId461">
              <p14:nvContentPartPr>
                <p14:cNvPr id="169" name="Ink 168">
                  <a:extLst>
                    <a:ext uri="{FF2B5EF4-FFF2-40B4-BE49-F238E27FC236}">
                      <a16:creationId xmlns:a16="http://schemas.microsoft.com/office/drawing/2014/main" id="{92003B90-9790-939D-42D3-B1DCFF71B52F}"/>
                    </a:ext>
                  </a:extLst>
                </p14:cNvPr>
                <p14:cNvContentPartPr/>
                <p14:nvPr/>
              </p14:nvContentPartPr>
              <p14:xfrm>
                <a:off x="23813345" y="25176388"/>
                <a:ext cx="413280" cy="977400"/>
              </p14:xfrm>
            </p:contentPart>
          </mc:Choice>
          <mc:Fallback>
            <p:pic>
              <p:nvPicPr>
                <p:cNvPr id="169" name="Ink 168">
                  <a:extLst>
                    <a:ext uri="{FF2B5EF4-FFF2-40B4-BE49-F238E27FC236}">
                      <a16:creationId xmlns:a16="http://schemas.microsoft.com/office/drawing/2014/main" id="{92003B90-9790-939D-42D3-B1DCFF71B52F}"/>
                    </a:ext>
                  </a:extLst>
                </p:cNvPr>
                <p:cNvPicPr/>
                <p:nvPr/>
              </p:nvPicPr>
              <p:blipFill>
                <a:blip r:embed="rId462"/>
                <a:stretch>
                  <a:fillRect/>
                </a:stretch>
              </p:blipFill>
              <p:spPr>
                <a:xfrm>
                  <a:off x="23795345" y="25158748"/>
                  <a:ext cx="448920" cy="10130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70" name="Ink 169">
                  <a:extLst>
                    <a:ext uri="{FF2B5EF4-FFF2-40B4-BE49-F238E27FC236}">
                      <a16:creationId xmlns:a16="http://schemas.microsoft.com/office/drawing/2014/main" id="{E00CD8EF-8197-AE71-4AA5-49C4EE934CDB}"/>
                    </a:ext>
                  </a:extLst>
                </p14:cNvPr>
                <p14:cNvContentPartPr/>
                <p14:nvPr/>
              </p14:nvContentPartPr>
              <p14:xfrm>
                <a:off x="23663585" y="25917628"/>
                <a:ext cx="378720" cy="250920"/>
              </p14:xfrm>
            </p:contentPart>
          </mc:Choice>
          <mc:Fallback>
            <p:pic>
              <p:nvPicPr>
                <p:cNvPr id="170" name="Ink 169">
                  <a:extLst>
                    <a:ext uri="{FF2B5EF4-FFF2-40B4-BE49-F238E27FC236}">
                      <a16:creationId xmlns:a16="http://schemas.microsoft.com/office/drawing/2014/main" id="{E00CD8EF-8197-AE71-4AA5-49C4EE934CDB}"/>
                    </a:ext>
                  </a:extLst>
                </p:cNvPr>
                <p:cNvPicPr/>
                <p:nvPr/>
              </p:nvPicPr>
              <p:blipFill>
                <a:blip r:embed="rId464"/>
                <a:stretch>
                  <a:fillRect/>
                </a:stretch>
              </p:blipFill>
              <p:spPr>
                <a:xfrm>
                  <a:off x="23645585" y="25899628"/>
                  <a:ext cx="4143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2" name="Ink 171">
                  <a:extLst>
                    <a:ext uri="{FF2B5EF4-FFF2-40B4-BE49-F238E27FC236}">
                      <a16:creationId xmlns:a16="http://schemas.microsoft.com/office/drawing/2014/main" id="{2A736EEB-9FFD-B75D-570E-A1FF4C3A14A8}"/>
                    </a:ext>
                  </a:extLst>
                </p14:cNvPr>
                <p14:cNvContentPartPr/>
                <p14:nvPr/>
              </p14:nvContentPartPr>
              <p14:xfrm>
                <a:off x="24328865" y="24720628"/>
                <a:ext cx="233640" cy="475920"/>
              </p14:xfrm>
            </p:contentPart>
          </mc:Choice>
          <mc:Fallback>
            <p:pic>
              <p:nvPicPr>
                <p:cNvPr id="172" name="Ink 171">
                  <a:extLst>
                    <a:ext uri="{FF2B5EF4-FFF2-40B4-BE49-F238E27FC236}">
                      <a16:creationId xmlns:a16="http://schemas.microsoft.com/office/drawing/2014/main" id="{2A736EEB-9FFD-B75D-570E-A1FF4C3A14A8}"/>
                    </a:ext>
                  </a:extLst>
                </p:cNvPr>
                <p:cNvPicPr/>
                <p:nvPr/>
              </p:nvPicPr>
              <p:blipFill>
                <a:blip r:embed="rId466"/>
                <a:stretch>
                  <a:fillRect/>
                </a:stretch>
              </p:blipFill>
              <p:spPr>
                <a:xfrm>
                  <a:off x="24310865" y="24702628"/>
                  <a:ext cx="26928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3" name="Ink 172">
                  <a:extLst>
                    <a:ext uri="{FF2B5EF4-FFF2-40B4-BE49-F238E27FC236}">
                      <a16:creationId xmlns:a16="http://schemas.microsoft.com/office/drawing/2014/main" id="{D99292F1-6777-8B8A-2414-14471F3DBEAE}"/>
                    </a:ext>
                  </a:extLst>
                </p14:cNvPr>
                <p14:cNvContentPartPr/>
                <p14:nvPr/>
              </p14:nvContentPartPr>
              <p14:xfrm>
                <a:off x="24668705" y="24714868"/>
                <a:ext cx="1182600" cy="885960"/>
              </p14:xfrm>
            </p:contentPart>
          </mc:Choice>
          <mc:Fallback>
            <p:pic>
              <p:nvPicPr>
                <p:cNvPr id="173" name="Ink 172">
                  <a:extLst>
                    <a:ext uri="{FF2B5EF4-FFF2-40B4-BE49-F238E27FC236}">
                      <a16:creationId xmlns:a16="http://schemas.microsoft.com/office/drawing/2014/main" id="{D99292F1-6777-8B8A-2414-14471F3DBEAE}"/>
                    </a:ext>
                  </a:extLst>
                </p:cNvPr>
                <p:cNvPicPr/>
                <p:nvPr/>
              </p:nvPicPr>
              <p:blipFill>
                <a:blip r:embed="rId468"/>
                <a:stretch>
                  <a:fillRect/>
                </a:stretch>
              </p:blipFill>
              <p:spPr>
                <a:xfrm>
                  <a:off x="24651065" y="24697228"/>
                  <a:ext cx="1218240" cy="921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4" name="Ink 173">
                  <a:extLst>
                    <a:ext uri="{FF2B5EF4-FFF2-40B4-BE49-F238E27FC236}">
                      <a16:creationId xmlns:a16="http://schemas.microsoft.com/office/drawing/2014/main" id="{1DD37083-15F7-886F-6D3D-3BD821EB8C46}"/>
                    </a:ext>
                  </a:extLst>
                </p14:cNvPr>
                <p14:cNvContentPartPr/>
                <p14:nvPr/>
              </p14:nvContentPartPr>
              <p14:xfrm>
                <a:off x="24765185" y="25272868"/>
                <a:ext cx="1269360" cy="549000"/>
              </p14:xfrm>
            </p:contentPart>
          </mc:Choice>
          <mc:Fallback>
            <p:pic>
              <p:nvPicPr>
                <p:cNvPr id="174" name="Ink 173">
                  <a:extLst>
                    <a:ext uri="{FF2B5EF4-FFF2-40B4-BE49-F238E27FC236}">
                      <a16:creationId xmlns:a16="http://schemas.microsoft.com/office/drawing/2014/main" id="{1DD37083-15F7-886F-6D3D-3BD821EB8C46}"/>
                    </a:ext>
                  </a:extLst>
                </p:cNvPr>
                <p:cNvPicPr/>
                <p:nvPr/>
              </p:nvPicPr>
              <p:blipFill>
                <a:blip r:embed="rId470"/>
                <a:stretch>
                  <a:fillRect/>
                </a:stretch>
              </p:blipFill>
              <p:spPr>
                <a:xfrm>
                  <a:off x="24747185" y="25255228"/>
                  <a:ext cx="1305000" cy="5846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75" name="Ink 174">
                  <a:extLst>
                    <a:ext uri="{FF2B5EF4-FFF2-40B4-BE49-F238E27FC236}">
                      <a16:creationId xmlns:a16="http://schemas.microsoft.com/office/drawing/2014/main" id="{561B32EC-223C-9AE6-E5DC-0CACEB7F98FC}"/>
                    </a:ext>
                  </a:extLst>
                </p14:cNvPr>
                <p14:cNvContentPartPr/>
                <p14:nvPr/>
              </p14:nvContentPartPr>
              <p14:xfrm>
                <a:off x="26200145" y="24908548"/>
                <a:ext cx="1406880" cy="931680"/>
              </p14:xfrm>
            </p:contentPart>
          </mc:Choice>
          <mc:Fallback>
            <p:pic>
              <p:nvPicPr>
                <p:cNvPr id="175" name="Ink 174">
                  <a:extLst>
                    <a:ext uri="{FF2B5EF4-FFF2-40B4-BE49-F238E27FC236}">
                      <a16:creationId xmlns:a16="http://schemas.microsoft.com/office/drawing/2014/main" id="{561B32EC-223C-9AE6-E5DC-0CACEB7F98FC}"/>
                    </a:ext>
                  </a:extLst>
                </p:cNvPr>
                <p:cNvPicPr/>
                <p:nvPr/>
              </p:nvPicPr>
              <p:blipFill>
                <a:blip r:embed="rId472"/>
                <a:stretch>
                  <a:fillRect/>
                </a:stretch>
              </p:blipFill>
              <p:spPr>
                <a:xfrm>
                  <a:off x="26182505" y="24890548"/>
                  <a:ext cx="1442520" cy="967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175" name="Ink 1174">
                  <a:extLst>
                    <a:ext uri="{FF2B5EF4-FFF2-40B4-BE49-F238E27FC236}">
                      <a16:creationId xmlns:a16="http://schemas.microsoft.com/office/drawing/2014/main" id="{1A47B635-CD2B-4267-DF90-932600505951}"/>
                    </a:ext>
                  </a:extLst>
                </p14:cNvPr>
                <p14:cNvContentPartPr/>
                <p14:nvPr/>
              </p14:nvContentPartPr>
              <p14:xfrm>
                <a:off x="24623926" y="24200428"/>
                <a:ext cx="4486680" cy="347400"/>
              </p14:xfrm>
            </p:contentPart>
          </mc:Choice>
          <mc:Fallback>
            <p:pic>
              <p:nvPicPr>
                <p:cNvPr id="1175" name="Ink 1174">
                  <a:extLst>
                    <a:ext uri="{FF2B5EF4-FFF2-40B4-BE49-F238E27FC236}">
                      <a16:creationId xmlns:a16="http://schemas.microsoft.com/office/drawing/2014/main" id="{1A47B635-CD2B-4267-DF90-932600505951}"/>
                    </a:ext>
                  </a:extLst>
                </p:cNvPr>
                <p:cNvPicPr/>
                <p:nvPr/>
              </p:nvPicPr>
              <p:blipFill>
                <a:blip r:embed="rId474"/>
                <a:stretch>
                  <a:fillRect/>
                </a:stretch>
              </p:blipFill>
              <p:spPr>
                <a:xfrm>
                  <a:off x="24605926" y="24182428"/>
                  <a:ext cx="4522320" cy="38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5">
            <p14:nvContentPartPr>
              <p14:cNvPr id="1177" name="Ink 1176">
                <a:extLst>
                  <a:ext uri="{FF2B5EF4-FFF2-40B4-BE49-F238E27FC236}">
                    <a16:creationId xmlns:a16="http://schemas.microsoft.com/office/drawing/2014/main" id="{F515DD0E-8692-DCDF-92E3-C06996853523}"/>
                  </a:ext>
                </a:extLst>
              </p14:cNvPr>
              <p14:cNvContentPartPr/>
              <p14:nvPr/>
            </p14:nvContentPartPr>
            <p14:xfrm>
              <a:off x="18015406" y="30928828"/>
              <a:ext cx="748440" cy="506160"/>
            </p14:xfrm>
          </p:contentPart>
        </mc:Choice>
        <mc:Fallback>
          <p:pic>
            <p:nvPicPr>
              <p:cNvPr id="1177" name="Ink 1176">
                <a:extLst>
                  <a:ext uri="{FF2B5EF4-FFF2-40B4-BE49-F238E27FC236}">
                    <a16:creationId xmlns:a16="http://schemas.microsoft.com/office/drawing/2014/main" id="{F515DD0E-8692-DCDF-92E3-C06996853523}"/>
                  </a:ext>
                </a:extLst>
              </p:cNvPr>
              <p:cNvPicPr/>
              <p:nvPr/>
            </p:nvPicPr>
            <p:blipFill>
              <a:blip r:embed="rId476"/>
              <a:stretch>
                <a:fillRect/>
              </a:stretch>
            </p:blipFill>
            <p:spPr>
              <a:xfrm>
                <a:off x="17997766" y="30910828"/>
                <a:ext cx="784080" cy="541800"/>
              </a:xfrm>
              <a:prstGeom prst="rect">
                <a:avLst/>
              </a:prstGeom>
            </p:spPr>
          </p:pic>
        </mc:Fallback>
      </mc:AlternateContent>
      <p:grpSp>
        <p:nvGrpSpPr>
          <p:cNvPr id="1179" name="Group 1178">
            <a:extLst>
              <a:ext uri="{FF2B5EF4-FFF2-40B4-BE49-F238E27FC236}">
                <a16:creationId xmlns:a16="http://schemas.microsoft.com/office/drawing/2014/main" id="{2E138564-91CF-9D8C-E8F5-DB7C4E694277}"/>
              </a:ext>
            </a:extLst>
          </p:cNvPr>
          <p:cNvGrpSpPr/>
          <p:nvPr/>
        </p:nvGrpSpPr>
        <p:grpSpPr>
          <a:xfrm>
            <a:off x="586505" y="22404868"/>
            <a:ext cx="12407040" cy="2082840"/>
            <a:chOff x="586505" y="22404868"/>
            <a:chExt cx="12407040" cy="2082840"/>
          </a:xfrm>
        </p:grpSpPr>
        <mc:AlternateContent xmlns:mc="http://schemas.openxmlformats.org/markup-compatibility/2006">
          <mc:Choice xmlns:p14="http://schemas.microsoft.com/office/powerpoint/2010/main" Requires="p14">
            <p:contentPart p14:bwMode="auto" r:id="rId477">
              <p14:nvContentPartPr>
                <p14:cNvPr id="151" name="Ink 150">
                  <a:extLst>
                    <a:ext uri="{FF2B5EF4-FFF2-40B4-BE49-F238E27FC236}">
                      <a16:creationId xmlns:a16="http://schemas.microsoft.com/office/drawing/2014/main" id="{22D63C44-A887-27A6-03AD-0D811734F35F}"/>
                    </a:ext>
                  </a:extLst>
                </p14:cNvPr>
                <p14:cNvContentPartPr/>
                <p14:nvPr/>
              </p14:nvContentPartPr>
              <p14:xfrm>
                <a:off x="8280065" y="23935468"/>
                <a:ext cx="358200" cy="324000"/>
              </p14:xfrm>
            </p:contentPart>
          </mc:Choice>
          <mc:Fallback>
            <p:pic>
              <p:nvPicPr>
                <p:cNvPr id="151" name="Ink 150">
                  <a:extLst>
                    <a:ext uri="{FF2B5EF4-FFF2-40B4-BE49-F238E27FC236}">
                      <a16:creationId xmlns:a16="http://schemas.microsoft.com/office/drawing/2014/main" id="{22D63C44-A887-27A6-03AD-0D811734F35F}"/>
                    </a:ext>
                  </a:extLst>
                </p:cNvPr>
                <p:cNvPicPr/>
                <p:nvPr/>
              </p:nvPicPr>
              <p:blipFill>
                <a:blip r:embed="rId478"/>
                <a:stretch>
                  <a:fillRect/>
                </a:stretch>
              </p:blipFill>
              <p:spPr>
                <a:xfrm>
                  <a:off x="8262065" y="23917828"/>
                  <a:ext cx="3938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52" name="Ink 151">
                  <a:extLst>
                    <a:ext uri="{FF2B5EF4-FFF2-40B4-BE49-F238E27FC236}">
                      <a16:creationId xmlns:a16="http://schemas.microsoft.com/office/drawing/2014/main" id="{D4ADF7A2-8844-4EE1-940E-F1A9BDE44C43}"/>
                    </a:ext>
                  </a:extLst>
                </p14:cNvPr>
                <p14:cNvContentPartPr/>
                <p14:nvPr/>
              </p14:nvContentPartPr>
              <p14:xfrm>
                <a:off x="8773625" y="23935108"/>
                <a:ext cx="310680" cy="552600"/>
              </p14:xfrm>
            </p:contentPart>
          </mc:Choice>
          <mc:Fallback>
            <p:pic>
              <p:nvPicPr>
                <p:cNvPr id="152" name="Ink 151">
                  <a:extLst>
                    <a:ext uri="{FF2B5EF4-FFF2-40B4-BE49-F238E27FC236}">
                      <a16:creationId xmlns:a16="http://schemas.microsoft.com/office/drawing/2014/main" id="{D4ADF7A2-8844-4EE1-940E-F1A9BDE44C43}"/>
                    </a:ext>
                  </a:extLst>
                </p:cNvPr>
                <p:cNvPicPr/>
                <p:nvPr/>
              </p:nvPicPr>
              <p:blipFill>
                <a:blip r:embed="rId480"/>
                <a:stretch>
                  <a:fillRect/>
                </a:stretch>
              </p:blipFill>
              <p:spPr>
                <a:xfrm>
                  <a:off x="8755625" y="23917468"/>
                  <a:ext cx="34632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53" name="Ink 152">
                  <a:extLst>
                    <a:ext uri="{FF2B5EF4-FFF2-40B4-BE49-F238E27FC236}">
                      <a16:creationId xmlns:a16="http://schemas.microsoft.com/office/drawing/2014/main" id="{C1B03209-FF0B-85BD-034D-3144F0A02229}"/>
                    </a:ext>
                  </a:extLst>
                </p14:cNvPr>
                <p14:cNvContentPartPr/>
                <p14:nvPr/>
              </p14:nvContentPartPr>
              <p14:xfrm>
                <a:off x="9147305" y="23870668"/>
                <a:ext cx="196200" cy="289080"/>
              </p14:xfrm>
            </p:contentPart>
          </mc:Choice>
          <mc:Fallback>
            <p:pic>
              <p:nvPicPr>
                <p:cNvPr id="153" name="Ink 152">
                  <a:extLst>
                    <a:ext uri="{FF2B5EF4-FFF2-40B4-BE49-F238E27FC236}">
                      <a16:creationId xmlns:a16="http://schemas.microsoft.com/office/drawing/2014/main" id="{C1B03209-FF0B-85BD-034D-3144F0A02229}"/>
                    </a:ext>
                  </a:extLst>
                </p:cNvPr>
                <p:cNvPicPr/>
                <p:nvPr/>
              </p:nvPicPr>
              <p:blipFill>
                <a:blip r:embed="rId482"/>
                <a:stretch>
                  <a:fillRect/>
                </a:stretch>
              </p:blipFill>
              <p:spPr>
                <a:xfrm>
                  <a:off x="9129665" y="23852668"/>
                  <a:ext cx="2318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54" name="Ink 153">
                  <a:extLst>
                    <a:ext uri="{FF2B5EF4-FFF2-40B4-BE49-F238E27FC236}">
                      <a16:creationId xmlns:a16="http://schemas.microsoft.com/office/drawing/2014/main" id="{78054272-1A5E-D677-93D8-F2DE760D80F4}"/>
                    </a:ext>
                  </a:extLst>
                </p14:cNvPr>
                <p14:cNvContentPartPr/>
                <p14:nvPr/>
              </p14:nvContentPartPr>
              <p14:xfrm>
                <a:off x="9399665" y="23970748"/>
                <a:ext cx="291600" cy="202320"/>
              </p14:xfrm>
            </p:contentPart>
          </mc:Choice>
          <mc:Fallback>
            <p:pic>
              <p:nvPicPr>
                <p:cNvPr id="154" name="Ink 153">
                  <a:extLst>
                    <a:ext uri="{FF2B5EF4-FFF2-40B4-BE49-F238E27FC236}">
                      <a16:creationId xmlns:a16="http://schemas.microsoft.com/office/drawing/2014/main" id="{78054272-1A5E-D677-93D8-F2DE760D80F4}"/>
                    </a:ext>
                  </a:extLst>
                </p:cNvPr>
                <p:cNvPicPr/>
                <p:nvPr/>
              </p:nvPicPr>
              <p:blipFill>
                <a:blip r:embed="rId484"/>
                <a:stretch>
                  <a:fillRect/>
                </a:stretch>
              </p:blipFill>
              <p:spPr>
                <a:xfrm>
                  <a:off x="9382025" y="23953108"/>
                  <a:ext cx="327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55" name="Ink 154">
                  <a:extLst>
                    <a:ext uri="{FF2B5EF4-FFF2-40B4-BE49-F238E27FC236}">
                      <a16:creationId xmlns:a16="http://schemas.microsoft.com/office/drawing/2014/main" id="{41BDFD03-A9BE-FC91-9758-94681FE4BE53}"/>
                    </a:ext>
                  </a:extLst>
                </p14:cNvPr>
                <p14:cNvContentPartPr/>
                <p14:nvPr/>
              </p14:nvContentPartPr>
              <p14:xfrm>
                <a:off x="9734825" y="23702908"/>
                <a:ext cx="117720" cy="538560"/>
              </p14:xfrm>
            </p:contentPart>
          </mc:Choice>
          <mc:Fallback>
            <p:pic>
              <p:nvPicPr>
                <p:cNvPr id="155" name="Ink 154">
                  <a:extLst>
                    <a:ext uri="{FF2B5EF4-FFF2-40B4-BE49-F238E27FC236}">
                      <a16:creationId xmlns:a16="http://schemas.microsoft.com/office/drawing/2014/main" id="{41BDFD03-A9BE-FC91-9758-94681FE4BE53}"/>
                    </a:ext>
                  </a:extLst>
                </p:cNvPr>
                <p:cNvPicPr/>
                <p:nvPr/>
              </p:nvPicPr>
              <p:blipFill>
                <a:blip r:embed="rId486"/>
                <a:stretch>
                  <a:fillRect/>
                </a:stretch>
              </p:blipFill>
              <p:spPr>
                <a:xfrm>
                  <a:off x="9717185" y="23684908"/>
                  <a:ext cx="15336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56" name="Ink 155">
                  <a:extLst>
                    <a:ext uri="{FF2B5EF4-FFF2-40B4-BE49-F238E27FC236}">
                      <a16:creationId xmlns:a16="http://schemas.microsoft.com/office/drawing/2014/main" id="{BA6EABDA-BC53-7E08-3967-A54AB787E91B}"/>
                    </a:ext>
                  </a:extLst>
                </p14:cNvPr>
                <p14:cNvContentPartPr/>
                <p14:nvPr/>
              </p14:nvContentPartPr>
              <p14:xfrm>
                <a:off x="9631865" y="23908108"/>
                <a:ext cx="446040" cy="161280"/>
              </p14:xfrm>
            </p:contentPart>
          </mc:Choice>
          <mc:Fallback>
            <p:pic>
              <p:nvPicPr>
                <p:cNvPr id="156" name="Ink 155">
                  <a:extLst>
                    <a:ext uri="{FF2B5EF4-FFF2-40B4-BE49-F238E27FC236}">
                      <a16:creationId xmlns:a16="http://schemas.microsoft.com/office/drawing/2014/main" id="{BA6EABDA-BC53-7E08-3967-A54AB787E91B}"/>
                    </a:ext>
                  </a:extLst>
                </p:cNvPr>
                <p:cNvPicPr/>
                <p:nvPr/>
              </p:nvPicPr>
              <p:blipFill>
                <a:blip r:embed="rId488"/>
                <a:stretch>
                  <a:fillRect/>
                </a:stretch>
              </p:blipFill>
              <p:spPr>
                <a:xfrm>
                  <a:off x="9613865" y="23890468"/>
                  <a:ext cx="481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57" name="Ink 156">
                  <a:extLst>
                    <a:ext uri="{FF2B5EF4-FFF2-40B4-BE49-F238E27FC236}">
                      <a16:creationId xmlns:a16="http://schemas.microsoft.com/office/drawing/2014/main" id="{A684C1EB-1D00-B6D8-3E15-91FA13A21946}"/>
                    </a:ext>
                  </a:extLst>
                </p14:cNvPr>
                <p14:cNvContentPartPr/>
                <p14:nvPr/>
              </p14:nvContentPartPr>
              <p14:xfrm>
                <a:off x="10047305" y="23811988"/>
                <a:ext cx="283320" cy="341640"/>
              </p14:xfrm>
            </p:contentPart>
          </mc:Choice>
          <mc:Fallback>
            <p:pic>
              <p:nvPicPr>
                <p:cNvPr id="157" name="Ink 156">
                  <a:extLst>
                    <a:ext uri="{FF2B5EF4-FFF2-40B4-BE49-F238E27FC236}">
                      <a16:creationId xmlns:a16="http://schemas.microsoft.com/office/drawing/2014/main" id="{A684C1EB-1D00-B6D8-3E15-91FA13A21946}"/>
                    </a:ext>
                  </a:extLst>
                </p:cNvPr>
                <p:cNvPicPr/>
                <p:nvPr/>
              </p:nvPicPr>
              <p:blipFill>
                <a:blip r:embed="rId490"/>
                <a:stretch>
                  <a:fillRect/>
                </a:stretch>
              </p:blipFill>
              <p:spPr>
                <a:xfrm>
                  <a:off x="10029305" y="23794348"/>
                  <a:ext cx="31896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58" name="Ink 157">
                  <a:extLst>
                    <a:ext uri="{FF2B5EF4-FFF2-40B4-BE49-F238E27FC236}">
                      <a16:creationId xmlns:a16="http://schemas.microsoft.com/office/drawing/2014/main" id="{2D69F295-FA65-5AAB-CE82-B71B541D89BB}"/>
                    </a:ext>
                  </a:extLst>
                </p14:cNvPr>
                <p14:cNvContentPartPr/>
                <p14:nvPr/>
              </p14:nvContentPartPr>
              <p14:xfrm>
                <a:off x="10441865" y="23838988"/>
                <a:ext cx="283680" cy="271080"/>
              </p14:xfrm>
            </p:contentPart>
          </mc:Choice>
          <mc:Fallback>
            <p:pic>
              <p:nvPicPr>
                <p:cNvPr id="158" name="Ink 157">
                  <a:extLst>
                    <a:ext uri="{FF2B5EF4-FFF2-40B4-BE49-F238E27FC236}">
                      <a16:creationId xmlns:a16="http://schemas.microsoft.com/office/drawing/2014/main" id="{2D69F295-FA65-5AAB-CE82-B71B541D89BB}"/>
                    </a:ext>
                  </a:extLst>
                </p:cNvPr>
                <p:cNvPicPr/>
                <p:nvPr/>
              </p:nvPicPr>
              <p:blipFill>
                <a:blip r:embed="rId492"/>
                <a:stretch>
                  <a:fillRect/>
                </a:stretch>
              </p:blipFill>
              <p:spPr>
                <a:xfrm>
                  <a:off x="10424225" y="23820988"/>
                  <a:ext cx="3193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024" name="Ink 1023">
                  <a:extLst>
                    <a:ext uri="{FF2B5EF4-FFF2-40B4-BE49-F238E27FC236}">
                      <a16:creationId xmlns:a16="http://schemas.microsoft.com/office/drawing/2014/main" id="{7B7F0F25-F678-756D-4802-1F164F2309E1}"/>
                    </a:ext>
                  </a:extLst>
                </p14:cNvPr>
                <p14:cNvContentPartPr/>
                <p14:nvPr/>
              </p14:nvContentPartPr>
              <p14:xfrm>
                <a:off x="10712945" y="23749348"/>
                <a:ext cx="557640" cy="450360"/>
              </p14:xfrm>
            </p:contentPart>
          </mc:Choice>
          <mc:Fallback>
            <p:pic>
              <p:nvPicPr>
                <p:cNvPr id="1024" name="Ink 1023">
                  <a:extLst>
                    <a:ext uri="{FF2B5EF4-FFF2-40B4-BE49-F238E27FC236}">
                      <a16:creationId xmlns:a16="http://schemas.microsoft.com/office/drawing/2014/main" id="{7B7F0F25-F678-756D-4802-1F164F2309E1}"/>
                    </a:ext>
                  </a:extLst>
                </p:cNvPr>
                <p:cNvPicPr/>
                <p:nvPr/>
              </p:nvPicPr>
              <p:blipFill>
                <a:blip r:embed="rId494"/>
                <a:stretch>
                  <a:fillRect/>
                </a:stretch>
              </p:blipFill>
              <p:spPr>
                <a:xfrm>
                  <a:off x="10695305" y="23731348"/>
                  <a:ext cx="59328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025" name="Ink 1024">
                  <a:extLst>
                    <a:ext uri="{FF2B5EF4-FFF2-40B4-BE49-F238E27FC236}">
                      <a16:creationId xmlns:a16="http://schemas.microsoft.com/office/drawing/2014/main" id="{8D049259-90B7-4A06-5399-DBA826647733}"/>
                    </a:ext>
                  </a:extLst>
                </p14:cNvPr>
                <p14:cNvContentPartPr/>
                <p14:nvPr/>
              </p14:nvContentPartPr>
              <p14:xfrm>
                <a:off x="10202105" y="24252268"/>
                <a:ext cx="1276200" cy="128520"/>
              </p14:xfrm>
            </p:contentPart>
          </mc:Choice>
          <mc:Fallback>
            <p:pic>
              <p:nvPicPr>
                <p:cNvPr id="1025" name="Ink 1024">
                  <a:extLst>
                    <a:ext uri="{FF2B5EF4-FFF2-40B4-BE49-F238E27FC236}">
                      <a16:creationId xmlns:a16="http://schemas.microsoft.com/office/drawing/2014/main" id="{8D049259-90B7-4A06-5399-DBA826647733}"/>
                    </a:ext>
                  </a:extLst>
                </p:cNvPr>
                <p:cNvPicPr/>
                <p:nvPr/>
              </p:nvPicPr>
              <p:blipFill>
                <a:blip r:embed="rId496"/>
                <a:stretch>
                  <a:fillRect/>
                </a:stretch>
              </p:blipFill>
              <p:spPr>
                <a:xfrm>
                  <a:off x="10184465" y="24234628"/>
                  <a:ext cx="1311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027" name="Ink 1026">
                  <a:extLst>
                    <a:ext uri="{FF2B5EF4-FFF2-40B4-BE49-F238E27FC236}">
                      <a16:creationId xmlns:a16="http://schemas.microsoft.com/office/drawing/2014/main" id="{646006EB-93C8-B703-DCDC-2F6B79FC3FCD}"/>
                    </a:ext>
                  </a:extLst>
                </p14:cNvPr>
                <p14:cNvContentPartPr/>
                <p14:nvPr/>
              </p14:nvContentPartPr>
              <p14:xfrm>
                <a:off x="10357985" y="24113668"/>
                <a:ext cx="1292760" cy="118080"/>
              </p14:xfrm>
            </p:contentPart>
          </mc:Choice>
          <mc:Fallback>
            <p:pic>
              <p:nvPicPr>
                <p:cNvPr id="1027" name="Ink 1026">
                  <a:extLst>
                    <a:ext uri="{FF2B5EF4-FFF2-40B4-BE49-F238E27FC236}">
                      <a16:creationId xmlns:a16="http://schemas.microsoft.com/office/drawing/2014/main" id="{646006EB-93C8-B703-DCDC-2F6B79FC3FCD}"/>
                    </a:ext>
                  </a:extLst>
                </p:cNvPr>
                <p:cNvPicPr/>
                <p:nvPr/>
              </p:nvPicPr>
              <p:blipFill>
                <a:blip r:embed="rId498"/>
                <a:stretch>
                  <a:fillRect/>
                </a:stretch>
              </p:blipFill>
              <p:spPr>
                <a:xfrm>
                  <a:off x="10340345" y="24096028"/>
                  <a:ext cx="1328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178" name="Ink 1177">
                  <a:extLst>
                    <a:ext uri="{FF2B5EF4-FFF2-40B4-BE49-F238E27FC236}">
                      <a16:creationId xmlns:a16="http://schemas.microsoft.com/office/drawing/2014/main" id="{DAFD439E-8F72-853D-792F-D3166C943553}"/>
                    </a:ext>
                  </a:extLst>
                </p14:cNvPr>
                <p14:cNvContentPartPr/>
                <p14:nvPr/>
              </p14:nvContentPartPr>
              <p14:xfrm>
                <a:off x="586505" y="22404868"/>
                <a:ext cx="12407040" cy="1284120"/>
              </p14:xfrm>
            </p:contentPart>
          </mc:Choice>
          <mc:Fallback>
            <p:pic>
              <p:nvPicPr>
                <p:cNvPr id="1178" name="Ink 1177">
                  <a:extLst>
                    <a:ext uri="{FF2B5EF4-FFF2-40B4-BE49-F238E27FC236}">
                      <a16:creationId xmlns:a16="http://schemas.microsoft.com/office/drawing/2014/main" id="{DAFD439E-8F72-853D-792F-D3166C943553}"/>
                    </a:ext>
                  </a:extLst>
                </p:cNvPr>
                <p:cNvPicPr/>
                <p:nvPr/>
              </p:nvPicPr>
              <p:blipFill>
                <a:blip r:embed="rId500"/>
                <a:stretch>
                  <a:fillRect/>
                </a:stretch>
              </p:blipFill>
              <p:spPr>
                <a:xfrm>
                  <a:off x="568865" y="22386868"/>
                  <a:ext cx="12442680" cy="1319760"/>
                </a:xfrm>
                <a:prstGeom prst="rect">
                  <a:avLst/>
                </a:prstGeom>
              </p:spPr>
            </p:pic>
          </mc:Fallback>
        </mc:AlternateContent>
      </p:gr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16846</TotalTime>
  <Words>570</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Cambria</vt:lpstr>
      <vt:lpstr>Office Theme</vt:lpstr>
      <vt:lpstr>NOVEL LIGAND DESIGN, SYNTHESIS, AND CHARACTERIZATION FOR BIOLOGICAL IRON REMOVAL  Shane Stukenborg, Tristan O’Harte, Roy P. Planalp Department of Chemistry,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Roy Planalp</cp:lastModifiedBy>
  <cp:revision>155</cp:revision>
  <dcterms:created xsi:type="dcterms:W3CDTF">2016-03-05T16:55:12Z</dcterms:created>
  <dcterms:modified xsi:type="dcterms:W3CDTF">2026-04-06T19:45:30Z</dcterms:modified>
</cp:coreProperties>
</file>