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Lst>
  <p:sldSz cx="42062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001B43"/>
    <a:srgbClr val="4C9BD5"/>
    <a:srgbClr val="004F9D"/>
    <a:srgbClr val="8DA8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56DA3-5AA0-43D0-961E-CD58B971DF74}" v="14" dt="2026-02-26T03:58:12.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25" d="100"/>
          <a:sy n="25" d="100"/>
        </p:scale>
        <p:origin x="-284" y="-1380"/>
      </p:cViewPr>
      <p:guideLst/>
    </p:cSldViewPr>
  </p:slideViewPr>
  <p:notesTextViewPr>
    <p:cViewPr>
      <p:scale>
        <a:sx n="1" d="1"/>
        <a:sy n="1" d="1"/>
      </p:scale>
      <p:origin x="0" y="-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gie Dillon" userId="77aade6f-cedd-4c14-b819-dde0636f5987" providerId="ADAL" clId="{817F67F4-B147-4DB6-8134-08A8EC13EF65}"/>
    <pc:docChg chg="undo custSel modSld">
      <pc:chgData name="Maggie Dillon" userId="77aade6f-cedd-4c14-b819-dde0636f5987" providerId="ADAL" clId="{817F67F4-B147-4DB6-8134-08A8EC13EF65}" dt="2026-02-26T04:02:08.301" v="525" actId="20577"/>
      <pc:docMkLst>
        <pc:docMk/>
      </pc:docMkLst>
      <pc:sldChg chg="addSp delSp modSp mod">
        <pc:chgData name="Maggie Dillon" userId="77aade6f-cedd-4c14-b819-dde0636f5987" providerId="ADAL" clId="{817F67F4-B147-4DB6-8134-08A8EC13EF65}" dt="2026-02-26T04:02:08.301" v="525" actId="20577"/>
        <pc:sldMkLst>
          <pc:docMk/>
          <pc:sldMk cId="469090687" sldId="257"/>
        </pc:sldMkLst>
        <pc:spChg chg="mod">
          <ac:chgData name="Maggie Dillon" userId="77aade6f-cedd-4c14-b819-dde0636f5987" providerId="ADAL" clId="{817F67F4-B147-4DB6-8134-08A8EC13EF65}" dt="2026-02-26T03:48:39.906" v="328" actId="1076"/>
          <ac:spMkLst>
            <pc:docMk/>
            <pc:sldMk cId="469090687" sldId="257"/>
            <ac:spMk id="2" creationId="{72A82543-7875-BCFE-874F-9E4F7CE0C111}"/>
          </ac:spMkLst>
        </pc:spChg>
        <pc:spChg chg="mod">
          <ac:chgData name="Maggie Dillon" userId="77aade6f-cedd-4c14-b819-dde0636f5987" providerId="ADAL" clId="{817F67F4-B147-4DB6-8134-08A8EC13EF65}" dt="2026-02-26T03:34:20.451" v="224" actId="1076"/>
          <ac:spMkLst>
            <pc:docMk/>
            <pc:sldMk cId="469090687" sldId="257"/>
            <ac:spMk id="3" creationId="{740ED58F-E30B-52E8-23A7-4C3A995FDF0B}"/>
          </ac:spMkLst>
        </pc:spChg>
        <pc:spChg chg="mod">
          <ac:chgData name="Maggie Dillon" userId="77aade6f-cedd-4c14-b819-dde0636f5987" providerId="ADAL" clId="{817F67F4-B147-4DB6-8134-08A8EC13EF65}" dt="2026-02-26T02:33:40.942" v="40" actId="14100"/>
          <ac:spMkLst>
            <pc:docMk/>
            <pc:sldMk cId="469090687" sldId="257"/>
            <ac:spMk id="5" creationId="{0C7B5C84-1D3B-44C8-14B9-DBCA95860C94}"/>
          </ac:spMkLst>
        </pc:spChg>
        <pc:spChg chg="mod">
          <ac:chgData name="Maggie Dillon" userId="77aade6f-cedd-4c14-b819-dde0636f5987" providerId="ADAL" clId="{817F67F4-B147-4DB6-8134-08A8EC13EF65}" dt="2026-02-26T03:18:27.381" v="175" actId="14100"/>
          <ac:spMkLst>
            <pc:docMk/>
            <pc:sldMk cId="469090687" sldId="257"/>
            <ac:spMk id="6" creationId="{8E1BF081-3596-B51E-E22D-B44545A66DA6}"/>
          </ac:spMkLst>
        </pc:spChg>
        <pc:spChg chg="add del mod">
          <ac:chgData name="Maggie Dillon" userId="77aade6f-cedd-4c14-b819-dde0636f5987" providerId="ADAL" clId="{817F67F4-B147-4DB6-8134-08A8EC13EF65}" dt="2026-02-26T03:33:43.407" v="218" actId="14100"/>
          <ac:spMkLst>
            <pc:docMk/>
            <pc:sldMk cId="469090687" sldId="257"/>
            <ac:spMk id="7" creationId="{42FE5486-E470-CBA7-A2B8-944ABAEEB9BD}"/>
          </ac:spMkLst>
        </pc:spChg>
        <pc:spChg chg="mod">
          <ac:chgData name="Maggie Dillon" userId="77aade6f-cedd-4c14-b819-dde0636f5987" providerId="ADAL" clId="{817F67F4-B147-4DB6-8134-08A8EC13EF65}" dt="2026-02-26T02:37:07.517" v="90" actId="1076"/>
          <ac:spMkLst>
            <pc:docMk/>
            <pc:sldMk cId="469090687" sldId="257"/>
            <ac:spMk id="8" creationId="{C91F236C-700C-0E3C-A456-D95299809FA8}"/>
          </ac:spMkLst>
        </pc:spChg>
        <pc:spChg chg="mod">
          <ac:chgData name="Maggie Dillon" userId="77aade6f-cedd-4c14-b819-dde0636f5987" providerId="ADAL" clId="{817F67F4-B147-4DB6-8134-08A8EC13EF65}" dt="2026-02-26T02:29:57.597" v="8" actId="14100"/>
          <ac:spMkLst>
            <pc:docMk/>
            <pc:sldMk cId="469090687" sldId="257"/>
            <ac:spMk id="9" creationId="{37F23E03-EBA4-5FC0-F612-18F6989CCFB0}"/>
          </ac:spMkLst>
        </pc:spChg>
        <pc:spChg chg="add mod">
          <ac:chgData name="Maggie Dillon" userId="77aade6f-cedd-4c14-b819-dde0636f5987" providerId="ADAL" clId="{817F67F4-B147-4DB6-8134-08A8EC13EF65}" dt="2026-02-26T03:47:33.349" v="322" actId="1036"/>
          <ac:spMkLst>
            <pc:docMk/>
            <pc:sldMk cId="469090687" sldId="257"/>
            <ac:spMk id="10" creationId="{3794A3DE-7A54-5089-E228-D458C9D44D5E}"/>
          </ac:spMkLst>
        </pc:spChg>
        <pc:spChg chg="mod">
          <ac:chgData name="Maggie Dillon" userId="77aade6f-cedd-4c14-b819-dde0636f5987" providerId="ADAL" clId="{817F67F4-B147-4DB6-8134-08A8EC13EF65}" dt="2026-02-26T03:20:19.829" v="204" actId="948"/>
          <ac:spMkLst>
            <pc:docMk/>
            <pc:sldMk cId="469090687" sldId="257"/>
            <ac:spMk id="11" creationId="{9B716046-01E0-6340-56C3-CAA804BDFE66}"/>
          </ac:spMkLst>
        </pc:spChg>
        <pc:spChg chg="add mod">
          <ac:chgData name="Maggie Dillon" userId="77aade6f-cedd-4c14-b819-dde0636f5987" providerId="ADAL" clId="{817F67F4-B147-4DB6-8134-08A8EC13EF65}" dt="2026-02-26T03:47:33.349" v="322" actId="1036"/>
          <ac:spMkLst>
            <pc:docMk/>
            <pc:sldMk cId="469090687" sldId="257"/>
            <ac:spMk id="12" creationId="{42844522-50C1-5E44-2C7A-E5183953BB27}"/>
          </ac:spMkLst>
        </pc:spChg>
        <pc:spChg chg="mod">
          <ac:chgData name="Maggie Dillon" userId="77aade6f-cedd-4c14-b819-dde0636f5987" providerId="ADAL" clId="{817F67F4-B147-4DB6-8134-08A8EC13EF65}" dt="2026-02-26T03:54:02.997" v="344" actId="1076"/>
          <ac:spMkLst>
            <pc:docMk/>
            <pc:sldMk cId="469090687" sldId="257"/>
            <ac:spMk id="13" creationId="{1DDFCFC9-1ECD-9781-619A-E1F02341BDC3}"/>
          </ac:spMkLst>
        </pc:spChg>
        <pc:spChg chg="mod">
          <ac:chgData name="Maggie Dillon" userId="77aade6f-cedd-4c14-b819-dde0636f5987" providerId="ADAL" clId="{817F67F4-B147-4DB6-8134-08A8EC13EF65}" dt="2026-02-26T03:33:39.109" v="217" actId="1076"/>
          <ac:spMkLst>
            <pc:docMk/>
            <pc:sldMk cId="469090687" sldId="257"/>
            <ac:spMk id="14" creationId="{AD7CEB66-E48F-3A43-2648-76EBD2D81049}"/>
          </ac:spMkLst>
        </pc:spChg>
        <pc:spChg chg="mod">
          <ac:chgData name="Maggie Dillon" userId="77aade6f-cedd-4c14-b819-dde0636f5987" providerId="ADAL" clId="{817F67F4-B147-4DB6-8134-08A8EC13EF65}" dt="2026-02-26T02:33:01.767" v="31" actId="1076"/>
          <ac:spMkLst>
            <pc:docMk/>
            <pc:sldMk cId="469090687" sldId="257"/>
            <ac:spMk id="15" creationId="{B2485D16-965B-647D-8DB5-1FB98091BD06}"/>
          </ac:spMkLst>
        </pc:spChg>
        <pc:spChg chg="mod">
          <ac:chgData name="Maggie Dillon" userId="77aade6f-cedd-4c14-b819-dde0636f5987" providerId="ADAL" clId="{817F67F4-B147-4DB6-8134-08A8EC13EF65}" dt="2026-02-26T03:47:44.358" v="325" actId="1076"/>
          <ac:spMkLst>
            <pc:docMk/>
            <pc:sldMk cId="469090687" sldId="257"/>
            <ac:spMk id="16" creationId="{0D699FC6-91DF-662F-FF81-25D49F8F39FB}"/>
          </ac:spMkLst>
        </pc:spChg>
        <pc:spChg chg="mod">
          <ac:chgData name="Maggie Dillon" userId="77aade6f-cedd-4c14-b819-dde0636f5987" providerId="ADAL" clId="{817F67F4-B147-4DB6-8134-08A8EC13EF65}" dt="2026-02-26T02:31:25.260" v="19" actId="14100"/>
          <ac:spMkLst>
            <pc:docMk/>
            <pc:sldMk cId="469090687" sldId="257"/>
            <ac:spMk id="17" creationId="{1C3E42CC-C38F-CB02-C827-95BC1105494C}"/>
          </ac:spMkLst>
        </pc:spChg>
        <pc:spChg chg="add mod">
          <ac:chgData name="Maggie Dillon" userId="77aade6f-cedd-4c14-b819-dde0636f5987" providerId="ADAL" clId="{817F67F4-B147-4DB6-8134-08A8EC13EF65}" dt="2026-02-26T03:47:33.349" v="322" actId="1036"/>
          <ac:spMkLst>
            <pc:docMk/>
            <pc:sldMk cId="469090687" sldId="257"/>
            <ac:spMk id="18" creationId="{E853B9DD-AACD-03E4-1354-60FC3E82E0C9}"/>
          </ac:spMkLst>
        </pc:spChg>
        <pc:spChg chg="add mod">
          <ac:chgData name="Maggie Dillon" userId="77aade6f-cedd-4c14-b819-dde0636f5987" providerId="ADAL" clId="{817F67F4-B147-4DB6-8134-08A8EC13EF65}" dt="2026-02-26T03:47:33.349" v="322" actId="1036"/>
          <ac:spMkLst>
            <pc:docMk/>
            <pc:sldMk cId="469090687" sldId="257"/>
            <ac:spMk id="19" creationId="{D4979461-6A6D-81BA-4F61-9F289E7B7C80}"/>
          </ac:spMkLst>
        </pc:spChg>
        <pc:spChg chg="mod">
          <ac:chgData name="Maggie Dillon" userId="77aade6f-cedd-4c14-b819-dde0636f5987" providerId="ADAL" clId="{817F67F4-B147-4DB6-8134-08A8EC13EF65}" dt="2026-02-26T03:20:58.052" v="210" actId="948"/>
          <ac:spMkLst>
            <pc:docMk/>
            <pc:sldMk cId="469090687" sldId="257"/>
            <ac:spMk id="20" creationId="{CE17970A-85FB-DF94-01B8-D3C06F282760}"/>
          </ac:spMkLst>
        </pc:spChg>
        <pc:spChg chg="mod">
          <ac:chgData name="Maggie Dillon" userId="77aade6f-cedd-4c14-b819-dde0636f5987" providerId="ADAL" clId="{817F67F4-B147-4DB6-8134-08A8EC13EF65}" dt="2026-02-26T03:20:02.683" v="202" actId="948"/>
          <ac:spMkLst>
            <pc:docMk/>
            <pc:sldMk cId="469090687" sldId="257"/>
            <ac:spMk id="21" creationId="{AC8D1128-BE9F-9E50-DBCD-0F33905F40F1}"/>
          </ac:spMkLst>
        </pc:spChg>
        <pc:spChg chg="mod">
          <ac:chgData name="Maggie Dillon" userId="77aade6f-cedd-4c14-b819-dde0636f5987" providerId="ADAL" clId="{817F67F4-B147-4DB6-8134-08A8EC13EF65}" dt="2026-02-26T02:37:12.980" v="91" actId="1076"/>
          <ac:spMkLst>
            <pc:docMk/>
            <pc:sldMk cId="469090687" sldId="257"/>
            <ac:spMk id="24" creationId="{744ABA36-B519-5214-3864-C3ED7FE74F24}"/>
          </ac:spMkLst>
        </pc:spChg>
        <pc:spChg chg="mod">
          <ac:chgData name="Maggie Dillon" userId="77aade6f-cedd-4c14-b819-dde0636f5987" providerId="ADAL" clId="{817F67F4-B147-4DB6-8134-08A8EC13EF65}" dt="2026-02-26T03:54:10.964" v="345" actId="1076"/>
          <ac:spMkLst>
            <pc:docMk/>
            <pc:sldMk cId="469090687" sldId="257"/>
            <ac:spMk id="25" creationId="{1380EFBA-76C4-1D13-D31C-8A18678C95F2}"/>
          </ac:spMkLst>
        </pc:spChg>
        <pc:spChg chg="mod">
          <ac:chgData name="Maggie Dillon" userId="77aade6f-cedd-4c14-b819-dde0636f5987" providerId="ADAL" clId="{817F67F4-B147-4DB6-8134-08A8EC13EF65}" dt="2026-02-26T03:59:50.661" v="501" actId="20577"/>
          <ac:spMkLst>
            <pc:docMk/>
            <pc:sldMk cId="469090687" sldId="257"/>
            <ac:spMk id="28" creationId="{7533146F-64F9-7251-F0FB-63E6A0725806}"/>
          </ac:spMkLst>
        </pc:spChg>
        <pc:spChg chg="mod">
          <ac:chgData name="Maggie Dillon" userId="77aade6f-cedd-4c14-b819-dde0636f5987" providerId="ADAL" clId="{817F67F4-B147-4DB6-8134-08A8EC13EF65}" dt="2026-02-26T04:02:08.301" v="525" actId="20577"/>
          <ac:spMkLst>
            <pc:docMk/>
            <pc:sldMk cId="469090687" sldId="257"/>
            <ac:spMk id="32" creationId="{2CBE7DE3-0ECD-F51D-9673-52DB4FA8CED5}"/>
          </ac:spMkLst>
        </pc:spChg>
        <pc:spChg chg="mod">
          <ac:chgData name="Maggie Dillon" userId="77aade6f-cedd-4c14-b819-dde0636f5987" providerId="ADAL" clId="{817F67F4-B147-4DB6-8134-08A8EC13EF65}" dt="2026-02-26T03:18:42.738" v="192" actId="1036"/>
          <ac:spMkLst>
            <pc:docMk/>
            <pc:sldMk cId="469090687" sldId="257"/>
            <ac:spMk id="34" creationId="{0B576A1B-83B9-6121-8B5F-7A74965158B2}"/>
          </ac:spMkLst>
        </pc:spChg>
        <pc:grpChg chg="del">
          <ac:chgData name="Maggie Dillon" userId="77aade6f-cedd-4c14-b819-dde0636f5987" providerId="ADAL" clId="{817F67F4-B147-4DB6-8134-08A8EC13EF65}" dt="2026-02-26T02:28:51.165" v="0" actId="478"/>
          <ac:grpSpMkLst>
            <pc:docMk/>
            <pc:sldMk cId="469090687" sldId="257"/>
            <ac:grpSpMk id="18" creationId="{52495F92-73FE-E387-33FA-60FDD21A1EC1}"/>
          </ac:grpSpMkLst>
        </pc:grpChg>
        <pc:picChg chg="del">
          <ac:chgData name="Maggie Dillon" userId="77aade6f-cedd-4c14-b819-dde0636f5987" providerId="ADAL" clId="{817F67F4-B147-4DB6-8134-08A8EC13EF65}" dt="2026-02-26T02:39:34.675" v="104" actId="478"/>
          <ac:picMkLst>
            <pc:docMk/>
            <pc:sldMk cId="469090687" sldId="257"/>
            <ac:picMk id="19" creationId="{47D1E5FA-BC82-6F88-FC6A-D28F71B6D5A0}"/>
          </ac:picMkLst>
        </pc:picChg>
        <pc:picChg chg="add mod modCrop">
          <ac:chgData name="Maggie Dillon" userId="77aade6f-cedd-4c14-b819-dde0636f5987" providerId="ADAL" clId="{817F67F4-B147-4DB6-8134-08A8EC13EF65}" dt="2026-02-26T03:47:33.349" v="322" actId="1036"/>
          <ac:picMkLst>
            <pc:docMk/>
            <pc:sldMk cId="469090687" sldId="257"/>
            <ac:picMk id="22" creationId="{0DE10558-4816-92B0-2143-E57082571DAF}"/>
          </ac:picMkLst>
        </pc:picChg>
        <pc:picChg chg="del mod">
          <ac:chgData name="Maggie Dillon" userId="77aade6f-cedd-4c14-b819-dde0636f5987" providerId="ADAL" clId="{817F67F4-B147-4DB6-8134-08A8EC13EF65}" dt="2026-02-26T03:53:14.667" v="334" actId="478"/>
          <ac:picMkLst>
            <pc:docMk/>
            <pc:sldMk cId="469090687" sldId="257"/>
            <ac:picMk id="23" creationId="{FD9695A0-D361-4CDF-322E-0E6DF2B50DEA}"/>
          </ac:picMkLst>
        </pc:picChg>
        <pc:picChg chg="mod">
          <ac:chgData name="Maggie Dillon" userId="77aade6f-cedd-4c14-b819-dde0636f5987" providerId="ADAL" clId="{817F67F4-B147-4DB6-8134-08A8EC13EF65}" dt="2026-02-26T03:34:09.206" v="223" actId="1076"/>
          <ac:picMkLst>
            <pc:docMk/>
            <pc:sldMk cId="469090687" sldId="257"/>
            <ac:picMk id="26" creationId="{F92F39D3-A2A0-419F-9A6C-B538A98FD68B}"/>
          </ac:picMkLst>
        </pc:picChg>
        <pc:picChg chg="add del mod modCrop">
          <ac:chgData name="Maggie Dillon" userId="77aade6f-cedd-4c14-b819-dde0636f5987" providerId="ADAL" clId="{817F67F4-B147-4DB6-8134-08A8EC13EF65}" dt="2026-02-26T03:15:39.625" v="145" actId="478"/>
          <ac:picMkLst>
            <pc:docMk/>
            <pc:sldMk cId="469090687" sldId="257"/>
            <ac:picMk id="29" creationId="{3896F5DD-01E3-F0B7-A726-23E42FCCF1B3}"/>
          </ac:picMkLst>
        </pc:picChg>
        <pc:picChg chg="add mod">
          <ac:chgData name="Maggie Dillon" userId="77aade6f-cedd-4c14-b819-dde0636f5987" providerId="ADAL" clId="{817F67F4-B147-4DB6-8134-08A8EC13EF65}" dt="2026-02-26T03:55:05.061" v="347" actId="1440"/>
          <ac:picMkLst>
            <pc:docMk/>
            <pc:sldMk cId="469090687" sldId="257"/>
            <ac:picMk id="29" creationId="{9CDF4851-6675-9FAF-229D-7AA372D5A2C9}"/>
          </ac:picMkLst>
        </pc:picChg>
        <pc:picChg chg="mod modCrop">
          <ac:chgData name="Maggie Dillon" userId="77aade6f-cedd-4c14-b819-dde0636f5987" providerId="ADAL" clId="{817F67F4-B147-4DB6-8134-08A8EC13EF65}" dt="2026-02-26T03:21:28.629" v="213" actId="1076"/>
          <ac:picMkLst>
            <pc:docMk/>
            <pc:sldMk cId="469090687" sldId="257"/>
            <ac:picMk id="31" creationId="{3DFA7B34-3FF8-B20B-A1D3-659E238DBB34}"/>
          </ac:picMkLst>
        </pc:picChg>
        <pc:picChg chg="mod">
          <ac:chgData name="Maggie Dillon" userId="77aade6f-cedd-4c14-b819-dde0636f5987" providerId="ADAL" clId="{817F67F4-B147-4DB6-8134-08A8EC13EF65}" dt="2026-02-26T03:18:42.738" v="192" actId="1036"/>
          <ac:picMkLst>
            <pc:docMk/>
            <pc:sldMk cId="469090687" sldId="257"/>
            <ac:picMk id="33" creationId="{4BAE3DC6-4BF3-FBE2-5928-DF0B41C402B7}"/>
          </ac:picMkLst>
        </pc:picChg>
        <pc:picChg chg="add mod modCrop">
          <ac:chgData name="Maggie Dillon" userId="77aade6f-cedd-4c14-b819-dde0636f5987" providerId="ADAL" clId="{817F67F4-B147-4DB6-8134-08A8EC13EF65}" dt="2026-02-26T03:58:47.303" v="452" actId="14100"/>
          <ac:picMkLst>
            <pc:docMk/>
            <pc:sldMk cId="469090687" sldId="257"/>
            <ac:picMk id="36" creationId="{AA31C976-1F8E-8DC7-7163-91C48553DA2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5387342"/>
            <a:ext cx="35753040" cy="11460480"/>
          </a:xfrm>
        </p:spPr>
        <p:txBody>
          <a:bodyPr anchor="b"/>
          <a:lstStyle>
            <a:lvl1pPr algn="ctr">
              <a:defRPr sz="27600"/>
            </a:lvl1pPr>
          </a:lstStyle>
          <a:p>
            <a:r>
              <a:rPr lang="en-US"/>
              <a:t>Click to edit Master title style</a:t>
            </a:r>
            <a:endParaRPr lang="en-US" dirty="0"/>
          </a:p>
        </p:txBody>
      </p:sp>
      <p:sp>
        <p:nvSpPr>
          <p:cNvPr id="3" name="Subtitle 2"/>
          <p:cNvSpPr>
            <a:spLocks noGrp="1"/>
          </p:cNvSpPr>
          <p:nvPr>
            <p:ph type="subTitle" idx="1"/>
          </p:nvPr>
        </p:nvSpPr>
        <p:spPr>
          <a:xfrm>
            <a:off x="5257800" y="17289782"/>
            <a:ext cx="31546800" cy="7947658"/>
          </a:xfrm>
        </p:spPr>
        <p:txBody>
          <a:bodyPr/>
          <a:lstStyle>
            <a:lvl1pPr marL="0" indent="0" algn="ctr">
              <a:buNone/>
              <a:defRPr sz="11040"/>
            </a:lvl1pPr>
            <a:lvl2pPr marL="2103120" indent="0" algn="ctr">
              <a:buNone/>
              <a:defRPr sz="9200"/>
            </a:lvl2pPr>
            <a:lvl3pPr marL="4206240" indent="0" algn="ctr">
              <a:buNone/>
              <a:defRPr sz="8280"/>
            </a:lvl3pPr>
            <a:lvl4pPr marL="6309360" indent="0" algn="ctr">
              <a:buNone/>
              <a:defRPr sz="7360"/>
            </a:lvl4pPr>
            <a:lvl5pPr marL="8412480" indent="0" algn="ctr">
              <a:buNone/>
              <a:defRPr sz="7360"/>
            </a:lvl5pPr>
            <a:lvl6pPr marL="10515600" indent="0" algn="ctr">
              <a:buNone/>
              <a:defRPr sz="7360"/>
            </a:lvl6pPr>
            <a:lvl7pPr marL="12618720" indent="0" algn="ctr">
              <a:buNone/>
              <a:defRPr sz="7360"/>
            </a:lvl7pPr>
            <a:lvl8pPr marL="14721840" indent="0" algn="ctr">
              <a:buNone/>
              <a:defRPr sz="7360"/>
            </a:lvl8pPr>
            <a:lvl9pPr marL="16824960" indent="0" algn="ctr">
              <a:buNone/>
              <a:defRPr sz="7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0D6732-EFF9-49CA-81BC-46A18C2775F5}"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110861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D6732-EFF9-49CA-81BC-46A18C2775F5}"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53722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100907" y="1752600"/>
            <a:ext cx="906970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1792" y="1752600"/>
            <a:ext cx="2668333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D6732-EFF9-49CA-81BC-46A18C2775F5}"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85522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D6732-EFF9-49CA-81BC-46A18C2775F5}"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33696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69885" y="8206749"/>
            <a:ext cx="36278820" cy="13693138"/>
          </a:xfrm>
        </p:spPr>
        <p:txBody>
          <a:bodyPr anchor="b"/>
          <a:lstStyle>
            <a:lvl1pPr>
              <a:defRPr sz="27600"/>
            </a:lvl1pPr>
          </a:lstStyle>
          <a:p>
            <a:r>
              <a:rPr lang="en-US"/>
              <a:t>Click to edit Master title style</a:t>
            </a:r>
            <a:endParaRPr lang="en-US" dirty="0"/>
          </a:p>
        </p:txBody>
      </p:sp>
      <p:sp>
        <p:nvSpPr>
          <p:cNvPr id="3" name="Text Placeholder 2"/>
          <p:cNvSpPr>
            <a:spLocks noGrp="1"/>
          </p:cNvSpPr>
          <p:nvPr>
            <p:ph type="body" idx="1"/>
          </p:nvPr>
        </p:nvSpPr>
        <p:spPr>
          <a:xfrm>
            <a:off x="2869885" y="22029429"/>
            <a:ext cx="36278820" cy="7200898"/>
          </a:xfrm>
        </p:spPr>
        <p:txBody>
          <a:bodyPr/>
          <a:lstStyle>
            <a:lvl1pPr marL="0" indent="0">
              <a:buNone/>
              <a:defRPr sz="11040">
                <a:solidFill>
                  <a:schemeClr val="tx1">
                    <a:tint val="82000"/>
                  </a:schemeClr>
                </a:solidFill>
              </a:defRPr>
            </a:lvl1pPr>
            <a:lvl2pPr marL="2103120" indent="0">
              <a:buNone/>
              <a:defRPr sz="9200">
                <a:solidFill>
                  <a:schemeClr val="tx1">
                    <a:tint val="82000"/>
                  </a:schemeClr>
                </a:solidFill>
              </a:defRPr>
            </a:lvl2pPr>
            <a:lvl3pPr marL="4206240" indent="0">
              <a:buNone/>
              <a:defRPr sz="8280">
                <a:solidFill>
                  <a:schemeClr val="tx1">
                    <a:tint val="82000"/>
                  </a:schemeClr>
                </a:solidFill>
              </a:defRPr>
            </a:lvl3pPr>
            <a:lvl4pPr marL="6309360" indent="0">
              <a:buNone/>
              <a:defRPr sz="7360">
                <a:solidFill>
                  <a:schemeClr val="tx1">
                    <a:tint val="82000"/>
                  </a:schemeClr>
                </a:solidFill>
              </a:defRPr>
            </a:lvl4pPr>
            <a:lvl5pPr marL="8412480" indent="0">
              <a:buNone/>
              <a:defRPr sz="7360">
                <a:solidFill>
                  <a:schemeClr val="tx1">
                    <a:tint val="82000"/>
                  </a:schemeClr>
                </a:solidFill>
              </a:defRPr>
            </a:lvl5pPr>
            <a:lvl6pPr marL="10515600" indent="0">
              <a:buNone/>
              <a:defRPr sz="7360">
                <a:solidFill>
                  <a:schemeClr val="tx1">
                    <a:tint val="82000"/>
                  </a:schemeClr>
                </a:solidFill>
              </a:defRPr>
            </a:lvl6pPr>
            <a:lvl7pPr marL="12618720" indent="0">
              <a:buNone/>
              <a:defRPr sz="7360">
                <a:solidFill>
                  <a:schemeClr val="tx1">
                    <a:tint val="82000"/>
                  </a:schemeClr>
                </a:solidFill>
              </a:defRPr>
            </a:lvl7pPr>
            <a:lvl8pPr marL="14721840" indent="0">
              <a:buNone/>
              <a:defRPr sz="7360">
                <a:solidFill>
                  <a:schemeClr val="tx1">
                    <a:tint val="82000"/>
                  </a:schemeClr>
                </a:solidFill>
              </a:defRPr>
            </a:lvl8pPr>
            <a:lvl9pPr marL="16824960" indent="0">
              <a:buNone/>
              <a:defRPr sz="7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0D6732-EFF9-49CA-81BC-46A18C2775F5}"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6557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891790" y="8763000"/>
            <a:ext cx="178765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294090" y="8763000"/>
            <a:ext cx="178765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0D6732-EFF9-49CA-81BC-46A18C2775F5}"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84275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7269" y="1752607"/>
            <a:ext cx="362788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97273" y="8069582"/>
            <a:ext cx="17794364" cy="3954778"/>
          </a:xfrm>
        </p:spPr>
        <p:txBody>
          <a:bodyPr anchor="b"/>
          <a:lstStyle>
            <a:lvl1pPr marL="0" indent="0">
              <a:buNone/>
              <a:defRPr sz="11040" b="1"/>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a:t>Click to edit Master text styles</a:t>
            </a:r>
          </a:p>
        </p:txBody>
      </p:sp>
      <p:sp>
        <p:nvSpPr>
          <p:cNvPr id="4" name="Content Placeholder 3"/>
          <p:cNvSpPr>
            <a:spLocks noGrp="1"/>
          </p:cNvSpPr>
          <p:nvPr>
            <p:ph sz="half" idx="2"/>
          </p:nvPr>
        </p:nvSpPr>
        <p:spPr>
          <a:xfrm>
            <a:off x="2897273" y="12024360"/>
            <a:ext cx="17794364"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294092" y="8069582"/>
            <a:ext cx="17881999" cy="3954778"/>
          </a:xfrm>
        </p:spPr>
        <p:txBody>
          <a:bodyPr anchor="b"/>
          <a:lstStyle>
            <a:lvl1pPr marL="0" indent="0">
              <a:buNone/>
              <a:defRPr sz="11040" b="1"/>
            </a:lvl1pPr>
            <a:lvl2pPr marL="2103120" indent="0">
              <a:buNone/>
              <a:defRPr sz="9200" b="1"/>
            </a:lvl2pPr>
            <a:lvl3pPr marL="4206240" indent="0">
              <a:buNone/>
              <a:defRPr sz="8280" b="1"/>
            </a:lvl3pPr>
            <a:lvl4pPr marL="6309360" indent="0">
              <a:buNone/>
              <a:defRPr sz="7360" b="1"/>
            </a:lvl4pPr>
            <a:lvl5pPr marL="8412480" indent="0">
              <a:buNone/>
              <a:defRPr sz="7360" b="1"/>
            </a:lvl5pPr>
            <a:lvl6pPr marL="10515600" indent="0">
              <a:buNone/>
              <a:defRPr sz="7360" b="1"/>
            </a:lvl6pPr>
            <a:lvl7pPr marL="12618720" indent="0">
              <a:buNone/>
              <a:defRPr sz="7360" b="1"/>
            </a:lvl7pPr>
            <a:lvl8pPr marL="14721840" indent="0">
              <a:buNone/>
              <a:defRPr sz="7360" b="1"/>
            </a:lvl8pPr>
            <a:lvl9pPr marL="16824960" indent="0">
              <a:buNone/>
              <a:defRPr sz="7360" b="1"/>
            </a:lvl9pPr>
          </a:lstStyle>
          <a:p>
            <a:pPr lvl="0"/>
            <a:r>
              <a:rPr lang="en-US"/>
              <a:t>Click to edit Master text styles</a:t>
            </a:r>
          </a:p>
        </p:txBody>
      </p:sp>
      <p:sp>
        <p:nvSpPr>
          <p:cNvPr id="6" name="Content Placeholder 5"/>
          <p:cNvSpPr>
            <a:spLocks noGrp="1"/>
          </p:cNvSpPr>
          <p:nvPr>
            <p:ph sz="quarter" idx="4"/>
          </p:nvPr>
        </p:nvSpPr>
        <p:spPr>
          <a:xfrm>
            <a:off x="21294092" y="12024360"/>
            <a:ext cx="1788199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0D6732-EFF9-49CA-81BC-46A18C2775F5}"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66435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0D6732-EFF9-49CA-81BC-46A18C2775F5}"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17297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D6732-EFF9-49CA-81BC-46A18C2775F5}"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40627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2194560"/>
            <a:ext cx="13566219" cy="7680960"/>
          </a:xfrm>
        </p:spPr>
        <p:txBody>
          <a:bodyPr anchor="b"/>
          <a:lstStyle>
            <a:lvl1pPr>
              <a:defRPr sz="14720"/>
            </a:lvl1pPr>
          </a:lstStyle>
          <a:p>
            <a:r>
              <a:rPr lang="en-US"/>
              <a:t>Click to edit Master title style</a:t>
            </a:r>
            <a:endParaRPr lang="en-US" dirty="0"/>
          </a:p>
        </p:txBody>
      </p:sp>
      <p:sp>
        <p:nvSpPr>
          <p:cNvPr id="3" name="Content Placeholder 2"/>
          <p:cNvSpPr>
            <a:spLocks noGrp="1"/>
          </p:cNvSpPr>
          <p:nvPr>
            <p:ph idx="1"/>
          </p:nvPr>
        </p:nvSpPr>
        <p:spPr>
          <a:xfrm>
            <a:off x="17881999" y="4739647"/>
            <a:ext cx="21294090" cy="23393400"/>
          </a:xfrm>
        </p:spPr>
        <p:txBody>
          <a:bodyPr/>
          <a:lstStyle>
            <a:lvl1pPr>
              <a:defRPr sz="14720"/>
            </a:lvl1pPr>
            <a:lvl2pPr>
              <a:defRPr sz="12880"/>
            </a:lvl2pPr>
            <a:lvl3pPr>
              <a:defRPr sz="11040"/>
            </a:lvl3pPr>
            <a:lvl4pPr>
              <a:defRPr sz="9200"/>
            </a:lvl4pPr>
            <a:lvl5pPr>
              <a:defRPr sz="9200"/>
            </a:lvl5pPr>
            <a:lvl6pPr>
              <a:defRPr sz="9200"/>
            </a:lvl6pPr>
            <a:lvl7pPr>
              <a:defRPr sz="9200"/>
            </a:lvl7pPr>
            <a:lvl8pPr>
              <a:defRPr sz="9200"/>
            </a:lvl8pPr>
            <a:lvl9pPr>
              <a:defRPr sz="9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97269" y="9875520"/>
            <a:ext cx="13566219" cy="18295622"/>
          </a:xfrm>
        </p:spPr>
        <p:txBody>
          <a:bodyPr/>
          <a:lstStyle>
            <a:lvl1pPr marL="0" indent="0">
              <a:buNone/>
              <a:defRPr sz="7360"/>
            </a:lvl1pPr>
            <a:lvl2pPr marL="2103120" indent="0">
              <a:buNone/>
              <a:defRPr sz="6440"/>
            </a:lvl2pPr>
            <a:lvl3pPr marL="4206240" indent="0">
              <a:buNone/>
              <a:defRPr sz="5520"/>
            </a:lvl3pPr>
            <a:lvl4pPr marL="6309360" indent="0">
              <a:buNone/>
              <a:defRPr sz="4600"/>
            </a:lvl4pPr>
            <a:lvl5pPr marL="8412480" indent="0">
              <a:buNone/>
              <a:defRPr sz="4600"/>
            </a:lvl5pPr>
            <a:lvl6pPr marL="10515600" indent="0">
              <a:buNone/>
              <a:defRPr sz="4600"/>
            </a:lvl6pPr>
            <a:lvl7pPr marL="12618720" indent="0">
              <a:buNone/>
              <a:defRPr sz="4600"/>
            </a:lvl7pPr>
            <a:lvl8pPr marL="14721840" indent="0">
              <a:buNone/>
              <a:defRPr sz="4600"/>
            </a:lvl8pPr>
            <a:lvl9pPr marL="16824960"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1B0D6732-EFF9-49CA-81BC-46A18C2775F5}"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187595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7269" y="2194560"/>
            <a:ext cx="13566219" cy="7680960"/>
          </a:xfrm>
        </p:spPr>
        <p:txBody>
          <a:bodyPr anchor="b"/>
          <a:lstStyle>
            <a:lvl1pPr>
              <a:defRPr sz="14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81999" y="4739647"/>
            <a:ext cx="21294090" cy="23393400"/>
          </a:xfrm>
        </p:spPr>
        <p:txBody>
          <a:bodyPr anchor="t"/>
          <a:lstStyle>
            <a:lvl1pPr marL="0" indent="0">
              <a:buNone/>
              <a:defRPr sz="14720"/>
            </a:lvl1pPr>
            <a:lvl2pPr marL="2103120" indent="0">
              <a:buNone/>
              <a:defRPr sz="12880"/>
            </a:lvl2pPr>
            <a:lvl3pPr marL="4206240" indent="0">
              <a:buNone/>
              <a:defRPr sz="11040"/>
            </a:lvl3pPr>
            <a:lvl4pPr marL="6309360" indent="0">
              <a:buNone/>
              <a:defRPr sz="9200"/>
            </a:lvl4pPr>
            <a:lvl5pPr marL="8412480" indent="0">
              <a:buNone/>
              <a:defRPr sz="9200"/>
            </a:lvl5pPr>
            <a:lvl6pPr marL="10515600" indent="0">
              <a:buNone/>
              <a:defRPr sz="9200"/>
            </a:lvl6pPr>
            <a:lvl7pPr marL="12618720" indent="0">
              <a:buNone/>
              <a:defRPr sz="9200"/>
            </a:lvl7pPr>
            <a:lvl8pPr marL="14721840" indent="0">
              <a:buNone/>
              <a:defRPr sz="9200"/>
            </a:lvl8pPr>
            <a:lvl9pPr marL="16824960" indent="0">
              <a:buNone/>
              <a:defRPr sz="9200"/>
            </a:lvl9pPr>
          </a:lstStyle>
          <a:p>
            <a:r>
              <a:rPr lang="en-US"/>
              <a:t>Click icon to add picture</a:t>
            </a:r>
            <a:endParaRPr lang="en-US" dirty="0"/>
          </a:p>
        </p:txBody>
      </p:sp>
      <p:sp>
        <p:nvSpPr>
          <p:cNvPr id="4" name="Text Placeholder 3"/>
          <p:cNvSpPr>
            <a:spLocks noGrp="1"/>
          </p:cNvSpPr>
          <p:nvPr>
            <p:ph type="body" sz="half" idx="2"/>
          </p:nvPr>
        </p:nvSpPr>
        <p:spPr>
          <a:xfrm>
            <a:off x="2897269" y="9875520"/>
            <a:ext cx="13566219" cy="18295622"/>
          </a:xfrm>
        </p:spPr>
        <p:txBody>
          <a:bodyPr/>
          <a:lstStyle>
            <a:lvl1pPr marL="0" indent="0">
              <a:buNone/>
              <a:defRPr sz="7360"/>
            </a:lvl1pPr>
            <a:lvl2pPr marL="2103120" indent="0">
              <a:buNone/>
              <a:defRPr sz="6440"/>
            </a:lvl2pPr>
            <a:lvl3pPr marL="4206240" indent="0">
              <a:buNone/>
              <a:defRPr sz="5520"/>
            </a:lvl3pPr>
            <a:lvl4pPr marL="6309360" indent="0">
              <a:buNone/>
              <a:defRPr sz="4600"/>
            </a:lvl4pPr>
            <a:lvl5pPr marL="8412480" indent="0">
              <a:buNone/>
              <a:defRPr sz="4600"/>
            </a:lvl5pPr>
            <a:lvl6pPr marL="10515600" indent="0">
              <a:buNone/>
              <a:defRPr sz="4600"/>
            </a:lvl6pPr>
            <a:lvl7pPr marL="12618720" indent="0">
              <a:buNone/>
              <a:defRPr sz="4600"/>
            </a:lvl7pPr>
            <a:lvl8pPr marL="14721840" indent="0">
              <a:buNone/>
              <a:defRPr sz="4600"/>
            </a:lvl8pPr>
            <a:lvl9pPr marL="16824960" indent="0">
              <a:buNone/>
              <a:defRPr sz="4600"/>
            </a:lvl9pPr>
          </a:lstStyle>
          <a:p>
            <a:pPr lvl="0"/>
            <a:r>
              <a:rPr lang="en-US"/>
              <a:t>Click to edit Master text styles</a:t>
            </a:r>
          </a:p>
        </p:txBody>
      </p:sp>
      <p:sp>
        <p:nvSpPr>
          <p:cNvPr id="5" name="Date Placeholder 4"/>
          <p:cNvSpPr>
            <a:spLocks noGrp="1"/>
          </p:cNvSpPr>
          <p:nvPr>
            <p:ph type="dt" sz="half" idx="10"/>
          </p:nvPr>
        </p:nvSpPr>
        <p:spPr/>
        <p:txBody>
          <a:bodyPr/>
          <a:lstStyle/>
          <a:p>
            <a:fld id="{1B0D6732-EFF9-49CA-81BC-46A18C2775F5}"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2462A-2C69-445A-BA27-182DAD8E62E3}" type="slidenum">
              <a:rPr lang="en-US" smtClean="0"/>
              <a:t>‹#›</a:t>
            </a:fld>
            <a:endParaRPr lang="en-US"/>
          </a:p>
        </p:txBody>
      </p:sp>
    </p:spTree>
    <p:extLst>
      <p:ext uri="{BB962C8B-B14F-4D97-AF65-F5344CB8AC3E}">
        <p14:creationId xmlns:p14="http://schemas.microsoft.com/office/powerpoint/2010/main" val="318303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1790" y="1752607"/>
            <a:ext cx="362788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91790" y="8763000"/>
            <a:ext cx="362788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91790" y="30510487"/>
            <a:ext cx="9464040" cy="1752600"/>
          </a:xfrm>
          <a:prstGeom prst="rect">
            <a:avLst/>
          </a:prstGeom>
        </p:spPr>
        <p:txBody>
          <a:bodyPr vert="horz" lIns="91440" tIns="45720" rIns="91440" bIns="45720" rtlCol="0" anchor="ctr"/>
          <a:lstStyle>
            <a:lvl1pPr algn="l">
              <a:defRPr sz="5520">
                <a:solidFill>
                  <a:schemeClr val="tx1">
                    <a:tint val="82000"/>
                  </a:schemeClr>
                </a:solidFill>
              </a:defRPr>
            </a:lvl1pPr>
          </a:lstStyle>
          <a:p>
            <a:fld id="{1B0D6732-EFF9-49CA-81BC-46A18C2775F5}" type="datetimeFigureOut">
              <a:rPr lang="en-US" smtClean="0"/>
              <a:t>2/25/2026</a:t>
            </a:fld>
            <a:endParaRPr lang="en-US"/>
          </a:p>
        </p:txBody>
      </p:sp>
      <p:sp>
        <p:nvSpPr>
          <p:cNvPr id="5" name="Footer Placeholder 4"/>
          <p:cNvSpPr>
            <a:spLocks noGrp="1"/>
          </p:cNvSpPr>
          <p:nvPr>
            <p:ph type="ftr" sz="quarter" idx="3"/>
          </p:nvPr>
        </p:nvSpPr>
        <p:spPr>
          <a:xfrm>
            <a:off x="13933170" y="30510487"/>
            <a:ext cx="14196060" cy="1752600"/>
          </a:xfrm>
          <a:prstGeom prst="rect">
            <a:avLst/>
          </a:prstGeom>
        </p:spPr>
        <p:txBody>
          <a:bodyPr vert="horz" lIns="91440" tIns="45720" rIns="91440" bIns="45720" rtlCol="0" anchor="ctr"/>
          <a:lstStyle>
            <a:lvl1pPr algn="ctr">
              <a:defRPr sz="55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9706570" y="30510487"/>
            <a:ext cx="9464040" cy="1752600"/>
          </a:xfrm>
          <a:prstGeom prst="rect">
            <a:avLst/>
          </a:prstGeom>
        </p:spPr>
        <p:txBody>
          <a:bodyPr vert="horz" lIns="91440" tIns="45720" rIns="91440" bIns="45720" rtlCol="0" anchor="ctr"/>
          <a:lstStyle>
            <a:lvl1pPr algn="r">
              <a:defRPr sz="5520">
                <a:solidFill>
                  <a:schemeClr val="tx1">
                    <a:tint val="82000"/>
                  </a:schemeClr>
                </a:solidFill>
              </a:defRPr>
            </a:lvl1pPr>
          </a:lstStyle>
          <a:p>
            <a:fld id="{DD52462A-2C69-445A-BA27-182DAD8E62E3}" type="slidenum">
              <a:rPr lang="en-US" smtClean="0"/>
              <a:t>‹#›</a:t>
            </a:fld>
            <a:endParaRPr lang="en-US"/>
          </a:p>
        </p:txBody>
      </p:sp>
    </p:spTree>
    <p:extLst>
      <p:ext uri="{BB962C8B-B14F-4D97-AF65-F5344CB8AC3E}">
        <p14:creationId xmlns:p14="http://schemas.microsoft.com/office/powerpoint/2010/main" val="2143689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206240" rtl="0" eaLnBrk="1" latinLnBrk="0" hangingPunct="1">
        <a:lnSpc>
          <a:spcPct val="90000"/>
        </a:lnSpc>
        <a:spcBef>
          <a:spcPct val="0"/>
        </a:spcBef>
        <a:buNone/>
        <a:defRPr sz="20240" kern="1200">
          <a:solidFill>
            <a:schemeClr val="tx1"/>
          </a:solidFill>
          <a:latin typeface="+mj-lt"/>
          <a:ea typeface="+mj-ea"/>
          <a:cs typeface="+mj-cs"/>
        </a:defRPr>
      </a:lvl1pPr>
    </p:titleStyle>
    <p:bodyStyle>
      <a:lvl1pPr marL="1051560" indent="-1051560" algn="l" defTabSz="4206240" rtl="0" eaLnBrk="1" latinLnBrk="0" hangingPunct="1">
        <a:lnSpc>
          <a:spcPct val="90000"/>
        </a:lnSpc>
        <a:spcBef>
          <a:spcPts val="4600"/>
        </a:spcBef>
        <a:buFont typeface="Arial" panose="020B0604020202020204" pitchFamily="34" charset="0"/>
        <a:buChar char="•"/>
        <a:defRPr sz="12880" kern="1200">
          <a:solidFill>
            <a:schemeClr val="tx1"/>
          </a:solidFill>
          <a:latin typeface="+mn-lt"/>
          <a:ea typeface="+mn-ea"/>
          <a:cs typeface="+mn-cs"/>
        </a:defRPr>
      </a:lvl1pPr>
      <a:lvl2pPr marL="3154680" indent="-1051560" algn="l" defTabSz="4206240" rtl="0" eaLnBrk="1" latinLnBrk="0" hangingPunct="1">
        <a:lnSpc>
          <a:spcPct val="90000"/>
        </a:lnSpc>
        <a:spcBef>
          <a:spcPts val="2300"/>
        </a:spcBef>
        <a:buFont typeface="Arial" panose="020B0604020202020204" pitchFamily="34" charset="0"/>
        <a:buChar char="•"/>
        <a:defRPr sz="11040" kern="1200">
          <a:solidFill>
            <a:schemeClr val="tx1"/>
          </a:solidFill>
          <a:latin typeface="+mn-lt"/>
          <a:ea typeface="+mn-ea"/>
          <a:cs typeface="+mn-cs"/>
        </a:defRPr>
      </a:lvl2pPr>
      <a:lvl3pPr marL="5257800" indent="-1051560" algn="l" defTabSz="4206240" rtl="0" eaLnBrk="1" latinLnBrk="0" hangingPunct="1">
        <a:lnSpc>
          <a:spcPct val="90000"/>
        </a:lnSpc>
        <a:spcBef>
          <a:spcPts val="2300"/>
        </a:spcBef>
        <a:buFont typeface="Arial" panose="020B0604020202020204" pitchFamily="34" charset="0"/>
        <a:buChar char="•"/>
        <a:defRPr sz="9200" kern="1200">
          <a:solidFill>
            <a:schemeClr val="tx1"/>
          </a:solidFill>
          <a:latin typeface="+mn-lt"/>
          <a:ea typeface="+mn-ea"/>
          <a:cs typeface="+mn-cs"/>
        </a:defRPr>
      </a:lvl3pPr>
      <a:lvl4pPr marL="736092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4pPr>
      <a:lvl5pPr marL="946404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5pPr>
      <a:lvl6pPr marL="1156716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6pPr>
      <a:lvl7pPr marL="1367028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7pPr>
      <a:lvl8pPr marL="1577340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8pPr>
      <a:lvl9pPr marL="17876520" indent="-1051560" algn="l" defTabSz="4206240" rtl="0" eaLnBrk="1" latinLnBrk="0" hangingPunct="1">
        <a:lnSpc>
          <a:spcPct val="90000"/>
        </a:lnSpc>
        <a:spcBef>
          <a:spcPts val="2300"/>
        </a:spcBef>
        <a:buFont typeface="Arial" panose="020B0604020202020204" pitchFamily="34" charset="0"/>
        <a:buChar char="•"/>
        <a:defRPr sz="8280" kern="1200">
          <a:solidFill>
            <a:schemeClr val="tx1"/>
          </a:solidFill>
          <a:latin typeface="+mn-lt"/>
          <a:ea typeface="+mn-ea"/>
          <a:cs typeface="+mn-cs"/>
        </a:defRPr>
      </a:lvl9pPr>
    </p:bodyStyle>
    <p:otherStyle>
      <a:defPPr>
        <a:defRPr lang="en-US"/>
      </a:defPPr>
      <a:lvl1pPr marL="0" algn="l" defTabSz="4206240" rtl="0" eaLnBrk="1" latinLnBrk="0" hangingPunct="1">
        <a:defRPr sz="8280" kern="1200">
          <a:solidFill>
            <a:schemeClr val="tx1"/>
          </a:solidFill>
          <a:latin typeface="+mn-lt"/>
          <a:ea typeface="+mn-ea"/>
          <a:cs typeface="+mn-cs"/>
        </a:defRPr>
      </a:lvl1pPr>
      <a:lvl2pPr marL="2103120" algn="l" defTabSz="4206240" rtl="0" eaLnBrk="1" latinLnBrk="0" hangingPunct="1">
        <a:defRPr sz="8280" kern="1200">
          <a:solidFill>
            <a:schemeClr val="tx1"/>
          </a:solidFill>
          <a:latin typeface="+mn-lt"/>
          <a:ea typeface="+mn-ea"/>
          <a:cs typeface="+mn-cs"/>
        </a:defRPr>
      </a:lvl2pPr>
      <a:lvl3pPr marL="4206240" algn="l" defTabSz="4206240" rtl="0" eaLnBrk="1" latinLnBrk="0" hangingPunct="1">
        <a:defRPr sz="8280" kern="1200">
          <a:solidFill>
            <a:schemeClr val="tx1"/>
          </a:solidFill>
          <a:latin typeface="+mn-lt"/>
          <a:ea typeface="+mn-ea"/>
          <a:cs typeface="+mn-cs"/>
        </a:defRPr>
      </a:lvl3pPr>
      <a:lvl4pPr marL="6309360" algn="l" defTabSz="4206240" rtl="0" eaLnBrk="1" latinLnBrk="0" hangingPunct="1">
        <a:defRPr sz="8280" kern="1200">
          <a:solidFill>
            <a:schemeClr val="tx1"/>
          </a:solidFill>
          <a:latin typeface="+mn-lt"/>
          <a:ea typeface="+mn-ea"/>
          <a:cs typeface="+mn-cs"/>
        </a:defRPr>
      </a:lvl4pPr>
      <a:lvl5pPr marL="8412480" algn="l" defTabSz="4206240" rtl="0" eaLnBrk="1" latinLnBrk="0" hangingPunct="1">
        <a:defRPr sz="8280" kern="1200">
          <a:solidFill>
            <a:schemeClr val="tx1"/>
          </a:solidFill>
          <a:latin typeface="+mn-lt"/>
          <a:ea typeface="+mn-ea"/>
          <a:cs typeface="+mn-cs"/>
        </a:defRPr>
      </a:lvl5pPr>
      <a:lvl6pPr marL="10515600" algn="l" defTabSz="4206240" rtl="0" eaLnBrk="1" latinLnBrk="0" hangingPunct="1">
        <a:defRPr sz="8280" kern="1200">
          <a:solidFill>
            <a:schemeClr val="tx1"/>
          </a:solidFill>
          <a:latin typeface="+mn-lt"/>
          <a:ea typeface="+mn-ea"/>
          <a:cs typeface="+mn-cs"/>
        </a:defRPr>
      </a:lvl6pPr>
      <a:lvl7pPr marL="12618720" algn="l" defTabSz="4206240" rtl="0" eaLnBrk="1" latinLnBrk="0" hangingPunct="1">
        <a:defRPr sz="8280" kern="1200">
          <a:solidFill>
            <a:schemeClr val="tx1"/>
          </a:solidFill>
          <a:latin typeface="+mn-lt"/>
          <a:ea typeface="+mn-ea"/>
          <a:cs typeface="+mn-cs"/>
        </a:defRPr>
      </a:lvl7pPr>
      <a:lvl8pPr marL="14721840" algn="l" defTabSz="4206240" rtl="0" eaLnBrk="1" latinLnBrk="0" hangingPunct="1">
        <a:defRPr sz="8280" kern="1200">
          <a:solidFill>
            <a:schemeClr val="tx1"/>
          </a:solidFill>
          <a:latin typeface="+mn-lt"/>
          <a:ea typeface="+mn-ea"/>
          <a:cs typeface="+mn-cs"/>
        </a:defRPr>
      </a:lvl8pPr>
      <a:lvl9pPr marL="16824960" algn="l" defTabSz="4206240" rtl="0" eaLnBrk="1" latinLnBrk="0" hangingPunct="1">
        <a:defRPr sz="8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55CE31BE-8499-E4F7-C7F3-8ED65CD270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F1694B-55B8-B589-DAD2-CDC60E3F0053}"/>
              </a:ext>
            </a:extLst>
          </p:cNvPr>
          <p:cNvSpPr/>
          <p:nvPr/>
        </p:nvSpPr>
        <p:spPr>
          <a:xfrm>
            <a:off x="0" y="0"/>
            <a:ext cx="42062400" cy="5593976"/>
          </a:xfrm>
          <a:prstGeom prst="rect">
            <a:avLst/>
          </a:prstGeom>
          <a:solidFill>
            <a:srgbClr val="001B43"/>
          </a:solidFill>
          <a:ln>
            <a:solidFill>
              <a:srgbClr val="001B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2A82543-7875-BCFE-874F-9E4F7CE0C111}"/>
              </a:ext>
            </a:extLst>
          </p:cNvPr>
          <p:cNvSpPr txBox="1"/>
          <p:nvPr/>
        </p:nvSpPr>
        <p:spPr>
          <a:xfrm>
            <a:off x="3532539" y="549760"/>
            <a:ext cx="35957436" cy="4719241"/>
          </a:xfrm>
          <a:prstGeom prst="rect">
            <a:avLst/>
          </a:prstGeom>
          <a:noFill/>
        </p:spPr>
        <p:txBody>
          <a:bodyPr wrap="square" rtlCol="0">
            <a:spAutoFit/>
          </a:bodyPr>
          <a:lstStyle/>
          <a:p>
            <a:pPr algn="ctr"/>
            <a:r>
              <a:rPr lang="en-US" sz="8500" dirty="0">
                <a:solidFill>
                  <a:srgbClr val="F0F0F0"/>
                </a:solidFill>
                <a:latin typeface="Georgia" panose="02040502050405020303" pitchFamily="18" charset="0"/>
              </a:rPr>
              <a:t>IMPACTS OF FARMING PRACTICES ON ENERGETIC PHYSIOLOGY AND SURVIVAL OF EASTERN OYSTERS OVER WINTER</a:t>
            </a:r>
          </a:p>
          <a:p>
            <a:pPr algn="ctr"/>
            <a:r>
              <a:rPr lang="en-US" sz="100" dirty="0">
                <a:solidFill>
                  <a:srgbClr val="F0F0F0"/>
                </a:solidFill>
                <a:latin typeface="Georgia" panose="02040502050405020303" pitchFamily="18" charset="0"/>
              </a:rPr>
              <a:t>.</a:t>
            </a:r>
          </a:p>
          <a:p>
            <a:pPr algn="ctr"/>
            <a:r>
              <a:rPr lang="en-US" sz="100" dirty="0">
                <a:solidFill>
                  <a:srgbClr val="F0F0F0"/>
                </a:solidFill>
                <a:latin typeface="Georgia" panose="02040502050405020303" pitchFamily="18" charset="0"/>
              </a:rPr>
              <a:t>.</a:t>
            </a:r>
          </a:p>
          <a:p>
            <a:pPr algn="ctr"/>
            <a:r>
              <a:rPr lang="en-US" sz="4800" dirty="0">
                <a:solidFill>
                  <a:srgbClr val="F0F0F0"/>
                </a:solidFill>
                <a:latin typeface="Georgia" panose="02040502050405020303" pitchFamily="18" charset="0"/>
              </a:rPr>
              <a:t>Maggie M Dillon</a:t>
            </a:r>
            <a:r>
              <a:rPr lang="en-US" sz="4800" baseline="30000" dirty="0">
                <a:solidFill>
                  <a:srgbClr val="F0F0F0"/>
                </a:solidFill>
                <a:latin typeface="Georgia" panose="02040502050405020303" pitchFamily="18" charset="0"/>
              </a:rPr>
              <a:t> </a:t>
            </a:r>
            <a:r>
              <a:rPr lang="en-US" sz="4800" dirty="0">
                <a:solidFill>
                  <a:srgbClr val="F0F0F0"/>
                </a:solidFill>
                <a:latin typeface="Georgia" panose="02040502050405020303" pitchFamily="18" charset="0"/>
              </a:rPr>
              <a:t>, Linas Kenter, Kaila Frazer, Selina Cheng, Brittany M Jellison</a:t>
            </a:r>
            <a:r>
              <a:rPr lang="en-US" sz="4800" baseline="30000" dirty="0">
                <a:solidFill>
                  <a:srgbClr val="F0F0F0"/>
                </a:solidFill>
                <a:latin typeface="Georgia" panose="02040502050405020303" pitchFamily="18" charset="0"/>
              </a:rPr>
              <a:t> </a:t>
            </a:r>
          </a:p>
          <a:p>
            <a:pPr algn="ctr"/>
            <a:r>
              <a:rPr lang="en-US" sz="100" baseline="30000" dirty="0">
                <a:solidFill>
                  <a:srgbClr val="F0F0F0"/>
                </a:solidFill>
                <a:latin typeface="Georgia" panose="02040502050405020303" pitchFamily="18" charset="0"/>
              </a:rPr>
              <a:t>.</a:t>
            </a:r>
          </a:p>
          <a:p>
            <a:pPr algn="ctr"/>
            <a:r>
              <a:rPr lang="en-US" sz="8000" baseline="30000" dirty="0">
                <a:solidFill>
                  <a:srgbClr val="F0F0F0"/>
                </a:solidFill>
                <a:latin typeface="Georgia" panose="02040502050405020303" pitchFamily="18" charset="0"/>
              </a:rPr>
              <a:t>Contact: Maggie.Dillon@unh.edu</a:t>
            </a:r>
            <a:endParaRPr lang="en-US" sz="8000" dirty="0">
              <a:solidFill>
                <a:srgbClr val="F0F0F0"/>
              </a:solidFill>
              <a:latin typeface="Georgia" panose="02040502050405020303" pitchFamily="18" charset="0"/>
            </a:endParaRPr>
          </a:p>
        </p:txBody>
      </p:sp>
      <p:sp>
        <p:nvSpPr>
          <p:cNvPr id="5" name="Rectangle: Rounded Corners 4">
            <a:extLst>
              <a:ext uri="{FF2B5EF4-FFF2-40B4-BE49-F238E27FC236}">
                <a16:creationId xmlns:a16="http://schemas.microsoft.com/office/drawing/2014/main" id="{0C7B5C84-1D3B-44C8-14B9-DBCA95860C94}"/>
              </a:ext>
            </a:extLst>
          </p:cNvPr>
          <p:cNvSpPr/>
          <p:nvPr/>
        </p:nvSpPr>
        <p:spPr>
          <a:xfrm>
            <a:off x="11831521" y="6316908"/>
            <a:ext cx="17089291" cy="22490830"/>
          </a:xfrm>
          <a:prstGeom prst="roundRect">
            <a:avLst/>
          </a:prstGeom>
          <a:solidFill>
            <a:srgbClr val="001B43">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E1BF081-3596-B51E-E22D-B44545A66DA6}"/>
              </a:ext>
            </a:extLst>
          </p:cNvPr>
          <p:cNvSpPr/>
          <p:nvPr/>
        </p:nvSpPr>
        <p:spPr>
          <a:xfrm>
            <a:off x="858080" y="14074139"/>
            <a:ext cx="9865126" cy="18364624"/>
          </a:xfrm>
          <a:prstGeom prst="roundRect">
            <a:avLst/>
          </a:prstGeom>
          <a:solidFill>
            <a:srgbClr val="001B43">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42FE5486-E470-CBA7-A2B8-944ABAEEB9BD}"/>
              </a:ext>
            </a:extLst>
          </p:cNvPr>
          <p:cNvSpPr/>
          <p:nvPr/>
        </p:nvSpPr>
        <p:spPr>
          <a:xfrm>
            <a:off x="30017173" y="23164800"/>
            <a:ext cx="11285790" cy="9273963"/>
          </a:xfrm>
          <a:prstGeom prst="roundRect">
            <a:avLst/>
          </a:prstGeom>
          <a:solidFill>
            <a:srgbClr val="001B43">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C91F236C-700C-0E3C-A456-D95299809FA8}"/>
              </a:ext>
            </a:extLst>
          </p:cNvPr>
          <p:cNvSpPr/>
          <p:nvPr/>
        </p:nvSpPr>
        <p:spPr>
          <a:xfrm>
            <a:off x="11860667" y="29530670"/>
            <a:ext cx="17089291" cy="2966837"/>
          </a:xfrm>
          <a:prstGeom prst="roundRect">
            <a:avLst/>
          </a:prstGeom>
          <a:solidFill>
            <a:srgbClr val="001B43">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7F23E03-EBA4-5FC0-F612-18F6989CCFB0}"/>
              </a:ext>
            </a:extLst>
          </p:cNvPr>
          <p:cNvSpPr/>
          <p:nvPr/>
        </p:nvSpPr>
        <p:spPr>
          <a:xfrm>
            <a:off x="943298" y="6316907"/>
            <a:ext cx="9779908" cy="7021809"/>
          </a:xfrm>
          <a:prstGeom prst="roundRect">
            <a:avLst/>
          </a:prstGeom>
          <a:solidFill>
            <a:srgbClr val="001B43">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B716046-01E0-6340-56C3-CAA804BDFE66}"/>
              </a:ext>
            </a:extLst>
          </p:cNvPr>
          <p:cNvSpPr txBox="1"/>
          <p:nvPr/>
        </p:nvSpPr>
        <p:spPr>
          <a:xfrm>
            <a:off x="1671596" y="6857300"/>
            <a:ext cx="8261190" cy="5401479"/>
          </a:xfrm>
          <a:prstGeom prst="rect">
            <a:avLst/>
          </a:prstGeom>
          <a:noFill/>
        </p:spPr>
        <p:txBody>
          <a:bodyPr wrap="square" rtlCol="0">
            <a:spAutoFit/>
          </a:bodyPr>
          <a:lstStyle/>
          <a:p>
            <a:pPr algn="ctr">
              <a:spcAft>
                <a:spcPts val="600"/>
              </a:spcAft>
            </a:pPr>
            <a:r>
              <a:rPr lang="en-US" sz="4800" u="sng" dirty="0">
                <a:solidFill>
                  <a:srgbClr val="F0F0F0"/>
                </a:solidFill>
                <a:latin typeface="Georgia" panose="02040502050405020303" pitchFamily="18" charset="0"/>
              </a:rPr>
              <a:t>Research Questions</a:t>
            </a:r>
            <a:r>
              <a:rPr lang="en-US" sz="5500" u="sng" dirty="0">
                <a:solidFill>
                  <a:srgbClr val="F0F0F0"/>
                </a:solidFill>
                <a:latin typeface="Georgia" panose="02040502050405020303" pitchFamily="18" charset="0"/>
              </a:rPr>
              <a:t> </a:t>
            </a:r>
            <a:endParaRPr lang="en-US" sz="4000" u="sng" dirty="0">
              <a:solidFill>
                <a:srgbClr val="F0F0F0"/>
              </a:solidFill>
              <a:latin typeface="Georgia" panose="02040502050405020303" pitchFamily="18" charset="0"/>
            </a:endParaRPr>
          </a:p>
          <a:p>
            <a:pPr marL="742950" indent="-742950">
              <a:spcAft>
                <a:spcPts val="600"/>
              </a:spcAft>
              <a:buAutoNum type="arabicPeriod"/>
            </a:pPr>
            <a:r>
              <a:rPr lang="en-US" sz="4000" dirty="0">
                <a:solidFill>
                  <a:srgbClr val="F0F0F0"/>
                </a:solidFill>
                <a:latin typeface="Georgia" panose="02040502050405020303" pitchFamily="18" charset="0"/>
              </a:rPr>
              <a:t>How do farming practices impact eastern oyster (</a:t>
            </a:r>
            <a:r>
              <a:rPr lang="en-US" sz="4000" i="1" dirty="0">
                <a:solidFill>
                  <a:srgbClr val="F0F0F0"/>
                </a:solidFill>
                <a:latin typeface="Georgia" panose="02040502050405020303" pitchFamily="18" charset="0"/>
              </a:rPr>
              <a:t>Crassostrea virginica)</a:t>
            </a:r>
            <a:r>
              <a:rPr lang="en-US" sz="4000" dirty="0">
                <a:solidFill>
                  <a:srgbClr val="F0F0F0"/>
                </a:solidFill>
                <a:latin typeface="Georgia" panose="02040502050405020303" pitchFamily="18" charset="0"/>
              </a:rPr>
              <a:t> over-wintering success?</a:t>
            </a:r>
          </a:p>
          <a:p>
            <a:pPr marL="742950" indent="-742950">
              <a:buAutoNum type="arabicPeriod"/>
            </a:pPr>
            <a:endParaRPr lang="en-US" sz="4000" dirty="0">
              <a:solidFill>
                <a:srgbClr val="F0F0F0"/>
              </a:solidFill>
              <a:latin typeface="Georgia" panose="02040502050405020303" pitchFamily="18" charset="0"/>
            </a:endParaRPr>
          </a:p>
          <a:p>
            <a:pPr marL="742950" indent="-742950">
              <a:buAutoNum type="arabicPeriod"/>
            </a:pPr>
            <a:r>
              <a:rPr lang="en-US" sz="4000" dirty="0">
                <a:solidFill>
                  <a:srgbClr val="F0F0F0"/>
                </a:solidFill>
                <a:latin typeface="Georgia" panose="02040502050405020303" pitchFamily="18" charset="0"/>
              </a:rPr>
              <a:t> How do oysters use energy stores over winter? </a:t>
            </a:r>
          </a:p>
        </p:txBody>
      </p:sp>
      <p:sp>
        <p:nvSpPr>
          <p:cNvPr id="13" name="TextBox 12">
            <a:extLst>
              <a:ext uri="{FF2B5EF4-FFF2-40B4-BE49-F238E27FC236}">
                <a16:creationId xmlns:a16="http://schemas.microsoft.com/office/drawing/2014/main" id="{1DDFCFC9-1ECD-9781-619A-E1F02341BDC3}"/>
              </a:ext>
            </a:extLst>
          </p:cNvPr>
          <p:cNvSpPr txBox="1"/>
          <p:nvPr/>
        </p:nvSpPr>
        <p:spPr>
          <a:xfrm>
            <a:off x="13068873" y="29686438"/>
            <a:ext cx="14672877" cy="830997"/>
          </a:xfrm>
          <a:prstGeom prst="rect">
            <a:avLst/>
          </a:prstGeom>
          <a:noFill/>
        </p:spPr>
        <p:txBody>
          <a:bodyPr wrap="square" rtlCol="0">
            <a:spAutoFit/>
          </a:bodyPr>
          <a:lstStyle/>
          <a:p>
            <a:pPr algn="ctr"/>
            <a:r>
              <a:rPr lang="en-US" sz="4800" u="sng" dirty="0">
                <a:solidFill>
                  <a:srgbClr val="F0F0F0"/>
                </a:solidFill>
              </a:rPr>
              <a:t>Acknowledgments</a:t>
            </a:r>
          </a:p>
        </p:txBody>
      </p:sp>
      <p:sp>
        <p:nvSpPr>
          <p:cNvPr id="14" name="TextBox 13">
            <a:extLst>
              <a:ext uri="{FF2B5EF4-FFF2-40B4-BE49-F238E27FC236}">
                <a16:creationId xmlns:a16="http://schemas.microsoft.com/office/drawing/2014/main" id="{AD7CEB66-E48F-3A43-2648-76EBD2D81049}"/>
              </a:ext>
            </a:extLst>
          </p:cNvPr>
          <p:cNvSpPr txBox="1"/>
          <p:nvPr/>
        </p:nvSpPr>
        <p:spPr>
          <a:xfrm>
            <a:off x="30955836" y="23408212"/>
            <a:ext cx="10024533" cy="1627242"/>
          </a:xfrm>
          <a:prstGeom prst="rect">
            <a:avLst/>
          </a:prstGeom>
          <a:noFill/>
        </p:spPr>
        <p:txBody>
          <a:bodyPr wrap="square" rtlCol="0">
            <a:spAutoFit/>
          </a:bodyPr>
          <a:lstStyle/>
          <a:p>
            <a:pPr algn="ctr"/>
            <a:r>
              <a:rPr lang="en-US" sz="4800" u="sng" dirty="0">
                <a:solidFill>
                  <a:srgbClr val="F0F0F0"/>
                </a:solidFill>
              </a:rPr>
              <a:t>Mortality Prelim</a:t>
            </a:r>
          </a:p>
          <a:p>
            <a:endParaRPr lang="en-US" sz="4800" dirty="0">
              <a:solidFill>
                <a:srgbClr val="F0F0F0"/>
              </a:solidFill>
            </a:endParaRPr>
          </a:p>
        </p:txBody>
      </p:sp>
      <p:sp>
        <p:nvSpPr>
          <p:cNvPr id="15" name="TextBox 14">
            <a:extLst>
              <a:ext uri="{FF2B5EF4-FFF2-40B4-BE49-F238E27FC236}">
                <a16:creationId xmlns:a16="http://schemas.microsoft.com/office/drawing/2014/main" id="{B2485D16-965B-647D-8DB5-1FB98091BD06}"/>
              </a:ext>
            </a:extLst>
          </p:cNvPr>
          <p:cNvSpPr txBox="1"/>
          <p:nvPr/>
        </p:nvSpPr>
        <p:spPr>
          <a:xfrm>
            <a:off x="12440444" y="6685479"/>
            <a:ext cx="16550129" cy="830997"/>
          </a:xfrm>
          <a:prstGeom prst="rect">
            <a:avLst/>
          </a:prstGeom>
          <a:noFill/>
        </p:spPr>
        <p:txBody>
          <a:bodyPr wrap="square" rtlCol="0">
            <a:spAutoFit/>
          </a:bodyPr>
          <a:lstStyle/>
          <a:p>
            <a:pPr algn="ctr"/>
            <a:r>
              <a:rPr lang="en-US" sz="4800" u="sng" dirty="0">
                <a:solidFill>
                  <a:srgbClr val="F0F0F0"/>
                </a:solidFill>
                <a:latin typeface="Georgia" panose="02040502050405020303" pitchFamily="18" charset="0"/>
              </a:rPr>
              <a:t>Methods</a:t>
            </a:r>
            <a:endParaRPr lang="en-US" sz="4800" dirty="0">
              <a:solidFill>
                <a:srgbClr val="F0F0F0"/>
              </a:solidFill>
              <a:latin typeface="Georgia" panose="02040502050405020303" pitchFamily="18" charset="0"/>
            </a:endParaRPr>
          </a:p>
        </p:txBody>
      </p:sp>
      <p:sp>
        <p:nvSpPr>
          <p:cNvPr id="16" name="Rectangle: Rounded Corners 15">
            <a:extLst>
              <a:ext uri="{FF2B5EF4-FFF2-40B4-BE49-F238E27FC236}">
                <a16:creationId xmlns:a16="http://schemas.microsoft.com/office/drawing/2014/main" id="{0D699FC6-91DF-662F-FF81-25D49F8F39FB}"/>
              </a:ext>
            </a:extLst>
          </p:cNvPr>
          <p:cNvSpPr/>
          <p:nvPr/>
        </p:nvSpPr>
        <p:spPr>
          <a:xfrm>
            <a:off x="29756100" y="6316906"/>
            <a:ext cx="11546862" cy="16370890"/>
          </a:xfrm>
          <a:prstGeom prst="roundRect">
            <a:avLst/>
          </a:prstGeom>
          <a:solidFill>
            <a:srgbClr val="001B43">
              <a:alpha val="6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C3E42CC-C38F-CB02-C827-95BC1105494C}"/>
              </a:ext>
            </a:extLst>
          </p:cNvPr>
          <p:cNvSpPr txBox="1"/>
          <p:nvPr/>
        </p:nvSpPr>
        <p:spPr>
          <a:xfrm>
            <a:off x="31064200" y="6380805"/>
            <a:ext cx="9765980" cy="1569660"/>
          </a:xfrm>
          <a:prstGeom prst="rect">
            <a:avLst/>
          </a:prstGeom>
          <a:noFill/>
        </p:spPr>
        <p:txBody>
          <a:bodyPr wrap="square" rtlCol="0">
            <a:spAutoFit/>
          </a:bodyPr>
          <a:lstStyle/>
          <a:p>
            <a:pPr algn="ctr"/>
            <a:r>
              <a:rPr lang="en-US" sz="4800" u="sng" dirty="0">
                <a:solidFill>
                  <a:srgbClr val="F0F0F0"/>
                </a:solidFill>
              </a:rPr>
              <a:t>Gaping Prelim</a:t>
            </a:r>
          </a:p>
          <a:p>
            <a:endParaRPr lang="en-US" sz="4800" dirty="0">
              <a:solidFill>
                <a:srgbClr val="F0F0F0"/>
              </a:solidFill>
            </a:endParaRPr>
          </a:p>
        </p:txBody>
      </p:sp>
      <p:sp>
        <p:nvSpPr>
          <p:cNvPr id="20" name="TextBox 19">
            <a:extLst>
              <a:ext uri="{FF2B5EF4-FFF2-40B4-BE49-F238E27FC236}">
                <a16:creationId xmlns:a16="http://schemas.microsoft.com/office/drawing/2014/main" id="{CE17970A-85FB-DF94-01B8-D3C06F282760}"/>
              </a:ext>
            </a:extLst>
          </p:cNvPr>
          <p:cNvSpPr txBox="1"/>
          <p:nvPr/>
        </p:nvSpPr>
        <p:spPr>
          <a:xfrm>
            <a:off x="12773310" y="7740766"/>
            <a:ext cx="15797527" cy="11510843"/>
          </a:xfrm>
          <a:prstGeom prst="rect">
            <a:avLst/>
          </a:prstGeom>
          <a:noFill/>
        </p:spPr>
        <p:txBody>
          <a:bodyPr wrap="square" rtlCol="0">
            <a:spAutoFit/>
          </a:bodyPr>
          <a:lstStyle/>
          <a:p>
            <a:pPr>
              <a:spcBef>
                <a:spcPts val="100"/>
              </a:spcBef>
              <a:spcAft>
                <a:spcPts val="600"/>
              </a:spcAft>
            </a:pPr>
            <a:r>
              <a:rPr lang="en-US" sz="4000" b="1" dirty="0">
                <a:solidFill>
                  <a:srgbClr val="F0F0F0"/>
                </a:solidFill>
                <a:latin typeface="Georgia" panose="02040502050405020303" pitchFamily="18" charset="0"/>
              </a:rPr>
              <a:t>Sampling</a:t>
            </a:r>
          </a:p>
          <a:p>
            <a:pPr marL="1028700" lvl="1" indent="-571500">
              <a:spcBef>
                <a:spcPts val="100"/>
              </a:spcBef>
              <a:spcAft>
                <a:spcPts val="600"/>
              </a:spcAft>
              <a:buFont typeface="Arial" panose="020B0604020202020204" pitchFamily="34" charset="0"/>
              <a:buChar char="•"/>
            </a:pPr>
            <a:r>
              <a:rPr lang="en-US" sz="4000" dirty="0">
                <a:solidFill>
                  <a:srgbClr val="F0F0F0"/>
                </a:solidFill>
                <a:latin typeface="Georgia" panose="02040502050405020303" pitchFamily="18" charset="0"/>
              </a:rPr>
              <a:t>Oysters collected from two farms in Great Bay, NH</a:t>
            </a:r>
          </a:p>
          <a:p>
            <a:pPr marL="2400300" lvl="4" indent="-571500">
              <a:spcBef>
                <a:spcPts val="100"/>
              </a:spcBef>
              <a:buFont typeface="Arial" panose="020B0604020202020204" pitchFamily="34" charset="0"/>
              <a:buChar char="•"/>
            </a:pPr>
            <a:r>
              <a:rPr lang="en-US" sz="4000" dirty="0">
                <a:solidFill>
                  <a:srgbClr val="F0F0F0"/>
                </a:solidFill>
                <a:latin typeface="Georgia" panose="02040502050405020303" pitchFamily="18" charset="0"/>
              </a:rPr>
              <a:t>1st &amp; 3rd year age classes</a:t>
            </a:r>
          </a:p>
          <a:p>
            <a:pPr marL="2400300" lvl="4" indent="-571500">
              <a:spcBef>
                <a:spcPts val="100"/>
              </a:spcBef>
              <a:buFont typeface="Arial" panose="020B0604020202020204" pitchFamily="34" charset="0"/>
              <a:buChar char="•"/>
            </a:pPr>
            <a:r>
              <a:rPr lang="en-US" sz="4000" dirty="0">
                <a:solidFill>
                  <a:srgbClr val="F0F0F0"/>
                </a:solidFill>
                <a:latin typeface="Georgia" panose="02040502050405020303" pitchFamily="18" charset="0"/>
              </a:rPr>
              <a:t>Low and high stocking densities</a:t>
            </a:r>
          </a:p>
          <a:p>
            <a:pPr marL="1028700" lvl="1" indent="-571500">
              <a:spcBef>
                <a:spcPts val="100"/>
              </a:spcBef>
              <a:buFont typeface="Arial" panose="020B0604020202020204" pitchFamily="34" charset="0"/>
              <a:buChar char="•"/>
            </a:pPr>
            <a:r>
              <a:rPr lang="en-US" sz="4000" dirty="0">
                <a:solidFill>
                  <a:srgbClr val="F0F0F0"/>
                </a:solidFill>
                <a:latin typeface="Georgia" panose="02040502050405020303" pitchFamily="18" charset="0"/>
              </a:rPr>
              <a:t>Held in dry storage or flow-through system (Nov ‘25 – Apr ‘26)</a:t>
            </a:r>
          </a:p>
          <a:p>
            <a:pPr marL="2400300" lvl="4" indent="-571500">
              <a:spcBef>
                <a:spcPts val="100"/>
              </a:spcBef>
              <a:buFont typeface="Arial" panose="020B0604020202020204" pitchFamily="34" charset="0"/>
              <a:buChar char="•"/>
            </a:pPr>
            <a:r>
              <a:rPr lang="en-US" sz="4000" dirty="0">
                <a:solidFill>
                  <a:srgbClr val="F0F0F0"/>
                </a:solidFill>
                <a:latin typeface="Georgia" panose="02040502050405020303" pitchFamily="18" charset="0"/>
              </a:rPr>
              <a:t>Weekly mortality checks</a:t>
            </a:r>
          </a:p>
          <a:p>
            <a:pPr marL="2400300" lvl="4" indent="-571500">
              <a:spcBef>
                <a:spcPts val="100"/>
              </a:spcBef>
              <a:buFont typeface="Arial" panose="020B0604020202020204" pitchFamily="34" charset="0"/>
              <a:buChar char="•"/>
            </a:pPr>
            <a:r>
              <a:rPr lang="en-US" sz="4000" dirty="0">
                <a:solidFill>
                  <a:srgbClr val="F0F0F0"/>
                </a:solidFill>
                <a:latin typeface="Georgia" panose="02040502050405020303" pitchFamily="18" charset="0"/>
              </a:rPr>
              <a:t>Monthly growth measurements </a:t>
            </a:r>
          </a:p>
          <a:p>
            <a:pPr marL="1028700" lvl="1" indent="-571500">
              <a:spcBef>
                <a:spcPts val="100"/>
              </a:spcBef>
              <a:buFont typeface="Arial" panose="020B0604020202020204" pitchFamily="34" charset="0"/>
              <a:buChar char="•"/>
            </a:pPr>
            <a:r>
              <a:rPr lang="en-US" sz="4000" dirty="0">
                <a:solidFill>
                  <a:srgbClr val="F0F0F0"/>
                </a:solidFill>
                <a:latin typeface="Georgia" panose="02040502050405020303" pitchFamily="18" charset="0"/>
              </a:rPr>
              <a:t>Monthly tissues samples for energetic assays </a:t>
            </a:r>
          </a:p>
          <a:p>
            <a:endParaRPr lang="en-US" sz="4000" i="1" dirty="0">
              <a:solidFill>
                <a:srgbClr val="F0F0F0"/>
              </a:solidFill>
              <a:latin typeface="Georgia" panose="02040502050405020303" pitchFamily="18" charset="0"/>
            </a:endParaRPr>
          </a:p>
          <a:p>
            <a:pPr>
              <a:spcAft>
                <a:spcPts val="600"/>
              </a:spcAft>
            </a:pPr>
            <a:r>
              <a:rPr lang="en-US" sz="4000" b="1" dirty="0">
                <a:solidFill>
                  <a:srgbClr val="F0F0F0"/>
                </a:solidFill>
                <a:latin typeface="Georgia" panose="02040502050405020303" pitchFamily="18" charset="0"/>
              </a:rPr>
              <a:t>Gaping Monitoring</a:t>
            </a:r>
          </a:p>
          <a:p>
            <a:pPr marL="571500" indent="-571500">
              <a:spcAft>
                <a:spcPts val="600"/>
              </a:spcAft>
              <a:buFont typeface="Arial" panose="020B0604020202020204" pitchFamily="34" charset="0"/>
              <a:buChar char="•"/>
            </a:pPr>
            <a:r>
              <a:rPr lang="en-US" sz="4000" dirty="0">
                <a:solidFill>
                  <a:srgbClr val="F0F0F0"/>
                </a:solidFill>
                <a:latin typeface="Georgia" panose="02040502050405020303" pitchFamily="18" charset="0"/>
              </a:rPr>
              <a:t>Gaping sensors proxy </a:t>
            </a:r>
          </a:p>
          <a:p>
            <a:pPr>
              <a:spcAft>
                <a:spcPts val="100"/>
              </a:spcAft>
            </a:pPr>
            <a:r>
              <a:rPr lang="en-US" sz="4000" dirty="0">
                <a:solidFill>
                  <a:srgbClr val="F0F0F0"/>
                </a:solidFill>
                <a:latin typeface="Georgia" panose="02040502050405020303" pitchFamily="18" charset="0"/>
              </a:rPr>
              <a:t>	for feeding activity</a:t>
            </a:r>
          </a:p>
          <a:p>
            <a:pPr marL="571500" indent="-571500">
              <a:spcAft>
                <a:spcPts val="100"/>
              </a:spcAft>
              <a:buFont typeface="Arial" panose="020B0604020202020204" pitchFamily="34" charset="0"/>
              <a:buChar char="•"/>
            </a:pPr>
            <a:r>
              <a:rPr lang="en-US" sz="4000" dirty="0">
                <a:solidFill>
                  <a:srgbClr val="F0F0F0"/>
                </a:solidFill>
                <a:latin typeface="Georgia" panose="02040502050405020303" pitchFamily="18" charset="0"/>
              </a:rPr>
              <a:t>Sensors can help pinpoint</a:t>
            </a:r>
          </a:p>
          <a:p>
            <a:pPr>
              <a:spcAft>
                <a:spcPts val="100"/>
              </a:spcAft>
            </a:pPr>
            <a:r>
              <a:rPr lang="en-US" sz="4000" dirty="0">
                <a:solidFill>
                  <a:srgbClr val="F0F0F0"/>
                </a:solidFill>
                <a:latin typeface="Georgia" panose="02040502050405020303" pitchFamily="18" charset="0"/>
              </a:rPr>
              <a:t>	 start of dormancy phase</a:t>
            </a:r>
          </a:p>
          <a:p>
            <a:pPr marL="571500" indent="-571500">
              <a:spcAft>
                <a:spcPts val="100"/>
              </a:spcAft>
              <a:buFont typeface="Arial" panose="020B0604020202020204" pitchFamily="34" charset="0"/>
              <a:buChar char="•"/>
            </a:pPr>
            <a:r>
              <a:rPr lang="en-US" sz="4000" dirty="0">
                <a:solidFill>
                  <a:srgbClr val="F0F0F0"/>
                </a:solidFill>
                <a:latin typeface="Georgia" panose="02040502050405020303" pitchFamily="18" charset="0"/>
              </a:rPr>
              <a:t>Abnormal gaping patterns</a:t>
            </a:r>
          </a:p>
          <a:p>
            <a:pPr>
              <a:spcAft>
                <a:spcPts val="100"/>
              </a:spcAft>
            </a:pPr>
            <a:r>
              <a:rPr lang="en-US" sz="4000" dirty="0">
                <a:solidFill>
                  <a:srgbClr val="F0F0F0"/>
                </a:solidFill>
                <a:latin typeface="Georgia" panose="02040502050405020303" pitchFamily="18" charset="0"/>
              </a:rPr>
              <a:t>	 can indicate stress </a:t>
            </a:r>
            <a:endParaRPr lang="en-US" sz="3600" i="1" dirty="0">
              <a:solidFill>
                <a:srgbClr val="F0F0F0"/>
              </a:solidFill>
              <a:latin typeface="Georgia" panose="02040502050405020303" pitchFamily="18" charset="0"/>
            </a:endParaRPr>
          </a:p>
          <a:p>
            <a:endParaRPr lang="en-US" sz="3600" i="1" dirty="0">
              <a:solidFill>
                <a:srgbClr val="F0F0F0"/>
              </a:solidFill>
              <a:latin typeface="Georgia" panose="02040502050405020303" pitchFamily="18" charset="0"/>
            </a:endParaRPr>
          </a:p>
          <a:p>
            <a:pPr algn="ctr"/>
            <a:r>
              <a:rPr lang="en-US" sz="3600" i="1" dirty="0">
                <a:solidFill>
                  <a:srgbClr val="F0F0F0"/>
                </a:solidFill>
                <a:latin typeface="Georgia" panose="02040502050405020303" pitchFamily="18" charset="0"/>
              </a:rPr>
              <a:t>						</a:t>
            </a:r>
            <a:endParaRPr lang="en-US" sz="3600" dirty="0">
              <a:solidFill>
                <a:srgbClr val="F0F0F0"/>
              </a:solidFill>
              <a:latin typeface="Georgia" panose="02040502050405020303" pitchFamily="18" charset="0"/>
            </a:endParaRPr>
          </a:p>
        </p:txBody>
      </p:sp>
      <p:sp>
        <p:nvSpPr>
          <p:cNvPr id="24" name="TextBox 23">
            <a:extLst>
              <a:ext uri="{FF2B5EF4-FFF2-40B4-BE49-F238E27FC236}">
                <a16:creationId xmlns:a16="http://schemas.microsoft.com/office/drawing/2014/main" id="{744ABA36-B519-5214-3864-C3ED7FE74F24}"/>
              </a:ext>
            </a:extLst>
          </p:cNvPr>
          <p:cNvSpPr txBox="1"/>
          <p:nvPr/>
        </p:nvSpPr>
        <p:spPr>
          <a:xfrm>
            <a:off x="26259472" y="31792433"/>
            <a:ext cx="2527300" cy="646331"/>
          </a:xfrm>
          <a:prstGeom prst="rect">
            <a:avLst/>
          </a:prstGeom>
          <a:noFill/>
        </p:spPr>
        <p:txBody>
          <a:bodyPr wrap="square" rtlCol="0">
            <a:spAutoFit/>
          </a:bodyPr>
          <a:lstStyle/>
          <a:p>
            <a:pPr algn="ctr"/>
            <a:r>
              <a:rPr lang="en-US" dirty="0">
                <a:solidFill>
                  <a:srgbClr val="F0F0F0"/>
                </a:solidFill>
              </a:rPr>
              <a:t>Author Website and Detailed Methods </a:t>
            </a:r>
          </a:p>
        </p:txBody>
      </p:sp>
      <p:sp>
        <p:nvSpPr>
          <p:cNvPr id="25" name="TextBox 24">
            <a:extLst>
              <a:ext uri="{FF2B5EF4-FFF2-40B4-BE49-F238E27FC236}">
                <a16:creationId xmlns:a16="http://schemas.microsoft.com/office/drawing/2014/main" id="{1380EFBA-76C4-1D13-D31C-8A18678C95F2}"/>
              </a:ext>
            </a:extLst>
          </p:cNvPr>
          <p:cNvSpPr txBox="1"/>
          <p:nvPr/>
        </p:nvSpPr>
        <p:spPr>
          <a:xfrm>
            <a:off x="12932947" y="30435918"/>
            <a:ext cx="13437805" cy="1815882"/>
          </a:xfrm>
          <a:prstGeom prst="rect">
            <a:avLst/>
          </a:prstGeom>
          <a:noFill/>
        </p:spPr>
        <p:txBody>
          <a:bodyPr wrap="square" rtlCol="0">
            <a:spAutoFit/>
          </a:bodyPr>
          <a:lstStyle/>
          <a:p>
            <a:r>
              <a:rPr lang="en-US" sz="2800" dirty="0">
                <a:solidFill>
                  <a:srgbClr val="F0F0F0"/>
                </a:solidFill>
                <a:latin typeface="Georgia" panose="02040502050405020303" pitchFamily="18" charset="0"/>
              </a:rPr>
              <a:t>Thank you  to the shellfish farmers at Virgin Oyster and Hidden Coast Farm for their time, guidance, and oysters. Thank you to the volunteers who helped in lab including Adriane Villalon and Ella Mack. Funding for this project is provided by NHAES Hatch Grant, NH00756</a:t>
            </a:r>
          </a:p>
        </p:txBody>
      </p:sp>
      <p:pic>
        <p:nvPicPr>
          <p:cNvPr id="26" name="Picture 25">
            <a:extLst>
              <a:ext uri="{FF2B5EF4-FFF2-40B4-BE49-F238E27FC236}">
                <a16:creationId xmlns:a16="http://schemas.microsoft.com/office/drawing/2014/main" id="{F92F39D3-A2A0-419F-9A6C-B538A98FD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396357" y="20716063"/>
            <a:ext cx="7179066" cy="5384299"/>
          </a:xfrm>
          <a:prstGeom prst="roundRect">
            <a:avLst/>
          </a:prstGeom>
          <a:ln w="28575">
            <a:solidFill>
              <a:srgbClr val="4C9BD5"/>
            </a:solidFill>
          </a:ln>
        </p:spPr>
      </p:pic>
      <p:sp>
        <p:nvSpPr>
          <p:cNvPr id="32" name="TextBox 31">
            <a:extLst>
              <a:ext uri="{FF2B5EF4-FFF2-40B4-BE49-F238E27FC236}">
                <a16:creationId xmlns:a16="http://schemas.microsoft.com/office/drawing/2014/main" id="{2CBE7DE3-0ECD-F51D-9673-52DB4FA8CED5}"/>
              </a:ext>
            </a:extLst>
          </p:cNvPr>
          <p:cNvSpPr txBox="1"/>
          <p:nvPr/>
        </p:nvSpPr>
        <p:spPr>
          <a:xfrm>
            <a:off x="30694913" y="18625300"/>
            <a:ext cx="10285456" cy="386259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4000" dirty="0">
                <a:solidFill>
                  <a:srgbClr val="F0F0F0"/>
                </a:solidFill>
                <a:latin typeface="Georgia" panose="02040502050405020303" pitchFamily="18" charset="0"/>
              </a:rPr>
              <a:t>Consistent gaping ceased within days of 4°C water temp </a:t>
            </a:r>
          </a:p>
          <a:p>
            <a:pPr marL="342900" indent="-342900">
              <a:spcAft>
                <a:spcPts val="600"/>
              </a:spcAft>
              <a:buFont typeface="Arial" panose="020B0604020202020204" pitchFamily="34" charset="0"/>
              <a:buChar char="•"/>
            </a:pPr>
            <a:r>
              <a:rPr lang="en-US" sz="4000" dirty="0">
                <a:solidFill>
                  <a:srgbClr val="F0F0F0"/>
                </a:solidFill>
                <a:latin typeface="Georgia" panose="02040502050405020303" pitchFamily="18" charset="0"/>
              </a:rPr>
              <a:t>Will combine </a:t>
            </a:r>
            <a:r>
              <a:rPr lang="en-US" sz="4000">
                <a:solidFill>
                  <a:srgbClr val="F0F0F0"/>
                </a:solidFill>
                <a:latin typeface="Georgia" panose="02040502050405020303" pitchFamily="18" charset="0"/>
              </a:rPr>
              <a:t>gaping data </a:t>
            </a:r>
            <a:r>
              <a:rPr lang="en-US" sz="4000" dirty="0">
                <a:solidFill>
                  <a:srgbClr val="F0F0F0"/>
                </a:solidFill>
                <a:latin typeface="Georgia" panose="02040502050405020303" pitchFamily="18" charset="0"/>
              </a:rPr>
              <a:t>and energy assays to better understand how farming practices influence energy stores over winter</a:t>
            </a:r>
          </a:p>
        </p:txBody>
      </p:sp>
      <p:pic>
        <p:nvPicPr>
          <p:cNvPr id="33" name="Picture 32">
            <a:extLst>
              <a:ext uri="{FF2B5EF4-FFF2-40B4-BE49-F238E27FC236}">
                <a16:creationId xmlns:a16="http://schemas.microsoft.com/office/drawing/2014/main" id="{4BAE3DC6-4BF3-FBE2-5928-DF0B41C402B7}"/>
              </a:ext>
            </a:extLst>
          </p:cNvPr>
          <p:cNvPicPr>
            <a:picLocks noChangeAspect="1"/>
          </p:cNvPicPr>
          <p:nvPr/>
        </p:nvPicPr>
        <p:blipFill>
          <a:blip r:embed="rId4">
            <a:extLst>
              <a:ext uri="{28A0092B-C50C-407E-A947-70E740481C1C}">
                <a14:useLocalDpi xmlns:a14="http://schemas.microsoft.com/office/drawing/2010/main" val="0"/>
              </a:ext>
            </a:extLst>
          </a:blip>
          <a:srcRect t="20847"/>
          <a:stretch>
            <a:fillRect/>
          </a:stretch>
        </p:blipFill>
        <p:spPr>
          <a:xfrm>
            <a:off x="1198321" y="26293449"/>
            <a:ext cx="9280179" cy="5508702"/>
          </a:xfrm>
          <a:prstGeom prst="roundRect">
            <a:avLst/>
          </a:prstGeom>
          <a:ln w="28575">
            <a:solidFill>
              <a:srgbClr val="4C9BD5"/>
            </a:solidFill>
          </a:ln>
        </p:spPr>
      </p:pic>
      <p:sp>
        <p:nvSpPr>
          <p:cNvPr id="34" name="TextBox 33">
            <a:extLst>
              <a:ext uri="{FF2B5EF4-FFF2-40B4-BE49-F238E27FC236}">
                <a16:creationId xmlns:a16="http://schemas.microsoft.com/office/drawing/2014/main" id="{0B576A1B-83B9-6121-8B5F-7A74965158B2}"/>
              </a:ext>
            </a:extLst>
          </p:cNvPr>
          <p:cNvSpPr txBox="1"/>
          <p:nvPr/>
        </p:nvSpPr>
        <p:spPr>
          <a:xfrm>
            <a:off x="2300397" y="30965349"/>
            <a:ext cx="7185696" cy="553998"/>
          </a:xfrm>
          <a:prstGeom prst="rect">
            <a:avLst/>
          </a:prstGeom>
          <a:noFill/>
        </p:spPr>
        <p:txBody>
          <a:bodyPr wrap="square" rtlCol="0">
            <a:spAutoFit/>
          </a:bodyPr>
          <a:lstStyle/>
          <a:p>
            <a:pPr algn="ctr"/>
            <a:r>
              <a:rPr lang="en-US" dirty="0">
                <a:solidFill>
                  <a:srgbClr val="F0F0F0"/>
                </a:solidFill>
              </a:rPr>
              <a:t>Oyster cages being prepped for winter.  </a:t>
            </a:r>
          </a:p>
          <a:p>
            <a:pPr algn="ctr"/>
            <a:r>
              <a:rPr lang="en-US" sz="1200" dirty="0">
                <a:solidFill>
                  <a:srgbClr val="F0F0F0"/>
                </a:solidFill>
              </a:rPr>
              <a:t>Photo credit Kai Frazer</a:t>
            </a:r>
          </a:p>
        </p:txBody>
      </p:sp>
      <p:sp>
        <p:nvSpPr>
          <p:cNvPr id="3" name="TextBox 2">
            <a:extLst>
              <a:ext uri="{FF2B5EF4-FFF2-40B4-BE49-F238E27FC236}">
                <a16:creationId xmlns:a16="http://schemas.microsoft.com/office/drawing/2014/main" id="{740ED58F-E30B-52E8-23A7-4C3A995FDF0B}"/>
              </a:ext>
            </a:extLst>
          </p:cNvPr>
          <p:cNvSpPr txBox="1"/>
          <p:nvPr/>
        </p:nvSpPr>
        <p:spPr>
          <a:xfrm>
            <a:off x="18137318" y="19583774"/>
            <a:ext cx="10433519" cy="8422819"/>
          </a:xfrm>
          <a:prstGeom prst="rect">
            <a:avLst/>
          </a:prstGeom>
          <a:noFill/>
        </p:spPr>
        <p:txBody>
          <a:bodyPr wrap="square" rtlCol="0">
            <a:spAutoFit/>
          </a:bodyPr>
          <a:lstStyle/>
          <a:p>
            <a:pPr>
              <a:spcAft>
                <a:spcPts val="600"/>
              </a:spcAft>
            </a:pPr>
            <a:r>
              <a:rPr lang="en-US" sz="4000" b="1" dirty="0">
                <a:solidFill>
                  <a:srgbClr val="F0F0F0"/>
                </a:solidFill>
                <a:latin typeface="Georgia" panose="02040502050405020303" pitchFamily="18" charset="0"/>
              </a:rPr>
              <a:t>Energetic Assays (In Progress)</a:t>
            </a:r>
          </a:p>
          <a:p>
            <a:pPr marL="571500" indent="-571500">
              <a:spcAft>
                <a:spcPts val="600"/>
              </a:spcAft>
              <a:buFont typeface="Arial" panose="020B0604020202020204" pitchFamily="34" charset="0"/>
              <a:buChar char="•"/>
            </a:pPr>
            <a:r>
              <a:rPr lang="en-US" sz="4000" dirty="0">
                <a:solidFill>
                  <a:srgbClr val="F0F0F0"/>
                </a:solidFill>
                <a:latin typeface="Georgia" panose="02040502050405020303" pitchFamily="18" charset="0"/>
              </a:rPr>
              <a:t>Sampling gill and body tissues</a:t>
            </a:r>
          </a:p>
          <a:p>
            <a:pPr marL="571500" indent="-571500">
              <a:spcBef>
                <a:spcPts val="100"/>
              </a:spcBef>
              <a:buFont typeface="Arial" panose="020B0604020202020204" pitchFamily="34" charset="0"/>
              <a:buChar char="•"/>
            </a:pPr>
            <a:r>
              <a:rPr lang="en-US" sz="4000" dirty="0">
                <a:solidFill>
                  <a:srgbClr val="F0F0F0"/>
                </a:solidFill>
                <a:latin typeface="Georgia" panose="02040502050405020303" pitchFamily="18" charset="0"/>
              </a:rPr>
              <a:t>Will run assays </a:t>
            </a:r>
          </a:p>
          <a:p>
            <a:pPr lvl="2">
              <a:spcBef>
                <a:spcPts val="100"/>
              </a:spcBef>
            </a:pPr>
            <a:r>
              <a:rPr lang="en-US" sz="4000" dirty="0">
                <a:solidFill>
                  <a:srgbClr val="F0F0F0"/>
                </a:solidFill>
                <a:latin typeface="Georgia" panose="02040502050405020303" pitchFamily="18" charset="0"/>
              </a:rPr>
              <a:t>1. Glycogen- short term energy store </a:t>
            </a:r>
          </a:p>
          <a:p>
            <a:pPr lvl="2">
              <a:spcBef>
                <a:spcPts val="100"/>
              </a:spcBef>
            </a:pPr>
            <a:r>
              <a:rPr lang="en-US" sz="4000" dirty="0">
                <a:solidFill>
                  <a:srgbClr val="F0F0F0"/>
                </a:solidFill>
                <a:latin typeface="Georgia" panose="02040502050405020303" pitchFamily="18" charset="0"/>
              </a:rPr>
              <a:t>2. Total Lipids- longer-term energy reserve</a:t>
            </a:r>
          </a:p>
          <a:p>
            <a:pPr lvl="2">
              <a:spcBef>
                <a:spcPts val="100"/>
              </a:spcBef>
            </a:pPr>
            <a:r>
              <a:rPr lang="en-US" sz="4000" dirty="0">
                <a:solidFill>
                  <a:srgbClr val="F0F0F0"/>
                </a:solidFill>
                <a:latin typeface="Georgia" panose="02040502050405020303" pitchFamily="18" charset="0"/>
              </a:rPr>
              <a:t>3. Protein- last use energy store, loss can indicate severe stress</a:t>
            </a:r>
          </a:p>
          <a:p>
            <a:endParaRPr lang="en-US" sz="4000" dirty="0">
              <a:solidFill>
                <a:srgbClr val="F0F0F0"/>
              </a:solidFill>
              <a:latin typeface="Georgia" panose="02040502050405020303" pitchFamily="18" charset="0"/>
            </a:endParaRPr>
          </a:p>
          <a:p>
            <a:pPr algn="ctr"/>
            <a:r>
              <a:rPr lang="en-US" sz="4200" b="1" dirty="0">
                <a:solidFill>
                  <a:srgbClr val="F0F0F0"/>
                </a:solidFill>
                <a:latin typeface="Georgia" panose="02040502050405020303" pitchFamily="18" charset="0"/>
              </a:rPr>
              <a:t>Assays will help quantify how metabolic needs change over winter across storage treatments and age classes</a:t>
            </a:r>
          </a:p>
        </p:txBody>
      </p:sp>
      <p:sp>
        <p:nvSpPr>
          <p:cNvPr id="21" name="TextBox 20">
            <a:extLst>
              <a:ext uri="{FF2B5EF4-FFF2-40B4-BE49-F238E27FC236}">
                <a16:creationId xmlns:a16="http://schemas.microsoft.com/office/drawing/2014/main" id="{AC8D1128-BE9F-9E50-DBCD-0F33905F40F1}"/>
              </a:ext>
            </a:extLst>
          </p:cNvPr>
          <p:cNvSpPr txBox="1"/>
          <p:nvPr/>
        </p:nvSpPr>
        <p:spPr>
          <a:xfrm>
            <a:off x="1671596" y="14666536"/>
            <a:ext cx="8261190" cy="11208196"/>
          </a:xfrm>
          <a:prstGeom prst="rect">
            <a:avLst/>
          </a:prstGeom>
          <a:noFill/>
        </p:spPr>
        <p:txBody>
          <a:bodyPr wrap="square" rtlCol="0">
            <a:spAutoFit/>
          </a:bodyPr>
          <a:lstStyle/>
          <a:p>
            <a:pPr algn="ctr">
              <a:spcAft>
                <a:spcPts val="600"/>
              </a:spcAft>
            </a:pPr>
            <a:r>
              <a:rPr lang="en-US" sz="4800" u="sng" dirty="0">
                <a:solidFill>
                  <a:srgbClr val="F0F0F0"/>
                </a:solidFill>
                <a:latin typeface="Georgia" panose="02040502050405020303" pitchFamily="18" charset="0"/>
              </a:rPr>
              <a:t>Background</a:t>
            </a:r>
            <a:endParaRPr lang="en-US" sz="4800" dirty="0">
              <a:solidFill>
                <a:srgbClr val="F0F0F0"/>
              </a:solidFill>
              <a:latin typeface="Georgia" panose="02040502050405020303" pitchFamily="18" charset="0"/>
            </a:endParaRPr>
          </a:p>
          <a:p>
            <a:pPr>
              <a:spcAft>
                <a:spcPts val="600"/>
              </a:spcAft>
            </a:pPr>
            <a:r>
              <a:rPr lang="en-US" sz="4000" dirty="0">
                <a:solidFill>
                  <a:srgbClr val="F0F0F0"/>
                </a:solidFill>
                <a:latin typeface="Georgia" panose="02040502050405020303" pitchFamily="18" charset="0"/>
              </a:rPr>
              <a:t>Eastern oysters</a:t>
            </a:r>
            <a:endParaRPr lang="en-US" sz="4000" i="1" dirty="0">
              <a:solidFill>
                <a:srgbClr val="F0F0F0"/>
              </a:solidFill>
              <a:latin typeface="Georgia" panose="02040502050405020303" pitchFamily="18" charset="0"/>
            </a:endParaRPr>
          </a:p>
          <a:p>
            <a:pPr marL="1143000" lvl="1" indent="-685800">
              <a:spcBef>
                <a:spcPts val="100"/>
              </a:spcBef>
              <a:spcAft>
                <a:spcPts val="400"/>
              </a:spcAft>
              <a:buFont typeface="Arial" panose="020B0604020202020204" pitchFamily="34" charset="0"/>
              <a:buChar char="•"/>
            </a:pPr>
            <a:r>
              <a:rPr lang="en-US" sz="4000" dirty="0">
                <a:solidFill>
                  <a:srgbClr val="F0F0F0"/>
                </a:solidFill>
                <a:latin typeface="Georgia" panose="02040502050405020303" pitchFamily="18" charset="0"/>
              </a:rPr>
              <a:t>Provide ecosystem services </a:t>
            </a:r>
          </a:p>
          <a:p>
            <a:pPr marL="1143000" lvl="1" indent="-685800">
              <a:spcBef>
                <a:spcPts val="100"/>
              </a:spcBef>
              <a:buFont typeface="Arial" panose="020B0604020202020204" pitchFamily="34" charset="0"/>
              <a:buChar char="•"/>
            </a:pPr>
            <a:r>
              <a:rPr lang="en-US" sz="4000" dirty="0">
                <a:solidFill>
                  <a:srgbClr val="F0F0F0"/>
                </a:solidFill>
                <a:latin typeface="Georgia" panose="02040502050405020303" pitchFamily="18" charset="0"/>
              </a:rPr>
              <a:t>Lucrative aquaculture </a:t>
            </a:r>
          </a:p>
          <a:p>
            <a:pPr marL="1600200" lvl="2" indent="-685800">
              <a:spcBef>
                <a:spcPts val="100"/>
              </a:spcBef>
              <a:buFont typeface="Arial" panose="020B0604020202020204" pitchFamily="34" charset="0"/>
              <a:buChar char="•"/>
            </a:pPr>
            <a:r>
              <a:rPr lang="en-US" sz="4000" dirty="0">
                <a:solidFill>
                  <a:srgbClr val="F0F0F0"/>
                </a:solidFill>
                <a:latin typeface="Georgia" panose="02040502050405020303" pitchFamily="18" charset="0"/>
              </a:rPr>
              <a:t>Farming practices vary</a:t>
            </a:r>
          </a:p>
          <a:p>
            <a:pPr lvl="1">
              <a:spcBef>
                <a:spcPts val="100"/>
              </a:spcBef>
            </a:pPr>
            <a:endParaRPr lang="en-US" sz="4000" dirty="0">
              <a:solidFill>
                <a:srgbClr val="F0F0F0"/>
              </a:solidFill>
              <a:latin typeface="Georgia" panose="02040502050405020303" pitchFamily="18" charset="0"/>
            </a:endParaRPr>
          </a:p>
          <a:p>
            <a:pPr>
              <a:spcBef>
                <a:spcPts val="100"/>
              </a:spcBef>
              <a:spcAft>
                <a:spcPts val="400"/>
              </a:spcAft>
            </a:pPr>
            <a:r>
              <a:rPr lang="en-US" sz="4000" dirty="0">
                <a:solidFill>
                  <a:srgbClr val="F0F0F0"/>
                </a:solidFill>
                <a:latin typeface="Georgia" panose="02040502050405020303" pitchFamily="18" charset="0"/>
              </a:rPr>
              <a:t>Overwintering </a:t>
            </a:r>
          </a:p>
          <a:p>
            <a:pPr marL="685800" indent="-685800">
              <a:spcBef>
                <a:spcPts val="100"/>
              </a:spcBef>
              <a:spcAft>
                <a:spcPts val="400"/>
              </a:spcAft>
              <a:buFont typeface="Arial" panose="020B0604020202020204" pitchFamily="34" charset="0"/>
              <a:buChar char="•"/>
            </a:pPr>
            <a:r>
              <a:rPr lang="en-US" sz="4000" dirty="0">
                <a:solidFill>
                  <a:srgbClr val="F0F0F0"/>
                </a:solidFill>
                <a:latin typeface="Georgia" panose="02040502050405020303" pitchFamily="18" charset="0"/>
              </a:rPr>
              <a:t>Cold water → ~3–4 years to market size</a:t>
            </a:r>
          </a:p>
          <a:p>
            <a:pPr marL="1143000" lvl="1" indent="-685800">
              <a:spcBef>
                <a:spcPts val="100"/>
              </a:spcBef>
              <a:buFont typeface="Arial" panose="020B0604020202020204" pitchFamily="34" charset="0"/>
              <a:buChar char="•"/>
            </a:pPr>
            <a:r>
              <a:rPr lang="en-US" sz="4000" dirty="0">
                <a:solidFill>
                  <a:srgbClr val="F0F0F0"/>
                </a:solidFill>
                <a:latin typeface="Georgia" panose="02040502050405020303" pitchFamily="18" charset="0"/>
              </a:rPr>
              <a:t>Oysters dormant ~ 4°C</a:t>
            </a:r>
          </a:p>
          <a:p>
            <a:pPr marL="1600200" lvl="2" indent="-685800">
              <a:spcBef>
                <a:spcPts val="100"/>
              </a:spcBef>
              <a:buFont typeface="Arial" panose="020B0604020202020204" pitchFamily="34" charset="0"/>
              <a:buChar char="•"/>
            </a:pPr>
            <a:r>
              <a:rPr lang="en-US" sz="4000" dirty="0">
                <a:solidFill>
                  <a:srgbClr val="F0F0F0"/>
                </a:solidFill>
                <a:latin typeface="Georgia" panose="02040502050405020303" pitchFamily="18" charset="0"/>
              </a:rPr>
              <a:t>Stop filter feeding: use energy stores</a:t>
            </a:r>
          </a:p>
          <a:p>
            <a:pPr lvl="2">
              <a:spcBef>
                <a:spcPts val="100"/>
              </a:spcBef>
            </a:pPr>
            <a:endParaRPr lang="en-US" sz="4000" b="1" dirty="0">
              <a:solidFill>
                <a:srgbClr val="F0F0F0"/>
              </a:solidFill>
              <a:latin typeface="Georgia" panose="02040502050405020303" pitchFamily="18" charset="0"/>
            </a:endParaRPr>
          </a:p>
          <a:p>
            <a:pPr lvl="2">
              <a:spcBef>
                <a:spcPts val="100"/>
              </a:spcBef>
            </a:pPr>
            <a:endParaRPr lang="en-US" sz="4000" b="1" dirty="0">
              <a:solidFill>
                <a:srgbClr val="F0F0F0"/>
              </a:solidFill>
              <a:latin typeface="Georgia" panose="02040502050405020303" pitchFamily="18" charset="0"/>
            </a:endParaRPr>
          </a:p>
          <a:p>
            <a:pPr algn="ctr">
              <a:spcBef>
                <a:spcPts val="100"/>
              </a:spcBef>
            </a:pPr>
            <a:r>
              <a:rPr lang="en-US" sz="4200" b="1" dirty="0">
                <a:solidFill>
                  <a:srgbClr val="F0F0F0"/>
                </a:solidFill>
                <a:latin typeface="Georgia" panose="02040502050405020303" pitchFamily="18" charset="0"/>
              </a:rPr>
              <a:t>Farmers in New Hampshire report high mortality </a:t>
            </a:r>
          </a:p>
          <a:p>
            <a:pPr algn="ctr">
              <a:spcBef>
                <a:spcPts val="100"/>
              </a:spcBef>
            </a:pPr>
            <a:r>
              <a:rPr lang="en-US" sz="4200" b="1" dirty="0">
                <a:solidFill>
                  <a:srgbClr val="F0F0F0"/>
                </a:solidFill>
                <a:latin typeface="Georgia" panose="02040502050405020303" pitchFamily="18" charset="0"/>
              </a:rPr>
              <a:t>over winter </a:t>
            </a:r>
          </a:p>
        </p:txBody>
      </p:sp>
      <p:sp>
        <p:nvSpPr>
          <p:cNvPr id="28" name="TextBox 27">
            <a:extLst>
              <a:ext uri="{FF2B5EF4-FFF2-40B4-BE49-F238E27FC236}">
                <a16:creationId xmlns:a16="http://schemas.microsoft.com/office/drawing/2014/main" id="{7533146F-64F9-7251-F0FB-63E6A0725806}"/>
              </a:ext>
            </a:extLst>
          </p:cNvPr>
          <p:cNvSpPr txBox="1"/>
          <p:nvPr/>
        </p:nvSpPr>
        <p:spPr>
          <a:xfrm>
            <a:off x="30694913" y="30580628"/>
            <a:ext cx="9840790"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F0F0F0"/>
                </a:solidFill>
                <a:latin typeface="Georgia" panose="02040502050405020303" pitchFamily="18" charset="0"/>
              </a:rPr>
              <a:t>Mortality is low in the lab -&gt; investigate farming methods as potential stressors.</a:t>
            </a:r>
            <a:endParaRPr lang="en-US" b="1" dirty="0">
              <a:solidFill>
                <a:srgbClr val="F0F0F0"/>
              </a:solidFill>
              <a:latin typeface="Georgia" panose="02040502050405020303" pitchFamily="18" charset="0"/>
            </a:endParaRPr>
          </a:p>
        </p:txBody>
      </p:sp>
      <p:pic>
        <p:nvPicPr>
          <p:cNvPr id="31" name="Picture 30" descr="A diagram of a mussel&#10;&#10;AI-generated content may be incorrect.">
            <a:extLst>
              <a:ext uri="{FF2B5EF4-FFF2-40B4-BE49-F238E27FC236}">
                <a16:creationId xmlns:a16="http://schemas.microsoft.com/office/drawing/2014/main" id="{3DFA7B34-3FF8-B20B-A1D3-659E238DBB34}"/>
              </a:ext>
            </a:extLst>
          </p:cNvPr>
          <p:cNvPicPr>
            <a:picLocks noChangeAspect="1"/>
          </p:cNvPicPr>
          <p:nvPr/>
        </p:nvPicPr>
        <p:blipFill>
          <a:blip r:embed="rId5">
            <a:alphaModFix/>
            <a:extLst>
              <a:ext uri="{BEBA8EAE-BF5A-486C-A8C5-ECC9F3942E4B}">
                <a14:imgProps xmlns:a14="http://schemas.microsoft.com/office/drawing/2010/main">
                  <a14:imgLayer r:embed="rId6">
                    <a14:imgEffect>
                      <a14:artisticPhotocopy/>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r="9460"/>
          <a:stretch>
            <a:fillRect/>
          </a:stretch>
        </p:blipFill>
        <p:spPr>
          <a:xfrm>
            <a:off x="20343254" y="13338716"/>
            <a:ext cx="8262463" cy="5097366"/>
          </a:xfrm>
          <a:prstGeom prst="rect">
            <a:avLst/>
          </a:prstGeom>
        </p:spPr>
      </p:pic>
      <p:pic>
        <p:nvPicPr>
          <p:cNvPr id="22" name="Picture 21">
            <a:extLst>
              <a:ext uri="{FF2B5EF4-FFF2-40B4-BE49-F238E27FC236}">
                <a16:creationId xmlns:a16="http://schemas.microsoft.com/office/drawing/2014/main" id="{0DE10558-4816-92B0-2143-E57082571DAF}"/>
              </a:ext>
            </a:extLst>
          </p:cNvPr>
          <p:cNvPicPr>
            <a:picLocks noChangeAspect="1"/>
          </p:cNvPicPr>
          <p:nvPr/>
        </p:nvPicPr>
        <p:blipFill>
          <a:blip r:embed="rId7">
            <a:extLst>
              <a:ext uri="{28A0092B-C50C-407E-A947-70E740481C1C}">
                <a14:useLocalDpi xmlns:a14="http://schemas.microsoft.com/office/drawing/2010/main" val="0"/>
              </a:ext>
            </a:extLst>
          </a:blip>
          <a:srcRect t="865" b="1624"/>
          <a:stretch>
            <a:fillRect/>
          </a:stretch>
        </p:blipFill>
        <p:spPr>
          <a:xfrm>
            <a:off x="30994336" y="7454796"/>
            <a:ext cx="9434968" cy="10733424"/>
          </a:xfrm>
          <a:prstGeom prst="rect">
            <a:avLst/>
          </a:prstGeom>
        </p:spPr>
      </p:pic>
      <p:pic>
        <p:nvPicPr>
          <p:cNvPr id="36" name="Picture 35">
            <a:extLst>
              <a:ext uri="{FF2B5EF4-FFF2-40B4-BE49-F238E27FC236}">
                <a16:creationId xmlns:a16="http://schemas.microsoft.com/office/drawing/2014/main" id="{AA31C976-1F8E-8DC7-7163-91C48553DA22}"/>
              </a:ext>
            </a:extLst>
          </p:cNvPr>
          <p:cNvPicPr>
            <a:picLocks noChangeAspect="1"/>
          </p:cNvPicPr>
          <p:nvPr/>
        </p:nvPicPr>
        <p:blipFill>
          <a:blip r:embed="rId8">
            <a:extLst>
              <a:ext uri="{28A0092B-C50C-407E-A947-70E740481C1C}">
                <a14:useLocalDpi xmlns:a14="http://schemas.microsoft.com/office/drawing/2010/main" val="0"/>
              </a:ext>
            </a:extLst>
          </a:blip>
          <a:srcRect t="9754"/>
          <a:stretch>
            <a:fillRect/>
          </a:stretch>
        </p:blipFill>
        <p:spPr>
          <a:xfrm>
            <a:off x="31391188" y="24389254"/>
            <a:ext cx="8754894" cy="5925688"/>
          </a:xfrm>
          <a:prstGeom prst="rect">
            <a:avLst/>
          </a:prstGeom>
        </p:spPr>
      </p:pic>
      <p:sp>
        <p:nvSpPr>
          <p:cNvPr id="10" name="Right Brace 9">
            <a:extLst>
              <a:ext uri="{FF2B5EF4-FFF2-40B4-BE49-F238E27FC236}">
                <a16:creationId xmlns:a16="http://schemas.microsoft.com/office/drawing/2014/main" id="{3794A3DE-7A54-5089-E228-D458C9D44D5E}"/>
              </a:ext>
            </a:extLst>
          </p:cNvPr>
          <p:cNvSpPr/>
          <p:nvPr/>
        </p:nvSpPr>
        <p:spPr>
          <a:xfrm rot="5400000">
            <a:off x="32731084" y="14039020"/>
            <a:ext cx="288001" cy="1453414"/>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b="1" dirty="0">
              <a:solidFill>
                <a:srgbClr val="001B43"/>
              </a:solidFill>
              <a:latin typeface="Georgia" panose="02040502050405020303" pitchFamily="18" charset="0"/>
            </a:endParaRPr>
          </a:p>
        </p:txBody>
      </p:sp>
      <p:sp>
        <p:nvSpPr>
          <p:cNvPr id="12" name="Right Brace 11">
            <a:extLst>
              <a:ext uri="{FF2B5EF4-FFF2-40B4-BE49-F238E27FC236}">
                <a16:creationId xmlns:a16="http://schemas.microsoft.com/office/drawing/2014/main" id="{42844522-50C1-5E44-2C7A-E5183953BB27}"/>
              </a:ext>
            </a:extLst>
          </p:cNvPr>
          <p:cNvSpPr/>
          <p:nvPr/>
        </p:nvSpPr>
        <p:spPr>
          <a:xfrm rot="16200000">
            <a:off x="38569975" y="13482831"/>
            <a:ext cx="288001" cy="1453414"/>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b="1" dirty="0">
              <a:latin typeface="Georgia" panose="02040502050405020303" pitchFamily="18" charset="0"/>
            </a:endParaRPr>
          </a:p>
        </p:txBody>
      </p:sp>
      <p:sp>
        <p:nvSpPr>
          <p:cNvPr id="18" name="TextBox 17">
            <a:extLst>
              <a:ext uri="{FF2B5EF4-FFF2-40B4-BE49-F238E27FC236}">
                <a16:creationId xmlns:a16="http://schemas.microsoft.com/office/drawing/2014/main" id="{E853B9DD-AACD-03E4-1354-60FC3E82E0C9}"/>
              </a:ext>
            </a:extLst>
          </p:cNvPr>
          <p:cNvSpPr txBox="1"/>
          <p:nvPr/>
        </p:nvSpPr>
        <p:spPr>
          <a:xfrm>
            <a:off x="31724869" y="14887432"/>
            <a:ext cx="2608446" cy="461665"/>
          </a:xfrm>
          <a:prstGeom prst="rect">
            <a:avLst/>
          </a:prstGeom>
          <a:noFill/>
        </p:spPr>
        <p:txBody>
          <a:bodyPr wrap="square" rtlCol="0">
            <a:spAutoFit/>
          </a:bodyPr>
          <a:lstStyle/>
          <a:p>
            <a:r>
              <a:rPr lang="en-US" sz="2400" dirty="0">
                <a:solidFill>
                  <a:srgbClr val="001B43"/>
                </a:solidFill>
                <a:latin typeface="Georgia" panose="02040502050405020303" pitchFamily="18" charset="0"/>
              </a:rPr>
              <a:t>Gaping/Opening</a:t>
            </a:r>
          </a:p>
        </p:txBody>
      </p:sp>
      <p:sp>
        <p:nvSpPr>
          <p:cNvPr id="19" name="TextBox 18">
            <a:extLst>
              <a:ext uri="{FF2B5EF4-FFF2-40B4-BE49-F238E27FC236}">
                <a16:creationId xmlns:a16="http://schemas.microsoft.com/office/drawing/2014/main" id="{D4979461-6A6D-81BA-4F61-9F289E7B7C80}"/>
              </a:ext>
            </a:extLst>
          </p:cNvPr>
          <p:cNvSpPr txBox="1"/>
          <p:nvPr/>
        </p:nvSpPr>
        <p:spPr>
          <a:xfrm>
            <a:off x="38164889" y="13635468"/>
            <a:ext cx="1325086" cy="461665"/>
          </a:xfrm>
          <a:prstGeom prst="rect">
            <a:avLst/>
          </a:prstGeom>
          <a:noFill/>
        </p:spPr>
        <p:txBody>
          <a:bodyPr wrap="square" rtlCol="0">
            <a:spAutoFit/>
          </a:bodyPr>
          <a:lstStyle/>
          <a:p>
            <a:r>
              <a:rPr lang="en-US" sz="2400" dirty="0">
                <a:solidFill>
                  <a:srgbClr val="001B43"/>
                </a:solidFill>
                <a:latin typeface="Georgia" panose="02040502050405020303" pitchFamily="18" charset="0"/>
              </a:rPr>
              <a:t>Closed</a:t>
            </a:r>
          </a:p>
        </p:txBody>
      </p:sp>
      <p:pic>
        <p:nvPicPr>
          <p:cNvPr id="29" name="Picture 28">
            <a:extLst>
              <a:ext uri="{FF2B5EF4-FFF2-40B4-BE49-F238E27FC236}">
                <a16:creationId xmlns:a16="http://schemas.microsoft.com/office/drawing/2014/main" id="{9CDF4851-6675-9FAF-229D-7AA372D5A2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88428" y="29833663"/>
            <a:ext cx="1850859" cy="1850859"/>
          </a:xfrm>
          <a:prstGeom prst="rect">
            <a:avLst/>
          </a:prstGeom>
        </p:spPr>
      </p:pic>
    </p:spTree>
    <p:extLst>
      <p:ext uri="{BB962C8B-B14F-4D97-AF65-F5344CB8AC3E}">
        <p14:creationId xmlns:p14="http://schemas.microsoft.com/office/powerpoint/2010/main" val="4690906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8" ma:contentTypeDescription="Create a new document." ma:contentTypeScope="" ma:versionID="d264ac55b9b96706497bef3ee22f3526">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0de5cae69b7910759b5d792952243e8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25a14b-ad50-405f-8dbe-70eb91d2d67d}"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5E2FF9-8A41-48CE-BDAE-61255C88EEBB}">
  <ds:schemaRefs>
    <ds:schemaRef ds:uri="http://schemas.microsoft.com/office/2006/metadata/properties"/>
    <ds:schemaRef ds:uri="http://schemas.microsoft.com/office/infopath/2007/PartnerControls"/>
    <ds:schemaRef ds:uri="2a64891b-fa03-4fb1-a092-31ef8f540ecb"/>
    <ds:schemaRef ds:uri="5550a5bc-a596-4b67-9c99-647c66ecfdd3"/>
  </ds:schemaRefs>
</ds:datastoreItem>
</file>

<file path=customXml/itemProps2.xml><?xml version="1.0" encoding="utf-8"?>
<ds:datastoreItem xmlns:ds="http://schemas.openxmlformats.org/officeDocument/2006/customXml" ds:itemID="{CC7EDC52-1533-4462-9E7D-0109B1C63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DB2D02-6054-4254-8808-46ACDD37C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7217</TotalTime>
  <Words>370</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Georgia</vt:lpstr>
      <vt:lpstr>Office Theme</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Maggie Dillon</dc:creator>
  <cp:lastModifiedBy>Maggie Dillon</cp:lastModifiedBy>
  <cp:revision>4</cp:revision>
  <dcterms:created xsi:type="dcterms:W3CDTF">2026-02-17T20:37:53Z</dcterms:created>
  <dcterms:modified xsi:type="dcterms:W3CDTF">2026-02-26T04:02:09Z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