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257" r:id="rId2"/>
  </p:sldIdLst>
  <p:sldSz cx="28803600" cy="4114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6AC8"/>
    <a:srgbClr val="0085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0" d="100"/>
          <a:sy n="20" d="100"/>
        </p:scale>
        <p:origin x="1315" y="-13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1CF2F-B7AE-4C92-8DCB-076FE0AE5708}"/>
              </a:ext>
            </a:extLst>
          </p:cNvPr>
          <p:cNvSpPr>
            <a:spLocks noGrp="1"/>
          </p:cNvSpPr>
          <p:nvPr>
            <p:ph type="ctrTitle"/>
          </p:nvPr>
        </p:nvSpPr>
        <p:spPr>
          <a:xfrm>
            <a:off x="3600450" y="6734178"/>
            <a:ext cx="21602700" cy="14325600"/>
          </a:xfrm>
        </p:spPr>
        <p:txBody>
          <a:bodyPr anchor="b"/>
          <a:lstStyle>
            <a:lvl1pPr algn="ctr">
              <a:defRPr sz="14175"/>
            </a:lvl1pPr>
          </a:lstStyle>
          <a:p>
            <a:r>
              <a:rPr lang="en-US"/>
              <a:t>Click to edit Master title style</a:t>
            </a:r>
          </a:p>
        </p:txBody>
      </p:sp>
      <p:sp>
        <p:nvSpPr>
          <p:cNvPr id="3" name="Subtitle 2">
            <a:extLst>
              <a:ext uri="{FF2B5EF4-FFF2-40B4-BE49-F238E27FC236}">
                <a16:creationId xmlns:a16="http://schemas.microsoft.com/office/drawing/2014/main" id="{C6F1EBD4-9B27-4A5C-90E3-04CE542F97B7}"/>
              </a:ext>
            </a:extLst>
          </p:cNvPr>
          <p:cNvSpPr>
            <a:spLocks noGrp="1"/>
          </p:cNvSpPr>
          <p:nvPr>
            <p:ph type="subTitle" idx="1"/>
          </p:nvPr>
        </p:nvSpPr>
        <p:spPr>
          <a:xfrm>
            <a:off x="3600450" y="21612228"/>
            <a:ext cx="21602700" cy="9934572"/>
          </a:xfrm>
        </p:spPr>
        <p:txBody>
          <a:bodyPr/>
          <a:lstStyle>
            <a:lvl1pPr marL="0" indent="0" algn="ctr">
              <a:buNone/>
              <a:defRPr sz="5670"/>
            </a:lvl1pPr>
            <a:lvl2pPr marL="1080135" indent="0" algn="ctr">
              <a:buNone/>
              <a:defRPr sz="4725"/>
            </a:lvl2pPr>
            <a:lvl3pPr marL="2160270" indent="0" algn="ctr">
              <a:buNone/>
              <a:defRPr sz="4253"/>
            </a:lvl3pPr>
            <a:lvl4pPr marL="3240405" indent="0" algn="ctr">
              <a:buNone/>
              <a:defRPr sz="3780"/>
            </a:lvl4pPr>
            <a:lvl5pPr marL="4320540" indent="0" algn="ctr">
              <a:buNone/>
              <a:defRPr sz="3780"/>
            </a:lvl5pPr>
            <a:lvl6pPr marL="5400675" indent="0" algn="ctr">
              <a:buNone/>
              <a:defRPr sz="3780"/>
            </a:lvl6pPr>
            <a:lvl7pPr marL="6480810" indent="0" algn="ctr">
              <a:buNone/>
              <a:defRPr sz="3780"/>
            </a:lvl7pPr>
            <a:lvl8pPr marL="7560945" indent="0" algn="ctr">
              <a:buNone/>
              <a:defRPr sz="3780"/>
            </a:lvl8pPr>
            <a:lvl9pPr marL="8641080" indent="0" algn="ctr">
              <a:buNone/>
              <a:defRPr sz="3780"/>
            </a:lvl9pPr>
          </a:lstStyle>
          <a:p>
            <a:r>
              <a:rPr lang="en-US"/>
              <a:t>Click to edit Master subtitle style</a:t>
            </a:r>
          </a:p>
        </p:txBody>
      </p:sp>
      <p:sp>
        <p:nvSpPr>
          <p:cNvPr id="4" name="Date Placeholder 3">
            <a:extLst>
              <a:ext uri="{FF2B5EF4-FFF2-40B4-BE49-F238E27FC236}">
                <a16:creationId xmlns:a16="http://schemas.microsoft.com/office/drawing/2014/main" id="{7DF1B05F-475A-4A29-A91C-C370839575C7}"/>
              </a:ext>
            </a:extLst>
          </p:cNvPr>
          <p:cNvSpPr>
            <a:spLocks noGrp="1"/>
          </p:cNvSpPr>
          <p:nvPr>
            <p:ph type="dt" sz="half" idx="10"/>
          </p:nvPr>
        </p:nvSpPr>
        <p:spPr/>
        <p:txBody>
          <a:bodyPr/>
          <a:lstStyle/>
          <a:p>
            <a:fld id="{53F43035-55D5-4283-AA43-9BAF6178BF82}" type="datetimeFigureOut">
              <a:rPr lang="en-US" smtClean="0"/>
              <a:t>7/12/2019</a:t>
            </a:fld>
            <a:endParaRPr lang="en-US"/>
          </a:p>
        </p:txBody>
      </p:sp>
      <p:sp>
        <p:nvSpPr>
          <p:cNvPr id="5" name="Footer Placeholder 4">
            <a:extLst>
              <a:ext uri="{FF2B5EF4-FFF2-40B4-BE49-F238E27FC236}">
                <a16:creationId xmlns:a16="http://schemas.microsoft.com/office/drawing/2014/main" id="{E99E4C3C-C735-4148-B863-EDD6592225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DBE0D-0BD0-4CF8-8C31-F8F038EA8999}"/>
              </a:ext>
            </a:extLst>
          </p:cNvPr>
          <p:cNvSpPr>
            <a:spLocks noGrp="1"/>
          </p:cNvSpPr>
          <p:nvPr>
            <p:ph type="sldNum" sz="quarter" idx="12"/>
          </p:nvPr>
        </p:nvSpPr>
        <p:spPr/>
        <p:txBody>
          <a:bodyPr/>
          <a:lstStyle/>
          <a:p>
            <a:fld id="{159A9645-40CD-445C-AEBE-01DD71930296}" type="slidenum">
              <a:rPr lang="en-US" smtClean="0"/>
              <a:t>‹#›</a:t>
            </a:fld>
            <a:endParaRPr lang="en-US"/>
          </a:p>
        </p:txBody>
      </p:sp>
    </p:spTree>
    <p:extLst>
      <p:ext uri="{BB962C8B-B14F-4D97-AF65-F5344CB8AC3E}">
        <p14:creationId xmlns:p14="http://schemas.microsoft.com/office/powerpoint/2010/main" val="800358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69C0-84F1-4066-BBF5-2B6F82F1BE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BB429F-8512-4D59-82A6-D42AFBEDC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01459-C88E-4064-B4F0-C164076A1F66}"/>
              </a:ext>
            </a:extLst>
          </p:cNvPr>
          <p:cNvSpPr>
            <a:spLocks noGrp="1"/>
          </p:cNvSpPr>
          <p:nvPr>
            <p:ph type="dt" sz="half" idx="10"/>
          </p:nvPr>
        </p:nvSpPr>
        <p:spPr/>
        <p:txBody>
          <a:bodyPr/>
          <a:lstStyle/>
          <a:p>
            <a:fld id="{53F43035-55D5-4283-AA43-9BAF6178BF82}" type="datetimeFigureOut">
              <a:rPr lang="en-US" smtClean="0"/>
              <a:t>7/12/2019</a:t>
            </a:fld>
            <a:endParaRPr lang="en-US"/>
          </a:p>
        </p:txBody>
      </p:sp>
      <p:sp>
        <p:nvSpPr>
          <p:cNvPr id="5" name="Footer Placeholder 4">
            <a:extLst>
              <a:ext uri="{FF2B5EF4-FFF2-40B4-BE49-F238E27FC236}">
                <a16:creationId xmlns:a16="http://schemas.microsoft.com/office/drawing/2014/main" id="{DE9D7CA2-B6A2-4A34-B177-FE3557E60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438AD-87AC-4AD3-9331-78E5366C4ED3}"/>
              </a:ext>
            </a:extLst>
          </p:cNvPr>
          <p:cNvSpPr>
            <a:spLocks noGrp="1"/>
          </p:cNvSpPr>
          <p:nvPr>
            <p:ph type="sldNum" sz="quarter" idx="12"/>
          </p:nvPr>
        </p:nvSpPr>
        <p:spPr/>
        <p:txBody>
          <a:bodyPr/>
          <a:lstStyle/>
          <a:p>
            <a:fld id="{159A9645-40CD-445C-AEBE-01DD71930296}" type="slidenum">
              <a:rPr lang="en-US" smtClean="0"/>
              <a:t>‹#›</a:t>
            </a:fld>
            <a:endParaRPr lang="en-US"/>
          </a:p>
        </p:txBody>
      </p:sp>
    </p:spTree>
    <p:extLst>
      <p:ext uri="{BB962C8B-B14F-4D97-AF65-F5344CB8AC3E}">
        <p14:creationId xmlns:p14="http://schemas.microsoft.com/office/powerpoint/2010/main" val="2032916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B679D4-443B-4286-A75F-1371EDDEF596}"/>
              </a:ext>
            </a:extLst>
          </p:cNvPr>
          <p:cNvSpPr>
            <a:spLocks noGrp="1"/>
          </p:cNvSpPr>
          <p:nvPr>
            <p:ph type="title" orient="vert"/>
          </p:nvPr>
        </p:nvSpPr>
        <p:spPr>
          <a:xfrm>
            <a:off x="20612576" y="2190750"/>
            <a:ext cx="6210776" cy="3487102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1F0D72-E1BC-4686-A7F0-7FA85DA4909F}"/>
              </a:ext>
            </a:extLst>
          </p:cNvPr>
          <p:cNvSpPr>
            <a:spLocks noGrp="1"/>
          </p:cNvSpPr>
          <p:nvPr>
            <p:ph type="body" orient="vert" idx="1"/>
          </p:nvPr>
        </p:nvSpPr>
        <p:spPr>
          <a:xfrm>
            <a:off x="1980247" y="2190750"/>
            <a:ext cx="18272284" cy="348710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E47B2-AB3E-4657-8132-A1F98F2D2522}"/>
              </a:ext>
            </a:extLst>
          </p:cNvPr>
          <p:cNvSpPr>
            <a:spLocks noGrp="1"/>
          </p:cNvSpPr>
          <p:nvPr>
            <p:ph type="dt" sz="half" idx="10"/>
          </p:nvPr>
        </p:nvSpPr>
        <p:spPr/>
        <p:txBody>
          <a:bodyPr/>
          <a:lstStyle/>
          <a:p>
            <a:fld id="{53F43035-55D5-4283-AA43-9BAF6178BF82}" type="datetimeFigureOut">
              <a:rPr lang="en-US" smtClean="0"/>
              <a:t>7/12/2019</a:t>
            </a:fld>
            <a:endParaRPr lang="en-US"/>
          </a:p>
        </p:txBody>
      </p:sp>
      <p:sp>
        <p:nvSpPr>
          <p:cNvPr id="5" name="Footer Placeholder 4">
            <a:extLst>
              <a:ext uri="{FF2B5EF4-FFF2-40B4-BE49-F238E27FC236}">
                <a16:creationId xmlns:a16="http://schemas.microsoft.com/office/drawing/2014/main" id="{74E461DD-FD0E-4D2D-BD6C-1C26286EB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3F39C-505E-4E9C-8A91-4B12D6F11559}"/>
              </a:ext>
            </a:extLst>
          </p:cNvPr>
          <p:cNvSpPr>
            <a:spLocks noGrp="1"/>
          </p:cNvSpPr>
          <p:nvPr>
            <p:ph type="sldNum" sz="quarter" idx="12"/>
          </p:nvPr>
        </p:nvSpPr>
        <p:spPr/>
        <p:txBody>
          <a:bodyPr/>
          <a:lstStyle/>
          <a:p>
            <a:fld id="{159A9645-40CD-445C-AEBE-01DD71930296}" type="slidenum">
              <a:rPr lang="en-US" smtClean="0"/>
              <a:t>‹#›</a:t>
            </a:fld>
            <a:endParaRPr lang="en-US"/>
          </a:p>
        </p:txBody>
      </p:sp>
    </p:spTree>
    <p:extLst>
      <p:ext uri="{BB962C8B-B14F-4D97-AF65-F5344CB8AC3E}">
        <p14:creationId xmlns:p14="http://schemas.microsoft.com/office/powerpoint/2010/main" val="233255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715CC-71F1-4A15-99A2-8B04DE1B85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381168-99D4-4B87-975F-E294CAC8EC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6E7EE-0A51-4704-BB36-1DDCB6C640B5}"/>
              </a:ext>
            </a:extLst>
          </p:cNvPr>
          <p:cNvSpPr>
            <a:spLocks noGrp="1"/>
          </p:cNvSpPr>
          <p:nvPr>
            <p:ph type="dt" sz="half" idx="10"/>
          </p:nvPr>
        </p:nvSpPr>
        <p:spPr/>
        <p:txBody>
          <a:bodyPr/>
          <a:lstStyle/>
          <a:p>
            <a:fld id="{53F43035-55D5-4283-AA43-9BAF6178BF82}" type="datetimeFigureOut">
              <a:rPr lang="en-US" smtClean="0"/>
              <a:t>7/12/2019</a:t>
            </a:fld>
            <a:endParaRPr lang="en-US"/>
          </a:p>
        </p:txBody>
      </p:sp>
      <p:sp>
        <p:nvSpPr>
          <p:cNvPr id="5" name="Footer Placeholder 4">
            <a:extLst>
              <a:ext uri="{FF2B5EF4-FFF2-40B4-BE49-F238E27FC236}">
                <a16:creationId xmlns:a16="http://schemas.microsoft.com/office/drawing/2014/main" id="{D13F4FE1-BA64-4B47-A955-1374FC49A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5BD02-32FD-480E-AF8D-5F701EEA486D}"/>
              </a:ext>
            </a:extLst>
          </p:cNvPr>
          <p:cNvSpPr>
            <a:spLocks noGrp="1"/>
          </p:cNvSpPr>
          <p:nvPr>
            <p:ph type="sldNum" sz="quarter" idx="12"/>
          </p:nvPr>
        </p:nvSpPr>
        <p:spPr/>
        <p:txBody>
          <a:bodyPr/>
          <a:lstStyle/>
          <a:p>
            <a:fld id="{159A9645-40CD-445C-AEBE-01DD71930296}" type="slidenum">
              <a:rPr lang="en-US" smtClean="0"/>
              <a:t>‹#›</a:t>
            </a:fld>
            <a:endParaRPr lang="en-US"/>
          </a:p>
        </p:txBody>
      </p:sp>
    </p:spTree>
    <p:extLst>
      <p:ext uri="{BB962C8B-B14F-4D97-AF65-F5344CB8AC3E}">
        <p14:creationId xmlns:p14="http://schemas.microsoft.com/office/powerpoint/2010/main" val="2753011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DED74-B477-419E-A3D3-1F099DF320BE}"/>
              </a:ext>
            </a:extLst>
          </p:cNvPr>
          <p:cNvSpPr>
            <a:spLocks noGrp="1"/>
          </p:cNvSpPr>
          <p:nvPr>
            <p:ph type="title"/>
          </p:nvPr>
        </p:nvSpPr>
        <p:spPr>
          <a:xfrm>
            <a:off x="1965246" y="10258431"/>
            <a:ext cx="24843105" cy="17116422"/>
          </a:xfrm>
        </p:spPr>
        <p:txBody>
          <a:bodyPr anchor="b"/>
          <a:lstStyle>
            <a:lvl1pPr>
              <a:defRPr sz="14175"/>
            </a:lvl1pPr>
          </a:lstStyle>
          <a:p>
            <a:r>
              <a:rPr lang="en-US"/>
              <a:t>Click to edit Master title style</a:t>
            </a:r>
          </a:p>
        </p:txBody>
      </p:sp>
      <p:sp>
        <p:nvSpPr>
          <p:cNvPr id="3" name="Text Placeholder 2">
            <a:extLst>
              <a:ext uri="{FF2B5EF4-FFF2-40B4-BE49-F238E27FC236}">
                <a16:creationId xmlns:a16="http://schemas.microsoft.com/office/drawing/2014/main" id="{1C344F44-2227-44C5-8627-D2967A0E74BF}"/>
              </a:ext>
            </a:extLst>
          </p:cNvPr>
          <p:cNvSpPr>
            <a:spLocks noGrp="1"/>
          </p:cNvSpPr>
          <p:nvPr>
            <p:ph type="body" idx="1"/>
          </p:nvPr>
        </p:nvSpPr>
        <p:spPr>
          <a:xfrm>
            <a:off x="1965246" y="27536781"/>
            <a:ext cx="24843105" cy="9001122"/>
          </a:xfrm>
        </p:spPr>
        <p:txBody>
          <a:bodyPr/>
          <a:lstStyle>
            <a:lvl1pPr marL="0" indent="0">
              <a:buNone/>
              <a:defRPr sz="5670">
                <a:solidFill>
                  <a:schemeClr val="tx1">
                    <a:tint val="75000"/>
                  </a:schemeClr>
                </a:solidFill>
              </a:defRPr>
            </a:lvl1pPr>
            <a:lvl2pPr marL="1080135" indent="0">
              <a:buNone/>
              <a:defRPr sz="4725">
                <a:solidFill>
                  <a:schemeClr val="tx1">
                    <a:tint val="75000"/>
                  </a:schemeClr>
                </a:solidFill>
              </a:defRPr>
            </a:lvl2pPr>
            <a:lvl3pPr marL="2160270" indent="0">
              <a:buNone/>
              <a:defRPr sz="4253">
                <a:solidFill>
                  <a:schemeClr val="tx1">
                    <a:tint val="75000"/>
                  </a:schemeClr>
                </a:solidFill>
              </a:defRPr>
            </a:lvl3pPr>
            <a:lvl4pPr marL="3240405" indent="0">
              <a:buNone/>
              <a:defRPr sz="3780">
                <a:solidFill>
                  <a:schemeClr val="tx1">
                    <a:tint val="75000"/>
                  </a:schemeClr>
                </a:solidFill>
              </a:defRPr>
            </a:lvl4pPr>
            <a:lvl5pPr marL="4320540" indent="0">
              <a:buNone/>
              <a:defRPr sz="3780">
                <a:solidFill>
                  <a:schemeClr val="tx1">
                    <a:tint val="75000"/>
                  </a:schemeClr>
                </a:solidFill>
              </a:defRPr>
            </a:lvl5pPr>
            <a:lvl6pPr marL="5400675" indent="0">
              <a:buNone/>
              <a:defRPr sz="3780">
                <a:solidFill>
                  <a:schemeClr val="tx1">
                    <a:tint val="75000"/>
                  </a:schemeClr>
                </a:solidFill>
              </a:defRPr>
            </a:lvl6pPr>
            <a:lvl7pPr marL="6480810" indent="0">
              <a:buNone/>
              <a:defRPr sz="3780">
                <a:solidFill>
                  <a:schemeClr val="tx1">
                    <a:tint val="75000"/>
                  </a:schemeClr>
                </a:solidFill>
              </a:defRPr>
            </a:lvl7pPr>
            <a:lvl8pPr marL="7560945" indent="0">
              <a:buNone/>
              <a:defRPr sz="3780">
                <a:solidFill>
                  <a:schemeClr val="tx1">
                    <a:tint val="75000"/>
                  </a:schemeClr>
                </a:solidFill>
              </a:defRPr>
            </a:lvl8pPr>
            <a:lvl9pPr marL="8641080" indent="0">
              <a:buNone/>
              <a:defRPr sz="378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F6730A-BAB2-463E-B547-DE017ABBB462}"/>
              </a:ext>
            </a:extLst>
          </p:cNvPr>
          <p:cNvSpPr>
            <a:spLocks noGrp="1"/>
          </p:cNvSpPr>
          <p:nvPr>
            <p:ph type="dt" sz="half" idx="10"/>
          </p:nvPr>
        </p:nvSpPr>
        <p:spPr/>
        <p:txBody>
          <a:bodyPr/>
          <a:lstStyle/>
          <a:p>
            <a:fld id="{53F43035-55D5-4283-AA43-9BAF6178BF82}" type="datetimeFigureOut">
              <a:rPr lang="en-US" smtClean="0"/>
              <a:t>7/12/2019</a:t>
            </a:fld>
            <a:endParaRPr lang="en-US"/>
          </a:p>
        </p:txBody>
      </p:sp>
      <p:sp>
        <p:nvSpPr>
          <p:cNvPr id="5" name="Footer Placeholder 4">
            <a:extLst>
              <a:ext uri="{FF2B5EF4-FFF2-40B4-BE49-F238E27FC236}">
                <a16:creationId xmlns:a16="http://schemas.microsoft.com/office/drawing/2014/main" id="{B95B8C9E-854A-496D-8EC0-3C29CA334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8B138-1413-42B6-AA8C-DD3E8C444AC2}"/>
              </a:ext>
            </a:extLst>
          </p:cNvPr>
          <p:cNvSpPr>
            <a:spLocks noGrp="1"/>
          </p:cNvSpPr>
          <p:nvPr>
            <p:ph type="sldNum" sz="quarter" idx="12"/>
          </p:nvPr>
        </p:nvSpPr>
        <p:spPr/>
        <p:txBody>
          <a:bodyPr/>
          <a:lstStyle/>
          <a:p>
            <a:fld id="{159A9645-40CD-445C-AEBE-01DD71930296}" type="slidenum">
              <a:rPr lang="en-US" smtClean="0"/>
              <a:t>‹#›</a:t>
            </a:fld>
            <a:endParaRPr lang="en-US"/>
          </a:p>
        </p:txBody>
      </p:sp>
    </p:spTree>
    <p:extLst>
      <p:ext uri="{BB962C8B-B14F-4D97-AF65-F5344CB8AC3E}">
        <p14:creationId xmlns:p14="http://schemas.microsoft.com/office/powerpoint/2010/main" val="35849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A704A-940B-4ABA-A0C4-242E28ED33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6EFF24-61D7-4107-A09F-B704DE7C9D3A}"/>
              </a:ext>
            </a:extLst>
          </p:cNvPr>
          <p:cNvSpPr>
            <a:spLocks noGrp="1"/>
          </p:cNvSpPr>
          <p:nvPr>
            <p:ph sz="half" idx="1"/>
          </p:nvPr>
        </p:nvSpPr>
        <p:spPr>
          <a:xfrm>
            <a:off x="1980248" y="10953750"/>
            <a:ext cx="12241530" cy="26108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3313D6-CC52-4E4D-847F-CB9E004D0968}"/>
              </a:ext>
            </a:extLst>
          </p:cNvPr>
          <p:cNvSpPr>
            <a:spLocks noGrp="1"/>
          </p:cNvSpPr>
          <p:nvPr>
            <p:ph sz="half" idx="2"/>
          </p:nvPr>
        </p:nvSpPr>
        <p:spPr>
          <a:xfrm>
            <a:off x="14581823" y="10953750"/>
            <a:ext cx="12241530" cy="26108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23E512-4E41-4F79-9885-4EFA0BFFEEE6}"/>
              </a:ext>
            </a:extLst>
          </p:cNvPr>
          <p:cNvSpPr>
            <a:spLocks noGrp="1"/>
          </p:cNvSpPr>
          <p:nvPr>
            <p:ph type="dt" sz="half" idx="10"/>
          </p:nvPr>
        </p:nvSpPr>
        <p:spPr/>
        <p:txBody>
          <a:bodyPr/>
          <a:lstStyle/>
          <a:p>
            <a:fld id="{53F43035-55D5-4283-AA43-9BAF6178BF82}" type="datetimeFigureOut">
              <a:rPr lang="en-US" smtClean="0"/>
              <a:t>7/12/2019</a:t>
            </a:fld>
            <a:endParaRPr lang="en-US"/>
          </a:p>
        </p:txBody>
      </p:sp>
      <p:sp>
        <p:nvSpPr>
          <p:cNvPr id="6" name="Footer Placeholder 5">
            <a:extLst>
              <a:ext uri="{FF2B5EF4-FFF2-40B4-BE49-F238E27FC236}">
                <a16:creationId xmlns:a16="http://schemas.microsoft.com/office/drawing/2014/main" id="{5523D5CC-3B4A-49E0-B65E-A7D5232229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386D9-B7B6-4B50-9512-39E5FA8CC74A}"/>
              </a:ext>
            </a:extLst>
          </p:cNvPr>
          <p:cNvSpPr>
            <a:spLocks noGrp="1"/>
          </p:cNvSpPr>
          <p:nvPr>
            <p:ph type="sldNum" sz="quarter" idx="12"/>
          </p:nvPr>
        </p:nvSpPr>
        <p:spPr/>
        <p:txBody>
          <a:bodyPr/>
          <a:lstStyle/>
          <a:p>
            <a:fld id="{159A9645-40CD-445C-AEBE-01DD71930296}" type="slidenum">
              <a:rPr lang="en-US" smtClean="0"/>
              <a:t>‹#›</a:t>
            </a:fld>
            <a:endParaRPr lang="en-US"/>
          </a:p>
        </p:txBody>
      </p:sp>
    </p:spTree>
    <p:extLst>
      <p:ext uri="{BB962C8B-B14F-4D97-AF65-F5344CB8AC3E}">
        <p14:creationId xmlns:p14="http://schemas.microsoft.com/office/powerpoint/2010/main" val="3489402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98303-DE13-4246-8DD1-8D7FE6DD2A3E}"/>
              </a:ext>
            </a:extLst>
          </p:cNvPr>
          <p:cNvSpPr>
            <a:spLocks noGrp="1"/>
          </p:cNvSpPr>
          <p:nvPr>
            <p:ph type="title"/>
          </p:nvPr>
        </p:nvSpPr>
        <p:spPr>
          <a:xfrm>
            <a:off x="1983999" y="2190753"/>
            <a:ext cx="24843105" cy="7953378"/>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43E410-4045-4D10-9881-A8DED54C54A6}"/>
              </a:ext>
            </a:extLst>
          </p:cNvPr>
          <p:cNvSpPr>
            <a:spLocks noGrp="1"/>
          </p:cNvSpPr>
          <p:nvPr>
            <p:ph type="body" idx="1"/>
          </p:nvPr>
        </p:nvSpPr>
        <p:spPr>
          <a:xfrm>
            <a:off x="1984000" y="10086978"/>
            <a:ext cx="12185272" cy="4943472"/>
          </a:xfrm>
        </p:spPr>
        <p:txBody>
          <a:bodyPr anchor="b"/>
          <a:lstStyle>
            <a:lvl1pPr marL="0" indent="0">
              <a:buNone/>
              <a:defRPr sz="5670" b="1"/>
            </a:lvl1pPr>
            <a:lvl2pPr marL="1080135" indent="0">
              <a:buNone/>
              <a:defRPr sz="4725" b="1"/>
            </a:lvl2pPr>
            <a:lvl3pPr marL="2160270" indent="0">
              <a:buNone/>
              <a:defRPr sz="4253" b="1"/>
            </a:lvl3pPr>
            <a:lvl4pPr marL="3240405" indent="0">
              <a:buNone/>
              <a:defRPr sz="3780" b="1"/>
            </a:lvl4pPr>
            <a:lvl5pPr marL="4320540" indent="0">
              <a:buNone/>
              <a:defRPr sz="3780" b="1"/>
            </a:lvl5pPr>
            <a:lvl6pPr marL="5400675" indent="0">
              <a:buNone/>
              <a:defRPr sz="3780" b="1"/>
            </a:lvl6pPr>
            <a:lvl7pPr marL="6480810" indent="0">
              <a:buNone/>
              <a:defRPr sz="3780" b="1"/>
            </a:lvl7pPr>
            <a:lvl8pPr marL="7560945" indent="0">
              <a:buNone/>
              <a:defRPr sz="3780" b="1"/>
            </a:lvl8pPr>
            <a:lvl9pPr marL="8641080" indent="0">
              <a:buNone/>
              <a:defRPr sz="3780" b="1"/>
            </a:lvl9pPr>
          </a:lstStyle>
          <a:p>
            <a:pPr lvl="0"/>
            <a:r>
              <a:rPr lang="en-US"/>
              <a:t>Click to edit Master text styles</a:t>
            </a:r>
          </a:p>
        </p:txBody>
      </p:sp>
      <p:sp>
        <p:nvSpPr>
          <p:cNvPr id="4" name="Content Placeholder 3">
            <a:extLst>
              <a:ext uri="{FF2B5EF4-FFF2-40B4-BE49-F238E27FC236}">
                <a16:creationId xmlns:a16="http://schemas.microsoft.com/office/drawing/2014/main" id="{57BEB28D-B431-4643-BA5F-BD68D9AAF6E7}"/>
              </a:ext>
            </a:extLst>
          </p:cNvPr>
          <p:cNvSpPr>
            <a:spLocks noGrp="1"/>
          </p:cNvSpPr>
          <p:nvPr>
            <p:ph sz="half" idx="2"/>
          </p:nvPr>
        </p:nvSpPr>
        <p:spPr>
          <a:xfrm>
            <a:off x="1984000" y="15030450"/>
            <a:ext cx="12185272" cy="22107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39A65D-56F8-4391-97F9-3CE2420641C0}"/>
              </a:ext>
            </a:extLst>
          </p:cNvPr>
          <p:cNvSpPr>
            <a:spLocks noGrp="1"/>
          </p:cNvSpPr>
          <p:nvPr>
            <p:ph type="body" sz="quarter" idx="3"/>
          </p:nvPr>
        </p:nvSpPr>
        <p:spPr>
          <a:xfrm>
            <a:off x="14581822" y="10086978"/>
            <a:ext cx="12245282" cy="4943472"/>
          </a:xfrm>
        </p:spPr>
        <p:txBody>
          <a:bodyPr anchor="b"/>
          <a:lstStyle>
            <a:lvl1pPr marL="0" indent="0">
              <a:buNone/>
              <a:defRPr sz="5670" b="1"/>
            </a:lvl1pPr>
            <a:lvl2pPr marL="1080135" indent="0">
              <a:buNone/>
              <a:defRPr sz="4725" b="1"/>
            </a:lvl2pPr>
            <a:lvl3pPr marL="2160270" indent="0">
              <a:buNone/>
              <a:defRPr sz="4253" b="1"/>
            </a:lvl3pPr>
            <a:lvl4pPr marL="3240405" indent="0">
              <a:buNone/>
              <a:defRPr sz="3780" b="1"/>
            </a:lvl4pPr>
            <a:lvl5pPr marL="4320540" indent="0">
              <a:buNone/>
              <a:defRPr sz="3780" b="1"/>
            </a:lvl5pPr>
            <a:lvl6pPr marL="5400675" indent="0">
              <a:buNone/>
              <a:defRPr sz="3780" b="1"/>
            </a:lvl6pPr>
            <a:lvl7pPr marL="6480810" indent="0">
              <a:buNone/>
              <a:defRPr sz="3780" b="1"/>
            </a:lvl7pPr>
            <a:lvl8pPr marL="7560945" indent="0">
              <a:buNone/>
              <a:defRPr sz="3780" b="1"/>
            </a:lvl8pPr>
            <a:lvl9pPr marL="8641080" indent="0">
              <a:buNone/>
              <a:defRPr sz="3780" b="1"/>
            </a:lvl9pPr>
          </a:lstStyle>
          <a:p>
            <a:pPr lvl="0"/>
            <a:r>
              <a:rPr lang="en-US"/>
              <a:t>Click to edit Master text styles</a:t>
            </a:r>
          </a:p>
        </p:txBody>
      </p:sp>
      <p:sp>
        <p:nvSpPr>
          <p:cNvPr id="6" name="Content Placeholder 5">
            <a:extLst>
              <a:ext uri="{FF2B5EF4-FFF2-40B4-BE49-F238E27FC236}">
                <a16:creationId xmlns:a16="http://schemas.microsoft.com/office/drawing/2014/main" id="{CB34C695-F278-4974-ADFF-D3BEF1007DDC}"/>
              </a:ext>
            </a:extLst>
          </p:cNvPr>
          <p:cNvSpPr>
            <a:spLocks noGrp="1"/>
          </p:cNvSpPr>
          <p:nvPr>
            <p:ph sz="quarter" idx="4"/>
          </p:nvPr>
        </p:nvSpPr>
        <p:spPr>
          <a:xfrm>
            <a:off x="14581822" y="15030450"/>
            <a:ext cx="12245282" cy="22107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5F44A0-F644-4AEE-963A-B5BA5C235C56}"/>
              </a:ext>
            </a:extLst>
          </p:cNvPr>
          <p:cNvSpPr>
            <a:spLocks noGrp="1"/>
          </p:cNvSpPr>
          <p:nvPr>
            <p:ph type="dt" sz="half" idx="10"/>
          </p:nvPr>
        </p:nvSpPr>
        <p:spPr/>
        <p:txBody>
          <a:bodyPr/>
          <a:lstStyle/>
          <a:p>
            <a:fld id="{53F43035-55D5-4283-AA43-9BAF6178BF82}" type="datetimeFigureOut">
              <a:rPr lang="en-US" smtClean="0"/>
              <a:t>7/12/2019</a:t>
            </a:fld>
            <a:endParaRPr lang="en-US"/>
          </a:p>
        </p:txBody>
      </p:sp>
      <p:sp>
        <p:nvSpPr>
          <p:cNvPr id="8" name="Footer Placeholder 7">
            <a:extLst>
              <a:ext uri="{FF2B5EF4-FFF2-40B4-BE49-F238E27FC236}">
                <a16:creationId xmlns:a16="http://schemas.microsoft.com/office/drawing/2014/main" id="{1D15A0B5-C41F-44EF-9F87-252F045F0B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38424D-796B-468B-8AB5-C7B5BE5DA80E}"/>
              </a:ext>
            </a:extLst>
          </p:cNvPr>
          <p:cNvSpPr>
            <a:spLocks noGrp="1"/>
          </p:cNvSpPr>
          <p:nvPr>
            <p:ph type="sldNum" sz="quarter" idx="12"/>
          </p:nvPr>
        </p:nvSpPr>
        <p:spPr/>
        <p:txBody>
          <a:bodyPr/>
          <a:lstStyle/>
          <a:p>
            <a:fld id="{159A9645-40CD-445C-AEBE-01DD71930296}" type="slidenum">
              <a:rPr lang="en-US" smtClean="0"/>
              <a:t>‹#›</a:t>
            </a:fld>
            <a:endParaRPr lang="en-US"/>
          </a:p>
        </p:txBody>
      </p:sp>
    </p:spTree>
    <p:extLst>
      <p:ext uri="{BB962C8B-B14F-4D97-AF65-F5344CB8AC3E}">
        <p14:creationId xmlns:p14="http://schemas.microsoft.com/office/powerpoint/2010/main" val="386846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2E59F-98DF-4011-AB65-3863E01D75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260AA6-8149-4E28-9709-7B223CF513D7}"/>
              </a:ext>
            </a:extLst>
          </p:cNvPr>
          <p:cNvSpPr>
            <a:spLocks noGrp="1"/>
          </p:cNvSpPr>
          <p:nvPr>
            <p:ph type="dt" sz="half" idx="10"/>
          </p:nvPr>
        </p:nvSpPr>
        <p:spPr/>
        <p:txBody>
          <a:bodyPr/>
          <a:lstStyle/>
          <a:p>
            <a:fld id="{53F43035-55D5-4283-AA43-9BAF6178BF82}" type="datetimeFigureOut">
              <a:rPr lang="en-US" smtClean="0"/>
              <a:t>7/12/2019</a:t>
            </a:fld>
            <a:endParaRPr lang="en-US"/>
          </a:p>
        </p:txBody>
      </p:sp>
      <p:sp>
        <p:nvSpPr>
          <p:cNvPr id="4" name="Footer Placeholder 3">
            <a:extLst>
              <a:ext uri="{FF2B5EF4-FFF2-40B4-BE49-F238E27FC236}">
                <a16:creationId xmlns:a16="http://schemas.microsoft.com/office/drawing/2014/main" id="{61B4592A-9CC6-40C1-95BB-05B92F1C7B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72ACB3-A7E4-4149-A92A-47B0B7D17F6F}"/>
              </a:ext>
            </a:extLst>
          </p:cNvPr>
          <p:cNvSpPr>
            <a:spLocks noGrp="1"/>
          </p:cNvSpPr>
          <p:nvPr>
            <p:ph type="sldNum" sz="quarter" idx="12"/>
          </p:nvPr>
        </p:nvSpPr>
        <p:spPr/>
        <p:txBody>
          <a:bodyPr/>
          <a:lstStyle/>
          <a:p>
            <a:fld id="{159A9645-40CD-445C-AEBE-01DD71930296}" type="slidenum">
              <a:rPr lang="en-US" smtClean="0"/>
              <a:t>‹#›</a:t>
            </a:fld>
            <a:endParaRPr lang="en-US"/>
          </a:p>
        </p:txBody>
      </p:sp>
    </p:spTree>
    <p:extLst>
      <p:ext uri="{BB962C8B-B14F-4D97-AF65-F5344CB8AC3E}">
        <p14:creationId xmlns:p14="http://schemas.microsoft.com/office/powerpoint/2010/main" val="95214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56048-7FBE-48D4-84FC-2EBE44B22CBC}"/>
              </a:ext>
            </a:extLst>
          </p:cNvPr>
          <p:cNvSpPr>
            <a:spLocks noGrp="1"/>
          </p:cNvSpPr>
          <p:nvPr>
            <p:ph type="dt" sz="half" idx="10"/>
          </p:nvPr>
        </p:nvSpPr>
        <p:spPr/>
        <p:txBody>
          <a:bodyPr/>
          <a:lstStyle/>
          <a:p>
            <a:fld id="{53F43035-55D5-4283-AA43-9BAF6178BF82}" type="datetimeFigureOut">
              <a:rPr lang="en-US" smtClean="0"/>
              <a:t>7/12/2019</a:t>
            </a:fld>
            <a:endParaRPr lang="en-US"/>
          </a:p>
        </p:txBody>
      </p:sp>
      <p:sp>
        <p:nvSpPr>
          <p:cNvPr id="3" name="Footer Placeholder 2">
            <a:extLst>
              <a:ext uri="{FF2B5EF4-FFF2-40B4-BE49-F238E27FC236}">
                <a16:creationId xmlns:a16="http://schemas.microsoft.com/office/drawing/2014/main" id="{2677706F-884E-4E80-BC8A-26AF0CC91B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EB8D68-FAAE-4CB8-A30E-478DF05C2261}"/>
              </a:ext>
            </a:extLst>
          </p:cNvPr>
          <p:cNvSpPr>
            <a:spLocks noGrp="1"/>
          </p:cNvSpPr>
          <p:nvPr>
            <p:ph type="sldNum" sz="quarter" idx="12"/>
          </p:nvPr>
        </p:nvSpPr>
        <p:spPr/>
        <p:txBody>
          <a:bodyPr/>
          <a:lstStyle/>
          <a:p>
            <a:fld id="{159A9645-40CD-445C-AEBE-01DD71930296}" type="slidenum">
              <a:rPr lang="en-US" smtClean="0"/>
              <a:t>‹#›</a:t>
            </a:fld>
            <a:endParaRPr lang="en-US"/>
          </a:p>
        </p:txBody>
      </p:sp>
    </p:spTree>
    <p:extLst>
      <p:ext uri="{BB962C8B-B14F-4D97-AF65-F5344CB8AC3E}">
        <p14:creationId xmlns:p14="http://schemas.microsoft.com/office/powerpoint/2010/main" val="1431067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417D4-9D17-4CA4-B128-604E3A0CEA60}"/>
              </a:ext>
            </a:extLst>
          </p:cNvPr>
          <p:cNvSpPr>
            <a:spLocks noGrp="1"/>
          </p:cNvSpPr>
          <p:nvPr>
            <p:ph type="title"/>
          </p:nvPr>
        </p:nvSpPr>
        <p:spPr>
          <a:xfrm>
            <a:off x="1984000" y="2743200"/>
            <a:ext cx="9289910" cy="9601200"/>
          </a:xfrm>
        </p:spPr>
        <p:txBody>
          <a:bodyPr anchor="b"/>
          <a:lstStyle>
            <a:lvl1pPr>
              <a:defRPr sz="7560"/>
            </a:lvl1pPr>
          </a:lstStyle>
          <a:p>
            <a:r>
              <a:rPr lang="en-US"/>
              <a:t>Click to edit Master title style</a:t>
            </a:r>
          </a:p>
        </p:txBody>
      </p:sp>
      <p:sp>
        <p:nvSpPr>
          <p:cNvPr id="3" name="Content Placeholder 2">
            <a:extLst>
              <a:ext uri="{FF2B5EF4-FFF2-40B4-BE49-F238E27FC236}">
                <a16:creationId xmlns:a16="http://schemas.microsoft.com/office/drawing/2014/main" id="{803E48CF-69DB-4C41-B209-790F03A1ECB8}"/>
              </a:ext>
            </a:extLst>
          </p:cNvPr>
          <p:cNvSpPr>
            <a:spLocks noGrp="1"/>
          </p:cNvSpPr>
          <p:nvPr>
            <p:ph idx="1"/>
          </p:nvPr>
        </p:nvSpPr>
        <p:spPr>
          <a:xfrm>
            <a:off x="12245281" y="5924553"/>
            <a:ext cx="14581823" cy="29241750"/>
          </a:xfrm>
        </p:spPr>
        <p:txBody>
          <a:bodyPr/>
          <a:lstStyle>
            <a:lvl1pPr>
              <a:defRPr sz="7560"/>
            </a:lvl1pPr>
            <a:lvl2pPr>
              <a:defRPr sz="6615"/>
            </a:lvl2pPr>
            <a:lvl3pPr>
              <a:defRPr sz="5670"/>
            </a:lvl3pPr>
            <a:lvl4pPr>
              <a:defRPr sz="4725"/>
            </a:lvl4pPr>
            <a:lvl5pPr>
              <a:defRPr sz="4725"/>
            </a:lvl5pPr>
            <a:lvl6pPr>
              <a:defRPr sz="4725"/>
            </a:lvl6pPr>
            <a:lvl7pPr>
              <a:defRPr sz="4725"/>
            </a:lvl7pPr>
            <a:lvl8pPr>
              <a:defRPr sz="4725"/>
            </a:lvl8pPr>
            <a:lvl9pPr>
              <a:defRPr sz="47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319A7F-870F-467A-8282-E3DAB20931F6}"/>
              </a:ext>
            </a:extLst>
          </p:cNvPr>
          <p:cNvSpPr>
            <a:spLocks noGrp="1"/>
          </p:cNvSpPr>
          <p:nvPr>
            <p:ph type="body" sz="half" idx="2"/>
          </p:nvPr>
        </p:nvSpPr>
        <p:spPr>
          <a:xfrm>
            <a:off x="1984000" y="12344400"/>
            <a:ext cx="9289910" cy="22869528"/>
          </a:xfrm>
        </p:spPr>
        <p:txBody>
          <a:bodyPr/>
          <a:lstStyle>
            <a:lvl1pPr marL="0" indent="0">
              <a:buNone/>
              <a:defRPr sz="3780"/>
            </a:lvl1pPr>
            <a:lvl2pPr marL="1080135" indent="0">
              <a:buNone/>
              <a:defRPr sz="3308"/>
            </a:lvl2pPr>
            <a:lvl3pPr marL="2160270" indent="0">
              <a:buNone/>
              <a:defRPr sz="2835"/>
            </a:lvl3pPr>
            <a:lvl4pPr marL="3240405" indent="0">
              <a:buNone/>
              <a:defRPr sz="2363"/>
            </a:lvl4pPr>
            <a:lvl5pPr marL="4320540" indent="0">
              <a:buNone/>
              <a:defRPr sz="2363"/>
            </a:lvl5pPr>
            <a:lvl6pPr marL="5400675" indent="0">
              <a:buNone/>
              <a:defRPr sz="2363"/>
            </a:lvl6pPr>
            <a:lvl7pPr marL="6480810" indent="0">
              <a:buNone/>
              <a:defRPr sz="2363"/>
            </a:lvl7pPr>
            <a:lvl8pPr marL="7560945" indent="0">
              <a:buNone/>
              <a:defRPr sz="2363"/>
            </a:lvl8pPr>
            <a:lvl9pPr marL="8641080" indent="0">
              <a:buNone/>
              <a:defRPr sz="2363"/>
            </a:lvl9pPr>
          </a:lstStyle>
          <a:p>
            <a:pPr lvl="0"/>
            <a:r>
              <a:rPr lang="en-US"/>
              <a:t>Click to edit Master text styles</a:t>
            </a:r>
          </a:p>
        </p:txBody>
      </p:sp>
      <p:sp>
        <p:nvSpPr>
          <p:cNvPr id="5" name="Date Placeholder 4">
            <a:extLst>
              <a:ext uri="{FF2B5EF4-FFF2-40B4-BE49-F238E27FC236}">
                <a16:creationId xmlns:a16="http://schemas.microsoft.com/office/drawing/2014/main" id="{4DD03E14-9FF1-464D-86EA-2B7C30357EB6}"/>
              </a:ext>
            </a:extLst>
          </p:cNvPr>
          <p:cNvSpPr>
            <a:spLocks noGrp="1"/>
          </p:cNvSpPr>
          <p:nvPr>
            <p:ph type="dt" sz="half" idx="10"/>
          </p:nvPr>
        </p:nvSpPr>
        <p:spPr/>
        <p:txBody>
          <a:bodyPr/>
          <a:lstStyle/>
          <a:p>
            <a:fld id="{53F43035-55D5-4283-AA43-9BAF6178BF82}" type="datetimeFigureOut">
              <a:rPr lang="en-US" smtClean="0"/>
              <a:t>7/12/2019</a:t>
            </a:fld>
            <a:endParaRPr lang="en-US"/>
          </a:p>
        </p:txBody>
      </p:sp>
      <p:sp>
        <p:nvSpPr>
          <p:cNvPr id="6" name="Footer Placeholder 5">
            <a:extLst>
              <a:ext uri="{FF2B5EF4-FFF2-40B4-BE49-F238E27FC236}">
                <a16:creationId xmlns:a16="http://schemas.microsoft.com/office/drawing/2014/main" id="{06E34BE2-8BE7-423D-B3BB-09B4F49ADA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6A860F-E777-4ADE-ACA6-E73F69A12D91}"/>
              </a:ext>
            </a:extLst>
          </p:cNvPr>
          <p:cNvSpPr>
            <a:spLocks noGrp="1"/>
          </p:cNvSpPr>
          <p:nvPr>
            <p:ph type="sldNum" sz="quarter" idx="12"/>
          </p:nvPr>
        </p:nvSpPr>
        <p:spPr/>
        <p:txBody>
          <a:bodyPr/>
          <a:lstStyle/>
          <a:p>
            <a:fld id="{159A9645-40CD-445C-AEBE-01DD71930296}" type="slidenum">
              <a:rPr lang="en-US" smtClean="0"/>
              <a:t>‹#›</a:t>
            </a:fld>
            <a:endParaRPr lang="en-US"/>
          </a:p>
        </p:txBody>
      </p:sp>
    </p:spTree>
    <p:extLst>
      <p:ext uri="{BB962C8B-B14F-4D97-AF65-F5344CB8AC3E}">
        <p14:creationId xmlns:p14="http://schemas.microsoft.com/office/powerpoint/2010/main" val="85074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3FF6-F0D2-4FBE-A8B6-88ED12DEB7E7}"/>
              </a:ext>
            </a:extLst>
          </p:cNvPr>
          <p:cNvSpPr>
            <a:spLocks noGrp="1"/>
          </p:cNvSpPr>
          <p:nvPr>
            <p:ph type="title"/>
          </p:nvPr>
        </p:nvSpPr>
        <p:spPr>
          <a:xfrm>
            <a:off x="1984000" y="2743200"/>
            <a:ext cx="9289910" cy="9601200"/>
          </a:xfrm>
        </p:spPr>
        <p:txBody>
          <a:bodyPr anchor="b"/>
          <a:lstStyle>
            <a:lvl1pPr>
              <a:defRPr sz="7560"/>
            </a:lvl1pPr>
          </a:lstStyle>
          <a:p>
            <a:r>
              <a:rPr lang="en-US"/>
              <a:t>Click to edit Master title style</a:t>
            </a:r>
          </a:p>
        </p:txBody>
      </p:sp>
      <p:sp>
        <p:nvSpPr>
          <p:cNvPr id="3" name="Picture Placeholder 2">
            <a:extLst>
              <a:ext uri="{FF2B5EF4-FFF2-40B4-BE49-F238E27FC236}">
                <a16:creationId xmlns:a16="http://schemas.microsoft.com/office/drawing/2014/main" id="{1C58A28C-821B-434D-88D9-A5061021CDD2}"/>
              </a:ext>
            </a:extLst>
          </p:cNvPr>
          <p:cNvSpPr>
            <a:spLocks noGrp="1"/>
          </p:cNvSpPr>
          <p:nvPr>
            <p:ph type="pic" idx="1"/>
          </p:nvPr>
        </p:nvSpPr>
        <p:spPr>
          <a:xfrm>
            <a:off x="12245281" y="5924553"/>
            <a:ext cx="14581823" cy="29241750"/>
          </a:xfrm>
        </p:spPr>
        <p:txBody>
          <a:bodyPr/>
          <a:lstStyle>
            <a:lvl1pPr marL="0" indent="0">
              <a:buNone/>
              <a:defRPr sz="7560"/>
            </a:lvl1pPr>
            <a:lvl2pPr marL="1080135" indent="0">
              <a:buNone/>
              <a:defRPr sz="6615"/>
            </a:lvl2pPr>
            <a:lvl3pPr marL="2160270" indent="0">
              <a:buNone/>
              <a:defRPr sz="5670"/>
            </a:lvl3pPr>
            <a:lvl4pPr marL="3240405" indent="0">
              <a:buNone/>
              <a:defRPr sz="4725"/>
            </a:lvl4pPr>
            <a:lvl5pPr marL="4320540" indent="0">
              <a:buNone/>
              <a:defRPr sz="4725"/>
            </a:lvl5pPr>
            <a:lvl6pPr marL="5400675" indent="0">
              <a:buNone/>
              <a:defRPr sz="4725"/>
            </a:lvl6pPr>
            <a:lvl7pPr marL="6480810" indent="0">
              <a:buNone/>
              <a:defRPr sz="4725"/>
            </a:lvl7pPr>
            <a:lvl8pPr marL="7560945" indent="0">
              <a:buNone/>
              <a:defRPr sz="4725"/>
            </a:lvl8pPr>
            <a:lvl9pPr marL="8641080" indent="0">
              <a:buNone/>
              <a:defRPr sz="4725"/>
            </a:lvl9pPr>
          </a:lstStyle>
          <a:p>
            <a:endParaRPr lang="en-US"/>
          </a:p>
        </p:txBody>
      </p:sp>
      <p:sp>
        <p:nvSpPr>
          <p:cNvPr id="4" name="Text Placeholder 3">
            <a:extLst>
              <a:ext uri="{FF2B5EF4-FFF2-40B4-BE49-F238E27FC236}">
                <a16:creationId xmlns:a16="http://schemas.microsoft.com/office/drawing/2014/main" id="{B80D3333-F701-41A5-BDEA-92557EA10118}"/>
              </a:ext>
            </a:extLst>
          </p:cNvPr>
          <p:cNvSpPr>
            <a:spLocks noGrp="1"/>
          </p:cNvSpPr>
          <p:nvPr>
            <p:ph type="body" sz="half" idx="2"/>
          </p:nvPr>
        </p:nvSpPr>
        <p:spPr>
          <a:xfrm>
            <a:off x="1984000" y="12344400"/>
            <a:ext cx="9289910" cy="22869528"/>
          </a:xfrm>
        </p:spPr>
        <p:txBody>
          <a:bodyPr/>
          <a:lstStyle>
            <a:lvl1pPr marL="0" indent="0">
              <a:buNone/>
              <a:defRPr sz="3780"/>
            </a:lvl1pPr>
            <a:lvl2pPr marL="1080135" indent="0">
              <a:buNone/>
              <a:defRPr sz="3308"/>
            </a:lvl2pPr>
            <a:lvl3pPr marL="2160270" indent="0">
              <a:buNone/>
              <a:defRPr sz="2835"/>
            </a:lvl3pPr>
            <a:lvl4pPr marL="3240405" indent="0">
              <a:buNone/>
              <a:defRPr sz="2363"/>
            </a:lvl4pPr>
            <a:lvl5pPr marL="4320540" indent="0">
              <a:buNone/>
              <a:defRPr sz="2363"/>
            </a:lvl5pPr>
            <a:lvl6pPr marL="5400675" indent="0">
              <a:buNone/>
              <a:defRPr sz="2363"/>
            </a:lvl6pPr>
            <a:lvl7pPr marL="6480810" indent="0">
              <a:buNone/>
              <a:defRPr sz="2363"/>
            </a:lvl7pPr>
            <a:lvl8pPr marL="7560945" indent="0">
              <a:buNone/>
              <a:defRPr sz="2363"/>
            </a:lvl8pPr>
            <a:lvl9pPr marL="8641080" indent="0">
              <a:buNone/>
              <a:defRPr sz="2363"/>
            </a:lvl9pPr>
          </a:lstStyle>
          <a:p>
            <a:pPr lvl="0"/>
            <a:r>
              <a:rPr lang="en-US"/>
              <a:t>Click to edit Master text styles</a:t>
            </a:r>
          </a:p>
        </p:txBody>
      </p:sp>
      <p:sp>
        <p:nvSpPr>
          <p:cNvPr id="5" name="Date Placeholder 4">
            <a:extLst>
              <a:ext uri="{FF2B5EF4-FFF2-40B4-BE49-F238E27FC236}">
                <a16:creationId xmlns:a16="http://schemas.microsoft.com/office/drawing/2014/main" id="{3EF90C3B-5098-4CC6-80A8-09ACDDF09615}"/>
              </a:ext>
            </a:extLst>
          </p:cNvPr>
          <p:cNvSpPr>
            <a:spLocks noGrp="1"/>
          </p:cNvSpPr>
          <p:nvPr>
            <p:ph type="dt" sz="half" idx="10"/>
          </p:nvPr>
        </p:nvSpPr>
        <p:spPr/>
        <p:txBody>
          <a:bodyPr/>
          <a:lstStyle/>
          <a:p>
            <a:fld id="{53F43035-55D5-4283-AA43-9BAF6178BF82}" type="datetimeFigureOut">
              <a:rPr lang="en-US" smtClean="0"/>
              <a:t>7/12/2019</a:t>
            </a:fld>
            <a:endParaRPr lang="en-US"/>
          </a:p>
        </p:txBody>
      </p:sp>
      <p:sp>
        <p:nvSpPr>
          <p:cNvPr id="6" name="Footer Placeholder 5">
            <a:extLst>
              <a:ext uri="{FF2B5EF4-FFF2-40B4-BE49-F238E27FC236}">
                <a16:creationId xmlns:a16="http://schemas.microsoft.com/office/drawing/2014/main" id="{E69B7DE3-DF50-40AE-9337-D8C94D337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F5D0F1-42C6-435B-BB8D-FBB55E4F4B21}"/>
              </a:ext>
            </a:extLst>
          </p:cNvPr>
          <p:cNvSpPr>
            <a:spLocks noGrp="1"/>
          </p:cNvSpPr>
          <p:nvPr>
            <p:ph type="sldNum" sz="quarter" idx="12"/>
          </p:nvPr>
        </p:nvSpPr>
        <p:spPr/>
        <p:txBody>
          <a:bodyPr/>
          <a:lstStyle/>
          <a:p>
            <a:fld id="{159A9645-40CD-445C-AEBE-01DD71930296}" type="slidenum">
              <a:rPr lang="en-US" smtClean="0"/>
              <a:t>‹#›</a:t>
            </a:fld>
            <a:endParaRPr lang="en-US"/>
          </a:p>
        </p:txBody>
      </p:sp>
    </p:spTree>
    <p:extLst>
      <p:ext uri="{BB962C8B-B14F-4D97-AF65-F5344CB8AC3E}">
        <p14:creationId xmlns:p14="http://schemas.microsoft.com/office/powerpoint/2010/main" val="1539842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418520-7AE0-482C-9E27-CA56CB817771}"/>
              </a:ext>
            </a:extLst>
          </p:cNvPr>
          <p:cNvSpPr>
            <a:spLocks noGrp="1"/>
          </p:cNvSpPr>
          <p:nvPr>
            <p:ph type="title"/>
          </p:nvPr>
        </p:nvSpPr>
        <p:spPr>
          <a:xfrm>
            <a:off x="1980248" y="2190753"/>
            <a:ext cx="24843105" cy="795337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2C84ED-4F95-47E3-B40F-5F5220A6402B}"/>
              </a:ext>
            </a:extLst>
          </p:cNvPr>
          <p:cNvSpPr>
            <a:spLocks noGrp="1"/>
          </p:cNvSpPr>
          <p:nvPr>
            <p:ph type="body" idx="1"/>
          </p:nvPr>
        </p:nvSpPr>
        <p:spPr>
          <a:xfrm>
            <a:off x="1980248" y="10953750"/>
            <a:ext cx="24843105" cy="261080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CAD8E-B0AB-4800-A604-16526AD06731}"/>
              </a:ext>
            </a:extLst>
          </p:cNvPr>
          <p:cNvSpPr>
            <a:spLocks noGrp="1"/>
          </p:cNvSpPr>
          <p:nvPr>
            <p:ph type="dt" sz="half" idx="2"/>
          </p:nvPr>
        </p:nvSpPr>
        <p:spPr>
          <a:xfrm>
            <a:off x="1980248" y="38138103"/>
            <a:ext cx="6480810" cy="2190750"/>
          </a:xfrm>
          <a:prstGeom prst="rect">
            <a:avLst/>
          </a:prstGeom>
        </p:spPr>
        <p:txBody>
          <a:bodyPr vert="horz" lIns="91440" tIns="45720" rIns="91440" bIns="45720" rtlCol="0" anchor="ctr"/>
          <a:lstStyle>
            <a:lvl1pPr algn="l">
              <a:defRPr sz="2835">
                <a:solidFill>
                  <a:schemeClr val="tx1">
                    <a:tint val="75000"/>
                  </a:schemeClr>
                </a:solidFill>
              </a:defRPr>
            </a:lvl1pPr>
          </a:lstStyle>
          <a:p>
            <a:fld id="{53F43035-55D5-4283-AA43-9BAF6178BF82}" type="datetimeFigureOut">
              <a:rPr lang="en-US" smtClean="0"/>
              <a:t>7/12/2019</a:t>
            </a:fld>
            <a:endParaRPr lang="en-US"/>
          </a:p>
        </p:txBody>
      </p:sp>
      <p:sp>
        <p:nvSpPr>
          <p:cNvPr id="5" name="Footer Placeholder 4">
            <a:extLst>
              <a:ext uri="{FF2B5EF4-FFF2-40B4-BE49-F238E27FC236}">
                <a16:creationId xmlns:a16="http://schemas.microsoft.com/office/drawing/2014/main" id="{C463F0EA-D7B4-47B6-BCE4-0E87CBEE5E0D}"/>
              </a:ext>
            </a:extLst>
          </p:cNvPr>
          <p:cNvSpPr>
            <a:spLocks noGrp="1"/>
          </p:cNvSpPr>
          <p:nvPr>
            <p:ph type="ftr" sz="quarter" idx="3"/>
          </p:nvPr>
        </p:nvSpPr>
        <p:spPr>
          <a:xfrm>
            <a:off x="9541193" y="38138103"/>
            <a:ext cx="9721215" cy="2190750"/>
          </a:xfrm>
          <a:prstGeom prst="rect">
            <a:avLst/>
          </a:prstGeom>
        </p:spPr>
        <p:txBody>
          <a:bodyPr vert="horz" lIns="91440" tIns="45720" rIns="91440" bIns="45720" rtlCol="0" anchor="ctr"/>
          <a:lstStyle>
            <a:lvl1pPr algn="ctr">
              <a:defRPr sz="283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2A56CE-63B9-4CB5-AE20-FFA0AA9523FA}"/>
              </a:ext>
            </a:extLst>
          </p:cNvPr>
          <p:cNvSpPr>
            <a:spLocks noGrp="1"/>
          </p:cNvSpPr>
          <p:nvPr>
            <p:ph type="sldNum" sz="quarter" idx="4"/>
          </p:nvPr>
        </p:nvSpPr>
        <p:spPr>
          <a:xfrm>
            <a:off x="20342543" y="38138103"/>
            <a:ext cx="6480810" cy="2190750"/>
          </a:xfrm>
          <a:prstGeom prst="rect">
            <a:avLst/>
          </a:prstGeom>
        </p:spPr>
        <p:txBody>
          <a:bodyPr vert="horz" lIns="91440" tIns="45720" rIns="91440" bIns="45720" rtlCol="0" anchor="ctr"/>
          <a:lstStyle>
            <a:lvl1pPr algn="r">
              <a:defRPr sz="2835">
                <a:solidFill>
                  <a:schemeClr val="tx1">
                    <a:tint val="75000"/>
                  </a:schemeClr>
                </a:solidFill>
              </a:defRPr>
            </a:lvl1pPr>
          </a:lstStyle>
          <a:p>
            <a:fld id="{159A9645-40CD-445C-AEBE-01DD71930296}" type="slidenum">
              <a:rPr lang="en-US" smtClean="0"/>
              <a:t>‹#›</a:t>
            </a:fld>
            <a:endParaRPr lang="en-US"/>
          </a:p>
        </p:txBody>
      </p:sp>
    </p:spTree>
    <p:extLst>
      <p:ext uri="{BB962C8B-B14F-4D97-AF65-F5344CB8AC3E}">
        <p14:creationId xmlns:p14="http://schemas.microsoft.com/office/powerpoint/2010/main" val="341944701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2160270" rtl="0" eaLnBrk="1" latinLnBrk="0" hangingPunct="1">
        <a:lnSpc>
          <a:spcPct val="90000"/>
        </a:lnSpc>
        <a:spcBef>
          <a:spcPct val="0"/>
        </a:spcBef>
        <a:buNone/>
        <a:defRPr sz="10395" kern="1200">
          <a:solidFill>
            <a:schemeClr val="tx1"/>
          </a:solidFill>
          <a:latin typeface="+mj-lt"/>
          <a:ea typeface="+mj-ea"/>
          <a:cs typeface="+mj-cs"/>
        </a:defRPr>
      </a:lvl1pPr>
    </p:titleStyle>
    <p:bodyStyle>
      <a:lvl1pPr marL="540068" indent="-540068" algn="l" defTabSz="2160270" rtl="0" eaLnBrk="1" latinLnBrk="0" hangingPunct="1">
        <a:lnSpc>
          <a:spcPct val="90000"/>
        </a:lnSpc>
        <a:spcBef>
          <a:spcPts val="2363"/>
        </a:spcBef>
        <a:buFont typeface="Arial" panose="020B0604020202020204" pitchFamily="34" charset="0"/>
        <a:buChar char="•"/>
        <a:defRPr sz="6615" kern="1200">
          <a:solidFill>
            <a:schemeClr val="tx1"/>
          </a:solidFill>
          <a:latin typeface="+mn-lt"/>
          <a:ea typeface="+mn-ea"/>
          <a:cs typeface="+mn-cs"/>
        </a:defRPr>
      </a:lvl1pPr>
      <a:lvl2pPr marL="1620203" indent="-540068" algn="l" defTabSz="2160270" rtl="0" eaLnBrk="1" latinLnBrk="0" hangingPunct="1">
        <a:lnSpc>
          <a:spcPct val="90000"/>
        </a:lnSpc>
        <a:spcBef>
          <a:spcPts val="1181"/>
        </a:spcBef>
        <a:buFont typeface="Arial" panose="020B0604020202020204" pitchFamily="34" charset="0"/>
        <a:buChar char="•"/>
        <a:defRPr sz="5670" kern="1200">
          <a:solidFill>
            <a:schemeClr val="tx1"/>
          </a:solidFill>
          <a:latin typeface="+mn-lt"/>
          <a:ea typeface="+mn-ea"/>
          <a:cs typeface="+mn-cs"/>
        </a:defRPr>
      </a:lvl2pPr>
      <a:lvl3pPr marL="2700338" indent="-540068" algn="l" defTabSz="2160270" rtl="0" eaLnBrk="1" latinLnBrk="0" hangingPunct="1">
        <a:lnSpc>
          <a:spcPct val="90000"/>
        </a:lnSpc>
        <a:spcBef>
          <a:spcPts val="1181"/>
        </a:spcBef>
        <a:buFont typeface="Arial" panose="020B0604020202020204" pitchFamily="34" charset="0"/>
        <a:buChar char="•"/>
        <a:defRPr sz="4725" kern="1200">
          <a:solidFill>
            <a:schemeClr val="tx1"/>
          </a:solidFill>
          <a:latin typeface="+mn-lt"/>
          <a:ea typeface="+mn-ea"/>
          <a:cs typeface="+mn-cs"/>
        </a:defRPr>
      </a:lvl3pPr>
      <a:lvl4pPr marL="3780473" indent="-540068" algn="l" defTabSz="2160270" rtl="0" eaLnBrk="1" latinLnBrk="0" hangingPunct="1">
        <a:lnSpc>
          <a:spcPct val="90000"/>
        </a:lnSpc>
        <a:spcBef>
          <a:spcPts val="1181"/>
        </a:spcBef>
        <a:buFont typeface="Arial" panose="020B0604020202020204" pitchFamily="34" charset="0"/>
        <a:buChar char="•"/>
        <a:defRPr sz="4253" kern="1200">
          <a:solidFill>
            <a:schemeClr val="tx1"/>
          </a:solidFill>
          <a:latin typeface="+mn-lt"/>
          <a:ea typeface="+mn-ea"/>
          <a:cs typeface="+mn-cs"/>
        </a:defRPr>
      </a:lvl4pPr>
      <a:lvl5pPr marL="4860608" indent="-540068" algn="l" defTabSz="2160270" rtl="0" eaLnBrk="1" latinLnBrk="0" hangingPunct="1">
        <a:lnSpc>
          <a:spcPct val="90000"/>
        </a:lnSpc>
        <a:spcBef>
          <a:spcPts val="1181"/>
        </a:spcBef>
        <a:buFont typeface="Arial" panose="020B0604020202020204" pitchFamily="34" charset="0"/>
        <a:buChar char="•"/>
        <a:defRPr sz="4253" kern="1200">
          <a:solidFill>
            <a:schemeClr val="tx1"/>
          </a:solidFill>
          <a:latin typeface="+mn-lt"/>
          <a:ea typeface="+mn-ea"/>
          <a:cs typeface="+mn-cs"/>
        </a:defRPr>
      </a:lvl5pPr>
      <a:lvl6pPr marL="5940743" indent="-540068" algn="l" defTabSz="2160270" rtl="0" eaLnBrk="1" latinLnBrk="0" hangingPunct="1">
        <a:lnSpc>
          <a:spcPct val="90000"/>
        </a:lnSpc>
        <a:spcBef>
          <a:spcPts val="1181"/>
        </a:spcBef>
        <a:buFont typeface="Arial" panose="020B0604020202020204" pitchFamily="34" charset="0"/>
        <a:buChar char="•"/>
        <a:defRPr sz="4253" kern="1200">
          <a:solidFill>
            <a:schemeClr val="tx1"/>
          </a:solidFill>
          <a:latin typeface="+mn-lt"/>
          <a:ea typeface="+mn-ea"/>
          <a:cs typeface="+mn-cs"/>
        </a:defRPr>
      </a:lvl6pPr>
      <a:lvl7pPr marL="7020878" indent="-540068" algn="l" defTabSz="2160270" rtl="0" eaLnBrk="1" latinLnBrk="0" hangingPunct="1">
        <a:lnSpc>
          <a:spcPct val="90000"/>
        </a:lnSpc>
        <a:spcBef>
          <a:spcPts val="1181"/>
        </a:spcBef>
        <a:buFont typeface="Arial" panose="020B0604020202020204" pitchFamily="34" charset="0"/>
        <a:buChar char="•"/>
        <a:defRPr sz="4253" kern="1200">
          <a:solidFill>
            <a:schemeClr val="tx1"/>
          </a:solidFill>
          <a:latin typeface="+mn-lt"/>
          <a:ea typeface="+mn-ea"/>
          <a:cs typeface="+mn-cs"/>
        </a:defRPr>
      </a:lvl7pPr>
      <a:lvl8pPr marL="8101013" indent="-540068" algn="l" defTabSz="2160270" rtl="0" eaLnBrk="1" latinLnBrk="0" hangingPunct="1">
        <a:lnSpc>
          <a:spcPct val="90000"/>
        </a:lnSpc>
        <a:spcBef>
          <a:spcPts val="1181"/>
        </a:spcBef>
        <a:buFont typeface="Arial" panose="020B0604020202020204" pitchFamily="34" charset="0"/>
        <a:buChar char="•"/>
        <a:defRPr sz="4253" kern="1200">
          <a:solidFill>
            <a:schemeClr val="tx1"/>
          </a:solidFill>
          <a:latin typeface="+mn-lt"/>
          <a:ea typeface="+mn-ea"/>
          <a:cs typeface="+mn-cs"/>
        </a:defRPr>
      </a:lvl8pPr>
      <a:lvl9pPr marL="9181148" indent="-540068" algn="l" defTabSz="2160270" rtl="0" eaLnBrk="1" latinLnBrk="0" hangingPunct="1">
        <a:lnSpc>
          <a:spcPct val="90000"/>
        </a:lnSpc>
        <a:spcBef>
          <a:spcPts val="1181"/>
        </a:spcBef>
        <a:buFont typeface="Arial" panose="020B0604020202020204" pitchFamily="34" charset="0"/>
        <a:buChar char="•"/>
        <a:defRPr sz="4253" kern="1200">
          <a:solidFill>
            <a:schemeClr val="tx1"/>
          </a:solidFill>
          <a:latin typeface="+mn-lt"/>
          <a:ea typeface="+mn-ea"/>
          <a:cs typeface="+mn-cs"/>
        </a:defRPr>
      </a:lvl9pPr>
    </p:bodyStyle>
    <p:otherStyle>
      <a:defPPr>
        <a:defRPr lang="en-US"/>
      </a:defPPr>
      <a:lvl1pPr marL="0" algn="l" defTabSz="2160270" rtl="0" eaLnBrk="1" latinLnBrk="0" hangingPunct="1">
        <a:defRPr sz="4253" kern="1200">
          <a:solidFill>
            <a:schemeClr val="tx1"/>
          </a:solidFill>
          <a:latin typeface="+mn-lt"/>
          <a:ea typeface="+mn-ea"/>
          <a:cs typeface="+mn-cs"/>
        </a:defRPr>
      </a:lvl1pPr>
      <a:lvl2pPr marL="1080135" algn="l" defTabSz="2160270" rtl="0" eaLnBrk="1" latinLnBrk="0" hangingPunct="1">
        <a:defRPr sz="4253" kern="1200">
          <a:solidFill>
            <a:schemeClr val="tx1"/>
          </a:solidFill>
          <a:latin typeface="+mn-lt"/>
          <a:ea typeface="+mn-ea"/>
          <a:cs typeface="+mn-cs"/>
        </a:defRPr>
      </a:lvl2pPr>
      <a:lvl3pPr marL="2160270" algn="l" defTabSz="2160270" rtl="0" eaLnBrk="1" latinLnBrk="0" hangingPunct="1">
        <a:defRPr sz="4253" kern="1200">
          <a:solidFill>
            <a:schemeClr val="tx1"/>
          </a:solidFill>
          <a:latin typeface="+mn-lt"/>
          <a:ea typeface="+mn-ea"/>
          <a:cs typeface="+mn-cs"/>
        </a:defRPr>
      </a:lvl3pPr>
      <a:lvl4pPr marL="3240405" algn="l" defTabSz="2160270" rtl="0" eaLnBrk="1" latinLnBrk="0" hangingPunct="1">
        <a:defRPr sz="4253" kern="1200">
          <a:solidFill>
            <a:schemeClr val="tx1"/>
          </a:solidFill>
          <a:latin typeface="+mn-lt"/>
          <a:ea typeface="+mn-ea"/>
          <a:cs typeface="+mn-cs"/>
        </a:defRPr>
      </a:lvl4pPr>
      <a:lvl5pPr marL="4320540" algn="l" defTabSz="2160270" rtl="0" eaLnBrk="1" latinLnBrk="0" hangingPunct="1">
        <a:defRPr sz="4253" kern="1200">
          <a:solidFill>
            <a:schemeClr val="tx1"/>
          </a:solidFill>
          <a:latin typeface="+mn-lt"/>
          <a:ea typeface="+mn-ea"/>
          <a:cs typeface="+mn-cs"/>
        </a:defRPr>
      </a:lvl5pPr>
      <a:lvl6pPr marL="5400675" algn="l" defTabSz="2160270" rtl="0" eaLnBrk="1" latinLnBrk="0" hangingPunct="1">
        <a:defRPr sz="4253" kern="1200">
          <a:solidFill>
            <a:schemeClr val="tx1"/>
          </a:solidFill>
          <a:latin typeface="+mn-lt"/>
          <a:ea typeface="+mn-ea"/>
          <a:cs typeface="+mn-cs"/>
        </a:defRPr>
      </a:lvl6pPr>
      <a:lvl7pPr marL="6480810" algn="l" defTabSz="2160270" rtl="0" eaLnBrk="1" latinLnBrk="0" hangingPunct="1">
        <a:defRPr sz="4253" kern="1200">
          <a:solidFill>
            <a:schemeClr val="tx1"/>
          </a:solidFill>
          <a:latin typeface="+mn-lt"/>
          <a:ea typeface="+mn-ea"/>
          <a:cs typeface="+mn-cs"/>
        </a:defRPr>
      </a:lvl7pPr>
      <a:lvl8pPr marL="7560945" algn="l" defTabSz="2160270" rtl="0" eaLnBrk="1" latinLnBrk="0" hangingPunct="1">
        <a:defRPr sz="4253" kern="1200">
          <a:solidFill>
            <a:schemeClr val="tx1"/>
          </a:solidFill>
          <a:latin typeface="+mn-lt"/>
          <a:ea typeface="+mn-ea"/>
          <a:cs typeface="+mn-cs"/>
        </a:defRPr>
      </a:lvl8pPr>
      <a:lvl9pPr marL="8641080" algn="l" defTabSz="2160270" rtl="0" eaLnBrk="1" latinLnBrk="0" hangingPunct="1">
        <a:defRPr sz="42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77C53-45E2-4A72-997D-452B6A91BA4F}"/>
              </a:ext>
            </a:extLst>
          </p:cNvPr>
          <p:cNvSpPr>
            <a:spLocks noGrp="1"/>
          </p:cNvSpPr>
          <p:nvPr>
            <p:ph type="title"/>
          </p:nvPr>
        </p:nvSpPr>
        <p:spPr>
          <a:xfrm>
            <a:off x="400050" y="457200"/>
            <a:ext cx="28003500" cy="4924923"/>
          </a:xfrm>
          <a:gradFill flip="none" rotWithShape="1">
            <a:gsLst>
              <a:gs pos="0">
                <a:schemeClr val="tx1"/>
              </a:gs>
              <a:gs pos="49000">
                <a:srgbClr val="002060"/>
              </a:gs>
              <a:gs pos="100000">
                <a:srgbClr val="0085B4"/>
              </a:gs>
            </a:gsLst>
            <a:lin ang="5400000" scaled="1"/>
            <a:tileRect/>
          </a:gradFill>
          <a:ln>
            <a:solidFill>
              <a:schemeClr val="tx1"/>
            </a:solidFill>
          </a:ln>
        </p:spPr>
        <p:txBody>
          <a:bodyPr>
            <a:normAutofit fontScale="90000"/>
          </a:bodyPr>
          <a:lstStyle/>
          <a:p>
            <a:pPr algn="ctr"/>
            <a:br>
              <a:rPr lang="en-US" sz="8800" b="1" dirty="0">
                <a:ln w="6350">
                  <a:noFill/>
                </a:ln>
                <a:solidFill>
                  <a:schemeClr val="bg1"/>
                </a:solidFill>
              </a:rPr>
            </a:br>
            <a:br>
              <a:rPr lang="en-US" sz="8800" b="1" dirty="0">
                <a:ln w="6350">
                  <a:noFill/>
                </a:ln>
                <a:solidFill>
                  <a:schemeClr val="bg1"/>
                </a:solidFill>
              </a:rPr>
            </a:br>
            <a:r>
              <a:rPr lang="en-US" sz="8800" b="1" dirty="0">
                <a:ln w="6350">
                  <a:noFill/>
                </a:ln>
                <a:solidFill>
                  <a:schemeClr val="bg1"/>
                </a:solidFill>
              </a:rPr>
              <a:t>Obtaining the GBM Untargeted Search Confirmation Rate of GRBs</a:t>
            </a:r>
            <a:br>
              <a:rPr lang="en-US" sz="6600" b="1" dirty="0">
                <a:ln w="6350">
                  <a:noFill/>
                </a:ln>
                <a:solidFill>
                  <a:schemeClr val="bg1"/>
                </a:solidFill>
                <a:effectLst>
                  <a:outerShdw blurRad="50800" dist="50800" dir="5400000" algn="ctr" rotWithShape="0">
                    <a:schemeClr val="tx1"/>
                  </a:outerShdw>
                </a:effectLst>
              </a:rPr>
            </a:br>
            <a:r>
              <a:rPr lang="en-US" sz="6700" u="sng" dirty="0">
                <a:ln w="6350">
                  <a:noFill/>
                </a:ln>
                <a:solidFill>
                  <a:schemeClr val="bg1"/>
                </a:solidFill>
                <a:effectLst>
                  <a:outerShdw blurRad="50800" dist="50800" dir="5400000" algn="ctr" rotWithShape="0">
                    <a:schemeClr val="tx1"/>
                  </a:outerShdw>
                </a:effectLst>
              </a:rPr>
              <a:t>Audrey Coleman</a:t>
            </a:r>
            <a:r>
              <a:rPr lang="en-US" sz="6700" u="sng" baseline="30000" dirty="0">
                <a:ln w="6350">
                  <a:noFill/>
                </a:ln>
                <a:solidFill>
                  <a:schemeClr val="bg1"/>
                </a:solidFill>
                <a:effectLst>
                  <a:outerShdw blurRad="50800" dist="50800" dir="5400000" algn="ctr" rotWithShape="0">
                    <a:schemeClr val="tx1"/>
                  </a:outerShdw>
                </a:effectLst>
              </a:rPr>
              <a:t>1</a:t>
            </a:r>
            <a:r>
              <a:rPr lang="en-US" sz="6700" dirty="0">
                <a:ln w="6350">
                  <a:noFill/>
                </a:ln>
                <a:solidFill>
                  <a:schemeClr val="bg1"/>
                </a:solidFill>
                <a:effectLst>
                  <a:outerShdw blurRad="50800" dist="50800" dir="5400000" algn="ctr" rotWithShape="0">
                    <a:schemeClr val="tx1"/>
                  </a:outerShdw>
                </a:effectLst>
              </a:rPr>
              <a:t>, Colleen Wilson-Hodge</a:t>
            </a:r>
            <a:r>
              <a:rPr lang="en-US" sz="6700" baseline="30000" dirty="0">
                <a:ln w="6350">
                  <a:noFill/>
                </a:ln>
                <a:solidFill>
                  <a:schemeClr val="bg1"/>
                </a:solidFill>
                <a:effectLst>
                  <a:outerShdw blurRad="50800" dist="50800" dir="5400000" algn="ctr" rotWithShape="0">
                    <a:schemeClr val="tx1"/>
                  </a:outerShdw>
                </a:effectLst>
              </a:rPr>
              <a:t>2</a:t>
            </a:r>
            <a:r>
              <a:rPr lang="en-US" sz="6700" dirty="0">
                <a:ln w="6350">
                  <a:noFill/>
                </a:ln>
                <a:solidFill>
                  <a:schemeClr val="bg1"/>
                </a:solidFill>
                <a:effectLst>
                  <a:outerShdw blurRad="50800" dist="50800" dir="5400000" algn="ctr" rotWithShape="0">
                    <a:schemeClr val="tx1"/>
                  </a:outerShdw>
                </a:effectLst>
              </a:rPr>
              <a:t>, Michelle Hui</a:t>
            </a:r>
            <a:r>
              <a:rPr lang="en-US" sz="6700" baseline="30000" dirty="0">
                <a:ln w="6350">
                  <a:noFill/>
                </a:ln>
                <a:solidFill>
                  <a:schemeClr val="bg1"/>
                </a:solidFill>
                <a:effectLst>
                  <a:outerShdw blurRad="50800" dist="50800" dir="5400000" algn="ctr" rotWithShape="0">
                    <a:schemeClr val="tx1"/>
                  </a:outerShdw>
                </a:effectLst>
              </a:rPr>
              <a:t>2</a:t>
            </a:r>
            <a:r>
              <a:rPr lang="en-US" sz="6700" dirty="0">
                <a:ln w="6350">
                  <a:noFill/>
                </a:ln>
                <a:solidFill>
                  <a:schemeClr val="bg1"/>
                </a:solidFill>
                <a:effectLst>
                  <a:outerShdw blurRad="50800" dist="50800" dir="5400000" algn="ctr" rotWithShape="0">
                    <a:schemeClr val="tx1"/>
                  </a:outerShdw>
                </a:effectLst>
              </a:rPr>
              <a:t>, Rachel Hamburg</a:t>
            </a:r>
            <a:r>
              <a:rPr lang="en-US" sz="6700" baseline="30000" dirty="0">
                <a:ln w="6350">
                  <a:noFill/>
                </a:ln>
                <a:solidFill>
                  <a:schemeClr val="bg1"/>
                </a:solidFill>
                <a:effectLst>
                  <a:outerShdw blurRad="50800" dist="50800" dir="5400000" algn="ctr" rotWithShape="0">
                    <a:schemeClr val="tx1"/>
                  </a:outerShdw>
                </a:effectLst>
              </a:rPr>
              <a:t>3</a:t>
            </a:r>
            <a:br>
              <a:rPr lang="en-US" sz="6700" baseline="30000" dirty="0">
                <a:ln w="6350">
                  <a:noFill/>
                </a:ln>
                <a:solidFill>
                  <a:schemeClr val="bg1"/>
                </a:solidFill>
                <a:effectLst>
                  <a:outerShdw blurRad="50800" dist="50800" dir="5400000" algn="ctr" rotWithShape="0">
                    <a:schemeClr val="tx1"/>
                  </a:outerShdw>
                </a:effectLst>
              </a:rPr>
            </a:br>
            <a:r>
              <a:rPr lang="en-US" sz="6000" i="1" baseline="30000" dirty="0">
                <a:ln w="6350">
                  <a:noFill/>
                </a:ln>
                <a:solidFill>
                  <a:schemeClr val="bg1"/>
                </a:solidFill>
                <a:effectLst>
                  <a:outerShdw blurRad="50800" dist="50800" dir="5400000" algn="ctr" rotWithShape="0">
                    <a:schemeClr val="tx1"/>
                  </a:outerShdw>
                </a:effectLst>
              </a:rPr>
              <a:t>1</a:t>
            </a:r>
            <a:r>
              <a:rPr lang="en-US" sz="6000" i="1" dirty="0">
                <a:ln w="6350">
                  <a:noFill/>
                </a:ln>
                <a:solidFill>
                  <a:schemeClr val="bg1"/>
                </a:solidFill>
                <a:effectLst>
                  <a:outerShdw blurRad="50800" dist="50800" dir="5400000" algn="ctr" rotWithShape="0">
                    <a:schemeClr val="tx1"/>
                  </a:outerShdw>
                </a:effectLst>
              </a:rPr>
              <a:t>University of New Hampshire, </a:t>
            </a:r>
            <a:r>
              <a:rPr lang="en-US" sz="6000" i="1" baseline="30000" dirty="0">
                <a:ln w="6350">
                  <a:noFill/>
                </a:ln>
                <a:solidFill>
                  <a:schemeClr val="bg1"/>
                </a:solidFill>
                <a:effectLst>
                  <a:outerShdw blurRad="50800" dist="50800" dir="5400000" algn="ctr" rotWithShape="0">
                    <a:schemeClr val="tx1"/>
                  </a:outerShdw>
                </a:effectLst>
              </a:rPr>
              <a:t>2</a:t>
            </a:r>
            <a:r>
              <a:rPr lang="en-US" sz="6000" i="1" dirty="0">
                <a:ln w="6350">
                  <a:noFill/>
                </a:ln>
                <a:solidFill>
                  <a:schemeClr val="bg1"/>
                </a:solidFill>
                <a:effectLst>
                  <a:outerShdw blurRad="50800" dist="50800" dir="5400000" algn="ctr" rotWithShape="0">
                    <a:schemeClr val="tx1"/>
                  </a:outerShdw>
                </a:effectLst>
              </a:rPr>
              <a:t>Marshall Space Flight Center –ST12, </a:t>
            </a:r>
            <a:r>
              <a:rPr lang="en-US" sz="6000" i="1" baseline="30000" dirty="0">
                <a:ln w="6350">
                  <a:noFill/>
                </a:ln>
                <a:solidFill>
                  <a:schemeClr val="bg1"/>
                </a:solidFill>
                <a:effectLst>
                  <a:outerShdw blurRad="50800" dist="50800" dir="5400000" algn="ctr" rotWithShape="0">
                    <a:schemeClr val="tx1"/>
                  </a:outerShdw>
                </a:effectLst>
              </a:rPr>
              <a:t>3</a:t>
            </a:r>
            <a:r>
              <a:rPr lang="en-US" sz="6000" i="1" dirty="0">
                <a:ln w="6350">
                  <a:noFill/>
                </a:ln>
                <a:solidFill>
                  <a:schemeClr val="bg1"/>
                </a:solidFill>
                <a:effectLst>
                  <a:outerShdw blurRad="50800" dist="50800" dir="5400000" algn="ctr" rotWithShape="0">
                    <a:schemeClr val="tx1"/>
                  </a:outerShdw>
                </a:effectLst>
              </a:rPr>
              <a:t>University of Alabama in Huntsville</a:t>
            </a:r>
            <a:br>
              <a:rPr lang="en-US" dirty="0"/>
            </a:br>
            <a:endParaRPr lang="en-US" sz="5400" dirty="0"/>
          </a:p>
        </p:txBody>
      </p:sp>
      <p:sp>
        <p:nvSpPr>
          <p:cNvPr id="10" name="TextBox 9">
            <a:extLst>
              <a:ext uri="{FF2B5EF4-FFF2-40B4-BE49-F238E27FC236}">
                <a16:creationId xmlns:a16="http://schemas.microsoft.com/office/drawing/2014/main" id="{DD561C9B-09C9-422A-ABEB-B7AA3AB1AF3D}"/>
              </a:ext>
            </a:extLst>
          </p:cNvPr>
          <p:cNvSpPr txBox="1"/>
          <p:nvPr/>
        </p:nvSpPr>
        <p:spPr>
          <a:xfrm>
            <a:off x="474177" y="10199682"/>
            <a:ext cx="13485864" cy="8982459"/>
          </a:xfrm>
          <a:prstGeom prst="rect">
            <a:avLst/>
          </a:prstGeom>
          <a:solidFill>
            <a:schemeClr val="accent1">
              <a:lumMod val="20000"/>
              <a:lumOff val="80000"/>
            </a:schemeClr>
          </a:solidFill>
        </p:spPr>
        <p:txBody>
          <a:bodyPr wrap="square" rtlCol="0">
            <a:spAutoFit/>
          </a:bodyPr>
          <a:lstStyle/>
          <a:p>
            <a:r>
              <a:rPr lang="en-US" sz="6600" dirty="0"/>
              <a:t>Background</a:t>
            </a:r>
          </a:p>
          <a:p>
            <a:pPr algn="just">
              <a:lnSpc>
                <a:spcPct val="107000"/>
              </a:lnSpc>
              <a:spcAft>
                <a:spcPts val="800"/>
              </a:spcAft>
            </a:pPr>
            <a:r>
              <a:rPr lang="en-US" sz="4000" dirty="0"/>
              <a:t>The Gamma-ray Burst Monitor (GBM) is a survey instrument aboard the Fermi Gamma-ray Space Telescope. It is comprised of 12 sodium iodide and 2 bismuth </a:t>
            </a:r>
            <a:r>
              <a:rPr lang="en-US" sz="4000" dirty="0" err="1"/>
              <a:t>germanate</a:t>
            </a:r>
            <a:r>
              <a:rPr lang="en-US" sz="4000" dirty="0"/>
              <a:t> scintillation detectors that span an energy range of 8keV to 40 MeV</a:t>
            </a:r>
            <a:r>
              <a:rPr lang="en-US" sz="4000" baseline="30000" dirty="0"/>
              <a:t>1</a:t>
            </a:r>
            <a:r>
              <a:rPr lang="en-US" sz="4000" dirty="0"/>
              <a:t>. It reports gamma-ray bursts (GRBs) with a signal-to-noise ratio of 4.5σ or greater</a:t>
            </a:r>
            <a:r>
              <a:rPr lang="en-US" sz="4000" baseline="30000" dirty="0">
                <a:latin typeface="Times New Roman" panose="02020603050405020304" pitchFamily="18" charset="0"/>
                <a:cs typeface="Times New Roman" panose="02020603050405020304" pitchFamily="18" charset="0"/>
              </a:rPr>
              <a:t>2</a:t>
            </a:r>
            <a:r>
              <a:rPr lang="en-US" sz="4000" dirty="0"/>
              <a:t>. On August 17, 2017, GBM detected a short GRB less than 2s after gravitational waves (GWs) from the binary neutron star merger GW170817</a:t>
            </a:r>
            <a:r>
              <a:rPr lang="en-US" sz="4000" baseline="30000" dirty="0">
                <a:latin typeface="Times New Roman" panose="02020603050405020304" pitchFamily="18" charset="0"/>
              </a:rPr>
              <a:t>3</a:t>
            </a:r>
            <a:r>
              <a:rPr lang="en-US" sz="4000" dirty="0"/>
              <a:t>. The GBM Untargeted Search looks for weak signals that do not meet the threshold for the on-board triggering algorithms in order to increase potential coincidences with GWs</a:t>
            </a:r>
            <a:r>
              <a:rPr lang="en-US" sz="4000" baseline="30000" dirty="0">
                <a:latin typeface="Times New Roman" panose="02020603050405020304" pitchFamily="18" charset="0"/>
              </a:rPr>
              <a:t>4</a:t>
            </a:r>
            <a:r>
              <a:rPr lang="en-US" sz="4000" dirty="0"/>
              <a:t>. We aim to quantify the success rate of the Untargeted Search in recovering triggered short GRBs.</a:t>
            </a:r>
            <a:endParaRPr lang="en-US" sz="6600" dirty="0"/>
          </a:p>
        </p:txBody>
      </p:sp>
      <p:sp>
        <p:nvSpPr>
          <p:cNvPr id="11" name="TextBox 10">
            <a:extLst>
              <a:ext uri="{FF2B5EF4-FFF2-40B4-BE49-F238E27FC236}">
                <a16:creationId xmlns:a16="http://schemas.microsoft.com/office/drawing/2014/main" id="{E6344808-43C1-44F2-946B-104781F1CBB7}"/>
              </a:ext>
            </a:extLst>
          </p:cNvPr>
          <p:cNvSpPr txBox="1"/>
          <p:nvPr/>
        </p:nvSpPr>
        <p:spPr>
          <a:xfrm>
            <a:off x="474177" y="19290567"/>
            <a:ext cx="13485865" cy="4801314"/>
          </a:xfrm>
          <a:prstGeom prst="rect">
            <a:avLst/>
          </a:prstGeom>
          <a:solidFill>
            <a:schemeClr val="accent1">
              <a:lumMod val="20000"/>
              <a:lumOff val="80000"/>
            </a:schemeClr>
          </a:solidFill>
        </p:spPr>
        <p:txBody>
          <a:bodyPr wrap="square" rtlCol="0">
            <a:spAutoFit/>
          </a:bodyPr>
          <a:lstStyle/>
          <a:p>
            <a:r>
              <a:rPr lang="en-US" sz="6600" dirty="0"/>
              <a:t>Methodology</a:t>
            </a:r>
          </a:p>
          <a:p>
            <a:pPr marL="742950" lvl="0" indent="-742950">
              <a:buFont typeface="+mj-lt"/>
              <a:buAutoNum type="arabicPeriod"/>
            </a:pPr>
            <a:r>
              <a:rPr lang="en-US" sz="4000" dirty="0"/>
              <a:t>Compare time (within +/- 5s) and location of Untargeted Search candidates to GBM triggered short GRBs. </a:t>
            </a:r>
          </a:p>
          <a:p>
            <a:pPr marL="742950" lvl="0" indent="-742950">
              <a:buFont typeface="+mj-lt"/>
              <a:buAutoNum type="arabicPeriod"/>
            </a:pPr>
            <a:r>
              <a:rPr lang="en-US" sz="4000" dirty="0"/>
              <a:t>Compare light curves of potential matches and manually verify location.</a:t>
            </a:r>
          </a:p>
          <a:p>
            <a:pPr marL="742950" lvl="0" indent="-742950">
              <a:buFont typeface="+mj-lt"/>
              <a:buAutoNum type="arabicPeriod"/>
            </a:pPr>
            <a:r>
              <a:rPr lang="en-US" sz="4000" dirty="0"/>
              <a:t>Compare results of old and new version of Untargeted Search for possible improvement in locations.</a:t>
            </a:r>
          </a:p>
        </p:txBody>
      </p:sp>
      <p:sp>
        <p:nvSpPr>
          <p:cNvPr id="12" name="TextBox 11">
            <a:extLst>
              <a:ext uri="{FF2B5EF4-FFF2-40B4-BE49-F238E27FC236}">
                <a16:creationId xmlns:a16="http://schemas.microsoft.com/office/drawing/2014/main" id="{82D53E5E-C4FD-46A2-A7F9-AC790BE28943}"/>
              </a:ext>
            </a:extLst>
          </p:cNvPr>
          <p:cNvSpPr txBox="1"/>
          <p:nvPr/>
        </p:nvSpPr>
        <p:spPr>
          <a:xfrm>
            <a:off x="391876" y="31965141"/>
            <a:ext cx="27986433" cy="3570208"/>
          </a:xfrm>
          <a:prstGeom prst="rect">
            <a:avLst/>
          </a:prstGeom>
          <a:solidFill>
            <a:schemeClr val="accent1">
              <a:lumMod val="20000"/>
              <a:lumOff val="80000"/>
            </a:schemeClr>
          </a:solidFill>
        </p:spPr>
        <p:txBody>
          <a:bodyPr wrap="square" rtlCol="0">
            <a:spAutoFit/>
          </a:bodyPr>
          <a:lstStyle/>
          <a:p>
            <a:r>
              <a:rPr lang="en-US" sz="6600" dirty="0"/>
              <a:t>Conclusions</a:t>
            </a:r>
          </a:p>
          <a:p>
            <a:pPr algn="just"/>
            <a:r>
              <a:rPr lang="en-US" sz="4000" dirty="0"/>
              <a:t>The Untargeted Search has a ~100% confirmation rate of short GRBs. It successfully located 89% of the candidates, the other 11% being the result of the short, weak nature of the GRBs. As the 20 degree requirement for a match is rather broad, the next steps would be to get the 1, 2, and 3σ contours of the candidate and GRB localizations and check how much of the candidate localization falls within the GBM contours. A large offset in location will still be consistent with the GBM localization if the GBM location has large errors.</a:t>
            </a:r>
          </a:p>
        </p:txBody>
      </p:sp>
      <p:pic>
        <p:nvPicPr>
          <p:cNvPr id="14" name="Picture 13">
            <a:extLst>
              <a:ext uri="{FF2B5EF4-FFF2-40B4-BE49-F238E27FC236}">
                <a16:creationId xmlns:a16="http://schemas.microsoft.com/office/drawing/2014/main" id="{6DCE0F9A-8684-4FEF-B75E-EB7C0409AC20}"/>
              </a:ext>
            </a:extLst>
          </p:cNvPr>
          <p:cNvPicPr>
            <a:picLocks noChangeAspect="1"/>
          </p:cNvPicPr>
          <p:nvPr/>
        </p:nvPicPr>
        <p:blipFill rotWithShape="1">
          <a:blip r:embed="rId2">
            <a:extLst>
              <a:ext uri="{28A0092B-C50C-407E-A947-70E740481C1C}">
                <a14:useLocalDpi xmlns:a14="http://schemas.microsoft.com/office/drawing/2010/main" val="0"/>
              </a:ext>
            </a:extLst>
          </a:blip>
          <a:srcRect l="13048" t="1796" r="3632" b="66344"/>
          <a:stretch/>
        </p:blipFill>
        <p:spPr>
          <a:xfrm>
            <a:off x="400049" y="24374934"/>
            <a:ext cx="13559993" cy="7155773"/>
          </a:xfrm>
          <a:prstGeom prst="rect">
            <a:avLst/>
          </a:prstGeom>
        </p:spPr>
      </p:pic>
      <p:sp>
        <p:nvSpPr>
          <p:cNvPr id="17" name="TextBox 16">
            <a:extLst>
              <a:ext uri="{FF2B5EF4-FFF2-40B4-BE49-F238E27FC236}">
                <a16:creationId xmlns:a16="http://schemas.microsoft.com/office/drawing/2014/main" id="{C2446EBC-857A-4F2C-846A-9E3937D80E43}"/>
              </a:ext>
            </a:extLst>
          </p:cNvPr>
          <p:cNvSpPr txBox="1"/>
          <p:nvPr/>
        </p:nvSpPr>
        <p:spPr>
          <a:xfrm>
            <a:off x="14327673" y="14568355"/>
            <a:ext cx="14001750" cy="6032421"/>
          </a:xfrm>
          <a:prstGeom prst="rect">
            <a:avLst/>
          </a:prstGeom>
          <a:solidFill>
            <a:schemeClr val="accent1">
              <a:lumMod val="20000"/>
              <a:lumOff val="80000"/>
            </a:schemeClr>
          </a:solidFill>
        </p:spPr>
        <p:txBody>
          <a:bodyPr wrap="square" rtlCol="0">
            <a:spAutoFit/>
          </a:bodyPr>
          <a:lstStyle/>
          <a:p>
            <a:r>
              <a:rPr lang="en-US" sz="6600" dirty="0"/>
              <a:t>Results</a:t>
            </a:r>
          </a:p>
          <a:p>
            <a:pPr marL="857250" indent="-857250">
              <a:buFont typeface="Arial" panose="020B0604020202020204" pitchFamily="34" charset="0"/>
              <a:buChar char="•"/>
            </a:pPr>
            <a:r>
              <a:rPr lang="en-US" sz="4000" dirty="0"/>
              <a:t>Untargeted Search confirmation rate: all but 1 triggered short GRB detected</a:t>
            </a:r>
          </a:p>
          <a:p>
            <a:pPr marL="1314450" lvl="1" indent="-857250">
              <a:buFont typeface="Arial" panose="020B0604020202020204" pitchFamily="34" charset="0"/>
              <a:buChar char="•"/>
            </a:pPr>
            <a:r>
              <a:rPr lang="en-US" sz="4000" dirty="0"/>
              <a:t>Missed burst was extremely weak</a:t>
            </a:r>
          </a:p>
          <a:p>
            <a:pPr marL="857250" indent="-857250">
              <a:buFont typeface="Arial" panose="020B0604020202020204" pitchFamily="34" charset="0"/>
              <a:buChar char="•"/>
            </a:pPr>
            <a:r>
              <a:rPr lang="en-US" sz="4000" dirty="0"/>
              <a:t>Localization agreement with triggers:</a:t>
            </a:r>
          </a:p>
          <a:p>
            <a:pPr marL="1314450" lvl="1" indent="-857250">
              <a:buFont typeface="Arial" panose="020B0604020202020204" pitchFamily="34" charset="0"/>
              <a:buChar char="•"/>
            </a:pPr>
            <a:r>
              <a:rPr lang="en-US" sz="4000" dirty="0"/>
              <a:t>21% improvement with v112 of Untargeted Search</a:t>
            </a:r>
          </a:p>
          <a:p>
            <a:pPr marL="1314450" lvl="1" indent="-857250">
              <a:buFont typeface="Arial" panose="020B0604020202020204" pitchFamily="34" charset="0"/>
              <a:buChar char="•"/>
            </a:pPr>
            <a:r>
              <a:rPr lang="en-US" sz="4000" dirty="0"/>
              <a:t>52% improvement with new match requirements (Offset &lt; 20 degrees is a match)</a:t>
            </a:r>
          </a:p>
          <a:p>
            <a:pPr marL="1314450" lvl="1" indent="-857250">
              <a:buFont typeface="Arial" panose="020B0604020202020204" pitchFamily="34" charset="0"/>
              <a:buChar char="•"/>
            </a:pPr>
            <a:r>
              <a:rPr lang="en-US" sz="4000" dirty="0"/>
              <a:t>89% of candidates now have matching locations</a:t>
            </a:r>
          </a:p>
        </p:txBody>
      </p:sp>
      <p:pic>
        <p:nvPicPr>
          <p:cNvPr id="23" name="Picture 22">
            <a:extLst>
              <a:ext uri="{FF2B5EF4-FFF2-40B4-BE49-F238E27FC236}">
                <a16:creationId xmlns:a16="http://schemas.microsoft.com/office/drawing/2014/main" id="{FD435273-1D2E-4DC3-8384-FAD8F46D8248}"/>
              </a:ext>
            </a:extLst>
          </p:cNvPr>
          <p:cNvPicPr>
            <a:picLocks noChangeAspect="1"/>
          </p:cNvPicPr>
          <p:nvPr/>
        </p:nvPicPr>
        <p:blipFill>
          <a:blip r:embed="rId3"/>
          <a:stretch>
            <a:fillRect/>
          </a:stretch>
        </p:blipFill>
        <p:spPr>
          <a:xfrm>
            <a:off x="425291" y="5527709"/>
            <a:ext cx="13534750" cy="4086888"/>
          </a:xfrm>
          <a:prstGeom prst="rect">
            <a:avLst/>
          </a:prstGeom>
        </p:spPr>
      </p:pic>
      <p:sp>
        <p:nvSpPr>
          <p:cNvPr id="26" name="TextBox 25">
            <a:extLst>
              <a:ext uri="{FF2B5EF4-FFF2-40B4-BE49-F238E27FC236}">
                <a16:creationId xmlns:a16="http://schemas.microsoft.com/office/drawing/2014/main" id="{FDD7914F-EE7C-471C-BA52-38977794FE07}"/>
              </a:ext>
            </a:extLst>
          </p:cNvPr>
          <p:cNvSpPr txBox="1"/>
          <p:nvPr/>
        </p:nvSpPr>
        <p:spPr>
          <a:xfrm>
            <a:off x="14342204" y="13337200"/>
            <a:ext cx="13268655" cy="1077218"/>
          </a:xfrm>
          <a:prstGeom prst="rect">
            <a:avLst/>
          </a:prstGeom>
          <a:noFill/>
        </p:spPr>
        <p:txBody>
          <a:bodyPr wrap="square" rtlCol="0">
            <a:spAutoFit/>
          </a:bodyPr>
          <a:lstStyle/>
          <a:p>
            <a:r>
              <a:rPr lang="en-US" sz="3200" dirty="0"/>
              <a:t>Above is GW170817 and the GRB that followed roughly 2s after it. This event proved that short GRBs are the result of binary neutron star collisions</a:t>
            </a:r>
            <a:r>
              <a:rPr lang="en-US" sz="3200" baseline="30000" dirty="0"/>
              <a:t>3</a:t>
            </a:r>
            <a:endParaRPr lang="en-US" sz="3200" dirty="0"/>
          </a:p>
        </p:txBody>
      </p:sp>
      <p:sp>
        <p:nvSpPr>
          <p:cNvPr id="27" name="TextBox 26">
            <a:extLst>
              <a:ext uri="{FF2B5EF4-FFF2-40B4-BE49-F238E27FC236}">
                <a16:creationId xmlns:a16="http://schemas.microsoft.com/office/drawing/2014/main" id="{CC8E1C2F-2BB5-435C-87E4-A3A65F84E673}"/>
              </a:ext>
            </a:extLst>
          </p:cNvPr>
          <p:cNvSpPr txBox="1"/>
          <p:nvPr/>
        </p:nvSpPr>
        <p:spPr>
          <a:xfrm>
            <a:off x="425291" y="9572886"/>
            <a:ext cx="14001750" cy="584775"/>
          </a:xfrm>
          <a:prstGeom prst="rect">
            <a:avLst/>
          </a:prstGeom>
          <a:noFill/>
        </p:spPr>
        <p:txBody>
          <a:bodyPr wrap="square" rtlCol="0">
            <a:spAutoFit/>
          </a:bodyPr>
          <a:lstStyle/>
          <a:p>
            <a:r>
              <a:rPr lang="en-US" sz="3200" dirty="0"/>
              <a:t>Artist’s  rendition of the Fermi satellite with GBM detectors displayed</a:t>
            </a:r>
          </a:p>
        </p:txBody>
      </p:sp>
      <p:sp>
        <p:nvSpPr>
          <p:cNvPr id="29" name="TextBox 28">
            <a:extLst>
              <a:ext uri="{FF2B5EF4-FFF2-40B4-BE49-F238E27FC236}">
                <a16:creationId xmlns:a16="http://schemas.microsoft.com/office/drawing/2014/main" id="{02F5234E-071B-4A26-BA9F-49E6F3640CEE}"/>
              </a:ext>
            </a:extLst>
          </p:cNvPr>
          <p:cNvSpPr txBox="1"/>
          <p:nvPr/>
        </p:nvSpPr>
        <p:spPr>
          <a:xfrm>
            <a:off x="400049" y="37783375"/>
            <a:ext cx="27978260" cy="3046988"/>
          </a:xfrm>
          <a:prstGeom prst="rect">
            <a:avLst/>
          </a:prstGeom>
          <a:solidFill>
            <a:schemeClr val="accent1">
              <a:lumMod val="20000"/>
              <a:lumOff val="80000"/>
            </a:schemeClr>
          </a:solidFill>
        </p:spPr>
        <p:txBody>
          <a:bodyPr wrap="square" rtlCol="0">
            <a:spAutoFit/>
          </a:bodyPr>
          <a:lstStyle/>
          <a:p>
            <a:r>
              <a:rPr lang="en-US" sz="3200" b="1" dirty="0"/>
              <a:t>References</a:t>
            </a:r>
          </a:p>
          <a:p>
            <a:r>
              <a:rPr lang="en-US" sz="3200" baseline="30000" dirty="0"/>
              <a:t>1</a:t>
            </a:r>
            <a:r>
              <a:rPr lang="en-US" sz="3200" dirty="0"/>
              <a:t>Meegan, C., et al. (2009). The Fermi Gamma-Ray Burst Monitor. The Astrophysical Journal, 702, 791-804. Doi: 10.1088/0004-637X/702/1/791</a:t>
            </a:r>
          </a:p>
          <a:p>
            <a:r>
              <a:rPr lang="en-US" sz="3200" baseline="30000" dirty="0"/>
              <a:t>2</a:t>
            </a:r>
            <a:r>
              <a:rPr lang="en-US" sz="3200" dirty="0"/>
              <a:t>Bhat, P.N., et al. (2016). The Third Fermi Gamma-Ray Burst Catalog: The First Six Years. </a:t>
            </a:r>
            <a:r>
              <a:rPr lang="en-US" sz="3200" i="1" dirty="0"/>
              <a:t>The Astrophysical Journal Supplement Series, 223, </a:t>
            </a:r>
            <a:r>
              <a:rPr lang="en-US" sz="3200" dirty="0"/>
              <a:t>No. 2. Doi: 10.3847/0067-0049/223/2/28</a:t>
            </a:r>
          </a:p>
          <a:p>
            <a:r>
              <a:rPr lang="en-US" sz="3200" baseline="30000" dirty="0"/>
              <a:t>3</a:t>
            </a:r>
            <a:r>
              <a:rPr lang="en-US" sz="3200" dirty="0"/>
              <a:t>Abbot, B.P., et al. (2017). Multi-messenger Observations of a Binary Neutron Star Merger. </a:t>
            </a:r>
            <a:r>
              <a:rPr lang="en-US" sz="3200" i="1" dirty="0"/>
              <a:t>The Astrophysical Journal Letters, 848,</a:t>
            </a:r>
            <a:r>
              <a:rPr lang="en-US" sz="3200" dirty="0"/>
              <a:t> No. 2. Doi: 10.3847/2041-8214/aa91c9</a:t>
            </a:r>
          </a:p>
          <a:p>
            <a:r>
              <a:rPr lang="en-US" sz="3200" baseline="30000" dirty="0"/>
              <a:t>4</a:t>
            </a:r>
            <a:r>
              <a:rPr lang="en-US" sz="3200" dirty="0"/>
              <a:t>Briggs, M., et al. (In Preparation)</a:t>
            </a:r>
          </a:p>
        </p:txBody>
      </p:sp>
      <p:sp>
        <p:nvSpPr>
          <p:cNvPr id="30" name="TextBox 29">
            <a:extLst>
              <a:ext uri="{FF2B5EF4-FFF2-40B4-BE49-F238E27FC236}">
                <a16:creationId xmlns:a16="http://schemas.microsoft.com/office/drawing/2014/main" id="{8A86AB26-4E4E-400C-9482-F377F5A742CF}"/>
              </a:ext>
            </a:extLst>
          </p:cNvPr>
          <p:cNvSpPr txBox="1"/>
          <p:nvPr/>
        </p:nvSpPr>
        <p:spPr>
          <a:xfrm>
            <a:off x="400049" y="35801880"/>
            <a:ext cx="28011675" cy="1754326"/>
          </a:xfrm>
          <a:prstGeom prst="rect">
            <a:avLst/>
          </a:prstGeom>
          <a:solidFill>
            <a:schemeClr val="accent1">
              <a:lumMod val="20000"/>
              <a:lumOff val="80000"/>
            </a:schemeClr>
          </a:solidFill>
        </p:spPr>
        <p:txBody>
          <a:bodyPr wrap="square" rtlCol="0">
            <a:spAutoFit/>
          </a:bodyPr>
          <a:lstStyle/>
          <a:p>
            <a:r>
              <a:rPr lang="en-US" sz="3600" b="1" dirty="0"/>
              <a:t>Acknowledgements</a:t>
            </a:r>
          </a:p>
          <a:p>
            <a:pPr algn="just"/>
            <a:r>
              <a:rPr lang="en-US" sz="3600" dirty="0"/>
              <a:t>I would like to thank Colleen Wilson-Hodge, Michelle Hui, and Rachel Hamburg for their mentorship and support during this project. I would also like to express my thanks to NASA and the Space Grant Consortium for funding my involvement with this project </a:t>
            </a:r>
          </a:p>
        </p:txBody>
      </p:sp>
      <p:sp>
        <p:nvSpPr>
          <p:cNvPr id="31" name="TextBox 30">
            <a:extLst>
              <a:ext uri="{FF2B5EF4-FFF2-40B4-BE49-F238E27FC236}">
                <a16:creationId xmlns:a16="http://schemas.microsoft.com/office/drawing/2014/main" id="{AD96526B-4862-426F-A5C9-699982FAF10B}"/>
              </a:ext>
            </a:extLst>
          </p:cNvPr>
          <p:cNvSpPr txBox="1"/>
          <p:nvPr/>
        </p:nvSpPr>
        <p:spPr>
          <a:xfrm>
            <a:off x="14368385" y="20854573"/>
            <a:ext cx="14009924" cy="2862322"/>
          </a:xfrm>
          <a:prstGeom prst="rect">
            <a:avLst/>
          </a:prstGeom>
          <a:solidFill>
            <a:schemeClr val="accent1">
              <a:lumMod val="20000"/>
              <a:lumOff val="80000"/>
            </a:schemeClr>
          </a:solidFill>
        </p:spPr>
        <p:txBody>
          <a:bodyPr wrap="square" rtlCol="0">
            <a:spAutoFit/>
          </a:bodyPr>
          <a:lstStyle/>
          <a:p>
            <a:pPr algn="just"/>
            <a:r>
              <a:rPr lang="en-US" sz="3600" dirty="0"/>
              <a:t>Below and to the left are the light curves on four triggered GBM detectors for GRB141011282. The other four histograms on the right are the Untargeted Search candidate’s light curves. Note how the highest (red cross) and second highest (orange cross) peaks for the candidate correspond to high peaks on the GBM curves.</a:t>
            </a:r>
          </a:p>
        </p:txBody>
      </p:sp>
      <p:pic>
        <p:nvPicPr>
          <p:cNvPr id="34" name="Picture 2" descr="Image result for gw170817 and grb170817A plot fermi ligo">
            <a:extLst>
              <a:ext uri="{FF2B5EF4-FFF2-40B4-BE49-F238E27FC236}">
                <a16:creationId xmlns:a16="http://schemas.microsoft.com/office/drawing/2014/main" id="{2ED42BB0-99E8-4D86-8355-512228F052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648" t="6232" r="4804" b="30500"/>
          <a:stretch/>
        </p:blipFill>
        <p:spPr bwMode="auto">
          <a:xfrm>
            <a:off x="14368385" y="5456165"/>
            <a:ext cx="14009924" cy="78950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242FA545-8A69-4A3A-9FB3-4F55FD2F79FF}"/>
              </a:ext>
            </a:extLst>
          </p:cNvPr>
          <p:cNvPicPr>
            <a:picLocks noChangeAspect="1"/>
          </p:cNvPicPr>
          <p:nvPr/>
        </p:nvPicPr>
        <p:blipFill rotWithShape="1">
          <a:blip r:embed="rId5"/>
          <a:srcRect l="12021" t="5181"/>
          <a:stretch/>
        </p:blipFill>
        <p:spPr>
          <a:xfrm>
            <a:off x="14462334" y="23838983"/>
            <a:ext cx="7115277" cy="4006366"/>
          </a:xfrm>
          <a:prstGeom prst="rect">
            <a:avLst/>
          </a:prstGeom>
        </p:spPr>
      </p:pic>
      <p:pic>
        <p:nvPicPr>
          <p:cNvPr id="36" name="Picture 35">
            <a:extLst>
              <a:ext uri="{FF2B5EF4-FFF2-40B4-BE49-F238E27FC236}">
                <a16:creationId xmlns:a16="http://schemas.microsoft.com/office/drawing/2014/main" id="{507E8AE1-919B-4815-8B2F-57AEA98EE7EB}"/>
              </a:ext>
            </a:extLst>
          </p:cNvPr>
          <p:cNvPicPr>
            <a:picLocks noChangeAspect="1"/>
          </p:cNvPicPr>
          <p:nvPr/>
        </p:nvPicPr>
        <p:blipFill rotWithShape="1">
          <a:blip r:embed="rId6"/>
          <a:srcRect l="10846"/>
          <a:stretch/>
        </p:blipFill>
        <p:spPr>
          <a:xfrm>
            <a:off x="21567435" y="23854619"/>
            <a:ext cx="6940550" cy="4087885"/>
          </a:xfrm>
          <a:prstGeom prst="rect">
            <a:avLst/>
          </a:prstGeom>
        </p:spPr>
      </p:pic>
      <p:pic>
        <p:nvPicPr>
          <p:cNvPr id="37" name="Picture 36">
            <a:extLst>
              <a:ext uri="{FF2B5EF4-FFF2-40B4-BE49-F238E27FC236}">
                <a16:creationId xmlns:a16="http://schemas.microsoft.com/office/drawing/2014/main" id="{7A3C5614-C996-4F87-AF23-052FD697A8C9}"/>
              </a:ext>
            </a:extLst>
          </p:cNvPr>
          <p:cNvPicPr>
            <a:picLocks noChangeAspect="1"/>
          </p:cNvPicPr>
          <p:nvPr/>
        </p:nvPicPr>
        <p:blipFill rotWithShape="1">
          <a:blip r:embed="rId7"/>
          <a:srcRect l="11466" t="4365" r="1024"/>
          <a:stretch/>
        </p:blipFill>
        <p:spPr>
          <a:xfrm>
            <a:off x="14368385" y="27692244"/>
            <a:ext cx="7115277" cy="4194544"/>
          </a:xfrm>
          <a:prstGeom prst="rect">
            <a:avLst/>
          </a:prstGeom>
        </p:spPr>
      </p:pic>
      <p:pic>
        <p:nvPicPr>
          <p:cNvPr id="38" name="Picture 37">
            <a:extLst>
              <a:ext uri="{FF2B5EF4-FFF2-40B4-BE49-F238E27FC236}">
                <a16:creationId xmlns:a16="http://schemas.microsoft.com/office/drawing/2014/main" id="{5A2F2E55-2B3A-4085-B605-3FCED1D287A1}"/>
              </a:ext>
            </a:extLst>
          </p:cNvPr>
          <p:cNvPicPr>
            <a:picLocks noChangeAspect="1"/>
          </p:cNvPicPr>
          <p:nvPr/>
        </p:nvPicPr>
        <p:blipFill rotWithShape="1">
          <a:blip r:embed="rId8"/>
          <a:srcRect l="11872" r="3286" b="18035"/>
          <a:stretch/>
        </p:blipFill>
        <p:spPr>
          <a:xfrm>
            <a:off x="21553851" y="27594203"/>
            <a:ext cx="6940550" cy="4087885"/>
          </a:xfrm>
          <a:prstGeom prst="rect">
            <a:avLst/>
          </a:prstGeom>
        </p:spPr>
      </p:pic>
    </p:spTree>
    <p:extLst>
      <p:ext uri="{BB962C8B-B14F-4D97-AF65-F5344CB8AC3E}">
        <p14:creationId xmlns:p14="http://schemas.microsoft.com/office/powerpoint/2010/main" val="1077654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16120</TotalTime>
  <Words>603</Words>
  <Application>Microsoft Office PowerPoint</Application>
  <PresentationFormat>Custom</PresentationFormat>
  <Paragraphs>26</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  Obtaining the GBM Untargeted Search Confirmation Rate of GRBs Audrey Coleman1, Colleen Wilson-Hodge2, Michelle Hui2, Rachel Hamburg3 1University of New Hampshire, 2Marshall Space Flight Center –ST12, 3University of Alabama in Huntsville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Properly Locating Subthreshold Events from GBM using the Untargeted Search</dc:title>
  <dc:creator>Coleman, Audrey R</dc:creator>
  <cp:lastModifiedBy>Coleman, Audrey R</cp:lastModifiedBy>
  <cp:revision>55</cp:revision>
  <dcterms:created xsi:type="dcterms:W3CDTF">2019-07-12T18:18:39Z</dcterms:created>
  <dcterms:modified xsi:type="dcterms:W3CDTF">2019-07-23T22:59:29Z</dcterms:modified>
</cp:coreProperties>
</file>