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256" r:id="rId5"/>
  </p:sldIdLst>
  <p:sldSz cx="38404800" cy="3291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D603"/>
    <a:srgbClr val="EBE600"/>
    <a:srgbClr val="EDED91"/>
    <a:srgbClr val="FCFC95"/>
    <a:srgbClr val="EDED47"/>
    <a:srgbClr val="F2E76D"/>
    <a:srgbClr val="FAF7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8601" autoAdjust="0"/>
    <p:restoredTop sz="95033" autoAdjust="0"/>
  </p:normalViewPr>
  <p:slideViewPr>
    <p:cSldViewPr snapToGrid="0">
      <p:cViewPr>
        <p:scale>
          <a:sx n="37" d="100"/>
          <a:sy n="37" d="100"/>
        </p:scale>
        <p:origin x="5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Victo\Desktop\CsEL%20Project%20Data%20Analysi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Victo\Desktop\CsEL%20Project%20Data%20Analysi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Victo\Desktop\CsEL%20Project%20Data%20Analysi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b="1">
                <a:solidFill>
                  <a:schemeClr val="tx1"/>
                </a:solidFill>
              </a:rPr>
              <a:t>Imaginary Capacitance versus</a:t>
            </a:r>
            <a:r>
              <a:rPr lang="en-US" sz="2800" b="1" baseline="0">
                <a:solidFill>
                  <a:schemeClr val="tx1"/>
                </a:solidFill>
              </a:rPr>
              <a:t> Temperature at 21.3 Hz</a:t>
            </a:r>
            <a:endParaRPr lang="en-US" sz="2800" b="1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164069200496295"/>
          <c:y val="3.7317867259399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1572558186879506E-2"/>
          <c:y val="2.2774183479840514E-2"/>
          <c:w val="0.92842744181312054"/>
          <c:h val="0.835522561148410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'Cimag 21.3 Hz'!$C$2</c:f>
              <c:strCache>
                <c:ptCount val="1"/>
                <c:pt idx="0">
                  <c:v>5°C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('Cimag 21.3 Hz'!$C$7,'Cimag 21.3 Hz'!$C$12,'Cimag 21.3 Hz'!$C$18,'Cimag 21.3 Hz'!$C$24)</c:f>
                <c:numCache>
                  <c:formatCode>General</c:formatCode>
                  <c:ptCount val="4"/>
                  <c:pt idx="0">
                    <c:v>1.9961897439965143E-8</c:v>
                  </c:pt>
                  <c:pt idx="1">
                    <c:v>1.6328192941960185E-8</c:v>
                  </c:pt>
                  <c:pt idx="2">
                    <c:v>2.6273368809330847E-8</c:v>
                  </c:pt>
                  <c:pt idx="3">
                    <c:v>3.6257901742914617E-9</c:v>
                  </c:pt>
                </c:numCache>
              </c:numRef>
            </c:plus>
            <c:minus>
              <c:numRef>
                <c:f>('Cimag 21.3 Hz'!$C$7,'Cimag 21.3 Hz'!$C$12,'Cimag 21.3 Hz'!$C$18,'Cimag 21.3 Hz'!$C$24)</c:f>
                <c:numCache>
                  <c:formatCode>General</c:formatCode>
                  <c:ptCount val="4"/>
                  <c:pt idx="0">
                    <c:v>1.9961897439965143E-8</c:v>
                  </c:pt>
                  <c:pt idx="1">
                    <c:v>1.6328192941960185E-8</c:v>
                  </c:pt>
                  <c:pt idx="2">
                    <c:v>2.6273368809330847E-8</c:v>
                  </c:pt>
                  <c:pt idx="3">
                    <c:v>3.6257901742914617E-9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('Cimag 21.3 Hz'!$A$3,'Cimag 21.3 Hz'!$A$8,'Cimag 21.3 Hz'!$A$13,'Cimag 21.3 Hz'!$A$19)</c:f>
              <c:strCache>
                <c:ptCount val="4"/>
                <c:pt idx="0">
                  <c:v>L-Cys PBS</c:v>
                </c:pt>
                <c:pt idx="1">
                  <c:v>L-Cys PBS Anti-V5</c:v>
                </c:pt>
                <c:pt idx="2">
                  <c:v>CsEL L-Cys PBS</c:v>
                </c:pt>
                <c:pt idx="3">
                  <c:v>CsEL L-Cys PBS Anti-V5</c:v>
                </c:pt>
              </c:strCache>
            </c:strRef>
          </c:cat>
          <c:val>
            <c:numRef>
              <c:f>('Cimag 21.3 Hz'!$C$6,'Cimag 21.3 Hz'!$C$11,'Cimag 21.3 Hz'!$C$17,'Cimag 21.3 Hz'!$C$23)</c:f>
              <c:numCache>
                <c:formatCode>0.00E+00</c:formatCode>
                <c:ptCount val="4"/>
                <c:pt idx="0">
                  <c:v>1.6562194313812432E-7</c:v>
                </c:pt>
                <c:pt idx="1">
                  <c:v>1.8583436049656166E-7</c:v>
                </c:pt>
                <c:pt idx="2">
                  <c:v>1.9196847866206703E-7</c:v>
                </c:pt>
                <c:pt idx="3">
                  <c:v>1.8295703278000501E-7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87-487F-ADB4-551A9A9F476B}"/>
            </c:ext>
          </c:extLst>
        </c:ser>
        <c:ser>
          <c:idx val="1"/>
          <c:order val="1"/>
          <c:tx>
            <c:strRef>
              <c:f>'Cimag 21.3 Hz'!$D$2</c:f>
              <c:strCache>
                <c:ptCount val="1"/>
                <c:pt idx="0">
                  <c:v>10°C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('Cimag 21.3 Hz'!$D$7,'Cimag 21.3 Hz'!$D$12,'Cimag 21.3 Hz'!$D$18,'Cimag 21.3 Hz'!$D$24)</c:f>
                <c:numCache>
                  <c:formatCode>General</c:formatCode>
                  <c:ptCount val="4"/>
                  <c:pt idx="0">
                    <c:v>2.278607072838334E-8</c:v>
                  </c:pt>
                  <c:pt idx="1">
                    <c:v>3.1750935961907364E-8</c:v>
                  </c:pt>
                  <c:pt idx="2">
                    <c:v>1.9921573318697203E-8</c:v>
                  </c:pt>
                  <c:pt idx="3">
                    <c:v>2.2235934061849588E-8</c:v>
                  </c:pt>
                </c:numCache>
              </c:numRef>
            </c:plus>
            <c:minus>
              <c:numRef>
                <c:f>('Cimag 21.3 Hz'!$D$7,'Cimag 21.3 Hz'!$D$12,'Cimag 21.3 Hz'!$D$18,'Cimag 21.3 Hz'!$D$24)</c:f>
                <c:numCache>
                  <c:formatCode>General</c:formatCode>
                  <c:ptCount val="4"/>
                  <c:pt idx="0">
                    <c:v>2.278607072838334E-8</c:v>
                  </c:pt>
                  <c:pt idx="1">
                    <c:v>3.1750935961907364E-8</c:v>
                  </c:pt>
                  <c:pt idx="2">
                    <c:v>1.9921573318697203E-8</c:v>
                  </c:pt>
                  <c:pt idx="3">
                    <c:v>2.2235934061849588E-8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('Cimag 21.3 Hz'!$A$3,'Cimag 21.3 Hz'!$A$8,'Cimag 21.3 Hz'!$A$13,'Cimag 21.3 Hz'!$A$19)</c:f>
              <c:strCache>
                <c:ptCount val="4"/>
                <c:pt idx="0">
                  <c:v>L-Cys PBS</c:v>
                </c:pt>
                <c:pt idx="1">
                  <c:v>L-Cys PBS Anti-V5</c:v>
                </c:pt>
                <c:pt idx="2">
                  <c:v>CsEL L-Cys PBS</c:v>
                </c:pt>
                <c:pt idx="3">
                  <c:v>CsEL L-Cys PBS Anti-V5</c:v>
                </c:pt>
              </c:strCache>
            </c:strRef>
          </c:cat>
          <c:val>
            <c:numRef>
              <c:f>('Cimag 21.3 Hz'!$D$6,'Cimag 21.3 Hz'!$D$11,'Cimag 21.3 Hz'!$D$17,'Cimag 21.3 Hz'!$D$23)</c:f>
              <c:numCache>
                <c:formatCode>0.00E+00</c:formatCode>
                <c:ptCount val="4"/>
                <c:pt idx="0">
                  <c:v>1.8287305376189066E-7</c:v>
                </c:pt>
                <c:pt idx="1">
                  <c:v>2.0864814328741503E-7</c:v>
                </c:pt>
                <c:pt idx="2">
                  <c:v>2.3747524585040966E-7</c:v>
                </c:pt>
                <c:pt idx="3">
                  <c:v>2.3319508450282134E-7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87-487F-ADB4-551A9A9F476B}"/>
            </c:ext>
          </c:extLst>
        </c:ser>
        <c:ser>
          <c:idx val="2"/>
          <c:order val="2"/>
          <c:tx>
            <c:strRef>
              <c:f>'Cimag 21.3 Hz'!$E$2</c:f>
              <c:strCache>
                <c:ptCount val="1"/>
                <c:pt idx="0">
                  <c:v>15°C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('Cimag 21.3 Hz'!$E$7,'Cimag 21.3 Hz'!$E$12,'Cimag 21.3 Hz'!$E$18,'Cimag 21.3 Hz'!$E$24)</c:f>
                <c:numCache>
                  <c:formatCode>General</c:formatCode>
                  <c:ptCount val="4"/>
                  <c:pt idx="0">
                    <c:v>7.5601517268510648E-8</c:v>
                  </c:pt>
                  <c:pt idx="1">
                    <c:v>4.3120840476067948E-8</c:v>
                  </c:pt>
                  <c:pt idx="2">
                    <c:v>5.7234409049047915E-8</c:v>
                  </c:pt>
                  <c:pt idx="3">
                    <c:v>6.7551458951080186E-8</c:v>
                  </c:pt>
                </c:numCache>
              </c:numRef>
            </c:plus>
            <c:minus>
              <c:numRef>
                <c:f>('Cimag 21.3 Hz'!$E$7,'Cimag 21.3 Hz'!$E$12,'Cimag 21.3 Hz'!$E$18,'Cimag 21.3 Hz'!$E$24)</c:f>
                <c:numCache>
                  <c:formatCode>General</c:formatCode>
                  <c:ptCount val="4"/>
                  <c:pt idx="0">
                    <c:v>7.5601517268510648E-8</c:v>
                  </c:pt>
                  <c:pt idx="1">
                    <c:v>4.3120840476067948E-8</c:v>
                  </c:pt>
                  <c:pt idx="2">
                    <c:v>5.7234409049047915E-8</c:v>
                  </c:pt>
                  <c:pt idx="3">
                    <c:v>6.7551458951080186E-8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('Cimag 21.3 Hz'!$A$3,'Cimag 21.3 Hz'!$A$8,'Cimag 21.3 Hz'!$A$13,'Cimag 21.3 Hz'!$A$19)</c:f>
              <c:strCache>
                <c:ptCount val="4"/>
                <c:pt idx="0">
                  <c:v>L-Cys PBS</c:v>
                </c:pt>
                <c:pt idx="1">
                  <c:v>L-Cys PBS Anti-V5</c:v>
                </c:pt>
                <c:pt idx="2">
                  <c:v>CsEL L-Cys PBS</c:v>
                </c:pt>
                <c:pt idx="3">
                  <c:v>CsEL L-Cys PBS Anti-V5</c:v>
                </c:pt>
              </c:strCache>
            </c:strRef>
          </c:cat>
          <c:val>
            <c:numRef>
              <c:f>('Cimag 21.3 Hz'!$E$6,'Cimag 21.3 Hz'!$E$11,'Cimag 21.3 Hz'!$E$17,'Cimag 21.3 Hz'!$E$23)</c:f>
              <c:numCache>
                <c:formatCode>0.00E+00</c:formatCode>
                <c:ptCount val="4"/>
                <c:pt idx="0">
                  <c:v>2.5266844092538165E-7</c:v>
                </c:pt>
                <c:pt idx="1">
                  <c:v>2.2928883736779701E-7</c:v>
                </c:pt>
                <c:pt idx="2">
                  <c:v>2.6893121850370835E-7</c:v>
                </c:pt>
                <c:pt idx="3">
                  <c:v>3.0128675603128834E-7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87-487F-ADB4-551A9A9F476B}"/>
            </c:ext>
          </c:extLst>
        </c:ser>
        <c:ser>
          <c:idx val="3"/>
          <c:order val="3"/>
          <c:tx>
            <c:strRef>
              <c:f>'Cimag 21.3 Hz'!$F$2</c:f>
              <c:strCache>
                <c:ptCount val="1"/>
                <c:pt idx="0">
                  <c:v>20°C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('Cimag 21.3 Hz'!$F$7,'Cimag 21.3 Hz'!$F$12,'Cimag 21.3 Hz'!$F$18,'Cimag 21.3 Hz'!$F$24)</c:f>
                <c:numCache>
                  <c:formatCode>General</c:formatCode>
                  <c:ptCount val="4"/>
                  <c:pt idx="0">
                    <c:v>6.1561369621247706E-8</c:v>
                  </c:pt>
                  <c:pt idx="1">
                    <c:v>1.5334638859033272E-8</c:v>
                  </c:pt>
                  <c:pt idx="2">
                    <c:v>6.5010606571512862E-8</c:v>
                  </c:pt>
                  <c:pt idx="3">
                    <c:v>6.1725676540610463E-8</c:v>
                  </c:pt>
                </c:numCache>
              </c:numRef>
            </c:plus>
            <c:minus>
              <c:numRef>
                <c:f>('Cimag 21.3 Hz'!$F$7,'Cimag 21.3 Hz'!$F$12,'Cimag 21.3 Hz'!$F$18,'Cimag 21.3 Hz'!$F$24)</c:f>
                <c:numCache>
                  <c:formatCode>General</c:formatCode>
                  <c:ptCount val="4"/>
                  <c:pt idx="0">
                    <c:v>6.1561369621247706E-8</c:v>
                  </c:pt>
                  <c:pt idx="1">
                    <c:v>1.5334638859033272E-8</c:v>
                  </c:pt>
                  <c:pt idx="2">
                    <c:v>6.5010606571512862E-8</c:v>
                  </c:pt>
                  <c:pt idx="3">
                    <c:v>6.1725676540610463E-8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('Cimag 21.3 Hz'!$A$3,'Cimag 21.3 Hz'!$A$8,'Cimag 21.3 Hz'!$A$13,'Cimag 21.3 Hz'!$A$19)</c:f>
              <c:strCache>
                <c:ptCount val="4"/>
                <c:pt idx="0">
                  <c:v>L-Cys PBS</c:v>
                </c:pt>
                <c:pt idx="1">
                  <c:v>L-Cys PBS Anti-V5</c:v>
                </c:pt>
                <c:pt idx="2">
                  <c:v>CsEL L-Cys PBS</c:v>
                </c:pt>
                <c:pt idx="3">
                  <c:v>CsEL L-Cys PBS Anti-V5</c:v>
                </c:pt>
              </c:strCache>
            </c:strRef>
          </c:cat>
          <c:val>
            <c:numRef>
              <c:f>('Cimag 21.3 Hz'!$F$6,'Cimag 21.3 Hz'!$F$11,'Cimag 21.3 Hz'!$F$17,'Cimag 21.3 Hz'!$F$23)</c:f>
              <c:numCache>
                <c:formatCode>0.00E+00</c:formatCode>
                <c:ptCount val="4"/>
                <c:pt idx="0">
                  <c:v>2.6475099768095928E-7</c:v>
                </c:pt>
                <c:pt idx="1">
                  <c:v>2.6221962777843895E-7</c:v>
                </c:pt>
                <c:pt idx="2">
                  <c:v>2.9044630749223796E-7</c:v>
                </c:pt>
                <c:pt idx="3">
                  <c:v>3.1843882340223133E-7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F87-487F-ADB4-551A9A9F476B}"/>
            </c:ext>
          </c:extLst>
        </c:ser>
        <c:ser>
          <c:idx val="4"/>
          <c:order val="4"/>
          <c:tx>
            <c:strRef>
              <c:f>'Cimag 21.3 Hz'!$G$2</c:f>
              <c:strCache>
                <c:ptCount val="1"/>
                <c:pt idx="0">
                  <c:v>25°C</c:v>
                </c:pt>
              </c:strCache>
            </c:strRef>
          </c:tx>
          <c:spPr>
            <a:solidFill>
              <a:schemeClr val="tx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('Cimag 21.3 Hz'!$G$7,'Cimag 21.3 Hz'!$G$12,'Cimag 21.3 Hz'!$G$18,'Cimag 21.3 Hz'!$G$24)</c:f>
                <c:numCache>
                  <c:formatCode>General</c:formatCode>
                  <c:ptCount val="4"/>
                  <c:pt idx="0">
                    <c:v>5.4204312779826243E-8</c:v>
                  </c:pt>
                  <c:pt idx="1">
                    <c:v>2.5861990533214295E-8</c:v>
                  </c:pt>
                  <c:pt idx="2">
                    <c:v>6.9884876282757339E-8</c:v>
                  </c:pt>
                  <c:pt idx="3">
                    <c:v>6.268851234749662E-8</c:v>
                  </c:pt>
                </c:numCache>
              </c:numRef>
            </c:plus>
            <c:minus>
              <c:numRef>
                <c:f>('Cimag 21.3 Hz'!$G$7,'Cimag 21.3 Hz'!$G$12,'Cimag 21.3 Hz'!$G$18,'Cimag 21.3 Hz'!$G$24)</c:f>
                <c:numCache>
                  <c:formatCode>General</c:formatCode>
                  <c:ptCount val="4"/>
                  <c:pt idx="0">
                    <c:v>5.4204312779826243E-8</c:v>
                  </c:pt>
                  <c:pt idx="1">
                    <c:v>2.5861990533214295E-8</c:v>
                  </c:pt>
                  <c:pt idx="2">
                    <c:v>6.9884876282757339E-8</c:v>
                  </c:pt>
                  <c:pt idx="3">
                    <c:v>6.268851234749662E-8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('Cimag 21.3 Hz'!$A$3,'Cimag 21.3 Hz'!$A$8,'Cimag 21.3 Hz'!$A$13,'Cimag 21.3 Hz'!$A$19)</c:f>
              <c:strCache>
                <c:ptCount val="4"/>
                <c:pt idx="0">
                  <c:v>L-Cys PBS</c:v>
                </c:pt>
                <c:pt idx="1">
                  <c:v>L-Cys PBS Anti-V5</c:v>
                </c:pt>
                <c:pt idx="2">
                  <c:v>CsEL L-Cys PBS</c:v>
                </c:pt>
                <c:pt idx="3">
                  <c:v>CsEL L-Cys PBS Anti-V5</c:v>
                </c:pt>
              </c:strCache>
            </c:strRef>
          </c:cat>
          <c:val>
            <c:numRef>
              <c:f>('Cimag 21.3 Hz'!$G$6,'Cimag 21.3 Hz'!$G$11,'Cimag 21.3 Hz'!$G$17,'Cimag 21.3 Hz'!$G$23)</c:f>
              <c:numCache>
                <c:formatCode>0.00E+00</c:formatCode>
                <c:ptCount val="4"/>
                <c:pt idx="0">
                  <c:v>2.8170504544368769E-7</c:v>
                </c:pt>
                <c:pt idx="1">
                  <c:v>2.5346665742422465E-7</c:v>
                </c:pt>
                <c:pt idx="2">
                  <c:v>3.1645944447860735E-7</c:v>
                </c:pt>
                <c:pt idx="3">
                  <c:v>3.4570506851876098E-7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87-487F-ADB4-551A9A9F476B}"/>
            </c:ext>
          </c:extLst>
        </c:ser>
        <c:ser>
          <c:idx val="5"/>
          <c:order val="5"/>
          <c:tx>
            <c:strRef>
              <c:f>'Cimag 21.3 Hz'!$H$2</c:f>
              <c:strCache>
                <c:ptCount val="1"/>
                <c:pt idx="0">
                  <c:v>30°C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('Cimag 21.3 Hz'!$H$7,'Cimag 21.3 Hz'!$H$12,'Cimag 21.3 Hz'!$H$18,'Cimag 21.3 Hz'!$H$24)</c:f>
                <c:numCache>
                  <c:formatCode>General</c:formatCode>
                  <c:ptCount val="4"/>
                  <c:pt idx="0">
                    <c:v>1.170298172175442E-8</c:v>
                  </c:pt>
                  <c:pt idx="1">
                    <c:v>2.6923371671991717E-8</c:v>
                  </c:pt>
                  <c:pt idx="2">
                    <c:v>7.8514769523259706E-8</c:v>
                  </c:pt>
                  <c:pt idx="3">
                    <c:v>5.0782863014043388E-8</c:v>
                  </c:pt>
                </c:numCache>
              </c:numRef>
            </c:plus>
            <c:minus>
              <c:numRef>
                <c:f>('Cimag 21.3 Hz'!$H$7,'Cimag 21.3 Hz'!$H$12,'Cimag 21.3 Hz'!$H$18,'Cimag 21.3 Hz'!$H$24)</c:f>
                <c:numCache>
                  <c:formatCode>General</c:formatCode>
                  <c:ptCount val="4"/>
                  <c:pt idx="0">
                    <c:v>1.170298172175442E-8</c:v>
                  </c:pt>
                  <c:pt idx="1">
                    <c:v>2.6923371671991717E-8</c:v>
                  </c:pt>
                  <c:pt idx="2">
                    <c:v>7.8514769523259706E-8</c:v>
                  </c:pt>
                  <c:pt idx="3">
                    <c:v>5.0782863014043388E-8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('Cimag 21.3 Hz'!$A$3,'Cimag 21.3 Hz'!$A$8,'Cimag 21.3 Hz'!$A$13,'Cimag 21.3 Hz'!$A$19)</c:f>
              <c:strCache>
                <c:ptCount val="4"/>
                <c:pt idx="0">
                  <c:v>L-Cys PBS</c:v>
                </c:pt>
                <c:pt idx="1">
                  <c:v>L-Cys PBS Anti-V5</c:v>
                </c:pt>
                <c:pt idx="2">
                  <c:v>CsEL L-Cys PBS</c:v>
                </c:pt>
                <c:pt idx="3">
                  <c:v>CsEL L-Cys PBS Anti-V5</c:v>
                </c:pt>
              </c:strCache>
            </c:strRef>
          </c:cat>
          <c:val>
            <c:numRef>
              <c:f>('Cimag 21.3 Hz'!$H$6,'Cimag 21.3 Hz'!$H$11,'Cimag 21.3 Hz'!$H$17,'Cimag 21.3 Hz'!$H$23)</c:f>
              <c:numCache>
                <c:formatCode>0.00E+00</c:formatCode>
                <c:ptCount val="4"/>
                <c:pt idx="0">
                  <c:v>3.0039162079496801E-7</c:v>
                </c:pt>
                <c:pt idx="1">
                  <c:v>2.3623562308246801E-7</c:v>
                </c:pt>
                <c:pt idx="2">
                  <c:v>3.4545965494734435E-7</c:v>
                </c:pt>
                <c:pt idx="3">
                  <c:v>3.6287368381642767E-7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F87-487F-ADB4-551A9A9F47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4202208"/>
        <c:axId val="314204128"/>
      </c:barChart>
      <c:catAx>
        <c:axId val="31420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204128"/>
        <c:crosses val="autoZero"/>
        <c:auto val="1"/>
        <c:lblAlgn val="ctr"/>
        <c:lblOffset val="100"/>
        <c:noMultiLvlLbl val="0"/>
      </c:catAx>
      <c:valAx>
        <c:axId val="31420412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/>
                    </a:solidFill>
                  </a:rPr>
                  <a:t>|Imaginary</a:t>
                </a:r>
                <a:r>
                  <a:rPr lang="en-US" sz="2000" baseline="0" dirty="0">
                    <a:solidFill>
                      <a:schemeClr val="tx1"/>
                    </a:solidFill>
                  </a:rPr>
                  <a:t> Capacitance| (F)</a:t>
                </a:r>
                <a:endParaRPr lang="en-US" sz="20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2.674276154515549E-3"/>
              <c:y val="0.255363423135641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202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73618057762049"/>
          <c:y val="3.4775496896082066E-2"/>
          <c:w val="0.85566480933155109"/>
          <c:h val="0.75191514628197886"/>
        </c:manualLayout>
      </c:layout>
      <c:scatterChart>
        <c:scatterStyle val="lineMarker"/>
        <c:varyColors val="0"/>
        <c:ser>
          <c:idx val="0"/>
          <c:order val="0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E2841">
                  <a:lumMod val="90000"/>
                  <a:lumOff val="10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'CsEL Cimag Selected Curves'!$A$94:$A$180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Curves'!$B$94:$B$180</c:f>
              <c:numCache>
                <c:formatCode>General</c:formatCode>
                <c:ptCount val="87"/>
                <c:pt idx="0">
                  <c:v>1.8486794661283601E-10</c:v>
                </c:pt>
                <c:pt idx="1">
                  <c:v>2.1461175682877999E-10</c:v>
                </c:pt>
                <c:pt idx="2">
                  <c:v>2.49731036077563E-10</c:v>
                </c:pt>
                <c:pt idx="3">
                  <c:v>2.8995208535245799E-10</c:v>
                </c:pt>
                <c:pt idx="4">
                  <c:v>3.3619491091815198E-10</c:v>
                </c:pt>
                <c:pt idx="5">
                  <c:v>3.91023815383092E-10</c:v>
                </c:pt>
                <c:pt idx="6">
                  <c:v>4.5639393567713798E-10</c:v>
                </c:pt>
                <c:pt idx="7">
                  <c:v>5.2853569827951302E-10</c:v>
                </c:pt>
                <c:pt idx="8">
                  <c:v>6.1766916453257502E-10</c:v>
                </c:pt>
                <c:pt idx="9">
                  <c:v>7.1705684392880401E-10</c:v>
                </c:pt>
                <c:pt idx="10">
                  <c:v>8.3363788565557798E-10</c:v>
                </c:pt>
                <c:pt idx="11">
                  <c:v>9.6769082342112609E-10</c:v>
                </c:pt>
                <c:pt idx="12">
                  <c:v>1.1338889725404599E-9</c:v>
                </c:pt>
                <c:pt idx="13">
                  <c:v>1.3150045141703499E-9</c:v>
                </c:pt>
                <c:pt idx="14">
                  <c:v>1.53879975073293E-9</c:v>
                </c:pt>
                <c:pt idx="15">
                  <c:v>1.7778744556374201E-9</c:v>
                </c:pt>
                <c:pt idx="16">
                  <c:v>2.0818683601340501E-9</c:v>
                </c:pt>
                <c:pt idx="17">
                  <c:v>2.4280948729517502E-9</c:v>
                </c:pt>
                <c:pt idx="18">
                  <c:v>2.8049878317847E-9</c:v>
                </c:pt>
                <c:pt idx="19">
                  <c:v>3.3241404979255698E-9</c:v>
                </c:pt>
                <c:pt idx="20">
                  <c:v>3.8455966011350901E-9</c:v>
                </c:pt>
                <c:pt idx="21">
                  <c:v>4.4635294272513503E-9</c:v>
                </c:pt>
                <c:pt idx="22">
                  <c:v>5.2055929675415897E-9</c:v>
                </c:pt>
                <c:pt idx="23">
                  <c:v>6.0261202420455003E-9</c:v>
                </c:pt>
                <c:pt idx="24">
                  <c:v>7.0518421862045996E-9</c:v>
                </c:pt>
                <c:pt idx="25">
                  <c:v>8.21423442469423E-9</c:v>
                </c:pt>
                <c:pt idx="26">
                  <c:v>9.6099637617728403E-9</c:v>
                </c:pt>
                <c:pt idx="27">
                  <c:v>1.12295960589175E-8</c:v>
                </c:pt>
                <c:pt idx="28">
                  <c:v>1.30033483529983E-8</c:v>
                </c:pt>
                <c:pt idx="29">
                  <c:v>1.5106971887044701E-8</c:v>
                </c:pt>
                <c:pt idx="30">
                  <c:v>1.76991130663963E-8</c:v>
                </c:pt>
                <c:pt idx="31">
                  <c:v>2.0625582901208901E-8</c:v>
                </c:pt>
                <c:pt idx="32">
                  <c:v>2.3873418151639401E-8</c:v>
                </c:pt>
                <c:pt idx="33">
                  <c:v>2.78704245626231E-8</c:v>
                </c:pt>
                <c:pt idx="34">
                  <c:v>3.2160637982638501E-8</c:v>
                </c:pt>
                <c:pt idx="35">
                  <c:v>3.7794622495940498E-8</c:v>
                </c:pt>
                <c:pt idx="36">
                  <c:v>4.3459784686241898E-8</c:v>
                </c:pt>
                <c:pt idx="37">
                  <c:v>5.0417940112085199E-8</c:v>
                </c:pt>
                <c:pt idx="38">
                  <c:v>5.7959009039483001E-8</c:v>
                </c:pt>
                <c:pt idx="39">
                  <c:v>6.6395803138253996E-8</c:v>
                </c:pt>
                <c:pt idx="40">
                  <c:v>7.59302171278088E-8</c:v>
                </c:pt>
                <c:pt idx="41">
                  <c:v>8.6612638516749105E-8</c:v>
                </c:pt>
                <c:pt idx="42">
                  <c:v>9.8764812869220794E-8</c:v>
                </c:pt>
                <c:pt idx="43">
                  <c:v>1.11408904139195E-7</c:v>
                </c:pt>
                <c:pt idx="44">
                  <c:v>1.23175792988138E-7</c:v>
                </c:pt>
                <c:pt idx="45">
                  <c:v>1.3574235160780001E-7</c:v>
                </c:pt>
                <c:pt idx="46">
                  <c:v>1.47935929053746E-7</c:v>
                </c:pt>
                <c:pt idx="47">
                  <c:v>1.58700948841816E-7</c:v>
                </c:pt>
                <c:pt idx="48">
                  <c:v>1.66552048281088E-7</c:v>
                </c:pt>
                <c:pt idx="49">
                  <c:v>1.7263171338417701E-7</c:v>
                </c:pt>
                <c:pt idx="50">
                  <c:v>1.7606314600215801E-7</c:v>
                </c:pt>
                <c:pt idx="51">
                  <c:v>1.7619237406739301E-7</c:v>
                </c:pt>
                <c:pt idx="52">
                  <c:v>1.7337517738841401E-7</c:v>
                </c:pt>
                <c:pt idx="53">
                  <c:v>1.7020561712392499E-7</c:v>
                </c:pt>
                <c:pt idx="54">
                  <c:v>1.62900115340859E-7</c:v>
                </c:pt>
                <c:pt idx="55">
                  <c:v>1.5548984420896E-7</c:v>
                </c:pt>
                <c:pt idx="56">
                  <c:v>1.4901104496057399E-7</c:v>
                </c:pt>
                <c:pt idx="57">
                  <c:v>1.4141263557639599E-7</c:v>
                </c:pt>
                <c:pt idx="58">
                  <c:v>1.3493685983649901E-7</c:v>
                </c:pt>
                <c:pt idx="59">
                  <c:v>1.2918313696466599E-7</c:v>
                </c:pt>
                <c:pt idx="60">
                  <c:v>1.23297773044463E-7</c:v>
                </c:pt>
                <c:pt idx="61">
                  <c:v>1.1937390173667499E-7</c:v>
                </c:pt>
                <c:pt idx="62">
                  <c:v>1.16619489699082E-7</c:v>
                </c:pt>
                <c:pt idx="63">
                  <c:v>1.1488549459999199E-7</c:v>
                </c:pt>
                <c:pt idx="64">
                  <c:v>1.1429598929172001E-7</c:v>
                </c:pt>
                <c:pt idx="65">
                  <c:v>1.1475168186720401E-7</c:v>
                </c:pt>
                <c:pt idx="66">
                  <c:v>1.16600985493308E-7</c:v>
                </c:pt>
                <c:pt idx="67">
                  <c:v>1.1939655480309001E-7</c:v>
                </c:pt>
                <c:pt idx="68">
                  <c:v>1.2328112685469299E-7</c:v>
                </c:pt>
                <c:pt idx="69">
                  <c:v>1.2864581850600801E-7</c:v>
                </c:pt>
                <c:pt idx="70">
                  <c:v>1.3498564245640601E-7</c:v>
                </c:pt>
                <c:pt idx="71">
                  <c:v>1.42553470616035E-7</c:v>
                </c:pt>
                <c:pt idx="72">
                  <c:v>1.5088743446348701E-7</c:v>
                </c:pt>
                <c:pt idx="73">
                  <c:v>1.6107461233123001E-7</c:v>
                </c:pt>
                <c:pt idx="74">
                  <c:v>1.7122626523694699E-7</c:v>
                </c:pt>
                <c:pt idx="75">
                  <c:v>1.8319989571390501E-7</c:v>
                </c:pt>
                <c:pt idx="76">
                  <c:v>1.97214312246552E-7</c:v>
                </c:pt>
                <c:pt idx="77">
                  <c:v>2.11897500154718E-7</c:v>
                </c:pt>
                <c:pt idx="78">
                  <c:v>2.2650783952789899E-7</c:v>
                </c:pt>
                <c:pt idx="79">
                  <c:v>2.4348866554986101E-7</c:v>
                </c:pt>
                <c:pt idx="80">
                  <c:v>2.63416113789368E-7</c:v>
                </c:pt>
                <c:pt idx="81">
                  <c:v>2.8345314294655299E-7</c:v>
                </c:pt>
                <c:pt idx="82">
                  <c:v>3.0706402160227899E-7</c:v>
                </c:pt>
                <c:pt idx="83">
                  <c:v>3.3289665594701398E-7</c:v>
                </c:pt>
                <c:pt idx="84">
                  <c:v>3.6034041140051399E-7</c:v>
                </c:pt>
                <c:pt idx="85">
                  <c:v>3.9129484267240598E-7</c:v>
                </c:pt>
                <c:pt idx="86">
                  <c:v>4.25045254502921E-7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016-4C56-A895-7C74EEF043F5}"/>
            </c:ext>
          </c:extLst>
        </c:ser>
        <c:ser>
          <c:idx val="1"/>
          <c:order val="1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E2841">
                  <a:lumMod val="75000"/>
                  <a:lumOff val="25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'CsEL Cimag Selected Curves'!$A$94:$A$180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Curves'!$C$94:$C$180</c:f>
              <c:numCache>
                <c:formatCode>General</c:formatCode>
                <c:ptCount val="87"/>
                <c:pt idx="0">
                  <c:v>2.1074544749936E-10</c:v>
                </c:pt>
                <c:pt idx="1">
                  <c:v>2.4556369742851801E-10</c:v>
                </c:pt>
                <c:pt idx="2">
                  <c:v>2.8597639023830001E-10</c:v>
                </c:pt>
                <c:pt idx="3">
                  <c:v>3.3384689629667898E-10</c:v>
                </c:pt>
                <c:pt idx="4">
                  <c:v>3.8945697472737599E-10</c:v>
                </c:pt>
                <c:pt idx="5">
                  <c:v>4.5342092617817098E-10</c:v>
                </c:pt>
                <c:pt idx="6">
                  <c:v>5.2695085395005304E-10</c:v>
                </c:pt>
                <c:pt idx="7">
                  <c:v>6.1586526639640698E-10</c:v>
                </c:pt>
                <c:pt idx="8">
                  <c:v>7.1838054217730603E-10</c:v>
                </c:pt>
                <c:pt idx="9">
                  <c:v>8.34472729272585E-10</c:v>
                </c:pt>
                <c:pt idx="10">
                  <c:v>9.680290602057781E-10</c:v>
                </c:pt>
                <c:pt idx="11">
                  <c:v>1.12645841795227E-9</c:v>
                </c:pt>
                <c:pt idx="12">
                  <c:v>1.3159257339231101E-9</c:v>
                </c:pt>
                <c:pt idx="13">
                  <c:v>1.5301601635915E-9</c:v>
                </c:pt>
                <c:pt idx="14">
                  <c:v>1.78978049872921E-9</c:v>
                </c:pt>
                <c:pt idx="15">
                  <c:v>2.0674156198095502E-9</c:v>
                </c:pt>
                <c:pt idx="16">
                  <c:v>2.4254843348191901E-9</c:v>
                </c:pt>
                <c:pt idx="17">
                  <c:v>2.8364038889763901E-9</c:v>
                </c:pt>
                <c:pt idx="18">
                  <c:v>3.2879545102699302E-9</c:v>
                </c:pt>
                <c:pt idx="19">
                  <c:v>3.8574370228421002E-9</c:v>
                </c:pt>
                <c:pt idx="20">
                  <c:v>4.4625930303761699E-9</c:v>
                </c:pt>
                <c:pt idx="21">
                  <c:v>5.1950844491963502E-9</c:v>
                </c:pt>
                <c:pt idx="22">
                  <c:v>6.0304429303645304E-9</c:v>
                </c:pt>
                <c:pt idx="23">
                  <c:v>6.9864630092284703E-9</c:v>
                </c:pt>
                <c:pt idx="24">
                  <c:v>8.1397942317322193E-9</c:v>
                </c:pt>
                <c:pt idx="25">
                  <c:v>9.5445892353996395E-9</c:v>
                </c:pt>
                <c:pt idx="26">
                  <c:v>1.11025508279651E-8</c:v>
                </c:pt>
                <c:pt idx="27">
                  <c:v>1.29635375217691E-8</c:v>
                </c:pt>
                <c:pt idx="28">
                  <c:v>1.5061432136445401E-8</c:v>
                </c:pt>
                <c:pt idx="29">
                  <c:v>1.7431960445433399E-8</c:v>
                </c:pt>
                <c:pt idx="30">
                  <c:v>2.02609333916015E-8</c:v>
                </c:pt>
                <c:pt idx="31">
                  <c:v>2.36832327630944E-8</c:v>
                </c:pt>
                <c:pt idx="32">
                  <c:v>2.7519299513515298E-8</c:v>
                </c:pt>
                <c:pt idx="33">
                  <c:v>3.2121979774315498E-8</c:v>
                </c:pt>
                <c:pt idx="34">
                  <c:v>3.6703352636406599E-8</c:v>
                </c:pt>
                <c:pt idx="35">
                  <c:v>4.32605004484194E-8</c:v>
                </c:pt>
                <c:pt idx="36">
                  <c:v>4.96923477831053E-8</c:v>
                </c:pt>
                <c:pt idx="37">
                  <c:v>5.7597100808421303E-8</c:v>
                </c:pt>
                <c:pt idx="38">
                  <c:v>6.6150071483201498E-8</c:v>
                </c:pt>
                <c:pt idx="39">
                  <c:v>7.5722098773320004E-8</c:v>
                </c:pt>
                <c:pt idx="40">
                  <c:v>8.65404461120205E-8</c:v>
                </c:pt>
                <c:pt idx="41">
                  <c:v>9.8737613999405803E-8</c:v>
                </c:pt>
                <c:pt idx="42">
                  <c:v>1.12555569724177E-7</c:v>
                </c:pt>
                <c:pt idx="43">
                  <c:v>1.2704980497536899E-7</c:v>
                </c:pt>
                <c:pt idx="44">
                  <c:v>1.4063131075195299E-7</c:v>
                </c:pt>
                <c:pt idx="45">
                  <c:v>1.55302612415221E-7</c:v>
                </c:pt>
                <c:pt idx="46">
                  <c:v>1.69802223811612E-7</c:v>
                </c:pt>
                <c:pt idx="47">
                  <c:v>1.82882403239543E-7</c:v>
                </c:pt>
                <c:pt idx="48">
                  <c:v>1.92994784445374E-7</c:v>
                </c:pt>
                <c:pt idx="49">
                  <c:v>2.01200424612208E-7</c:v>
                </c:pt>
                <c:pt idx="50">
                  <c:v>2.06918179153583E-7</c:v>
                </c:pt>
                <c:pt idx="51">
                  <c:v>2.0870506704928699E-7</c:v>
                </c:pt>
                <c:pt idx="52">
                  <c:v>2.07319962988188E-7</c:v>
                </c:pt>
                <c:pt idx="53">
                  <c:v>2.0474733190269599E-7</c:v>
                </c:pt>
                <c:pt idx="54">
                  <c:v>1.9797757511141101E-7</c:v>
                </c:pt>
                <c:pt idx="55">
                  <c:v>1.9051308295189E-7</c:v>
                </c:pt>
                <c:pt idx="56">
                  <c:v>1.8362218116378599E-7</c:v>
                </c:pt>
                <c:pt idx="57">
                  <c:v>1.7543607143876201E-7</c:v>
                </c:pt>
                <c:pt idx="58">
                  <c:v>1.6815073584424999E-7</c:v>
                </c:pt>
                <c:pt idx="59">
                  <c:v>1.6161194374567501E-7</c:v>
                </c:pt>
                <c:pt idx="60">
                  <c:v>1.54685459350063E-7</c:v>
                </c:pt>
                <c:pt idx="61">
                  <c:v>1.4988738608122601E-7</c:v>
                </c:pt>
                <c:pt idx="62">
                  <c:v>1.4636690228454001E-7</c:v>
                </c:pt>
                <c:pt idx="63">
                  <c:v>1.4396464746746401E-7</c:v>
                </c:pt>
                <c:pt idx="64">
                  <c:v>1.4279224302534699E-7</c:v>
                </c:pt>
                <c:pt idx="65">
                  <c:v>1.4282473705752E-7</c:v>
                </c:pt>
                <c:pt idx="66">
                  <c:v>1.4444544899172299E-7</c:v>
                </c:pt>
                <c:pt idx="67">
                  <c:v>1.47132075990445E-7</c:v>
                </c:pt>
                <c:pt idx="68">
                  <c:v>1.5100224656806099E-7</c:v>
                </c:pt>
                <c:pt idx="69">
                  <c:v>1.5652189419128801E-7</c:v>
                </c:pt>
                <c:pt idx="70">
                  <c:v>1.63143480475923E-7</c:v>
                </c:pt>
                <c:pt idx="71">
                  <c:v>1.7118098589272699E-7</c:v>
                </c:pt>
                <c:pt idx="72">
                  <c:v>1.80114199488464E-7</c:v>
                </c:pt>
                <c:pt idx="73">
                  <c:v>1.9122394209652501E-7</c:v>
                </c:pt>
                <c:pt idx="74">
                  <c:v>2.0248643694292099E-7</c:v>
                </c:pt>
                <c:pt idx="75">
                  <c:v>2.16670185836194E-7</c:v>
                </c:pt>
                <c:pt idx="76">
                  <c:v>2.3263063741402401E-7</c:v>
                </c:pt>
                <c:pt idx="77">
                  <c:v>2.49742123673315E-7</c:v>
                </c:pt>
                <c:pt idx="78">
                  <c:v>2.6717962940306001E-7</c:v>
                </c:pt>
                <c:pt idx="79">
                  <c:v>2.8773333924254199E-7</c:v>
                </c:pt>
                <c:pt idx="80">
                  <c:v>3.1222075496199502E-7</c:v>
                </c:pt>
                <c:pt idx="81">
                  <c:v>3.3732380572973698E-7</c:v>
                </c:pt>
                <c:pt idx="82">
                  <c:v>3.6763762194285898E-7</c:v>
                </c:pt>
                <c:pt idx="83">
                  <c:v>4.0064724227068201E-7</c:v>
                </c:pt>
                <c:pt idx="84">
                  <c:v>4.3618276976935999E-7</c:v>
                </c:pt>
                <c:pt idx="85">
                  <c:v>4.77005177021716E-7</c:v>
                </c:pt>
                <c:pt idx="86">
                  <c:v>5.2258096312124002E-7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016-4C56-A895-7C74EEF043F5}"/>
            </c:ext>
          </c:extLst>
        </c:ser>
        <c:ser>
          <c:idx val="2"/>
          <c:order val="2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E2841">
                  <a:lumMod val="50000"/>
                  <a:lumOff val="50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'CsEL Cimag Selected Curves'!$A$94:$A$180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Curves'!$D$94:$D$180</c:f>
              <c:numCache>
                <c:formatCode>General</c:formatCode>
                <c:ptCount val="87"/>
                <c:pt idx="0">
                  <c:v>2.29758651344918E-10</c:v>
                </c:pt>
                <c:pt idx="1">
                  <c:v>2.6846880735916001E-10</c:v>
                </c:pt>
                <c:pt idx="2">
                  <c:v>3.1391104545730402E-10</c:v>
                </c:pt>
                <c:pt idx="3">
                  <c:v>3.6637947514410698E-10</c:v>
                </c:pt>
                <c:pt idx="4">
                  <c:v>4.2790923061501799E-10</c:v>
                </c:pt>
                <c:pt idx="5">
                  <c:v>4.9788935757260196E-10</c:v>
                </c:pt>
                <c:pt idx="6">
                  <c:v>5.8000022472030401E-10</c:v>
                </c:pt>
                <c:pt idx="7">
                  <c:v>6.7540642888732996E-10</c:v>
                </c:pt>
                <c:pt idx="8">
                  <c:v>7.91106685646894E-10</c:v>
                </c:pt>
                <c:pt idx="9">
                  <c:v>9.1981864537114198E-10</c:v>
                </c:pt>
                <c:pt idx="10">
                  <c:v>1.0712593581171301E-9</c:v>
                </c:pt>
                <c:pt idx="11">
                  <c:v>1.25428954865616E-9</c:v>
                </c:pt>
                <c:pt idx="12">
                  <c:v>1.4527856975273001E-9</c:v>
                </c:pt>
                <c:pt idx="13">
                  <c:v>1.7051043912268201E-9</c:v>
                </c:pt>
                <c:pt idx="14">
                  <c:v>1.9844793662996299E-9</c:v>
                </c:pt>
                <c:pt idx="15">
                  <c:v>2.2998301047706901E-9</c:v>
                </c:pt>
                <c:pt idx="16">
                  <c:v>2.70330267738639E-9</c:v>
                </c:pt>
                <c:pt idx="17">
                  <c:v>3.1567825886606201E-9</c:v>
                </c:pt>
                <c:pt idx="18">
                  <c:v>3.6643734012782299E-9</c:v>
                </c:pt>
                <c:pt idx="19">
                  <c:v>4.3111475418006404E-9</c:v>
                </c:pt>
                <c:pt idx="20">
                  <c:v>4.99169416532691E-9</c:v>
                </c:pt>
                <c:pt idx="21">
                  <c:v>5.8217621670175804E-9</c:v>
                </c:pt>
                <c:pt idx="22">
                  <c:v>6.7887691516953096E-9</c:v>
                </c:pt>
                <c:pt idx="23">
                  <c:v>7.8284804750366602E-9</c:v>
                </c:pt>
                <c:pt idx="24">
                  <c:v>9.16265974495876E-9</c:v>
                </c:pt>
                <c:pt idx="25">
                  <c:v>1.07364452031473E-8</c:v>
                </c:pt>
                <c:pt idx="26">
                  <c:v>1.2519027637876301E-8</c:v>
                </c:pt>
                <c:pt idx="27">
                  <c:v>1.4681371779889301E-8</c:v>
                </c:pt>
                <c:pt idx="28">
                  <c:v>1.6934694345917999E-8</c:v>
                </c:pt>
                <c:pt idx="29">
                  <c:v>1.96673494359172E-8</c:v>
                </c:pt>
                <c:pt idx="30">
                  <c:v>2.3049665269527701E-8</c:v>
                </c:pt>
                <c:pt idx="31">
                  <c:v>2.6827141035503702E-8</c:v>
                </c:pt>
                <c:pt idx="32">
                  <c:v>3.0840549798263599E-8</c:v>
                </c:pt>
                <c:pt idx="33">
                  <c:v>3.6926805546723899E-8</c:v>
                </c:pt>
                <c:pt idx="34">
                  <c:v>4.2064126424930998E-8</c:v>
                </c:pt>
                <c:pt idx="35">
                  <c:v>4.9080505808126698E-8</c:v>
                </c:pt>
                <c:pt idx="36">
                  <c:v>5.64306001646759E-8</c:v>
                </c:pt>
                <c:pt idx="37">
                  <c:v>6.5480368305727E-8</c:v>
                </c:pt>
                <c:pt idx="38">
                  <c:v>7.5289106797353705E-8</c:v>
                </c:pt>
                <c:pt idx="39">
                  <c:v>8.6338130383851506E-8</c:v>
                </c:pt>
                <c:pt idx="40">
                  <c:v>9.8859984001041806E-8</c:v>
                </c:pt>
                <c:pt idx="41">
                  <c:v>1.13071051172113E-7</c:v>
                </c:pt>
                <c:pt idx="42">
                  <c:v>1.2931301312904299E-7</c:v>
                </c:pt>
                <c:pt idx="43">
                  <c:v>1.46521261331854E-7</c:v>
                </c:pt>
                <c:pt idx="44">
                  <c:v>1.6287041634860901E-7</c:v>
                </c:pt>
                <c:pt idx="45">
                  <c:v>1.80844718500513E-7</c:v>
                </c:pt>
                <c:pt idx="46">
                  <c:v>1.9902805352966199E-7</c:v>
                </c:pt>
                <c:pt idx="47">
                  <c:v>2.16007665683777E-7</c:v>
                </c:pt>
                <c:pt idx="48">
                  <c:v>2.2975598439203901E-7</c:v>
                </c:pt>
                <c:pt idx="49">
                  <c:v>2.4142361777420499E-7</c:v>
                </c:pt>
                <c:pt idx="50">
                  <c:v>2.5045502380401202E-7</c:v>
                </c:pt>
                <c:pt idx="51">
                  <c:v>2.5449420441773902E-7</c:v>
                </c:pt>
                <c:pt idx="52">
                  <c:v>2.5481341036223901E-7</c:v>
                </c:pt>
                <c:pt idx="53">
                  <c:v>2.5268992899051299E-7</c:v>
                </c:pt>
                <c:pt idx="54">
                  <c:v>2.4567885770636698E-7</c:v>
                </c:pt>
                <c:pt idx="55">
                  <c:v>2.3709097686321099E-7</c:v>
                </c:pt>
                <c:pt idx="56">
                  <c:v>2.2886288692508101E-7</c:v>
                </c:pt>
                <c:pt idx="57">
                  <c:v>2.1853639455411301E-7</c:v>
                </c:pt>
                <c:pt idx="58">
                  <c:v>2.0927208104154E-7</c:v>
                </c:pt>
                <c:pt idx="59">
                  <c:v>2.0029349887229601E-7</c:v>
                </c:pt>
                <c:pt idx="60">
                  <c:v>1.90708770609531E-7</c:v>
                </c:pt>
                <c:pt idx="61">
                  <c:v>1.83812434148082E-7</c:v>
                </c:pt>
                <c:pt idx="62">
                  <c:v>1.7839222231669999E-7</c:v>
                </c:pt>
                <c:pt idx="63">
                  <c:v>1.7421705457759901E-7</c:v>
                </c:pt>
                <c:pt idx="64">
                  <c:v>1.71471297867215E-7</c:v>
                </c:pt>
                <c:pt idx="65">
                  <c:v>1.7021412179678201E-7</c:v>
                </c:pt>
                <c:pt idx="66">
                  <c:v>1.7055839643066E-7</c:v>
                </c:pt>
                <c:pt idx="67">
                  <c:v>1.7242545106821901E-7</c:v>
                </c:pt>
                <c:pt idx="68">
                  <c:v>1.75685661400131E-7</c:v>
                </c:pt>
                <c:pt idx="69">
                  <c:v>1.8080761440679799E-7</c:v>
                </c:pt>
                <c:pt idx="70">
                  <c:v>1.8721990038678001E-7</c:v>
                </c:pt>
                <c:pt idx="71">
                  <c:v>1.95235813964961E-7</c:v>
                </c:pt>
                <c:pt idx="72">
                  <c:v>2.04490701817133E-7</c:v>
                </c:pt>
                <c:pt idx="73">
                  <c:v>2.1601811086402599E-7</c:v>
                </c:pt>
                <c:pt idx="74">
                  <c:v>2.27849171765256E-7</c:v>
                </c:pt>
                <c:pt idx="75">
                  <c:v>2.4291865790799799E-7</c:v>
                </c:pt>
                <c:pt idx="76">
                  <c:v>2.6002471279805201E-7</c:v>
                </c:pt>
                <c:pt idx="77">
                  <c:v>2.78650401788572E-7</c:v>
                </c:pt>
                <c:pt idx="78">
                  <c:v>2.97821844453322E-7</c:v>
                </c:pt>
                <c:pt idx="79">
                  <c:v>3.2015935750032201E-7</c:v>
                </c:pt>
                <c:pt idx="80">
                  <c:v>3.4731092694827898E-7</c:v>
                </c:pt>
                <c:pt idx="81">
                  <c:v>3.7463067984549499E-7</c:v>
                </c:pt>
                <c:pt idx="82">
                  <c:v>4.07632483326468E-7</c:v>
                </c:pt>
                <c:pt idx="83">
                  <c:v>4.4345513437333798E-7</c:v>
                </c:pt>
                <c:pt idx="84">
                  <c:v>4.8256593875762295E-7</c:v>
                </c:pt>
                <c:pt idx="85">
                  <c:v>5.2751878532279196E-7</c:v>
                </c:pt>
                <c:pt idx="86">
                  <c:v>5.7671979438896202E-7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016-4C56-A895-7C74EEF043F5}"/>
            </c:ext>
          </c:extLst>
        </c:ser>
        <c:ser>
          <c:idx val="3"/>
          <c:order val="3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F0"/>
              </a:solidFill>
              <a:ln w="9525">
                <a:noFill/>
              </a:ln>
              <a:effectLst/>
            </c:spPr>
          </c:marker>
          <c:xVal>
            <c:numRef>
              <c:f>'CsEL Cimag Selected Curves'!$A$94:$A$180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Curves'!$E$94:$E$180</c:f>
              <c:numCache>
                <c:formatCode>General</c:formatCode>
                <c:ptCount val="87"/>
                <c:pt idx="0">
                  <c:v>2.5235892233403299E-10</c:v>
                </c:pt>
                <c:pt idx="1">
                  <c:v>2.9358638980051202E-10</c:v>
                </c:pt>
                <c:pt idx="2">
                  <c:v>3.42494255180174E-10</c:v>
                </c:pt>
                <c:pt idx="3">
                  <c:v>3.9944879665369597E-10</c:v>
                </c:pt>
                <c:pt idx="4">
                  <c:v>4.6394862506294903E-10</c:v>
                </c:pt>
                <c:pt idx="5">
                  <c:v>5.3985927786917802E-10</c:v>
                </c:pt>
                <c:pt idx="6">
                  <c:v>6.2818626435877402E-10</c:v>
                </c:pt>
                <c:pt idx="7">
                  <c:v>7.3150822484948698E-10</c:v>
                </c:pt>
                <c:pt idx="8">
                  <c:v>8.53687231645479E-10</c:v>
                </c:pt>
                <c:pt idx="9">
                  <c:v>9.9293183530595592E-10</c:v>
                </c:pt>
                <c:pt idx="10">
                  <c:v>1.1545714165583099E-9</c:v>
                </c:pt>
                <c:pt idx="11">
                  <c:v>1.34898571654881E-9</c:v>
                </c:pt>
                <c:pt idx="12">
                  <c:v>1.5710080853515801E-9</c:v>
                </c:pt>
                <c:pt idx="13">
                  <c:v>1.8270772239234999E-9</c:v>
                </c:pt>
                <c:pt idx="14">
                  <c:v>2.13328776368735E-9</c:v>
                </c:pt>
                <c:pt idx="15">
                  <c:v>2.4731462250646201E-9</c:v>
                </c:pt>
                <c:pt idx="16">
                  <c:v>2.9074773325175898E-9</c:v>
                </c:pt>
                <c:pt idx="17">
                  <c:v>3.3875529864996999E-9</c:v>
                </c:pt>
                <c:pt idx="18">
                  <c:v>3.9342769972176097E-9</c:v>
                </c:pt>
                <c:pt idx="19">
                  <c:v>4.6363194746822698E-9</c:v>
                </c:pt>
                <c:pt idx="20">
                  <c:v>5.3709416972883499E-9</c:v>
                </c:pt>
                <c:pt idx="21">
                  <c:v>6.2466439993339404E-9</c:v>
                </c:pt>
                <c:pt idx="22">
                  <c:v>7.2621084096235001E-9</c:v>
                </c:pt>
                <c:pt idx="23">
                  <c:v>8.4153722392320092E-9</c:v>
                </c:pt>
                <c:pt idx="24">
                  <c:v>9.8212037861904508E-9</c:v>
                </c:pt>
                <c:pt idx="25">
                  <c:v>1.15037558123968E-8</c:v>
                </c:pt>
                <c:pt idx="26">
                  <c:v>1.34492393161474E-8</c:v>
                </c:pt>
                <c:pt idx="27">
                  <c:v>1.5705773016374099E-8</c:v>
                </c:pt>
                <c:pt idx="28">
                  <c:v>1.8243889316252799E-8</c:v>
                </c:pt>
                <c:pt idx="29">
                  <c:v>2.11535968161369E-8</c:v>
                </c:pt>
                <c:pt idx="30">
                  <c:v>2.4773272766632001E-8</c:v>
                </c:pt>
                <c:pt idx="31">
                  <c:v>2.8908853972079499E-8</c:v>
                </c:pt>
                <c:pt idx="32">
                  <c:v>3.3476298554608299E-8</c:v>
                </c:pt>
                <c:pt idx="33">
                  <c:v>3.93621748286183E-8</c:v>
                </c:pt>
                <c:pt idx="34">
                  <c:v>4.5186236450166897E-8</c:v>
                </c:pt>
                <c:pt idx="35">
                  <c:v>5.3109523192043499E-8</c:v>
                </c:pt>
                <c:pt idx="36">
                  <c:v>6.1155713022600599E-8</c:v>
                </c:pt>
                <c:pt idx="37">
                  <c:v>7.1106231381956106E-8</c:v>
                </c:pt>
                <c:pt idx="38">
                  <c:v>8.1951736174463297E-8</c:v>
                </c:pt>
                <c:pt idx="39">
                  <c:v>9.4236952586820995E-8</c:v>
                </c:pt>
                <c:pt idx="40">
                  <c:v>1.08279438993346E-7</c:v>
                </c:pt>
                <c:pt idx="41">
                  <c:v>1.2433391671645699E-7</c:v>
                </c:pt>
                <c:pt idx="42">
                  <c:v>1.4297166962940401E-7</c:v>
                </c:pt>
                <c:pt idx="43">
                  <c:v>1.63016932180288E-7</c:v>
                </c:pt>
                <c:pt idx="44">
                  <c:v>1.8240575680391401E-7</c:v>
                </c:pt>
                <c:pt idx="45">
                  <c:v>2.04193449864124E-7</c:v>
                </c:pt>
                <c:pt idx="46">
                  <c:v>2.26819699433905E-7</c:v>
                </c:pt>
                <c:pt idx="47">
                  <c:v>2.48613521376786E-7</c:v>
                </c:pt>
                <c:pt idx="48">
                  <c:v>2.6715464039324903E-7</c:v>
                </c:pt>
                <c:pt idx="49">
                  <c:v>2.83630591484134E-7</c:v>
                </c:pt>
                <c:pt idx="50">
                  <c:v>2.9762179344121102E-7</c:v>
                </c:pt>
                <c:pt idx="51">
                  <c:v>3.0514069689997598E-7</c:v>
                </c:pt>
                <c:pt idx="52">
                  <c:v>3.0823496998976798E-7</c:v>
                </c:pt>
                <c:pt idx="53">
                  <c:v>3.0693517904567202E-7</c:v>
                </c:pt>
                <c:pt idx="54">
                  <c:v>3.00120351469979E-7</c:v>
                </c:pt>
                <c:pt idx="55">
                  <c:v>2.9038539381281802E-7</c:v>
                </c:pt>
                <c:pt idx="56">
                  <c:v>2.80115269264201E-7</c:v>
                </c:pt>
                <c:pt idx="57">
                  <c:v>2.6727936271124098E-7</c:v>
                </c:pt>
                <c:pt idx="58">
                  <c:v>2.5524163570249302E-7</c:v>
                </c:pt>
                <c:pt idx="59">
                  <c:v>2.4331973982549199E-7</c:v>
                </c:pt>
                <c:pt idx="60">
                  <c:v>2.3043415347664901E-7</c:v>
                </c:pt>
                <c:pt idx="61">
                  <c:v>2.20551964652174E-7</c:v>
                </c:pt>
                <c:pt idx="62">
                  <c:v>2.1283289729576099E-7</c:v>
                </c:pt>
                <c:pt idx="63">
                  <c:v>2.0651232387328001E-7</c:v>
                </c:pt>
                <c:pt idx="64">
                  <c:v>2.01990842111516E-7</c:v>
                </c:pt>
                <c:pt idx="65">
                  <c:v>1.99397710006386E-7</c:v>
                </c:pt>
                <c:pt idx="66">
                  <c:v>1.98567826653289E-7</c:v>
                </c:pt>
                <c:pt idx="67">
                  <c:v>1.99770276729184E-7</c:v>
                </c:pt>
                <c:pt idx="68">
                  <c:v>2.0263616651134401E-7</c:v>
                </c:pt>
                <c:pt idx="69">
                  <c:v>2.0774577920658001E-7</c:v>
                </c:pt>
                <c:pt idx="70">
                  <c:v>2.1447009983709699E-7</c:v>
                </c:pt>
                <c:pt idx="71">
                  <c:v>2.2311214160071299E-7</c:v>
                </c:pt>
                <c:pt idx="72">
                  <c:v>2.3307864398013199E-7</c:v>
                </c:pt>
                <c:pt idx="73">
                  <c:v>2.4577769820993699E-7</c:v>
                </c:pt>
                <c:pt idx="74">
                  <c:v>2.5914064197929299E-7</c:v>
                </c:pt>
                <c:pt idx="75">
                  <c:v>2.7606553138509299E-7</c:v>
                </c:pt>
                <c:pt idx="76">
                  <c:v>2.9597871325106498E-7</c:v>
                </c:pt>
                <c:pt idx="77">
                  <c:v>3.1750784920271301E-7</c:v>
                </c:pt>
                <c:pt idx="78">
                  <c:v>3.3974181405340099E-7</c:v>
                </c:pt>
                <c:pt idx="79">
                  <c:v>3.66271312385708E-7</c:v>
                </c:pt>
                <c:pt idx="80">
                  <c:v>3.98228433226E-7</c:v>
                </c:pt>
                <c:pt idx="81">
                  <c:v>4.3101851208085401E-7</c:v>
                </c:pt>
                <c:pt idx="82">
                  <c:v>4.7021553611566901E-7</c:v>
                </c:pt>
                <c:pt idx="83">
                  <c:v>5.1256262026646196E-7</c:v>
                </c:pt>
                <c:pt idx="84">
                  <c:v>5.5832788884596999E-7</c:v>
                </c:pt>
                <c:pt idx="85">
                  <c:v>6.0926346457665099E-7</c:v>
                </c:pt>
                <c:pt idx="86">
                  <c:v>6.6452725352659299E-7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016-4C56-A895-7C74EEF043F5}"/>
            </c:ext>
          </c:extLst>
        </c:ser>
        <c:ser>
          <c:idx val="4"/>
          <c:order val="4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E2841">
                  <a:lumMod val="25000"/>
                  <a:lumOff val="75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'CsEL Cimag Selected Curves'!$A$94:$A$180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Curves'!$F$94:$F$180</c:f>
              <c:numCache>
                <c:formatCode>General</c:formatCode>
                <c:ptCount val="87"/>
                <c:pt idx="0">
                  <c:v>2.9603082822132799E-10</c:v>
                </c:pt>
                <c:pt idx="1">
                  <c:v>3.4420877128810198E-10</c:v>
                </c:pt>
                <c:pt idx="2">
                  <c:v>4.0167881018551601E-10</c:v>
                </c:pt>
                <c:pt idx="3">
                  <c:v>4.6641056410351001E-10</c:v>
                </c:pt>
                <c:pt idx="4">
                  <c:v>5.4383220030809898E-10</c:v>
                </c:pt>
                <c:pt idx="5">
                  <c:v>6.3105372121672895E-10</c:v>
                </c:pt>
                <c:pt idx="6">
                  <c:v>7.3287237728612601E-10</c:v>
                </c:pt>
                <c:pt idx="7">
                  <c:v>8.5588242647130801E-10</c:v>
                </c:pt>
                <c:pt idx="8">
                  <c:v>9.9334205623402191E-10</c:v>
                </c:pt>
                <c:pt idx="9">
                  <c:v>1.1530296333241699E-9</c:v>
                </c:pt>
                <c:pt idx="10">
                  <c:v>1.3441845277030099E-9</c:v>
                </c:pt>
                <c:pt idx="11">
                  <c:v>1.56192237230017E-9</c:v>
                </c:pt>
                <c:pt idx="12">
                  <c:v>1.8214796223062701E-9</c:v>
                </c:pt>
                <c:pt idx="13">
                  <c:v>2.11882208505328E-9</c:v>
                </c:pt>
                <c:pt idx="14">
                  <c:v>2.4680964323009598E-9</c:v>
                </c:pt>
                <c:pt idx="15">
                  <c:v>2.8464096841307399E-9</c:v>
                </c:pt>
                <c:pt idx="16">
                  <c:v>3.3449171498098502E-9</c:v>
                </c:pt>
                <c:pt idx="17">
                  <c:v>3.88385513037967E-9</c:v>
                </c:pt>
                <c:pt idx="18">
                  <c:v>4.5101734058837599E-9</c:v>
                </c:pt>
                <c:pt idx="19">
                  <c:v>5.3058122020456501E-9</c:v>
                </c:pt>
                <c:pt idx="20">
                  <c:v>6.1172789909614701E-9</c:v>
                </c:pt>
                <c:pt idx="21">
                  <c:v>7.1236608558742496E-9</c:v>
                </c:pt>
                <c:pt idx="22">
                  <c:v>8.2785117787015608E-9</c:v>
                </c:pt>
                <c:pt idx="23">
                  <c:v>9.5929519821060897E-9</c:v>
                </c:pt>
                <c:pt idx="24">
                  <c:v>1.1099439620920601E-8</c:v>
                </c:pt>
                <c:pt idx="25">
                  <c:v>1.3036454153286101E-8</c:v>
                </c:pt>
                <c:pt idx="26">
                  <c:v>1.5170262658650798E-8</c:v>
                </c:pt>
                <c:pt idx="27">
                  <c:v>1.7688076896097599E-8</c:v>
                </c:pt>
                <c:pt idx="28">
                  <c:v>2.04963206566724E-8</c:v>
                </c:pt>
                <c:pt idx="29">
                  <c:v>2.37509719083284E-8</c:v>
                </c:pt>
                <c:pt idx="30">
                  <c:v>2.7779135358342099E-8</c:v>
                </c:pt>
                <c:pt idx="31">
                  <c:v>3.2263111226492297E-8</c:v>
                </c:pt>
                <c:pt idx="32">
                  <c:v>3.7482694046717898E-8</c:v>
                </c:pt>
                <c:pt idx="33">
                  <c:v>4.3847987801728201E-8</c:v>
                </c:pt>
                <c:pt idx="34">
                  <c:v>5.0020572123511999E-8</c:v>
                </c:pt>
                <c:pt idx="35">
                  <c:v>5.9174887009176198E-8</c:v>
                </c:pt>
                <c:pt idx="36">
                  <c:v>6.8088196754039506E-8</c:v>
                </c:pt>
                <c:pt idx="37">
                  <c:v>7.9110341633640497E-8</c:v>
                </c:pt>
                <c:pt idx="38">
                  <c:v>9.1141305655576995E-8</c:v>
                </c:pt>
                <c:pt idx="39">
                  <c:v>1.04750707039713E-7</c:v>
                </c:pt>
                <c:pt idx="40">
                  <c:v>1.20325247828155E-7</c:v>
                </c:pt>
                <c:pt idx="41">
                  <c:v>1.38169505685019E-7</c:v>
                </c:pt>
                <c:pt idx="42">
                  <c:v>1.5893055804835401E-7</c:v>
                </c:pt>
                <c:pt idx="43">
                  <c:v>1.8131975481922699E-7</c:v>
                </c:pt>
                <c:pt idx="44">
                  <c:v>2.0307524584276001E-7</c:v>
                </c:pt>
                <c:pt idx="45">
                  <c:v>2.2766848291917101E-7</c:v>
                </c:pt>
                <c:pt idx="46">
                  <c:v>2.5337961905115698E-7</c:v>
                </c:pt>
                <c:pt idx="47">
                  <c:v>2.7843076622055998E-7</c:v>
                </c:pt>
                <c:pt idx="48">
                  <c:v>3.0003734488494702E-7</c:v>
                </c:pt>
                <c:pt idx="49">
                  <c:v>3.1944936398385199E-7</c:v>
                </c:pt>
                <c:pt idx="50">
                  <c:v>3.3669180032208602E-7</c:v>
                </c:pt>
                <c:pt idx="51">
                  <c:v>3.4636811201217602E-7</c:v>
                </c:pt>
                <c:pt idx="52">
                  <c:v>3.5140756775801599E-7</c:v>
                </c:pt>
                <c:pt idx="53">
                  <c:v>3.50872637708886E-7</c:v>
                </c:pt>
                <c:pt idx="54">
                  <c:v>3.44521308155826E-7</c:v>
                </c:pt>
                <c:pt idx="55">
                  <c:v>3.3423010939625802E-7</c:v>
                </c:pt>
                <c:pt idx="56">
                  <c:v>3.2340790910102302E-7</c:v>
                </c:pt>
                <c:pt idx="57">
                  <c:v>3.0910040758003602E-7</c:v>
                </c:pt>
                <c:pt idx="58">
                  <c:v>2.9565787933222498E-7</c:v>
                </c:pt>
                <c:pt idx="59">
                  <c:v>2.8242679583879898E-7</c:v>
                </c:pt>
                <c:pt idx="60">
                  <c:v>2.6775729917034198E-7</c:v>
                </c:pt>
                <c:pt idx="61">
                  <c:v>2.5655178384834697E-7</c:v>
                </c:pt>
                <c:pt idx="62">
                  <c:v>2.4737817433032901E-7</c:v>
                </c:pt>
                <c:pt idx="63">
                  <c:v>2.4022982218524898E-7</c:v>
                </c:pt>
                <c:pt idx="64">
                  <c:v>2.3492920745047E-7</c:v>
                </c:pt>
                <c:pt idx="65">
                  <c:v>2.31719332861626E-7</c:v>
                </c:pt>
                <c:pt idx="66">
                  <c:v>2.3046013859740099E-7</c:v>
                </c:pt>
                <c:pt idx="67">
                  <c:v>2.3146917682380301E-7</c:v>
                </c:pt>
                <c:pt idx="68">
                  <c:v>2.3440701593760601E-7</c:v>
                </c:pt>
                <c:pt idx="69">
                  <c:v>2.39847849585395E-7</c:v>
                </c:pt>
                <c:pt idx="70">
                  <c:v>2.4699384934017098E-7</c:v>
                </c:pt>
                <c:pt idx="71">
                  <c:v>2.5621649195221801E-7</c:v>
                </c:pt>
                <c:pt idx="72">
                  <c:v>2.6703436810484102E-7</c:v>
                </c:pt>
                <c:pt idx="73">
                  <c:v>2.8091044916159899E-7</c:v>
                </c:pt>
                <c:pt idx="74">
                  <c:v>2.9515083777348101E-7</c:v>
                </c:pt>
                <c:pt idx="75">
                  <c:v>3.1352128771134698E-7</c:v>
                </c:pt>
                <c:pt idx="76">
                  <c:v>3.3499290373898898E-7</c:v>
                </c:pt>
                <c:pt idx="77">
                  <c:v>3.5825952406242802E-7</c:v>
                </c:pt>
                <c:pt idx="78">
                  <c:v>3.8245224578074301E-7</c:v>
                </c:pt>
                <c:pt idx="79">
                  <c:v>4.1063052470121698E-7</c:v>
                </c:pt>
                <c:pt idx="80">
                  <c:v>4.4547958824619598E-7</c:v>
                </c:pt>
                <c:pt idx="81">
                  <c:v>4.8102699194519803E-7</c:v>
                </c:pt>
                <c:pt idx="82">
                  <c:v>5.2359487641526203E-7</c:v>
                </c:pt>
                <c:pt idx="83">
                  <c:v>5.6930304825542696E-7</c:v>
                </c:pt>
                <c:pt idx="84">
                  <c:v>6.2060248190416896E-7</c:v>
                </c:pt>
                <c:pt idx="85">
                  <c:v>6.7946955232135996E-7</c:v>
                </c:pt>
                <c:pt idx="86">
                  <c:v>7.4538538302310898E-7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016-4C56-A895-7C74EEF043F5}"/>
            </c:ext>
          </c:extLst>
        </c:ser>
        <c:ser>
          <c:idx val="5"/>
          <c:order val="5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E2841">
                  <a:lumMod val="10000"/>
                  <a:lumOff val="90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'CsEL Cimag Selected Curves'!$A$94:$A$180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Curves'!$G$94:$G$180</c:f>
              <c:numCache>
                <c:formatCode>General</c:formatCode>
                <c:ptCount val="87"/>
                <c:pt idx="0">
                  <c:v>3.2104293867245398E-10</c:v>
                </c:pt>
                <c:pt idx="1">
                  <c:v>3.7372450148855599E-10</c:v>
                </c:pt>
                <c:pt idx="2">
                  <c:v>4.3583315004889899E-10</c:v>
                </c:pt>
                <c:pt idx="3">
                  <c:v>5.0642758272401603E-10</c:v>
                </c:pt>
                <c:pt idx="4">
                  <c:v>5.8877004538300305E-10</c:v>
                </c:pt>
                <c:pt idx="5">
                  <c:v>6.8380684525005396E-10</c:v>
                </c:pt>
                <c:pt idx="6">
                  <c:v>7.9484364375020105E-10</c:v>
                </c:pt>
                <c:pt idx="7">
                  <c:v>9.2781349155053596E-10</c:v>
                </c:pt>
                <c:pt idx="8">
                  <c:v>1.07935619469927E-9</c:v>
                </c:pt>
                <c:pt idx="9">
                  <c:v>1.2531163318910601E-9</c:v>
                </c:pt>
                <c:pt idx="10">
                  <c:v>1.4613545642442399E-9</c:v>
                </c:pt>
                <c:pt idx="11">
                  <c:v>1.7011255462465E-9</c:v>
                </c:pt>
                <c:pt idx="12">
                  <c:v>1.9705867751312402E-9</c:v>
                </c:pt>
                <c:pt idx="13">
                  <c:v>2.2985559903037201E-9</c:v>
                </c:pt>
                <c:pt idx="14">
                  <c:v>2.6782350204029099E-9</c:v>
                </c:pt>
                <c:pt idx="15">
                  <c:v>3.0941462310381701E-9</c:v>
                </c:pt>
                <c:pt idx="16">
                  <c:v>3.6259465148152899E-9</c:v>
                </c:pt>
                <c:pt idx="17">
                  <c:v>4.2199679787363699E-9</c:v>
                </c:pt>
                <c:pt idx="18">
                  <c:v>4.9069159090354801E-9</c:v>
                </c:pt>
                <c:pt idx="19">
                  <c:v>5.75348560524271E-9</c:v>
                </c:pt>
                <c:pt idx="20">
                  <c:v>6.67173143778204E-9</c:v>
                </c:pt>
                <c:pt idx="21">
                  <c:v>7.7449268646340905E-9</c:v>
                </c:pt>
                <c:pt idx="22">
                  <c:v>9.0032048543537704E-9</c:v>
                </c:pt>
                <c:pt idx="23">
                  <c:v>1.0400862588280301E-8</c:v>
                </c:pt>
                <c:pt idx="24">
                  <c:v>1.2137559479679901E-8</c:v>
                </c:pt>
                <c:pt idx="25">
                  <c:v>1.41320261012288E-8</c:v>
                </c:pt>
                <c:pt idx="26">
                  <c:v>1.6466990852187501E-8</c:v>
                </c:pt>
                <c:pt idx="27">
                  <c:v>1.9258844931867999E-8</c:v>
                </c:pt>
                <c:pt idx="28">
                  <c:v>2.2297656969334799E-8</c:v>
                </c:pt>
                <c:pt idx="29">
                  <c:v>2.5842023686867102E-8</c:v>
                </c:pt>
                <c:pt idx="30">
                  <c:v>3.0371018165502198E-8</c:v>
                </c:pt>
                <c:pt idx="31">
                  <c:v>3.5022391337097901E-8</c:v>
                </c:pt>
                <c:pt idx="32">
                  <c:v>4.0566127866253301E-8</c:v>
                </c:pt>
                <c:pt idx="33">
                  <c:v>4.7521380918996001E-8</c:v>
                </c:pt>
                <c:pt idx="34">
                  <c:v>5.4611920609744298E-8</c:v>
                </c:pt>
                <c:pt idx="35">
                  <c:v>6.4164504061567298E-8</c:v>
                </c:pt>
                <c:pt idx="36">
                  <c:v>7.3757986253450701E-8</c:v>
                </c:pt>
                <c:pt idx="37">
                  <c:v>8.5583345235981606E-8</c:v>
                </c:pt>
                <c:pt idx="38">
                  <c:v>9.8418387937653696E-8</c:v>
                </c:pt>
                <c:pt idx="39">
                  <c:v>1.12865444071042E-7</c:v>
                </c:pt>
                <c:pt idx="40">
                  <c:v>1.29268771418331E-7</c:v>
                </c:pt>
                <c:pt idx="41">
                  <c:v>1.4788805856290801E-7</c:v>
                </c:pt>
                <c:pt idx="42">
                  <c:v>1.6921441476060799E-7</c:v>
                </c:pt>
                <c:pt idx="43">
                  <c:v>1.9181529445848399E-7</c:v>
                </c:pt>
                <c:pt idx="44">
                  <c:v>2.1331887060147901E-7</c:v>
                </c:pt>
                <c:pt idx="45">
                  <c:v>2.3691711796733201E-7</c:v>
                </c:pt>
                <c:pt idx="46">
                  <c:v>2.60708631007161E-7</c:v>
                </c:pt>
                <c:pt idx="47">
                  <c:v>2.8276952958140201E-7</c:v>
                </c:pt>
                <c:pt idx="48">
                  <c:v>3.00551886484686E-7</c:v>
                </c:pt>
                <c:pt idx="49">
                  <c:v>3.15365980105312E-7</c:v>
                </c:pt>
                <c:pt idx="50">
                  <c:v>3.2650715838685E-7</c:v>
                </c:pt>
                <c:pt idx="51">
                  <c:v>3.3095352388490099E-7</c:v>
                </c:pt>
                <c:pt idx="52">
                  <c:v>3.3024754386065399E-7</c:v>
                </c:pt>
                <c:pt idx="53">
                  <c:v>3.2670450499529798E-7</c:v>
                </c:pt>
                <c:pt idx="54">
                  <c:v>3.1643256188348301E-7</c:v>
                </c:pt>
                <c:pt idx="55">
                  <c:v>3.0442960274763799E-7</c:v>
                </c:pt>
                <c:pt idx="56">
                  <c:v>2.9327584493068899E-7</c:v>
                </c:pt>
                <c:pt idx="57">
                  <c:v>2.7929470239953799E-7</c:v>
                </c:pt>
                <c:pt idx="58">
                  <c:v>2.6700957518527898E-7</c:v>
                </c:pt>
                <c:pt idx="59">
                  <c:v>2.5536679063404799E-7</c:v>
                </c:pt>
                <c:pt idx="60">
                  <c:v>2.4324210481939602E-7</c:v>
                </c:pt>
                <c:pt idx="61">
                  <c:v>2.3426285210123601E-7</c:v>
                </c:pt>
                <c:pt idx="62">
                  <c:v>2.24948560617279E-7</c:v>
                </c:pt>
                <c:pt idx="63">
                  <c:v>2.19569390749903E-7</c:v>
                </c:pt>
                <c:pt idx="64">
                  <c:v>2.1617529065699201E-7</c:v>
                </c:pt>
                <c:pt idx="65">
                  <c:v>2.1474990484449199E-7</c:v>
                </c:pt>
                <c:pt idx="66">
                  <c:v>2.1537830574601501E-7</c:v>
                </c:pt>
                <c:pt idx="67">
                  <c:v>2.1792257203373999E-7</c:v>
                </c:pt>
                <c:pt idx="68">
                  <c:v>2.2227902127418901E-7</c:v>
                </c:pt>
                <c:pt idx="69">
                  <c:v>2.2910992759089801E-7</c:v>
                </c:pt>
                <c:pt idx="70">
                  <c:v>2.3752372704579499E-7</c:v>
                </c:pt>
                <c:pt idx="71">
                  <c:v>2.47860544293184E-7</c:v>
                </c:pt>
                <c:pt idx="72">
                  <c:v>2.5961660126329198E-7</c:v>
                </c:pt>
                <c:pt idx="73">
                  <c:v>2.7431600859496998E-7</c:v>
                </c:pt>
                <c:pt idx="74">
                  <c:v>2.8963580793094699E-7</c:v>
                </c:pt>
                <c:pt idx="75">
                  <c:v>3.0898117962364701E-7</c:v>
                </c:pt>
                <c:pt idx="76">
                  <c:v>3.3140090968679801E-7</c:v>
                </c:pt>
                <c:pt idx="77">
                  <c:v>3.5595700437122299E-7</c:v>
                </c:pt>
                <c:pt idx="78">
                  <c:v>3.8131910471159498E-7</c:v>
                </c:pt>
                <c:pt idx="79">
                  <c:v>4.1135574711363501E-7</c:v>
                </c:pt>
                <c:pt idx="80">
                  <c:v>4.4822315849400099E-7</c:v>
                </c:pt>
                <c:pt idx="81">
                  <c:v>4.86386552501277E-7</c:v>
                </c:pt>
                <c:pt idx="82">
                  <c:v>5.3254632041852298E-7</c:v>
                </c:pt>
                <c:pt idx="83">
                  <c:v>5.83327456381383E-7</c:v>
                </c:pt>
                <c:pt idx="84">
                  <c:v>6.3911146415052297E-7</c:v>
                </c:pt>
                <c:pt idx="85">
                  <c:v>7.0379513918361301E-7</c:v>
                </c:pt>
                <c:pt idx="86">
                  <c:v>7.7514553178712802E-7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016-4C56-A895-7C74EEF043F5}"/>
            </c:ext>
          </c:extLst>
        </c:ser>
        <c:ser>
          <c:idx val="6"/>
          <c:order val="6"/>
          <c:spPr>
            <a:ln w="82550" cap="rnd">
              <a:solidFill>
                <a:srgbClr val="E9713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Lit>
              <c:formatCode>General</c:formatCode>
              <c:ptCount val="2"/>
              <c:pt idx="0">
                <c:v>21.3</c:v>
              </c:pt>
              <c:pt idx="1">
                <c:v>21.3</c:v>
              </c:pt>
            </c:numLit>
          </c:xVal>
          <c:yVal>
            <c:numLit>
              <c:formatCode>General</c:formatCode>
              <c:ptCount val="2"/>
              <c:pt idx="0">
                <c:v>1E-8</c:v>
              </c:pt>
              <c:pt idx="1">
                <c:v>9.9999999999999995E-7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6-1016-4C56-A895-7C74EEF043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2962096"/>
        <c:axId val="242945776"/>
      </c:scatterChart>
      <c:valAx>
        <c:axId val="242962096"/>
        <c:scaling>
          <c:logBase val="10"/>
          <c:orientation val="minMax"/>
          <c:max val="1000"/>
          <c:min val="0.1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Frequency (Hz)</a:t>
                </a:r>
              </a:p>
            </c:rich>
          </c:tx>
          <c:layout>
            <c:manualLayout>
              <c:xMode val="edge"/>
              <c:yMode val="edge"/>
              <c:x val="0.48847785067362759"/>
              <c:y val="0.888187662898359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945776"/>
        <c:crossesAt val="1.0000000000000005E-8"/>
        <c:crossBetween val="midCat"/>
      </c:valAx>
      <c:valAx>
        <c:axId val="242945776"/>
        <c:scaling>
          <c:orientation val="minMax"/>
          <c:max val="4.5000000000000024E-7"/>
          <c:min val="5.0000000000000024E-8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Imaginary Capacitance (F)</a:t>
                </a:r>
              </a:p>
            </c:rich>
          </c:tx>
          <c:layout>
            <c:manualLayout>
              <c:xMode val="edge"/>
              <c:yMode val="edge"/>
              <c:x val="0"/>
              <c:y val="0.106692318276722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962096"/>
        <c:crossesAt val="0.1"/>
        <c:crossBetween val="midCat"/>
        <c:majorUnit val="1.0000000000000005E-7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742453658593194"/>
          <c:y val="4.0564813003503404E-2"/>
          <c:w val="0.82354371696615347"/>
          <c:h val="0.80709369197166014"/>
        </c:manualLayout>
      </c:layout>
      <c:scatterChart>
        <c:scatterStyle val="lineMarker"/>
        <c:varyColors val="0"/>
        <c:ser>
          <c:idx val="0"/>
          <c:order val="0"/>
          <c:tx>
            <c:strRef>
              <c:f>'Stability Cimag Selected Curves'!$B$93</c:f>
              <c:strCache>
                <c:ptCount val="1"/>
                <c:pt idx="0">
                  <c:v>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E97132">
                  <a:lumMod val="50000"/>
                </a:srgbClr>
              </a:solidFill>
              <a:ln w="317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Lit>
                <c:ptCount val="0"/>
              </c:numLit>
            </c:plus>
            <c:minus>
              <c:numLit>
                <c:ptCount val="0"/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'Stability Cimag Selected Curves'!$A$94:$A$180</c:f>
              <c:numCache>
                <c:formatCode>General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'Stability Cimag Selected Curves'!$B$94:$B$180</c:f>
              <c:numCache>
                <c:formatCode>General</c:formatCode>
                <c:ptCount val="87"/>
                <c:pt idx="0">
                  <c:v>1.77867831030493E-10</c:v>
                </c:pt>
                <c:pt idx="1">
                  <c:v>2.0735588378944001E-10</c:v>
                </c:pt>
                <c:pt idx="2">
                  <c:v>2.4174767193017E-10</c:v>
                </c:pt>
                <c:pt idx="3">
                  <c:v>2.8143197635311899E-10</c:v>
                </c:pt>
                <c:pt idx="4">
                  <c:v>3.2865692367891598E-10</c:v>
                </c:pt>
                <c:pt idx="5">
                  <c:v>3.8173860420868698E-10</c:v>
                </c:pt>
                <c:pt idx="6">
                  <c:v>4.4436480083127302E-10</c:v>
                </c:pt>
                <c:pt idx="7">
                  <c:v>5.1955059087543199E-10</c:v>
                </c:pt>
                <c:pt idx="8">
                  <c:v>6.0472652935831597E-10</c:v>
                </c:pt>
                <c:pt idx="9">
                  <c:v>7.0745774200510599E-10</c:v>
                </c:pt>
                <c:pt idx="10">
                  <c:v>8.2093229242532297E-10</c:v>
                </c:pt>
                <c:pt idx="11">
                  <c:v>9.3231439473137402E-10</c:v>
                </c:pt>
                <c:pt idx="12">
                  <c:v>1.11037381202508E-9</c:v>
                </c:pt>
                <c:pt idx="13">
                  <c:v>1.29692950010521E-9</c:v>
                </c:pt>
                <c:pt idx="14">
                  <c:v>1.5186780516044499E-9</c:v>
                </c:pt>
                <c:pt idx="15">
                  <c:v>1.75517434466362E-9</c:v>
                </c:pt>
                <c:pt idx="16">
                  <c:v>2.0673908282155299E-9</c:v>
                </c:pt>
                <c:pt idx="17">
                  <c:v>2.4120576348006701E-9</c:v>
                </c:pt>
                <c:pt idx="18">
                  <c:v>2.8050697111697499E-9</c:v>
                </c:pt>
                <c:pt idx="19">
                  <c:v>3.2811704906450401E-9</c:v>
                </c:pt>
                <c:pt idx="20">
                  <c:v>3.8142216301475402E-9</c:v>
                </c:pt>
                <c:pt idx="21">
                  <c:v>4.4349097100901996E-9</c:v>
                </c:pt>
                <c:pt idx="22">
                  <c:v>5.1721897381388496E-9</c:v>
                </c:pt>
                <c:pt idx="23">
                  <c:v>6.0010563182277098E-9</c:v>
                </c:pt>
                <c:pt idx="24">
                  <c:v>7.0351788413858798E-9</c:v>
                </c:pt>
                <c:pt idx="25">
                  <c:v>8.2310238269392993E-9</c:v>
                </c:pt>
                <c:pt idx="26">
                  <c:v>9.6227046899178393E-9</c:v>
                </c:pt>
                <c:pt idx="27">
                  <c:v>1.1313705253424199E-8</c:v>
                </c:pt>
                <c:pt idx="28">
                  <c:v>1.30137831060896E-8</c:v>
                </c:pt>
                <c:pt idx="29">
                  <c:v>1.5253208155611299E-8</c:v>
                </c:pt>
                <c:pt idx="30">
                  <c:v>1.7887250225676299E-8</c:v>
                </c:pt>
                <c:pt idx="31">
                  <c:v>2.0683541826336899E-8</c:v>
                </c:pt>
                <c:pt idx="32">
                  <c:v>2.4209739871179599E-8</c:v>
                </c:pt>
                <c:pt idx="33">
                  <c:v>2.8558414816386699E-8</c:v>
                </c:pt>
                <c:pt idx="34">
                  <c:v>3.2630632970086603E-8</c:v>
                </c:pt>
                <c:pt idx="35">
                  <c:v>3.8674502717144899E-8</c:v>
                </c:pt>
                <c:pt idx="36">
                  <c:v>4.4723158702712801E-8</c:v>
                </c:pt>
                <c:pt idx="37">
                  <c:v>5.2290593821672398E-8</c:v>
                </c:pt>
                <c:pt idx="38">
                  <c:v>6.0689791105242195E-8</c:v>
                </c:pt>
                <c:pt idx="39">
                  <c:v>7.0364657738936397E-8</c:v>
                </c:pt>
                <c:pt idx="40">
                  <c:v>8.1722890197090903E-8</c:v>
                </c:pt>
                <c:pt idx="41">
                  <c:v>9.5129805774880205E-8</c:v>
                </c:pt>
                <c:pt idx="42">
                  <c:v>1.11519311157621E-7</c:v>
                </c:pt>
                <c:pt idx="43">
                  <c:v>1.30152396425584E-7</c:v>
                </c:pt>
                <c:pt idx="44">
                  <c:v>1.4955767024032301E-7</c:v>
                </c:pt>
                <c:pt idx="45">
                  <c:v>1.7347117546262899E-7</c:v>
                </c:pt>
                <c:pt idx="46">
                  <c:v>2.0161914518214901E-7</c:v>
                </c:pt>
                <c:pt idx="47">
                  <c:v>2.33594659538228E-7</c:v>
                </c:pt>
                <c:pt idx="48">
                  <c:v>2.6677186322853402E-7</c:v>
                </c:pt>
                <c:pt idx="49">
                  <c:v>3.0478012989072899E-7</c:v>
                </c:pt>
                <c:pt idx="50">
                  <c:v>3.5222905417052598E-7</c:v>
                </c:pt>
                <c:pt idx="51">
                  <c:v>3.9600164683859897E-7</c:v>
                </c:pt>
                <c:pt idx="52">
                  <c:v>4.5003837165805798E-7</c:v>
                </c:pt>
                <c:pt idx="53">
                  <c:v>4.8461250681140498E-7</c:v>
                </c:pt>
                <c:pt idx="54">
                  <c:v>5.4299110276860399E-7</c:v>
                </c:pt>
                <c:pt idx="55">
                  <c:v>5.8536208682264702E-7</c:v>
                </c:pt>
                <c:pt idx="56">
                  <c:v>6.1884806508191198E-7</c:v>
                </c:pt>
                <c:pt idx="57">
                  <c:v>6.4880907296608197E-7</c:v>
                </c:pt>
                <c:pt idx="58">
                  <c:v>6.6428577691361398E-7</c:v>
                </c:pt>
                <c:pt idx="59">
                  <c:v>6.6885925597505898E-7</c:v>
                </c:pt>
                <c:pt idx="60">
                  <c:v>6.5976169489643803E-7</c:v>
                </c:pt>
                <c:pt idx="61">
                  <c:v>6.4033351652275005E-7</c:v>
                </c:pt>
                <c:pt idx="62">
                  <c:v>6.1411142983327102E-7</c:v>
                </c:pt>
                <c:pt idx="63">
                  <c:v>5.8088898669447298E-7</c:v>
                </c:pt>
                <c:pt idx="64">
                  <c:v>5.44363908888798E-7</c:v>
                </c:pt>
                <c:pt idx="65">
                  <c:v>5.0802701997800596E-7</c:v>
                </c:pt>
                <c:pt idx="66">
                  <c:v>4.6680926553173601E-7</c:v>
                </c:pt>
                <c:pt idx="67">
                  <c:v>4.3287336400307199E-7</c:v>
                </c:pt>
                <c:pt idx="68">
                  <c:v>4.0122367020217503E-7</c:v>
                </c:pt>
                <c:pt idx="69">
                  <c:v>3.7146712243820701E-7</c:v>
                </c:pt>
                <c:pt idx="70">
                  <c:v>3.4515662978388998E-7</c:v>
                </c:pt>
                <c:pt idx="71">
                  <c:v>3.2198569901564502E-7</c:v>
                </c:pt>
                <c:pt idx="72">
                  <c:v>3.0285833907666099E-7</c:v>
                </c:pt>
                <c:pt idx="73">
                  <c:v>2.8555924100599199E-7</c:v>
                </c:pt>
                <c:pt idx="74">
                  <c:v>2.7234138114728399E-7</c:v>
                </c:pt>
                <c:pt idx="75">
                  <c:v>2.6037950352375298E-7</c:v>
                </c:pt>
                <c:pt idx="76">
                  <c:v>2.5102847376113302E-7</c:v>
                </c:pt>
                <c:pt idx="77">
                  <c:v>2.4404141687561301E-7</c:v>
                </c:pt>
                <c:pt idx="78">
                  <c:v>2.39191091854415E-7</c:v>
                </c:pt>
                <c:pt idx="79">
                  <c:v>2.3585898962789701E-7</c:v>
                </c:pt>
                <c:pt idx="80">
                  <c:v>2.3395476775571301E-7</c:v>
                </c:pt>
                <c:pt idx="81">
                  <c:v>2.3339771605639901E-7</c:v>
                </c:pt>
                <c:pt idx="82">
                  <c:v>2.3408793281033301E-7</c:v>
                </c:pt>
                <c:pt idx="83">
                  <c:v>2.36251832148358E-7</c:v>
                </c:pt>
                <c:pt idx="84">
                  <c:v>2.3902309493520101E-7</c:v>
                </c:pt>
                <c:pt idx="85">
                  <c:v>2.4307693827528501E-7</c:v>
                </c:pt>
                <c:pt idx="86">
                  <c:v>2.4747559503131502E-7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319-4AFD-AEDE-C068AD5178F6}"/>
            </c:ext>
          </c:extLst>
        </c:ser>
        <c:ser>
          <c:idx val="1"/>
          <c:order val="1"/>
          <c:tx>
            <c:strRef>
              <c:f>'Stability Cimag Selected Curves'!$C$93</c:f>
              <c:strCache>
                <c:ptCount val="1"/>
                <c:pt idx="0">
                  <c:v>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E97132">
                  <a:lumMod val="75000"/>
                </a:srgbClr>
              </a:solidFill>
              <a:ln w="317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Lit>
                <c:ptCount val="0"/>
              </c:numLit>
            </c:plus>
            <c:minus>
              <c:numLit>
                <c:ptCount val="0"/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'Stability Cimag Selected Curves'!$A$94:$A$180</c:f>
              <c:numCache>
                <c:formatCode>General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'Stability Cimag Selected Curves'!$C$94:$C$180</c:f>
              <c:numCache>
                <c:formatCode>General</c:formatCode>
                <c:ptCount val="87"/>
                <c:pt idx="0">
                  <c:v>1.81646847006574E-10</c:v>
                </c:pt>
                <c:pt idx="1">
                  <c:v>2.1222286758450399E-10</c:v>
                </c:pt>
                <c:pt idx="2">
                  <c:v>2.4833499679201998E-10</c:v>
                </c:pt>
                <c:pt idx="3">
                  <c:v>2.8592029933155098E-10</c:v>
                </c:pt>
                <c:pt idx="4">
                  <c:v>3.3432666176806902E-10</c:v>
                </c:pt>
                <c:pt idx="5">
                  <c:v>3.8871859858911401E-10</c:v>
                </c:pt>
                <c:pt idx="6">
                  <c:v>4.5060997151622199E-10</c:v>
                </c:pt>
                <c:pt idx="7">
                  <c:v>5.2594392610669596E-10</c:v>
                </c:pt>
                <c:pt idx="8">
                  <c:v>6.0960268049958803E-10</c:v>
                </c:pt>
                <c:pt idx="9">
                  <c:v>7.1297670420170801E-10</c:v>
                </c:pt>
                <c:pt idx="10">
                  <c:v>8.2863540874490404E-10</c:v>
                </c:pt>
                <c:pt idx="11">
                  <c:v>9.6343884244589194E-10</c:v>
                </c:pt>
                <c:pt idx="12">
                  <c:v>1.12510222548853E-9</c:v>
                </c:pt>
                <c:pt idx="13">
                  <c:v>1.30806752922491E-9</c:v>
                </c:pt>
                <c:pt idx="14">
                  <c:v>1.5278159982744199E-9</c:v>
                </c:pt>
                <c:pt idx="15">
                  <c:v>1.7597462885603499E-9</c:v>
                </c:pt>
                <c:pt idx="16">
                  <c:v>2.0793883857221898E-9</c:v>
                </c:pt>
                <c:pt idx="17">
                  <c:v>2.4200145407144001E-9</c:v>
                </c:pt>
                <c:pt idx="18">
                  <c:v>2.80975234173001E-9</c:v>
                </c:pt>
                <c:pt idx="19">
                  <c:v>3.2884123529412199E-9</c:v>
                </c:pt>
                <c:pt idx="20">
                  <c:v>3.8124870143596704E-9</c:v>
                </c:pt>
                <c:pt idx="21">
                  <c:v>4.4266066869788604E-9</c:v>
                </c:pt>
                <c:pt idx="22">
                  <c:v>5.1478715402011701E-9</c:v>
                </c:pt>
                <c:pt idx="23">
                  <c:v>5.9860059055912298E-9</c:v>
                </c:pt>
                <c:pt idx="24">
                  <c:v>7.01768311004169E-9</c:v>
                </c:pt>
                <c:pt idx="25">
                  <c:v>8.1460314967044106E-9</c:v>
                </c:pt>
                <c:pt idx="26">
                  <c:v>9.4836214558311601E-9</c:v>
                </c:pt>
                <c:pt idx="27">
                  <c:v>1.1169558110434101E-8</c:v>
                </c:pt>
                <c:pt idx="28">
                  <c:v>1.2871786897058199E-8</c:v>
                </c:pt>
                <c:pt idx="29">
                  <c:v>1.50121442118083E-8</c:v>
                </c:pt>
                <c:pt idx="30">
                  <c:v>1.7598357748574801E-8</c:v>
                </c:pt>
                <c:pt idx="31">
                  <c:v>2.0495898020155299E-8</c:v>
                </c:pt>
                <c:pt idx="32">
                  <c:v>2.3539484124718199E-8</c:v>
                </c:pt>
                <c:pt idx="33">
                  <c:v>2.8240604645597498E-8</c:v>
                </c:pt>
                <c:pt idx="34">
                  <c:v>3.3293127395361399E-8</c:v>
                </c:pt>
                <c:pt idx="35">
                  <c:v>3.79193689194972E-8</c:v>
                </c:pt>
                <c:pt idx="36">
                  <c:v>4.3820410919201501E-8</c:v>
                </c:pt>
                <c:pt idx="37">
                  <c:v>5.12105713551558E-8</c:v>
                </c:pt>
                <c:pt idx="38">
                  <c:v>5.9392272966991402E-8</c:v>
                </c:pt>
                <c:pt idx="39">
                  <c:v>6.88210424923834E-8</c:v>
                </c:pt>
                <c:pt idx="40">
                  <c:v>7.9893220841480398E-8</c:v>
                </c:pt>
                <c:pt idx="41">
                  <c:v>9.3042974933533401E-8</c:v>
                </c:pt>
                <c:pt idx="42">
                  <c:v>1.08885319425205E-7</c:v>
                </c:pt>
                <c:pt idx="43">
                  <c:v>1.2700180400144699E-7</c:v>
                </c:pt>
                <c:pt idx="44">
                  <c:v>1.4584975755965099E-7</c:v>
                </c:pt>
                <c:pt idx="45">
                  <c:v>1.69093760815247E-7</c:v>
                </c:pt>
                <c:pt idx="46">
                  <c:v>1.9638797634705001E-7</c:v>
                </c:pt>
                <c:pt idx="47">
                  <c:v>2.2741113401631799E-7</c:v>
                </c:pt>
                <c:pt idx="48">
                  <c:v>2.5915118141749501E-7</c:v>
                </c:pt>
                <c:pt idx="49">
                  <c:v>2.96186611560552E-7</c:v>
                </c:pt>
                <c:pt idx="50">
                  <c:v>3.42073741223458E-7</c:v>
                </c:pt>
                <c:pt idx="51">
                  <c:v>3.8434195502773102E-7</c:v>
                </c:pt>
                <c:pt idx="52">
                  <c:v>4.3627513894889499E-7</c:v>
                </c:pt>
                <c:pt idx="53">
                  <c:v>4.6945416571738802E-7</c:v>
                </c:pt>
                <c:pt idx="54">
                  <c:v>5.2509240470988797E-7</c:v>
                </c:pt>
                <c:pt idx="55">
                  <c:v>5.65503441537669E-7</c:v>
                </c:pt>
                <c:pt idx="56">
                  <c:v>5.9709138694833804E-7</c:v>
                </c:pt>
                <c:pt idx="57">
                  <c:v>6.2539654741620896E-7</c:v>
                </c:pt>
                <c:pt idx="58">
                  <c:v>6.3939031319307595E-7</c:v>
                </c:pt>
                <c:pt idx="59">
                  <c:v>6.4307002605037203E-7</c:v>
                </c:pt>
                <c:pt idx="60">
                  <c:v>6.3339748191400203E-7</c:v>
                </c:pt>
                <c:pt idx="61">
                  <c:v>6.1413285602211703E-7</c:v>
                </c:pt>
                <c:pt idx="62">
                  <c:v>5.8857316491571601E-7</c:v>
                </c:pt>
                <c:pt idx="63">
                  <c:v>5.5612842741080098E-7</c:v>
                </c:pt>
                <c:pt idx="64">
                  <c:v>5.2090246043719001E-7</c:v>
                </c:pt>
                <c:pt idx="65">
                  <c:v>4.8592735194855999E-7</c:v>
                </c:pt>
                <c:pt idx="66">
                  <c:v>4.4608106884109301E-7</c:v>
                </c:pt>
                <c:pt idx="67">
                  <c:v>4.1328916175314399E-7</c:v>
                </c:pt>
                <c:pt idx="68">
                  <c:v>3.8275680040589899E-7</c:v>
                </c:pt>
                <c:pt idx="69">
                  <c:v>3.5404238060033001E-7</c:v>
                </c:pt>
                <c:pt idx="70">
                  <c:v>3.2864436148411501E-7</c:v>
                </c:pt>
                <c:pt idx="71">
                  <c:v>3.0639992801983602E-7</c:v>
                </c:pt>
                <c:pt idx="72">
                  <c:v>2.8783839613694502E-7</c:v>
                </c:pt>
                <c:pt idx="73">
                  <c:v>2.7098529654126999E-7</c:v>
                </c:pt>
                <c:pt idx="74">
                  <c:v>2.5818168357149098E-7</c:v>
                </c:pt>
                <c:pt idx="75">
                  <c:v>2.4646652061178203E-7</c:v>
                </c:pt>
                <c:pt idx="76">
                  <c:v>2.3716178493374101E-7</c:v>
                </c:pt>
                <c:pt idx="77">
                  <c:v>2.30285222883441E-7</c:v>
                </c:pt>
                <c:pt idx="78">
                  <c:v>2.2553913111800899E-7</c:v>
                </c:pt>
                <c:pt idx="79">
                  <c:v>2.21902229342405E-7</c:v>
                </c:pt>
                <c:pt idx="80">
                  <c:v>2.1977596160976299E-7</c:v>
                </c:pt>
                <c:pt idx="81">
                  <c:v>2.1918060595880901E-7</c:v>
                </c:pt>
                <c:pt idx="82">
                  <c:v>2.1990837679304701E-7</c:v>
                </c:pt>
                <c:pt idx="83">
                  <c:v>2.21815221039755E-7</c:v>
                </c:pt>
                <c:pt idx="84">
                  <c:v>2.24471576156671E-7</c:v>
                </c:pt>
                <c:pt idx="85">
                  <c:v>2.28303724243104E-7</c:v>
                </c:pt>
                <c:pt idx="86">
                  <c:v>2.32900922598547E-7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319-4AFD-AEDE-C068AD5178F6}"/>
            </c:ext>
          </c:extLst>
        </c:ser>
        <c:ser>
          <c:idx val="2"/>
          <c:order val="2"/>
          <c:tx>
            <c:strRef>
              <c:f>'Stability Cimag Selected Curves'!$D$93</c:f>
              <c:strCache>
                <c:ptCount val="1"/>
                <c:pt idx="0">
                  <c:v>3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C000"/>
              </a:solidFill>
              <a:ln w="317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Lit>
                <c:ptCount val="0"/>
              </c:numLit>
            </c:plus>
            <c:minus>
              <c:numLit>
                <c:ptCount val="0"/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'Stability Cimag Selected Curves'!$A$94:$A$180</c:f>
              <c:numCache>
                <c:formatCode>General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'Stability Cimag Selected Curves'!$D$94:$D$180</c:f>
              <c:numCache>
                <c:formatCode>General</c:formatCode>
                <c:ptCount val="87"/>
                <c:pt idx="0">
                  <c:v>1.81304463828049E-10</c:v>
                </c:pt>
                <c:pt idx="1">
                  <c:v>2.09156295651115E-10</c:v>
                </c:pt>
                <c:pt idx="2">
                  <c:v>2.4600432617781303E-10</c:v>
                </c:pt>
                <c:pt idx="3">
                  <c:v>2.8863428621228502E-10</c:v>
                </c:pt>
                <c:pt idx="4">
                  <c:v>3.3481025295272401E-10</c:v>
                </c:pt>
                <c:pt idx="5">
                  <c:v>3.91034222577248E-10</c:v>
                </c:pt>
                <c:pt idx="6">
                  <c:v>4.556480216693E-10</c:v>
                </c:pt>
                <c:pt idx="7">
                  <c:v>5.2971603283141804E-10</c:v>
                </c:pt>
                <c:pt idx="8">
                  <c:v>6.17885732189778E-10</c:v>
                </c:pt>
                <c:pt idx="9">
                  <c:v>7.2142898135950801E-10</c:v>
                </c:pt>
                <c:pt idx="10">
                  <c:v>8.3850829832845897E-10</c:v>
                </c:pt>
                <c:pt idx="11">
                  <c:v>9.7901617377256594E-10</c:v>
                </c:pt>
                <c:pt idx="12">
                  <c:v>1.14137036503787E-9</c:v>
                </c:pt>
                <c:pt idx="13">
                  <c:v>1.32870834269277E-9</c:v>
                </c:pt>
                <c:pt idx="14">
                  <c:v>1.5452900995931901E-9</c:v>
                </c:pt>
                <c:pt idx="15">
                  <c:v>1.7932480256768099E-9</c:v>
                </c:pt>
                <c:pt idx="16">
                  <c:v>2.1218014944396902E-9</c:v>
                </c:pt>
                <c:pt idx="17">
                  <c:v>2.4537014512003499E-9</c:v>
                </c:pt>
                <c:pt idx="18">
                  <c:v>2.8566872890728601E-9</c:v>
                </c:pt>
                <c:pt idx="19">
                  <c:v>3.3545168712075501E-9</c:v>
                </c:pt>
                <c:pt idx="20">
                  <c:v>3.8939121253267699E-9</c:v>
                </c:pt>
                <c:pt idx="21">
                  <c:v>4.5587452717049003E-9</c:v>
                </c:pt>
                <c:pt idx="22">
                  <c:v>5.2947964608195804E-9</c:v>
                </c:pt>
                <c:pt idx="23">
                  <c:v>6.14612056409624E-9</c:v>
                </c:pt>
                <c:pt idx="24">
                  <c:v>7.1342127879787798E-9</c:v>
                </c:pt>
                <c:pt idx="25">
                  <c:v>8.31764115731554E-9</c:v>
                </c:pt>
                <c:pt idx="26">
                  <c:v>9.6957647193328395E-9</c:v>
                </c:pt>
                <c:pt idx="27">
                  <c:v>1.14128515944984E-8</c:v>
                </c:pt>
                <c:pt idx="28">
                  <c:v>1.3267878453858799E-8</c:v>
                </c:pt>
                <c:pt idx="29">
                  <c:v>1.5280270699858301E-8</c:v>
                </c:pt>
                <c:pt idx="30">
                  <c:v>1.8161264029164001E-8</c:v>
                </c:pt>
                <c:pt idx="31">
                  <c:v>2.08536348975971E-8</c:v>
                </c:pt>
                <c:pt idx="32">
                  <c:v>2.43195168885902E-8</c:v>
                </c:pt>
                <c:pt idx="33">
                  <c:v>2.86909775535969E-8</c:v>
                </c:pt>
                <c:pt idx="34">
                  <c:v>3.2270687173653998E-8</c:v>
                </c:pt>
                <c:pt idx="35">
                  <c:v>3.8773769977106598E-8</c:v>
                </c:pt>
                <c:pt idx="36">
                  <c:v>4.4790735958616997E-8</c:v>
                </c:pt>
                <c:pt idx="37">
                  <c:v>5.2322587751921201E-8</c:v>
                </c:pt>
                <c:pt idx="38">
                  <c:v>6.0652107573584795E-8</c:v>
                </c:pt>
                <c:pt idx="39">
                  <c:v>7.0278299723161302E-8</c:v>
                </c:pt>
                <c:pt idx="40">
                  <c:v>8.1552917691553504E-8</c:v>
                </c:pt>
                <c:pt idx="41">
                  <c:v>9.4876840982486603E-8</c:v>
                </c:pt>
                <c:pt idx="42">
                  <c:v>1.1100228053417E-7</c:v>
                </c:pt>
                <c:pt idx="43">
                  <c:v>1.2941781533845001E-7</c:v>
                </c:pt>
                <c:pt idx="44">
                  <c:v>1.4856440156293101E-7</c:v>
                </c:pt>
                <c:pt idx="45">
                  <c:v>1.7205259879012899E-7</c:v>
                </c:pt>
                <c:pt idx="46">
                  <c:v>1.9963520938964899E-7</c:v>
                </c:pt>
                <c:pt idx="47">
                  <c:v>2.30835901586126E-7</c:v>
                </c:pt>
                <c:pt idx="48">
                  <c:v>2.62982435650752E-7</c:v>
                </c:pt>
                <c:pt idx="49">
                  <c:v>2.9986513889885198E-7</c:v>
                </c:pt>
                <c:pt idx="50">
                  <c:v>3.46224653529542E-7</c:v>
                </c:pt>
                <c:pt idx="51">
                  <c:v>3.8812707574496998E-7</c:v>
                </c:pt>
                <c:pt idx="52">
                  <c:v>4.3957521642682798E-7</c:v>
                </c:pt>
                <c:pt idx="53">
                  <c:v>4.7229460738717398E-7</c:v>
                </c:pt>
                <c:pt idx="54">
                  <c:v>5.2683003231243803E-7</c:v>
                </c:pt>
                <c:pt idx="55">
                  <c:v>5.6596805856575896E-7</c:v>
                </c:pt>
                <c:pt idx="56">
                  <c:v>5.9585938908616797E-7</c:v>
                </c:pt>
                <c:pt idx="57">
                  <c:v>6.2258779851792197E-7</c:v>
                </c:pt>
                <c:pt idx="58">
                  <c:v>6.3547281177624401E-7</c:v>
                </c:pt>
                <c:pt idx="59">
                  <c:v>6.3779907929428296E-7</c:v>
                </c:pt>
                <c:pt idx="60">
                  <c:v>6.2683106685952002E-7</c:v>
                </c:pt>
                <c:pt idx="61">
                  <c:v>6.0700087542528303E-7</c:v>
                </c:pt>
                <c:pt idx="62">
                  <c:v>5.8124429195546395E-7</c:v>
                </c:pt>
                <c:pt idx="63">
                  <c:v>5.4889891389053404E-7</c:v>
                </c:pt>
                <c:pt idx="64">
                  <c:v>5.14162082944247E-7</c:v>
                </c:pt>
                <c:pt idx="65">
                  <c:v>4.796563830112E-7</c:v>
                </c:pt>
                <c:pt idx="66">
                  <c:v>4.4061596655370302E-7</c:v>
                </c:pt>
                <c:pt idx="67">
                  <c:v>4.08548731678163E-7</c:v>
                </c:pt>
                <c:pt idx="68">
                  <c:v>3.7868319821341499E-7</c:v>
                </c:pt>
                <c:pt idx="69">
                  <c:v>3.5050250742869201E-7</c:v>
                </c:pt>
                <c:pt idx="70">
                  <c:v>3.257370194722E-7</c:v>
                </c:pt>
                <c:pt idx="71">
                  <c:v>3.0380215353066798E-7</c:v>
                </c:pt>
                <c:pt idx="72">
                  <c:v>2.8564735319719599E-7</c:v>
                </c:pt>
                <c:pt idx="73">
                  <c:v>2.6901881534997601E-7</c:v>
                </c:pt>
                <c:pt idx="74">
                  <c:v>2.56390641797152E-7</c:v>
                </c:pt>
                <c:pt idx="75">
                  <c:v>2.4466963016774203E-7</c:v>
                </c:pt>
                <c:pt idx="76">
                  <c:v>2.3538471987946499E-7</c:v>
                </c:pt>
                <c:pt idx="77">
                  <c:v>2.2834731038597101E-7</c:v>
                </c:pt>
                <c:pt idx="78">
                  <c:v>2.23234458816491E-7</c:v>
                </c:pt>
                <c:pt idx="79">
                  <c:v>2.19362488604977E-7</c:v>
                </c:pt>
                <c:pt idx="80">
                  <c:v>2.16887305121136E-7</c:v>
                </c:pt>
                <c:pt idx="81">
                  <c:v>2.15729112856347E-7</c:v>
                </c:pt>
                <c:pt idx="82">
                  <c:v>2.1598603575915199E-7</c:v>
                </c:pt>
                <c:pt idx="83">
                  <c:v>2.1719075533670699E-7</c:v>
                </c:pt>
                <c:pt idx="84">
                  <c:v>2.1944749262384001E-7</c:v>
                </c:pt>
                <c:pt idx="85">
                  <c:v>2.2302461428717699E-7</c:v>
                </c:pt>
                <c:pt idx="86">
                  <c:v>2.2713711891166401E-7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319-4AFD-AEDE-C068AD5178F6}"/>
            </c:ext>
          </c:extLst>
        </c:ser>
        <c:ser>
          <c:idx val="3"/>
          <c:order val="3"/>
          <c:tx>
            <c:strRef>
              <c:f>'Stability Cimag Selected Curves'!$E$93</c:f>
              <c:strCache>
                <c:ptCount val="1"/>
                <c:pt idx="0">
                  <c:v>4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E97132">
                  <a:lumMod val="60000"/>
                  <a:lumOff val="40000"/>
                </a:srgbClr>
              </a:solidFill>
              <a:ln w="317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Lit>
                <c:ptCount val="0"/>
              </c:numLit>
            </c:plus>
            <c:minus>
              <c:numLit>
                <c:ptCount val="0"/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'Stability Cimag Selected Curves'!$A$94:$A$180</c:f>
              <c:numCache>
                <c:formatCode>General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'Stability Cimag Selected Curves'!$E$94:$E$180</c:f>
              <c:numCache>
                <c:formatCode>General</c:formatCode>
                <c:ptCount val="87"/>
                <c:pt idx="0">
                  <c:v>1.76840508860191E-10</c:v>
                </c:pt>
                <c:pt idx="1">
                  <c:v>2.0638206797021601E-10</c:v>
                </c:pt>
                <c:pt idx="2">
                  <c:v>2.4076766507342001E-10</c:v>
                </c:pt>
                <c:pt idx="3">
                  <c:v>2.80878153994001E-10</c:v>
                </c:pt>
                <c:pt idx="4">
                  <c:v>3.2706040496521199E-10</c:v>
                </c:pt>
                <c:pt idx="5">
                  <c:v>3.8027336441108599E-10</c:v>
                </c:pt>
                <c:pt idx="6">
                  <c:v>4.41508424315503E-10</c:v>
                </c:pt>
                <c:pt idx="7">
                  <c:v>5.16885627426524E-10</c:v>
                </c:pt>
                <c:pt idx="8">
                  <c:v>6.0119388244226605E-10</c:v>
                </c:pt>
                <c:pt idx="9">
                  <c:v>7.0527833202931504E-10</c:v>
                </c:pt>
                <c:pt idx="10">
                  <c:v>8.1827036954469798E-10</c:v>
                </c:pt>
                <c:pt idx="11">
                  <c:v>9.5687618355363993E-10</c:v>
                </c:pt>
                <c:pt idx="12">
                  <c:v>1.11552494799405E-9</c:v>
                </c:pt>
                <c:pt idx="13">
                  <c:v>1.30113785177122E-9</c:v>
                </c:pt>
                <c:pt idx="14">
                  <c:v>1.50867348494491E-9</c:v>
                </c:pt>
                <c:pt idx="15">
                  <c:v>1.75523349302913E-9</c:v>
                </c:pt>
                <c:pt idx="16">
                  <c:v>2.0503622290030999E-9</c:v>
                </c:pt>
                <c:pt idx="17">
                  <c:v>2.3966820912508001E-9</c:v>
                </c:pt>
                <c:pt idx="18">
                  <c:v>2.79661834385503E-9</c:v>
                </c:pt>
                <c:pt idx="19">
                  <c:v>3.2922901790148002E-9</c:v>
                </c:pt>
                <c:pt idx="20">
                  <c:v>3.8145339691702201E-9</c:v>
                </c:pt>
                <c:pt idx="21">
                  <c:v>4.4375455620765703E-9</c:v>
                </c:pt>
                <c:pt idx="22">
                  <c:v>5.1915156862593097E-9</c:v>
                </c:pt>
                <c:pt idx="23">
                  <c:v>5.9921866940648103E-9</c:v>
                </c:pt>
                <c:pt idx="24">
                  <c:v>7.1980332008282303E-9</c:v>
                </c:pt>
                <c:pt idx="25">
                  <c:v>8.2033508800706499E-9</c:v>
                </c:pt>
                <c:pt idx="26">
                  <c:v>9.6031561977898695E-9</c:v>
                </c:pt>
                <c:pt idx="27">
                  <c:v>1.12227948181016E-8</c:v>
                </c:pt>
                <c:pt idx="28">
                  <c:v>1.30956339531782E-8</c:v>
                </c:pt>
                <c:pt idx="29">
                  <c:v>1.5155543777564301E-8</c:v>
                </c:pt>
                <c:pt idx="30">
                  <c:v>1.7717109956049E-8</c:v>
                </c:pt>
                <c:pt idx="31">
                  <c:v>2.0683860778729799E-8</c:v>
                </c:pt>
                <c:pt idx="32">
                  <c:v>2.4169496706089599E-8</c:v>
                </c:pt>
                <c:pt idx="33">
                  <c:v>2.9290241027283001E-8</c:v>
                </c:pt>
                <c:pt idx="34">
                  <c:v>3.2607914300345398E-8</c:v>
                </c:pt>
                <c:pt idx="35">
                  <c:v>3.8594075088175603E-8</c:v>
                </c:pt>
                <c:pt idx="36">
                  <c:v>4.4621110796847398E-8</c:v>
                </c:pt>
                <c:pt idx="37">
                  <c:v>5.2166780153415503E-8</c:v>
                </c:pt>
                <c:pt idx="38">
                  <c:v>6.0518912133241299E-8</c:v>
                </c:pt>
                <c:pt idx="39">
                  <c:v>7.0173336914566597E-8</c:v>
                </c:pt>
                <c:pt idx="40">
                  <c:v>8.1491105034333801E-8</c:v>
                </c:pt>
                <c:pt idx="41">
                  <c:v>9.4903818775219895E-8</c:v>
                </c:pt>
                <c:pt idx="42">
                  <c:v>1.11114984377668E-7</c:v>
                </c:pt>
                <c:pt idx="43">
                  <c:v>1.2965013797245901E-7</c:v>
                </c:pt>
                <c:pt idx="44">
                  <c:v>1.48889117556873E-7</c:v>
                </c:pt>
                <c:pt idx="45">
                  <c:v>1.72621891504799E-7</c:v>
                </c:pt>
                <c:pt idx="46">
                  <c:v>2.00476965833022E-7</c:v>
                </c:pt>
                <c:pt idx="47">
                  <c:v>2.32060173852286E-7</c:v>
                </c:pt>
                <c:pt idx="48">
                  <c:v>2.6434825655366503E-7</c:v>
                </c:pt>
                <c:pt idx="49">
                  <c:v>3.0193166214333698E-7</c:v>
                </c:pt>
                <c:pt idx="50">
                  <c:v>3.48452301687596E-7</c:v>
                </c:pt>
                <c:pt idx="51">
                  <c:v>3.91097476332548E-7</c:v>
                </c:pt>
                <c:pt idx="52">
                  <c:v>4.4307432732472499E-7</c:v>
                </c:pt>
                <c:pt idx="53">
                  <c:v>4.7623548959250498E-7</c:v>
                </c:pt>
                <c:pt idx="54">
                  <c:v>5.3137030809511596E-7</c:v>
                </c:pt>
                <c:pt idx="55">
                  <c:v>5.7123541900145296E-7</c:v>
                </c:pt>
                <c:pt idx="56">
                  <c:v>6.0111190921640903E-7</c:v>
                </c:pt>
                <c:pt idx="57">
                  <c:v>6.2788989609373196E-7</c:v>
                </c:pt>
                <c:pt idx="58">
                  <c:v>6.4048459732012602E-7</c:v>
                </c:pt>
                <c:pt idx="59">
                  <c:v>6.4250576441232096E-7</c:v>
                </c:pt>
                <c:pt idx="60">
                  <c:v>6.3137806856814498E-7</c:v>
                </c:pt>
                <c:pt idx="61">
                  <c:v>6.1094735496872001E-7</c:v>
                </c:pt>
                <c:pt idx="62">
                  <c:v>5.8453382432360805E-7</c:v>
                </c:pt>
                <c:pt idx="63">
                  <c:v>5.5191935327439396E-7</c:v>
                </c:pt>
                <c:pt idx="64">
                  <c:v>5.1659664090116105E-7</c:v>
                </c:pt>
                <c:pt idx="65">
                  <c:v>4.8181028182847796E-7</c:v>
                </c:pt>
                <c:pt idx="66">
                  <c:v>4.42384841835172E-7</c:v>
                </c:pt>
                <c:pt idx="67">
                  <c:v>4.1013435311945499E-7</c:v>
                </c:pt>
                <c:pt idx="68">
                  <c:v>3.8002026966467698E-7</c:v>
                </c:pt>
                <c:pt idx="69">
                  <c:v>3.51712773596709E-7</c:v>
                </c:pt>
                <c:pt idx="70">
                  <c:v>3.2686873752536698E-7</c:v>
                </c:pt>
                <c:pt idx="71">
                  <c:v>3.0494140814880998E-7</c:v>
                </c:pt>
                <c:pt idx="72">
                  <c:v>2.8673834357124798E-7</c:v>
                </c:pt>
                <c:pt idx="73">
                  <c:v>2.7020103912101902E-7</c:v>
                </c:pt>
                <c:pt idx="74">
                  <c:v>2.5762747781069599E-7</c:v>
                </c:pt>
                <c:pt idx="75">
                  <c:v>2.4595598633684601E-7</c:v>
                </c:pt>
                <c:pt idx="76">
                  <c:v>2.3666368225736701E-7</c:v>
                </c:pt>
                <c:pt idx="77">
                  <c:v>2.2972392085105601E-7</c:v>
                </c:pt>
                <c:pt idx="78">
                  <c:v>2.24785334524915E-7</c:v>
                </c:pt>
                <c:pt idx="79">
                  <c:v>2.2098645133463801E-7</c:v>
                </c:pt>
                <c:pt idx="80">
                  <c:v>2.1857381259931701E-7</c:v>
                </c:pt>
                <c:pt idx="81">
                  <c:v>2.1743055460906699E-7</c:v>
                </c:pt>
                <c:pt idx="82">
                  <c:v>2.1766904557510601E-7</c:v>
                </c:pt>
                <c:pt idx="83">
                  <c:v>2.1859623273193599E-7</c:v>
                </c:pt>
                <c:pt idx="84">
                  <c:v>2.20568585990256E-7</c:v>
                </c:pt>
                <c:pt idx="85">
                  <c:v>2.23307204266556E-7</c:v>
                </c:pt>
                <c:pt idx="86">
                  <c:v>2.2700377540783201E-7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319-4AFD-AEDE-C068AD5178F6}"/>
            </c:ext>
          </c:extLst>
        </c:ser>
        <c:ser>
          <c:idx val="4"/>
          <c:order val="4"/>
          <c:tx>
            <c:strRef>
              <c:f>'Stability Cimag Selected Curves'!$F$93</c:f>
              <c:strCache>
                <c:ptCount val="1"/>
                <c:pt idx="0">
                  <c:v>5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E97132">
                  <a:lumMod val="40000"/>
                  <a:lumOff val="60000"/>
                </a:srgbClr>
              </a:solidFill>
              <a:ln w="317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Lit>
                <c:ptCount val="0"/>
              </c:numLit>
            </c:plus>
            <c:minus>
              <c:numLit>
                <c:ptCount val="0"/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'Stability Cimag Selected Curves'!$A$94:$A$180</c:f>
              <c:numCache>
                <c:formatCode>General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'Stability Cimag Selected Curves'!$F$94:$F$180</c:f>
              <c:numCache>
                <c:formatCode>General</c:formatCode>
                <c:ptCount val="87"/>
                <c:pt idx="0">
                  <c:v>1.8096518855562201E-10</c:v>
                </c:pt>
                <c:pt idx="1">
                  <c:v>2.1150237243289E-10</c:v>
                </c:pt>
                <c:pt idx="2">
                  <c:v>2.44775829213177E-10</c:v>
                </c:pt>
                <c:pt idx="3">
                  <c:v>2.85908587682001E-10</c:v>
                </c:pt>
                <c:pt idx="4">
                  <c:v>3.3215980870014502E-10</c:v>
                </c:pt>
                <c:pt idx="5">
                  <c:v>3.8864159288091597E-10</c:v>
                </c:pt>
                <c:pt idx="6">
                  <c:v>4.4819959191910301E-10</c:v>
                </c:pt>
                <c:pt idx="7">
                  <c:v>5.2658800185964101E-10</c:v>
                </c:pt>
                <c:pt idx="8">
                  <c:v>6.1102912274119095E-10</c:v>
                </c:pt>
                <c:pt idx="9">
                  <c:v>7.0556982335145501E-10</c:v>
                </c:pt>
                <c:pt idx="10">
                  <c:v>8.2295083421163601E-10</c:v>
                </c:pt>
                <c:pt idx="11">
                  <c:v>9.5929647408641799E-10</c:v>
                </c:pt>
                <c:pt idx="12">
                  <c:v>1.1239830174758901E-9</c:v>
                </c:pt>
                <c:pt idx="13">
                  <c:v>1.2949502727641201E-9</c:v>
                </c:pt>
                <c:pt idx="14">
                  <c:v>1.52158678203844E-9</c:v>
                </c:pt>
                <c:pt idx="15">
                  <c:v>1.7559919106948701E-9</c:v>
                </c:pt>
                <c:pt idx="16">
                  <c:v>2.05996425111649E-9</c:v>
                </c:pt>
                <c:pt idx="17">
                  <c:v>2.40082512926728E-9</c:v>
                </c:pt>
                <c:pt idx="18">
                  <c:v>2.7903858691713002E-9</c:v>
                </c:pt>
                <c:pt idx="19">
                  <c:v>3.28332272200977E-9</c:v>
                </c:pt>
                <c:pt idx="20">
                  <c:v>3.8076729606957498E-9</c:v>
                </c:pt>
                <c:pt idx="21">
                  <c:v>4.40979682370169E-9</c:v>
                </c:pt>
                <c:pt idx="22">
                  <c:v>5.1326420331820901E-9</c:v>
                </c:pt>
                <c:pt idx="23">
                  <c:v>5.9465660417640803E-9</c:v>
                </c:pt>
                <c:pt idx="24">
                  <c:v>6.8688202738664403E-9</c:v>
                </c:pt>
                <c:pt idx="25">
                  <c:v>8.1151053442961693E-9</c:v>
                </c:pt>
                <c:pt idx="26">
                  <c:v>9.4855615821834401E-9</c:v>
                </c:pt>
                <c:pt idx="27">
                  <c:v>1.10543633246235E-8</c:v>
                </c:pt>
                <c:pt idx="28">
                  <c:v>1.2861857463044701E-8</c:v>
                </c:pt>
                <c:pt idx="29">
                  <c:v>1.49136238350909E-8</c:v>
                </c:pt>
                <c:pt idx="30">
                  <c:v>1.72939005826159E-8</c:v>
                </c:pt>
                <c:pt idx="31">
                  <c:v>2.0451721144043601E-8</c:v>
                </c:pt>
                <c:pt idx="32">
                  <c:v>2.3514289299452201E-8</c:v>
                </c:pt>
                <c:pt idx="33">
                  <c:v>2.8846476048773999E-8</c:v>
                </c:pt>
                <c:pt idx="34">
                  <c:v>3.0860833990210497E-8</c:v>
                </c:pt>
                <c:pt idx="35">
                  <c:v>3.7781530178762898E-8</c:v>
                </c:pt>
                <c:pt idx="36">
                  <c:v>4.3654951175904898E-8</c:v>
                </c:pt>
                <c:pt idx="37">
                  <c:v>5.10133436898668E-8</c:v>
                </c:pt>
                <c:pt idx="38">
                  <c:v>5.9174028334339998E-8</c:v>
                </c:pt>
                <c:pt idx="39">
                  <c:v>6.8579960227705098E-8</c:v>
                </c:pt>
                <c:pt idx="40">
                  <c:v>7.9612078820700298E-8</c:v>
                </c:pt>
                <c:pt idx="41">
                  <c:v>9.2692654452216303E-8</c:v>
                </c:pt>
                <c:pt idx="42">
                  <c:v>1.0850898515338901E-7</c:v>
                </c:pt>
                <c:pt idx="43">
                  <c:v>1.2654595723186699E-7</c:v>
                </c:pt>
                <c:pt idx="44">
                  <c:v>1.4535578376637E-7</c:v>
                </c:pt>
                <c:pt idx="45">
                  <c:v>1.68511326801574E-7</c:v>
                </c:pt>
                <c:pt idx="46">
                  <c:v>1.95701302596007E-7</c:v>
                </c:pt>
                <c:pt idx="47">
                  <c:v>2.2656777422504101E-7</c:v>
                </c:pt>
                <c:pt idx="48">
                  <c:v>2.5840826690691802E-7</c:v>
                </c:pt>
                <c:pt idx="49">
                  <c:v>2.9509100518297799E-7</c:v>
                </c:pt>
                <c:pt idx="50">
                  <c:v>3.4102806294997401E-7</c:v>
                </c:pt>
                <c:pt idx="51">
                  <c:v>3.8331233048721302E-7</c:v>
                </c:pt>
                <c:pt idx="52">
                  <c:v>4.3510922813734702E-7</c:v>
                </c:pt>
                <c:pt idx="53">
                  <c:v>4.6835772898909102E-7</c:v>
                </c:pt>
                <c:pt idx="54">
                  <c:v>5.2413942104581903E-7</c:v>
                </c:pt>
                <c:pt idx="55">
                  <c:v>5.6500876436887101E-7</c:v>
                </c:pt>
                <c:pt idx="56">
                  <c:v>5.9645308514548298E-7</c:v>
                </c:pt>
                <c:pt idx="57">
                  <c:v>6.2536229624827298E-7</c:v>
                </c:pt>
                <c:pt idx="58">
                  <c:v>6.4033393974370097E-7</c:v>
                </c:pt>
                <c:pt idx="59">
                  <c:v>6.4463409569577399E-7</c:v>
                </c:pt>
                <c:pt idx="60">
                  <c:v>6.3579289650512003E-7</c:v>
                </c:pt>
                <c:pt idx="61">
                  <c:v>6.1704283097343199E-7</c:v>
                </c:pt>
                <c:pt idx="62">
                  <c:v>5.9183504828557702E-7</c:v>
                </c:pt>
                <c:pt idx="63">
                  <c:v>5.5984120671858103E-7</c:v>
                </c:pt>
                <c:pt idx="64">
                  <c:v>5.2490712739304305E-7</c:v>
                </c:pt>
                <c:pt idx="65">
                  <c:v>4.8989747215885796E-7</c:v>
                </c:pt>
                <c:pt idx="66">
                  <c:v>4.5008680399065201E-7</c:v>
                </c:pt>
                <c:pt idx="67">
                  <c:v>4.1712557076729703E-7</c:v>
                </c:pt>
                <c:pt idx="68">
                  <c:v>3.8646195430823701E-7</c:v>
                </c:pt>
                <c:pt idx="69">
                  <c:v>3.57405825406469E-7</c:v>
                </c:pt>
                <c:pt idx="70">
                  <c:v>3.3182668232954898E-7</c:v>
                </c:pt>
                <c:pt idx="71">
                  <c:v>3.0909358887147399E-7</c:v>
                </c:pt>
                <c:pt idx="72">
                  <c:v>2.9025786686440098E-7</c:v>
                </c:pt>
                <c:pt idx="73">
                  <c:v>2.7304106171705601E-7</c:v>
                </c:pt>
                <c:pt idx="74">
                  <c:v>2.5983482183750799E-7</c:v>
                </c:pt>
                <c:pt idx="75">
                  <c:v>2.4772833487112902E-7</c:v>
                </c:pt>
                <c:pt idx="76">
                  <c:v>2.3802560747260899E-7</c:v>
                </c:pt>
                <c:pt idx="77">
                  <c:v>2.30708698838621E-7</c:v>
                </c:pt>
                <c:pt idx="78">
                  <c:v>2.2554879826785499E-7</c:v>
                </c:pt>
                <c:pt idx="79">
                  <c:v>2.2162818357442599E-7</c:v>
                </c:pt>
                <c:pt idx="80">
                  <c:v>2.1910957089675101E-7</c:v>
                </c:pt>
                <c:pt idx="81">
                  <c:v>2.18133301382603E-7</c:v>
                </c:pt>
                <c:pt idx="82">
                  <c:v>2.1857863127008199E-7</c:v>
                </c:pt>
                <c:pt idx="83">
                  <c:v>2.19730712113483E-7</c:v>
                </c:pt>
                <c:pt idx="84">
                  <c:v>2.2214621376181801E-7</c:v>
                </c:pt>
                <c:pt idx="85">
                  <c:v>2.25561034974517E-7</c:v>
                </c:pt>
                <c:pt idx="86">
                  <c:v>2.2983282954429999E-7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319-4AFD-AEDE-C068AD5178F6}"/>
            </c:ext>
          </c:extLst>
        </c:ser>
        <c:ser>
          <c:idx val="5"/>
          <c:order val="5"/>
          <c:tx>
            <c:strRef>
              <c:f>'Stability Cimag Selected Curves'!$G$93</c:f>
              <c:strCache>
                <c:ptCount val="1"/>
                <c:pt idx="0">
                  <c:v>6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E97132">
                  <a:lumMod val="20000"/>
                  <a:lumOff val="80000"/>
                </a:srgbClr>
              </a:solidFill>
              <a:ln w="317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Lit>
                <c:ptCount val="0"/>
              </c:numLit>
            </c:plus>
            <c:minus>
              <c:numLit>
                <c:ptCount val="0"/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'Stability Cimag Selected Curves'!$A$94:$A$180</c:f>
              <c:numCache>
                <c:formatCode>General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'Stability Cimag Selected Curves'!$G$94:$G$180</c:f>
              <c:numCache>
                <c:formatCode>General</c:formatCode>
                <c:ptCount val="87"/>
                <c:pt idx="0">
                  <c:v>1.80515822179383E-10</c:v>
                </c:pt>
                <c:pt idx="1">
                  <c:v>2.1106237517802899E-10</c:v>
                </c:pt>
                <c:pt idx="2">
                  <c:v>2.46610285185166E-10</c:v>
                </c:pt>
                <c:pt idx="3">
                  <c:v>2.8722061721755802E-10</c:v>
                </c:pt>
                <c:pt idx="4">
                  <c:v>3.34919891707758E-10</c:v>
                </c:pt>
                <c:pt idx="5">
                  <c:v>3.9116651116805303E-10</c:v>
                </c:pt>
                <c:pt idx="6">
                  <c:v>4.5375980800262701E-10</c:v>
                </c:pt>
                <c:pt idx="7">
                  <c:v>5.3288579868046403E-10</c:v>
                </c:pt>
                <c:pt idx="8">
                  <c:v>6.1859585179361505E-10</c:v>
                </c:pt>
                <c:pt idx="9">
                  <c:v>7.18819085569979E-10</c:v>
                </c:pt>
                <c:pt idx="10">
                  <c:v>8.3944351451685703E-10</c:v>
                </c:pt>
                <c:pt idx="11">
                  <c:v>9.7319672530054708E-10</c:v>
                </c:pt>
                <c:pt idx="12">
                  <c:v>1.1409733470352499E-9</c:v>
                </c:pt>
                <c:pt idx="13">
                  <c:v>1.32465802058388E-9</c:v>
                </c:pt>
                <c:pt idx="14">
                  <c:v>1.5445614579408201E-9</c:v>
                </c:pt>
                <c:pt idx="15">
                  <c:v>1.78976848318242E-9</c:v>
                </c:pt>
                <c:pt idx="16">
                  <c:v>2.0998805423069301E-9</c:v>
                </c:pt>
                <c:pt idx="17">
                  <c:v>2.45514892519402E-9</c:v>
                </c:pt>
                <c:pt idx="18">
                  <c:v>2.8530206937047899E-9</c:v>
                </c:pt>
                <c:pt idx="19">
                  <c:v>3.3657994395010799E-9</c:v>
                </c:pt>
                <c:pt idx="20">
                  <c:v>3.8727558293050297E-9</c:v>
                </c:pt>
                <c:pt idx="21">
                  <c:v>4.5242486842045201E-9</c:v>
                </c:pt>
                <c:pt idx="22">
                  <c:v>5.2609035683939001E-9</c:v>
                </c:pt>
                <c:pt idx="23">
                  <c:v>6.0617046769342003E-9</c:v>
                </c:pt>
                <c:pt idx="24">
                  <c:v>7.0797491089661604E-9</c:v>
                </c:pt>
                <c:pt idx="25">
                  <c:v>8.2939683474133206E-9</c:v>
                </c:pt>
                <c:pt idx="26">
                  <c:v>9.7437483348739994E-9</c:v>
                </c:pt>
                <c:pt idx="27">
                  <c:v>1.13851544526444E-8</c:v>
                </c:pt>
                <c:pt idx="28">
                  <c:v>1.31327749884042E-8</c:v>
                </c:pt>
                <c:pt idx="29">
                  <c:v>1.52811927216639E-8</c:v>
                </c:pt>
                <c:pt idx="30">
                  <c:v>1.78799415942118E-8</c:v>
                </c:pt>
                <c:pt idx="31">
                  <c:v>2.0909062231561899E-8</c:v>
                </c:pt>
                <c:pt idx="32">
                  <c:v>2.4249118807886002E-8</c:v>
                </c:pt>
                <c:pt idx="33">
                  <c:v>2.82675162390077E-8</c:v>
                </c:pt>
                <c:pt idx="34">
                  <c:v>3.26507549962675E-8</c:v>
                </c:pt>
                <c:pt idx="35">
                  <c:v>3.8624901194573899E-8</c:v>
                </c:pt>
                <c:pt idx="36">
                  <c:v>4.4624952289440901E-8</c:v>
                </c:pt>
                <c:pt idx="37">
                  <c:v>5.2123489234324998E-8</c:v>
                </c:pt>
                <c:pt idx="38">
                  <c:v>6.0426263736460898E-8</c:v>
                </c:pt>
                <c:pt idx="39">
                  <c:v>6.9994640885635498E-8</c:v>
                </c:pt>
                <c:pt idx="40">
                  <c:v>8.1228582534786399E-8</c:v>
                </c:pt>
                <c:pt idx="41">
                  <c:v>9.4551393614842496E-8</c:v>
                </c:pt>
                <c:pt idx="42">
                  <c:v>1.1058270310527199E-7</c:v>
                </c:pt>
                <c:pt idx="43">
                  <c:v>1.28921742440563E-7</c:v>
                </c:pt>
                <c:pt idx="44">
                  <c:v>1.4793619670787399E-7</c:v>
                </c:pt>
                <c:pt idx="45">
                  <c:v>1.7142909503049501E-7</c:v>
                </c:pt>
                <c:pt idx="46">
                  <c:v>1.9895479993085499E-7</c:v>
                </c:pt>
                <c:pt idx="47">
                  <c:v>2.3023115227435401E-7</c:v>
                </c:pt>
                <c:pt idx="48">
                  <c:v>2.6263771531796399E-7</c:v>
                </c:pt>
                <c:pt idx="49">
                  <c:v>2.9948474132195799E-7</c:v>
                </c:pt>
                <c:pt idx="50">
                  <c:v>3.4548136905578399E-7</c:v>
                </c:pt>
                <c:pt idx="51">
                  <c:v>3.8782585447507399E-7</c:v>
                </c:pt>
                <c:pt idx="52">
                  <c:v>4.3991293056622402E-7</c:v>
                </c:pt>
                <c:pt idx="53">
                  <c:v>4.7306578231340599E-7</c:v>
                </c:pt>
                <c:pt idx="54">
                  <c:v>5.2887064003704196E-7</c:v>
                </c:pt>
                <c:pt idx="55">
                  <c:v>5.6945935287407198E-7</c:v>
                </c:pt>
                <c:pt idx="56">
                  <c:v>6.0084230933710205E-7</c:v>
                </c:pt>
                <c:pt idx="57">
                  <c:v>6.2961488729645304E-7</c:v>
                </c:pt>
                <c:pt idx="58">
                  <c:v>6.4407117150380803E-7</c:v>
                </c:pt>
                <c:pt idx="59">
                  <c:v>6.4819608052954495E-7</c:v>
                </c:pt>
                <c:pt idx="60">
                  <c:v>6.3908447396473797E-7</c:v>
                </c:pt>
                <c:pt idx="61">
                  <c:v>6.2043116887891496E-7</c:v>
                </c:pt>
                <c:pt idx="62">
                  <c:v>5.9538190910714201E-7</c:v>
                </c:pt>
                <c:pt idx="63">
                  <c:v>5.6343992921233504E-7</c:v>
                </c:pt>
                <c:pt idx="64">
                  <c:v>5.2856648200130398E-7</c:v>
                </c:pt>
                <c:pt idx="65">
                  <c:v>4.9365277779442801E-7</c:v>
                </c:pt>
                <c:pt idx="66">
                  <c:v>4.5386787986814001E-7</c:v>
                </c:pt>
                <c:pt idx="67">
                  <c:v>4.2105512091023099E-7</c:v>
                </c:pt>
                <c:pt idx="68">
                  <c:v>3.9029006352142702E-7</c:v>
                </c:pt>
                <c:pt idx="69">
                  <c:v>3.61322144889263E-7</c:v>
                </c:pt>
                <c:pt idx="70">
                  <c:v>3.3561684322623701E-7</c:v>
                </c:pt>
                <c:pt idx="71">
                  <c:v>3.1279080850590901E-7</c:v>
                </c:pt>
                <c:pt idx="72">
                  <c:v>2.9378006874578102E-7</c:v>
                </c:pt>
                <c:pt idx="73">
                  <c:v>2.7633304274516502E-7</c:v>
                </c:pt>
                <c:pt idx="74">
                  <c:v>2.6298025158885799E-7</c:v>
                </c:pt>
                <c:pt idx="75">
                  <c:v>2.5061222791134501E-7</c:v>
                </c:pt>
                <c:pt idx="76">
                  <c:v>2.4059748540447698E-7</c:v>
                </c:pt>
                <c:pt idx="77">
                  <c:v>2.3293669536980301E-7</c:v>
                </c:pt>
                <c:pt idx="78">
                  <c:v>2.2743936118696001E-7</c:v>
                </c:pt>
                <c:pt idx="79">
                  <c:v>2.2319467335697501E-7</c:v>
                </c:pt>
                <c:pt idx="80">
                  <c:v>2.20124026494615E-7</c:v>
                </c:pt>
                <c:pt idx="81">
                  <c:v>2.1863620326961101E-7</c:v>
                </c:pt>
                <c:pt idx="82">
                  <c:v>2.18395313773763E-7</c:v>
                </c:pt>
                <c:pt idx="83">
                  <c:v>2.1939383899314299E-7</c:v>
                </c:pt>
                <c:pt idx="84">
                  <c:v>2.2135590437511001E-7</c:v>
                </c:pt>
                <c:pt idx="85">
                  <c:v>2.2448121455255701E-7</c:v>
                </c:pt>
                <c:pt idx="86">
                  <c:v>2.28780533214782E-7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319-4AFD-AEDE-C068AD5178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5165344"/>
        <c:axId val="1085165824"/>
      </c:scatterChart>
      <c:valAx>
        <c:axId val="1085165344"/>
        <c:scaling>
          <c:logBase val="10"/>
          <c:orientation val="minMax"/>
          <c:max val="1000"/>
          <c:min val="1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chemeClr val="tx1"/>
                    </a:solidFill>
                  </a:rPr>
                  <a:t>Frequency (Hz)</a:t>
                </a:r>
              </a:p>
            </c:rich>
          </c:tx>
          <c:layout>
            <c:manualLayout>
              <c:xMode val="edge"/>
              <c:yMode val="edge"/>
              <c:x val="0.47618150332396203"/>
              <c:y val="0.890130778755930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5165824"/>
        <c:crossesAt val="1.0000000000000006E-10"/>
        <c:crossBetween val="midCat"/>
      </c:valAx>
      <c:valAx>
        <c:axId val="1085165824"/>
        <c:scaling>
          <c:orientation val="minMax"/>
          <c:max val="7.0000000000000029E-7"/>
          <c:min val="5.0000000000000024E-8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chemeClr val="tx1"/>
                    </a:solidFill>
                  </a:rPr>
                  <a:t>Imaginary Capacitane (F)</a:t>
                </a:r>
              </a:p>
            </c:rich>
          </c:tx>
          <c:layout>
            <c:manualLayout>
              <c:xMode val="edge"/>
              <c:yMode val="edge"/>
              <c:x val="3.0227057527515574E-3"/>
              <c:y val="0.109720756614119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5165344"/>
        <c:crossesAt val="0.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272912682580673"/>
          <c:y val="4.0634169179168123E-2"/>
          <c:w val="0.83825684747329476"/>
          <c:h val="0.8042218431202296"/>
        </c:manualLayout>
      </c:layout>
      <c:scatterChart>
        <c:scatterStyle val="lineMarker"/>
        <c:varyColors val="0"/>
        <c:ser>
          <c:idx val="0"/>
          <c:order val="0"/>
          <c:tx>
            <c:strRef>
              <c:f>'Stability Cimag Selected Curves'!$V$93</c:f>
              <c:strCache>
                <c:ptCount val="1"/>
                <c:pt idx="0">
                  <c:v>1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E97132">
                  <a:lumMod val="50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'Stability Cimag Selected Curves'!$U$94:$U$180</c:f>
              <c:numCache>
                <c:formatCode>General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'Stability Cimag Selected Curves'!$V$94:$V$180</c:f>
              <c:numCache>
                <c:formatCode>General</c:formatCode>
                <c:ptCount val="87"/>
                <c:pt idx="0">
                  <c:v>1.8016013607072999E-10</c:v>
                </c:pt>
                <c:pt idx="1">
                  <c:v>2.09470544103294E-10</c:v>
                </c:pt>
                <c:pt idx="2">
                  <c:v>2.4561118847207402E-10</c:v>
                </c:pt>
                <c:pt idx="3">
                  <c:v>2.8425589631922298E-10</c:v>
                </c:pt>
                <c:pt idx="4">
                  <c:v>3.3119611269814802E-10</c:v>
                </c:pt>
                <c:pt idx="5">
                  <c:v>3.8397265911464897E-10</c:v>
                </c:pt>
                <c:pt idx="6">
                  <c:v>4.4903838851141202E-10</c:v>
                </c:pt>
                <c:pt idx="7">
                  <c:v>5.2531006935908001E-10</c:v>
                </c:pt>
                <c:pt idx="8">
                  <c:v>6.1014087470751699E-10</c:v>
                </c:pt>
                <c:pt idx="9">
                  <c:v>7.0439139438480499E-10</c:v>
                </c:pt>
                <c:pt idx="10">
                  <c:v>8.2222086654016099E-10</c:v>
                </c:pt>
                <c:pt idx="11">
                  <c:v>9.5931985399752309E-10</c:v>
                </c:pt>
                <c:pt idx="12">
                  <c:v>1.1214233981398599E-9</c:v>
                </c:pt>
                <c:pt idx="13">
                  <c:v>1.3129819375797999E-9</c:v>
                </c:pt>
                <c:pt idx="14">
                  <c:v>1.5226312589996601E-9</c:v>
                </c:pt>
                <c:pt idx="15">
                  <c:v>1.76927422960722E-9</c:v>
                </c:pt>
                <c:pt idx="16">
                  <c:v>2.0795632595772299E-9</c:v>
                </c:pt>
                <c:pt idx="17">
                  <c:v>2.4131758987099999E-9</c:v>
                </c:pt>
                <c:pt idx="18">
                  <c:v>2.8099923549696598E-9</c:v>
                </c:pt>
                <c:pt idx="19">
                  <c:v>3.3198500166696198E-9</c:v>
                </c:pt>
                <c:pt idx="20">
                  <c:v>3.8611545520036898E-9</c:v>
                </c:pt>
                <c:pt idx="21">
                  <c:v>4.4671802290755796E-9</c:v>
                </c:pt>
                <c:pt idx="22">
                  <c:v>5.2060086131711703E-9</c:v>
                </c:pt>
                <c:pt idx="23">
                  <c:v>6.0289035828396299E-9</c:v>
                </c:pt>
                <c:pt idx="24">
                  <c:v>7.0958275018954396E-9</c:v>
                </c:pt>
                <c:pt idx="25">
                  <c:v>8.2413280620953198E-9</c:v>
                </c:pt>
                <c:pt idx="26">
                  <c:v>9.6050629802509992E-9</c:v>
                </c:pt>
                <c:pt idx="27">
                  <c:v>1.12618375026252E-8</c:v>
                </c:pt>
                <c:pt idx="28">
                  <c:v>1.30162385996409E-8</c:v>
                </c:pt>
                <c:pt idx="29">
                  <c:v>1.5179533595842899E-8</c:v>
                </c:pt>
                <c:pt idx="30">
                  <c:v>1.76826826334846E-8</c:v>
                </c:pt>
                <c:pt idx="31">
                  <c:v>2.0878003105995901E-8</c:v>
                </c:pt>
                <c:pt idx="32">
                  <c:v>2.39209322221261E-8</c:v>
                </c:pt>
                <c:pt idx="33">
                  <c:v>2.80089742364064E-8</c:v>
                </c:pt>
                <c:pt idx="34">
                  <c:v>3.2594939131345202E-8</c:v>
                </c:pt>
                <c:pt idx="35">
                  <c:v>3.8127539235600597E-8</c:v>
                </c:pt>
                <c:pt idx="36">
                  <c:v>4.3890972076067003E-8</c:v>
                </c:pt>
                <c:pt idx="37">
                  <c:v>5.09946649840737E-8</c:v>
                </c:pt>
                <c:pt idx="38">
                  <c:v>5.8739659890046203E-8</c:v>
                </c:pt>
                <c:pt idx="39">
                  <c:v>6.7449615822054096E-8</c:v>
                </c:pt>
                <c:pt idx="40">
                  <c:v>7.7383363010512902E-8</c:v>
                </c:pt>
                <c:pt idx="41">
                  <c:v>8.8631819405810296E-8</c:v>
                </c:pt>
                <c:pt idx="42">
                  <c:v>1.01621101949266E-7</c:v>
                </c:pt>
                <c:pt idx="43">
                  <c:v>1.15412170638984E-7</c:v>
                </c:pt>
                <c:pt idx="44">
                  <c:v>1.28546356109556E-7</c:v>
                </c:pt>
                <c:pt idx="45">
                  <c:v>1.4307409292883599E-7</c:v>
                </c:pt>
                <c:pt idx="46">
                  <c:v>1.5771553021542001E-7</c:v>
                </c:pt>
                <c:pt idx="47">
                  <c:v>1.7135017088598301E-7</c:v>
                </c:pt>
                <c:pt idx="48">
                  <c:v>1.8253715181957699E-7</c:v>
                </c:pt>
                <c:pt idx="49">
                  <c:v>1.9150116433662101E-7</c:v>
                </c:pt>
                <c:pt idx="50">
                  <c:v>1.98458593534271E-7</c:v>
                </c:pt>
                <c:pt idx="51">
                  <c:v>2.0100298441484001E-7</c:v>
                </c:pt>
                <c:pt idx="52">
                  <c:v>2.0013353238400599E-7</c:v>
                </c:pt>
                <c:pt idx="53">
                  <c:v>1.97438293555589E-7</c:v>
                </c:pt>
                <c:pt idx="54">
                  <c:v>1.89877049062227E-7</c:v>
                </c:pt>
                <c:pt idx="55">
                  <c:v>1.81372139354095E-7</c:v>
                </c:pt>
                <c:pt idx="56">
                  <c:v>1.72754719098969E-7</c:v>
                </c:pt>
                <c:pt idx="57">
                  <c:v>1.62013174440352E-7</c:v>
                </c:pt>
                <c:pt idx="58">
                  <c:v>1.5226227922547101E-7</c:v>
                </c:pt>
                <c:pt idx="59">
                  <c:v>1.4264235785445699E-7</c:v>
                </c:pt>
                <c:pt idx="60">
                  <c:v>1.3184394192250699E-7</c:v>
                </c:pt>
                <c:pt idx="61">
                  <c:v>1.2327990342536001E-7</c:v>
                </c:pt>
                <c:pt idx="62">
                  <c:v>1.15804935242964E-7</c:v>
                </c:pt>
                <c:pt idx="63">
                  <c:v>1.08830383200027E-7</c:v>
                </c:pt>
                <c:pt idx="64">
                  <c:v>1.0283877760964E-7</c:v>
                </c:pt>
                <c:pt idx="65">
                  <c:v>9.7779019489126899E-8</c:v>
                </c:pt>
                <c:pt idx="66">
                  <c:v>9.28863237364777E-8</c:v>
                </c:pt>
                <c:pt idx="67">
                  <c:v>8.9401144049282495E-8</c:v>
                </c:pt>
                <c:pt idx="68">
                  <c:v>8.6556217766068195E-8</c:v>
                </c:pt>
                <c:pt idx="69">
                  <c:v>8.4281901430218699E-8</c:v>
                </c:pt>
                <c:pt idx="70">
                  <c:v>8.2620822783082501E-8</c:v>
                </c:pt>
                <c:pt idx="71">
                  <c:v>8.1440782371923298E-8</c:v>
                </c:pt>
                <c:pt idx="72">
                  <c:v>8.0859238311408499E-8</c:v>
                </c:pt>
                <c:pt idx="73">
                  <c:v>8.0724066733469099E-8</c:v>
                </c:pt>
                <c:pt idx="74">
                  <c:v>8.0841283848257396E-8</c:v>
                </c:pt>
                <c:pt idx="75">
                  <c:v>8.1672383370683394E-8</c:v>
                </c:pt>
                <c:pt idx="76">
                  <c:v>8.2732625177698996E-8</c:v>
                </c:pt>
                <c:pt idx="77">
                  <c:v>8.4161093998251094E-8</c:v>
                </c:pt>
                <c:pt idx="78">
                  <c:v>8.5665210510057605E-8</c:v>
                </c:pt>
                <c:pt idx="79">
                  <c:v>8.7257516347963005E-8</c:v>
                </c:pt>
                <c:pt idx="80">
                  <c:v>9.0004134612209301E-8</c:v>
                </c:pt>
                <c:pt idx="81">
                  <c:v>9.2391177134854901E-8</c:v>
                </c:pt>
                <c:pt idx="82">
                  <c:v>9.5332783661721598E-8</c:v>
                </c:pt>
                <c:pt idx="83">
                  <c:v>9.8498880639763895E-8</c:v>
                </c:pt>
                <c:pt idx="84">
                  <c:v>1.01773432574145E-7</c:v>
                </c:pt>
                <c:pt idx="85">
                  <c:v>1.05336172454941E-7</c:v>
                </c:pt>
                <c:pt idx="86">
                  <c:v>1.09335831268863E-7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D52-4AC5-B7F9-439FFC0DB4F9}"/>
            </c:ext>
          </c:extLst>
        </c:ser>
        <c:ser>
          <c:idx val="1"/>
          <c:order val="1"/>
          <c:tx>
            <c:strRef>
              <c:f>'Stability Cimag Selected Curves'!$W$93</c:f>
              <c:strCache>
                <c:ptCount val="1"/>
                <c:pt idx="0">
                  <c:v>2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E97132">
                  <a:lumMod val="75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'Stability Cimag Selected Curves'!$U$94:$U$180</c:f>
              <c:numCache>
                <c:formatCode>General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'Stability Cimag Selected Curves'!$W$94:$W$180</c:f>
              <c:numCache>
                <c:formatCode>General</c:formatCode>
                <c:ptCount val="87"/>
                <c:pt idx="0">
                  <c:v>1.81642196813677E-10</c:v>
                </c:pt>
                <c:pt idx="1">
                  <c:v>2.1009564723406699E-10</c:v>
                </c:pt>
                <c:pt idx="2">
                  <c:v>2.4588359323011899E-10</c:v>
                </c:pt>
                <c:pt idx="3">
                  <c:v>2.8675278743436201E-10</c:v>
                </c:pt>
                <c:pt idx="4">
                  <c:v>3.3329710269354501E-10</c:v>
                </c:pt>
                <c:pt idx="5">
                  <c:v>3.8830651833389398E-10</c:v>
                </c:pt>
                <c:pt idx="6">
                  <c:v>4.5060071688556302E-10</c:v>
                </c:pt>
                <c:pt idx="7">
                  <c:v>5.19061626733085E-10</c:v>
                </c:pt>
                <c:pt idx="8">
                  <c:v>6.1085575577665302E-10</c:v>
                </c:pt>
                <c:pt idx="9">
                  <c:v>7.1183883345039104E-10</c:v>
                </c:pt>
                <c:pt idx="10">
                  <c:v>8.2768841531044195E-10</c:v>
                </c:pt>
                <c:pt idx="11">
                  <c:v>9.6378699105352294E-10</c:v>
                </c:pt>
                <c:pt idx="12">
                  <c:v>1.12335667369893E-9</c:v>
                </c:pt>
                <c:pt idx="13">
                  <c:v>1.2948137370287901E-9</c:v>
                </c:pt>
                <c:pt idx="14">
                  <c:v>1.5134175946331701E-9</c:v>
                </c:pt>
                <c:pt idx="15">
                  <c:v>1.76062205517937E-9</c:v>
                </c:pt>
                <c:pt idx="16">
                  <c:v>2.0508154667211301E-9</c:v>
                </c:pt>
                <c:pt idx="17">
                  <c:v>2.4026460172759299E-9</c:v>
                </c:pt>
                <c:pt idx="18">
                  <c:v>2.7886437636681099E-9</c:v>
                </c:pt>
                <c:pt idx="19">
                  <c:v>3.2795838454623799E-9</c:v>
                </c:pt>
                <c:pt idx="20">
                  <c:v>3.8074465782058198E-9</c:v>
                </c:pt>
                <c:pt idx="21">
                  <c:v>4.4075153816589399E-9</c:v>
                </c:pt>
                <c:pt idx="22">
                  <c:v>5.1473447201295903E-9</c:v>
                </c:pt>
                <c:pt idx="23">
                  <c:v>5.9209148300363101E-9</c:v>
                </c:pt>
                <c:pt idx="24">
                  <c:v>7.0043090184568201E-9</c:v>
                </c:pt>
                <c:pt idx="25">
                  <c:v>8.0786859165003804E-9</c:v>
                </c:pt>
                <c:pt idx="26">
                  <c:v>9.4657580278934906E-9</c:v>
                </c:pt>
                <c:pt idx="27">
                  <c:v>1.1060703954229601E-8</c:v>
                </c:pt>
                <c:pt idx="28">
                  <c:v>1.2841582838611599E-8</c:v>
                </c:pt>
                <c:pt idx="29">
                  <c:v>1.4865862669284699E-8</c:v>
                </c:pt>
                <c:pt idx="30">
                  <c:v>1.7235698422068301E-8</c:v>
                </c:pt>
                <c:pt idx="31">
                  <c:v>2.0021086650697601E-8</c:v>
                </c:pt>
                <c:pt idx="32">
                  <c:v>2.34693779191592E-8</c:v>
                </c:pt>
                <c:pt idx="33">
                  <c:v>2.7418041145231301E-8</c:v>
                </c:pt>
                <c:pt idx="34">
                  <c:v>3.1736495251473298E-8</c:v>
                </c:pt>
                <c:pt idx="35">
                  <c:v>3.7278732924278798E-8</c:v>
                </c:pt>
                <c:pt idx="36">
                  <c:v>4.2976058527442399E-8</c:v>
                </c:pt>
                <c:pt idx="37">
                  <c:v>5.0061184242848998E-8</c:v>
                </c:pt>
                <c:pt idx="38">
                  <c:v>5.7825238959444099E-8</c:v>
                </c:pt>
                <c:pt idx="39">
                  <c:v>6.6698377717185904E-8</c:v>
                </c:pt>
                <c:pt idx="40">
                  <c:v>7.69584583950482E-8</c:v>
                </c:pt>
                <c:pt idx="41">
                  <c:v>8.8883085721004099E-8</c:v>
                </c:pt>
                <c:pt idx="42">
                  <c:v>1.0293821258261201E-7</c:v>
                </c:pt>
                <c:pt idx="43">
                  <c:v>1.18455184688921E-7</c:v>
                </c:pt>
                <c:pt idx="44">
                  <c:v>1.3398973735184999E-7</c:v>
                </c:pt>
                <c:pt idx="45">
                  <c:v>1.5213908044133001E-7</c:v>
                </c:pt>
                <c:pt idx="46">
                  <c:v>1.72034251744106E-7</c:v>
                </c:pt>
                <c:pt idx="47">
                  <c:v>1.92743328331148E-7</c:v>
                </c:pt>
                <c:pt idx="48">
                  <c:v>2.11635093473679E-7</c:v>
                </c:pt>
                <c:pt idx="49">
                  <c:v>2.3075873866067901E-7</c:v>
                </c:pt>
                <c:pt idx="50">
                  <c:v>2.5043075914015002E-7</c:v>
                </c:pt>
                <c:pt idx="51">
                  <c:v>2.6433536383313002E-7</c:v>
                </c:pt>
                <c:pt idx="52">
                  <c:v>2.7631957139421999E-7</c:v>
                </c:pt>
                <c:pt idx="53">
                  <c:v>2.8091291694615299E-7</c:v>
                </c:pt>
                <c:pt idx="54">
                  <c:v>2.8336360773228902E-7</c:v>
                </c:pt>
                <c:pt idx="55">
                  <c:v>2.7980557222557498E-7</c:v>
                </c:pt>
                <c:pt idx="56">
                  <c:v>2.7383149433804199E-7</c:v>
                </c:pt>
                <c:pt idx="57">
                  <c:v>2.6317737206850601E-7</c:v>
                </c:pt>
                <c:pt idx="58">
                  <c:v>2.5172794027837101E-7</c:v>
                </c:pt>
                <c:pt idx="59">
                  <c:v>2.3869153417483298E-7</c:v>
                </c:pt>
                <c:pt idx="60">
                  <c:v>2.2256201199362901E-7</c:v>
                </c:pt>
                <c:pt idx="61">
                  <c:v>2.08827237429178E-7</c:v>
                </c:pt>
                <c:pt idx="62">
                  <c:v>1.9627252110625E-7</c:v>
                </c:pt>
                <c:pt idx="63">
                  <c:v>1.8411611487676801E-7</c:v>
                </c:pt>
                <c:pt idx="64">
                  <c:v>1.7314676644130399E-7</c:v>
                </c:pt>
                <c:pt idx="65">
                  <c:v>1.63827910410553E-7</c:v>
                </c:pt>
                <c:pt idx="66">
                  <c:v>1.54335606708195E-7</c:v>
                </c:pt>
                <c:pt idx="67">
                  <c:v>1.47542801935539E-7</c:v>
                </c:pt>
                <c:pt idx="68">
                  <c:v>1.4184581047572299E-7</c:v>
                </c:pt>
                <c:pt idx="69">
                  <c:v>1.3716753954724001E-7</c:v>
                </c:pt>
                <c:pt idx="70">
                  <c:v>1.3363834964636501E-7</c:v>
                </c:pt>
                <c:pt idx="71">
                  <c:v>1.3111595486168801E-7</c:v>
                </c:pt>
                <c:pt idx="72">
                  <c:v>1.29627445185581E-7</c:v>
                </c:pt>
                <c:pt idx="73">
                  <c:v>1.28943485838256E-7</c:v>
                </c:pt>
                <c:pt idx="74">
                  <c:v>1.2909652452985601E-7</c:v>
                </c:pt>
                <c:pt idx="75">
                  <c:v>1.2997027185957599E-7</c:v>
                </c:pt>
                <c:pt idx="76">
                  <c:v>1.31902086484443E-7</c:v>
                </c:pt>
                <c:pt idx="77">
                  <c:v>1.3442280047431E-7</c:v>
                </c:pt>
                <c:pt idx="78">
                  <c:v>1.3699927460681801E-7</c:v>
                </c:pt>
                <c:pt idx="79">
                  <c:v>1.4044274221151299E-7</c:v>
                </c:pt>
                <c:pt idx="80">
                  <c:v>1.4483258137416301E-7</c:v>
                </c:pt>
                <c:pt idx="81">
                  <c:v>1.4909089859228299E-7</c:v>
                </c:pt>
                <c:pt idx="82">
                  <c:v>1.5418495184922201E-7</c:v>
                </c:pt>
                <c:pt idx="83">
                  <c:v>1.5957427577628001E-7</c:v>
                </c:pt>
                <c:pt idx="84">
                  <c:v>1.64979496020169E-7</c:v>
                </c:pt>
                <c:pt idx="85">
                  <c:v>1.7072875381180299E-7</c:v>
                </c:pt>
                <c:pt idx="86">
                  <c:v>1.76698622341132E-7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D52-4AC5-B7F9-439FFC0DB4F9}"/>
            </c:ext>
          </c:extLst>
        </c:ser>
        <c:ser>
          <c:idx val="2"/>
          <c:order val="2"/>
          <c:tx>
            <c:strRef>
              <c:f>'Stability Cimag Selected Curves'!$X$93</c:f>
              <c:strCache>
                <c:ptCount val="1"/>
                <c:pt idx="0">
                  <c:v>3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C000"/>
              </a:solidFill>
              <a:ln w="9525">
                <a:noFill/>
              </a:ln>
              <a:effectLst/>
            </c:spPr>
          </c:marker>
          <c:xVal>
            <c:numRef>
              <c:f>'Stability Cimag Selected Curves'!$U$94:$U$180</c:f>
              <c:numCache>
                <c:formatCode>General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'Stability Cimag Selected Curves'!$X$94:$X$180</c:f>
              <c:numCache>
                <c:formatCode>General</c:formatCode>
                <c:ptCount val="87"/>
                <c:pt idx="0">
                  <c:v>1.78752877950973E-10</c:v>
                </c:pt>
                <c:pt idx="1">
                  <c:v>2.0863409270837299E-10</c:v>
                </c:pt>
                <c:pt idx="2">
                  <c:v>2.4224469298924502E-10</c:v>
                </c:pt>
                <c:pt idx="3">
                  <c:v>2.8607360663624101E-10</c:v>
                </c:pt>
                <c:pt idx="4">
                  <c:v>3.3104372249963802E-10</c:v>
                </c:pt>
                <c:pt idx="5">
                  <c:v>3.8762272710208498E-10</c:v>
                </c:pt>
                <c:pt idx="6">
                  <c:v>4.5100318207613901E-10</c:v>
                </c:pt>
                <c:pt idx="7">
                  <c:v>5.3368875444034602E-10</c:v>
                </c:pt>
                <c:pt idx="8">
                  <c:v>6.1312527828066198E-10</c:v>
                </c:pt>
                <c:pt idx="9">
                  <c:v>7.1219573459916203E-10</c:v>
                </c:pt>
                <c:pt idx="10">
                  <c:v>8.3071645125889001E-10</c:v>
                </c:pt>
                <c:pt idx="11">
                  <c:v>9.7104932935938107E-10</c:v>
                </c:pt>
                <c:pt idx="12">
                  <c:v>1.1296518086839599E-9</c:v>
                </c:pt>
                <c:pt idx="13">
                  <c:v>1.31595035015406E-9</c:v>
                </c:pt>
                <c:pt idx="14">
                  <c:v>1.53199777100305E-9</c:v>
                </c:pt>
                <c:pt idx="15">
                  <c:v>1.7859321260923701E-9</c:v>
                </c:pt>
                <c:pt idx="16">
                  <c:v>2.0622616634526798E-9</c:v>
                </c:pt>
                <c:pt idx="17">
                  <c:v>2.44185755811261E-9</c:v>
                </c:pt>
                <c:pt idx="18">
                  <c:v>2.8266389820938999E-9</c:v>
                </c:pt>
                <c:pt idx="19">
                  <c:v>3.32994422672767E-9</c:v>
                </c:pt>
                <c:pt idx="20">
                  <c:v>3.8516121546596903E-9</c:v>
                </c:pt>
                <c:pt idx="21">
                  <c:v>4.4783715665981596E-9</c:v>
                </c:pt>
                <c:pt idx="22">
                  <c:v>5.2420675201171697E-9</c:v>
                </c:pt>
                <c:pt idx="23">
                  <c:v>6.06738140603528E-9</c:v>
                </c:pt>
                <c:pt idx="24">
                  <c:v>7.0818098124896802E-9</c:v>
                </c:pt>
                <c:pt idx="25">
                  <c:v>8.2383613726603905E-9</c:v>
                </c:pt>
                <c:pt idx="26">
                  <c:v>9.6397543255575401E-9</c:v>
                </c:pt>
                <c:pt idx="27">
                  <c:v>1.12994202289075E-8</c:v>
                </c:pt>
                <c:pt idx="28">
                  <c:v>1.3124206144385499E-8</c:v>
                </c:pt>
                <c:pt idx="29">
                  <c:v>1.5207270451965599E-8</c:v>
                </c:pt>
                <c:pt idx="30">
                  <c:v>1.7798873461292901E-8</c:v>
                </c:pt>
                <c:pt idx="31">
                  <c:v>2.0621100068802E-8</c:v>
                </c:pt>
                <c:pt idx="32">
                  <c:v>2.4017606773035799E-8</c:v>
                </c:pt>
                <c:pt idx="33">
                  <c:v>2.8106524160253901E-8</c:v>
                </c:pt>
                <c:pt idx="34">
                  <c:v>3.2281494367004799E-8</c:v>
                </c:pt>
                <c:pt idx="35">
                  <c:v>3.8249308363624401E-8</c:v>
                </c:pt>
                <c:pt idx="36">
                  <c:v>4.4126485822412598E-8</c:v>
                </c:pt>
                <c:pt idx="37">
                  <c:v>5.1444072375386497E-8</c:v>
                </c:pt>
                <c:pt idx="38">
                  <c:v>5.9522749606790897E-8</c:v>
                </c:pt>
                <c:pt idx="39">
                  <c:v>6.8725528203841494E-8</c:v>
                </c:pt>
                <c:pt idx="40">
                  <c:v>7.9438341811090394E-8</c:v>
                </c:pt>
                <c:pt idx="41">
                  <c:v>9.1936753988950699E-8</c:v>
                </c:pt>
                <c:pt idx="42">
                  <c:v>1.06892615383394E-7</c:v>
                </c:pt>
                <c:pt idx="43">
                  <c:v>1.23553910297933E-7</c:v>
                </c:pt>
                <c:pt idx="44">
                  <c:v>1.4045942697274501E-7</c:v>
                </c:pt>
                <c:pt idx="45">
                  <c:v>1.6056894879167999E-7</c:v>
                </c:pt>
                <c:pt idx="46">
                  <c:v>1.8316661353463699E-7</c:v>
                </c:pt>
                <c:pt idx="47">
                  <c:v>2.07363234359875E-7</c:v>
                </c:pt>
                <c:pt idx="48">
                  <c:v>2.3042123864468801E-7</c:v>
                </c:pt>
                <c:pt idx="49">
                  <c:v>2.5477992624479602E-7</c:v>
                </c:pt>
                <c:pt idx="50">
                  <c:v>2.8172576719238899E-7</c:v>
                </c:pt>
                <c:pt idx="51">
                  <c:v>3.02721560958683E-7</c:v>
                </c:pt>
                <c:pt idx="52">
                  <c:v>3.2353369963290102E-7</c:v>
                </c:pt>
                <c:pt idx="53">
                  <c:v>3.33706980514919E-7</c:v>
                </c:pt>
                <c:pt idx="54">
                  <c:v>3.4517073687073101E-7</c:v>
                </c:pt>
                <c:pt idx="55">
                  <c:v>3.4777598994696999E-7</c:v>
                </c:pt>
                <c:pt idx="56">
                  <c:v>3.4528685388665499E-7</c:v>
                </c:pt>
                <c:pt idx="57">
                  <c:v>3.3779042783877302E-7</c:v>
                </c:pt>
                <c:pt idx="58">
                  <c:v>3.2697444372422301E-7</c:v>
                </c:pt>
                <c:pt idx="59">
                  <c:v>3.1321152531358601E-7</c:v>
                </c:pt>
                <c:pt idx="60">
                  <c:v>2.9455911160184202E-7</c:v>
                </c:pt>
                <c:pt idx="61">
                  <c:v>2.7762242142697699E-7</c:v>
                </c:pt>
                <c:pt idx="62">
                  <c:v>2.6181786885935902E-7</c:v>
                </c:pt>
                <c:pt idx="63">
                  <c:v>2.45780006874012E-7</c:v>
                </c:pt>
                <c:pt idx="64">
                  <c:v>2.3105089626491701E-7</c:v>
                </c:pt>
                <c:pt idx="65">
                  <c:v>2.1813263035198099E-7</c:v>
                </c:pt>
                <c:pt idx="66">
                  <c:v>2.0487696853961701E-7</c:v>
                </c:pt>
                <c:pt idx="67">
                  <c:v>1.94995005122546E-7</c:v>
                </c:pt>
                <c:pt idx="68">
                  <c:v>1.86564097741082E-7</c:v>
                </c:pt>
                <c:pt idx="69">
                  <c:v>1.7935237330598399E-7</c:v>
                </c:pt>
                <c:pt idx="70">
                  <c:v>1.7360172180277401E-7</c:v>
                </c:pt>
                <c:pt idx="71">
                  <c:v>1.6910055504713E-7</c:v>
                </c:pt>
                <c:pt idx="72">
                  <c:v>1.65901174813068E-7</c:v>
                </c:pt>
                <c:pt idx="73">
                  <c:v>1.6376554924222301E-7</c:v>
                </c:pt>
                <c:pt idx="74">
                  <c:v>1.6273461267017001E-7</c:v>
                </c:pt>
                <c:pt idx="75">
                  <c:v>1.6262709698621499E-7</c:v>
                </c:pt>
                <c:pt idx="76">
                  <c:v>1.6359175706742199E-7</c:v>
                </c:pt>
                <c:pt idx="77">
                  <c:v>1.6513772206227699E-7</c:v>
                </c:pt>
                <c:pt idx="78">
                  <c:v>1.66969353319905E-7</c:v>
                </c:pt>
                <c:pt idx="79">
                  <c:v>1.7010766692892799E-7</c:v>
                </c:pt>
                <c:pt idx="80">
                  <c:v>1.74197019755753E-7</c:v>
                </c:pt>
                <c:pt idx="81">
                  <c:v>1.7818644843051899E-7</c:v>
                </c:pt>
                <c:pt idx="82">
                  <c:v>1.8328787528959399E-7</c:v>
                </c:pt>
                <c:pt idx="83">
                  <c:v>1.8884501311374399E-7</c:v>
                </c:pt>
                <c:pt idx="84">
                  <c:v>1.9488567115981499E-7</c:v>
                </c:pt>
                <c:pt idx="85">
                  <c:v>2.01434991848735E-7</c:v>
                </c:pt>
                <c:pt idx="86">
                  <c:v>2.0848914479904501E-7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D52-4AC5-B7F9-439FFC0DB4F9}"/>
            </c:ext>
          </c:extLst>
        </c:ser>
        <c:ser>
          <c:idx val="3"/>
          <c:order val="3"/>
          <c:tx>
            <c:strRef>
              <c:f>'Stability Cimag Selected Curves'!$Y$93</c:f>
              <c:strCache>
                <c:ptCount val="1"/>
                <c:pt idx="0">
                  <c:v>4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E97132">
                  <a:lumMod val="60000"/>
                  <a:lumOff val="40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'Stability Cimag Selected Curves'!$U$94:$U$180</c:f>
              <c:numCache>
                <c:formatCode>General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'Stability Cimag Selected Curves'!$Y$94:$Y$180</c:f>
              <c:numCache>
                <c:formatCode>General</c:formatCode>
                <c:ptCount val="87"/>
                <c:pt idx="0">
                  <c:v>1.75791586763741E-10</c:v>
                </c:pt>
                <c:pt idx="1">
                  <c:v>2.02153197575519E-10</c:v>
                </c:pt>
                <c:pt idx="2">
                  <c:v>2.4000389119648399E-10</c:v>
                </c:pt>
                <c:pt idx="3">
                  <c:v>2.7688004541412898E-10</c:v>
                </c:pt>
                <c:pt idx="4">
                  <c:v>3.2243873155225199E-10</c:v>
                </c:pt>
                <c:pt idx="5">
                  <c:v>3.7725689851243498E-10</c:v>
                </c:pt>
                <c:pt idx="6">
                  <c:v>4.36202976841372E-10</c:v>
                </c:pt>
                <c:pt idx="7">
                  <c:v>5.0654150834999501E-10</c:v>
                </c:pt>
                <c:pt idx="8">
                  <c:v>5.9159353022821296E-10</c:v>
                </c:pt>
                <c:pt idx="9">
                  <c:v>6.8832606123262098E-10</c:v>
                </c:pt>
                <c:pt idx="10">
                  <c:v>8.0439260211534996E-10</c:v>
                </c:pt>
                <c:pt idx="11">
                  <c:v>9.4118385397548507E-10</c:v>
                </c:pt>
                <c:pt idx="12">
                  <c:v>1.09371813664232E-9</c:v>
                </c:pt>
                <c:pt idx="13">
                  <c:v>1.2697439390805099E-9</c:v>
                </c:pt>
                <c:pt idx="14">
                  <c:v>1.4841147558747E-9</c:v>
                </c:pt>
                <c:pt idx="15">
                  <c:v>1.72063502852747E-9</c:v>
                </c:pt>
                <c:pt idx="16">
                  <c:v>2.0705679037242599E-9</c:v>
                </c:pt>
                <c:pt idx="17">
                  <c:v>2.35115275630936E-9</c:v>
                </c:pt>
                <c:pt idx="18">
                  <c:v>2.7423552581001899E-9</c:v>
                </c:pt>
                <c:pt idx="19">
                  <c:v>3.2150470574488299E-9</c:v>
                </c:pt>
                <c:pt idx="20">
                  <c:v>3.7599334580063801E-9</c:v>
                </c:pt>
                <c:pt idx="21">
                  <c:v>4.3325927386818902E-9</c:v>
                </c:pt>
                <c:pt idx="22">
                  <c:v>5.0510606383757296E-9</c:v>
                </c:pt>
                <c:pt idx="23">
                  <c:v>5.8740047052460903E-9</c:v>
                </c:pt>
                <c:pt idx="24">
                  <c:v>6.7305424128829796E-9</c:v>
                </c:pt>
                <c:pt idx="25">
                  <c:v>8.0233995620236501E-9</c:v>
                </c:pt>
                <c:pt idx="26">
                  <c:v>9.3798237069262102E-9</c:v>
                </c:pt>
                <c:pt idx="27">
                  <c:v>1.09898633461375E-8</c:v>
                </c:pt>
                <c:pt idx="28">
                  <c:v>1.2786188485111E-8</c:v>
                </c:pt>
                <c:pt idx="29">
                  <c:v>1.4777136688188701E-8</c:v>
                </c:pt>
                <c:pt idx="30">
                  <c:v>1.7270258232851099E-8</c:v>
                </c:pt>
                <c:pt idx="31">
                  <c:v>2.0366187843696701E-8</c:v>
                </c:pt>
                <c:pt idx="32">
                  <c:v>2.3630193623126401E-8</c:v>
                </c:pt>
                <c:pt idx="33">
                  <c:v>2.7394650457062799E-8</c:v>
                </c:pt>
                <c:pt idx="34">
                  <c:v>3.1583780465018702E-8</c:v>
                </c:pt>
                <c:pt idx="35">
                  <c:v>3.7517120443938699E-8</c:v>
                </c:pt>
                <c:pt idx="36">
                  <c:v>4.3327100139171603E-8</c:v>
                </c:pt>
                <c:pt idx="37">
                  <c:v>5.05657483139561E-8</c:v>
                </c:pt>
                <c:pt idx="38">
                  <c:v>5.8562670224252198E-8</c:v>
                </c:pt>
                <c:pt idx="39">
                  <c:v>6.7722420616234102E-8</c:v>
                </c:pt>
                <c:pt idx="40">
                  <c:v>7.8395705509615902E-8</c:v>
                </c:pt>
                <c:pt idx="41">
                  <c:v>9.0865322166354799E-8</c:v>
                </c:pt>
                <c:pt idx="42">
                  <c:v>1.05865308331966E-7</c:v>
                </c:pt>
                <c:pt idx="43">
                  <c:v>1.22637360991667E-7</c:v>
                </c:pt>
                <c:pt idx="44">
                  <c:v>1.3975014762846501E-7</c:v>
                </c:pt>
                <c:pt idx="45">
                  <c:v>1.60194696945166E-7</c:v>
                </c:pt>
                <c:pt idx="46">
                  <c:v>1.8337465204969499E-7</c:v>
                </c:pt>
                <c:pt idx="47">
                  <c:v>2.08499240342693E-7</c:v>
                </c:pt>
                <c:pt idx="48">
                  <c:v>2.32991743384737E-7</c:v>
                </c:pt>
                <c:pt idx="49">
                  <c:v>2.5875940812285497E-7</c:v>
                </c:pt>
                <c:pt idx="50">
                  <c:v>2.8782043553241202E-7</c:v>
                </c:pt>
                <c:pt idx="51">
                  <c:v>3.1117715816508802E-7</c:v>
                </c:pt>
                <c:pt idx="52">
                  <c:v>3.3514167180734098E-7</c:v>
                </c:pt>
                <c:pt idx="53">
                  <c:v>3.4737049407748097E-7</c:v>
                </c:pt>
                <c:pt idx="54">
                  <c:v>3.6235386910301998E-7</c:v>
                </c:pt>
                <c:pt idx="55">
                  <c:v>3.6747782959925201E-7</c:v>
                </c:pt>
                <c:pt idx="56">
                  <c:v>3.6706681851352099E-7</c:v>
                </c:pt>
                <c:pt idx="57">
                  <c:v>3.6072882595796202E-7</c:v>
                </c:pt>
                <c:pt idx="58">
                  <c:v>3.5039965011823999E-7</c:v>
                </c:pt>
                <c:pt idx="59">
                  <c:v>3.3642235372549098E-7</c:v>
                </c:pt>
                <c:pt idx="60">
                  <c:v>3.1721876760282202E-7</c:v>
                </c:pt>
                <c:pt idx="61">
                  <c:v>2.98956188973236E-7</c:v>
                </c:pt>
                <c:pt idx="62">
                  <c:v>2.8169219858781398E-7</c:v>
                </c:pt>
                <c:pt idx="63">
                  <c:v>2.6399507725213001E-7</c:v>
                </c:pt>
                <c:pt idx="64">
                  <c:v>2.4749363286343801E-7</c:v>
                </c:pt>
                <c:pt idx="65">
                  <c:v>2.32934753836653E-7</c:v>
                </c:pt>
                <c:pt idx="66">
                  <c:v>2.1780434516631901E-7</c:v>
                </c:pt>
                <c:pt idx="67">
                  <c:v>2.0637008336935401E-7</c:v>
                </c:pt>
                <c:pt idx="68">
                  <c:v>1.9648569359539701E-7</c:v>
                </c:pt>
                <c:pt idx="69">
                  <c:v>1.8784084414280201E-7</c:v>
                </c:pt>
                <c:pt idx="70">
                  <c:v>1.8085319585980301E-7</c:v>
                </c:pt>
                <c:pt idx="71">
                  <c:v>1.75172944985704E-7</c:v>
                </c:pt>
                <c:pt idx="72">
                  <c:v>1.71064825324076E-7</c:v>
                </c:pt>
                <c:pt idx="73">
                  <c:v>1.6799460993952799E-7</c:v>
                </c:pt>
                <c:pt idx="74">
                  <c:v>1.66245243892634E-7</c:v>
                </c:pt>
                <c:pt idx="75">
                  <c:v>1.6544080940518001E-7</c:v>
                </c:pt>
                <c:pt idx="76">
                  <c:v>1.6576925690809E-7</c:v>
                </c:pt>
                <c:pt idx="77">
                  <c:v>1.6699670823942799E-7</c:v>
                </c:pt>
                <c:pt idx="78">
                  <c:v>1.6880851888107601E-7</c:v>
                </c:pt>
                <c:pt idx="79">
                  <c:v>1.71829603382129E-7</c:v>
                </c:pt>
                <c:pt idx="80">
                  <c:v>1.7578171943252699E-7</c:v>
                </c:pt>
                <c:pt idx="81">
                  <c:v>1.79899792054712E-7</c:v>
                </c:pt>
                <c:pt idx="82">
                  <c:v>1.85265679766124E-7</c:v>
                </c:pt>
                <c:pt idx="83">
                  <c:v>1.9114489242481401E-7</c:v>
                </c:pt>
                <c:pt idx="84">
                  <c:v>1.9747081506667499E-7</c:v>
                </c:pt>
                <c:pt idx="85">
                  <c:v>2.0417784306961399E-7</c:v>
                </c:pt>
                <c:pt idx="86">
                  <c:v>2.11732192863193E-7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D52-4AC5-B7F9-439FFC0DB4F9}"/>
            </c:ext>
          </c:extLst>
        </c:ser>
        <c:ser>
          <c:idx val="4"/>
          <c:order val="4"/>
          <c:tx>
            <c:strRef>
              <c:f>'Stability Cimag Selected Curves'!$Z$93</c:f>
              <c:strCache>
                <c:ptCount val="1"/>
                <c:pt idx="0">
                  <c:v>5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E97132">
                  <a:lumMod val="40000"/>
                  <a:lumOff val="60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'Stability Cimag Selected Curves'!$U$94:$U$180</c:f>
              <c:numCache>
                <c:formatCode>General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'Stability Cimag Selected Curves'!$Z$94:$Z$180</c:f>
              <c:numCache>
                <c:formatCode>General</c:formatCode>
                <c:ptCount val="87"/>
                <c:pt idx="0">
                  <c:v>1.7922968986562399E-10</c:v>
                </c:pt>
                <c:pt idx="1">
                  <c:v>2.08760726068389E-10</c:v>
                </c:pt>
                <c:pt idx="2">
                  <c:v>2.4030905469754001E-10</c:v>
                </c:pt>
                <c:pt idx="3">
                  <c:v>2.8343763340135902E-10</c:v>
                </c:pt>
                <c:pt idx="4">
                  <c:v>3.2922297936576502E-10</c:v>
                </c:pt>
                <c:pt idx="5">
                  <c:v>3.83343182592826E-10</c:v>
                </c:pt>
                <c:pt idx="6">
                  <c:v>4.4649829105511601E-10</c:v>
                </c:pt>
                <c:pt idx="7">
                  <c:v>5.2128945621154199E-10</c:v>
                </c:pt>
                <c:pt idx="8">
                  <c:v>6.0386822731265002E-10</c:v>
                </c:pt>
                <c:pt idx="9">
                  <c:v>7.0604075728942596E-10</c:v>
                </c:pt>
                <c:pt idx="10">
                  <c:v>8.1690830015014404E-10</c:v>
                </c:pt>
                <c:pt idx="11">
                  <c:v>9.5677957177516002E-10</c:v>
                </c:pt>
                <c:pt idx="12">
                  <c:v>1.1101615710322399E-9</c:v>
                </c:pt>
                <c:pt idx="13">
                  <c:v>1.2890140430187E-9</c:v>
                </c:pt>
                <c:pt idx="14">
                  <c:v>1.5013801604724499E-9</c:v>
                </c:pt>
                <c:pt idx="15">
                  <c:v>1.74085470898471E-9</c:v>
                </c:pt>
                <c:pt idx="16">
                  <c:v>2.0512667147504698E-9</c:v>
                </c:pt>
                <c:pt idx="17">
                  <c:v>2.3824160409524801E-9</c:v>
                </c:pt>
                <c:pt idx="18">
                  <c:v>2.7776303560581701E-9</c:v>
                </c:pt>
                <c:pt idx="19">
                  <c:v>3.2519321828144801E-9</c:v>
                </c:pt>
                <c:pt idx="20">
                  <c:v>3.7505146771679101E-9</c:v>
                </c:pt>
                <c:pt idx="21">
                  <c:v>4.3802619053520696E-9</c:v>
                </c:pt>
                <c:pt idx="22">
                  <c:v>5.1385388238429401E-9</c:v>
                </c:pt>
                <c:pt idx="23">
                  <c:v>5.8754383581817299E-9</c:v>
                </c:pt>
                <c:pt idx="24">
                  <c:v>6.8657109114057798E-9</c:v>
                </c:pt>
                <c:pt idx="25">
                  <c:v>8.0152463813930106E-9</c:v>
                </c:pt>
                <c:pt idx="26">
                  <c:v>9.3525372871801605E-9</c:v>
                </c:pt>
                <c:pt idx="27">
                  <c:v>1.0908597580970699E-8</c:v>
                </c:pt>
                <c:pt idx="28">
                  <c:v>1.26794567362507E-8</c:v>
                </c:pt>
                <c:pt idx="29">
                  <c:v>1.46731156188113E-8</c:v>
                </c:pt>
                <c:pt idx="30">
                  <c:v>1.72599012116756E-8</c:v>
                </c:pt>
                <c:pt idx="31">
                  <c:v>2.0051313207163099E-8</c:v>
                </c:pt>
                <c:pt idx="32">
                  <c:v>2.3106371359098699E-8</c:v>
                </c:pt>
                <c:pt idx="33">
                  <c:v>2.7367444103638E-8</c:v>
                </c:pt>
                <c:pt idx="34">
                  <c:v>3.1234539746687498E-8</c:v>
                </c:pt>
                <c:pt idx="35">
                  <c:v>3.6989340293578202E-8</c:v>
                </c:pt>
                <c:pt idx="36">
                  <c:v>4.2690337354691697E-8</c:v>
                </c:pt>
                <c:pt idx="37">
                  <c:v>4.9785390426718897E-8</c:v>
                </c:pt>
                <c:pt idx="38">
                  <c:v>5.7634507352749701E-8</c:v>
                </c:pt>
                <c:pt idx="39">
                  <c:v>6.6611230779097795E-8</c:v>
                </c:pt>
                <c:pt idx="40">
                  <c:v>7.7083785684129193E-8</c:v>
                </c:pt>
                <c:pt idx="41">
                  <c:v>8.9313335365322794E-8</c:v>
                </c:pt>
                <c:pt idx="42">
                  <c:v>1.04074670550561E-7</c:v>
                </c:pt>
                <c:pt idx="43">
                  <c:v>1.20589519324828E-7</c:v>
                </c:pt>
                <c:pt idx="44">
                  <c:v>1.37458690055114E-7</c:v>
                </c:pt>
                <c:pt idx="45">
                  <c:v>1.57746742185096E-7</c:v>
                </c:pt>
                <c:pt idx="46">
                  <c:v>1.8083971169685301E-7</c:v>
                </c:pt>
                <c:pt idx="47">
                  <c:v>2.0596460105838099E-7</c:v>
                </c:pt>
                <c:pt idx="48">
                  <c:v>2.3042914302193399E-7</c:v>
                </c:pt>
                <c:pt idx="49">
                  <c:v>2.5704559237342002E-7</c:v>
                </c:pt>
                <c:pt idx="50">
                  <c:v>2.8747662292048098E-7</c:v>
                </c:pt>
                <c:pt idx="51">
                  <c:v>3.1240919723054599E-7</c:v>
                </c:pt>
                <c:pt idx="52">
                  <c:v>3.3880252788068202E-7</c:v>
                </c:pt>
                <c:pt idx="53">
                  <c:v>3.5288002032774202E-7</c:v>
                </c:pt>
                <c:pt idx="54">
                  <c:v>3.7144276977486202E-7</c:v>
                </c:pt>
                <c:pt idx="55">
                  <c:v>3.7941663181260498E-7</c:v>
                </c:pt>
                <c:pt idx="56">
                  <c:v>3.81236638445696E-7</c:v>
                </c:pt>
                <c:pt idx="57">
                  <c:v>3.7793440740430799E-7</c:v>
                </c:pt>
                <c:pt idx="58">
                  <c:v>3.68934413116257E-7</c:v>
                </c:pt>
                <c:pt idx="59">
                  <c:v>3.5608495970255399E-7</c:v>
                </c:pt>
                <c:pt idx="60">
                  <c:v>3.3718739444163E-7</c:v>
                </c:pt>
                <c:pt idx="61">
                  <c:v>3.1877360669458898E-7</c:v>
                </c:pt>
                <c:pt idx="62">
                  <c:v>3.00539117127167E-7</c:v>
                </c:pt>
                <c:pt idx="63">
                  <c:v>2.8189272610837298E-7</c:v>
                </c:pt>
                <c:pt idx="64">
                  <c:v>2.6409987277653302E-7</c:v>
                </c:pt>
                <c:pt idx="65">
                  <c:v>2.4820678087720801E-7</c:v>
                </c:pt>
                <c:pt idx="66">
                  <c:v>2.3146424299494599E-7</c:v>
                </c:pt>
                <c:pt idx="67">
                  <c:v>2.1864638394254001E-7</c:v>
                </c:pt>
                <c:pt idx="68">
                  <c:v>2.0744593008569901E-7</c:v>
                </c:pt>
                <c:pt idx="69">
                  <c:v>1.9755428258880401E-7</c:v>
                </c:pt>
                <c:pt idx="70">
                  <c:v>1.8937064061480701E-7</c:v>
                </c:pt>
                <c:pt idx="71">
                  <c:v>1.8260347381420701E-7</c:v>
                </c:pt>
                <c:pt idx="72">
                  <c:v>1.7751375948227E-7</c:v>
                </c:pt>
                <c:pt idx="73">
                  <c:v>1.7347203608946799E-7</c:v>
                </c:pt>
                <c:pt idx="74">
                  <c:v>1.7092285072854999E-7</c:v>
                </c:pt>
                <c:pt idx="75">
                  <c:v>1.69315585242521E-7</c:v>
                </c:pt>
                <c:pt idx="76">
                  <c:v>1.68946288196642E-7</c:v>
                </c:pt>
                <c:pt idx="77">
                  <c:v>1.69554471088191E-7</c:v>
                </c:pt>
                <c:pt idx="78">
                  <c:v>1.7087716559922601E-7</c:v>
                </c:pt>
                <c:pt idx="79">
                  <c:v>1.7340671033111801E-7</c:v>
                </c:pt>
                <c:pt idx="80">
                  <c:v>1.76965840314252E-7</c:v>
                </c:pt>
                <c:pt idx="81">
                  <c:v>1.80919888205434E-7</c:v>
                </c:pt>
                <c:pt idx="82">
                  <c:v>1.86137780894952E-7</c:v>
                </c:pt>
                <c:pt idx="83">
                  <c:v>1.9215916378076901E-7</c:v>
                </c:pt>
                <c:pt idx="84">
                  <c:v>1.9880716405664599E-7</c:v>
                </c:pt>
                <c:pt idx="85">
                  <c:v>2.0652598096211599E-7</c:v>
                </c:pt>
                <c:pt idx="86">
                  <c:v>2.1472166249512501E-7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D52-4AC5-B7F9-439FFC0DB4F9}"/>
            </c:ext>
          </c:extLst>
        </c:ser>
        <c:ser>
          <c:idx val="5"/>
          <c:order val="5"/>
          <c:tx>
            <c:strRef>
              <c:f>'Stability Cimag Selected Curves'!$AA$93</c:f>
              <c:strCache>
                <c:ptCount val="1"/>
                <c:pt idx="0">
                  <c:v>6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E97132">
                  <a:lumMod val="20000"/>
                  <a:lumOff val="80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'Stability Cimag Selected Curves'!$U$94:$U$180</c:f>
              <c:numCache>
                <c:formatCode>General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'Stability Cimag Selected Curves'!$AA$94:$AA$180</c:f>
              <c:numCache>
                <c:formatCode>General</c:formatCode>
                <c:ptCount val="87"/>
                <c:pt idx="0">
                  <c:v>1.75714653988489E-10</c:v>
                </c:pt>
                <c:pt idx="1">
                  <c:v>2.0648517203894101E-10</c:v>
                </c:pt>
                <c:pt idx="2">
                  <c:v>2.4079356442806402E-10</c:v>
                </c:pt>
                <c:pt idx="3">
                  <c:v>2.7869592618528E-10</c:v>
                </c:pt>
                <c:pt idx="4">
                  <c:v>3.25619979973491E-10</c:v>
                </c:pt>
                <c:pt idx="5">
                  <c:v>3.7910862264087202E-10</c:v>
                </c:pt>
                <c:pt idx="6">
                  <c:v>4.4237196565992698E-10</c:v>
                </c:pt>
                <c:pt idx="7">
                  <c:v>5.1828487014989203E-10</c:v>
                </c:pt>
                <c:pt idx="8">
                  <c:v>6.0460966164041504E-10</c:v>
                </c:pt>
                <c:pt idx="9">
                  <c:v>7.0239642955997599E-10</c:v>
                </c:pt>
                <c:pt idx="10">
                  <c:v>8.1594275488101301E-10</c:v>
                </c:pt>
                <c:pt idx="11">
                  <c:v>9.5647151641194409E-10</c:v>
                </c:pt>
                <c:pt idx="12">
                  <c:v>1.1111048132934901E-9</c:v>
                </c:pt>
                <c:pt idx="13">
                  <c:v>1.2873769720793401E-9</c:v>
                </c:pt>
                <c:pt idx="14">
                  <c:v>1.51978768863945E-9</c:v>
                </c:pt>
                <c:pt idx="15">
                  <c:v>1.75701340751667E-9</c:v>
                </c:pt>
                <c:pt idx="16">
                  <c:v>2.0964198463895701E-9</c:v>
                </c:pt>
                <c:pt idx="17">
                  <c:v>2.3984801375532899E-9</c:v>
                </c:pt>
                <c:pt idx="18">
                  <c:v>2.8004878392297199E-9</c:v>
                </c:pt>
                <c:pt idx="19">
                  <c:v>3.29366570786198E-9</c:v>
                </c:pt>
                <c:pt idx="20">
                  <c:v>3.7695551791377403E-9</c:v>
                </c:pt>
                <c:pt idx="21">
                  <c:v>4.4405048861735396E-9</c:v>
                </c:pt>
                <c:pt idx="22">
                  <c:v>5.1629374615155299E-9</c:v>
                </c:pt>
                <c:pt idx="23">
                  <c:v>5.9909797942070902E-9</c:v>
                </c:pt>
                <c:pt idx="24">
                  <c:v>6.9826775294269802E-9</c:v>
                </c:pt>
                <c:pt idx="25">
                  <c:v>8.1780803835583705E-9</c:v>
                </c:pt>
                <c:pt idx="26">
                  <c:v>9.6087456462111697E-9</c:v>
                </c:pt>
                <c:pt idx="27">
                  <c:v>1.11925597182394E-8</c:v>
                </c:pt>
                <c:pt idx="28">
                  <c:v>1.2991807172031299E-8</c:v>
                </c:pt>
                <c:pt idx="29">
                  <c:v>1.5034749794951199E-8</c:v>
                </c:pt>
                <c:pt idx="30">
                  <c:v>1.7598591900556701E-8</c:v>
                </c:pt>
                <c:pt idx="31">
                  <c:v>2.0740839018149201E-8</c:v>
                </c:pt>
                <c:pt idx="32">
                  <c:v>2.3705334855467999E-8</c:v>
                </c:pt>
                <c:pt idx="33">
                  <c:v>2.8086462350331499E-8</c:v>
                </c:pt>
                <c:pt idx="34">
                  <c:v>3.2303474686406503E-8</c:v>
                </c:pt>
                <c:pt idx="35">
                  <c:v>3.7923099750646199E-8</c:v>
                </c:pt>
                <c:pt idx="36">
                  <c:v>4.3773734079429998E-8</c:v>
                </c:pt>
                <c:pt idx="37">
                  <c:v>5.1065451714712699E-8</c:v>
                </c:pt>
                <c:pt idx="38">
                  <c:v>5.9101170855783098E-8</c:v>
                </c:pt>
                <c:pt idx="39">
                  <c:v>6.8353714836121203E-8</c:v>
                </c:pt>
                <c:pt idx="40">
                  <c:v>7.9117169522641296E-8</c:v>
                </c:pt>
                <c:pt idx="41">
                  <c:v>9.1733209323407895E-8</c:v>
                </c:pt>
                <c:pt idx="42">
                  <c:v>1.06876037887209E-7</c:v>
                </c:pt>
                <c:pt idx="43">
                  <c:v>1.23902062831326E-7</c:v>
                </c:pt>
                <c:pt idx="44">
                  <c:v>1.41318951389088E-7</c:v>
                </c:pt>
                <c:pt idx="45">
                  <c:v>1.6228994889888301E-7</c:v>
                </c:pt>
                <c:pt idx="46">
                  <c:v>1.86212497218149E-7</c:v>
                </c:pt>
                <c:pt idx="47">
                  <c:v>2.1234620028590999E-7</c:v>
                </c:pt>
                <c:pt idx="48">
                  <c:v>2.3830620432247801E-7</c:v>
                </c:pt>
                <c:pt idx="49">
                  <c:v>2.6614382839395898E-7</c:v>
                </c:pt>
                <c:pt idx="50">
                  <c:v>2.98172098721495E-7</c:v>
                </c:pt>
                <c:pt idx="51">
                  <c:v>3.24831947164492E-7</c:v>
                </c:pt>
                <c:pt idx="52">
                  <c:v>3.5352803770572598E-7</c:v>
                </c:pt>
                <c:pt idx="53">
                  <c:v>3.6918821946273202E-7</c:v>
                </c:pt>
                <c:pt idx="54">
                  <c:v>3.9044341481857501E-7</c:v>
                </c:pt>
                <c:pt idx="55">
                  <c:v>4.0026209421361698E-7</c:v>
                </c:pt>
                <c:pt idx="56">
                  <c:v>4.03868784396518E-7</c:v>
                </c:pt>
                <c:pt idx="57">
                  <c:v>4.0150998031462799E-7</c:v>
                </c:pt>
                <c:pt idx="58">
                  <c:v>3.9339742852842802E-7</c:v>
                </c:pt>
                <c:pt idx="59">
                  <c:v>3.8065160714844302E-7</c:v>
                </c:pt>
                <c:pt idx="60">
                  <c:v>3.6128198537268599E-7</c:v>
                </c:pt>
                <c:pt idx="61">
                  <c:v>3.4197773355103901E-7</c:v>
                </c:pt>
                <c:pt idx="62">
                  <c:v>3.22816270844863E-7</c:v>
                </c:pt>
                <c:pt idx="63">
                  <c:v>3.0272825514481302E-7</c:v>
                </c:pt>
                <c:pt idx="64">
                  <c:v>2.8354453480574702E-7</c:v>
                </c:pt>
                <c:pt idx="65">
                  <c:v>2.6625130236182998E-7</c:v>
                </c:pt>
                <c:pt idx="66">
                  <c:v>2.4790101443392599E-7</c:v>
                </c:pt>
                <c:pt idx="67">
                  <c:v>2.3368115376774999E-7</c:v>
                </c:pt>
                <c:pt idx="68">
                  <c:v>2.21190134903971E-7</c:v>
                </c:pt>
                <c:pt idx="69">
                  <c:v>2.0999657093321601E-7</c:v>
                </c:pt>
                <c:pt idx="70">
                  <c:v>2.0061038194069401E-7</c:v>
                </c:pt>
                <c:pt idx="71">
                  <c:v>1.92815018499429E-7</c:v>
                </c:pt>
                <c:pt idx="72">
                  <c:v>1.8671120183016701E-7</c:v>
                </c:pt>
                <c:pt idx="73">
                  <c:v>1.81680767400352E-7</c:v>
                </c:pt>
                <c:pt idx="74">
                  <c:v>1.7834557844466199E-7</c:v>
                </c:pt>
                <c:pt idx="75">
                  <c:v>1.75917290631377E-7</c:v>
                </c:pt>
                <c:pt idx="76">
                  <c:v>1.7467650103136501E-7</c:v>
                </c:pt>
                <c:pt idx="77">
                  <c:v>1.74467776345943E-7</c:v>
                </c:pt>
                <c:pt idx="78">
                  <c:v>1.7511170422025001E-7</c:v>
                </c:pt>
                <c:pt idx="79">
                  <c:v>1.7667885590932599E-7</c:v>
                </c:pt>
                <c:pt idx="80">
                  <c:v>1.7936378770181099E-7</c:v>
                </c:pt>
                <c:pt idx="81">
                  <c:v>1.8258485978854901E-7</c:v>
                </c:pt>
                <c:pt idx="82">
                  <c:v>1.8680825050047701E-7</c:v>
                </c:pt>
                <c:pt idx="83">
                  <c:v>1.9169281897940101E-7</c:v>
                </c:pt>
                <c:pt idx="84">
                  <c:v>1.96366279087773E-7</c:v>
                </c:pt>
                <c:pt idx="85">
                  <c:v>2.0365019356753599E-7</c:v>
                </c:pt>
                <c:pt idx="86">
                  <c:v>2.10648030666872E-7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D52-4AC5-B7F9-439FFC0DB4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2962096"/>
        <c:axId val="242945776"/>
      </c:scatterChart>
      <c:valAx>
        <c:axId val="242962096"/>
        <c:scaling>
          <c:logBase val="10"/>
          <c:orientation val="minMax"/>
          <c:max val="1000"/>
          <c:min val="1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>
                    <a:solidFill>
                      <a:schemeClr val="tx1"/>
                    </a:solidFill>
                  </a:rPr>
                  <a:t>Frequency</a:t>
                </a:r>
                <a:r>
                  <a:rPr lang="en-US" sz="2400" baseline="0" dirty="0">
                    <a:solidFill>
                      <a:schemeClr val="tx1"/>
                    </a:solidFill>
                  </a:rPr>
                  <a:t> (Hz)</a:t>
                </a:r>
                <a:endParaRPr lang="en-US" sz="24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7653079107839641"/>
              <c:y val="0.897569003468162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945776"/>
        <c:crossesAt val="1.0000000000000005E-8"/>
        <c:crossBetween val="midCat"/>
      </c:valAx>
      <c:valAx>
        <c:axId val="242945776"/>
        <c:scaling>
          <c:orientation val="minMax"/>
          <c:max val="7.0000000000000029E-7"/>
          <c:min val="5.0000000000000024E-8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>
                    <a:solidFill>
                      <a:schemeClr val="tx1"/>
                    </a:solidFill>
                  </a:rPr>
                  <a:t>Imaginary</a:t>
                </a:r>
                <a:r>
                  <a:rPr lang="en-US" sz="2400" baseline="0" dirty="0">
                    <a:solidFill>
                      <a:schemeClr val="tx1"/>
                    </a:solidFill>
                  </a:rPr>
                  <a:t> Capacitance (F)</a:t>
                </a:r>
                <a:endParaRPr lang="en-US" sz="24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3.3804808566278866E-3"/>
              <c:y val="0.114760217989650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962096"/>
        <c:crossesAt val="0.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584522561392573"/>
          <c:y val="3.9124658319719466E-2"/>
          <c:w val="0.85533019748793249"/>
          <c:h val="0.77397125447974813"/>
        </c:manualLayout>
      </c:layout>
      <c:scatterChart>
        <c:scatterStyle val="lineMarker"/>
        <c:varyColors val="0"/>
        <c:ser>
          <c:idx val="0"/>
          <c:order val="0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E2841">
                  <a:lumMod val="90000"/>
                  <a:lumOff val="10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'CsEL Cimag Selected Curves'!$H$94:$H$180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Curves'!$I$94:$I$180</c:f>
              <c:numCache>
                <c:formatCode>General</c:formatCode>
                <c:ptCount val="87"/>
                <c:pt idx="0">
                  <c:v>1.7634939550032599E-10</c:v>
                </c:pt>
                <c:pt idx="1">
                  <c:v>2.02052348494784E-10</c:v>
                </c:pt>
                <c:pt idx="2">
                  <c:v>2.3802227556853299E-10</c:v>
                </c:pt>
                <c:pt idx="3">
                  <c:v>2.7729139092651799E-10</c:v>
                </c:pt>
                <c:pt idx="4">
                  <c:v>3.21396331231676E-10</c:v>
                </c:pt>
                <c:pt idx="5">
                  <c:v>3.7351496564677999E-10</c:v>
                </c:pt>
                <c:pt idx="6">
                  <c:v>4.3465466274951498E-10</c:v>
                </c:pt>
                <c:pt idx="7">
                  <c:v>5.0778789792372105E-10</c:v>
                </c:pt>
                <c:pt idx="8">
                  <c:v>5.89275762633939E-10</c:v>
                </c:pt>
                <c:pt idx="9">
                  <c:v>6.8314366088592899E-10</c:v>
                </c:pt>
                <c:pt idx="10">
                  <c:v>7.9853561441591197E-10</c:v>
                </c:pt>
                <c:pt idx="11">
                  <c:v>9.3024263954119596E-10</c:v>
                </c:pt>
                <c:pt idx="12">
                  <c:v>1.08426501230191E-9</c:v>
                </c:pt>
                <c:pt idx="13">
                  <c:v>1.2582920846048799E-9</c:v>
                </c:pt>
                <c:pt idx="14">
                  <c:v>1.4712731109802E-9</c:v>
                </c:pt>
                <c:pt idx="15">
                  <c:v>1.7044101234748799E-9</c:v>
                </c:pt>
                <c:pt idx="16">
                  <c:v>2.0147014538931E-9</c:v>
                </c:pt>
                <c:pt idx="17">
                  <c:v>2.3317712202973501E-9</c:v>
                </c:pt>
                <c:pt idx="18">
                  <c:v>2.71431074476342E-9</c:v>
                </c:pt>
                <c:pt idx="19">
                  <c:v>3.20228795249628E-9</c:v>
                </c:pt>
                <c:pt idx="20">
                  <c:v>3.7064513145869398E-9</c:v>
                </c:pt>
                <c:pt idx="21">
                  <c:v>4.32773241758223E-9</c:v>
                </c:pt>
                <c:pt idx="22">
                  <c:v>5.0056180455216699E-9</c:v>
                </c:pt>
                <c:pt idx="23">
                  <c:v>5.83386857920144E-9</c:v>
                </c:pt>
                <c:pt idx="24">
                  <c:v>6.7743276480827601E-9</c:v>
                </c:pt>
                <c:pt idx="25">
                  <c:v>7.9596041592658905E-9</c:v>
                </c:pt>
                <c:pt idx="26">
                  <c:v>9.3489739903576398E-9</c:v>
                </c:pt>
                <c:pt idx="27">
                  <c:v>1.09016396042071E-8</c:v>
                </c:pt>
                <c:pt idx="28">
                  <c:v>1.26116739182933E-8</c:v>
                </c:pt>
                <c:pt idx="29">
                  <c:v>1.4659666222231E-8</c:v>
                </c:pt>
                <c:pt idx="30">
                  <c:v>1.7359992432900499E-8</c:v>
                </c:pt>
                <c:pt idx="31">
                  <c:v>2.0071723503125501E-8</c:v>
                </c:pt>
                <c:pt idx="32">
                  <c:v>2.3139246304899699E-8</c:v>
                </c:pt>
                <c:pt idx="33">
                  <c:v>2.6990812877306801E-8</c:v>
                </c:pt>
                <c:pt idx="34">
                  <c:v>3.1171246642957598E-8</c:v>
                </c:pt>
                <c:pt idx="35">
                  <c:v>3.6664879874187899E-8</c:v>
                </c:pt>
                <c:pt idx="36">
                  <c:v>4.2153484676763498E-8</c:v>
                </c:pt>
                <c:pt idx="37">
                  <c:v>4.8903892065451299E-8</c:v>
                </c:pt>
                <c:pt idx="38">
                  <c:v>5.6224943966789397E-8</c:v>
                </c:pt>
                <c:pt idx="39">
                  <c:v>6.4439559444541104E-8</c:v>
                </c:pt>
                <c:pt idx="40">
                  <c:v>7.3774160187729706E-8</c:v>
                </c:pt>
                <c:pt idx="41">
                  <c:v>8.4320507508018693E-8</c:v>
                </c:pt>
                <c:pt idx="42">
                  <c:v>9.6435946412009101E-8</c:v>
                </c:pt>
                <c:pt idx="43">
                  <c:v>1.09278061079328E-7</c:v>
                </c:pt>
                <c:pt idx="44">
                  <c:v>1.2153915612514599E-7</c:v>
                </c:pt>
                <c:pt idx="45">
                  <c:v>1.35141827036842E-7</c:v>
                </c:pt>
                <c:pt idx="46">
                  <c:v>1.4908929032034401E-7</c:v>
                </c:pt>
                <c:pt idx="47">
                  <c:v>1.62420367307254E-7</c:v>
                </c:pt>
                <c:pt idx="48">
                  <c:v>1.7370113181488799E-7</c:v>
                </c:pt>
                <c:pt idx="49">
                  <c:v>1.83855946937508E-7</c:v>
                </c:pt>
                <c:pt idx="50">
                  <c:v>1.9307864742447801E-7</c:v>
                </c:pt>
                <c:pt idx="51">
                  <c:v>1.98552697416545E-7</c:v>
                </c:pt>
                <c:pt idx="52">
                  <c:v>2.0208587368758499E-7</c:v>
                </c:pt>
                <c:pt idx="53">
                  <c:v>2.02753493989215E-7</c:v>
                </c:pt>
                <c:pt idx="54">
                  <c:v>2.01376964062765E-7</c:v>
                </c:pt>
                <c:pt idx="55">
                  <c:v>1.9800028419852199E-7</c:v>
                </c:pt>
                <c:pt idx="56">
                  <c:v>1.9431394716813799E-7</c:v>
                </c:pt>
                <c:pt idx="57">
                  <c:v>1.89247694305805E-7</c:v>
                </c:pt>
                <c:pt idx="58">
                  <c:v>1.8429515209725301E-7</c:v>
                </c:pt>
                <c:pt idx="59">
                  <c:v>1.79509287028565E-7</c:v>
                </c:pt>
                <c:pt idx="60">
                  <c:v>1.7436009034819099E-7</c:v>
                </c:pt>
                <c:pt idx="61">
                  <c:v>1.7058155251744999E-7</c:v>
                </c:pt>
                <c:pt idx="62">
                  <c:v>1.67901036968029E-7</c:v>
                </c:pt>
                <c:pt idx="63">
                  <c:v>1.6617005375562901E-7</c:v>
                </c:pt>
                <c:pt idx="64">
                  <c:v>1.65526303556609E-7</c:v>
                </c:pt>
                <c:pt idx="65">
                  <c:v>1.66008026234168E-7</c:v>
                </c:pt>
                <c:pt idx="66">
                  <c:v>1.6797896664951001E-7</c:v>
                </c:pt>
                <c:pt idx="67">
                  <c:v>1.7092370352717399E-7</c:v>
                </c:pt>
                <c:pt idx="68">
                  <c:v>1.7506546864700301E-7</c:v>
                </c:pt>
                <c:pt idx="69">
                  <c:v>1.8076150131957701E-7</c:v>
                </c:pt>
                <c:pt idx="70">
                  <c:v>1.87482820151538E-7</c:v>
                </c:pt>
                <c:pt idx="71">
                  <c:v>1.95479924077603E-7</c:v>
                </c:pt>
                <c:pt idx="72">
                  <c:v>2.04215317097007E-7</c:v>
                </c:pt>
                <c:pt idx="73">
                  <c:v>2.1482759045252901E-7</c:v>
                </c:pt>
                <c:pt idx="74">
                  <c:v>2.2535603380105201E-7</c:v>
                </c:pt>
                <c:pt idx="75">
                  <c:v>2.38212020438095E-7</c:v>
                </c:pt>
                <c:pt idx="76">
                  <c:v>2.5230423722698801E-7</c:v>
                </c:pt>
                <c:pt idx="77">
                  <c:v>2.6726379491226499E-7</c:v>
                </c:pt>
                <c:pt idx="78">
                  <c:v>2.8196483400530701E-7</c:v>
                </c:pt>
                <c:pt idx="79">
                  <c:v>2.9885568770824399E-7</c:v>
                </c:pt>
                <c:pt idx="80">
                  <c:v>3.1864711211445E-7</c:v>
                </c:pt>
                <c:pt idx="81">
                  <c:v>3.3829603386293802E-7</c:v>
                </c:pt>
                <c:pt idx="82">
                  <c:v>3.61400995584054E-7</c:v>
                </c:pt>
                <c:pt idx="83">
                  <c:v>3.8633598699401498E-7</c:v>
                </c:pt>
                <c:pt idx="84">
                  <c:v>4.1275807512250998E-7</c:v>
                </c:pt>
                <c:pt idx="85">
                  <c:v>4.4245963890304799E-7</c:v>
                </c:pt>
                <c:pt idx="86">
                  <c:v>4.7495539305628701E-7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9E3-48C0-9C1D-BA6F9AE4C3D0}"/>
            </c:ext>
          </c:extLst>
        </c:ser>
        <c:ser>
          <c:idx val="1"/>
          <c:order val="1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E2841">
                  <a:lumMod val="75000"/>
                  <a:lumOff val="25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'CsEL Cimag Selected Curves'!$H$94:$H$180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Curves'!$J$94:$J$180</c:f>
              <c:numCache>
                <c:formatCode>General</c:formatCode>
                <c:ptCount val="87"/>
                <c:pt idx="0">
                  <c:v>2.0824046343496399E-10</c:v>
                </c:pt>
                <c:pt idx="1">
                  <c:v>2.41574344040955E-10</c:v>
                </c:pt>
                <c:pt idx="2">
                  <c:v>2.81229433546951E-10</c:v>
                </c:pt>
                <c:pt idx="3">
                  <c:v>3.2697630718422502E-10</c:v>
                </c:pt>
                <c:pt idx="4">
                  <c:v>3.7933881567025199E-10</c:v>
                </c:pt>
                <c:pt idx="5">
                  <c:v>4.40006691284954E-10</c:v>
                </c:pt>
                <c:pt idx="6">
                  <c:v>5.0942532585681904E-10</c:v>
                </c:pt>
                <c:pt idx="7">
                  <c:v>5.9174035508061805E-10</c:v>
                </c:pt>
                <c:pt idx="8">
                  <c:v>6.8821395017274598E-10</c:v>
                </c:pt>
                <c:pt idx="9">
                  <c:v>7.9934115152228303E-10</c:v>
                </c:pt>
                <c:pt idx="10">
                  <c:v>9.28096657379907E-10</c:v>
                </c:pt>
                <c:pt idx="11">
                  <c:v>1.0801272809702799E-9</c:v>
                </c:pt>
                <c:pt idx="12">
                  <c:v>1.2566714206596901E-9</c:v>
                </c:pt>
                <c:pt idx="13">
                  <c:v>1.4569952454805101E-9</c:v>
                </c:pt>
                <c:pt idx="14">
                  <c:v>1.6983933452812901E-9</c:v>
                </c:pt>
                <c:pt idx="15">
                  <c:v>1.97728039518355E-9</c:v>
                </c:pt>
                <c:pt idx="16">
                  <c:v>2.3123680745339099E-9</c:v>
                </c:pt>
                <c:pt idx="17">
                  <c:v>2.6858200854562199E-9</c:v>
                </c:pt>
                <c:pt idx="18">
                  <c:v>3.1310433871570799E-9</c:v>
                </c:pt>
                <c:pt idx="19">
                  <c:v>3.6642059861305701E-9</c:v>
                </c:pt>
                <c:pt idx="20">
                  <c:v>4.2391249291959502E-9</c:v>
                </c:pt>
                <c:pt idx="21">
                  <c:v>4.9627148019525098E-9</c:v>
                </c:pt>
                <c:pt idx="22">
                  <c:v>5.7428940924584801E-9</c:v>
                </c:pt>
                <c:pt idx="23">
                  <c:v>6.6444835451429601E-9</c:v>
                </c:pt>
                <c:pt idx="24">
                  <c:v>7.7389535996921308E-9</c:v>
                </c:pt>
                <c:pt idx="25">
                  <c:v>9.0466930285683993E-9</c:v>
                </c:pt>
                <c:pt idx="26">
                  <c:v>1.05843421985349E-8</c:v>
                </c:pt>
                <c:pt idx="27">
                  <c:v>1.2387387440048E-8</c:v>
                </c:pt>
                <c:pt idx="28">
                  <c:v>1.43315187618643E-8</c:v>
                </c:pt>
                <c:pt idx="29">
                  <c:v>1.6632359205605199E-8</c:v>
                </c:pt>
                <c:pt idx="30">
                  <c:v>1.9488204849635302E-8</c:v>
                </c:pt>
                <c:pt idx="31">
                  <c:v>2.26346106522451E-8</c:v>
                </c:pt>
                <c:pt idx="32">
                  <c:v>2.6214787943895101E-8</c:v>
                </c:pt>
                <c:pt idx="33">
                  <c:v>3.08206038146162E-8</c:v>
                </c:pt>
                <c:pt idx="34">
                  <c:v>3.52144276484748E-8</c:v>
                </c:pt>
                <c:pt idx="35">
                  <c:v>4.1292836141927099E-8</c:v>
                </c:pt>
                <c:pt idx="36">
                  <c:v>4.7422747406083301E-8</c:v>
                </c:pt>
                <c:pt idx="37">
                  <c:v>5.4963508808168803E-8</c:v>
                </c:pt>
                <c:pt idx="38">
                  <c:v>6.31184878843929E-8</c:v>
                </c:pt>
                <c:pt idx="39">
                  <c:v>7.2262008525582096E-8</c:v>
                </c:pt>
                <c:pt idx="40">
                  <c:v>8.2591157641291399E-8</c:v>
                </c:pt>
                <c:pt idx="41">
                  <c:v>9.4251020577724997E-8</c:v>
                </c:pt>
                <c:pt idx="42">
                  <c:v>1.0754770349738199E-7</c:v>
                </c:pt>
                <c:pt idx="43">
                  <c:v>1.2157959562314599E-7</c:v>
                </c:pt>
                <c:pt idx="44">
                  <c:v>1.3489544428371701E-7</c:v>
                </c:pt>
                <c:pt idx="45">
                  <c:v>1.4957842664723E-7</c:v>
                </c:pt>
                <c:pt idx="46">
                  <c:v>1.64484684257644E-7</c:v>
                </c:pt>
                <c:pt idx="47">
                  <c:v>1.7861551457079901E-7</c:v>
                </c:pt>
                <c:pt idx="48">
                  <c:v>1.90524133838212E-7</c:v>
                </c:pt>
                <c:pt idx="49">
                  <c:v>2.0097536797553599E-7</c:v>
                </c:pt>
                <c:pt idx="50">
                  <c:v>2.10196161116207E-7</c:v>
                </c:pt>
                <c:pt idx="51">
                  <c:v>2.1553576109940801E-7</c:v>
                </c:pt>
                <c:pt idx="52">
                  <c:v>2.1878205951386599E-7</c:v>
                </c:pt>
                <c:pt idx="53">
                  <c:v>2.1915375235858899E-7</c:v>
                </c:pt>
                <c:pt idx="54">
                  <c:v>2.17380986491774E-7</c:v>
                </c:pt>
                <c:pt idx="55">
                  <c:v>2.1358200988550301E-7</c:v>
                </c:pt>
                <c:pt idx="56">
                  <c:v>2.09748907780061E-7</c:v>
                </c:pt>
                <c:pt idx="57">
                  <c:v>2.0439199107375599E-7</c:v>
                </c:pt>
                <c:pt idx="58">
                  <c:v>1.99369985466043E-7</c:v>
                </c:pt>
                <c:pt idx="59">
                  <c:v>1.94570878759959E-7</c:v>
                </c:pt>
                <c:pt idx="60">
                  <c:v>1.89487675205214E-7</c:v>
                </c:pt>
                <c:pt idx="61">
                  <c:v>1.85938434890486E-7</c:v>
                </c:pt>
                <c:pt idx="62">
                  <c:v>1.8349771555031399E-7</c:v>
                </c:pt>
                <c:pt idx="63">
                  <c:v>1.82130274644454E-7</c:v>
                </c:pt>
                <c:pt idx="64">
                  <c:v>1.81851208095027E-7</c:v>
                </c:pt>
                <c:pt idx="65">
                  <c:v>1.8272566529403901E-7</c:v>
                </c:pt>
                <c:pt idx="66">
                  <c:v>1.8520201101499201E-7</c:v>
                </c:pt>
                <c:pt idx="67">
                  <c:v>1.88672435231418E-7</c:v>
                </c:pt>
                <c:pt idx="68">
                  <c:v>1.93387537282682E-7</c:v>
                </c:pt>
                <c:pt idx="69">
                  <c:v>1.9978521551666601E-7</c:v>
                </c:pt>
                <c:pt idx="70">
                  <c:v>2.0730679950410499E-7</c:v>
                </c:pt>
                <c:pt idx="71">
                  <c:v>2.16158338316318E-7</c:v>
                </c:pt>
                <c:pt idx="72">
                  <c:v>2.25894341474461E-7</c:v>
                </c:pt>
                <c:pt idx="73">
                  <c:v>2.37756291440268E-7</c:v>
                </c:pt>
                <c:pt idx="74">
                  <c:v>2.4965354410655802E-7</c:v>
                </c:pt>
                <c:pt idx="75">
                  <c:v>2.6434732759662899E-7</c:v>
                </c:pt>
                <c:pt idx="76">
                  <c:v>2.8095978660885402E-7</c:v>
                </c:pt>
                <c:pt idx="77">
                  <c:v>2.98480832460409E-7</c:v>
                </c:pt>
                <c:pt idx="78">
                  <c:v>3.1632249003684101E-7</c:v>
                </c:pt>
                <c:pt idx="79">
                  <c:v>3.3740018675194601E-7</c:v>
                </c:pt>
                <c:pt idx="80">
                  <c:v>3.6256157970988698E-7</c:v>
                </c:pt>
                <c:pt idx="81">
                  <c:v>3.8851353268671802E-7</c:v>
                </c:pt>
                <c:pt idx="82">
                  <c:v>4.1951425617581499E-7</c:v>
                </c:pt>
                <c:pt idx="83">
                  <c:v>4.53801457646029E-7</c:v>
                </c:pt>
                <c:pt idx="84">
                  <c:v>4.9070472560532903E-7</c:v>
                </c:pt>
                <c:pt idx="85">
                  <c:v>5.3260718302907695E-7</c:v>
                </c:pt>
                <c:pt idx="86">
                  <c:v>5.7884382396940402E-7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9E3-48C0-9C1D-BA6F9AE4C3D0}"/>
            </c:ext>
          </c:extLst>
        </c:ser>
        <c:ser>
          <c:idx val="2"/>
          <c:order val="2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E2841">
                  <a:lumMod val="50000"/>
                  <a:lumOff val="50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'CsEL Cimag Selected Curves'!$H$94:$H$180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Curves'!$K$94:$K$180</c:f>
              <c:numCache>
                <c:formatCode>General</c:formatCode>
                <c:ptCount val="87"/>
                <c:pt idx="0">
                  <c:v>2.49928899471362E-10</c:v>
                </c:pt>
                <c:pt idx="1">
                  <c:v>2.9078831191565502E-10</c:v>
                </c:pt>
                <c:pt idx="2">
                  <c:v>3.3918867946576101E-10</c:v>
                </c:pt>
                <c:pt idx="3">
                  <c:v>3.9293513300341501E-10</c:v>
                </c:pt>
                <c:pt idx="4">
                  <c:v>4.5653905407224801E-10</c:v>
                </c:pt>
                <c:pt idx="5">
                  <c:v>5.3028724138816597E-10</c:v>
                </c:pt>
                <c:pt idx="6">
                  <c:v>6.16493756161256E-10</c:v>
                </c:pt>
                <c:pt idx="7">
                  <c:v>7.1874174290455605E-10</c:v>
                </c:pt>
                <c:pt idx="8">
                  <c:v>8.3576537007088695E-10</c:v>
                </c:pt>
                <c:pt idx="9">
                  <c:v>9.6907896866885204E-10</c:v>
                </c:pt>
                <c:pt idx="10">
                  <c:v>1.1265643829129401E-9</c:v>
                </c:pt>
                <c:pt idx="11">
                  <c:v>1.3136265130208099E-9</c:v>
                </c:pt>
                <c:pt idx="12">
                  <c:v>1.52621811310627E-9</c:v>
                </c:pt>
                <c:pt idx="13">
                  <c:v>1.76588457891492E-9</c:v>
                </c:pt>
                <c:pt idx="14">
                  <c:v>2.06926664617632E-9</c:v>
                </c:pt>
                <c:pt idx="15">
                  <c:v>2.3913436591911E-9</c:v>
                </c:pt>
                <c:pt idx="16">
                  <c:v>2.7969863163278802E-9</c:v>
                </c:pt>
                <c:pt idx="17">
                  <c:v>3.2601254858601699E-9</c:v>
                </c:pt>
                <c:pt idx="18">
                  <c:v>3.7714783399070397E-9</c:v>
                </c:pt>
                <c:pt idx="19">
                  <c:v>4.4354293665016197E-9</c:v>
                </c:pt>
                <c:pt idx="20">
                  <c:v>5.1239142733256297E-9</c:v>
                </c:pt>
                <c:pt idx="21">
                  <c:v>5.9390354961857602E-9</c:v>
                </c:pt>
                <c:pt idx="22">
                  <c:v>6.9173029381215398E-9</c:v>
                </c:pt>
                <c:pt idx="23">
                  <c:v>7.9905753058753006E-9</c:v>
                </c:pt>
                <c:pt idx="24">
                  <c:v>9.3613708324640392E-9</c:v>
                </c:pt>
                <c:pt idx="25">
                  <c:v>1.08460606606234E-8</c:v>
                </c:pt>
                <c:pt idx="26">
                  <c:v>1.2642190602356401E-8</c:v>
                </c:pt>
                <c:pt idx="27">
                  <c:v>1.4808090002286699E-8</c:v>
                </c:pt>
                <c:pt idx="28">
                  <c:v>1.7120823229490899E-8</c:v>
                </c:pt>
                <c:pt idx="29">
                  <c:v>1.97869115093998E-8</c:v>
                </c:pt>
                <c:pt idx="30">
                  <c:v>2.3161141811548802E-8</c:v>
                </c:pt>
                <c:pt idx="31">
                  <c:v>2.6989884922187601E-8</c:v>
                </c:pt>
                <c:pt idx="32">
                  <c:v>3.1173148989785201E-8</c:v>
                </c:pt>
                <c:pt idx="33">
                  <c:v>3.6323332209113503E-8</c:v>
                </c:pt>
                <c:pt idx="34">
                  <c:v>4.1790102365064998E-8</c:v>
                </c:pt>
                <c:pt idx="35">
                  <c:v>4.9061684262994001E-8</c:v>
                </c:pt>
                <c:pt idx="36">
                  <c:v>5.6345140193459497E-8</c:v>
                </c:pt>
                <c:pt idx="37">
                  <c:v>6.5303025949378996E-8</c:v>
                </c:pt>
                <c:pt idx="38">
                  <c:v>7.5022224633403694E-8</c:v>
                </c:pt>
                <c:pt idx="39">
                  <c:v>8.5940966760495903E-8</c:v>
                </c:pt>
                <c:pt idx="40">
                  <c:v>9.8358969493962795E-8</c:v>
                </c:pt>
                <c:pt idx="41">
                  <c:v>1.12441565600432E-7</c:v>
                </c:pt>
                <c:pt idx="42">
                  <c:v>1.2865785691444099E-7</c:v>
                </c:pt>
                <c:pt idx="43">
                  <c:v>1.4594813440875E-7</c:v>
                </c:pt>
                <c:pt idx="44">
                  <c:v>1.6257992463759699E-7</c:v>
                </c:pt>
                <c:pt idx="45">
                  <c:v>1.81147007640821E-7</c:v>
                </c:pt>
                <c:pt idx="46">
                  <c:v>2.0039825429413599E-7</c:v>
                </c:pt>
                <c:pt idx="47">
                  <c:v>2.1909961777699E-7</c:v>
                </c:pt>
                <c:pt idx="48">
                  <c:v>2.3519618841148501E-7</c:v>
                </c:pt>
                <c:pt idx="49">
                  <c:v>2.49862231455645E-7</c:v>
                </c:pt>
                <c:pt idx="50">
                  <c:v>2.6342869728764599E-7</c:v>
                </c:pt>
                <c:pt idx="51">
                  <c:v>2.7184552566136402E-7</c:v>
                </c:pt>
                <c:pt idx="52">
                  <c:v>2.7777072692198702E-7</c:v>
                </c:pt>
                <c:pt idx="53">
                  <c:v>2.79140808301877E-7</c:v>
                </c:pt>
                <c:pt idx="54">
                  <c:v>2.7803199642449898E-7</c:v>
                </c:pt>
                <c:pt idx="55">
                  <c:v>2.7398721963251201E-7</c:v>
                </c:pt>
                <c:pt idx="56">
                  <c:v>2.6877912683904898E-7</c:v>
                </c:pt>
                <c:pt idx="57">
                  <c:v>2.61870462485817E-7</c:v>
                </c:pt>
                <c:pt idx="58">
                  <c:v>2.54955737634918E-7</c:v>
                </c:pt>
                <c:pt idx="59">
                  <c:v>2.4790430918957699E-7</c:v>
                </c:pt>
                <c:pt idx="60">
                  <c:v>2.39971654817393E-7</c:v>
                </c:pt>
                <c:pt idx="61">
                  <c:v>2.3413255520640999E-7</c:v>
                </c:pt>
                <c:pt idx="62">
                  <c:v>2.2953306961838999E-7</c:v>
                </c:pt>
                <c:pt idx="63">
                  <c:v>2.2618021407710299E-7</c:v>
                </c:pt>
                <c:pt idx="64">
                  <c:v>2.2408006293780901E-7</c:v>
                </c:pt>
                <c:pt idx="65">
                  <c:v>2.2342036358616101E-7</c:v>
                </c:pt>
                <c:pt idx="66">
                  <c:v>2.24543947354203E-7</c:v>
                </c:pt>
                <c:pt idx="67">
                  <c:v>2.2709673497857899E-7</c:v>
                </c:pt>
                <c:pt idx="68">
                  <c:v>2.31138075083672E-7</c:v>
                </c:pt>
                <c:pt idx="69">
                  <c:v>2.3714521505352299E-7</c:v>
                </c:pt>
                <c:pt idx="70">
                  <c:v>2.4453085605793897E-7</c:v>
                </c:pt>
                <c:pt idx="71">
                  <c:v>2.5347283915035399E-7</c:v>
                </c:pt>
                <c:pt idx="72">
                  <c:v>2.6359139651594198E-7</c:v>
                </c:pt>
                <c:pt idx="73">
                  <c:v>2.7603228215898801E-7</c:v>
                </c:pt>
                <c:pt idx="74">
                  <c:v>2.8864984539334003E-7</c:v>
                </c:pt>
                <c:pt idx="75">
                  <c:v>3.0452103683101299E-7</c:v>
                </c:pt>
                <c:pt idx="76">
                  <c:v>3.22560733729547E-7</c:v>
                </c:pt>
                <c:pt idx="77">
                  <c:v>3.4189852090803201E-7</c:v>
                </c:pt>
                <c:pt idx="78">
                  <c:v>3.6131623496766299E-7</c:v>
                </c:pt>
                <c:pt idx="79">
                  <c:v>3.8453252103390498E-7</c:v>
                </c:pt>
                <c:pt idx="80">
                  <c:v>4.1222620341674097E-7</c:v>
                </c:pt>
                <c:pt idx="81">
                  <c:v>4.4046481202767601E-7</c:v>
                </c:pt>
                <c:pt idx="82">
                  <c:v>4.7463026880085401E-7</c:v>
                </c:pt>
                <c:pt idx="83">
                  <c:v>5.1226252214073998E-7</c:v>
                </c:pt>
                <c:pt idx="84">
                  <c:v>5.5318667211647803E-7</c:v>
                </c:pt>
                <c:pt idx="85">
                  <c:v>6.0013750904651099E-7</c:v>
                </c:pt>
                <c:pt idx="86">
                  <c:v>6.5292218982509495E-7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9E3-48C0-9C1D-BA6F9AE4C3D0}"/>
            </c:ext>
          </c:extLst>
        </c:ser>
        <c:ser>
          <c:idx val="3"/>
          <c:order val="3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F0"/>
              </a:solidFill>
              <a:ln w="9525">
                <a:noFill/>
              </a:ln>
              <a:effectLst/>
            </c:spPr>
          </c:marker>
          <c:xVal>
            <c:numRef>
              <c:f>'CsEL Cimag Selected Curves'!$H$94:$H$180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Curves'!$L$94:$L$180</c:f>
              <c:numCache>
                <c:formatCode>General</c:formatCode>
                <c:ptCount val="87"/>
                <c:pt idx="0">
                  <c:v>2.6118993609932802E-10</c:v>
                </c:pt>
                <c:pt idx="1">
                  <c:v>3.0408492741461302E-10</c:v>
                </c:pt>
                <c:pt idx="2">
                  <c:v>3.54393483256859E-10</c:v>
                </c:pt>
                <c:pt idx="3">
                  <c:v>4.1267826212180199E-10</c:v>
                </c:pt>
                <c:pt idx="4">
                  <c:v>4.8020499732446104E-10</c:v>
                </c:pt>
                <c:pt idx="5">
                  <c:v>5.5818140289930399E-10</c:v>
                </c:pt>
                <c:pt idx="6">
                  <c:v>6.4664276808041705E-10</c:v>
                </c:pt>
                <c:pt idx="7">
                  <c:v>7.5468291561150804E-10</c:v>
                </c:pt>
                <c:pt idx="8">
                  <c:v>8.7758873353461896E-10</c:v>
                </c:pt>
                <c:pt idx="9">
                  <c:v>1.0223161834042899E-9</c:v>
                </c:pt>
                <c:pt idx="10">
                  <c:v>1.1877484366870699E-9</c:v>
                </c:pt>
                <c:pt idx="11">
                  <c:v>1.3866472281026901E-9</c:v>
                </c:pt>
                <c:pt idx="12">
                  <c:v>1.6152345493414199E-9</c:v>
                </c:pt>
                <c:pt idx="13">
                  <c:v>1.87293386970873E-9</c:v>
                </c:pt>
                <c:pt idx="14">
                  <c:v>2.19768203790565E-9</c:v>
                </c:pt>
                <c:pt idx="15">
                  <c:v>2.5400016380735499E-9</c:v>
                </c:pt>
                <c:pt idx="16">
                  <c:v>2.9878200727517898E-9</c:v>
                </c:pt>
                <c:pt idx="17">
                  <c:v>3.47929550129826E-9</c:v>
                </c:pt>
                <c:pt idx="18">
                  <c:v>4.0400915878573E-9</c:v>
                </c:pt>
                <c:pt idx="19">
                  <c:v>4.7417375565415902E-9</c:v>
                </c:pt>
                <c:pt idx="20">
                  <c:v>5.50842911765114E-9</c:v>
                </c:pt>
                <c:pt idx="21">
                  <c:v>6.3916874713983798E-9</c:v>
                </c:pt>
                <c:pt idx="22">
                  <c:v>7.4592395596170105E-9</c:v>
                </c:pt>
                <c:pt idx="23">
                  <c:v>8.6315265443127904E-9</c:v>
                </c:pt>
                <c:pt idx="24">
                  <c:v>1.00684626558301E-8</c:v>
                </c:pt>
                <c:pt idx="25">
                  <c:v>1.18230744400597E-8</c:v>
                </c:pt>
                <c:pt idx="26">
                  <c:v>1.37759642919515E-8</c:v>
                </c:pt>
                <c:pt idx="27">
                  <c:v>1.61498541632055E-8</c:v>
                </c:pt>
                <c:pt idx="28">
                  <c:v>1.8716418223720401E-8</c:v>
                </c:pt>
                <c:pt idx="29">
                  <c:v>2.16855786288468E-8</c:v>
                </c:pt>
                <c:pt idx="30">
                  <c:v>2.5555389114802999E-8</c:v>
                </c:pt>
                <c:pt idx="31">
                  <c:v>2.9534704448207101E-8</c:v>
                </c:pt>
                <c:pt idx="32">
                  <c:v>3.41301222064843E-8</c:v>
                </c:pt>
                <c:pt idx="33">
                  <c:v>3.997771470333E-8</c:v>
                </c:pt>
                <c:pt idx="34">
                  <c:v>4.5693754178618E-8</c:v>
                </c:pt>
                <c:pt idx="35">
                  <c:v>5.4118148546599999E-8</c:v>
                </c:pt>
                <c:pt idx="36">
                  <c:v>6.2209735929942905E-8</c:v>
                </c:pt>
                <c:pt idx="37">
                  <c:v>7.2152191709531205E-8</c:v>
                </c:pt>
                <c:pt idx="38">
                  <c:v>8.2945049112561704E-8</c:v>
                </c:pt>
                <c:pt idx="39">
                  <c:v>9.5052980547730895E-8</c:v>
                </c:pt>
                <c:pt idx="40">
                  <c:v>1.0878817574412101E-7</c:v>
                </c:pt>
                <c:pt idx="41">
                  <c:v>1.2434837362681801E-7</c:v>
                </c:pt>
                <c:pt idx="42">
                  <c:v>1.42169942108001E-7</c:v>
                </c:pt>
                <c:pt idx="43">
                  <c:v>1.6108600876694899E-7</c:v>
                </c:pt>
                <c:pt idx="44">
                  <c:v>1.79140108388681E-7</c:v>
                </c:pt>
                <c:pt idx="45">
                  <c:v>1.9910086783901099E-7</c:v>
                </c:pt>
                <c:pt idx="46">
                  <c:v>2.1948418695410299E-7</c:v>
                </c:pt>
                <c:pt idx="47">
                  <c:v>2.3888568066407202E-7</c:v>
                </c:pt>
                <c:pt idx="48">
                  <c:v>2.5504295938254599E-7</c:v>
                </c:pt>
                <c:pt idx="49">
                  <c:v>2.6954434630973698E-7</c:v>
                </c:pt>
                <c:pt idx="50">
                  <c:v>2.8204618972496301E-7</c:v>
                </c:pt>
                <c:pt idx="51">
                  <c:v>2.89200911197253E-7</c:v>
                </c:pt>
                <c:pt idx="52">
                  <c:v>2.9310672365864798E-7</c:v>
                </c:pt>
                <c:pt idx="53">
                  <c:v>2.9323283476642098E-7</c:v>
                </c:pt>
                <c:pt idx="54">
                  <c:v>2.8994569425442199E-7</c:v>
                </c:pt>
                <c:pt idx="55">
                  <c:v>2.83901766376184E-7</c:v>
                </c:pt>
                <c:pt idx="56">
                  <c:v>2.77660465218276E-7</c:v>
                </c:pt>
                <c:pt idx="57">
                  <c:v>2.6972112956374101E-7</c:v>
                </c:pt>
                <c:pt idx="58">
                  <c:v>2.6204650675729798E-7</c:v>
                </c:pt>
                <c:pt idx="59">
                  <c:v>2.5464750408778598E-7</c:v>
                </c:pt>
                <c:pt idx="60">
                  <c:v>2.4663642231586598E-7</c:v>
                </c:pt>
                <c:pt idx="61">
                  <c:v>2.4085618529557001E-7</c:v>
                </c:pt>
                <c:pt idx="62">
                  <c:v>2.36808507616317E-7</c:v>
                </c:pt>
                <c:pt idx="63">
                  <c:v>2.3404727526924199E-7</c:v>
                </c:pt>
                <c:pt idx="64">
                  <c:v>2.32793962690419E-7</c:v>
                </c:pt>
                <c:pt idx="65">
                  <c:v>2.3320238232515801E-7</c:v>
                </c:pt>
                <c:pt idx="66">
                  <c:v>2.35738333340822E-7</c:v>
                </c:pt>
                <c:pt idx="67">
                  <c:v>2.3968550815230903E-7</c:v>
                </c:pt>
                <c:pt idx="68">
                  <c:v>2.4534516256918902E-7</c:v>
                </c:pt>
                <c:pt idx="69">
                  <c:v>2.5328078782604199E-7</c:v>
                </c:pt>
                <c:pt idx="70">
                  <c:v>2.6271891406432902E-7</c:v>
                </c:pt>
                <c:pt idx="71">
                  <c:v>2.7394811151948998E-7</c:v>
                </c:pt>
                <c:pt idx="72">
                  <c:v>2.8643983749120902E-7</c:v>
                </c:pt>
                <c:pt idx="73">
                  <c:v>3.01736057954684E-7</c:v>
                </c:pt>
                <c:pt idx="74">
                  <c:v>3.1721247993039402E-7</c:v>
                </c:pt>
                <c:pt idx="75">
                  <c:v>3.3655935722917502E-7</c:v>
                </c:pt>
                <c:pt idx="76">
                  <c:v>3.5857703814217101E-7</c:v>
                </c:pt>
                <c:pt idx="77">
                  <c:v>3.82336167957815E-7</c:v>
                </c:pt>
                <c:pt idx="78">
                  <c:v>4.0663545974391202E-7</c:v>
                </c:pt>
                <c:pt idx="79">
                  <c:v>4.3521345324557298E-7</c:v>
                </c:pt>
                <c:pt idx="80">
                  <c:v>4.6973087292923299E-7</c:v>
                </c:pt>
                <c:pt idx="81">
                  <c:v>5.0519827670578696E-7</c:v>
                </c:pt>
                <c:pt idx="82">
                  <c:v>5.4740752465957801E-7</c:v>
                </c:pt>
                <c:pt idx="83">
                  <c:v>5.9331032063171596E-7</c:v>
                </c:pt>
                <c:pt idx="84">
                  <c:v>6.4234877713115499E-7</c:v>
                </c:pt>
                <c:pt idx="85">
                  <c:v>6.9711989652649697E-7</c:v>
                </c:pt>
                <c:pt idx="86">
                  <c:v>7.5556090528376998E-7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9E3-48C0-9C1D-BA6F9AE4C3D0}"/>
            </c:ext>
          </c:extLst>
        </c:ser>
        <c:ser>
          <c:idx val="4"/>
          <c:order val="4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E2841">
                  <a:lumMod val="25000"/>
                  <a:lumOff val="75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'CsEL Cimag Selected Curves'!$H$94:$H$180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Curves'!$M$94:$M$180</c:f>
              <c:numCache>
                <c:formatCode>General</c:formatCode>
                <c:ptCount val="87"/>
                <c:pt idx="0">
                  <c:v>2.89307729327583E-10</c:v>
                </c:pt>
                <c:pt idx="1">
                  <c:v>3.36870475829335E-10</c:v>
                </c:pt>
                <c:pt idx="2">
                  <c:v>3.9320097357411898E-10</c:v>
                </c:pt>
                <c:pt idx="3">
                  <c:v>4.5730573644580901E-10</c:v>
                </c:pt>
                <c:pt idx="4">
                  <c:v>5.3216559846914002E-10</c:v>
                </c:pt>
                <c:pt idx="5">
                  <c:v>6.1833113957828501E-10</c:v>
                </c:pt>
                <c:pt idx="6">
                  <c:v>7.2033814516544401E-10</c:v>
                </c:pt>
                <c:pt idx="7">
                  <c:v>8.3780682007934402E-10</c:v>
                </c:pt>
                <c:pt idx="8">
                  <c:v>9.7906297076137894E-10</c:v>
                </c:pt>
                <c:pt idx="9">
                  <c:v>1.1380384215081301E-9</c:v>
                </c:pt>
                <c:pt idx="10">
                  <c:v>1.3221279689145499E-9</c:v>
                </c:pt>
                <c:pt idx="11">
                  <c:v>1.54428023411654E-9</c:v>
                </c:pt>
                <c:pt idx="12">
                  <c:v>1.7964186557428301E-9</c:v>
                </c:pt>
                <c:pt idx="13">
                  <c:v>2.0945871033993498E-9</c:v>
                </c:pt>
                <c:pt idx="14">
                  <c:v>2.4439324350327601E-9</c:v>
                </c:pt>
                <c:pt idx="15">
                  <c:v>2.8295907605770598E-9</c:v>
                </c:pt>
                <c:pt idx="16">
                  <c:v>3.3181890939608402E-9</c:v>
                </c:pt>
                <c:pt idx="17">
                  <c:v>3.8742240120452204E-9</c:v>
                </c:pt>
                <c:pt idx="18">
                  <c:v>4.5027012378504197E-9</c:v>
                </c:pt>
                <c:pt idx="19">
                  <c:v>5.29723086068218E-9</c:v>
                </c:pt>
                <c:pt idx="20">
                  <c:v>6.1334230906592096E-9</c:v>
                </c:pt>
                <c:pt idx="21">
                  <c:v>7.1248616029234596E-9</c:v>
                </c:pt>
                <c:pt idx="22">
                  <c:v>8.3304082253604893E-9</c:v>
                </c:pt>
                <c:pt idx="23">
                  <c:v>9.5959684997334496E-9</c:v>
                </c:pt>
                <c:pt idx="24">
                  <c:v>1.12476862367586E-8</c:v>
                </c:pt>
                <c:pt idx="25">
                  <c:v>1.30879054479188E-8</c:v>
                </c:pt>
                <c:pt idx="26">
                  <c:v>1.5327655946859601E-8</c:v>
                </c:pt>
                <c:pt idx="27">
                  <c:v>1.79280180200397E-8</c:v>
                </c:pt>
                <c:pt idx="28">
                  <c:v>2.0741422025593E-8</c:v>
                </c:pt>
                <c:pt idx="29">
                  <c:v>2.40577837014558E-8</c:v>
                </c:pt>
                <c:pt idx="30">
                  <c:v>2.8202028812680099E-8</c:v>
                </c:pt>
                <c:pt idx="31">
                  <c:v>3.2756398275644301E-8</c:v>
                </c:pt>
                <c:pt idx="32">
                  <c:v>3.7966105621158603E-8</c:v>
                </c:pt>
                <c:pt idx="33">
                  <c:v>4.4481432446832702E-8</c:v>
                </c:pt>
                <c:pt idx="34">
                  <c:v>5.1175663601025399E-8</c:v>
                </c:pt>
                <c:pt idx="35">
                  <c:v>5.9914036141582101E-8</c:v>
                </c:pt>
                <c:pt idx="36">
                  <c:v>6.8824665388852403E-8</c:v>
                </c:pt>
                <c:pt idx="37">
                  <c:v>7.9765959816592302E-8</c:v>
                </c:pt>
                <c:pt idx="38">
                  <c:v>9.1603955763819994E-8</c:v>
                </c:pt>
                <c:pt idx="39">
                  <c:v>1.0484274530934999E-7</c:v>
                </c:pt>
                <c:pt idx="40">
                  <c:v>1.1980746667949701E-7</c:v>
                </c:pt>
                <c:pt idx="41">
                  <c:v>1.3664862173938501E-7</c:v>
                </c:pt>
                <c:pt idx="42">
                  <c:v>1.5583137212940801E-7</c:v>
                </c:pt>
                <c:pt idx="43">
                  <c:v>1.75950584560897E-7</c:v>
                </c:pt>
                <c:pt idx="44">
                  <c:v>1.94922328814721E-7</c:v>
                </c:pt>
                <c:pt idx="45">
                  <c:v>2.1561660813701801E-7</c:v>
                </c:pt>
                <c:pt idx="46">
                  <c:v>2.3637274192483201E-7</c:v>
                </c:pt>
                <c:pt idx="47">
                  <c:v>2.5554815419453701E-7</c:v>
                </c:pt>
                <c:pt idx="48">
                  <c:v>2.7126147115216899E-7</c:v>
                </c:pt>
                <c:pt idx="49">
                  <c:v>2.8437700083375097E-7</c:v>
                </c:pt>
                <c:pt idx="50">
                  <c:v>2.9524884968841799E-7</c:v>
                </c:pt>
                <c:pt idx="51">
                  <c:v>3.0062483500641799E-7</c:v>
                </c:pt>
                <c:pt idx="52">
                  <c:v>3.0255906889979499E-7</c:v>
                </c:pt>
                <c:pt idx="53">
                  <c:v>3.0146643088489202E-7</c:v>
                </c:pt>
                <c:pt idx="54">
                  <c:v>2.9658661257806301E-7</c:v>
                </c:pt>
                <c:pt idx="55">
                  <c:v>2.8968402864914899E-7</c:v>
                </c:pt>
                <c:pt idx="56">
                  <c:v>2.8302286511873498E-7</c:v>
                </c:pt>
                <c:pt idx="57">
                  <c:v>2.7512992851823297E-7</c:v>
                </c:pt>
                <c:pt idx="58">
                  <c:v>2.6761857058477801E-7</c:v>
                </c:pt>
                <c:pt idx="59">
                  <c:v>2.6090995308327299E-7</c:v>
                </c:pt>
                <c:pt idx="60">
                  <c:v>2.5405879368003299E-7</c:v>
                </c:pt>
                <c:pt idx="61">
                  <c:v>2.4946545363490201E-7</c:v>
                </c:pt>
                <c:pt idx="62">
                  <c:v>2.46706392854668E-7</c:v>
                </c:pt>
                <c:pt idx="63">
                  <c:v>2.4564242813283302E-7</c:v>
                </c:pt>
                <c:pt idx="64">
                  <c:v>2.4622677844080199E-7</c:v>
                </c:pt>
                <c:pt idx="65">
                  <c:v>2.4854858060505E-7</c:v>
                </c:pt>
                <c:pt idx="66">
                  <c:v>2.5354531594445602E-7</c:v>
                </c:pt>
                <c:pt idx="67">
                  <c:v>2.5978940589002202E-7</c:v>
                </c:pt>
                <c:pt idx="68">
                  <c:v>2.6794507702481001E-7</c:v>
                </c:pt>
                <c:pt idx="69">
                  <c:v>2.78650268922631E-7</c:v>
                </c:pt>
                <c:pt idx="70">
                  <c:v>2.9100257015412098E-7</c:v>
                </c:pt>
                <c:pt idx="71">
                  <c:v>3.0536022032928499E-7</c:v>
                </c:pt>
                <c:pt idx="72">
                  <c:v>3.2103797579912099E-7</c:v>
                </c:pt>
                <c:pt idx="73">
                  <c:v>3.40033187998294E-7</c:v>
                </c:pt>
                <c:pt idx="74">
                  <c:v>3.5900910187405198E-7</c:v>
                </c:pt>
                <c:pt idx="75">
                  <c:v>3.8255392002530402E-7</c:v>
                </c:pt>
                <c:pt idx="76">
                  <c:v>4.0914127183197898E-7</c:v>
                </c:pt>
                <c:pt idx="77">
                  <c:v>4.3768870056044501E-7</c:v>
                </c:pt>
                <c:pt idx="78">
                  <c:v>4.6666396823028398E-7</c:v>
                </c:pt>
                <c:pt idx="79">
                  <c:v>5.0086531260322997E-7</c:v>
                </c:pt>
                <c:pt idx="80">
                  <c:v>5.4167978927532403E-7</c:v>
                </c:pt>
                <c:pt idx="81">
                  <c:v>5.8332612989416801E-7</c:v>
                </c:pt>
                <c:pt idx="82">
                  <c:v>6.3292166200825299E-7</c:v>
                </c:pt>
                <c:pt idx="83">
                  <c:v>6.8708109202463497E-7</c:v>
                </c:pt>
                <c:pt idx="84">
                  <c:v>7.4440918802681399E-7</c:v>
                </c:pt>
                <c:pt idx="85">
                  <c:v>8.0844312336580696E-7</c:v>
                </c:pt>
                <c:pt idx="86">
                  <c:v>8.76860379985627E-7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9E3-48C0-9C1D-BA6F9AE4C3D0}"/>
            </c:ext>
          </c:extLst>
        </c:ser>
        <c:ser>
          <c:idx val="5"/>
          <c:order val="5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E2841">
                  <a:lumMod val="10000"/>
                  <a:lumOff val="90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'CsEL Cimag Selected Curves'!$H$94:$H$180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Curves'!$N$94:$N$180</c:f>
              <c:numCache>
                <c:formatCode>General</c:formatCode>
                <c:ptCount val="87"/>
                <c:pt idx="0">
                  <c:v>3.2402150766450402E-10</c:v>
                </c:pt>
                <c:pt idx="1">
                  <c:v>3.7680469231655998E-10</c:v>
                </c:pt>
                <c:pt idx="2">
                  <c:v>4.4105140481098602E-10</c:v>
                </c:pt>
                <c:pt idx="3">
                  <c:v>5.1265238938790701E-10</c:v>
                </c:pt>
                <c:pt idx="4">
                  <c:v>5.9630397654808198E-10</c:v>
                </c:pt>
                <c:pt idx="5">
                  <c:v>6.9384461941956701E-10</c:v>
                </c:pt>
                <c:pt idx="6">
                  <c:v>8.0703707193956598E-10</c:v>
                </c:pt>
                <c:pt idx="7">
                  <c:v>9.3819038135353909E-10</c:v>
                </c:pt>
                <c:pt idx="8">
                  <c:v>1.0942604341087299E-9</c:v>
                </c:pt>
                <c:pt idx="9">
                  <c:v>1.27372377367284E-9</c:v>
                </c:pt>
                <c:pt idx="10">
                  <c:v>1.4816084531327699E-9</c:v>
                </c:pt>
                <c:pt idx="11">
                  <c:v>1.7263658925717401E-9</c:v>
                </c:pt>
                <c:pt idx="12">
                  <c:v>2.0122935394866901E-9</c:v>
                </c:pt>
                <c:pt idx="13">
                  <c:v>2.34072029919142E-9</c:v>
                </c:pt>
                <c:pt idx="14">
                  <c:v>2.73827121524984E-9</c:v>
                </c:pt>
                <c:pt idx="15">
                  <c:v>3.1623692593009002E-9</c:v>
                </c:pt>
                <c:pt idx="16">
                  <c:v>3.7312753483255901E-9</c:v>
                </c:pt>
                <c:pt idx="17">
                  <c:v>4.3321334845156503E-9</c:v>
                </c:pt>
                <c:pt idx="18">
                  <c:v>5.04670766423274E-9</c:v>
                </c:pt>
                <c:pt idx="19">
                  <c:v>5.9148291645531399E-9</c:v>
                </c:pt>
                <c:pt idx="20">
                  <c:v>6.8555321466677303E-9</c:v>
                </c:pt>
                <c:pt idx="21">
                  <c:v>7.9739609167193301E-9</c:v>
                </c:pt>
                <c:pt idx="22">
                  <c:v>9.2842757436585803E-9</c:v>
                </c:pt>
                <c:pt idx="23">
                  <c:v>1.0762703807924E-8</c:v>
                </c:pt>
                <c:pt idx="24">
                  <c:v>1.25332788534691E-8</c:v>
                </c:pt>
                <c:pt idx="25">
                  <c:v>1.4670195040856299E-8</c:v>
                </c:pt>
                <c:pt idx="26">
                  <c:v>1.7135908328428501E-8</c:v>
                </c:pt>
                <c:pt idx="27">
                  <c:v>2.0007195781617199E-8</c:v>
                </c:pt>
                <c:pt idx="28">
                  <c:v>2.3218284966229598E-8</c:v>
                </c:pt>
                <c:pt idx="29">
                  <c:v>2.68935036492831E-8</c:v>
                </c:pt>
                <c:pt idx="30">
                  <c:v>3.15781621265226E-8</c:v>
                </c:pt>
                <c:pt idx="31">
                  <c:v>3.66007634156425E-8</c:v>
                </c:pt>
                <c:pt idx="32">
                  <c:v>4.2168459340671299E-8</c:v>
                </c:pt>
                <c:pt idx="33">
                  <c:v>4.9456473759993097E-8</c:v>
                </c:pt>
                <c:pt idx="34">
                  <c:v>5.68406259618113E-8</c:v>
                </c:pt>
                <c:pt idx="35">
                  <c:v>6.6561028014316503E-8</c:v>
                </c:pt>
                <c:pt idx="36">
                  <c:v>7.6325993027343897E-8</c:v>
                </c:pt>
                <c:pt idx="37">
                  <c:v>8.8233861267026005E-8</c:v>
                </c:pt>
                <c:pt idx="38">
                  <c:v>1.01025394377735E-7</c:v>
                </c:pt>
                <c:pt idx="39">
                  <c:v>1.15222444134086E-7</c:v>
                </c:pt>
                <c:pt idx="40">
                  <c:v>1.31057179287378E-7</c:v>
                </c:pt>
                <c:pt idx="41">
                  <c:v>1.48614980185645E-7</c:v>
                </c:pt>
                <c:pt idx="42">
                  <c:v>1.68235672259626E-7</c:v>
                </c:pt>
                <c:pt idx="43">
                  <c:v>1.88314522102576E-7</c:v>
                </c:pt>
                <c:pt idx="44">
                  <c:v>2.0674034024357999E-7</c:v>
                </c:pt>
                <c:pt idx="45">
                  <c:v>2.2613029319096099E-7</c:v>
                </c:pt>
                <c:pt idx="46">
                  <c:v>2.4470272410582898E-7</c:v>
                </c:pt>
                <c:pt idx="47">
                  <c:v>2.6100218438697002E-7</c:v>
                </c:pt>
                <c:pt idx="48">
                  <c:v>2.7313800891292999E-7</c:v>
                </c:pt>
                <c:pt idx="49">
                  <c:v>2.82704528144159E-7</c:v>
                </c:pt>
                <c:pt idx="50">
                  <c:v>2.8923909379146701E-7</c:v>
                </c:pt>
                <c:pt idx="51">
                  <c:v>2.9124967497020202E-7</c:v>
                </c:pt>
                <c:pt idx="52">
                  <c:v>2.90032721527533E-7</c:v>
                </c:pt>
                <c:pt idx="53">
                  <c:v>2.87468255409115E-7</c:v>
                </c:pt>
                <c:pt idx="54">
                  <c:v>2.8110126892646202E-7</c:v>
                </c:pt>
                <c:pt idx="55">
                  <c:v>2.7398304226035802E-7</c:v>
                </c:pt>
                <c:pt idx="56">
                  <c:v>2.6775112202750702E-7</c:v>
                </c:pt>
                <c:pt idx="57">
                  <c:v>2.6088719936662001E-7</c:v>
                </c:pt>
                <c:pt idx="58">
                  <c:v>2.5512495845599898E-7</c:v>
                </c:pt>
                <c:pt idx="59">
                  <c:v>2.5031827110714899E-7</c:v>
                </c:pt>
                <c:pt idx="60">
                  <c:v>2.4611952072659999E-7</c:v>
                </c:pt>
                <c:pt idx="61">
                  <c:v>2.4406381400112401E-7</c:v>
                </c:pt>
                <c:pt idx="62">
                  <c:v>2.4385351353348701E-7</c:v>
                </c:pt>
                <c:pt idx="63">
                  <c:v>2.4552343109889199E-7</c:v>
                </c:pt>
                <c:pt idx="64">
                  <c:v>2.4894381808035599E-7</c:v>
                </c:pt>
                <c:pt idx="65">
                  <c:v>2.5399145495193998E-7</c:v>
                </c:pt>
                <c:pt idx="66">
                  <c:v>2.6234992902651999E-7</c:v>
                </c:pt>
                <c:pt idx="67">
                  <c:v>2.7150278923251401E-7</c:v>
                </c:pt>
                <c:pt idx="68">
                  <c:v>2.8265646505402001E-7</c:v>
                </c:pt>
                <c:pt idx="69">
                  <c:v>2.96642425085295E-7</c:v>
                </c:pt>
                <c:pt idx="70">
                  <c:v>3.1236001125245299E-7</c:v>
                </c:pt>
                <c:pt idx="71">
                  <c:v>3.3011109330884301E-7</c:v>
                </c:pt>
                <c:pt idx="72">
                  <c:v>3.4910562417519102E-7</c:v>
                </c:pt>
                <c:pt idx="73">
                  <c:v>3.7180835507949701E-7</c:v>
                </c:pt>
                <c:pt idx="74">
                  <c:v>3.9428596335334502E-7</c:v>
                </c:pt>
                <c:pt idx="75">
                  <c:v>4.2209507167230002E-7</c:v>
                </c:pt>
                <c:pt idx="76">
                  <c:v>4.5299720378909702E-7</c:v>
                </c:pt>
                <c:pt idx="77">
                  <c:v>4.8628190175749997E-7</c:v>
                </c:pt>
                <c:pt idx="78">
                  <c:v>5.1990289235232801E-7</c:v>
                </c:pt>
                <c:pt idx="79">
                  <c:v>5.5951995466057999E-7</c:v>
                </c:pt>
                <c:pt idx="80">
                  <c:v>6.0638785852618399E-7</c:v>
                </c:pt>
                <c:pt idx="81">
                  <c:v>6.5443180724766302E-7</c:v>
                </c:pt>
                <c:pt idx="82">
                  <c:v>7.11433309343433E-7</c:v>
                </c:pt>
                <c:pt idx="83">
                  <c:v>7.73214592838129E-7</c:v>
                </c:pt>
                <c:pt idx="84">
                  <c:v>8.3910939228387496E-7</c:v>
                </c:pt>
                <c:pt idx="85">
                  <c:v>9.1199848542493602E-7</c:v>
                </c:pt>
                <c:pt idx="86">
                  <c:v>9.8964382420749805E-7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9E3-48C0-9C1D-BA6F9AE4C3D0}"/>
            </c:ext>
          </c:extLst>
        </c:ser>
        <c:ser>
          <c:idx val="6"/>
          <c:order val="6"/>
          <c:spPr>
            <a:ln w="82550" cap="rnd">
              <a:solidFill>
                <a:srgbClr val="E9713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Lit>
              <c:formatCode>General</c:formatCode>
              <c:ptCount val="2"/>
              <c:pt idx="0">
                <c:v>21.3</c:v>
              </c:pt>
              <c:pt idx="1">
                <c:v>21.3</c:v>
              </c:pt>
            </c:numLit>
          </c:xVal>
          <c:yVal>
            <c:numLit>
              <c:formatCode>General</c:formatCode>
              <c:ptCount val="2"/>
              <c:pt idx="0">
                <c:v>1E-8</c:v>
              </c:pt>
              <c:pt idx="1">
                <c:v>9.9999999999999995E-7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6-89E3-48C0-9C1D-BA6F9AE4C3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2962096"/>
        <c:axId val="242945776"/>
      </c:scatterChart>
      <c:valAx>
        <c:axId val="242962096"/>
        <c:scaling>
          <c:logBase val="10"/>
          <c:orientation val="minMax"/>
          <c:max val="1000"/>
          <c:min val="0.1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Frequency (Hz)</a:t>
                </a:r>
              </a:p>
            </c:rich>
          </c:tx>
          <c:layout>
            <c:manualLayout>
              <c:xMode val="edge"/>
              <c:yMode val="edge"/>
              <c:x val="0.48305817302751897"/>
              <c:y val="0.9039867567249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945776"/>
        <c:crossesAt val="1.0000000000000005E-8"/>
        <c:crossBetween val="midCat"/>
      </c:valAx>
      <c:valAx>
        <c:axId val="242945776"/>
        <c:scaling>
          <c:orientation val="minMax"/>
          <c:max val="4.5000000000000024E-7"/>
          <c:min val="5.0000000000000024E-8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Imaginary Capacitance (F)</a:t>
                </a:r>
              </a:p>
            </c:rich>
          </c:tx>
          <c:layout>
            <c:manualLayout>
              <c:xMode val="edge"/>
              <c:yMode val="edge"/>
              <c:x val="2.6808200766026554E-4"/>
              <c:y val="0.121584685084035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962096"/>
        <c:crossesAt val="0.1"/>
        <c:crossBetween val="midCat"/>
        <c:majorUnit val="1.0000000000000005E-7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571400433665"/>
          <c:y val="3.9124658319719466E-2"/>
          <c:w val="0.8534313095003615"/>
          <c:h val="0.76427177467783403"/>
        </c:manualLayout>
      </c:layout>
      <c:scatterChart>
        <c:scatterStyle val="lineMarker"/>
        <c:varyColors val="0"/>
        <c:ser>
          <c:idx val="0"/>
          <c:order val="0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E2841">
                  <a:lumMod val="90000"/>
                  <a:lumOff val="10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'CsEL Cimag Selected Curves'!$O$94:$O$180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Curves'!$P$94:$P$180</c:f>
              <c:numCache>
                <c:formatCode>General</c:formatCode>
                <c:ptCount val="87"/>
                <c:pt idx="0">
                  <c:v>1.7634642629639699E-10</c:v>
                </c:pt>
                <c:pt idx="1">
                  <c:v>2.07304278136647E-10</c:v>
                </c:pt>
                <c:pt idx="2">
                  <c:v>2.4018395465639401E-10</c:v>
                </c:pt>
                <c:pt idx="3">
                  <c:v>2.7860198549161701E-10</c:v>
                </c:pt>
                <c:pt idx="4">
                  <c:v>3.2400932440326699E-10</c:v>
                </c:pt>
                <c:pt idx="5">
                  <c:v>3.7598310598401401E-10</c:v>
                </c:pt>
                <c:pt idx="6">
                  <c:v>4.3666784345107899E-10</c:v>
                </c:pt>
                <c:pt idx="7">
                  <c:v>5.0985998965875604E-10</c:v>
                </c:pt>
                <c:pt idx="8">
                  <c:v>5.9269265607402298E-10</c:v>
                </c:pt>
                <c:pt idx="9">
                  <c:v>6.9427102283313601E-10</c:v>
                </c:pt>
                <c:pt idx="10">
                  <c:v>8.0192483002421899E-10</c:v>
                </c:pt>
                <c:pt idx="11">
                  <c:v>9.3922702071215705E-10</c:v>
                </c:pt>
                <c:pt idx="12">
                  <c:v>1.0952389848924301E-9</c:v>
                </c:pt>
                <c:pt idx="13">
                  <c:v>1.2705812128091E-9</c:v>
                </c:pt>
                <c:pt idx="14">
                  <c:v>1.49263921360257E-9</c:v>
                </c:pt>
                <c:pt idx="15">
                  <c:v>1.7212709911335299E-9</c:v>
                </c:pt>
                <c:pt idx="16">
                  <c:v>2.0136608830717199E-9</c:v>
                </c:pt>
                <c:pt idx="17">
                  <c:v>2.3623507148932699E-9</c:v>
                </c:pt>
                <c:pt idx="18">
                  <c:v>2.74910578036081E-9</c:v>
                </c:pt>
                <c:pt idx="19">
                  <c:v>3.2161499025348998E-9</c:v>
                </c:pt>
                <c:pt idx="20">
                  <c:v>3.7324231925339199E-9</c:v>
                </c:pt>
                <c:pt idx="21">
                  <c:v>4.3458827664303699E-9</c:v>
                </c:pt>
                <c:pt idx="22">
                  <c:v>5.0652096708086498E-9</c:v>
                </c:pt>
                <c:pt idx="23">
                  <c:v>5.8573259296884804E-9</c:v>
                </c:pt>
                <c:pt idx="24">
                  <c:v>6.8724196239193303E-9</c:v>
                </c:pt>
                <c:pt idx="25">
                  <c:v>7.9816381715021807E-9</c:v>
                </c:pt>
                <c:pt idx="26">
                  <c:v>9.3390681378804701E-9</c:v>
                </c:pt>
                <c:pt idx="27">
                  <c:v>1.08812969407512E-8</c:v>
                </c:pt>
                <c:pt idx="28">
                  <c:v>1.2640795328658301E-8</c:v>
                </c:pt>
                <c:pt idx="29">
                  <c:v>1.46897949656743E-8</c:v>
                </c:pt>
                <c:pt idx="30">
                  <c:v>1.71747587484326E-8</c:v>
                </c:pt>
                <c:pt idx="31">
                  <c:v>1.9864756806958599E-8</c:v>
                </c:pt>
                <c:pt idx="32">
                  <c:v>2.2960799714173601E-8</c:v>
                </c:pt>
                <c:pt idx="33">
                  <c:v>2.7163977647215801E-8</c:v>
                </c:pt>
                <c:pt idx="34">
                  <c:v>3.1192182788229403E-8</c:v>
                </c:pt>
                <c:pt idx="35">
                  <c:v>3.6625951915763597E-8</c:v>
                </c:pt>
                <c:pt idx="36">
                  <c:v>4.2117822013502198E-8</c:v>
                </c:pt>
                <c:pt idx="37">
                  <c:v>4.8891766157203303E-8</c:v>
                </c:pt>
                <c:pt idx="38">
                  <c:v>5.6254931377185503E-8</c:v>
                </c:pt>
                <c:pt idx="39">
                  <c:v>6.4546343435667904E-8</c:v>
                </c:pt>
                <c:pt idx="40">
                  <c:v>7.3995198290809002E-8</c:v>
                </c:pt>
                <c:pt idx="41">
                  <c:v>8.4738526513918794E-8</c:v>
                </c:pt>
                <c:pt idx="42">
                  <c:v>9.7155638064798904E-8</c:v>
                </c:pt>
                <c:pt idx="43">
                  <c:v>1.1041923872121E-7</c:v>
                </c:pt>
                <c:pt idx="44">
                  <c:v>1.2316913559580699E-7</c:v>
                </c:pt>
                <c:pt idx="45">
                  <c:v>1.3739576568015101E-7</c:v>
                </c:pt>
                <c:pt idx="46">
                  <c:v>1.5207392967758001E-7</c:v>
                </c:pt>
                <c:pt idx="47">
                  <c:v>1.66135265623825E-7</c:v>
                </c:pt>
                <c:pt idx="48">
                  <c:v>1.78047323379043E-7</c:v>
                </c:pt>
                <c:pt idx="49">
                  <c:v>1.88430266694824E-7</c:v>
                </c:pt>
                <c:pt idx="50">
                  <c:v>1.9751509234931501E-7</c:v>
                </c:pt>
                <c:pt idx="51">
                  <c:v>2.02320470146284E-7</c:v>
                </c:pt>
                <c:pt idx="52">
                  <c:v>2.0433998122615899E-7</c:v>
                </c:pt>
                <c:pt idx="53">
                  <c:v>2.03583583084155E-7</c:v>
                </c:pt>
                <c:pt idx="54">
                  <c:v>1.99156670505314E-7</c:v>
                </c:pt>
                <c:pt idx="55">
                  <c:v>1.92495035688942E-7</c:v>
                </c:pt>
                <c:pt idx="56">
                  <c:v>1.8563793301165499E-7</c:v>
                </c:pt>
                <c:pt idx="57">
                  <c:v>1.7648569787622699E-7</c:v>
                </c:pt>
                <c:pt idx="58">
                  <c:v>1.6758988945343699E-7</c:v>
                </c:pt>
                <c:pt idx="59">
                  <c:v>1.5865471716873899E-7</c:v>
                </c:pt>
                <c:pt idx="60">
                  <c:v>1.48099160949561E-7</c:v>
                </c:pt>
                <c:pt idx="61">
                  <c:v>1.39366548058722E-7</c:v>
                </c:pt>
                <c:pt idx="62">
                  <c:v>1.3175725431473701E-7</c:v>
                </c:pt>
                <c:pt idx="63">
                  <c:v>1.24369399933014E-7</c:v>
                </c:pt>
                <c:pt idx="64">
                  <c:v>1.17798820973387E-7</c:v>
                </c:pt>
                <c:pt idx="65">
                  <c:v>1.12174160953519E-7</c:v>
                </c:pt>
                <c:pt idx="66">
                  <c:v>1.0647069056107699E-7</c:v>
                </c:pt>
                <c:pt idx="67">
                  <c:v>1.02279756576593E-7</c:v>
                </c:pt>
                <c:pt idx="68">
                  <c:v>9.8701767706388706E-8</c:v>
                </c:pt>
                <c:pt idx="69">
                  <c:v>9.56541544228345E-8</c:v>
                </c:pt>
                <c:pt idx="70">
                  <c:v>9.3163850452981995E-8</c:v>
                </c:pt>
                <c:pt idx="71">
                  <c:v>9.1196480581119896E-8</c:v>
                </c:pt>
                <c:pt idx="72">
                  <c:v>8.9821117527813899E-8</c:v>
                </c:pt>
                <c:pt idx="73">
                  <c:v>8.8801718023111902E-8</c:v>
                </c:pt>
                <c:pt idx="74">
                  <c:v>8.8354756824762202E-8</c:v>
                </c:pt>
                <c:pt idx="75">
                  <c:v>8.8250729302405503E-8</c:v>
                </c:pt>
                <c:pt idx="76">
                  <c:v>8.8685403594730296E-8</c:v>
                </c:pt>
                <c:pt idx="77">
                  <c:v>8.9482409629479094E-8</c:v>
                </c:pt>
                <c:pt idx="78">
                  <c:v>9.0297516029505794E-8</c:v>
                </c:pt>
                <c:pt idx="79">
                  <c:v>9.2294854592891994E-8</c:v>
                </c:pt>
                <c:pt idx="80">
                  <c:v>9.3951180773664697E-8</c:v>
                </c:pt>
                <c:pt idx="81">
                  <c:v>9.5870729230326398E-8</c:v>
                </c:pt>
                <c:pt idx="82">
                  <c:v>9.8401831541606398E-8</c:v>
                </c:pt>
                <c:pt idx="83">
                  <c:v>1.0117565429604899E-7</c:v>
                </c:pt>
                <c:pt idx="84">
                  <c:v>1.0425990617736099E-7</c:v>
                </c:pt>
                <c:pt idx="85">
                  <c:v>1.07843582137371E-7</c:v>
                </c:pt>
                <c:pt idx="86">
                  <c:v>1.125172365727E-7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4E3-4ACF-9292-2796F934F82C}"/>
            </c:ext>
          </c:extLst>
        </c:ser>
        <c:ser>
          <c:idx val="1"/>
          <c:order val="1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E2841">
                  <a:lumMod val="75000"/>
                  <a:lumOff val="25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'CsEL Cimag Selected Curves'!$O$94:$O$180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Curves'!$Q$94:$Q$180</c:f>
              <c:numCache>
                <c:formatCode>General</c:formatCode>
                <c:ptCount val="87"/>
                <c:pt idx="0">
                  <c:v>1.9990547795749E-10</c:v>
                </c:pt>
                <c:pt idx="1">
                  <c:v>2.3188835658033301E-10</c:v>
                </c:pt>
                <c:pt idx="2">
                  <c:v>2.6927391929826798E-10</c:v>
                </c:pt>
                <c:pt idx="3">
                  <c:v>3.1423654704504701E-10</c:v>
                </c:pt>
                <c:pt idx="4">
                  <c:v>3.6424070166612398E-10</c:v>
                </c:pt>
                <c:pt idx="5">
                  <c:v>4.2475656951536802E-10</c:v>
                </c:pt>
                <c:pt idx="6">
                  <c:v>4.9251118306820301E-10</c:v>
                </c:pt>
                <c:pt idx="7">
                  <c:v>5.7138623304460997E-10</c:v>
                </c:pt>
                <c:pt idx="8">
                  <c:v>6.6383459897981301E-10</c:v>
                </c:pt>
                <c:pt idx="9">
                  <c:v>7.7225064108132395E-10</c:v>
                </c:pt>
                <c:pt idx="10">
                  <c:v>9.0072965096042601E-10</c:v>
                </c:pt>
                <c:pt idx="11">
                  <c:v>1.0508853490154101E-9</c:v>
                </c:pt>
                <c:pt idx="12">
                  <c:v>1.2199064592523701E-9</c:v>
                </c:pt>
                <c:pt idx="13">
                  <c:v>1.4209774161813499E-9</c:v>
                </c:pt>
                <c:pt idx="14">
                  <c:v>1.65512306883423E-9</c:v>
                </c:pt>
                <c:pt idx="15">
                  <c:v>1.9178960868979998E-9</c:v>
                </c:pt>
                <c:pt idx="16">
                  <c:v>2.2390748666703501E-9</c:v>
                </c:pt>
                <c:pt idx="17">
                  <c:v>2.6307717646551698E-9</c:v>
                </c:pt>
                <c:pt idx="18">
                  <c:v>3.0510494583798098E-9</c:v>
                </c:pt>
                <c:pt idx="19">
                  <c:v>3.5845429946288398E-9</c:v>
                </c:pt>
                <c:pt idx="20">
                  <c:v>4.14438390202801E-9</c:v>
                </c:pt>
                <c:pt idx="21">
                  <c:v>4.8323560075666396E-9</c:v>
                </c:pt>
                <c:pt idx="22">
                  <c:v>5.6514321183171702E-9</c:v>
                </c:pt>
                <c:pt idx="23">
                  <c:v>6.5203466521527503E-9</c:v>
                </c:pt>
                <c:pt idx="24">
                  <c:v>7.6368462355838092E-9</c:v>
                </c:pt>
                <c:pt idx="25">
                  <c:v>8.9239544589329705E-9</c:v>
                </c:pt>
                <c:pt idx="26">
                  <c:v>1.04330831533231E-8</c:v>
                </c:pt>
                <c:pt idx="27">
                  <c:v>1.2152948933504301E-8</c:v>
                </c:pt>
                <c:pt idx="28">
                  <c:v>1.40883894327023E-8</c:v>
                </c:pt>
                <c:pt idx="29">
                  <c:v>1.6394487084882E-8</c:v>
                </c:pt>
                <c:pt idx="30">
                  <c:v>1.9175323922443799E-8</c:v>
                </c:pt>
                <c:pt idx="31">
                  <c:v>2.2292585753447599E-8</c:v>
                </c:pt>
                <c:pt idx="32">
                  <c:v>2.6001543963255202E-8</c:v>
                </c:pt>
                <c:pt idx="33">
                  <c:v>3.04260924603194E-8</c:v>
                </c:pt>
                <c:pt idx="34">
                  <c:v>3.46424621393569E-8</c:v>
                </c:pt>
                <c:pt idx="35">
                  <c:v>4.0895333734323997E-8</c:v>
                </c:pt>
                <c:pt idx="36">
                  <c:v>4.7033658349898603E-8</c:v>
                </c:pt>
                <c:pt idx="37">
                  <c:v>5.4591442161018301E-8</c:v>
                </c:pt>
                <c:pt idx="38">
                  <c:v>6.2813549681598295E-8</c:v>
                </c:pt>
                <c:pt idx="39">
                  <c:v>7.20815339048262E-8</c:v>
                </c:pt>
                <c:pt idx="40">
                  <c:v>8.2644408019557203E-8</c:v>
                </c:pt>
                <c:pt idx="41">
                  <c:v>9.4679389918924E-8</c:v>
                </c:pt>
                <c:pt idx="42">
                  <c:v>1.08589117717902E-7</c:v>
                </c:pt>
                <c:pt idx="43">
                  <c:v>1.2351175039220899E-7</c:v>
                </c:pt>
                <c:pt idx="44">
                  <c:v>1.37965684130792E-7</c:v>
                </c:pt>
                <c:pt idx="45">
                  <c:v>1.5421570515311899E-7</c:v>
                </c:pt>
                <c:pt idx="46">
                  <c:v>1.71242041271517E-7</c:v>
                </c:pt>
                <c:pt idx="47">
                  <c:v>1.8789578072177199E-7</c:v>
                </c:pt>
                <c:pt idx="48">
                  <c:v>2.0228179001440601E-7</c:v>
                </c:pt>
                <c:pt idx="49">
                  <c:v>2.15764284686196E-7</c:v>
                </c:pt>
                <c:pt idx="50">
                  <c:v>2.28150419030828E-7</c:v>
                </c:pt>
                <c:pt idx="51">
                  <c:v>2.35848383781475E-7</c:v>
                </c:pt>
                <c:pt idx="52">
                  <c:v>2.4110585216701399E-7</c:v>
                </c:pt>
                <c:pt idx="53">
                  <c:v>2.4221110543102101E-7</c:v>
                </c:pt>
                <c:pt idx="54">
                  <c:v>2.40505001827293E-7</c:v>
                </c:pt>
                <c:pt idx="55">
                  <c:v>2.3560223063093701E-7</c:v>
                </c:pt>
                <c:pt idx="56">
                  <c:v>2.2971124940797399E-7</c:v>
                </c:pt>
                <c:pt idx="57">
                  <c:v>2.21175721859447E-7</c:v>
                </c:pt>
                <c:pt idx="58">
                  <c:v>2.12297882673714E-7</c:v>
                </c:pt>
                <c:pt idx="59">
                  <c:v>2.0278165879803601E-7</c:v>
                </c:pt>
                <c:pt idx="60">
                  <c:v>1.9149534865952201E-7</c:v>
                </c:pt>
                <c:pt idx="61">
                  <c:v>1.81814987947017E-7</c:v>
                </c:pt>
                <c:pt idx="62">
                  <c:v>1.7298833217497501E-7</c:v>
                </c:pt>
                <c:pt idx="63">
                  <c:v>1.6435648414611599E-7</c:v>
                </c:pt>
                <c:pt idx="64">
                  <c:v>1.56497182128711E-7</c:v>
                </c:pt>
                <c:pt idx="65">
                  <c:v>1.4963315066137099E-7</c:v>
                </c:pt>
                <c:pt idx="66">
                  <c:v>1.4251941535283899E-7</c:v>
                </c:pt>
                <c:pt idx="67">
                  <c:v>1.3718185150473701E-7</c:v>
                </c:pt>
                <c:pt idx="68">
                  <c:v>1.3252284389028199E-7</c:v>
                </c:pt>
                <c:pt idx="69">
                  <c:v>1.28480179753779E-7</c:v>
                </c:pt>
                <c:pt idx="70">
                  <c:v>1.2516884480884599E-7</c:v>
                </c:pt>
                <c:pt idx="71">
                  <c:v>1.2246990174226201E-7</c:v>
                </c:pt>
                <c:pt idx="72">
                  <c:v>1.2049976101274499E-7</c:v>
                </c:pt>
                <c:pt idx="73">
                  <c:v>1.19019444192479E-7</c:v>
                </c:pt>
                <c:pt idx="74">
                  <c:v>1.18188702379789E-7</c:v>
                </c:pt>
                <c:pt idx="75">
                  <c:v>1.1784249372726001E-7</c:v>
                </c:pt>
                <c:pt idx="76">
                  <c:v>1.1806153831067101E-7</c:v>
                </c:pt>
                <c:pt idx="77">
                  <c:v>1.1931963554458301E-7</c:v>
                </c:pt>
                <c:pt idx="78">
                  <c:v>1.20197920014285E-7</c:v>
                </c:pt>
                <c:pt idx="79">
                  <c:v>1.21938514879665E-7</c:v>
                </c:pt>
                <c:pt idx="80">
                  <c:v>1.24233792321831E-7</c:v>
                </c:pt>
                <c:pt idx="81">
                  <c:v>1.2684738050177199E-7</c:v>
                </c:pt>
                <c:pt idx="82">
                  <c:v>1.3005108627153301E-7</c:v>
                </c:pt>
                <c:pt idx="83">
                  <c:v>1.3376901191406499E-7</c:v>
                </c:pt>
                <c:pt idx="84">
                  <c:v>1.3758016654177801E-7</c:v>
                </c:pt>
                <c:pt idx="85">
                  <c:v>1.4186734759687301E-7</c:v>
                </c:pt>
                <c:pt idx="86">
                  <c:v>1.46613780203278E-7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4E3-4ACF-9292-2796F934F82C}"/>
            </c:ext>
          </c:extLst>
        </c:ser>
        <c:ser>
          <c:idx val="2"/>
          <c:order val="2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E2841">
                  <a:lumMod val="50000"/>
                  <a:lumOff val="50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'CsEL Cimag Selected Curves'!$O$94:$O$180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Curves'!$R$94:$R$180</c:f>
              <c:numCache>
                <c:formatCode>General</c:formatCode>
                <c:ptCount val="87"/>
                <c:pt idx="0">
                  <c:v>2.4080433672104001E-10</c:v>
                </c:pt>
                <c:pt idx="1">
                  <c:v>2.8023480946541798E-10</c:v>
                </c:pt>
                <c:pt idx="2">
                  <c:v>3.2658651979290501E-10</c:v>
                </c:pt>
                <c:pt idx="3">
                  <c:v>3.7894911940460101E-10</c:v>
                </c:pt>
                <c:pt idx="4">
                  <c:v>4.4094803544906198E-10</c:v>
                </c:pt>
                <c:pt idx="5">
                  <c:v>5.1286041032725901E-10</c:v>
                </c:pt>
                <c:pt idx="6">
                  <c:v>5.9454836932112197E-10</c:v>
                </c:pt>
                <c:pt idx="7">
                  <c:v>6.9183528693699297E-10</c:v>
                </c:pt>
                <c:pt idx="8">
                  <c:v>8.0449233402897996E-10</c:v>
                </c:pt>
                <c:pt idx="9">
                  <c:v>9.3355230185973596E-10</c:v>
                </c:pt>
                <c:pt idx="10">
                  <c:v>1.08616242453649E-9</c:v>
                </c:pt>
                <c:pt idx="11">
                  <c:v>1.26542333438927E-9</c:v>
                </c:pt>
                <c:pt idx="12">
                  <c:v>1.4708502171960499E-9</c:v>
                </c:pt>
                <c:pt idx="13">
                  <c:v>1.7120284641119E-9</c:v>
                </c:pt>
                <c:pt idx="14">
                  <c:v>1.98578054298674E-9</c:v>
                </c:pt>
                <c:pt idx="15">
                  <c:v>2.2993912936052101E-9</c:v>
                </c:pt>
                <c:pt idx="16">
                  <c:v>2.6977555379730501E-9</c:v>
                </c:pt>
                <c:pt idx="17">
                  <c:v>3.1444115818611799E-9</c:v>
                </c:pt>
                <c:pt idx="18">
                  <c:v>3.6439164602257598E-9</c:v>
                </c:pt>
                <c:pt idx="19">
                  <c:v>4.2870727662496304E-9</c:v>
                </c:pt>
                <c:pt idx="20">
                  <c:v>4.9377507598434998E-9</c:v>
                </c:pt>
                <c:pt idx="21">
                  <c:v>5.7326180795232298E-9</c:v>
                </c:pt>
                <c:pt idx="22">
                  <c:v>6.7127024114184001E-9</c:v>
                </c:pt>
                <c:pt idx="23">
                  <c:v>7.7158974795595099E-9</c:v>
                </c:pt>
                <c:pt idx="24">
                  <c:v>8.9878988447920204E-9</c:v>
                </c:pt>
                <c:pt idx="25">
                  <c:v>1.0484767387120099E-8</c:v>
                </c:pt>
                <c:pt idx="26">
                  <c:v>1.2192253455244201E-8</c:v>
                </c:pt>
                <c:pt idx="27">
                  <c:v>1.42575951339096E-8</c:v>
                </c:pt>
                <c:pt idx="28">
                  <c:v>1.6503047869137401E-8</c:v>
                </c:pt>
                <c:pt idx="29">
                  <c:v>1.91030631052523E-8</c:v>
                </c:pt>
                <c:pt idx="30">
                  <c:v>2.2276852818458698E-8</c:v>
                </c:pt>
                <c:pt idx="31">
                  <c:v>2.59028786850375E-8</c:v>
                </c:pt>
                <c:pt idx="32">
                  <c:v>3.00380457257416E-8</c:v>
                </c:pt>
                <c:pt idx="33">
                  <c:v>3.4824577043254303E-8</c:v>
                </c:pt>
                <c:pt idx="34">
                  <c:v>4.0104858486672198E-8</c:v>
                </c:pt>
                <c:pt idx="35">
                  <c:v>4.67392448659298E-8</c:v>
                </c:pt>
                <c:pt idx="36">
                  <c:v>5.3531889613873702E-8</c:v>
                </c:pt>
                <c:pt idx="37">
                  <c:v>6.18240826292591E-8</c:v>
                </c:pt>
                <c:pt idx="38">
                  <c:v>7.0750720226083694E-8</c:v>
                </c:pt>
                <c:pt idx="39">
                  <c:v>8.0691343776138901E-8</c:v>
                </c:pt>
                <c:pt idx="40">
                  <c:v>9.1861197661094503E-8</c:v>
                </c:pt>
                <c:pt idx="41">
                  <c:v>1.0441865150653801E-7</c:v>
                </c:pt>
                <c:pt idx="42">
                  <c:v>1.1856948233570801E-7</c:v>
                </c:pt>
                <c:pt idx="43">
                  <c:v>1.3342515107815701E-7</c:v>
                </c:pt>
                <c:pt idx="44">
                  <c:v>1.4745237638528001E-7</c:v>
                </c:pt>
                <c:pt idx="45">
                  <c:v>1.6283257918132399E-7</c:v>
                </c:pt>
                <c:pt idx="46">
                  <c:v>1.7841050487409199E-7</c:v>
                </c:pt>
                <c:pt idx="47">
                  <c:v>1.93103579599319E-7</c:v>
                </c:pt>
                <c:pt idx="48">
                  <c:v>2.0534385613210699E-7</c:v>
                </c:pt>
                <c:pt idx="49">
                  <c:v>2.16405298438167E-7</c:v>
                </c:pt>
                <c:pt idx="50">
                  <c:v>2.26173542406666E-7</c:v>
                </c:pt>
                <c:pt idx="51">
                  <c:v>2.3194642028562599E-7</c:v>
                </c:pt>
                <c:pt idx="52">
                  <c:v>2.3556216382601601E-7</c:v>
                </c:pt>
                <c:pt idx="53">
                  <c:v>2.36012515432328E-7</c:v>
                </c:pt>
                <c:pt idx="54">
                  <c:v>2.34162053667621E-7</c:v>
                </c:pt>
                <c:pt idx="55">
                  <c:v>2.29886253363491E-7</c:v>
                </c:pt>
                <c:pt idx="56">
                  <c:v>2.25025853217075E-7</c:v>
                </c:pt>
                <c:pt idx="57">
                  <c:v>2.18304571711699E-7</c:v>
                </c:pt>
                <c:pt idx="58">
                  <c:v>2.1137157948919599E-7</c:v>
                </c:pt>
                <c:pt idx="59">
                  <c:v>2.03878586622038E-7</c:v>
                </c:pt>
                <c:pt idx="60">
                  <c:v>1.9499024253758699E-7</c:v>
                </c:pt>
                <c:pt idx="61">
                  <c:v>1.8731598485334001E-7</c:v>
                </c:pt>
                <c:pt idx="62">
                  <c:v>1.8028845296141501E-7</c:v>
                </c:pt>
                <c:pt idx="63">
                  <c:v>1.7336631526820401E-7</c:v>
                </c:pt>
                <c:pt idx="64">
                  <c:v>1.6693913563056301E-7</c:v>
                </c:pt>
                <c:pt idx="65">
                  <c:v>1.6126584883885099E-7</c:v>
                </c:pt>
                <c:pt idx="66">
                  <c:v>1.5534752823018801E-7</c:v>
                </c:pt>
                <c:pt idx="67">
                  <c:v>1.5079015650282401E-7</c:v>
                </c:pt>
                <c:pt idx="68">
                  <c:v>1.46733461895927E-7</c:v>
                </c:pt>
                <c:pt idx="69">
                  <c:v>1.4315916955288601E-7</c:v>
                </c:pt>
                <c:pt idx="70">
                  <c:v>1.4021828177255499E-7</c:v>
                </c:pt>
                <c:pt idx="71">
                  <c:v>1.3781977548842001E-7</c:v>
                </c:pt>
                <c:pt idx="72">
                  <c:v>1.3587479262697699E-7</c:v>
                </c:pt>
                <c:pt idx="73">
                  <c:v>1.34468532413396E-7</c:v>
                </c:pt>
                <c:pt idx="74">
                  <c:v>1.3352439944977401E-7</c:v>
                </c:pt>
                <c:pt idx="75">
                  <c:v>1.3301541716882101E-7</c:v>
                </c:pt>
                <c:pt idx="76">
                  <c:v>1.3305797546641201E-7</c:v>
                </c:pt>
                <c:pt idx="77">
                  <c:v>1.3371382565766201E-7</c:v>
                </c:pt>
                <c:pt idx="78">
                  <c:v>1.34543840896413E-7</c:v>
                </c:pt>
                <c:pt idx="79">
                  <c:v>1.3594825922399099E-7</c:v>
                </c:pt>
                <c:pt idx="80">
                  <c:v>1.37909052169401E-7</c:v>
                </c:pt>
                <c:pt idx="81">
                  <c:v>1.39900911333115E-7</c:v>
                </c:pt>
                <c:pt idx="82">
                  <c:v>1.4253879804541101E-7</c:v>
                </c:pt>
                <c:pt idx="83">
                  <c:v>1.4588046623366799E-7</c:v>
                </c:pt>
                <c:pt idx="84">
                  <c:v>1.4971069298809001E-7</c:v>
                </c:pt>
                <c:pt idx="85">
                  <c:v>1.54438313445506E-7</c:v>
                </c:pt>
                <c:pt idx="86">
                  <c:v>1.59739350400113E-7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4E3-4ACF-9292-2796F934F82C}"/>
            </c:ext>
          </c:extLst>
        </c:ser>
        <c:ser>
          <c:idx val="3"/>
          <c:order val="3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F0"/>
              </a:solidFill>
              <a:ln w="9525">
                <a:noFill/>
              </a:ln>
              <a:effectLst/>
            </c:spPr>
          </c:marker>
          <c:xVal>
            <c:numRef>
              <c:f>'CsEL Cimag Selected Curves'!$O$94:$O$180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Curves'!$S$94:$S$180</c:f>
              <c:numCache>
                <c:formatCode>General</c:formatCode>
                <c:ptCount val="87"/>
                <c:pt idx="0">
                  <c:v>2.48989668908686E-10</c:v>
                </c:pt>
                <c:pt idx="1">
                  <c:v>2.89766042739779E-10</c:v>
                </c:pt>
                <c:pt idx="2">
                  <c:v>3.37928360447575E-10</c:v>
                </c:pt>
                <c:pt idx="3">
                  <c:v>3.9401818796807002E-10</c:v>
                </c:pt>
                <c:pt idx="4">
                  <c:v>4.5747842451932102E-10</c:v>
                </c:pt>
                <c:pt idx="5">
                  <c:v>5.3294390262967895E-10</c:v>
                </c:pt>
                <c:pt idx="6">
                  <c:v>6.1975078839864198E-10</c:v>
                </c:pt>
                <c:pt idx="7">
                  <c:v>7.2250348760387105E-10</c:v>
                </c:pt>
                <c:pt idx="8">
                  <c:v>8.4323837182298401E-10</c:v>
                </c:pt>
                <c:pt idx="9">
                  <c:v>9.8063220256862807E-10</c:v>
                </c:pt>
                <c:pt idx="10">
                  <c:v>1.1398199961591801E-9</c:v>
                </c:pt>
                <c:pt idx="11">
                  <c:v>1.3295539802941301E-9</c:v>
                </c:pt>
                <c:pt idx="12">
                  <c:v>1.55096743588089E-9</c:v>
                </c:pt>
                <c:pt idx="13">
                  <c:v>1.80395923564574E-9</c:v>
                </c:pt>
                <c:pt idx="14">
                  <c:v>2.1040046850256999E-9</c:v>
                </c:pt>
                <c:pt idx="15">
                  <c:v>2.4468132370974399E-9</c:v>
                </c:pt>
                <c:pt idx="16">
                  <c:v>2.8704898973070999E-9</c:v>
                </c:pt>
                <c:pt idx="17">
                  <c:v>3.3394963218470699E-9</c:v>
                </c:pt>
                <c:pt idx="18">
                  <c:v>3.8834376850280496E-9</c:v>
                </c:pt>
                <c:pt idx="19">
                  <c:v>4.57222695191287E-9</c:v>
                </c:pt>
                <c:pt idx="20">
                  <c:v>5.2867219485476002E-9</c:v>
                </c:pt>
                <c:pt idx="21">
                  <c:v>6.1405780515127699E-9</c:v>
                </c:pt>
                <c:pt idx="22">
                  <c:v>7.1703577143675703E-9</c:v>
                </c:pt>
                <c:pt idx="23">
                  <c:v>8.3067180848941507E-9</c:v>
                </c:pt>
                <c:pt idx="24">
                  <c:v>9.7023851173274007E-9</c:v>
                </c:pt>
                <c:pt idx="25">
                  <c:v>1.13550554989542E-8</c:v>
                </c:pt>
                <c:pt idx="26">
                  <c:v>1.32511856999108E-8</c:v>
                </c:pt>
                <c:pt idx="27">
                  <c:v>1.5479079798858201E-8</c:v>
                </c:pt>
                <c:pt idx="28">
                  <c:v>1.7969611996383901E-8</c:v>
                </c:pt>
                <c:pt idx="29">
                  <c:v>2.0726854948802401E-8</c:v>
                </c:pt>
                <c:pt idx="30">
                  <c:v>2.4388618141890299E-8</c:v>
                </c:pt>
                <c:pt idx="31">
                  <c:v>2.79343203107556E-8</c:v>
                </c:pt>
                <c:pt idx="32">
                  <c:v>3.2708892829718499E-8</c:v>
                </c:pt>
                <c:pt idx="33">
                  <c:v>3.8017103397361901E-8</c:v>
                </c:pt>
                <c:pt idx="34">
                  <c:v>4.3745221822924702E-8</c:v>
                </c:pt>
                <c:pt idx="35">
                  <c:v>5.1094213743997397E-8</c:v>
                </c:pt>
                <c:pt idx="36">
                  <c:v>5.8501516334531898E-8</c:v>
                </c:pt>
                <c:pt idx="37">
                  <c:v>6.7512863090207695E-8</c:v>
                </c:pt>
                <c:pt idx="38">
                  <c:v>7.7168451769645504E-8</c:v>
                </c:pt>
                <c:pt idx="39">
                  <c:v>8.7883230847404895E-8</c:v>
                </c:pt>
                <c:pt idx="40">
                  <c:v>9.9871036079515198E-8</c:v>
                </c:pt>
                <c:pt idx="41">
                  <c:v>1.13231620085149E-7</c:v>
                </c:pt>
                <c:pt idx="42">
                  <c:v>1.2825213116247101E-7</c:v>
                </c:pt>
                <c:pt idx="43">
                  <c:v>1.4389394441924101E-7</c:v>
                </c:pt>
                <c:pt idx="44">
                  <c:v>1.5853888631413601E-7</c:v>
                </c:pt>
                <c:pt idx="45">
                  <c:v>1.7449078265620299E-7</c:v>
                </c:pt>
                <c:pt idx="46">
                  <c:v>1.9050617171893399E-7</c:v>
                </c:pt>
                <c:pt idx="47">
                  <c:v>2.05526805816872E-7</c:v>
                </c:pt>
                <c:pt idx="48">
                  <c:v>2.18069503113831E-7</c:v>
                </c:pt>
                <c:pt idx="49">
                  <c:v>2.2928043187383601E-7</c:v>
                </c:pt>
                <c:pt idx="50">
                  <c:v>2.39221571252921E-7</c:v>
                </c:pt>
                <c:pt idx="51">
                  <c:v>2.4522807394676603E-7</c:v>
                </c:pt>
                <c:pt idx="52">
                  <c:v>2.4918345617071298E-7</c:v>
                </c:pt>
                <c:pt idx="53">
                  <c:v>2.4992409148595299E-7</c:v>
                </c:pt>
                <c:pt idx="54">
                  <c:v>2.4862235167396698E-7</c:v>
                </c:pt>
                <c:pt idx="55">
                  <c:v>2.4484196247952699E-7</c:v>
                </c:pt>
                <c:pt idx="56">
                  <c:v>2.4041129725596501E-7</c:v>
                </c:pt>
                <c:pt idx="57">
                  <c:v>2.34289603364023E-7</c:v>
                </c:pt>
                <c:pt idx="58">
                  <c:v>2.2765485562773401E-7</c:v>
                </c:pt>
                <c:pt idx="59">
                  <c:v>2.20593822248347E-7</c:v>
                </c:pt>
                <c:pt idx="60">
                  <c:v>2.1180431490244601E-7</c:v>
                </c:pt>
                <c:pt idx="61">
                  <c:v>2.0434500294647099E-7</c:v>
                </c:pt>
                <c:pt idx="62">
                  <c:v>1.97328874863019E-7</c:v>
                </c:pt>
                <c:pt idx="63">
                  <c:v>1.9036286798499099E-7</c:v>
                </c:pt>
                <c:pt idx="64">
                  <c:v>1.83721310246066E-7</c:v>
                </c:pt>
                <c:pt idx="65">
                  <c:v>1.7784859952609801E-7</c:v>
                </c:pt>
                <c:pt idx="66">
                  <c:v>1.7157447463309799E-7</c:v>
                </c:pt>
                <c:pt idx="67">
                  <c:v>1.66666880097336E-7</c:v>
                </c:pt>
                <c:pt idx="68">
                  <c:v>1.6230639349045399E-7</c:v>
                </c:pt>
                <c:pt idx="69">
                  <c:v>1.5841820294602299E-7</c:v>
                </c:pt>
                <c:pt idx="70">
                  <c:v>1.5508617659114299E-7</c:v>
                </c:pt>
                <c:pt idx="71">
                  <c:v>1.52362767464119E-7</c:v>
                </c:pt>
                <c:pt idx="72">
                  <c:v>1.5011162494420801E-7</c:v>
                </c:pt>
                <c:pt idx="73">
                  <c:v>1.48361537089998E-7</c:v>
                </c:pt>
                <c:pt idx="74">
                  <c:v>1.4729626660914399E-7</c:v>
                </c:pt>
                <c:pt idx="75">
                  <c:v>1.4673393802554901E-7</c:v>
                </c:pt>
                <c:pt idx="76">
                  <c:v>1.46847558878371E-7</c:v>
                </c:pt>
                <c:pt idx="77">
                  <c:v>1.47352042516732E-7</c:v>
                </c:pt>
                <c:pt idx="78">
                  <c:v>1.48451060312344E-7</c:v>
                </c:pt>
                <c:pt idx="79">
                  <c:v>1.4986816584603101E-7</c:v>
                </c:pt>
                <c:pt idx="80">
                  <c:v>1.52066144878033E-7</c:v>
                </c:pt>
                <c:pt idx="81">
                  <c:v>1.54478751170014E-7</c:v>
                </c:pt>
                <c:pt idx="82">
                  <c:v>1.57764905122155E-7</c:v>
                </c:pt>
                <c:pt idx="83">
                  <c:v>1.6142143375657399E-7</c:v>
                </c:pt>
                <c:pt idx="84">
                  <c:v>1.6540993116324401E-7</c:v>
                </c:pt>
                <c:pt idx="85">
                  <c:v>1.7008316443889699E-7</c:v>
                </c:pt>
                <c:pt idx="86">
                  <c:v>1.74983675853671E-7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4E3-4ACF-9292-2796F934F82C}"/>
            </c:ext>
          </c:extLst>
        </c:ser>
        <c:ser>
          <c:idx val="4"/>
          <c:order val="4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E2841">
                  <a:lumMod val="25000"/>
                  <a:lumOff val="75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'CsEL Cimag Selected Curves'!$O$94:$O$180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Curves'!$T$94:$T$180</c:f>
              <c:numCache>
                <c:formatCode>General</c:formatCode>
                <c:ptCount val="87"/>
                <c:pt idx="0">
                  <c:v>2.7331149124476701E-10</c:v>
                </c:pt>
                <c:pt idx="1">
                  <c:v>3.1837112626509401E-10</c:v>
                </c:pt>
                <c:pt idx="2">
                  <c:v>3.7274375802151498E-10</c:v>
                </c:pt>
                <c:pt idx="3">
                  <c:v>4.3332251616620399E-10</c:v>
                </c:pt>
                <c:pt idx="4">
                  <c:v>5.0420970532356595E-10</c:v>
                </c:pt>
                <c:pt idx="5">
                  <c:v>5.8707244889124605E-10</c:v>
                </c:pt>
                <c:pt idx="6">
                  <c:v>6.8291689633763799E-10</c:v>
                </c:pt>
                <c:pt idx="7">
                  <c:v>7.9644679290331301E-10</c:v>
                </c:pt>
                <c:pt idx="8">
                  <c:v>9.3211949258809602E-10</c:v>
                </c:pt>
                <c:pt idx="9">
                  <c:v>1.08111955579377E-9</c:v>
                </c:pt>
                <c:pt idx="10">
                  <c:v>1.2588194949008301E-9</c:v>
                </c:pt>
                <c:pt idx="11">
                  <c:v>1.47004264356751E-9</c:v>
                </c:pt>
                <c:pt idx="12">
                  <c:v>1.7093271312401699E-9</c:v>
                </c:pt>
                <c:pt idx="13">
                  <c:v>1.9955579129767898E-9</c:v>
                </c:pt>
                <c:pt idx="14">
                  <c:v>2.3250021565240599E-9</c:v>
                </c:pt>
                <c:pt idx="15">
                  <c:v>2.6923156454200899E-9</c:v>
                </c:pt>
                <c:pt idx="16">
                  <c:v>3.1661386858418699E-9</c:v>
                </c:pt>
                <c:pt idx="17">
                  <c:v>3.6939967136383402E-9</c:v>
                </c:pt>
                <c:pt idx="18">
                  <c:v>4.2877386936348397E-9</c:v>
                </c:pt>
                <c:pt idx="19">
                  <c:v>5.05341713039581E-9</c:v>
                </c:pt>
                <c:pt idx="20">
                  <c:v>5.8446118919040797E-9</c:v>
                </c:pt>
                <c:pt idx="21">
                  <c:v>6.8187146575722799E-9</c:v>
                </c:pt>
                <c:pt idx="22">
                  <c:v>7.91301829165907E-9</c:v>
                </c:pt>
                <c:pt idx="23">
                  <c:v>9.1687649694293902E-9</c:v>
                </c:pt>
                <c:pt idx="24">
                  <c:v>1.0671242096932E-8</c:v>
                </c:pt>
                <c:pt idx="25">
                  <c:v>1.24991886405852E-8</c:v>
                </c:pt>
                <c:pt idx="26">
                  <c:v>1.4605283544261E-8</c:v>
                </c:pt>
                <c:pt idx="27">
                  <c:v>1.7048019435250501E-8</c:v>
                </c:pt>
                <c:pt idx="28">
                  <c:v>1.9733799102333699E-8</c:v>
                </c:pt>
                <c:pt idx="29">
                  <c:v>2.2865559836529698E-8</c:v>
                </c:pt>
                <c:pt idx="30">
                  <c:v>2.67740937774491E-8</c:v>
                </c:pt>
                <c:pt idx="31">
                  <c:v>3.1284828631388699E-8</c:v>
                </c:pt>
                <c:pt idx="32">
                  <c:v>3.6031517903939297E-8</c:v>
                </c:pt>
                <c:pt idx="33">
                  <c:v>4.1848398607939898E-8</c:v>
                </c:pt>
                <c:pt idx="34">
                  <c:v>4.7845547344480797E-8</c:v>
                </c:pt>
                <c:pt idx="35">
                  <c:v>5.5999391206587497E-8</c:v>
                </c:pt>
                <c:pt idx="36">
                  <c:v>6.4050571487354397E-8</c:v>
                </c:pt>
                <c:pt idx="37">
                  <c:v>7.3843768251041099E-8</c:v>
                </c:pt>
                <c:pt idx="38">
                  <c:v>8.4330922096704796E-8</c:v>
                </c:pt>
                <c:pt idx="39">
                  <c:v>9.5933529571304906E-8</c:v>
                </c:pt>
                <c:pt idx="40">
                  <c:v>1.0891747746430501E-7</c:v>
                </c:pt>
                <c:pt idx="41">
                  <c:v>1.23373416138997E-7</c:v>
                </c:pt>
                <c:pt idx="42">
                  <c:v>1.3965005963448899E-7</c:v>
                </c:pt>
                <c:pt idx="43">
                  <c:v>1.56616308925677E-7</c:v>
                </c:pt>
                <c:pt idx="44">
                  <c:v>1.72585296590923E-7</c:v>
                </c:pt>
                <c:pt idx="45">
                  <c:v>1.8998484295133301E-7</c:v>
                </c:pt>
                <c:pt idx="46">
                  <c:v>2.0765266192457299E-7</c:v>
                </c:pt>
                <c:pt idx="47">
                  <c:v>2.2444071424710001E-7</c:v>
                </c:pt>
                <c:pt idx="48">
                  <c:v>2.38559759247171E-7</c:v>
                </c:pt>
                <c:pt idx="49">
                  <c:v>2.5133578912207401E-7</c:v>
                </c:pt>
                <c:pt idx="50">
                  <c:v>2.6324928043237698E-7</c:v>
                </c:pt>
                <c:pt idx="51">
                  <c:v>2.70703820934798E-7</c:v>
                </c:pt>
                <c:pt idx="52">
                  <c:v>2.7617890654302798E-7</c:v>
                </c:pt>
                <c:pt idx="53">
                  <c:v>2.77670497363141E-7</c:v>
                </c:pt>
                <c:pt idx="54">
                  <c:v>2.7732098833824401E-7</c:v>
                </c:pt>
                <c:pt idx="55">
                  <c:v>2.7379478586852203E-7</c:v>
                </c:pt>
                <c:pt idx="56">
                  <c:v>2.6959217629516703E-7</c:v>
                </c:pt>
                <c:pt idx="57">
                  <c:v>2.6299685269365299E-7</c:v>
                </c:pt>
                <c:pt idx="58">
                  <c:v>2.5575922857782403E-7</c:v>
                </c:pt>
                <c:pt idx="59">
                  <c:v>2.4783128253515601E-7</c:v>
                </c:pt>
                <c:pt idx="60">
                  <c:v>2.3788741553775E-7</c:v>
                </c:pt>
                <c:pt idx="61">
                  <c:v>2.2894925443070801E-7</c:v>
                </c:pt>
                <c:pt idx="62">
                  <c:v>2.2062747494844E-7</c:v>
                </c:pt>
                <c:pt idx="63">
                  <c:v>2.1212451980214899E-7</c:v>
                </c:pt>
                <c:pt idx="64">
                  <c:v>2.03997690393397E-7</c:v>
                </c:pt>
                <c:pt idx="65">
                  <c:v>1.96727944774915E-7</c:v>
                </c:pt>
                <c:pt idx="66">
                  <c:v>1.8880829137079799E-7</c:v>
                </c:pt>
                <c:pt idx="67">
                  <c:v>1.82606014725096E-7</c:v>
                </c:pt>
                <c:pt idx="68">
                  <c:v>1.77018957791415E-7</c:v>
                </c:pt>
                <c:pt idx="69">
                  <c:v>1.71863931343931E-7</c:v>
                </c:pt>
                <c:pt idx="70">
                  <c:v>1.6739711202909901E-7</c:v>
                </c:pt>
                <c:pt idx="71">
                  <c:v>1.6350869410701101E-7</c:v>
                </c:pt>
                <c:pt idx="72">
                  <c:v>1.60411983136744E-7</c:v>
                </c:pt>
                <c:pt idx="73">
                  <c:v>1.5780715493345901E-7</c:v>
                </c:pt>
                <c:pt idx="74">
                  <c:v>1.55982413461294E-7</c:v>
                </c:pt>
                <c:pt idx="75">
                  <c:v>1.5464981273794699E-7</c:v>
                </c:pt>
                <c:pt idx="76">
                  <c:v>1.5402904099931901E-7</c:v>
                </c:pt>
                <c:pt idx="77">
                  <c:v>1.5389537418440701E-7</c:v>
                </c:pt>
                <c:pt idx="78">
                  <c:v>1.54442959985327E-7</c:v>
                </c:pt>
                <c:pt idx="79">
                  <c:v>1.5558478865927301E-7</c:v>
                </c:pt>
                <c:pt idx="80">
                  <c:v>1.5728204030782599E-7</c:v>
                </c:pt>
                <c:pt idx="81">
                  <c:v>1.5943848579586899E-7</c:v>
                </c:pt>
                <c:pt idx="82">
                  <c:v>1.62590080032619E-7</c:v>
                </c:pt>
                <c:pt idx="83">
                  <c:v>1.6583439194710901E-7</c:v>
                </c:pt>
                <c:pt idx="84">
                  <c:v>1.7003631292631801E-7</c:v>
                </c:pt>
                <c:pt idx="85">
                  <c:v>1.7430341616480601E-7</c:v>
                </c:pt>
                <c:pt idx="86">
                  <c:v>1.7922299125528801E-7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4E3-4ACF-9292-2796F934F82C}"/>
            </c:ext>
          </c:extLst>
        </c:ser>
        <c:ser>
          <c:idx val="5"/>
          <c:order val="5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E2841">
                  <a:lumMod val="10000"/>
                  <a:lumOff val="90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'CsEL Cimag Selected Curves'!$O$94:$O$180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Curves'!$U$94:$U$180</c:f>
              <c:numCache>
                <c:formatCode>General</c:formatCode>
                <c:ptCount val="87"/>
                <c:pt idx="0">
                  <c:v>3.0346822648881901E-10</c:v>
                </c:pt>
                <c:pt idx="1">
                  <c:v>3.53421597669252E-10</c:v>
                </c:pt>
                <c:pt idx="2">
                  <c:v>4.14370251096365E-10</c:v>
                </c:pt>
                <c:pt idx="3">
                  <c:v>4.8137334993930996E-10</c:v>
                </c:pt>
                <c:pt idx="4">
                  <c:v>5.5836801241766595E-10</c:v>
                </c:pt>
                <c:pt idx="5">
                  <c:v>6.5124162462539701E-10</c:v>
                </c:pt>
                <c:pt idx="6">
                  <c:v>7.5909355587485995E-10</c:v>
                </c:pt>
                <c:pt idx="7">
                  <c:v>8.8449393756208004E-10</c:v>
                </c:pt>
                <c:pt idx="8">
                  <c:v>1.0292306112026501E-9</c:v>
                </c:pt>
                <c:pt idx="9">
                  <c:v>1.19567898977999E-9</c:v>
                </c:pt>
                <c:pt idx="10">
                  <c:v>1.3947104007882901E-9</c:v>
                </c:pt>
                <c:pt idx="11">
                  <c:v>1.6282897100642199E-9</c:v>
                </c:pt>
                <c:pt idx="12">
                  <c:v>1.8980051221884502E-9</c:v>
                </c:pt>
                <c:pt idx="13">
                  <c:v>2.2048983844124398E-9</c:v>
                </c:pt>
                <c:pt idx="14">
                  <c:v>2.58110508038377E-9</c:v>
                </c:pt>
                <c:pt idx="15">
                  <c:v>2.98113741578632E-9</c:v>
                </c:pt>
                <c:pt idx="16">
                  <c:v>3.5003160703127399E-9</c:v>
                </c:pt>
                <c:pt idx="17">
                  <c:v>4.08136284317476E-9</c:v>
                </c:pt>
                <c:pt idx="18">
                  <c:v>4.7384198177181299E-9</c:v>
                </c:pt>
                <c:pt idx="19">
                  <c:v>5.5837664307546601E-9</c:v>
                </c:pt>
                <c:pt idx="20">
                  <c:v>6.4663004333905397E-9</c:v>
                </c:pt>
                <c:pt idx="21">
                  <c:v>7.5189021519595996E-9</c:v>
                </c:pt>
                <c:pt idx="22">
                  <c:v>8.7350857532987104E-9</c:v>
                </c:pt>
                <c:pt idx="23">
                  <c:v>1.01316488425718E-8</c:v>
                </c:pt>
                <c:pt idx="24">
                  <c:v>1.18036846021353E-8</c:v>
                </c:pt>
                <c:pt idx="25">
                  <c:v>1.38236411437948E-8</c:v>
                </c:pt>
                <c:pt idx="26">
                  <c:v>1.6095182177876599E-8</c:v>
                </c:pt>
                <c:pt idx="27">
                  <c:v>1.8822729254743E-8</c:v>
                </c:pt>
                <c:pt idx="28">
                  <c:v>2.1783261529261299E-8</c:v>
                </c:pt>
                <c:pt idx="29">
                  <c:v>2.51976174673312E-8</c:v>
                </c:pt>
                <c:pt idx="30">
                  <c:v>2.95677105463051E-8</c:v>
                </c:pt>
                <c:pt idx="31">
                  <c:v>3.4293471960956698E-8</c:v>
                </c:pt>
                <c:pt idx="32">
                  <c:v>3.94047610861906E-8</c:v>
                </c:pt>
                <c:pt idx="33">
                  <c:v>4.6057125321384401E-8</c:v>
                </c:pt>
                <c:pt idx="34">
                  <c:v>5.2649716890340101E-8</c:v>
                </c:pt>
                <c:pt idx="35">
                  <c:v>6.1476093912895894E-8</c:v>
                </c:pt>
                <c:pt idx="36">
                  <c:v>7.0276645302867798E-8</c:v>
                </c:pt>
                <c:pt idx="37">
                  <c:v>8.0967454906652703E-8</c:v>
                </c:pt>
                <c:pt idx="38">
                  <c:v>9.2430665383345901E-8</c:v>
                </c:pt>
                <c:pt idx="39">
                  <c:v>1.05116874323629E-7</c:v>
                </c:pt>
                <c:pt idx="40">
                  <c:v>1.19315797287072E-7</c:v>
                </c:pt>
                <c:pt idx="41">
                  <c:v>1.3514333403822599E-7</c:v>
                </c:pt>
                <c:pt idx="42">
                  <c:v>1.5303140645386101E-7</c:v>
                </c:pt>
                <c:pt idx="43">
                  <c:v>1.7172295129651499E-7</c:v>
                </c:pt>
                <c:pt idx="44">
                  <c:v>1.89398343123918E-7</c:v>
                </c:pt>
                <c:pt idx="45">
                  <c:v>2.0875811903510899E-7</c:v>
                </c:pt>
                <c:pt idx="46">
                  <c:v>2.2847854421810299E-7</c:v>
                </c:pt>
                <c:pt idx="47">
                  <c:v>2.4734334870178301E-7</c:v>
                </c:pt>
                <c:pt idx="48">
                  <c:v>2.6331767759634301E-7</c:v>
                </c:pt>
                <c:pt idx="49">
                  <c:v>2.7797861780960999E-7</c:v>
                </c:pt>
                <c:pt idx="50">
                  <c:v>2.9169802031439302E-7</c:v>
                </c:pt>
                <c:pt idx="51">
                  <c:v>3.00337417820959E-7</c:v>
                </c:pt>
                <c:pt idx="52">
                  <c:v>3.0669481074833898E-7</c:v>
                </c:pt>
                <c:pt idx="53">
                  <c:v>3.0839119666320601E-7</c:v>
                </c:pt>
                <c:pt idx="54">
                  <c:v>3.0794537814323001E-7</c:v>
                </c:pt>
                <c:pt idx="55">
                  <c:v>3.0361753186474002E-7</c:v>
                </c:pt>
                <c:pt idx="56">
                  <c:v>2.9838647967020201E-7</c:v>
                </c:pt>
                <c:pt idx="57">
                  <c:v>2.9039591541725098E-7</c:v>
                </c:pt>
                <c:pt idx="58">
                  <c:v>2.8159181855394102E-7</c:v>
                </c:pt>
                <c:pt idx="59">
                  <c:v>2.7182623178577902E-7</c:v>
                </c:pt>
                <c:pt idx="60">
                  <c:v>2.5955050589648601E-7</c:v>
                </c:pt>
                <c:pt idx="61">
                  <c:v>2.4858654255977102E-7</c:v>
                </c:pt>
                <c:pt idx="62">
                  <c:v>2.3847420468435899E-7</c:v>
                </c:pt>
                <c:pt idx="63">
                  <c:v>2.2807860194472599E-7</c:v>
                </c:pt>
                <c:pt idx="64">
                  <c:v>2.18283821122762E-7</c:v>
                </c:pt>
                <c:pt idx="65">
                  <c:v>2.0946334064622199E-7</c:v>
                </c:pt>
                <c:pt idx="66">
                  <c:v>1.9993660759151699E-7</c:v>
                </c:pt>
                <c:pt idx="67">
                  <c:v>1.9248318565144301E-7</c:v>
                </c:pt>
                <c:pt idx="68">
                  <c:v>1.8580060426989599E-7</c:v>
                </c:pt>
                <c:pt idx="69">
                  <c:v>1.79706655262968E-7</c:v>
                </c:pt>
                <c:pt idx="70">
                  <c:v>1.7444637533982301E-7</c:v>
                </c:pt>
                <c:pt idx="71">
                  <c:v>1.6990824117533999E-7</c:v>
                </c:pt>
                <c:pt idx="72">
                  <c:v>1.6634693206963701E-7</c:v>
                </c:pt>
                <c:pt idx="73">
                  <c:v>1.6335242648186799E-7</c:v>
                </c:pt>
                <c:pt idx="74">
                  <c:v>1.6117354363932699E-7</c:v>
                </c:pt>
                <c:pt idx="75">
                  <c:v>1.5961239209249899E-7</c:v>
                </c:pt>
                <c:pt idx="76">
                  <c:v>1.5882765793455101E-7</c:v>
                </c:pt>
                <c:pt idx="77">
                  <c:v>1.59083200811653E-7</c:v>
                </c:pt>
                <c:pt idx="78">
                  <c:v>1.5952655339891399E-7</c:v>
                </c:pt>
                <c:pt idx="79">
                  <c:v>1.6090652193857199E-7</c:v>
                </c:pt>
                <c:pt idx="80">
                  <c:v>1.6300445451690101E-7</c:v>
                </c:pt>
                <c:pt idx="81">
                  <c:v>1.65391140422208E-7</c:v>
                </c:pt>
                <c:pt idx="82">
                  <c:v>1.6868984019960701E-7</c:v>
                </c:pt>
                <c:pt idx="83">
                  <c:v>1.7246705982859E-7</c:v>
                </c:pt>
                <c:pt idx="84">
                  <c:v>1.7687914167134499E-7</c:v>
                </c:pt>
                <c:pt idx="85">
                  <c:v>1.81463992614867E-7</c:v>
                </c:pt>
                <c:pt idx="86">
                  <c:v>1.8702172033587001E-7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4E3-4ACF-9292-2796F934F82C}"/>
            </c:ext>
          </c:extLst>
        </c:ser>
        <c:ser>
          <c:idx val="6"/>
          <c:order val="6"/>
          <c:spPr>
            <a:ln w="82550" cap="rnd">
              <a:solidFill>
                <a:srgbClr val="E9713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Lit>
              <c:formatCode>General</c:formatCode>
              <c:ptCount val="2"/>
              <c:pt idx="0">
                <c:v>21.3</c:v>
              </c:pt>
              <c:pt idx="1">
                <c:v>21.3</c:v>
              </c:pt>
            </c:numLit>
          </c:xVal>
          <c:yVal>
            <c:numLit>
              <c:formatCode>General</c:formatCode>
              <c:ptCount val="2"/>
              <c:pt idx="0">
                <c:v>1E-8</c:v>
              </c:pt>
              <c:pt idx="1">
                <c:v>9.9999999999999995E-7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6-D4E3-4ACF-9292-2796F934F8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2962096"/>
        <c:axId val="242945776"/>
      </c:scatterChart>
      <c:valAx>
        <c:axId val="242962096"/>
        <c:scaling>
          <c:logBase val="10"/>
          <c:orientation val="minMax"/>
          <c:max val="1000"/>
          <c:min val="0.1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Frequency (Hz)</a:t>
                </a:r>
              </a:p>
            </c:rich>
          </c:tx>
          <c:layout>
            <c:manualLayout>
              <c:xMode val="edge"/>
              <c:yMode val="edge"/>
              <c:x val="0.47208893309377065"/>
              <c:y val="0.894366140465944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945776"/>
        <c:crossesAt val="1.0000000000000005E-8"/>
        <c:crossBetween val="midCat"/>
      </c:valAx>
      <c:valAx>
        <c:axId val="242945776"/>
        <c:scaling>
          <c:orientation val="minMax"/>
          <c:max val="4.5000000000000024E-7"/>
          <c:min val="5.0000000000000024E-8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Imaginary Capacitance (F)</a:t>
                </a:r>
              </a:p>
            </c:rich>
          </c:tx>
          <c:layout>
            <c:manualLayout>
              <c:xMode val="edge"/>
              <c:yMode val="edge"/>
              <c:x val="1.0569446760297156E-4"/>
              <c:y val="0.10444214350828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962096"/>
        <c:crossesAt val="0.1"/>
        <c:crossBetween val="midCat"/>
        <c:majorUnit val="1.0000000000000005E-7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875072678432197"/>
          <c:y val="3.9124658319719466E-2"/>
          <c:w val="0.83863355628818081"/>
          <c:h val="0.76527418593584207"/>
        </c:manualLayout>
      </c:layout>
      <c:scatterChart>
        <c:scatterStyle val="lineMarker"/>
        <c:varyColors val="0"/>
        <c:ser>
          <c:idx val="0"/>
          <c:order val="0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E2841">
                  <a:lumMod val="90000"/>
                  <a:lumOff val="10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'CsEL Cimag Selected Curves'!$V$94:$V$180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Curves'!$W$94:$W$180</c:f>
              <c:numCache>
                <c:formatCode>General</c:formatCode>
                <c:ptCount val="87"/>
                <c:pt idx="0">
                  <c:v>1.8851548292403801E-10</c:v>
                </c:pt>
                <c:pt idx="1">
                  <c:v>2.1593941624803601E-10</c:v>
                </c:pt>
                <c:pt idx="2">
                  <c:v>2.55552638503064E-10</c:v>
                </c:pt>
                <c:pt idx="3">
                  <c:v>2.9587117543365E-10</c:v>
                </c:pt>
                <c:pt idx="4">
                  <c:v>3.4255443487318998E-10</c:v>
                </c:pt>
                <c:pt idx="5">
                  <c:v>3.98276596961379E-10</c:v>
                </c:pt>
                <c:pt idx="6">
                  <c:v>4.6206051413770099E-10</c:v>
                </c:pt>
                <c:pt idx="7">
                  <c:v>5.3832097353090496E-10</c:v>
                </c:pt>
                <c:pt idx="8">
                  <c:v>6.2747422529374601E-10</c:v>
                </c:pt>
                <c:pt idx="9">
                  <c:v>7.2846675834582604E-10</c:v>
                </c:pt>
                <c:pt idx="10">
                  <c:v>8.48941221737566E-10</c:v>
                </c:pt>
                <c:pt idx="11">
                  <c:v>9.8593471662712293E-10</c:v>
                </c:pt>
                <c:pt idx="12">
                  <c:v>1.1508025054696399E-9</c:v>
                </c:pt>
                <c:pt idx="13">
                  <c:v>1.33707814499729E-9</c:v>
                </c:pt>
                <c:pt idx="14">
                  <c:v>1.5650165509077399E-9</c:v>
                </c:pt>
                <c:pt idx="15">
                  <c:v>1.80861288971217E-9</c:v>
                </c:pt>
                <c:pt idx="16">
                  <c:v>2.1154953048836199E-9</c:v>
                </c:pt>
                <c:pt idx="17">
                  <c:v>2.4834370467212299E-9</c:v>
                </c:pt>
                <c:pt idx="18">
                  <c:v>2.8845355215679502E-9</c:v>
                </c:pt>
                <c:pt idx="19">
                  <c:v>3.3881806619818898E-9</c:v>
                </c:pt>
                <c:pt idx="20">
                  <c:v>3.9289776911064704E-9</c:v>
                </c:pt>
                <c:pt idx="21">
                  <c:v>4.5711114002140801E-9</c:v>
                </c:pt>
                <c:pt idx="22">
                  <c:v>5.3178125744481798E-9</c:v>
                </c:pt>
                <c:pt idx="23">
                  <c:v>6.1587588708096201E-9</c:v>
                </c:pt>
                <c:pt idx="24">
                  <c:v>7.2031697758201099E-9</c:v>
                </c:pt>
                <c:pt idx="25">
                  <c:v>8.4345808909398307E-9</c:v>
                </c:pt>
                <c:pt idx="26">
                  <c:v>9.8567671963023195E-9</c:v>
                </c:pt>
                <c:pt idx="27">
                  <c:v>1.1505685150063999E-8</c:v>
                </c:pt>
                <c:pt idx="28">
                  <c:v>1.3395651636013101E-8</c:v>
                </c:pt>
                <c:pt idx="29">
                  <c:v>1.5486712270831502E-8</c:v>
                </c:pt>
                <c:pt idx="30">
                  <c:v>1.8219360909018601E-8</c:v>
                </c:pt>
                <c:pt idx="31">
                  <c:v>2.0974221911825999E-8</c:v>
                </c:pt>
                <c:pt idx="32">
                  <c:v>2.4543526424203E-8</c:v>
                </c:pt>
                <c:pt idx="33">
                  <c:v>2.8493103640016099E-8</c:v>
                </c:pt>
                <c:pt idx="34">
                  <c:v>3.3044556274306002E-8</c:v>
                </c:pt>
                <c:pt idx="35">
                  <c:v>3.8804780100329701E-8</c:v>
                </c:pt>
                <c:pt idx="36">
                  <c:v>4.46472499735316E-8</c:v>
                </c:pt>
                <c:pt idx="37">
                  <c:v>5.18343079937805E-8</c:v>
                </c:pt>
                <c:pt idx="38">
                  <c:v>5.9651744762881106E-8</c:v>
                </c:pt>
                <c:pt idx="39">
                  <c:v>6.8433180443224805E-8</c:v>
                </c:pt>
                <c:pt idx="40">
                  <c:v>7.8415181643052801E-8</c:v>
                </c:pt>
                <c:pt idx="41">
                  <c:v>8.9726534686927306E-8</c:v>
                </c:pt>
                <c:pt idx="42">
                  <c:v>1.02679935060591E-7</c:v>
                </c:pt>
                <c:pt idx="43">
                  <c:v>1.16372371790295E-7</c:v>
                </c:pt>
                <c:pt idx="44">
                  <c:v>1.2939022362917201E-7</c:v>
                </c:pt>
                <c:pt idx="45">
                  <c:v>1.43636851303011E-7</c:v>
                </c:pt>
                <c:pt idx="46">
                  <c:v>1.5795558034397701E-7</c:v>
                </c:pt>
                <c:pt idx="47">
                  <c:v>1.7111938164896101E-7</c:v>
                </c:pt>
                <c:pt idx="48">
                  <c:v>1.81691564495084E-7</c:v>
                </c:pt>
                <c:pt idx="49">
                  <c:v>1.9033362476610001E-7</c:v>
                </c:pt>
                <c:pt idx="50">
                  <c:v>1.9659982104190199E-7</c:v>
                </c:pt>
                <c:pt idx="51">
                  <c:v>1.9872005837090799E-7</c:v>
                </c:pt>
                <c:pt idx="52">
                  <c:v>1.9756514614869101E-7</c:v>
                </c:pt>
                <c:pt idx="53">
                  <c:v>1.94750258426438E-7</c:v>
                </c:pt>
                <c:pt idx="54">
                  <c:v>1.8720013174810501E-7</c:v>
                </c:pt>
                <c:pt idx="55">
                  <c:v>1.78572131351653E-7</c:v>
                </c:pt>
                <c:pt idx="56">
                  <c:v>1.7030117132907701E-7</c:v>
                </c:pt>
                <c:pt idx="57">
                  <c:v>1.5995747273079599E-7</c:v>
                </c:pt>
                <c:pt idx="58">
                  <c:v>1.5039479213210101E-7</c:v>
                </c:pt>
                <c:pt idx="59">
                  <c:v>1.4106826405708799E-7</c:v>
                </c:pt>
                <c:pt idx="60">
                  <c:v>1.3042770854213799E-7</c:v>
                </c:pt>
                <c:pt idx="61">
                  <c:v>1.2193805987992101E-7</c:v>
                </c:pt>
                <c:pt idx="62">
                  <c:v>1.14557028824682E-7</c:v>
                </c:pt>
                <c:pt idx="63">
                  <c:v>1.0764699320061599E-7</c:v>
                </c:pt>
                <c:pt idx="64">
                  <c:v>1.01569309939105E-7</c:v>
                </c:pt>
                <c:pt idx="65">
                  <c:v>9.6520532901744398E-8</c:v>
                </c:pt>
                <c:pt idx="66">
                  <c:v>9.1425091335037198E-8</c:v>
                </c:pt>
                <c:pt idx="67">
                  <c:v>8.7786395451461301E-8</c:v>
                </c:pt>
                <c:pt idx="68">
                  <c:v>8.4732566469709305E-8</c:v>
                </c:pt>
                <c:pt idx="69">
                  <c:v>8.2190738000422101E-8</c:v>
                </c:pt>
                <c:pt idx="70">
                  <c:v>8.0237870561228902E-8</c:v>
                </c:pt>
                <c:pt idx="71">
                  <c:v>7.8790320079427301E-8</c:v>
                </c:pt>
                <c:pt idx="72">
                  <c:v>7.7886464264494206E-8</c:v>
                </c:pt>
                <c:pt idx="73">
                  <c:v>7.7401323257345603E-8</c:v>
                </c:pt>
                <c:pt idx="74">
                  <c:v>7.7260258107522906E-8</c:v>
                </c:pt>
                <c:pt idx="75">
                  <c:v>7.7673538071045394E-8</c:v>
                </c:pt>
                <c:pt idx="76">
                  <c:v>7.8398374710488303E-8</c:v>
                </c:pt>
                <c:pt idx="77">
                  <c:v>7.9389165009076104E-8</c:v>
                </c:pt>
                <c:pt idx="78">
                  <c:v>8.0632900151989699E-8</c:v>
                </c:pt>
                <c:pt idx="79">
                  <c:v>8.2415082289569205E-8</c:v>
                </c:pt>
                <c:pt idx="80">
                  <c:v>8.4606456874700296E-8</c:v>
                </c:pt>
                <c:pt idx="81">
                  <c:v>8.6748898470492701E-8</c:v>
                </c:pt>
                <c:pt idx="82">
                  <c:v>8.9356436752739694E-8</c:v>
                </c:pt>
                <c:pt idx="83">
                  <c:v>9.2335259277286399E-8</c:v>
                </c:pt>
                <c:pt idx="84">
                  <c:v>9.5499702187275099E-8</c:v>
                </c:pt>
                <c:pt idx="85">
                  <c:v>9.9489762610661901E-8</c:v>
                </c:pt>
                <c:pt idx="86">
                  <c:v>1.0404811724522501E-7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399-415B-B577-B8B19A9991D5}"/>
            </c:ext>
          </c:extLst>
        </c:ser>
        <c:ser>
          <c:idx val="1"/>
          <c:order val="1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E2841">
                  <a:lumMod val="75000"/>
                  <a:lumOff val="25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'CsEL Cimag Selected Curves'!$V$94:$V$180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Curves'!$X$94:$X$180</c:f>
              <c:numCache>
                <c:formatCode>General</c:formatCode>
                <c:ptCount val="87"/>
                <c:pt idx="0">
                  <c:v>2.16460072639753E-10</c:v>
                </c:pt>
                <c:pt idx="1">
                  <c:v>2.5225154060768898E-10</c:v>
                </c:pt>
                <c:pt idx="2">
                  <c:v>2.9555968215299602E-10</c:v>
                </c:pt>
                <c:pt idx="3">
                  <c:v>3.4476256807087701E-10</c:v>
                </c:pt>
                <c:pt idx="4">
                  <c:v>4.0220175813558701E-10</c:v>
                </c:pt>
                <c:pt idx="5">
                  <c:v>4.6734611019294596E-10</c:v>
                </c:pt>
                <c:pt idx="6">
                  <c:v>5.4533821629309703E-10</c:v>
                </c:pt>
                <c:pt idx="7">
                  <c:v>6.3558218890071298E-10</c:v>
                </c:pt>
                <c:pt idx="8">
                  <c:v>7.4364628286784199E-10</c:v>
                </c:pt>
                <c:pt idx="9">
                  <c:v>8.6438742777348299E-10</c:v>
                </c:pt>
                <c:pt idx="10">
                  <c:v>1.0028546800823899E-9</c:v>
                </c:pt>
                <c:pt idx="11">
                  <c:v>1.17397758158345E-9</c:v>
                </c:pt>
                <c:pt idx="12">
                  <c:v>1.3713883519398E-9</c:v>
                </c:pt>
                <c:pt idx="13">
                  <c:v>1.59746988929701E-9</c:v>
                </c:pt>
                <c:pt idx="14">
                  <c:v>1.8648616466900999E-9</c:v>
                </c:pt>
                <c:pt idx="15">
                  <c:v>2.1599583824729998E-9</c:v>
                </c:pt>
                <c:pt idx="16">
                  <c:v>2.5246494222279E-9</c:v>
                </c:pt>
                <c:pt idx="17">
                  <c:v>2.95432810058806E-9</c:v>
                </c:pt>
                <c:pt idx="18">
                  <c:v>3.4300942953646501E-9</c:v>
                </c:pt>
                <c:pt idx="19">
                  <c:v>4.0421660766463404E-9</c:v>
                </c:pt>
                <c:pt idx="20">
                  <c:v>4.6910801465003497E-9</c:v>
                </c:pt>
                <c:pt idx="21">
                  <c:v>5.4457746813705498E-9</c:v>
                </c:pt>
                <c:pt idx="22">
                  <c:v>6.3569136357767899E-9</c:v>
                </c:pt>
                <c:pt idx="23">
                  <c:v>7.3507045806054197E-9</c:v>
                </c:pt>
                <c:pt idx="24">
                  <c:v>8.5907646782078408E-9</c:v>
                </c:pt>
                <c:pt idx="25">
                  <c:v>1.0051907928077801E-8</c:v>
                </c:pt>
                <c:pt idx="26">
                  <c:v>1.16997320496221E-8</c:v>
                </c:pt>
                <c:pt idx="27">
                  <c:v>1.36944148706945E-8</c:v>
                </c:pt>
                <c:pt idx="28">
                  <c:v>1.5862334009997299E-8</c:v>
                </c:pt>
                <c:pt idx="29">
                  <c:v>1.83579123953792E-8</c:v>
                </c:pt>
                <c:pt idx="30">
                  <c:v>2.1432249680722101E-8</c:v>
                </c:pt>
                <c:pt idx="31">
                  <c:v>2.4936807977075101E-8</c:v>
                </c:pt>
                <c:pt idx="32">
                  <c:v>2.8930334488007999E-8</c:v>
                </c:pt>
                <c:pt idx="33">
                  <c:v>3.3938588558767199E-8</c:v>
                </c:pt>
                <c:pt idx="34">
                  <c:v>3.8791769847011298E-8</c:v>
                </c:pt>
                <c:pt idx="35">
                  <c:v>4.5312937414515703E-8</c:v>
                </c:pt>
                <c:pt idx="36">
                  <c:v>5.1934655670265298E-8</c:v>
                </c:pt>
                <c:pt idx="37">
                  <c:v>6.0014418921074299E-8</c:v>
                </c:pt>
                <c:pt idx="38">
                  <c:v>6.8699389884431801E-8</c:v>
                </c:pt>
                <c:pt idx="39">
                  <c:v>7.8351224963938598E-8</c:v>
                </c:pt>
                <c:pt idx="40">
                  <c:v>8.9167324715460002E-8</c:v>
                </c:pt>
                <c:pt idx="41">
                  <c:v>1.0125258466406799E-7</c:v>
                </c:pt>
                <c:pt idx="42">
                  <c:v>1.14873313836424E-7</c:v>
                </c:pt>
                <c:pt idx="43">
                  <c:v>1.2902695541620899E-7</c:v>
                </c:pt>
                <c:pt idx="44">
                  <c:v>1.4226773751253999E-7</c:v>
                </c:pt>
                <c:pt idx="45">
                  <c:v>1.56571883850677E-7</c:v>
                </c:pt>
                <c:pt idx="46">
                  <c:v>1.70800184738845E-7</c:v>
                </c:pt>
                <c:pt idx="47">
                  <c:v>1.8391287421887901E-7</c:v>
                </c:pt>
                <c:pt idx="48">
                  <c:v>1.94614143093625E-7</c:v>
                </c:pt>
                <c:pt idx="49">
                  <c:v>2.0379594050139599E-7</c:v>
                </c:pt>
                <c:pt idx="50">
                  <c:v>2.11291063581342E-7</c:v>
                </c:pt>
                <c:pt idx="51">
                  <c:v>2.1521120134473801E-7</c:v>
                </c:pt>
                <c:pt idx="52">
                  <c:v>2.1685887021426699E-7</c:v>
                </c:pt>
                <c:pt idx="53">
                  <c:v>2.1622692370974199E-7</c:v>
                </c:pt>
                <c:pt idx="54">
                  <c:v>2.1293170078520699E-7</c:v>
                </c:pt>
                <c:pt idx="55">
                  <c:v>2.0787817113321299E-7</c:v>
                </c:pt>
                <c:pt idx="56">
                  <c:v>2.02792825917024E-7</c:v>
                </c:pt>
                <c:pt idx="57">
                  <c:v>1.9596710987791701E-7</c:v>
                </c:pt>
                <c:pt idx="58">
                  <c:v>1.89118954225748E-7</c:v>
                </c:pt>
                <c:pt idx="59">
                  <c:v>1.82214078985508E-7</c:v>
                </c:pt>
                <c:pt idx="60">
                  <c:v>1.7400766491330801E-7</c:v>
                </c:pt>
                <c:pt idx="61">
                  <c:v>1.6715822522668001E-7</c:v>
                </c:pt>
                <c:pt idx="62">
                  <c:v>1.6099821827110501E-7</c:v>
                </c:pt>
                <c:pt idx="63">
                  <c:v>1.55014788552053E-7</c:v>
                </c:pt>
                <c:pt idx="64">
                  <c:v>1.4958697214236999E-7</c:v>
                </c:pt>
                <c:pt idx="65">
                  <c:v>1.4487413900190101E-7</c:v>
                </c:pt>
                <c:pt idx="66">
                  <c:v>1.4001467179993E-7</c:v>
                </c:pt>
                <c:pt idx="67">
                  <c:v>1.3643475142061699E-7</c:v>
                </c:pt>
                <c:pt idx="68">
                  <c:v>1.3327539165090601E-7</c:v>
                </c:pt>
                <c:pt idx="69">
                  <c:v>1.3058509717483801E-7</c:v>
                </c:pt>
                <c:pt idx="70">
                  <c:v>1.2845837064780899E-7</c:v>
                </c:pt>
                <c:pt idx="71">
                  <c:v>1.26739871660978E-7</c:v>
                </c:pt>
                <c:pt idx="72">
                  <c:v>1.2547715753572199E-7</c:v>
                </c:pt>
                <c:pt idx="73">
                  <c:v>1.2471105344395701E-7</c:v>
                </c:pt>
                <c:pt idx="74">
                  <c:v>1.2436893318898699E-7</c:v>
                </c:pt>
                <c:pt idx="75">
                  <c:v>1.24513447450666E-7</c:v>
                </c:pt>
                <c:pt idx="76">
                  <c:v>1.25063876223783E-7</c:v>
                </c:pt>
                <c:pt idx="77">
                  <c:v>1.2631348289148701E-7</c:v>
                </c:pt>
                <c:pt idx="78">
                  <c:v>1.2752670040206801E-7</c:v>
                </c:pt>
                <c:pt idx="79">
                  <c:v>1.2928350525614E-7</c:v>
                </c:pt>
                <c:pt idx="80">
                  <c:v>1.31653549414302E-7</c:v>
                </c:pt>
                <c:pt idx="81">
                  <c:v>1.3417555370688199E-7</c:v>
                </c:pt>
                <c:pt idx="82">
                  <c:v>1.3736916795279E-7</c:v>
                </c:pt>
                <c:pt idx="83">
                  <c:v>1.4118584250257899E-7</c:v>
                </c:pt>
                <c:pt idx="84">
                  <c:v>1.4514186914520899E-7</c:v>
                </c:pt>
                <c:pt idx="85">
                  <c:v>1.4966907616076299E-7</c:v>
                </c:pt>
                <c:pt idx="86">
                  <c:v>1.5447643363186E-7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399-415B-B577-B8B19A9991D5}"/>
            </c:ext>
          </c:extLst>
        </c:ser>
        <c:ser>
          <c:idx val="2"/>
          <c:order val="2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E2841">
                  <a:lumMod val="50000"/>
                  <a:lumOff val="50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'CsEL Cimag Selected Curves'!$V$94:$V$180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Curves'!$Y$94:$Y$180</c:f>
              <c:numCache>
                <c:formatCode>General</c:formatCode>
                <c:ptCount val="87"/>
                <c:pt idx="0">
                  <c:v>2.3947591974618E-10</c:v>
                </c:pt>
                <c:pt idx="1">
                  <c:v>2.7896041272808302E-10</c:v>
                </c:pt>
                <c:pt idx="2">
                  <c:v>3.2589481254395502E-10</c:v>
                </c:pt>
                <c:pt idx="3">
                  <c:v>3.7755048286595999E-10</c:v>
                </c:pt>
                <c:pt idx="4">
                  <c:v>4.3856664109658402E-10</c:v>
                </c:pt>
                <c:pt idx="5">
                  <c:v>5.1066672663494403E-10</c:v>
                </c:pt>
                <c:pt idx="6">
                  <c:v>5.9219446335439896E-10</c:v>
                </c:pt>
                <c:pt idx="7">
                  <c:v>6.8944464656459296E-10</c:v>
                </c:pt>
                <c:pt idx="8">
                  <c:v>8.0609746305179001E-10</c:v>
                </c:pt>
                <c:pt idx="9">
                  <c:v>9.3607013341984405E-10</c:v>
                </c:pt>
                <c:pt idx="10">
                  <c:v>1.08673631030717E-9</c:v>
                </c:pt>
                <c:pt idx="11">
                  <c:v>1.26771001784482E-9</c:v>
                </c:pt>
                <c:pt idx="12">
                  <c:v>1.4751097907624599E-9</c:v>
                </c:pt>
                <c:pt idx="13">
                  <c:v>1.71762915001767E-9</c:v>
                </c:pt>
                <c:pt idx="14">
                  <c:v>2.0050632651174998E-9</c:v>
                </c:pt>
                <c:pt idx="15">
                  <c:v>2.3117717802275001E-9</c:v>
                </c:pt>
                <c:pt idx="16">
                  <c:v>2.7242639109372201E-9</c:v>
                </c:pt>
                <c:pt idx="17">
                  <c:v>3.1697186703272998E-9</c:v>
                </c:pt>
                <c:pt idx="18">
                  <c:v>3.6756461006891099E-9</c:v>
                </c:pt>
                <c:pt idx="19">
                  <c:v>4.3351561815318997E-9</c:v>
                </c:pt>
                <c:pt idx="20">
                  <c:v>5.0173179245802997E-9</c:v>
                </c:pt>
                <c:pt idx="21">
                  <c:v>5.8372670129411897E-9</c:v>
                </c:pt>
                <c:pt idx="22">
                  <c:v>6.7927544868370198E-9</c:v>
                </c:pt>
                <c:pt idx="23">
                  <c:v>7.8750540365276706E-9</c:v>
                </c:pt>
                <c:pt idx="24">
                  <c:v>9.2006403312830893E-9</c:v>
                </c:pt>
                <c:pt idx="25">
                  <c:v>1.07626520337009E-8</c:v>
                </c:pt>
                <c:pt idx="26">
                  <c:v>1.25486619082513E-8</c:v>
                </c:pt>
                <c:pt idx="27">
                  <c:v>1.46358424404548E-8</c:v>
                </c:pt>
                <c:pt idx="28">
                  <c:v>1.69824297331303E-8</c:v>
                </c:pt>
                <c:pt idx="29">
                  <c:v>1.9697853077953301E-8</c:v>
                </c:pt>
                <c:pt idx="30">
                  <c:v>2.3052841261274E-8</c:v>
                </c:pt>
                <c:pt idx="31">
                  <c:v>2.6642474148938498E-8</c:v>
                </c:pt>
                <c:pt idx="32">
                  <c:v>3.1026460177265497E-8</c:v>
                </c:pt>
                <c:pt idx="33">
                  <c:v>3.61048037350251E-8</c:v>
                </c:pt>
                <c:pt idx="34">
                  <c:v>4.1454735681727203E-8</c:v>
                </c:pt>
                <c:pt idx="35">
                  <c:v>4.8525920476277297E-8</c:v>
                </c:pt>
                <c:pt idx="36">
                  <c:v>5.5670332851076598E-8</c:v>
                </c:pt>
                <c:pt idx="37">
                  <c:v>6.4450737811575207E-8</c:v>
                </c:pt>
                <c:pt idx="38">
                  <c:v>7.3980642917475295E-8</c:v>
                </c:pt>
                <c:pt idx="39">
                  <c:v>8.4711480875478899E-8</c:v>
                </c:pt>
                <c:pt idx="40">
                  <c:v>9.6976022293473803E-8</c:v>
                </c:pt>
                <c:pt idx="41">
                  <c:v>1.11003652113062E-7</c:v>
                </c:pt>
                <c:pt idx="42">
                  <c:v>1.27438736717584E-7</c:v>
                </c:pt>
                <c:pt idx="43">
                  <c:v>1.4535201628070899E-7</c:v>
                </c:pt>
                <c:pt idx="44">
                  <c:v>1.63108494982688E-7</c:v>
                </c:pt>
                <c:pt idx="45">
                  <c:v>1.8384906472065501E-7</c:v>
                </c:pt>
                <c:pt idx="46">
                  <c:v>2.0667454774733901E-7</c:v>
                </c:pt>
                <c:pt idx="47">
                  <c:v>2.3068001819554699E-7</c:v>
                </c:pt>
                <c:pt idx="48">
                  <c:v>2.5347046295044798E-7</c:v>
                </c:pt>
                <c:pt idx="49">
                  <c:v>2.7747411813962699E-7</c:v>
                </c:pt>
                <c:pt idx="50">
                  <c:v>3.0403013292557498E-7</c:v>
                </c:pt>
                <c:pt idx="51">
                  <c:v>3.2547908853962701E-7</c:v>
                </c:pt>
                <c:pt idx="52">
                  <c:v>3.4811845521222101E-7</c:v>
                </c:pt>
                <c:pt idx="53">
                  <c:v>3.6039053613645801E-7</c:v>
                </c:pt>
                <c:pt idx="54">
                  <c:v>3.77151923679935E-7</c:v>
                </c:pt>
                <c:pt idx="55">
                  <c:v>3.8546198759966202E-7</c:v>
                </c:pt>
                <c:pt idx="56">
                  <c:v>3.8920161424082798E-7</c:v>
                </c:pt>
                <c:pt idx="57">
                  <c:v>3.8937320944177299E-7</c:v>
                </c:pt>
                <c:pt idx="58">
                  <c:v>3.8488285469172201E-7</c:v>
                </c:pt>
                <c:pt idx="59">
                  <c:v>3.7679974708025401E-7</c:v>
                </c:pt>
                <c:pt idx="60">
                  <c:v>3.6337167673378998E-7</c:v>
                </c:pt>
                <c:pt idx="61">
                  <c:v>3.4918649183753701E-7</c:v>
                </c:pt>
                <c:pt idx="62">
                  <c:v>3.3392495888110702E-7</c:v>
                </c:pt>
                <c:pt idx="63">
                  <c:v>3.1754258391370701E-7</c:v>
                </c:pt>
                <c:pt idx="64">
                  <c:v>3.0093297957106902E-7</c:v>
                </c:pt>
                <c:pt idx="65">
                  <c:v>2.8525201442786201E-7</c:v>
                </c:pt>
                <c:pt idx="66">
                  <c:v>2.6771206779507E-7</c:v>
                </c:pt>
                <c:pt idx="67">
                  <c:v>2.53497351216981E-7</c:v>
                </c:pt>
                <c:pt idx="68">
                  <c:v>2.4053056175902402E-7</c:v>
                </c:pt>
                <c:pt idx="69">
                  <c:v>2.28104703338788E-7</c:v>
                </c:pt>
                <c:pt idx="70">
                  <c:v>2.1726776762062201E-7</c:v>
                </c:pt>
                <c:pt idx="71">
                  <c:v>2.0775742533639401E-7</c:v>
                </c:pt>
                <c:pt idx="72">
                  <c:v>1.99940852126808E-7</c:v>
                </c:pt>
                <c:pt idx="73">
                  <c:v>1.9272341614983899E-7</c:v>
                </c:pt>
                <c:pt idx="74">
                  <c:v>1.8750989031644401E-7</c:v>
                </c:pt>
                <c:pt idx="75">
                  <c:v>1.8275298639775301E-7</c:v>
                </c:pt>
                <c:pt idx="76">
                  <c:v>1.7916440497183299E-7</c:v>
                </c:pt>
                <c:pt idx="77">
                  <c:v>1.7696129240551299E-7</c:v>
                </c:pt>
                <c:pt idx="78">
                  <c:v>1.7585613903052901E-7</c:v>
                </c:pt>
                <c:pt idx="79">
                  <c:v>1.7514597332899499E-7</c:v>
                </c:pt>
                <c:pt idx="80">
                  <c:v>1.7688471979162799E-7</c:v>
                </c:pt>
                <c:pt idx="81">
                  <c:v>1.7614270311071401E-7</c:v>
                </c:pt>
                <c:pt idx="82">
                  <c:v>1.77948384990791E-7</c:v>
                </c:pt>
                <c:pt idx="83">
                  <c:v>1.8077986157282901E-7</c:v>
                </c:pt>
                <c:pt idx="84">
                  <c:v>1.8435342800355701E-7</c:v>
                </c:pt>
                <c:pt idx="85">
                  <c:v>1.89090508955878E-7</c:v>
                </c:pt>
                <c:pt idx="86">
                  <c:v>1.9480165699793099E-7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399-415B-B577-B8B19A9991D5}"/>
            </c:ext>
          </c:extLst>
        </c:ser>
        <c:ser>
          <c:idx val="3"/>
          <c:order val="3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F0"/>
              </a:solidFill>
              <a:ln w="9525">
                <a:noFill/>
              </a:ln>
              <a:effectLst/>
            </c:spPr>
          </c:marker>
          <c:xVal>
            <c:numRef>
              <c:f>'CsEL Cimag Selected Curves'!$V$94:$V$180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Curves'!$Z$94:$Z$180</c:f>
              <c:numCache>
                <c:formatCode>General</c:formatCode>
                <c:ptCount val="87"/>
                <c:pt idx="0">
                  <c:v>2.8660404863186598E-10</c:v>
                </c:pt>
                <c:pt idx="1">
                  <c:v>3.3351971963147402E-10</c:v>
                </c:pt>
                <c:pt idx="2">
                  <c:v>3.90170396332794E-10</c:v>
                </c:pt>
                <c:pt idx="3">
                  <c:v>4.5172418815793099E-10</c:v>
                </c:pt>
                <c:pt idx="4">
                  <c:v>5.2567241816682604E-10</c:v>
                </c:pt>
                <c:pt idx="5">
                  <c:v>6.1231495719972303E-10</c:v>
                </c:pt>
                <c:pt idx="6">
                  <c:v>7.0865707846271102E-10</c:v>
                </c:pt>
                <c:pt idx="7">
                  <c:v>8.2628544937538004E-10</c:v>
                </c:pt>
                <c:pt idx="8">
                  <c:v>9.5989469760190903E-10</c:v>
                </c:pt>
                <c:pt idx="9">
                  <c:v>1.1149224029406E-9</c:v>
                </c:pt>
                <c:pt idx="10">
                  <c:v>1.29963427431868E-9</c:v>
                </c:pt>
                <c:pt idx="11">
                  <c:v>1.5107599967799601E-9</c:v>
                </c:pt>
                <c:pt idx="12">
                  <c:v>1.76029604207795E-9</c:v>
                </c:pt>
                <c:pt idx="13">
                  <c:v>2.0452474873091901E-9</c:v>
                </c:pt>
                <c:pt idx="14">
                  <c:v>2.3797811465326799E-9</c:v>
                </c:pt>
                <c:pt idx="15">
                  <c:v>2.7547696235499502E-9</c:v>
                </c:pt>
                <c:pt idx="16">
                  <c:v>3.2228424009393099E-9</c:v>
                </c:pt>
                <c:pt idx="17">
                  <c:v>3.7542351335219201E-9</c:v>
                </c:pt>
                <c:pt idx="18">
                  <c:v>4.3469278985164302E-9</c:v>
                </c:pt>
                <c:pt idx="19">
                  <c:v>5.1174746017153603E-9</c:v>
                </c:pt>
                <c:pt idx="20">
                  <c:v>5.8944829025126999E-9</c:v>
                </c:pt>
                <c:pt idx="21">
                  <c:v>6.8686542167233503E-9</c:v>
                </c:pt>
                <c:pt idx="22">
                  <c:v>7.9707850125414295E-9</c:v>
                </c:pt>
                <c:pt idx="23">
                  <c:v>9.1980404625598802E-9</c:v>
                </c:pt>
                <c:pt idx="24">
                  <c:v>1.0726098441496301E-8</c:v>
                </c:pt>
                <c:pt idx="25">
                  <c:v>1.2484325505129601E-8</c:v>
                </c:pt>
                <c:pt idx="26">
                  <c:v>1.45911163185846E-8</c:v>
                </c:pt>
                <c:pt idx="27">
                  <c:v>1.69747641672029E-8</c:v>
                </c:pt>
                <c:pt idx="28">
                  <c:v>1.9607808231833699E-8</c:v>
                </c:pt>
                <c:pt idx="29">
                  <c:v>2.2579785586390701E-8</c:v>
                </c:pt>
                <c:pt idx="30">
                  <c:v>2.6306922671295399E-8</c:v>
                </c:pt>
                <c:pt idx="31">
                  <c:v>3.0589008946779798E-8</c:v>
                </c:pt>
                <c:pt idx="32">
                  <c:v>3.5108118379774101E-8</c:v>
                </c:pt>
                <c:pt idx="33">
                  <c:v>4.0933072796212502E-8</c:v>
                </c:pt>
                <c:pt idx="34">
                  <c:v>4.6922643054305001E-8</c:v>
                </c:pt>
                <c:pt idx="35">
                  <c:v>5.5074983538604799E-8</c:v>
                </c:pt>
                <c:pt idx="36">
                  <c:v>6.3008994610377497E-8</c:v>
                </c:pt>
                <c:pt idx="37">
                  <c:v>7.2708724877518706E-8</c:v>
                </c:pt>
                <c:pt idx="38">
                  <c:v>8.3182978344307297E-8</c:v>
                </c:pt>
                <c:pt idx="39">
                  <c:v>9.49114849434066E-8</c:v>
                </c:pt>
                <c:pt idx="40">
                  <c:v>1.08221489058118E-7</c:v>
                </c:pt>
                <c:pt idx="41">
                  <c:v>1.2332850652408E-7</c:v>
                </c:pt>
                <c:pt idx="42">
                  <c:v>1.4084949847389E-7</c:v>
                </c:pt>
                <c:pt idx="43">
                  <c:v>1.5974309928893E-7</c:v>
                </c:pt>
                <c:pt idx="44">
                  <c:v>1.7827476444187799E-7</c:v>
                </c:pt>
                <c:pt idx="45">
                  <c:v>1.9955970991101199E-7</c:v>
                </c:pt>
                <c:pt idx="46">
                  <c:v>2.2259820465225001E-7</c:v>
                </c:pt>
                <c:pt idx="47">
                  <c:v>2.4633105451673702E-7</c:v>
                </c:pt>
                <c:pt idx="48">
                  <c:v>2.68491975907339E-7</c:v>
                </c:pt>
                <c:pt idx="49">
                  <c:v>2.90876613626808E-7</c:v>
                </c:pt>
                <c:pt idx="50">
                  <c:v>3.1502834864377498E-7</c:v>
                </c:pt>
                <c:pt idx="51">
                  <c:v>3.3366269278611001E-7</c:v>
                </c:pt>
                <c:pt idx="52">
                  <c:v>3.52265035663668E-7</c:v>
                </c:pt>
                <c:pt idx="53">
                  <c:v>3.6152235661354699E-7</c:v>
                </c:pt>
                <c:pt idx="54">
                  <c:v>3.7316815404925499E-7</c:v>
                </c:pt>
                <c:pt idx="55">
                  <c:v>3.7702170985812101E-7</c:v>
                </c:pt>
                <c:pt idx="56">
                  <c:v>3.77306692946414E-7</c:v>
                </c:pt>
                <c:pt idx="57">
                  <c:v>3.7340032498880398E-7</c:v>
                </c:pt>
                <c:pt idx="58">
                  <c:v>3.6622580697012499E-7</c:v>
                </c:pt>
                <c:pt idx="59">
                  <c:v>3.55919792288778E-7</c:v>
                </c:pt>
                <c:pt idx="60">
                  <c:v>3.4091127860639298E-7</c:v>
                </c:pt>
                <c:pt idx="61">
                  <c:v>3.2610855434683998E-7</c:v>
                </c:pt>
                <c:pt idx="62">
                  <c:v>3.1109693349880502E-7</c:v>
                </c:pt>
                <c:pt idx="63">
                  <c:v>2.9531001082432002E-7</c:v>
                </c:pt>
                <c:pt idx="64">
                  <c:v>2.7965451868831901E-7</c:v>
                </c:pt>
                <c:pt idx="65">
                  <c:v>2.6516335601877001E-7</c:v>
                </c:pt>
                <c:pt idx="66">
                  <c:v>2.4927363050854598E-7</c:v>
                </c:pt>
                <c:pt idx="67">
                  <c:v>2.3650056282961801E-7</c:v>
                </c:pt>
                <c:pt idx="68">
                  <c:v>2.2508588272588699E-7</c:v>
                </c:pt>
                <c:pt idx="69">
                  <c:v>2.14168872608084E-7</c:v>
                </c:pt>
                <c:pt idx="70">
                  <c:v>2.0490104327012099E-7</c:v>
                </c:pt>
                <c:pt idx="71">
                  <c:v>1.96502860667199E-7</c:v>
                </c:pt>
                <c:pt idx="72">
                  <c:v>1.89728136748944E-7</c:v>
                </c:pt>
                <c:pt idx="73">
                  <c:v>1.83720111753422E-7</c:v>
                </c:pt>
                <c:pt idx="74">
                  <c:v>1.7908392458843001E-7</c:v>
                </c:pt>
                <c:pt idx="75">
                  <c:v>1.7529238899027099E-7</c:v>
                </c:pt>
                <c:pt idx="76">
                  <c:v>1.7248641235978999E-7</c:v>
                </c:pt>
                <c:pt idx="77">
                  <c:v>1.7023198449685601E-7</c:v>
                </c:pt>
                <c:pt idx="78">
                  <c:v>1.69116206518954E-7</c:v>
                </c:pt>
                <c:pt idx="79">
                  <c:v>1.6888137433875499E-7</c:v>
                </c:pt>
                <c:pt idx="80">
                  <c:v>1.69873330805298E-7</c:v>
                </c:pt>
                <c:pt idx="81">
                  <c:v>1.71187829401817E-7</c:v>
                </c:pt>
                <c:pt idx="82">
                  <c:v>1.7346305604000501E-7</c:v>
                </c:pt>
                <c:pt idx="83">
                  <c:v>1.76707888817104E-7</c:v>
                </c:pt>
                <c:pt idx="84">
                  <c:v>1.8062936839178999E-7</c:v>
                </c:pt>
                <c:pt idx="85">
                  <c:v>1.8532977354487401E-7</c:v>
                </c:pt>
                <c:pt idx="86">
                  <c:v>1.90956426747066E-7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399-415B-B577-B8B19A9991D5}"/>
            </c:ext>
          </c:extLst>
        </c:ser>
        <c:ser>
          <c:idx val="4"/>
          <c:order val="4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E2841">
                  <a:lumMod val="25000"/>
                  <a:lumOff val="75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'CsEL Cimag Selected Curves'!$V$94:$V$180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Curves'!$AA$94:$AA$180</c:f>
              <c:numCache>
                <c:formatCode>General</c:formatCode>
                <c:ptCount val="87"/>
                <c:pt idx="0">
                  <c:v>2.9372616223279698E-10</c:v>
                </c:pt>
                <c:pt idx="1">
                  <c:v>3.4191551471089998E-10</c:v>
                </c:pt>
                <c:pt idx="2">
                  <c:v>3.9942469427134402E-10</c:v>
                </c:pt>
                <c:pt idx="3">
                  <c:v>4.6403386689095701E-10</c:v>
                </c:pt>
                <c:pt idx="4">
                  <c:v>5.4030392490657201E-10</c:v>
                </c:pt>
                <c:pt idx="5">
                  <c:v>6.2866488258771399E-10</c:v>
                </c:pt>
                <c:pt idx="6">
                  <c:v>7.32073790403241E-10</c:v>
                </c:pt>
                <c:pt idx="7">
                  <c:v>8.5261630166511101E-10</c:v>
                </c:pt>
                <c:pt idx="8">
                  <c:v>9.9210527380721191E-10</c:v>
                </c:pt>
                <c:pt idx="9">
                  <c:v>1.1594801469339399E-9</c:v>
                </c:pt>
                <c:pt idx="10">
                  <c:v>1.3468591327610599E-9</c:v>
                </c:pt>
                <c:pt idx="11">
                  <c:v>1.57189716098172E-9</c:v>
                </c:pt>
                <c:pt idx="12">
                  <c:v>1.82405440774992E-9</c:v>
                </c:pt>
                <c:pt idx="13">
                  <c:v>2.1270898969975601E-9</c:v>
                </c:pt>
                <c:pt idx="14">
                  <c:v>2.4928935581144399E-9</c:v>
                </c:pt>
                <c:pt idx="15">
                  <c:v>2.8889061490245399E-9</c:v>
                </c:pt>
                <c:pt idx="16">
                  <c:v>3.3778189202459601E-9</c:v>
                </c:pt>
                <c:pt idx="17">
                  <c:v>3.9248618000453297E-9</c:v>
                </c:pt>
                <c:pt idx="18">
                  <c:v>4.5859940104587801E-9</c:v>
                </c:pt>
                <c:pt idx="19">
                  <c:v>5.3875783897022296E-9</c:v>
                </c:pt>
                <c:pt idx="20">
                  <c:v>6.2332226514175098E-9</c:v>
                </c:pt>
                <c:pt idx="21">
                  <c:v>7.2401287965175799E-9</c:v>
                </c:pt>
                <c:pt idx="22">
                  <c:v>8.4364659632962392E-9</c:v>
                </c:pt>
                <c:pt idx="23">
                  <c:v>9.7620077803844499E-9</c:v>
                </c:pt>
                <c:pt idx="24">
                  <c:v>1.14361462241938E-8</c:v>
                </c:pt>
                <c:pt idx="25">
                  <c:v>1.3308553018094999E-8</c:v>
                </c:pt>
                <c:pt idx="26">
                  <c:v>1.5487451395831202E-8</c:v>
                </c:pt>
                <c:pt idx="27">
                  <c:v>1.8175372443772001E-8</c:v>
                </c:pt>
                <c:pt idx="28">
                  <c:v>2.1006223643751599E-8</c:v>
                </c:pt>
                <c:pt idx="29">
                  <c:v>2.4282786528244899E-8</c:v>
                </c:pt>
                <c:pt idx="30">
                  <c:v>2.84706467853478E-8</c:v>
                </c:pt>
                <c:pt idx="31">
                  <c:v>3.2934079685447401E-8</c:v>
                </c:pt>
                <c:pt idx="32">
                  <c:v>3.8123460931466698E-8</c:v>
                </c:pt>
                <c:pt idx="33">
                  <c:v>4.4264319197986101E-8</c:v>
                </c:pt>
                <c:pt idx="34">
                  <c:v>5.0867583170732003E-8</c:v>
                </c:pt>
                <c:pt idx="35">
                  <c:v>5.9424178629466302E-8</c:v>
                </c:pt>
                <c:pt idx="36">
                  <c:v>6.8019479504724499E-8</c:v>
                </c:pt>
                <c:pt idx="37">
                  <c:v>7.85400392558684E-8</c:v>
                </c:pt>
                <c:pt idx="38">
                  <c:v>8.9900137037177598E-8</c:v>
                </c:pt>
                <c:pt idx="39">
                  <c:v>1.02625536066642E-7</c:v>
                </c:pt>
                <c:pt idx="40">
                  <c:v>1.1706074462189499E-7</c:v>
                </c:pt>
                <c:pt idx="41">
                  <c:v>1.3347122383858401E-7</c:v>
                </c:pt>
                <c:pt idx="42">
                  <c:v>1.52482379120053E-7</c:v>
                </c:pt>
                <c:pt idx="43">
                  <c:v>1.7301030081874701E-7</c:v>
                </c:pt>
                <c:pt idx="44">
                  <c:v>1.93084507088404E-7</c:v>
                </c:pt>
                <c:pt idx="45">
                  <c:v>2.1615552298384201E-7</c:v>
                </c:pt>
                <c:pt idx="46">
                  <c:v>2.4105666293592601E-7</c:v>
                </c:pt>
                <c:pt idx="47">
                  <c:v>2.6657445491239699E-7</c:v>
                </c:pt>
                <c:pt idx="48">
                  <c:v>2.9009520818323903E-7</c:v>
                </c:pt>
                <c:pt idx="49">
                  <c:v>3.1403040503796698E-7</c:v>
                </c:pt>
                <c:pt idx="50">
                  <c:v>3.3915955947470698E-7</c:v>
                </c:pt>
                <c:pt idx="51">
                  <c:v>3.5808368517594999E-7</c:v>
                </c:pt>
                <c:pt idx="52">
                  <c:v>3.76314222012579E-7</c:v>
                </c:pt>
                <c:pt idx="53">
                  <c:v>3.8490387610020298E-7</c:v>
                </c:pt>
                <c:pt idx="54">
                  <c:v>3.94310444520155E-7</c:v>
                </c:pt>
                <c:pt idx="55">
                  <c:v>3.9591074476990398E-7</c:v>
                </c:pt>
                <c:pt idx="56">
                  <c:v>3.9337514290138297E-7</c:v>
                </c:pt>
                <c:pt idx="57">
                  <c:v>3.8634099541333902E-7</c:v>
                </c:pt>
                <c:pt idx="58">
                  <c:v>3.7612950438589002E-7</c:v>
                </c:pt>
                <c:pt idx="59">
                  <c:v>3.6316926315639501E-7</c:v>
                </c:pt>
                <c:pt idx="60">
                  <c:v>3.4510313088691302E-7</c:v>
                </c:pt>
                <c:pt idx="61">
                  <c:v>3.2807196000167899E-7</c:v>
                </c:pt>
                <c:pt idx="62">
                  <c:v>3.1148784104714299E-7</c:v>
                </c:pt>
                <c:pt idx="63">
                  <c:v>2.9400312648236898E-7</c:v>
                </c:pt>
                <c:pt idx="64">
                  <c:v>2.7756094958937898E-7</c:v>
                </c:pt>
                <c:pt idx="65">
                  <c:v>2.6241029770756802E-7</c:v>
                </c:pt>
                <c:pt idx="66">
                  <c:v>2.4600362403834102E-7</c:v>
                </c:pt>
                <c:pt idx="67">
                  <c:v>2.33234358954184E-7</c:v>
                </c:pt>
                <c:pt idx="68">
                  <c:v>2.21594388021202E-7</c:v>
                </c:pt>
                <c:pt idx="69">
                  <c:v>2.1092395216521301E-7</c:v>
                </c:pt>
                <c:pt idx="70">
                  <c:v>2.0180810038621301E-7</c:v>
                </c:pt>
                <c:pt idx="71">
                  <c:v>1.93811407485365E-7</c:v>
                </c:pt>
                <c:pt idx="72">
                  <c:v>1.8747337321099599E-7</c:v>
                </c:pt>
                <c:pt idx="73">
                  <c:v>1.8183139534027099E-7</c:v>
                </c:pt>
                <c:pt idx="74">
                  <c:v>1.7777716280708999E-7</c:v>
                </c:pt>
                <c:pt idx="75">
                  <c:v>1.7437746709535201E-7</c:v>
                </c:pt>
                <c:pt idx="76">
                  <c:v>1.72004952689729E-7</c:v>
                </c:pt>
                <c:pt idx="77">
                  <c:v>1.7073715120122101E-7</c:v>
                </c:pt>
                <c:pt idx="78">
                  <c:v>1.70408397813309E-7</c:v>
                </c:pt>
                <c:pt idx="79">
                  <c:v>1.7108977058665199E-7</c:v>
                </c:pt>
                <c:pt idx="80">
                  <c:v>1.7231770127310999E-7</c:v>
                </c:pt>
                <c:pt idx="81">
                  <c:v>1.7394734881546099E-7</c:v>
                </c:pt>
                <c:pt idx="82">
                  <c:v>1.76845150821257E-7</c:v>
                </c:pt>
                <c:pt idx="83">
                  <c:v>1.7937747699867999E-7</c:v>
                </c:pt>
                <c:pt idx="84">
                  <c:v>1.8340566467303001E-7</c:v>
                </c:pt>
                <c:pt idx="85">
                  <c:v>1.8862187543328899E-7</c:v>
                </c:pt>
                <c:pt idx="86">
                  <c:v>1.9275263741367701E-7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399-415B-B577-B8B19A9991D5}"/>
            </c:ext>
          </c:extLst>
        </c:ser>
        <c:ser>
          <c:idx val="5"/>
          <c:order val="5"/>
          <c:spPr>
            <a:ln w="381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E2841">
                  <a:lumMod val="10000"/>
                  <a:lumOff val="90000"/>
                </a:srgbClr>
              </a:solidFill>
              <a:ln w="9525">
                <a:noFill/>
              </a:ln>
              <a:effectLst/>
            </c:spPr>
          </c:marker>
          <c:xVal>
            <c:numRef>
              <c:f>'CsEL Cimag Selected Curves'!$V$94:$V$180</c:f>
              <c:numCache>
                <c:formatCode>0.00E+00</c:formatCode>
                <c:ptCount val="87"/>
                <c:pt idx="0">
                  <c:v>100078.1</c:v>
                </c:pt>
                <c:pt idx="1">
                  <c:v>85828.13</c:v>
                </c:pt>
                <c:pt idx="2">
                  <c:v>73640.63</c:v>
                </c:pt>
                <c:pt idx="3">
                  <c:v>63140.62</c:v>
                </c:pt>
                <c:pt idx="4">
                  <c:v>54140.62</c:v>
                </c:pt>
                <c:pt idx="5">
                  <c:v>46453.120000000003</c:v>
                </c:pt>
                <c:pt idx="6">
                  <c:v>39890.620000000003</c:v>
                </c:pt>
                <c:pt idx="7">
                  <c:v>34171.870000000003</c:v>
                </c:pt>
                <c:pt idx="8">
                  <c:v>29296.880000000001</c:v>
                </c:pt>
                <c:pt idx="9">
                  <c:v>25171.88</c:v>
                </c:pt>
                <c:pt idx="10">
                  <c:v>21609.38</c:v>
                </c:pt>
                <c:pt idx="11">
                  <c:v>18515.63</c:v>
                </c:pt>
                <c:pt idx="12">
                  <c:v>15890.62</c:v>
                </c:pt>
                <c:pt idx="13">
                  <c:v>13640.63</c:v>
                </c:pt>
                <c:pt idx="14">
                  <c:v>11671.87</c:v>
                </c:pt>
                <c:pt idx="15">
                  <c:v>10078.129999999999</c:v>
                </c:pt>
                <c:pt idx="16">
                  <c:v>8578.125</c:v>
                </c:pt>
                <c:pt idx="17">
                  <c:v>7359.375</c:v>
                </c:pt>
                <c:pt idx="18">
                  <c:v>6328.125</c:v>
                </c:pt>
                <c:pt idx="19">
                  <c:v>5376.8379999999997</c:v>
                </c:pt>
                <c:pt idx="20">
                  <c:v>4641.5439999999999</c:v>
                </c:pt>
                <c:pt idx="21">
                  <c:v>3984.375</c:v>
                </c:pt>
                <c:pt idx="22">
                  <c:v>3421.875</c:v>
                </c:pt>
                <c:pt idx="23">
                  <c:v>2953.125</c:v>
                </c:pt>
                <c:pt idx="24">
                  <c:v>2527.5729999999999</c:v>
                </c:pt>
                <c:pt idx="25">
                  <c:v>2159.9270000000001</c:v>
                </c:pt>
                <c:pt idx="26">
                  <c:v>1847.9570000000001</c:v>
                </c:pt>
                <c:pt idx="27">
                  <c:v>1577.5239999999999</c:v>
                </c:pt>
                <c:pt idx="28">
                  <c:v>1359.375</c:v>
                </c:pt>
                <c:pt idx="29">
                  <c:v>1171.875</c:v>
                </c:pt>
                <c:pt idx="30">
                  <c:v>998.26400000000001</c:v>
                </c:pt>
                <c:pt idx="31">
                  <c:v>856.37019999999995</c:v>
                </c:pt>
                <c:pt idx="32">
                  <c:v>737.84720000000004</c:v>
                </c:pt>
                <c:pt idx="33">
                  <c:v>627.79020000000003</c:v>
                </c:pt>
                <c:pt idx="34">
                  <c:v>544.08479999999997</c:v>
                </c:pt>
                <c:pt idx="35">
                  <c:v>460.37950000000001</c:v>
                </c:pt>
                <c:pt idx="36">
                  <c:v>397.99529999999999</c:v>
                </c:pt>
                <c:pt idx="37">
                  <c:v>340.22179999999997</c:v>
                </c:pt>
                <c:pt idx="38">
                  <c:v>292.96879999999999</c:v>
                </c:pt>
                <c:pt idx="39">
                  <c:v>252.40379999999999</c:v>
                </c:pt>
                <c:pt idx="40">
                  <c:v>217.01390000000001</c:v>
                </c:pt>
                <c:pt idx="41">
                  <c:v>186.0119</c:v>
                </c:pt>
                <c:pt idx="42">
                  <c:v>158.36150000000001</c:v>
                </c:pt>
                <c:pt idx="43">
                  <c:v>135.21629999999999</c:v>
                </c:pt>
                <c:pt idx="44">
                  <c:v>117.1875</c:v>
                </c:pt>
                <c:pt idx="45">
                  <c:v>100.4464</c:v>
                </c:pt>
                <c:pt idx="46">
                  <c:v>85.746949999999998</c:v>
                </c:pt>
                <c:pt idx="47">
                  <c:v>73.242189999999994</c:v>
                </c:pt>
                <c:pt idx="48">
                  <c:v>63.3446</c:v>
                </c:pt>
                <c:pt idx="49">
                  <c:v>54.50582</c:v>
                </c:pt>
                <c:pt idx="50">
                  <c:v>45.955880000000001</c:v>
                </c:pt>
                <c:pt idx="51">
                  <c:v>39.724580000000003</c:v>
                </c:pt>
                <c:pt idx="52">
                  <c:v>33.482140000000001</c:v>
                </c:pt>
                <c:pt idx="53">
                  <c:v>30.048079999999999</c:v>
                </c:pt>
                <c:pt idx="54">
                  <c:v>24.933509999999998</c:v>
                </c:pt>
                <c:pt idx="55">
                  <c:v>21.306819999999998</c:v>
                </c:pt>
                <c:pt idx="56">
                  <c:v>18.601189999999999</c:v>
                </c:pt>
                <c:pt idx="57">
                  <c:v>15.83615</c:v>
                </c:pt>
                <c:pt idx="58">
                  <c:v>13.70614</c:v>
                </c:pt>
                <c:pt idx="59">
                  <c:v>11.837120000000001</c:v>
                </c:pt>
                <c:pt idx="60">
                  <c:v>9.9311399999999992</c:v>
                </c:pt>
                <c:pt idx="61">
                  <c:v>8.5227269999999997</c:v>
                </c:pt>
                <c:pt idx="62">
                  <c:v>7.3702829999999997</c:v>
                </c:pt>
                <c:pt idx="63">
                  <c:v>6.3173849999999998</c:v>
                </c:pt>
                <c:pt idx="64">
                  <c:v>5.4253470000000004</c:v>
                </c:pt>
                <c:pt idx="65">
                  <c:v>4.6875</c:v>
                </c:pt>
                <c:pt idx="66">
                  <c:v>3.9457070000000001</c:v>
                </c:pt>
                <c:pt idx="67">
                  <c:v>3.4016690000000001</c:v>
                </c:pt>
                <c:pt idx="68">
                  <c:v>2.9296880000000001</c:v>
                </c:pt>
                <c:pt idx="69">
                  <c:v>2.504006</c:v>
                </c:pt>
                <c:pt idx="70">
                  <c:v>2.1462910000000002</c:v>
                </c:pt>
                <c:pt idx="71">
                  <c:v>1.8382350000000001</c:v>
                </c:pt>
                <c:pt idx="72">
                  <c:v>1.584686</c:v>
                </c:pt>
                <c:pt idx="73">
                  <c:v>1.3516440000000001</c:v>
                </c:pt>
                <c:pt idx="74">
                  <c:v>1.171875</c:v>
                </c:pt>
                <c:pt idx="75">
                  <c:v>0.99904099999999996</c:v>
                </c:pt>
                <c:pt idx="76">
                  <c:v>0.85103490000000004</c:v>
                </c:pt>
                <c:pt idx="77">
                  <c:v>0.72945850000000001</c:v>
                </c:pt>
                <c:pt idx="78">
                  <c:v>0.63344590000000001</c:v>
                </c:pt>
                <c:pt idx="79">
                  <c:v>0.54505809999999999</c:v>
                </c:pt>
                <c:pt idx="80">
                  <c:v>0.46410889999999999</c:v>
                </c:pt>
                <c:pt idx="81">
                  <c:v>0.40064100000000002</c:v>
                </c:pt>
                <c:pt idx="82">
                  <c:v>0.34215329999999999</c:v>
                </c:pt>
                <c:pt idx="83">
                  <c:v>0.29296870000000003</c:v>
                </c:pt>
                <c:pt idx="84">
                  <c:v>0.25201610000000002</c:v>
                </c:pt>
                <c:pt idx="85">
                  <c:v>0.21601380000000001</c:v>
                </c:pt>
                <c:pt idx="86">
                  <c:v>0.18527669999999999</c:v>
                </c:pt>
              </c:numCache>
            </c:numRef>
          </c:xVal>
          <c:yVal>
            <c:numRef>
              <c:f>'CsEL Cimag Selected Curves'!$AB$94:$AB$180</c:f>
              <c:numCache>
                <c:formatCode>General</c:formatCode>
                <c:ptCount val="87"/>
                <c:pt idx="0">
                  <c:v>3.4505522424941799E-10</c:v>
                </c:pt>
                <c:pt idx="1">
                  <c:v>4.0187652956743398E-10</c:v>
                </c:pt>
                <c:pt idx="2">
                  <c:v>4.6892287715611198E-10</c:v>
                </c:pt>
                <c:pt idx="3">
                  <c:v>5.4437171616780102E-10</c:v>
                </c:pt>
                <c:pt idx="4">
                  <c:v>6.3464937418347904E-10</c:v>
                </c:pt>
                <c:pt idx="5">
                  <c:v>7.3752227011187404E-10</c:v>
                </c:pt>
                <c:pt idx="6">
                  <c:v>8.5646887172268001E-10</c:v>
                </c:pt>
                <c:pt idx="7">
                  <c:v>9.9912407397366595E-10</c:v>
                </c:pt>
                <c:pt idx="8">
                  <c:v>1.1604646905502E-9</c:v>
                </c:pt>
                <c:pt idx="9">
                  <c:v>1.3487381980991299E-9</c:v>
                </c:pt>
                <c:pt idx="10">
                  <c:v>1.57454852728599E-9</c:v>
                </c:pt>
                <c:pt idx="11">
                  <c:v>1.8317591097543799E-9</c:v>
                </c:pt>
                <c:pt idx="12">
                  <c:v>2.1249526093131502E-9</c:v>
                </c:pt>
                <c:pt idx="13">
                  <c:v>2.47041883527231E-9</c:v>
                </c:pt>
                <c:pt idx="14">
                  <c:v>2.87805975999458E-9</c:v>
                </c:pt>
                <c:pt idx="15">
                  <c:v>3.3359590346506201E-9</c:v>
                </c:pt>
                <c:pt idx="16">
                  <c:v>3.9104376468723396E-9</c:v>
                </c:pt>
                <c:pt idx="17">
                  <c:v>4.5536080381087102E-9</c:v>
                </c:pt>
                <c:pt idx="18">
                  <c:v>5.2698441181774397E-9</c:v>
                </c:pt>
                <c:pt idx="19">
                  <c:v>6.1870695815018304E-9</c:v>
                </c:pt>
                <c:pt idx="20">
                  <c:v>7.15518431167324E-9</c:v>
                </c:pt>
                <c:pt idx="21">
                  <c:v>8.32930330724152E-9</c:v>
                </c:pt>
                <c:pt idx="22">
                  <c:v>9.6340272258786904E-9</c:v>
                </c:pt>
                <c:pt idx="23">
                  <c:v>1.1147327192630999E-8</c:v>
                </c:pt>
                <c:pt idx="24">
                  <c:v>1.2980003108897499E-8</c:v>
                </c:pt>
                <c:pt idx="25">
                  <c:v>1.51033260100676E-8</c:v>
                </c:pt>
                <c:pt idx="26">
                  <c:v>1.7598766442822001E-8</c:v>
                </c:pt>
                <c:pt idx="27">
                  <c:v>2.0518982026967899E-8</c:v>
                </c:pt>
                <c:pt idx="28">
                  <c:v>2.3718925418685499E-8</c:v>
                </c:pt>
                <c:pt idx="29">
                  <c:v>2.73723080515414E-8</c:v>
                </c:pt>
                <c:pt idx="30">
                  <c:v>3.1933198469318499E-8</c:v>
                </c:pt>
                <c:pt idx="31">
                  <c:v>3.6920546832774297E-8</c:v>
                </c:pt>
                <c:pt idx="32">
                  <c:v>4.2576289025926302E-8</c:v>
                </c:pt>
                <c:pt idx="33">
                  <c:v>4.9798956376756901E-8</c:v>
                </c:pt>
                <c:pt idx="34">
                  <c:v>5.6814051028812297E-8</c:v>
                </c:pt>
                <c:pt idx="35">
                  <c:v>6.6249216370590906E-8</c:v>
                </c:pt>
                <c:pt idx="36">
                  <c:v>7.5735787603951901E-8</c:v>
                </c:pt>
                <c:pt idx="37">
                  <c:v>8.7322397274567705E-8</c:v>
                </c:pt>
                <c:pt idx="38">
                  <c:v>9.9832011587110806E-8</c:v>
                </c:pt>
                <c:pt idx="39">
                  <c:v>1.13813470992174E-7</c:v>
                </c:pt>
                <c:pt idx="40">
                  <c:v>1.2966331588177699E-7</c:v>
                </c:pt>
                <c:pt idx="41">
                  <c:v>1.4764438399270899E-7</c:v>
                </c:pt>
                <c:pt idx="42">
                  <c:v>1.6837643796060201E-7</c:v>
                </c:pt>
                <c:pt idx="43">
                  <c:v>1.90679688355806E-7</c:v>
                </c:pt>
                <c:pt idx="44">
                  <c:v>2.1238846279769801E-7</c:v>
                </c:pt>
                <c:pt idx="45">
                  <c:v>2.3716590821059701E-7</c:v>
                </c:pt>
                <c:pt idx="46">
                  <c:v>2.63623481141947E-7</c:v>
                </c:pt>
                <c:pt idx="47">
                  <c:v>2.9038579155715802E-7</c:v>
                </c:pt>
                <c:pt idx="48">
                  <c:v>3.1446179565526101E-7</c:v>
                </c:pt>
                <c:pt idx="49">
                  <c:v>3.3833321444597698E-7</c:v>
                </c:pt>
                <c:pt idx="50">
                  <c:v>3.6260299066398502E-7</c:v>
                </c:pt>
                <c:pt idx="51">
                  <c:v>3.7982692521860501E-7</c:v>
                </c:pt>
                <c:pt idx="52">
                  <c:v>3.9506075151441498E-7</c:v>
                </c:pt>
                <c:pt idx="53">
                  <c:v>4.0120167787424601E-7</c:v>
                </c:pt>
                <c:pt idx="54">
                  <c:v>4.0590083693430399E-7</c:v>
                </c:pt>
                <c:pt idx="55">
                  <c:v>4.0319690522731501E-7</c:v>
                </c:pt>
                <c:pt idx="56">
                  <c:v>3.9725997849363902E-7</c:v>
                </c:pt>
                <c:pt idx="57">
                  <c:v>3.8620318617366602E-7</c:v>
                </c:pt>
                <c:pt idx="58">
                  <c:v>3.7301411624371301E-7</c:v>
                </c:pt>
                <c:pt idx="59">
                  <c:v>3.5764161126620899E-7</c:v>
                </c:pt>
                <c:pt idx="60">
                  <c:v>3.3757398659451599E-7</c:v>
                </c:pt>
                <c:pt idx="61">
                  <c:v>3.1949215047968701E-7</c:v>
                </c:pt>
                <c:pt idx="62">
                  <c:v>3.0245965050601899E-7</c:v>
                </c:pt>
                <c:pt idx="63">
                  <c:v>2.8496042817855502E-7</c:v>
                </c:pt>
                <c:pt idx="64">
                  <c:v>2.6888580767833999E-7</c:v>
                </c:pt>
                <c:pt idx="65">
                  <c:v>2.5430557382306301E-7</c:v>
                </c:pt>
                <c:pt idx="66">
                  <c:v>2.3879039727986699E-7</c:v>
                </c:pt>
                <c:pt idx="67">
                  <c:v>2.26778239264242E-7</c:v>
                </c:pt>
                <c:pt idx="68">
                  <c:v>2.1607108250463299E-7</c:v>
                </c:pt>
                <c:pt idx="69">
                  <c:v>2.06312845927049E-7</c:v>
                </c:pt>
                <c:pt idx="70">
                  <c:v>1.97961681746065E-7</c:v>
                </c:pt>
                <c:pt idx="71">
                  <c:v>1.9087655772909701E-7</c:v>
                </c:pt>
                <c:pt idx="72">
                  <c:v>1.85134717246394E-7</c:v>
                </c:pt>
                <c:pt idx="73">
                  <c:v>1.8016783663141001E-7</c:v>
                </c:pt>
                <c:pt idx="74">
                  <c:v>1.7670364660235099E-7</c:v>
                </c:pt>
                <c:pt idx="75">
                  <c:v>1.7381154542115999E-7</c:v>
                </c:pt>
                <c:pt idx="76">
                  <c:v>1.72045769668131E-7</c:v>
                </c:pt>
                <c:pt idx="77">
                  <c:v>1.7111436825742799E-7</c:v>
                </c:pt>
                <c:pt idx="78">
                  <c:v>1.7078097487395601E-7</c:v>
                </c:pt>
                <c:pt idx="79">
                  <c:v>1.7146013335869599E-7</c:v>
                </c:pt>
                <c:pt idx="80">
                  <c:v>1.7329948155813999E-7</c:v>
                </c:pt>
                <c:pt idx="81">
                  <c:v>1.7538546106841701E-7</c:v>
                </c:pt>
                <c:pt idx="82">
                  <c:v>1.78518833277216E-7</c:v>
                </c:pt>
                <c:pt idx="83">
                  <c:v>1.82188756239346E-7</c:v>
                </c:pt>
                <c:pt idx="84">
                  <c:v>1.8720464151185101E-7</c:v>
                </c:pt>
                <c:pt idx="85">
                  <c:v>1.9259713596468101E-7</c:v>
                </c:pt>
                <c:pt idx="86">
                  <c:v>1.97755981701671E-7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399-415B-B577-B8B19A9991D5}"/>
            </c:ext>
          </c:extLst>
        </c:ser>
        <c:ser>
          <c:idx val="6"/>
          <c:order val="6"/>
          <c:spPr>
            <a:ln w="38100" cap="rnd">
              <a:noFill/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"/>
              <c:pt idx="0">
                <c:v>21.3</c:v>
              </c:pt>
              <c:pt idx="1">
                <c:v>21.3</c:v>
              </c:pt>
            </c:numLit>
          </c:xVal>
          <c:yVal>
            <c:numLit>
              <c:formatCode>General</c:formatCode>
              <c:ptCount val="2"/>
              <c:pt idx="0">
                <c:v>1E-8</c:v>
              </c:pt>
              <c:pt idx="1">
                <c:v>9.9999999999999995E-7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6-D399-415B-B577-B8B19A9991D5}"/>
            </c:ext>
          </c:extLst>
        </c:ser>
        <c:ser>
          <c:idx val="7"/>
          <c:order val="7"/>
          <c:spPr>
            <a:ln w="82550" cap="rnd">
              <a:solidFill>
                <a:srgbClr val="E97132"/>
              </a:solidFill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"/>
              <c:pt idx="0">
                <c:v>21.3</c:v>
              </c:pt>
              <c:pt idx="1">
                <c:v>21.3</c:v>
              </c:pt>
            </c:numLit>
          </c:xVal>
          <c:yVal>
            <c:numLit>
              <c:formatCode>General</c:formatCode>
              <c:ptCount val="2"/>
              <c:pt idx="0">
                <c:v>4.9999999999999998E-8</c:v>
              </c:pt>
              <c:pt idx="1">
                <c:v>4.9999999999999998E-7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7-D399-415B-B577-B8B19A9991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2962096"/>
        <c:axId val="242945776"/>
      </c:scatterChart>
      <c:valAx>
        <c:axId val="242962096"/>
        <c:scaling>
          <c:logBase val="10"/>
          <c:orientation val="minMax"/>
          <c:max val="1000"/>
          <c:min val="0.1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Frequency (Hz)</a:t>
                </a:r>
              </a:p>
            </c:rich>
          </c:tx>
          <c:layout>
            <c:manualLayout>
              <c:xMode val="edge"/>
              <c:yMode val="edge"/>
              <c:x val="0.46231346726632017"/>
              <c:y val="0.910347869078824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945776"/>
        <c:crossesAt val="1.0000000000000005E-8"/>
        <c:crossBetween val="midCat"/>
      </c:valAx>
      <c:valAx>
        <c:axId val="242945776"/>
        <c:scaling>
          <c:orientation val="minMax"/>
          <c:max val="4.5000000000000024E-7"/>
          <c:min val="5.0000000000000024E-8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Imaginary Capacitance (F)</a:t>
                </a:r>
              </a:p>
            </c:rich>
          </c:tx>
          <c:layout>
            <c:manualLayout>
              <c:xMode val="edge"/>
              <c:yMode val="edge"/>
              <c:x val="1.3883938846866414E-4"/>
              <c:y val="9.442456741871060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962096"/>
        <c:crossesAt val="0.1"/>
        <c:crossBetween val="midCat"/>
        <c:majorUnit val="1.0000000000000005E-7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57FA4-767E-4CBC-AAFB-4943CC4AE97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8775" y="1143000"/>
            <a:ext cx="3600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FCAE6-7084-4D15-8AA5-F3FD99992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06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FCAE6-7084-4D15-8AA5-F3FD999925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48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5387342"/>
            <a:ext cx="28803600" cy="114604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17289782"/>
            <a:ext cx="28803600" cy="794765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483435" y="1752600"/>
            <a:ext cx="8281035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40330" y="1752600"/>
            <a:ext cx="24363045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0328" y="8206745"/>
            <a:ext cx="33124140" cy="136931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20328" y="22029425"/>
            <a:ext cx="33124140" cy="720089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0330" y="8763000"/>
            <a:ext cx="1632204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42430" y="8763000"/>
            <a:ext cx="1632204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2" y="1752603"/>
            <a:ext cx="33124140" cy="6362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5334" y="8069582"/>
            <a:ext cx="16247029" cy="395477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45334" y="12024360"/>
            <a:ext cx="16247029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442430" y="8069582"/>
            <a:ext cx="16327042" cy="395477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442430" y="12024360"/>
            <a:ext cx="1632704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4" y="2194560"/>
            <a:ext cx="12386547" cy="76809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7042" y="4739642"/>
            <a:ext cx="19442430" cy="23393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45334" y="9875520"/>
            <a:ext cx="12386547" cy="1829562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4" y="2194560"/>
            <a:ext cx="12386547" cy="76809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327042" y="4739642"/>
            <a:ext cx="19442430" cy="233934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45334" y="9875520"/>
            <a:ext cx="12386547" cy="1829562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40330" y="1752603"/>
            <a:ext cx="3312414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0330" y="8763000"/>
            <a:ext cx="3312414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40330" y="30510482"/>
            <a:ext cx="86410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21590" y="30510482"/>
            <a:ext cx="129616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123390" y="30510482"/>
            <a:ext cx="86410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15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chart" Target="../charts/chart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11" Type="http://schemas.openxmlformats.org/officeDocument/2006/relationships/image" Target="../media/image7.png"/><Relationship Id="rId24" Type="http://schemas.openxmlformats.org/officeDocument/2006/relationships/chart" Target="../charts/chart6.xml"/><Relationship Id="rId5" Type="http://schemas.openxmlformats.org/officeDocument/2006/relationships/chart" Target="../charts/chart1.xml"/><Relationship Id="rId15" Type="http://schemas.openxmlformats.org/officeDocument/2006/relationships/image" Target="../media/image11.png"/><Relationship Id="rId23" Type="http://schemas.openxmlformats.org/officeDocument/2006/relationships/chart" Target="../charts/chart5.xml"/><Relationship Id="rId10" Type="http://schemas.openxmlformats.org/officeDocument/2006/relationships/image" Target="../media/image6.emf"/><Relationship Id="rId19" Type="http://schemas.openxmlformats.org/officeDocument/2006/relationships/chart" Target="../charts/chart3.xml"/><Relationship Id="rId4" Type="http://schemas.openxmlformats.org/officeDocument/2006/relationships/image" Target="../media/image2.png"/><Relationship Id="rId9" Type="http://schemas.openxmlformats.org/officeDocument/2006/relationships/image" Target="../media/image5.emf"/><Relationship Id="rId14" Type="http://schemas.openxmlformats.org/officeDocument/2006/relationships/image" Target="../media/image10.png"/><Relationship Id="rId22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iversity-of-new-hampshire_logo-freelogovectors.net_.png">
            <a:extLst>
              <a:ext uri="{FF2B5EF4-FFF2-40B4-BE49-F238E27FC236}">
                <a16:creationId xmlns:a16="http://schemas.microsoft.com/office/drawing/2014/main" id="{8DDBC0DD-F102-3FC9-B2B9-8A2056D1A7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b="30620"/>
          <a:stretch/>
        </p:blipFill>
        <p:spPr>
          <a:xfrm>
            <a:off x="-2514" y="775717"/>
            <a:ext cx="3134071" cy="216416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9D4D6-DA15-1EDA-B54A-5502B9E08E2C}"/>
              </a:ext>
            </a:extLst>
          </p:cNvPr>
          <p:cNvSpPr/>
          <p:nvPr/>
        </p:nvSpPr>
        <p:spPr>
          <a:xfrm>
            <a:off x="2859102" y="400348"/>
            <a:ext cx="32701482" cy="291352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1757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351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35270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7027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55878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70541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982298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9405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739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6C5157-D1D7-E0A1-571A-B623BD28E88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83034" y="354511"/>
            <a:ext cx="32687276" cy="3077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dirty="0">
                <a:latin typeface="Segoe UI"/>
                <a:cs typeface="Segoe UI"/>
              </a:rPr>
              <a:t>Thermal Response of Analyte-Responsive Polymer in the Presence and Absence of Anti-V5</a:t>
            </a:r>
          </a:p>
          <a:p>
            <a:pPr algn="ctr"/>
            <a:r>
              <a:rPr lang="en-US" sz="5400" dirty="0">
                <a:latin typeface="Segoe UI"/>
                <a:cs typeface="Segoe UI"/>
              </a:rPr>
              <a:t>Laurel Nelscott</a:t>
            </a:r>
            <a:r>
              <a:rPr lang="en-US" sz="5400" baseline="30000" dirty="0">
                <a:latin typeface="Segoe UI"/>
                <a:cs typeface="Segoe UI"/>
              </a:rPr>
              <a:t>1</a:t>
            </a:r>
            <a:r>
              <a:rPr lang="en-US" sz="5400" dirty="0">
                <a:latin typeface="Segoe UI"/>
                <a:cs typeface="Segoe UI"/>
              </a:rPr>
              <a:t>, Savannah Wakita</a:t>
            </a:r>
            <a:r>
              <a:rPr lang="en-US" sz="5400" baseline="30000" dirty="0">
                <a:latin typeface="Segoe UI"/>
                <a:cs typeface="Segoe UI"/>
              </a:rPr>
              <a:t>2</a:t>
            </a:r>
            <a:r>
              <a:rPr lang="en-US" sz="5400" dirty="0">
                <a:latin typeface="Segoe UI"/>
                <a:cs typeface="Segoe UI"/>
              </a:rPr>
              <a:t>, Eva Rose M. Balog</a:t>
            </a:r>
            <a:r>
              <a:rPr lang="en-US" sz="5400" baseline="30000" dirty="0">
                <a:latin typeface="Segoe UI"/>
                <a:cs typeface="Segoe UI"/>
              </a:rPr>
              <a:t>2</a:t>
            </a:r>
            <a:r>
              <a:rPr lang="en-US" sz="5400" dirty="0">
                <a:latin typeface="Segoe UI"/>
                <a:cs typeface="Segoe UI"/>
              </a:rPr>
              <a:t>, Jeffrey M. Halpern</a:t>
            </a:r>
            <a:r>
              <a:rPr lang="en-US" sz="5400" baseline="30000" dirty="0">
                <a:latin typeface="Segoe UI"/>
                <a:cs typeface="Segoe UI"/>
              </a:rPr>
              <a:t>1</a:t>
            </a:r>
            <a:endParaRPr lang="en-US" sz="5400" dirty="0">
              <a:latin typeface="Segoe UI"/>
              <a:cs typeface="Segoe UI"/>
            </a:endParaRPr>
          </a:p>
          <a:p>
            <a:pPr algn="ctr"/>
            <a:r>
              <a:rPr lang="en-US" sz="4000" baseline="30000" dirty="0">
                <a:latin typeface="Segoe UI"/>
                <a:cs typeface="Segoe UI"/>
              </a:rPr>
              <a:t>1</a:t>
            </a:r>
            <a:r>
              <a:rPr lang="en-US" sz="4000" dirty="0">
                <a:latin typeface="Segoe UI"/>
                <a:cs typeface="Segoe UI"/>
              </a:rPr>
              <a:t>Department of Chemical Engineering and Bioengineering, University of New Hampshire (UNH), Durham, NH</a:t>
            </a:r>
          </a:p>
          <a:p>
            <a:pPr algn="ctr"/>
            <a:r>
              <a:rPr lang="en-US" sz="4000" baseline="30000" dirty="0">
                <a:latin typeface="Segoe UI"/>
                <a:cs typeface="Segoe UI"/>
              </a:rPr>
              <a:t>2</a:t>
            </a:r>
            <a:r>
              <a:rPr lang="en-US" sz="4000" dirty="0">
                <a:latin typeface="Segoe UI"/>
                <a:cs typeface="Segoe UI"/>
              </a:rPr>
              <a:t>School of Molecular and Physical Sciences, University of New England (UNE), Biddeford, ME</a:t>
            </a:r>
          </a:p>
        </p:txBody>
      </p:sp>
      <p:pic>
        <p:nvPicPr>
          <p:cNvPr id="20" name="Picture 19" descr="irregular_differenteye.png">
            <a:extLst>
              <a:ext uri="{FF2B5EF4-FFF2-40B4-BE49-F238E27FC236}">
                <a16:creationId xmlns:a16="http://schemas.microsoft.com/office/drawing/2014/main" id="{F68EAD96-7FEB-EC6E-7259-7B587B02E7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8614" y="376861"/>
            <a:ext cx="2173228" cy="287122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3468E0C-E68F-740F-3F18-038C2B6807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958614" y="4905596"/>
            <a:ext cx="23763158" cy="158165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1757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351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35270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7027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55878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70541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982298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9405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739" dirty="0"/>
          </a:p>
        </p:txBody>
      </p:sp>
      <p:graphicFrame>
        <p:nvGraphicFramePr>
          <p:cNvPr id="68" name="Chart 67">
            <a:extLst>
              <a:ext uri="{FF2B5EF4-FFF2-40B4-BE49-F238E27FC236}">
                <a16:creationId xmlns:a16="http://schemas.microsoft.com/office/drawing/2014/main" id="{013A0458-B59D-4ACE-9837-08685C3307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5164105"/>
              </p:ext>
            </p:extLst>
          </p:nvPr>
        </p:nvGraphicFramePr>
        <p:xfrm>
          <a:off x="13986356" y="14248623"/>
          <a:ext cx="23744743" cy="6125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A7416B5-4C9C-9DDC-4F41-9EB7FE1975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2735754"/>
              </p:ext>
            </p:extLst>
          </p:nvPr>
        </p:nvGraphicFramePr>
        <p:xfrm>
          <a:off x="14102064" y="5536307"/>
          <a:ext cx="11682688" cy="4011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53BA3C3-5FF6-A0F5-0DE0-9E8BA3843136}"/>
              </a:ext>
            </a:extLst>
          </p:cNvPr>
          <p:cNvSpPr>
            <a:spLocks/>
          </p:cNvSpPr>
          <p:nvPr/>
        </p:nvSpPr>
        <p:spPr>
          <a:xfrm>
            <a:off x="13978024" y="3780362"/>
            <a:ext cx="23711177" cy="75815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1757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351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35270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7027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55878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70541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982298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9405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latin typeface="Segoe UI"/>
                <a:cs typeface="Segoe UI"/>
              </a:rPr>
              <a:t>Surface Modification and Data Collection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9653E0-4216-1E83-DC50-B45D9EDE6DCF}"/>
              </a:ext>
            </a:extLst>
          </p:cNvPr>
          <p:cNvSpPr/>
          <p:nvPr/>
        </p:nvSpPr>
        <p:spPr>
          <a:xfrm>
            <a:off x="13978025" y="30193780"/>
            <a:ext cx="23733644" cy="20815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1757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351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35270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7027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55878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70541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982298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9405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739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6D7F26-4512-A2FF-AE8E-A18FF0972C93}"/>
              </a:ext>
            </a:extLst>
          </p:cNvPr>
          <p:cNvSpPr txBox="1"/>
          <p:nvPr/>
        </p:nvSpPr>
        <p:spPr>
          <a:xfrm>
            <a:off x="14021457" y="30213504"/>
            <a:ext cx="1930931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2400" baseline="0" dirty="0">
                <a:latin typeface="Segoe UI"/>
                <a:ea typeface="Segoe UI"/>
                <a:cs typeface="Segoe UI"/>
              </a:rPr>
              <a:t>We would like to thank our fellow SEEDS Lab members as well as all our collaborators within the </a:t>
            </a:r>
            <a:r>
              <a:rPr lang="en-US" sz="2400" dirty="0">
                <a:latin typeface="Segoe UI"/>
                <a:ea typeface="Segoe UI"/>
                <a:cs typeface="Segoe UI"/>
              </a:rPr>
              <a:t>​</a:t>
            </a:r>
            <a:r>
              <a:rPr lang="en-US" sz="2400" baseline="0" dirty="0">
                <a:latin typeface="Segoe UI"/>
                <a:ea typeface="Segoe UI"/>
                <a:cs typeface="Segoe UI"/>
              </a:rPr>
              <a:t>BIO-SENS project: The Pantazes Lab (Auburn University), The Balog Lab (University of New England), and The Hill Lab (University of Wyoming). </a:t>
            </a:r>
            <a:r>
              <a:rPr lang="en-US" sz="2400" dirty="0">
                <a:latin typeface="Segoe UI"/>
                <a:ea typeface="Segoe UI"/>
                <a:cs typeface="Segoe UI"/>
              </a:rPr>
              <a:t>​</a:t>
            </a:r>
          </a:p>
          <a:p>
            <a:r>
              <a:rPr lang="en-US" sz="2400" baseline="0" dirty="0">
                <a:latin typeface="Segoe UI"/>
                <a:ea typeface="Segoe UI"/>
                <a:cs typeface="Segoe UI"/>
              </a:rPr>
              <a:t>This work was funded by the</a:t>
            </a:r>
            <a:r>
              <a:rPr lang="en-US" sz="2400" dirty="0">
                <a:latin typeface="Segoe UI"/>
                <a:ea typeface="Segoe UI"/>
                <a:cs typeface="Segoe UI"/>
              </a:rPr>
              <a:t>​ </a:t>
            </a:r>
            <a:r>
              <a:rPr lang="en-US" sz="2400" baseline="0" dirty="0">
                <a:latin typeface="Segoe UI"/>
                <a:ea typeface="Segoe UI"/>
                <a:cs typeface="Segoe UI"/>
              </a:rPr>
              <a:t>National Science Foundation </a:t>
            </a:r>
            <a:r>
              <a:rPr lang="en-US" sz="2400" baseline="0" dirty="0">
                <a:solidFill>
                  <a:srgbClr val="FFFFFF"/>
                </a:solidFill>
                <a:latin typeface="Segoe UI"/>
                <a:ea typeface="Segoe UI"/>
                <a:cs typeface="Segoe UI"/>
              </a:rPr>
              <a:t>​</a:t>
            </a:r>
            <a:r>
              <a:rPr lang="en-US" sz="2400" dirty="0">
                <a:latin typeface="Segoe UI"/>
                <a:ea typeface="Segoe UI"/>
                <a:cs typeface="Segoe UI"/>
              </a:rPr>
              <a:t>​</a:t>
            </a:r>
            <a:r>
              <a:rPr lang="en-US" sz="2400" baseline="0" dirty="0" err="1">
                <a:latin typeface="Segoe UI"/>
                <a:ea typeface="Segoe UI"/>
                <a:cs typeface="Segoe UI"/>
              </a:rPr>
              <a:t>EPSCoR</a:t>
            </a:r>
            <a:r>
              <a:rPr lang="en-US" sz="2400" baseline="0" dirty="0">
                <a:latin typeface="Segoe UI"/>
                <a:ea typeface="Segoe UI"/>
                <a:cs typeface="Segoe UI"/>
              </a:rPr>
              <a:t> award (#2119237) </a:t>
            </a:r>
            <a:endParaRPr lang="en-US" sz="2400" dirty="0">
              <a:latin typeface="Segoe UI"/>
              <a:cs typeface="Segoe UI"/>
            </a:endParaRPr>
          </a:p>
          <a:p>
            <a:r>
              <a:rPr lang="en-US" sz="2400" dirty="0">
                <a:latin typeface="Segoe UI"/>
                <a:cs typeface="Segoe UI"/>
              </a:rPr>
              <a:t>3D ELP temperature image created by Dr. Stanley Feeney. Other images created with </a:t>
            </a:r>
            <a:r>
              <a:rPr lang="en-US" sz="2400" dirty="0" err="1">
                <a:latin typeface="Segoe UI"/>
                <a:cs typeface="Segoe UI"/>
              </a:rPr>
              <a:t>BioRender</a:t>
            </a:r>
            <a:r>
              <a:rPr lang="en-US" sz="2400" dirty="0">
                <a:latin typeface="Segoe UI"/>
                <a:cs typeface="Segoe UI"/>
              </a:rPr>
              <a:t>. Special thanks to Darcy Silver.</a:t>
            </a:r>
          </a:p>
          <a:p>
            <a:r>
              <a:rPr lang="en-US" sz="2400" dirty="0">
                <a:latin typeface="Segoe UI"/>
                <a:cs typeface="Segoe UI"/>
              </a:rPr>
              <a:t>Contact Laurel Nelscott at LHN1003@USNH.EDU. Antibody sourced from Fisher Scientific. Catalog number MA5152531MG.</a:t>
            </a:r>
          </a:p>
          <a:p>
            <a:endParaRPr lang="en-US" sz="2400" dirty="0">
              <a:latin typeface="Segoe UI"/>
              <a:cs typeface="Segoe UI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F76B1A8-771B-23D6-483A-28D44901D1A1}"/>
              </a:ext>
            </a:extLst>
          </p:cNvPr>
          <p:cNvSpPr/>
          <p:nvPr/>
        </p:nvSpPr>
        <p:spPr>
          <a:xfrm>
            <a:off x="13974486" y="29172014"/>
            <a:ext cx="23756614" cy="71402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1757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351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35270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7027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55878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70541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982298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9405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latin typeface="Segoe UI"/>
                <a:cs typeface="Segoe UI"/>
              </a:rPr>
              <a:t>References and Acknowledgements</a:t>
            </a:r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C2BEB7A0-01D4-4B1D-F72A-2754AE8B40C4}"/>
              </a:ext>
            </a:extLst>
          </p:cNvPr>
          <p:cNvSpPr>
            <a:spLocks/>
          </p:cNvSpPr>
          <p:nvPr/>
        </p:nvSpPr>
        <p:spPr>
          <a:xfrm>
            <a:off x="578771" y="4886596"/>
            <a:ext cx="13066532" cy="158355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739"/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8EE2F018-30FB-F834-328C-ED9C89158546}"/>
              </a:ext>
            </a:extLst>
          </p:cNvPr>
          <p:cNvSpPr txBox="1"/>
          <p:nvPr/>
        </p:nvSpPr>
        <p:spPr>
          <a:xfrm>
            <a:off x="585613" y="4887744"/>
            <a:ext cx="13095094" cy="649408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Segoe UI"/>
                <a:cs typeface="Segoe UI"/>
              </a:rPr>
              <a:t>Stimulus Response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Segoe UI"/>
                <a:cs typeface="Segoe UI"/>
              </a:rPr>
              <a:t>Elastin-Like Polymers (ELPs) respond to temperature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Segoe UI"/>
                <a:cs typeface="Segoe UI"/>
              </a:rPr>
              <a:t>Analyte Responsive Polymers (ARPs) are ELPS that respond to analyte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Segoe UI"/>
                <a:cs typeface="Segoe UI"/>
              </a:rPr>
              <a:t>The ELP used in this work is </a:t>
            </a:r>
            <a:r>
              <a:rPr lang="en-US" sz="3200" dirty="0" err="1">
                <a:latin typeface="Segoe UI"/>
                <a:cs typeface="Segoe UI"/>
              </a:rPr>
              <a:t>CsEL</a:t>
            </a:r>
            <a:endParaRPr lang="en-US" sz="3200" dirty="0">
              <a:latin typeface="Segoe UI"/>
              <a:cs typeface="Segoe UI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err="1">
                <a:latin typeface="Segoe UI"/>
                <a:cs typeface="Segoe UI"/>
              </a:rPr>
              <a:t>CsEL</a:t>
            </a:r>
            <a:r>
              <a:rPr lang="en-US" sz="3200" dirty="0">
                <a:latin typeface="Segoe UI"/>
                <a:cs typeface="Segoe UI"/>
              </a:rPr>
              <a:t> is expected to respond to both Anti-V5 and Anti-His antibodies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latin typeface="Segoe UI"/>
              <a:cs typeface="Segoe UI"/>
            </a:endParaRPr>
          </a:p>
          <a:p>
            <a:r>
              <a:rPr lang="en-US" sz="3200" b="1" dirty="0">
                <a:latin typeface="Segoe UI"/>
                <a:cs typeface="Segoe UI"/>
              </a:rPr>
              <a:t>Surface-Bound Thermal Collapse Response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Segoe UI"/>
                <a:cs typeface="Segoe UI"/>
              </a:rPr>
              <a:t>Thermal collapse response is less defined in surface-bound ARPs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Segoe UI"/>
                <a:cs typeface="Segoe UI"/>
              </a:rPr>
              <a:t>Analyte binding is expected to change the thermal collapse response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latin typeface="Segoe UI"/>
              <a:cs typeface="Segoe UI"/>
            </a:endParaRPr>
          </a:p>
          <a:p>
            <a:r>
              <a:rPr lang="en-US" sz="3200" b="1" dirty="0">
                <a:latin typeface="Segoe UI"/>
                <a:cs typeface="Segoe UI"/>
              </a:rPr>
              <a:t>Experimental Parameters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Segoe UI"/>
                <a:cs typeface="Segoe UI"/>
              </a:rPr>
              <a:t>Analyte solution used is 1 µM Anti-V5 in PBS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Segoe UI"/>
                <a:cs typeface="Segoe UI"/>
              </a:rPr>
              <a:t>Anti-V5 </a:t>
            </a:r>
            <a:r>
              <a:rPr lang="en-US" sz="3200" dirty="0" err="1">
                <a:latin typeface="Segoe UI"/>
                <a:cs typeface="Segoe UI"/>
              </a:rPr>
              <a:t>K</a:t>
            </a:r>
            <a:r>
              <a:rPr lang="en-US" sz="2800" baseline="-25000" dirty="0" err="1">
                <a:latin typeface="Segoe UI"/>
                <a:cs typeface="Segoe UI"/>
              </a:rPr>
              <a:t>d</a:t>
            </a:r>
            <a:r>
              <a:rPr lang="en-US" sz="3200" dirty="0">
                <a:latin typeface="Segoe UI"/>
                <a:cs typeface="Segoe UI"/>
              </a:rPr>
              <a:t> expected to be around 10</a:t>
            </a:r>
            <a:r>
              <a:rPr lang="en-US" sz="3200" baseline="30000" dirty="0">
                <a:latin typeface="Segoe UI"/>
                <a:cs typeface="Segoe UI"/>
              </a:rPr>
              <a:t>-8</a:t>
            </a:r>
            <a:r>
              <a:rPr lang="en-US" sz="3200" dirty="0">
                <a:latin typeface="Segoe UI"/>
                <a:cs typeface="Segoe UI"/>
              </a:rPr>
              <a:t> to 10</a:t>
            </a:r>
            <a:r>
              <a:rPr lang="en-US" sz="3200" baseline="30000" dirty="0">
                <a:latin typeface="Segoe UI"/>
                <a:cs typeface="Segoe UI"/>
              </a:rPr>
              <a:t>-9 </a:t>
            </a:r>
            <a:r>
              <a:rPr lang="en-US" sz="3200" dirty="0">
                <a:latin typeface="Segoe UI"/>
                <a:cs typeface="Segoe UI"/>
              </a:rPr>
              <a:t>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844CEB5-C229-F2CE-DA55-4E348878F051}"/>
              </a:ext>
            </a:extLst>
          </p:cNvPr>
          <p:cNvSpPr>
            <a:spLocks/>
          </p:cNvSpPr>
          <p:nvPr/>
        </p:nvSpPr>
        <p:spPr>
          <a:xfrm>
            <a:off x="605009" y="3780361"/>
            <a:ext cx="13040293" cy="75815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1757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351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35270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7027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55878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70541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982298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9405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latin typeface="Segoe UI"/>
                <a:cs typeface="Segoe UI"/>
              </a:rPr>
              <a:t>Background</a:t>
            </a:r>
          </a:p>
        </p:txBody>
      </p:sp>
      <p:sp>
        <p:nvSpPr>
          <p:cNvPr id="26" name="Rectangle: Rounded Corners 12">
            <a:extLst>
              <a:ext uri="{FF2B5EF4-FFF2-40B4-BE49-F238E27FC236}">
                <a16:creationId xmlns:a16="http://schemas.microsoft.com/office/drawing/2014/main" id="{A2F9103D-B016-F96D-F4DC-5E7820BADB9C}"/>
              </a:ext>
            </a:extLst>
          </p:cNvPr>
          <p:cNvSpPr>
            <a:spLocks/>
          </p:cNvSpPr>
          <p:nvPr/>
        </p:nvSpPr>
        <p:spPr>
          <a:xfrm>
            <a:off x="550472" y="22191451"/>
            <a:ext cx="13095094" cy="65868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6739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95FE42-3D6F-6854-507E-9B442E616336}"/>
              </a:ext>
            </a:extLst>
          </p:cNvPr>
          <p:cNvSpPr/>
          <p:nvPr/>
        </p:nvSpPr>
        <p:spPr>
          <a:xfrm>
            <a:off x="555270" y="21077732"/>
            <a:ext cx="13071023" cy="75815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1757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351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35270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7027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55878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70541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982298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9405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latin typeface="Segoe UI"/>
                <a:cs typeface="Segoe UI"/>
              </a:rPr>
              <a:t>Electrochemical Impedance Spectroscopy</a:t>
            </a:r>
          </a:p>
        </p:txBody>
      </p:sp>
      <p:pic>
        <p:nvPicPr>
          <p:cNvPr id="17" name="Picture 16" descr="Icon&#10;&#10;Description automatically generated with low confidence">
            <a:extLst>
              <a:ext uri="{FF2B5EF4-FFF2-40B4-BE49-F238E27FC236}">
                <a16:creationId xmlns:a16="http://schemas.microsoft.com/office/drawing/2014/main" id="{5308CB96-1594-FE7D-37AF-4A777A971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98137" y="30108551"/>
            <a:ext cx="2772199" cy="2300547"/>
          </a:xfrm>
          <a:prstGeom prst="rect">
            <a:avLst/>
          </a:prstGeom>
        </p:spPr>
      </p:pic>
      <p:pic>
        <p:nvPicPr>
          <p:cNvPr id="27" name="Picture 26" descr="A logo of a globe with a gold ring around it&#10;&#10;Description automatically generated">
            <a:extLst>
              <a:ext uri="{FF2B5EF4-FFF2-40B4-BE49-F238E27FC236}">
                <a16:creationId xmlns:a16="http://schemas.microsoft.com/office/drawing/2014/main" id="{DA65CB4F-5D6B-32F8-FDE9-048E2953CD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36523" y="30193780"/>
            <a:ext cx="2184170" cy="2107682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2AD043EF-612E-BE98-528E-4DB6988835BD}"/>
              </a:ext>
            </a:extLst>
          </p:cNvPr>
          <p:cNvGrpSpPr/>
          <p:nvPr/>
        </p:nvGrpSpPr>
        <p:grpSpPr>
          <a:xfrm>
            <a:off x="1213140" y="22971310"/>
            <a:ext cx="7030465" cy="3013854"/>
            <a:chOff x="897289" y="21684491"/>
            <a:chExt cx="7030465" cy="301385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23059D6-D89C-23C4-27A7-00632DC9EA97}"/>
                </a:ext>
              </a:extLst>
            </p:cNvPr>
            <p:cNvGrpSpPr/>
            <p:nvPr/>
          </p:nvGrpSpPr>
          <p:grpSpPr>
            <a:xfrm>
              <a:off x="897289" y="21684491"/>
              <a:ext cx="7030465" cy="2320346"/>
              <a:chOff x="897289" y="23888180"/>
              <a:chExt cx="5701998" cy="185452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2CAD0A4-39CA-2395-ED19-120D3F2DD0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r="6306"/>
              <a:stretch/>
            </p:blipFill>
            <p:spPr>
              <a:xfrm>
                <a:off x="4648143" y="24350828"/>
                <a:ext cx="1951144" cy="929225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BD4248E-0368-B351-44CE-3EB8A60492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6306"/>
              <a:stretch/>
            </p:blipFill>
            <p:spPr>
              <a:xfrm>
                <a:off x="897289" y="23888180"/>
                <a:ext cx="1951144" cy="1854520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FCED158-4EBF-18E8-E22B-28972CA57550}"/>
                  </a:ext>
                </a:extLst>
              </p:cNvPr>
              <p:cNvSpPr/>
              <p:nvPr/>
            </p:nvSpPr>
            <p:spPr>
              <a:xfrm>
                <a:off x="2670978" y="23888180"/>
                <a:ext cx="2118537" cy="1854520"/>
              </a:xfrm>
              <a:prstGeom prst="rect">
                <a:avLst/>
              </a:prstGeom>
              <a:solidFill>
                <a:srgbClr val="262626"/>
              </a:solidFill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Gill Sans Nova" panose="020B0602020104020203" pitchFamily="34" charset="0"/>
                  </a:rPr>
                  <a:t>Electrochemical Cell</a:t>
                </a:r>
              </a:p>
            </p:txBody>
          </p:sp>
        </p:grpSp>
        <p:sp>
          <p:nvSpPr>
            <p:cNvPr id="31" name="TextBox 1079">
              <a:extLst>
                <a:ext uri="{FF2B5EF4-FFF2-40B4-BE49-F238E27FC236}">
                  <a16:creationId xmlns:a16="http://schemas.microsoft.com/office/drawing/2014/main" id="{0607B9C2-E792-8B49-FD2B-D54FE7C5E276}"/>
                </a:ext>
              </a:extLst>
            </p:cNvPr>
            <p:cNvSpPr txBox="1"/>
            <p:nvPr/>
          </p:nvSpPr>
          <p:spPr>
            <a:xfrm>
              <a:off x="1099150" y="23990459"/>
              <a:ext cx="1768359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latin typeface="Gill Sans Nova"/>
                </a:rPr>
                <a:t>Input Signal:</a:t>
              </a:r>
              <a:endParaRPr lang="en-US" sz="2000" dirty="0">
                <a:latin typeface="Gill Sans Nova" panose="020B0602020104020203" pitchFamily="34" charset="0"/>
              </a:endParaRP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Gill Sans Nova" panose="020B0602020104020203" pitchFamily="34" charset="0"/>
                </a:rPr>
                <a:t>Voltage</a:t>
              </a:r>
            </a:p>
          </p:txBody>
        </p:sp>
        <p:sp>
          <p:nvSpPr>
            <p:cNvPr id="32" name="TextBox 1080">
              <a:extLst>
                <a:ext uri="{FF2B5EF4-FFF2-40B4-BE49-F238E27FC236}">
                  <a16:creationId xmlns:a16="http://schemas.microsoft.com/office/drawing/2014/main" id="{383F9401-05DA-B039-66D2-EF37ADC2FAB7}"/>
                </a:ext>
              </a:extLst>
            </p:cNvPr>
            <p:cNvSpPr txBox="1"/>
            <p:nvPr/>
          </p:nvSpPr>
          <p:spPr>
            <a:xfrm>
              <a:off x="5777544" y="23971409"/>
              <a:ext cx="2115962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latin typeface="Gill Sans Nova"/>
                </a:rPr>
                <a:t>Output Signal:</a:t>
              </a:r>
              <a:endParaRPr lang="en-US" sz="2000" dirty="0">
                <a:latin typeface="Gill Sans Nova" panose="020B0602020104020203" pitchFamily="34" charset="0"/>
              </a:endParaRPr>
            </a:p>
            <a:p>
              <a:pPr algn="ctr"/>
              <a:r>
                <a:rPr lang="en-US" sz="2000" b="1" dirty="0">
                  <a:solidFill>
                    <a:srgbClr val="4444FF"/>
                  </a:solidFill>
                  <a:latin typeface="Gill Sans Nova" panose="020B0602020104020203" pitchFamily="34" charset="0"/>
                </a:rPr>
                <a:t>Current</a:t>
              </a:r>
            </a:p>
          </p:txBody>
        </p:sp>
      </p:grpSp>
      <p:sp>
        <p:nvSpPr>
          <p:cNvPr id="63" name="TextBox 9">
            <a:extLst>
              <a:ext uri="{FF2B5EF4-FFF2-40B4-BE49-F238E27FC236}">
                <a16:creationId xmlns:a16="http://schemas.microsoft.com/office/drawing/2014/main" id="{83A44832-BC52-A977-4FBD-F562406DA7FC}"/>
              </a:ext>
            </a:extLst>
          </p:cNvPr>
          <p:cNvSpPr txBox="1"/>
          <p:nvPr/>
        </p:nvSpPr>
        <p:spPr>
          <a:xfrm>
            <a:off x="698593" y="26536209"/>
            <a:ext cx="12927700" cy="206210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Segoe UI"/>
                <a:cs typeface="Segoe UI"/>
              </a:rPr>
              <a:t>Non-Redox Mediated EIS</a:t>
            </a: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Segoe UI"/>
                <a:cs typeface="Segoe UI"/>
              </a:rPr>
              <a:t>Solvent is PBS with or without analyte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Segoe UI"/>
                <a:cs typeface="Segoe UI"/>
              </a:rPr>
              <a:t>Capacitance used for characteristic feature analysis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latin typeface="Segoe UI"/>
                <a:cs typeface="Segoe UI"/>
              </a:rPr>
              <a:t>Frequency of 21.3 Hz chosen due to spread of capacitance values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25631C5-6386-3DAD-FFEF-A3996138B40C}"/>
              </a:ext>
            </a:extLst>
          </p:cNvPr>
          <p:cNvGrpSpPr/>
          <p:nvPr/>
        </p:nvGrpSpPr>
        <p:grpSpPr>
          <a:xfrm>
            <a:off x="613323" y="13806565"/>
            <a:ext cx="7793316" cy="6677244"/>
            <a:chOff x="521883" y="12617845"/>
            <a:chExt cx="7793316" cy="667724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6FE636-E5F0-0C53-6BEB-19A11013C796}"/>
                </a:ext>
              </a:extLst>
            </p:cNvPr>
            <p:cNvGrpSpPr/>
            <p:nvPr/>
          </p:nvGrpSpPr>
          <p:grpSpPr>
            <a:xfrm>
              <a:off x="776976" y="18447364"/>
              <a:ext cx="7343775" cy="847725"/>
              <a:chOff x="903288" y="19586803"/>
              <a:chExt cx="7343775" cy="847725"/>
            </a:xfrm>
          </p:grpSpPr>
          <p:pic>
            <p:nvPicPr>
              <p:cNvPr id="43" name="Picture 42" descr="A purple rectangle on a black background&#10;&#10;Description automatically generated">
                <a:extLst>
                  <a:ext uri="{FF2B5EF4-FFF2-40B4-BE49-F238E27FC236}">
                    <a16:creationId xmlns:a16="http://schemas.microsoft.com/office/drawing/2014/main" id="{F2A4F191-172E-A8D3-679D-51194DDBE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3288" y="19586803"/>
                <a:ext cx="7343775" cy="847725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BB4F388-F3B7-154B-675E-F7271D00110B}"/>
                  </a:ext>
                </a:extLst>
              </p:cNvPr>
              <p:cNvSpPr txBox="1"/>
              <p:nvPr/>
            </p:nvSpPr>
            <p:spPr>
              <a:xfrm>
                <a:off x="2157997" y="19759035"/>
                <a:ext cx="5039318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FFFF"/>
                    </a:solidFill>
                  </a:rPr>
                  <a:t>Temperature Increase</a:t>
                </a:r>
              </a:p>
            </p:txBody>
          </p:sp>
        </p:grpSp>
        <p:pic>
          <p:nvPicPr>
            <p:cNvPr id="15" name="Picture 14" descr="Shape, arrow&#10;&#10;Description automatically generated">
              <a:extLst>
                <a:ext uri="{FF2B5EF4-FFF2-40B4-BE49-F238E27FC236}">
                  <a16:creationId xmlns:a16="http://schemas.microsoft.com/office/drawing/2014/main" id="{19191643-92F5-B23D-5F22-DC037D909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11614" r="182" b="15126"/>
            <a:stretch/>
          </p:blipFill>
          <p:spPr>
            <a:xfrm>
              <a:off x="521883" y="12617845"/>
              <a:ext cx="7793316" cy="6366052"/>
            </a:xfrm>
            <a:prstGeom prst="rect">
              <a:avLst/>
            </a:prstGeom>
          </p:spPr>
        </p:pic>
      </p:grpSp>
      <p:sp>
        <p:nvSpPr>
          <p:cNvPr id="35" name="Rectangle: Rounded Corners 12">
            <a:extLst>
              <a:ext uri="{FF2B5EF4-FFF2-40B4-BE49-F238E27FC236}">
                <a16:creationId xmlns:a16="http://schemas.microsoft.com/office/drawing/2014/main" id="{B56007CC-2DBB-D576-9CAD-C9980818C105}"/>
              </a:ext>
            </a:extLst>
          </p:cNvPr>
          <p:cNvSpPr>
            <a:spLocks/>
          </p:cNvSpPr>
          <p:nvPr/>
        </p:nvSpPr>
        <p:spPr>
          <a:xfrm>
            <a:off x="531422" y="30193779"/>
            <a:ext cx="13095094" cy="20815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739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B43173F5-4528-B306-9F86-2D41E69BCD25}"/>
              </a:ext>
            </a:extLst>
          </p:cNvPr>
          <p:cNvSpPr/>
          <p:nvPr/>
        </p:nvSpPr>
        <p:spPr>
          <a:xfrm>
            <a:off x="531421" y="29109600"/>
            <a:ext cx="13152988" cy="75815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1757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351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35270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7027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55878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70541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982298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9405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latin typeface="Segoe UI"/>
                <a:cs typeface="Segoe UI"/>
              </a:rPr>
              <a:t>Conclusions</a:t>
            </a:r>
          </a:p>
        </p:txBody>
      </p:sp>
      <p:sp>
        <p:nvSpPr>
          <p:cNvPr id="65" name="TextBox 9">
            <a:extLst>
              <a:ext uri="{FF2B5EF4-FFF2-40B4-BE49-F238E27FC236}">
                <a16:creationId xmlns:a16="http://schemas.microsoft.com/office/drawing/2014/main" id="{CDFEB1B0-729E-B317-1DA7-7C6551B1B563}"/>
              </a:ext>
            </a:extLst>
          </p:cNvPr>
          <p:cNvSpPr txBox="1"/>
          <p:nvPr/>
        </p:nvSpPr>
        <p:spPr>
          <a:xfrm>
            <a:off x="733090" y="30466114"/>
            <a:ext cx="11519974" cy="147790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Segoe UI"/>
                <a:cs typeface="Segoe UI"/>
              </a:rPr>
              <a:t>Temperature inherently affects electron transfer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latin typeface="Segoe UI"/>
                <a:cs typeface="Segoe UI"/>
              </a:rPr>
              <a:t>Temporal drift tempers our conclusions of analyte response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F07209-2F21-8A36-FBE9-76A6BC7E731F}"/>
              </a:ext>
            </a:extLst>
          </p:cNvPr>
          <p:cNvGrpSpPr/>
          <p:nvPr/>
        </p:nvGrpSpPr>
        <p:grpSpPr>
          <a:xfrm>
            <a:off x="5053014" y="11533914"/>
            <a:ext cx="8116403" cy="4185312"/>
            <a:chOff x="6108847" y="12130079"/>
            <a:chExt cx="8340646" cy="4336791"/>
          </a:xfrm>
        </p:grpSpPr>
        <p:pic>
          <p:nvPicPr>
            <p:cNvPr id="34" name="Picture 33" descr="A diagram of a computer&#10;&#10;Description automatically generated">
              <a:extLst>
                <a:ext uri="{FF2B5EF4-FFF2-40B4-BE49-F238E27FC236}">
                  <a16:creationId xmlns:a16="http://schemas.microsoft.com/office/drawing/2014/main" id="{C571691A-82A2-D9F4-E585-21E2C3AFA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2" t="61009" r="39794" b="7974"/>
            <a:stretch/>
          </p:blipFill>
          <p:spPr>
            <a:xfrm>
              <a:off x="6108847" y="12130079"/>
              <a:ext cx="8340646" cy="37637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B06D4-322D-2D6C-A675-38C73CC4731B}"/>
                </a:ext>
              </a:extLst>
            </p:cNvPr>
            <p:cNvSpPr txBox="1"/>
            <p:nvPr/>
          </p:nvSpPr>
          <p:spPr>
            <a:xfrm>
              <a:off x="8491372" y="16005205"/>
              <a:ext cx="4588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Amino Acid Sequence of </a:t>
              </a:r>
              <a:r>
                <a:rPr lang="en-US" sz="2400" b="1" dirty="0" err="1"/>
                <a:t>CsEL</a:t>
              </a:r>
              <a:endParaRPr lang="en-US" sz="2400" b="1" dirty="0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0C06761E-444C-5A3E-6FA1-03846B8EBDD8}"/>
              </a:ext>
            </a:extLst>
          </p:cNvPr>
          <p:cNvSpPr txBox="1"/>
          <p:nvPr/>
        </p:nvSpPr>
        <p:spPr>
          <a:xfrm>
            <a:off x="14005240" y="20207035"/>
            <a:ext cx="101392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Legend: </a:t>
            </a:r>
            <a:r>
              <a:rPr lang="en-US" sz="2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●</a:t>
            </a:r>
            <a:r>
              <a:rPr lang="en-US" sz="2600" b="1" dirty="0"/>
              <a:t> 5</a:t>
            </a:r>
            <a:r>
              <a:rPr lang="en-US" sz="2600" b="1" dirty="0">
                <a:latin typeface="Aptos Narrow" panose="020B0004020202020204" pitchFamily="34" charset="0"/>
              </a:rPr>
              <a:t>°C     </a:t>
            </a:r>
            <a:r>
              <a:rPr lang="en-US" sz="2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● </a:t>
            </a:r>
            <a:r>
              <a:rPr lang="en-US" sz="2600" b="1" dirty="0"/>
              <a:t>10</a:t>
            </a:r>
            <a:r>
              <a:rPr lang="en-US" sz="2600" b="1" dirty="0">
                <a:latin typeface="Aptos Narrow" panose="020B0004020202020204" pitchFamily="34" charset="0"/>
              </a:rPr>
              <a:t>°C     </a:t>
            </a:r>
            <a:r>
              <a:rPr lang="en-US" sz="26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●</a:t>
            </a:r>
            <a:r>
              <a:rPr lang="en-US" sz="2600" b="1" dirty="0"/>
              <a:t> 15</a:t>
            </a:r>
            <a:r>
              <a:rPr lang="en-US" sz="2600" b="1" dirty="0">
                <a:latin typeface="Aptos Narrow" panose="020B0004020202020204" pitchFamily="34" charset="0"/>
              </a:rPr>
              <a:t>°C    </a:t>
            </a:r>
            <a:r>
              <a:rPr lang="en-US" sz="2600" b="1" dirty="0">
                <a:solidFill>
                  <a:srgbClr val="00B0F0"/>
                </a:solidFill>
              </a:rPr>
              <a:t>●</a:t>
            </a:r>
            <a:r>
              <a:rPr lang="en-US" sz="2600" b="1" dirty="0"/>
              <a:t> 20</a:t>
            </a:r>
            <a:r>
              <a:rPr lang="en-US" sz="2600" b="1" dirty="0">
                <a:latin typeface="Aptos Narrow" panose="020B0004020202020204" pitchFamily="34" charset="0"/>
              </a:rPr>
              <a:t>°C     </a:t>
            </a:r>
            <a:r>
              <a:rPr lang="en-US" sz="26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●</a:t>
            </a:r>
            <a:r>
              <a:rPr lang="en-US" sz="2600" b="1" dirty="0"/>
              <a:t> 25</a:t>
            </a:r>
            <a:r>
              <a:rPr lang="en-US" sz="2600" b="1" dirty="0">
                <a:latin typeface="Aptos Narrow" panose="020B0004020202020204" pitchFamily="34" charset="0"/>
              </a:rPr>
              <a:t>°C     </a:t>
            </a:r>
            <a:r>
              <a:rPr lang="en-US" sz="2600" b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● </a:t>
            </a:r>
            <a:r>
              <a:rPr lang="en-US" sz="2600" b="1" dirty="0"/>
              <a:t>30</a:t>
            </a:r>
            <a:r>
              <a:rPr lang="en-US" sz="2600" b="1" dirty="0">
                <a:latin typeface="Aptos Narrow" panose="020B0004020202020204" pitchFamily="34" charset="0"/>
              </a:rPr>
              <a:t>°C      Analyte</a:t>
            </a:r>
            <a:endParaRPr lang="en-US" sz="2600" b="1" dirty="0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7FC228A-7738-B20F-C9CA-EA4E178B17AC}"/>
              </a:ext>
            </a:extLst>
          </p:cNvPr>
          <p:cNvGrpSpPr/>
          <p:nvPr/>
        </p:nvGrpSpPr>
        <p:grpSpPr>
          <a:xfrm>
            <a:off x="9532273" y="22366374"/>
            <a:ext cx="3469017" cy="5105757"/>
            <a:chOff x="10466360" y="22493891"/>
            <a:chExt cx="3469017" cy="5105757"/>
          </a:xfrm>
        </p:grpSpPr>
        <p:sp>
          <p:nvSpPr>
            <p:cNvPr id="67" name="Cylinder 66">
              <a:extLst>
                <a:ext uri="{FF2B5EF4-FFF2-40B4-BE49-F238E27FC236}">
                  <a16:creationId xmlns:a16="http://schemas.microsoft.com/office/drawing/2014/main" id="{93468C94-0B55-C7E7-B4D1-CAF736884BA3}"/>
                </a:ext>
              </a:extLst>
            </p:cNvPr>
            <p:cNvSpPr/>
            <p:nvPr/>
          </p:nvSpPr>
          <p:spPr>
            <a:xfrm>
              <a:off x="10466360" y="25107782"/>
              <a:ext cx="3469017" cy="2491866"/>
            </a:xfrm>
            <a:prstGeom prst="can">
              <a:avLst>
                <a:gd name="adj" fmla="val 23118"/>
              </a:avLst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8A9E9E7-26C4-5935-29FC-22EFD44DC00F}"/>
                </a:ext>
              </a:extLst>
            </p:cNvPr>
            <p:cNvGrpSpPr/>
            <p:nvPr/>
          </p:nvGrpSpPr>
          <p:grpSpPr>
            <a:xfrm>
              <a:off x="10881450" y="22493891"/>
              <a:ext cx="2612121" cy="4756760"/>
              <a:chOff x="11108521" y="22634010"/>
              <a:chExt cx="2612121" cy="4756760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F3318D2C-4164-E0A9-910F-929CDB5E84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t="-1" b="49047"/>
              <a:stretch/>
            </p:blipFill>
            <p:spPr>
              <a:xfrm>
                <a:off x="12133145" y="22634010"/>
                <a:ext cx="1252534" cy="2148648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34E25A8E-E0B2-E5D0-DFAC-CD6B479EAA04}"/>
                  </a:ext>
                </a:extLst>
              </p:cNvPr>
              <p:cNvGrpSpPr/>
              <p:nvPr/>
            </p:nvGrpSpPr>
            <p:grpSpPr>
              <a:xfrm>
                <a:off x="11108521" y="23210697"/>
                <a:ext cx="2612121" cy="4180073"/>
                <a:chOff x="11108521" y="23210697"/>
                <a:chExt cx="2612121" cy="4180073"/>
              </a:xfrm>
            </p:grpSpPr>
            <p:sp>
              <p:nvSpPr>
                <p:cNvPr id="37" name="Cylinder 36">
                  <a:extLst>
                    <a:ext uri="{FF2B5EF4-FFF2-40B4-BE49-F238E27FC236}">
                      <a16:creationId xmlns:a16="http://schemas.microsoft.com/office/drawing/2014/main" id="{F2A85EE3-2D6E-C7E5-D844-2EC3C44EF50F}"/>
                    </a:ext>
                  </a:extLst>
                </p:cNvPr>
                <p:cNvSpPr/>
                <p:nvPr/>
              </p:nvSpPr>
              <p:spPr>
                <a:xfrm>
                  <a:off x="13115954" y="24764059"/>
                  <a:ext cx="604688" cy="109274"/>
                </a:xfrm>
                <a:prstGeom prst="can">
                  <a:avLst>
                    <a:gd name="adj" fmla="val 35649"/>
                  </a:avLst>
                </a:prstGeom>
                <a:solidFill>
                  <a:srgbClr val="FFFFF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A705A037-10C6-DF47-E949-5DCAEA3289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t="50026" r="49425"/>
                <a:stretch/>
              </p:blipFill>
              <p:spPr>
                <a:xfrm>
                  <a:off x="12130579" y="24782658"/>
                  <a:ext cx="633472" cy="2107359"/>
                </a:xfrm>
                <a:prstGeom prst="rect">
                  <a:avLst/>
                </a:prstGeom>
              </p:spPr>
            </p:pic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50FE2C03-47FB-321B-0221-FE8B7274AAA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2880704" y="23811903"/>
                  <a:ext cx="603072" cy="3431026"/>
                  <a:chOff x="10435569" y="30125074"/>
                  <a:chExt cx="724753" cy="3792859"/>
                </a:xfrm>
              </p:grpSpPr>
              <p:sp>
                <p:nvSpPr>
                  <p:cNvPr id="57" name="Cylinder 56">
                    <a:extLst>
                      <a:ext uri="{FF2B5EF4-FFF2-40B4-BE49-F238E27FC236}">
                        <a16:creationId xmlns:a16="http://schemas.microsoft.com/office/drawing/2014/main" id="{B7C0855B-7CBB-046B-54DC-0F4AEBDB40E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0738995" y="30125074"/>
                    <a:ext cx="100478" cy="736153"/>
                  </a:xfrm>
                  <a:prstGeom prst="can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58" name="Cylinder 57">
                    <a:extLst>
                      <a:ext uri="{FF2B5EF4-FFF2-40B4-BE49-F238E27FC236}">
                        <a16:creationId xmlns:a16="http://schemas.microsoft.com/office/drawing/2014/main" id="{B18EB5C0-D1FD-4752-3384-BADA591133F5}"/>
                      </a:ext>
                    </a:extLst>
                  </p:cNvPr>
                  <p:cNvSpPr/>
                  <p:nvPr/>
                </p:nvSpPr>
                <p:spPr>
                  <a:xfrm rot="10804655">
                    <a:off x="10435569" y="30335104"/>
                    <a:ext cx="724753" cy="1052246"/>
                  </a:xfrm>
                  <a:prstGeom prst="can">
                    <a:avLst>
                      <a:gd name="adj" fmla="val 34558"/>
                    </a:avLst>
                  </a:prstGeom>
                  <a:solidFill>
                    <a:srgbClr val="C00000"/>
                  </a:solidFill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9" name="Cylinder 58">
                    <a:extLst>
                      <a:ext uri="{FF2B5EF4-FFF2-40B4-BE49-F238E27FC236}">
                        <a16:creationId xmlns:a16="http://schemas.microsoft.com/office/drawing/2014/main" id="{64A88D29-8AB3-8584-EDFA-1328795CD449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766374" y="31259074"/>
                    <a:ext cx="57968" cy="2658859"/>
                  </a:xfrm>
                  <a:prstGeom prst="can">
                    <a:avLst/>
                  </a:prstGeom>
                  <a:gradFill flip="none" rotWithShape="1">
                    <a:gsLst>
                      <a:gs pos="0">
                        <a:schemeClr val="dk1">
                          <a:tint val="66000"/>
                          <a:satMod val="160000"/>
                        </a:schemeClr>
                      </a:gs>
                      <a:gs pos="50000">
                        <a:schemeClr val="dk1">
                          <a:tint val="44500"/>
                          <a:satMod val="160000"/>
                        </a:schemeClr>
                      </a:gs>
                      <a:gs pos="100000">
                        <a:schemeClr val="dk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BF158A56-CCE5-73FE-5432-FFAA4F8063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373518" y="23235419"/>
                  <a:ext cx="604688" cy="2986080"/>
                </a:xfrm>
                <a:prstGeom prst="rect">
                  <a:avLst/>
                </a:prstGeom>
              </p:spPr>
            </p:pic>
            <p:sp>
              <p:nvSpPr>
                <p:cNvPr id="46" name="Cylinder 45">
                  <a:extLst>
                    <a:ext uri="{FF2B5EF4-FFF2-40B4-BE49-F238E27FC236}">
                      <a16:creationId xmlns:a16="http://schemas.microsoft.com/office/drawing/2014/main" id="{9062CA7A-C530-D32C-1CA9-C0126E468B01}"/>
                    </a:ext>
                  </a:extLst>
                </p:cNvPr>
                <p:cNvSpPr/>
                <p:nvPr/>
              </p:nvSpPr>
              <p:spPr>
                <a:xfrm>
                  <a:off x="11174143" y="24728459"/>
                  <a:ext cx="2411733" cy="2662311"/>
                </a:xfrm>
                <a:prstGeom prst="can">
                  <a:avLst>
                    <a:gd name="adj" fmla="val 10174"/>
                  </a:avLst>
                </a:prstGeom>
                <a:solidFill>
                  <a:schemeClr val="tx2">
                    <a:lumMod val="25000"/>
                    <a:lumOff val="75000"/>
                    <a:alpha val="24706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Cylinder 46">
                  <a:extLst>
                    <a:ext uri="{FF2B5EF4-FFF2-40B4-BE49-F238E27FC236}">
                      <a16:creationId xmlns:a16="http://schemas.microsoft.com/office/drawing/2014/main" id="{F2F5E5C8-B1EC-261A-D0E7-D3AFD5ADB35E}"/>
                    </a:ext>
                  </a:extLst>
                </p:cNvPr>
                <p:cNvSpPr/>
                <p:nvPr/>
              </p:nvSpPr>
              <p:spPr>
                <a:xfrm>
                  <a:off x="11108521" y="24616131"/>
                  <a:ext cx="2593207" cy="775013"/>
                </a:xfrm>
                <a:prstGeom prst="can">
                  <a:avLst>
                    <a:gd name="adj" fmla="val 35649"/>
                  </a:avLst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2C2C0C98-3828-F270-60FE-5DEFAC8E5E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/>
                <a:srcRect b="47357"/>
                <a:stretch/>
              </p:blipFill>
              <p:spPr>
                <a:xfrm>
                  <a:off x="11373518" y="23210697"/>
                  <a:ext cx="604688" cy="1571960"/>
                </a:xfrm>
                <a:prstGeom prst="rect">
                  <a:avLst/>
                </a:prstGeom>
              </p:spPr>
            </p:pic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F4745FB1-4095-AD34-A4B6-58A263B2943A}"/>
                    </a:ext>
                  </a:extLst>
                </p:cNvPr>
                <p:cNvSpPr/>
                <p:nvPr/>
              </p:nvSpPr>
              <p:spPr>
                <a:xfrm>
                  <a:off x="12125617" y="24753556"/>
                  <a:ext cx="638433" cy="74851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D8ACC0A5-4903-5434-41C4-0BA1E30F3E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/>
                <a:srcRect b="71679"/>
                <a:stretch/>
              </p:blipFill>
              <p:spPr>
                <a:xfrm>
                  <a:off x="12872698" y="23808574"/>
                  <a:ext cx="614776" cy="974083"/>
                </a:xfrm>
                <a:prstGeom prst="rect">
                  <a:avLst/>
                </a:prstGeom>
              </p:spPr>
            </p:pic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8AC80E52-AB44-32CD-5C47-B96EEB1EC56A}"/>
                    </a:ext>
                  </a:extLst>
                </p:cNvPr>
                <p:cNvSpPr/>
                <p:nvPr/>
              </p:nvSpPr>
              <p:spPr>
                <a:xfrm>
                  <a:off x="11371488" y="24738754"/>
                  <a:ext cx="604688" cy="74851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5C659F8F-A61D-91E0-BE50-B0745BE2439F}"/>
                    </a:ext>
                  </a:extLst>
                </p:cNvPr>
                <p:cNvSpPr/>
                <p:nvPr/>
              </p:nvSpPr>
              <p:spPr>
                <a:xfrm>
                  <a:off x="12866152" y="24742459"/>
                  <a:ext cx="627866" cy="7485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3" name="Flowchart: Connector 52">
                  <a:extLst>
                    <a:ext uri="{FF2B5EF4-FFF2-40B4-BE49-F238E27FC236}">
                      <a16:creationId xmlns:a16="http://schemas.microsoft.com/office/drawing/2014/main" id="{7493D943-75DE-5E30-592D-1960820DF5CC}"/>
                    </a:ext>
                  </a:extLst>
                </p:cNvPr>
                <p:cNvSpPr/>
                <p:nvPr/>
              </p:nvSpPr>
              <p:spPr>
                <a:xfrm>
                  <a:off x="12139628" y="24742459"/>
                  <a:ext cx="604688" cy="74851"/>
                </a:xfrm>
                <a:prstGeom prst="flowChartConnector">
                  <a:avLst/>
                </a:prstGeom>
                <a:solidFill>
                  <a:srgbClr val="ECECEC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4" name="Cylinder 53">
                  <a:extLst>
                    <a:ext uri="{FF2B5EF4-FFF2-40B4-BE49-F238E27FC236}">
                      <a16:creationId xmlns:a16="http://schemas.microsoft.com/office/drawing/2014/main" id="{D85608AD-B5AE-3B74-36E9-FE63207A1701}"/>
                    </a:ext>
                  </a:extLst>
                </p:cNvPr>
                <p:cNvSpPr/>
                <p:nvPr/>
              </p:nvSpPr>
              <p:spPr>
                <a:xfrm>
                  <a:off x="12427940" y="24624959"/>
                  <a:ext cx="41013" cy="200297"/>
                </a:xfrm>
                <a:prstGeom prst="can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FDD7D202-3C67-96D9-2E5D-1845A7FCACCC}"/>
                    </a:ext>
                  </a:extLst>
                </p:cNvPr>
                <p:cNvSpPr/>
                <p:nvPr/>
              </p:nvSpPr>
              <p:spPr>
                <a:xfrm>
                  <a:off x="12880030" y="24738754"/>
                  <a:ext cx="603838" cy="5790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2" name="Rectangle: Rounded Corners 11">
            <a:extLst>
              <a:ext uri="{FF2B5EF4-FFF2-40B4-BE49-F238E27FC236}">
                <a16:creationId xmlns:a16="http://schemas.microsoft.com/office/drawing/2014/main" id="{070454C3-B196-A0F7-937A-1B395D58A8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969061" y="22191451"/>
            <a:ext cx="23733644" cy="656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1757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351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35270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7027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55878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70541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982298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9405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739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896BF97-94E2-E052-848D-D6B29CDA87DF}"/>
              </a:ext>
            </a:extLst>
          </p:cNvPr>
          <p:cNvSpPr/>
          <p:nvPr/>
        </p:nvSpPr>
        <p:spPr>
          <a:xfrm>
            <a:off x="13958978" y="21077733"/>
            <a:ext cx="23763158" cy="78489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1757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351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35270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7027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55878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70541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982298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94054" algn="l" defTabSz="3423514" rtl="0" eaLnBrk="1" latinLnBrk="0" hangingPunct="1">
              <a:defRPr sz="67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latin typeface="Segoe UI"/>
                <a:cs typeface="Segoe UI"/>
              </a:rPr>
              <a:t>Investigating Drift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4D75352-034C-E405-A632-57F7866DA3C5}"/>
              </a:ext>
            </a:extLst>
          </p:cNvPr>
          <p:cNvSpPr txBox="1"/>
          <p:nvPr/>
        </p:nvSpPr>
        <p:spPr>
          <a:xfrm>
            <a:off x="14117140" y="5043317"/>
            <a:ext cx="7236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Segoe UI"/>
                <a:cs typeface="Segoe UI"/>
              </a:rPr>
              <a:t>Passivated Surface, No Analyte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9802C2-6F60-D977-543B-D142FFFAEBD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2" t="62015" r="29093" b="15664"/>
          <a:stretch/>
        </p:blipFill>
        <p:spPr>
          <a:xfrm>
            <a:off x="23496323" y="5829078"/>
            <a:ext cx="2199180" cy="1393578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E57EA5C9-39AA-F847-BAE7-0EC44B2FF370}"/>
              </a:ext>
            </a:extLst>
          </p:cNvPr>
          <p:cNvSpPr/>
          <p:nvPr/>
        </p:nvSpPr>
        <p:spPr>
          <a:xfrm>
            <a:off x="14104975" y="5061217"/>
            <a:ext cx="11670186" cy="4507903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D14DBB8-D090-5F41-FF09-A6725B2EB7C5}"/>
              </a:ext>
            </a:extLst>
          </p:cNvPr>
          <p:cNvSpPr txBox="1"/>
          <p:nvPr/>
        </p:nvSpPr>
        <p:spPr>
          <a:xfrm>
            <a:off x="25895025" y="5046742"/>
            <a:ext cx="90384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Segoe UI"/>
                <a:cs typeface="Segoe UI"/>
              </a:rPr>
              <a:t>Modified and Passivated Surface, No Analyte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67D41FB-B8AB-1EB9-5B06-19920338F4ED}"/>
              </a:ext>
            </a:extLst>
          </p:cNvPr>
          <p:cNvSpPr txBox="1"/>
          <p:nvPr/>
        </p:nvSpPr>
        <p:spPr>
          <a:xfrm>
            <a:off x="14102064" y="9654435"/>
            <a:ext cx="7880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Passivated Surface With Analyte</a:t>
            </a: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D538DAB-BCA0-FB98-AAC0-AD4B279991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3842603"/>
              </p:ext>
            </p:extLst>
          </p:nvPr>
        </p:nvGraphicFramePr>
        <p:xfrm>
          <a:off x="25932256" y="23635430"/>
          <a:ext cx="11632955" cy="5004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0575EA0-406F-F2E7-AC32-2ADCF04759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5638680"/>
              </p:ext>
            </p:extLst>
          </p:nvPr>
        </p:nvGraphicFramePr>
        <p:xfrm>
          <a:off x="14135101" y="23649782"/>
          <a:ext cx="11640060" cy="4996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61" name="Rectangle 60">
            <a:extLst>
              <a:ext uri="{FF2B5EF4-FFF2-40B4-BE49-F238E27FC236}">
                <a16:creationId xmlns:a16="http://schemas.microsoft.com/office/drawing/2014/main" id="{C48C986C-0C86-E385-191D-7B79E5340172}"/>
              </a:ext>
            </a:extLst>
          </p:cNvPr>
          <p:cNvSpPr/>
          <p:nvPr/>
        </p:nvSpPr>
        <p:spPr>
          <a:xfrm>
            <a:off x="25899945" y="22817975"/>
            <a:ext cx="11670186" cy="582616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8BDBAFA-7AF2-A5C2-AD85-073392BDE1B2}"/>
              </a:ext>
            </a:extLst>
          </p:cNvPr>
          <p:cNvSpPr/>
          <p:nvPr/>
        </p:nvSpPr>
        <p:spPr>
          <a:xfrm>
            <a:off x="14106134" y="22806563"/>
            <a:ext cx="11670186" cy="582616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8E7EF9D-737D-0FEF-7978-0B5136392E40}"/>
              </a:ext>
            </a:extLst>
          </p:cNvPr>
          <p:cNvSpPr txBox="1"/>
          <p:nvPr/>
        </p:nvSpPr>
        <p:spPr>
          <a:xfrm>
            <a:off x="14003290" y="22246036"/>
            <a:ext cx="236426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Legend: 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</a:rPr>
              <a:t>●</a:t>
            </a:r>
            <a:r>
              <a:rPr lang="en-US" sz="2600" b="1" dirty="0"/>
              <a:t> Delay+0 Minutes</a:t>
            </a:r>
            <a:r>
              <a:rPr lang="en-US" sz="2600" b="1" dirty="0">
                <a:latin typeface="Aptos Narrow" panose="020B0004020202020204" pitchFamily="34" charset="0"/>
              </a:rPr>
              <a:t>     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●</a:t>
            </a:r>
            <a:r>
              <a:rPr lang="en-US" sz="2600" b="1" dirty="0"/>
              <a:t> Delay+20 Minutes</a:t>
            </a:r>
            <a:r>
              <a:rPr lang="en-US" sz="2600" b="1" dirty="0">
                <a:latin typeface="Aptos Narrow" panose="020B0004020202020204" pitchFamily="34" charset="0"/>
              </a:rPr>
              <a:t>     </a:t>
            </a:r>
            <a:r>
              <a:rPr lang="en-US" sz="2600" b="1" dirty="0">
                <a:solidFill>
                  <a:srgbClr val="FFC000"/>
                </a:solidFill>
              </a:rPr>
              <a:t>●</a:t>
            </a:r>
            <a:r>
              <a:rPr lang="en-US" sz="2600" b="1" dirty="0"/>
              <a:t> Delay+40 Minutes</a:t>
            </a:r>
            <a:r>
              <a:rPr lang="en-US" sz="2600" b="1" dirty="0">
                <a:latin typeface="Aptos Narrow" panose="020B0004020202020204" pitchFamily="34" charset="0"/>
              </a:rPr>
              <a:t>    </a:t>
            </a:r>
            <a:r>
              <a:rPr lang="en-US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●</a:t>
            </a:r>
            <a:r>
              <a:rPr lang="en-US" sz="2600" b="1" dirty="0"/>
              <a:t> Delay+60 Minutes</a:t>
            </a:r>
            <a:r>
              <a:rPr lang="en-US" sz="2600" b="1" dirty="0">
                <a:latin typeface="Aptos Narrow" panose="020B0004020202020204" pitchFamily="34" charset="0"/>
              </a:rPr>
              <a:t>     </a:t>
            </a:r>
            <a:r>
              <a:rPr lang="en-US" sz="2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●</a:t>
            </a:r>
            <a:r>
              <a:rPr lang="en-US" sz="2600" b="1" dirty="0"/>
              <a:t> Delay+80 Minutes</a:t>
            </a:r>
            <a:r>
              <a:rPr lang="en-US" sz="2600" b="1" dirty="0">
                <a:latin typeface="Aptos Narrow" panose="020B0004020202020204" pitchFamily="34" charset="0"/>
              </a:rPr>
              <a:t>     </a:t>
            </a:r>
            <a:r>
              <a:rPr lang="en-US" sz="2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●</a:t>
            </a:r>
            <a:r>
              <a:rPr lang="en-US" sz="2600" b="1" dirty="0"/>
              <a:t> Delay+100 Minutes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FF9F0D3-E372-6C11-B9EA-87AF0B49ED97}"/>
              </a:ext>
            </a:extLst>
          </p:cNvPr>
          <p:cNvSpPr txBox="1"/>
          <p:nvPr/>
        </p:nvSpPr>
        <p:spPr>
          <a:xfrm>
            <a:off x="14144294" y="22826168"/>
            <a:ext cx="11580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Passivated Surface, No Analyte, 5</a:t>
            </a:r>
            <a:r>
              <a:rPr lang="en-US" sz="3200" b="1" dirty="0">
                <a:latin typeface="Aptos Narrow" panose="020B0004020202020204" pitchFamily="34" charset="0"/>
                <a:cs typeface="Segoe UI" panose="020B0502040204020203" pitchFamily="34" charset="0"/>
              </a:rPr>
              <a:t>°</a:t>
            </a:r>
            <a:r>
              <a:rPr lang="en-US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C, 0 Minute Delay</a:t>
            </a: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228FC40-4896-DAA9-C3E2-0213455467DD}"/>
              </a:ext>
            </a:extLst>
          </p:cNvPr>
          <p:cNvSpPr txBox="1"/>
          <p:nvPr/>
        </p:nvSpPr>
        <p:spPr>
          <a:xfrm>
            <a:off x="25918433" y="22831084"/>
            <a:ext cx="11770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Passivated Surface, No Analyte, 5</a:t>
            </a:r>
            <a:r>
              <a:rPr lang="en-US" sz="3200" b="1" dirty="0">
                <a:latin typeface="Aptos Narrow" panose="020B0004020202020204" pitchFamily="34" charset="0"/>
                <a:cs typeface="Segoe UI" panose="020B0502040204020203" pitchFamily="34" charset="0"/>
              </a:rPr>
              <a:t>°</a:t>
            </a:r>
            <a:r>
              <a:rPr lang="en-US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C, 60 Minute Delay</a:t>
            </a: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2E4DC188-1577-8AC3-5D4B-A98A63866C0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2" t="62015" r="29093" b="15664"/>
          <a:stretch/>
        </p:blipFill>
        <p:spPr>
          <a:xfrm>
            <a:off x="23067474" y="23854076"/>
            <a:ext cx="2372239" cy="150324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B1F70B2-253A-ABA9-FE8A-1577A19B63F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2" t="62015" r="29093" b="15664"/>
          <a:stretch/>
        </p:blipFill>
        <p:spPr>
          <a:xfrm>
            <a:off x="35004732" y="23830646"/>
            <a:ext cx="2372239" cy="1503242"/>
          </a:xfrm>
          <a:prstGeom prst="rect">
            <a:avLst/>
          </a:prstGeom>
        </p:spPr>
      </p:pic>
      <p:pic>
        <p:nvPicPr>
          <p:cNvPr id="86" name="Graphic 85" descr="Clock with solid fill">
            <a:extLst>
              <a:ext uri="{FF2B5EF4-FFF2-40B4-BE49-F238E27FC236}">
                <a16:creationId xmlns:a16="http://schemas.microsoft.com/office/drawing/2014/main" id="{69E67C92-B53C-4C61-D0DD-533FBC1AC15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4194934" y="23861033"/>
            <a:ext cx="914400" cy="914400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05CF42B8-891D-A8EE-F17E-967D177426C4}"/>
              </a:ext>
            </a:extLst>
          </p:cNvPr>
          <p:cNvSpPr/>
          <p:nvPr/>
        </p:nvSpPr>
        <p:spPr>
          <a:xfrm>
            <a:off x="32398136" y="14335998"/>
            <a:ext cx="5175687" cy="577674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9F311B4-75E8-9C2D-E09A-3767D8CDE33F}"/>
              </a:ext>
            </a:extLst>
          </p:cNvPr>
          <p:cNvSpPr txBox="1"/>
          <p:nvPr/>
        </p:nvSpPr>
        <p:spPr>
          <a:xfrm>
            <a:off x="21287406" y="8335205"/>
            <a:ext cx="113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21.3 Hz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B6DC44E-BCEA-8B1F-90B4-CEAA3F742DE8}"/>
              </a:ext>
            </a:extLst>
          </p:cNvPr>
          <p:cNvSpPr/>
          <p:nvPr/>
        </p:nvSpPr>
        <p:spPr>
          <a:xfrm>
            <a:off x="22961148" y="20244747"/>
            <a:ext cx="1104447" cy="43733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1CC2A9B6-D95C-9A34-5894-57F147FCF0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2991376"/>
              </p:ext>
            </p:extLst>
          </p:nvPr>
        </p:nvGraphicFramePr>
        <p:xfrm>
          <a:off x="14083288" y="10194275"/>
          <a:ext cx="11716564" cy="3992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68FA6509-13AB-3E13-A9A7-442820FF0C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9608424"/>
              </p:ext>
            </p:extLst>
          </p:nvPr>
        </p:nvGraphicFramePr>
        <p:xfrm>
          <a:off x="25918434" y="5563576"/>
          <a:ext cx="11646778" cy="3973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83" name="Chart 82">
            <a:extLst>
              <a:ext uri="{FF2B5EF4-FFF2-40B4-BE49-F238E27FC236}">
                <a16:creationId xmlns:a16="http://schemas.microsoft.com/office/drawing/2014/main" id="{4C707348-BFEC-3135-837D-EE31B6966A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8784532"/>
              </p:ext>
            </p:extLst>
          </p:nvPr>
        </p:nvGraphicFramePr>
        <p:xfrm>
          <a:off x="25941487" y="10105081"/>
          <a:ext cx="11660956" cy="4101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pic>
        <p:nvPicPr>
          <p:cNvPr id="95" name="Picture 94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40EC7753-FBEC-6697-7BA6-88D144647D3C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6" t="50000" r="58094" b="16188"/>
          <a:stretch/>
        </p:blipFill>
        <p:spPr>
          <a:xfrm>
            <a:off x="35245741" y="5142783"/>
            <a:ext cx="2252664" cy="2195877"/>
          </a:xfrm>
          <a:prstGeom prst="rect">
            <a:avLst/>
          </a:prstGeom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D1DFA15-2FCF-05C5-76D8-20AEA4747A86}"/>
              </a:ext>
            </a:extLst>
          </p:cNvPr>
          <p:cNvSpPr/>
          <p:nvPr/>
        </p:nvSpPr>
        <p:spPr>
          <a:xfrm>
            <a:off x="25904616" y="5060934"/>
            <a:ext cx="11670186" cy="4507903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5525F659-C027-84F6-0646-A1F66012FCC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3" t="52778" r="58025" b="16184"/>
          <a:stretch/>
        </p:blipFill>
        <p:spPr>
          <a:xfrm>
            <a:off x="23540971" y="10052473"/>
            <a:ext cx="2102846" cy="191638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5C58B84F-FA35-E34C-2A5A-74B253D18DB8}"/>
              </a:ext>
            </a:extLst>
          </p:cNvPr>
          <p:cNvSpPr/>
          <p:nvPr/>
        </p:nvSpPr>
        <p:spPr>
          <a:xfrm>
            <a:off x="14100249" y="9681796"/>
            <a:ext cx="11670186" cy="450790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E84F7F4-EA45-F31B-5305-8FDA6A58F8A4}"/>
              </a:ext>
            </a:extLst>
          </p:cNvPr>
          <p:cNvSpPr txBox="1"/>
          <p:nvPr/>
        </p:nvSpPr>
        <p:spPr>
          <a:xfrm>
            <a:off x="25932257" y="9654076"/>
            <a:ext cx="9193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Segoe UI"/>
                <a:cs typeface="Segoe UI"/>
              </a:rPr>
              <a:t>Modified and Passivated Surface With Analyte</a:t>
            </a:r>
          </a:p>
        </p:txBody>
      </p:sp>
      <p:pic>
        <p:nvPicPr>
          <p:cNvPr id="107" name="Picture 106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06E44F1F-4328-1F6C-47B2-D413C8FBBBE3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6" t="12764" r="58094" b="53424"/>
          <a:stretch/>
        </p:blipFill>
        <p:spPr>
          <a:xfrm>
            <a:off x="35174159" y="9912018"/>
            <a:ext cx="2252750" cy="2152743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ECE32569-1D70-0486-B0BB-87D56FD85162}"/>
              </a:ext>
            </a:extLst>
          </p:cNvPr>
          <p:cNvSpPr/>
          <p:nvPr/>
        </p:nvSpPr>
        <p:spPr>
          <a:xfrm>
            <a:off x="25902840" y="9681796"/>
            <a:ext cx="11670186" cy="450544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870A9AA-E453-9031-2C59-B8BEC29F025B}"/>
              </a:ext>
            </a:extLst>
          </p:cNvPr>
          <p:cNvSpPr txBox="1"/>
          <p:nvPr/>
        </p:nvSpPr>
        <p:spPr>
          <a:xfrm>
            <a:off x="21303482" y="13070696"/>
            <a:ext cx="113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21.3 Hz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FDA89FA-9803-40CC-EE24-27A38E7B242F}"/>
              </a:ext>
            </a:extLst>
          </p:cNvPr>
          <p:cNvSpPr txBox="1"/>
          <p:nvPr/>
        </p:nvSpPr>
        <p:spPr>
          <a:xfrm>
            <a:off x="32987934" y="8354533"/>
            <a:ext cx="113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21.3 Hz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A8A5B5B-77F0-6FA2-FF0C-BB64ADD6E143}"/>
              </a:ext>
            </a:extLst>
          </p:cNvPr>
          <p:cNvSpPr txBox="1"/>
          <p:nvPr/>
        </p:nvSpPr>
        <p:spPr>
          <a:xfrm>
            <a:off x="32999697" y="13037635"/>
            <a:ext cx="113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21.3 Hz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8318496-8800-3BFD-47AE-337FFC741FDC}"/>
              </a:ext>
            </a:extLst>
          </p:cNvPr>
          <p:cNvSpPr/>
          <p:nvPr/>
        </p:nvSpPr>
        <p:spPr>
          <a:xfrm>
            <a:off x="21374544" y="15273686"/>
            <a:ext cx="5175687" cy="483906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A76BCDDE37BB4AA0BC81306D929F4A" ma:contentTypeVersion="16" ma:contentTypeDescription="Create a new document." ma:contentTypeScope="" ma:versionID="fb5fc8da89163a3d14ac84cf86038818">
  <xsd:schema xmlns:xsd="http://www.w3.org/2001/XMLSchema" xmlns:xs="http://www.w3.org/2001/XMLSchema" xmlns:p="http://schemas.microsoft.com/office/2006/metadata/properties" xmlns:ns2="1558aff9-d56f-4cc0-8d19-0a6485a28671" xmlns:ns3="e4ef3c92-d968-4d0b-a716-d290da58e908" targetNamespace="http://schemas.microsoft.com/office/2006/metadata/properties" ma:root="true" ma:fieldsID="584482e810efe530ddbe3c46272b9fc5" ns2:_="" ns3:_="">
    <xsd:import namespace="1558aff9-d56f-4cc0-8d19-0a6485a28671"/>
    <xsd:import namespace="e4ef3c92-d968-4d0b-a716-d290da58e90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58aff9-d56f-4cc0-8d19-0a6485a2867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6349f58a-cc8d-4cca-b408-9f140e0d8c1e}" ma:internalName="TaxCatchAll" ma:showField="CatchAllData" ma:web="1558aff9-d56f-4cc0-8d19-0a6485a286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ef3c92-d968-4d0b-a716-d290da58e9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c04022ad-ef34-4d1e-9200-18c9974f96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558aff9-d56f-4cc0-8d19-0a6485a28671" xsi:nil="true"/>
    <lcf76f155ced4ddcb4097134ff3c332f xmlns="e4ef3c92-d968-4d0b-a716-d290da58e90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FE53BD-E8F4-4673-B83A-39CE8D5F6CA5}"/>
</file>

<file path=customXml/itemProps2.xml><?xml version="1.0" encoding="utf-8"?>
<ds:datastoreItem xmlns:ds="http://schemas.openxmlformats.org/officeDocument/2006/customXml" ds:itemID="{F433EF65-B9F6-4F23-856D-575374C3B3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262EBD-529D-440B-AB9E-12424ADDC5EF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www.w3.org/XML/1998/namespace"/>
    <ds:schemaRef ds:uri="e4ef3c92-d968-4d0b-a716-d290da58e908"/>
    <ds:schemaRef ds:uri="1558aff9-d56f-4cc0-8d19-0a6485a2867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7054</TotalTime>
  <Words>511</Words>
  <Application>Microsoft Office PowerPoint</Application>
  <PresentationFormat>Custom</PresentationFormat>
  <Paragraphs>68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Aptos</vt:lpstr>
      <vt:lpstr>Aptos Display</vt:lpstr>
      <vt:lpstr>Aptos Narrow</vt:lpstr>
      <vt:lpstr>Arial</vt:lpstr>
      <vt:lpstr>Gill Sans Nova</vt:lpstr>
      <vt:lpstr>Segoe UI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Laurel Nelson</cp:lastModifiedBy>
  <cp:revision>2974</cp:revision>
  <dcterms:created xsi:type="dcterms:W3CDTF">2024-06-26T12:55:32Z</dcterms:created>
  <dcterms:modified xsi:type="dcterms:W3CDTF">2025-10-30T16:05:04Z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0x0101004EA76BCDDE37BB4AA0BC81306D929F4A</vt:lpwstr>
  </property>
  <property fmtid="{D5CDD505-2E9C-101B-9397-08002B2CF9AE}" pid="3" name="MediaServiceImageTags">
    <vt:lpwstr/>
  </property>
</Properties>
</file>