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0" r:id="rId1"/>
    <p:sldMasterId id="2147483657" r:id="rId2"/>
    <p:sldMasterId id="2147483653" r:id="rId3"/>
  </p:sldMasterIdLst>
  <p:notesMasterIdLst>
    <p:notesMasterId r:id="rId5"/>
  </p:notesMasterIdLst>
  <p:handoutMasterIdLst>
    <p:handoutMasterId r:id="rId6"/>
  </p:handoutMasterIdLst>
  <p:sldIdLst>
    <p:sldId id="256" r:id="rId4"/>
  </p:sldIdLst>
  <p:sldSz cx="43891200" cy="36576000"/>
  <p:notesSz cx="6858000" cy="9144000"/>
  <p:embeddedFontLst>
    <p:embeddedFont>
      <p:font typeface="Calibri" panose="020F0502020204030204" pitchFamily="34" charset="0"/>
      <p:regular r:id="rId7"/>
      <p:bold r:id="rId8"/>
      <p:italic r:id="rId9"/>
      <p:boldItalic r:id="rId10"/>
    </p:embeddedFont>
    <p:embeddedFont>
      <p:font typeface="Garamond" panose="02020404030301010803" pitchFamily="18" charset="0"/>
      <p:regular r:id="rId11"/>
      <p:bold r:id="rId12"/>
      <p:italic r:id="rId13"/>
    </p:embeddedFont>
    <p:embeddedFont>
      <p:font typeface="Trebuchet MS" panose="020B0703020202090204" pitchFamily="34" charset="0"/>
      <p:regular r:id="rId14"/>
      <p:bold r:id="rId15"/>
      <p:italic r:id="rId16"/>
      <p:boldItalic r:id="rId17"/>
    </p:embeddedFont>
  </p:embeddedFontLst>
  <p:defaultTextStyle>
    <a:defPPr>
      <a:defRPr lang="en-US"/>
    </a:defPPr>
    <a:lvl1pPr algn="l" defTabSz="5014913" rtl="0" fontAlgn="base">
      <a:spcBef>
        <a:spcPct val="0"/>
      </a:spcBef>
      <a:spcAft>
        <a:spcPct val="0"/>
      </a:spcAft>
      <a:defRPr sz="9800" kern="1200">
        <a:solidFill>
          <a:schemeClr val="tx1"/>
        </a:solidFill>
        <a:latin typeface="Calibri" pitchFamily="34" charset="0"/>
        <a:ea typeface="+mn-ea"/>
        <a:cs typeface="Arial" charset="0"/>
      </a:defRPr>
    </a:lvl1pPr>
    <a:lvl2pPr marL="2506663" indent="-2049463" algn="l" defTabSz="5014913" rtl="0" fontAlgn="base">
      <a:spcBef>
        <a:spcPct val="0"/>
      </a:spcBef>
      <a:spcAft>
        <a:spcPct val="0"/>
      </a:spcAft>
      <a:defRPr sz="9800" kern="1200">
        <a:solidFill>
          <a:schemeClr val="tx1"/>
        </a:solidFill>
        <a:latin typeface="Calibri" pitchFamily="34" charset="0"/>
        <a:ea typeface="+mn-ea"/>
        <a:cs typeface="Arial" charset="0"/>
      </a:defRPr>
    </a:lvl2pPr>
    <a:lvl3pPr marL="5014913" indent="-4100513" algn="l" defTabSz="5014913" rtl="0" fontAlgn="base">
      <a:spcBef>
        <a:spcPct val="0"/>
      </a:spcBef>
      <a:spcAft>
        <a:spcPct val="0"/>
      </a:spcAft>
      <a:defRPr sz="9800" kern="1200">
        <a:solidFill>
          <a:schemeClr val="tx1"/>
        </a:solidFill>
        <a:latin typeface="Calibri" pitchFamily="34" charset="0"/>
        <a:ea typeface="+mn-ea"/>
        <a:cs typeface="Arial" charset="0"/>
      </a:defRPr>
    </a:lvl3pPr>
    <a:lvl4pPr marL="7523163" indent="-6151563" algn="l" defTabSz="5014913" rtl="0" fontAlgn="base">
      <a:spcBef>
        <a:spcPct val="0"/>
      </a:spcBef>
      <a:spcAft>
        <a:spcPct val="0"/>
      </a:spcAft>
      <a:defRPr sz="9800" kern="1200">
        <a:solidFill>
          <a:schemeClr val="tx1"/>
        </a:solidFill>
        <a:latin typeface="Calibri" pitchFamily="34" charset="0"/>
        <a:ea typeface="+mn-ea"/>
        <a:cs typeface="Arial" charset="0"/>
      </a:defRPr>
    </a:lvl4pPr>
    <a:lvl5pPr marL="10031413" indent="-8202613" algn="l" defTabSz="5014913" rtl="0" fontAlgn="base">
      <a:spcBef>
        <a:spcPct val="0"/>
      </a:spcBef>
      <a:spcAft>
        <a:spcPct val="0"/>
      </a:spcAft>
      <a:defRPr sz="9800" kern="1200">
        <a:solidFill>
          <a:schemeClr val="tx1"/>
        </a:solidFill>
        <a:latin typeface="Calibri" pitchFamily="34" charset="0"/>
        <a:ea typeface="+mn-ea"/>
        <a:cs typeface="Arial" charset="0"/>
      </a:defRPr>
    </a:lvl5pPr>
    <a:lvl6pPr marL="2286000" algn="l" defTabSz="914400" rtl="0" eaLnBrk="1" latinLnBrk="0" hangingPunct="1">
      <a:defRPr sz="9800" kern="1200">
        <a:solidFill>
          <a:schemeClr val="tx1"/>
        </a:solidFill>
        <a:latin typeface="Calibri" pitchFamily="34" charset="0"/>
        <a:ea typeface="+mn-ea"/>
        <a:cs typeface="Arial" charset="0"/>
      </a:defRPr>
    </a:lvl6pPr>
    <a:lvl7pPr marL="2743200" algn="l" defTabSz="914400" rtl="0" eaLnBrk="1" latinLnBrk="0" hangingPunct="1">
      <a:defRPr sz="9800" kern="1200">
        <a:solidFill>
          <a:schemeClr val="tx1"/>
        </a:solidFill>
        <a:latin typeface="Calibri" pitchFamily="34" charset="0"/>
        <a:ea typeface="+mn-ea"/>
        <a:cs typeface="Arial" charset="0"/>
      </a:defRPr>
    </a:lvl7pPr>
    <a:lvl8pPr marL="3200400" algn="l" defTabSz="914400" rtl="0" eaLnBrk="1" latinLnBrk="0" hangingPunct="1">
      <a:defRPr sz="9800" kern="1200">
        <a:solidFill>
          <a:schemeClr val="tx1"/>
        </a:solidFill>
        <a:latin typeface="Calibri" pitchFamily="34" charset="0"/>
        <a:ea typeface="+mn-ea"/>
        <a:cs typeface="Arial" charset="0"/>
      </a:defRPr>
    </a:lvl8pPr>
    <a:lvl9pPr marL="3657600" algn="l" defTabSz="914400" rtl="0" eaLnBrk="1" latinLnBrk="0" hangingPunct="1">
      <a:defRPr sz="9800" kern="1200">
        <a:solidFill>
          <a:schemeClr val="tx1"/>
        </a:solidFill>
        <a:latin typeface="Calibri" pitchFamily="34" charset="0"/>
        <a:ea typeface="+mn-ea"/>
        <a:cs typeface="Arial" charset="0"/>
      </a:defRPr>
    </a:lvl9pPr>
  </p:defaultTextStyle>
  <p:extLst>
    <p:ext uri="{521415D9-36F7-43E2-AB2F-B90AF26B5E84}">
      <p14:sectionLst xmlns:p14="http://schemas.microsoft.com/office/powerpoint/2010/main">
        <p14:section name="Untitled Section" id="{AE149E83-64FB-CF44-B039-78F1ED8E2FF0}">
          <p14:sldIdLst>
            <p14:sldId id="256"/>
          </p14:sldIdLst>
        </p14:section>
      </p14:sectionLst>
    </p:ext>
    <p:ext uri="{EFAFB233-063F-42B5-8137-9DF3F51BA10A}">
      <p15:sldGuideLst xmlns:p15="http://schemas.microsoft.com/office/powerpoint/2012/main">
        <p15:guide id="1" orient="horz" pos="3802" userDrawn="1">
          <p15:clr>
            <a:srgbClr val="A4A3A4"/>
          </p15:clr>
        </p15:guide>
        <p15:guide id="2" orient="horz" pos="320" userDrawn="1">
          <p15:clr>
            <a:srgbClr val="A4A3A4"/>
          </p15:clr>
        </p15:guide>
        <p15:guide id="3" orient="horz" pos="22400" userDrawn="1">
          <p15:clr>
            <a:srgbClr val="A4A3A4"/>
          </p15:clr>
        </p15:guide>
        <p15:guide id="4" orient="horz" userDrawn="1">
          <p15:clr>
            <a:srgbClr val="A4A3A4"/>
          </p15:clr>
        </p15:guide>
        <p15:guide id="5" pos="581" userDrawn="1">
          <p15:clr>
            <a:srgbClr val="A4A3A4"/>
          </p15:clr>
        </p15:guide>
        <p15:guide id="6" pos="2706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3645"/>
    <a:srgbClr val="F77A05"/>
    <a:srgbClr val="A3A9AC"/>
    <a:srgbClr val="D7D1C4"/>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59" autoAdjust="0"/>
    <p:restoredTop sz="50000" autoAdjust="0"/>
  </p:normalViewPr>
  <p:slideViewPr>
    <p:cSldViewPr snapToGrid="0" snapToObjects="1" showGuides="1">
      <p:cViewPr>
        <p:scale>
          <a:sx n="100" d="100"/>
          <a:sy n="100" d="100"/>
        </p:scale>
        <p:origin x="-14488" y="-17328"/>
      </p:cViewPr>
      <p:guideLst>
        <p:guide orient="horz" pos="3802"/>
        <p:guide orient="horz" pos="320"/>
        <p:guide orient="horz" pos="22400"/>
        <p:guide orient="horz"/>
        <p:guide pos="581"/>
        <p:guide pos="2706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3" d="100"/>
          <a:sy n="83" d="100"/>
        </p:scale>
        <p:origin x="3040"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font" Target="fonts/font10.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font" Target="fonts/font5.fntdata"/><Relationship Id="rId5" Type="http://schemas.openxmlformats.org/officeDocument/2006/relationships/notesMaster" Target="notesMasters/notesMaster1.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font" Target="fonts/font3.fntdata"/><Relationship Id="rId14" Type="http://schemas.openxmlformats.org/officeDocument/2006/relationships/font" Target="fonts/font8.fntdata"/></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75231A7-405D-834F-AC2B-BE32E366CD2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09C4F39-5610-C44A-86FE-440832E4AC3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632E35-D75A-E841-963D-1405B11D04D9}" type="datetimeFigureOut">
              <a:rPr lang="en-US" smtClean="0"/>
              <a:t>4/16/20</a:t>
            </a:fld>
            <a:endParaRPr lang="en-US"/>
          </a:p>
        </p:txBody>
      </p:sp>
      <p:sp>
        <p:nvSpPr>
          <p:cNvPr id="4" name="Footer Placeholder 3">
            <a:extLst>
              <a:ext uri="{FF2B5EF4-FFF2-40B4-BE49-F238E27FC236}">
                <a16:creationId xmlns:a16="http://schemas.microsoft.com/office/drawing/2014/main" id="{5CA2BD8E-3995-564D-BA96-EB9C310208F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422F036-63A4-B045-92EC-C49D68C52AC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08B938-07DD-CE4E-918D-8F0F56C5546E}" type="slidenum">
              <a:rPr lang="en-US" smtClean="0"/>
              <a:t>‹#›</a:t>
            </a:fld>
            <a:endParaRPr lang="en-US"/>
          </a:p>
        </p:txBody>
      </p:sp>
    </p:spTree>
    <p:extLst>
      <p:ext uri="{BB962C8B-B14F-4D97-AF65-F5344CB8AC3E}">
        <p14:creationId xmlns:p14="http://schemas.microsoft.com/office/powerpoint/2010/main" val="24265234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5015886"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5015886" fontAlgn="auto">
              <a:spcBef>
                <a:spcPts val="0"/>
              </a:spcBef>
              <a:spcAft>
                <a:spcPts val="0"/>
              </a:spcAft>
              <a:defRPr sz="1200">
                <a:latin typeface="+mn-lt"/>
                <a:cs typeface="+mn-cs"/>
              </a:defRPr>
            </a:lvl1pPr>
          </a:lstStyle>
          <a:p>
            <a:pPr>
              <a:defRPr/>
            </a:pPr>
            <a:fld id="{B64766A8-2453-4D11-B0DC-C50DB852D1DA}" type="datetimeFigureOut">
              <a:rPr lang="en-US"/>
              <a:pPr>
                <a:defRPr/>
              </a:pPr>
              <a:t>4/16/20</a:t>
            </a:fld>
            <a:endParaRPr lang="en-US" dirty="0"/>
          </a:p>
        </p:txBody>
      </p:sp>
      <p:sp>
        <p:nvSpPr>
          <p:cNvPr id="4" name="Slide Image Placeholder 3"/>
          <p:cNvSpPr>
            <a:spLocks noGrp="1" noRot="1" noChangeAspect="1"/>
          </p:cNvSpPr>
          <p:nvPr>
            <p:ph type="sldImg" idx="2"/>
          </p:nvPr>
        </p:nvSpPr>
        <p:spPr>
          <a:xfrm>
            <a:off x="1371600" y="685800"/>
            <a:ext cx="41148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5015886"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5015886" fontAlgn="auto">
              <a:spcBef>
                <a:spcPts val="0"/>
              </a:spcBef>
              <a:spcAft>
                <a:spcPts val="0"/>
              </a:spcAft>
              <a:defRPr sz="1200">
                <a:latin typeface="+mn-lt"/>
                <a:cs typeface="+mn-cs"/>
              </a:defRPr>
            </a:lvl1pPr>
          </a:lstStyle>
          <a:p>
            <a:pPr>
              <a:defRPr/>
            </a:pPr>
            <a:fld id="{C864C5C9-8908-41AA-A679-DA3363EBEEDA}" type="slidenum">
              <a:rPr lang="en-US"/>
              <a:pPr>
                <a:defRPr/>
              </a:pPr>
              <a:t>‹#›</a:t>
            </a:fld>
            <a:endParaRPr lang="en-US" dirty="0"/>
          </a:p>
        </p:txBody>
      </p:sp>
    </p:spTree>
    <p:extLst>
      <p:ext uri="{BB962C8B-B14F-4D97-AF65-F5344CB8AC3E}">
        <p14:creationId xmlns:p14="http://schemas.microsoft.com/office/powerpoint/2010/main" val="2506986161"/>
      </p:ext>
    </p:extLst>
  </p:cSld>
  <p:clrMap bg1="lt1" tx1="dk1" bg2="lt2" tx2="dk2" accent1="accent1" accent2="accent2" accent3="accent3" accent4="accent4" accent5="accent5" accent6="accent6" hlink="hlink" folHlink="folHlink"/>
  <p:notesStyle>
    <a:lvl1pPr algn="l" defTabSz="5014913" rtl="0" eaLnBrk="0" fontAlgn="base" hangingPunct="0">
      <a:spcBef>
        <a:spcPct val="30000"/>
      </a:spcBef>
      <a:spcAft>
        <a:spcPct val="0"/>
      </a:spcAft>
      <a:defRPr sz="6600" kern="1200">
        <a:solidFill>
          <a:schemeClr val="tx1"/>
        </a:solidFill>
        <a:latin typeface="+mn-lt"/>
        <a:ea typeface="+mn-ea"/>
        <a:cs typeface="+mn-cs"/>
      </a:defRPr>
    </a:lvl1pPr>
    <a:lvl2pPr marL="2506663" algn="l" defTabSz="5014913" rtl="0" eaLnBrk="0" fontAlgn="base" hangingPunct="0">
      <a:spcBef>
        <a:spcPct val="30000"/>
      </a:spcBef>
      <a:spcAft>
        <a:spcPct val="0"/>
      </a:spcAft>
      <a:defRPr sz="6600" kern="1200">
        <a:solidFill>
          <a:schemeClr val="tx1"/>
        </a:solidFill>
        <a:latin typeface="+mn-lt"/>
        <a:ea typeface="+mn-ea"/>
        <a:cs typeface="+mn-cs"/>
      </a:defRPr>
    </a:lvl2pPr>
    <a:lvl3pPr marL="5014913" algn="l" defTabSz="5014913" rtl="0" eaLnBrk="0" fontAlgn="base" hangingPunct="0">
      <a:spcBef>
        <a:spcPct val="30000"/>
      </a:spcBef>
      <a:spcAft>
        <a:spcPct val="0"/>
      </a:spcAft>
      <a:defRPr sz="6600" kern="1200">
        <a:solidFill>
          <a:schemeClr val="tx1"/>
        </a:solidFill>
        <a:latin typeface="+mn-lt"/>
        <a:ea typeface="+mn-ea"/>
        <a:cs typeface="+mn-cs"/>
      </a:defRPr>
    </a:lvl3pPr>
    <a:lvl4pPr marL="7523163" algn="l" defTabSz="5014913" rtl="0" eaLnBrk="0" fontAlgn="base" hangingPunct="0">
      <a:spcBef>
        <a:spcPct val="30000"/>
      </a:spcBef>
      <a:spcAft>
        <a:spcPct val="0"/>
      </a:spcAft>
      <a:defRPr sz="6600" kern="1200">
        <a:solidFill>
          <a:schemeClr val="tx1"/>
        </a:solidFill>
        <a:latin typeface="+mn-lt"/>
        <a:ea typeface="+mn-ea"/>
        <a:cs typeface="+mn-cs"/>
      </a:defRPr>
    </a:lvl4pPr>
    <a:lvl5pPr marL="10031413" algn="l" defTabSz="5014913" rtl="0" eaLnBrk="0" fontAlgn="base" hangingPunct="0">
      <a:spcBef>
        <a:spcPct val="30000"/>
      </a:spcBef>
      <a:spcAft>
        <a:spcPct val="0"/>
      </a:spcAft>
      <a:defRPr sz="6600" kern="1200">
        <a:solidFill>
          <a:schemeClr val="tx1"/>
        </a:solidFill>
        <a:latin typeface="+mn-lt"/>
        <a:ea typeface="+mn-ea"/>
        <a:cs typeface="+mn-cs"/>
      </a:defRPr>
    </a:lvl5pPr>
    <a:lvl6pPr marL="12539716" algn="l" defTabSz="5015886" rtl="0" eaLnBrk="1" latinLnBrk="0" hangingPunct="1">
      <a:defRPr sz="6600" kern="1200">
        <a:solidFill>
          <a:schemeClr val="tx1"/>
        </a:solidFill>
        <a:latin typeface="+mn-lt"/>
        <a:ea typeface="+mn-ea"/>
        <a:cs typeface="+mn-cs"/>
      </a:defRPr>
    </a:lvl6pPr>
    <a:lvl7pPr marL="15047660" algn="l" defTabSz="5015886" rtl="0" eaLnBrk="1" latinLnBrk="0" hangingPunct="1">
      <a:defRPr sz="6600" kern="1200">
        <a:solidFill>
          <a:schemeClr val="tx1"/>
        </a:solidFill>
        <a:latin typeface="+mn-lt"/>
        <a:ea typeface="+mn-ea"/>
        <a:cs typeface="+mn-cs"/>
      </a:defRPr>
    </a:lvl7pPr>
    <a:lvl8pPr marL="17555602" algn="l" defTabSz="5015886" rtl="0" eaLnBrk="1" latinLnBrk="0" hangingPunct="1">
      <a:defRPr sz="6600" kern="1200">
        <a:solidFill>
          <a:schemeClr val="tx1"/>
        </a:solidFill>
        <a:latin typeface="+mn-lt"/>
        <a:ea typeface="+mn-ea"/>
        <a:cs typeface="+mn-cs"/>
      </a:defRPr>
    </a:lvl8pPr>
    <a:lvl9pPr marL="20063546" algn="l" defTabSz="5015886" rtl="0" eaLnBrk="1" latinLnBrk="0" hangingPunct="1">
      <a:defRPr sz="6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685800"/>
            <a:ext cx="41148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864C5C9-8908-41AA-A679-DA3363EBEEDA}" type="slidenum">
              <a:rPr lang="en-US" smtClean="0"/>
              <a:pPr>
                <a:defRPr/>
              </a:pPr>
              <a:t>1</a:t>
            </a:fld>
            <a:endParaRPr lang="en-US" dirty="0"/>
          </a:p>
        </p:txBody>
      </p:sp>
    </p:spTree>
    <p:extLst>
      <p:ext uri="{BB962C8B-B14F-4D97-AF65-F5344CB8AC3E}">
        <p14:creationId xmlns:p14="http://schemas.microsoft.com/office/powerpoint/2010/main" val="3334758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904186" y="7133383"/>
            <a:ext cx="10056813" cy="896922"/>
          </a:xfrm>
          <a:prstGeom prst="rect">
            <a:avLst/>
          </a:prstGeom>
        </p:spPr>
        <p:txBody>
          <a:bodyPr wrap="square" lIns="261244" tIns="261244" rIns="261244" bIns="261244">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455430" indent="-559781">
              <a:defRPr sz="2400">
                <a:latin typeface="Trebuchet MS" pitchFamily="34" charset="0"/>
              </a:defRPr>
            </a:lvl2pPr>
            <a:lvl3pPr marL="2015210" indent="-559781">
              <a:defRPr sz="2400">
                <a:latin typeface="Trebuchet MS" pitchFamily="34" charset="0"/>
              </a:defRPr>
            </a:lvl3pPr>
            <a:lvl4pPr marL="2630970" indent="-615759">
              <a:defRPr sz="2400">
                <a:latin typeface="Trebuchet MS" pitchFamily="34" charset="0"/>
              </a:defRPr>
            </a:lvl4pPr>
            <a:lvl5pPr marL="3078794" indent="-447824">
              <a:defRPr sz="2400">
                <a:latin typeface="Trebuchet MS" pitchFamily="34" charset="0"/>
              </a:defRPr>
            </a:lvl5pPr>
          </a:lstStyle>
          <a:p>
            <a:pPr lvl="0"/>
            <a:r>
              <a:rPr lang="en-US"/>
              <a:t>Click to edit Master text styles</a:t>
            </a:r>
          </a:p>
        </p:txBody>
      </p:sp>
      <p:sp>
        <p:nvSpPr>
          <p:cNvPr id="6" name="Text Placeholder 5"/>
          <p:cNvSpPr>
            <a:spLocks noGrp="1"/>
          </p:cNvSpPr>
          <p:nvPr>
            <p:ph type="body" sz="quarter" idx="11"/>
          </p:nvPr>
        </p:nvSpPr>
        <p:spPr>
          <a:xfrm>
            <a:off x="922339" y="6212891"/>
            <a:ext cx="10048875" cy="765035"/>
          </a:xfrm>
          <a:prstGeom prst="rect">
            <a:avLst/>
          </a:prstGeom>
          <a:noFill/>
        </p:spPr>
        <p:txBody>
          <a:bodyPr lIns="104498" tIns="104498" rIns="104498" bIns="104498" anchor="ctr" anchorCtr="0">
            <a:spAutoFit/>
          </a:bodyPr>
          <a:lstStyle>
            <a:lvl1pPr marL="0" indent="0" algn="ctr">
              <a:buNone/>
              <a:defRPr sz="3600" b="1" u="sng" baseline="0">
                <a:solidFill>
                  <a:schemeClr val="accent5">
                    <a:lumMod val="50000"/>
                  </a:schemeClr>
                </a:solidFill>
              </a:defRPr>
            </a:lvl1pPr>
          </a:lstStyle>
          <a:p>
            <a:pPr lvl="0"/>
            <a:r>
              <a:rPr lang="en-US"/>
              <a:t>Click to edit Master text styles</a:t>
            </a:r>
          </a:p>
        </p:txBody>
      </p:sp>
      <p:sp>
        <p:nvSpPr>
          <p:cNvPr id="20" name="Text Placeholder 5"/>
          <p:cNvSpPr>
            <a:spLocks noGrp="1"/>
          </p:cNvSpPr>
          <p:nvPr>
            <p:ph type="body" sz="quarter" idx="20"/>
          </p:nvPr>
        </p:nvSpPr>
        <p:spPr>
          <a:xfrm>
            <a:off x="922339" y="16162571"/>
            <a:ext cx="10050463" cy="765035"/>
          </a:xfrm>
          <a:prstGeom prst="rect">
            <a:avLst/>
          </a:prstGeom>
          <a:noFill/>
        </p:spPr>
        <p:txBody>
          <a:bodyPr wrap="square" lIns="104498" tIns="104498" rIns="104498" bIns="104498" anchor="ctr" anchorCtr="0">
            <a:spAutoFit/>
          </a:bodyPr>
          <a:lstStyle>
            <a:lvl1pPr marL="0" indent="0" algn="ctr">
              <a:buNone/>
              <a:defRPr sz="3600" b="1" u="sng" baseline="0">
                <a:solidFill>
                  <a:schemeClr val="accent5">
                    <a:lumMod val="50000"/>
                  </a:schemeClr>
                </a:solidFill>
              </a:defRPr>
            </a:lvl1pPr>
          </a:lstStyle>
          <a:p>
            <a:pPr lvl="0"/>
            <a:r>
              <a:rPr lang="en-US"/>
              <a:t>Click to edit Master text styles</a:t>
            </a:r>
          </a:p>
        </p:txBody>
      </p:sp>
      <p:sp>
        <p:nvSpPr>
          <p:cNvPr id="21" name="Text Placeholder 3"/>
          <p:cNvSpPr>
            <a:spLocks noGrp="1"/>
          </p:cNvSpPr>
          <p:nvPr>
            <p:ph type="body" sz="quarter" idx="21"/>
          </p:nvPr>
        </p:nvSpPr>
        <p:spPr>
          <a:xfrm>
            <a:off x="11587165" y="7124563"/>
            <a:ext cx="10048874" cy="896922"/>
          </a:xfrm>
          <a:prstGeom prst="rect">
            <a:avLst/>
          </a:prstGeom>
        </p:spPr>
        <p:txBody>
          <a:bodyPr wrap="square" lIns="261244" tIns="261244" rIns="261244" bIns="261244">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455430" indent="-559781">
              <a:defRPr sz="2400">
                <a:latin typeface="Trebuchet MS" pitchFamily="34" charset="0"/>
              </a:defRPr>
            </a:lvl2pPr>
            <a:lvl3pPr marL="2015210" indent="-559781">
              <a:defRPr sz="2400">
                <a:latin typeface="Trebuchet MS" pitchFamily="34" charset="0"/>
              </a:defRPr>
            </a:lvl3pPr>
            <a:lvl4pPr marL="2630970" indent="-615759">
              <a:defRPr sz="2400">
                <a:latin typeface="Trebuchet MS" pitchFamily="34" charset="0"/>
              </a:defRPr>
            </a:lvl4pPr>
            <a:lvl5pPr marL="3078794" indent="-447824">
              <a:defRPr sz="2400">
                <a:latin typeface="Trebuchet MS" pitchFamily="34" charset="0"/>
              </a:defRPr>
            </a:lvl5pPr>
          </a:lstStyle>
          <a:p>
            <a:pPr lvl="0"/>
            <a:r>
              <a:rPr lang="en-US"/>
              <a:t>Click to edit Master text styles</a:t>
            </a:r>
          </a:p>
        </p:txBody>
      </p:sp>
      <p:sp>
        <p:nvSpPr>
          <p:cNvPr id="22" name="Text Placeholder 5"/>
          <p:cNvSpPr>
            <a:spLocks noGrp="1"/>
          </p:cNvSpPr>
          <p:nvPr>
            <p:ph type="body" sz="quarter" idx="22"/>
          </p:nvPr>
        </p:nvSpPr>
        <p:spPr>
          <a:xfrm>
            <a:off x="11587164" y="6212891"/>
            <a:ext cx="10048875" cy="765035"/>
          </a:xfrm>
          <a:prstGeom prst="rect">
            <a:avLst/>
          </a:prstGeom>
          <a:noFill/>
        </p:spPr>
        <p:txBody>
          <a:bodyPr lIns="104498" tIns="104498" rIns="104498" bIns="104498" anchor="ctr" anchorCtr="0">
            <a:spAutoFit/>
          </a:bodyPr>
          <a:lstStyle>
            <a:lvl1pPr marL="0" indent="0" algn="ctr">
              <a:buNone/>
              <a:defRPr sz="3600" b="1" u="sng" baseline="0">
                <a:solidFill>
                  <a:schemeClr val="accent5">
                    <a:lumMod val="50000"/>
                  </a:schemeClr>
                </a:solidFill>
              </a:defRPr>
            </a:lvl1pPr>
          </a:lstStyle>
          <a:p>
            <a:pPr lvl="0"/>
            <a:r>
              <a:rPr lang="en-US"/>
              <a:t>Click to edit Master text styles</a:t>
            </a:r>
          </a:p>
        </p:txBody>
      </p:sp>
      <p:sp>
        <p:nvSpPr>
          <p:cNvPr id="23" name="Text Placeholder 3"/>
          <p:cNvSpPr>
            <a:spLocks noGrp="1"/>
          </p:cNvSpPr>
          <p:nvPr>
            <p:ph type="body" sz="quarter" idx="23"/>
          </p:nvPr>
        </p:nvSpPr>
        <p:spPr>
          <a:xfrm>
            <a:off x="22258340" y="7133383"/>
            <a:ext cx="10048874" cy="896922"/>
          </a:xfrm>
          <a:prstGeom prst="rect">
            <a:avLst/>
          </a:prstGeom>
        </p:spPr>
        <p:txBody>
          <a:bodyPr wrap="square" lIns="261244" tIns="261244" rIns="261244" bIns="261244">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455430" indent="-559781">
              <a:defRPr sz="2400">
                <a:latin typeface="Trebuchet MS" pitchFamily="34" charset="0"/>
              </a:defRPr>
            </a:lvl2pPr>
            <a:lvl3pPr marL="2015210" indent="-559781">
              <a:defRPr sz="2400">
                <a:latin typeface="Trebuchet MS" pitchFamily="34" charset="0"/>
              </a:defRPr>
            </a:lvl3pPr>
            <a:lvl4pPr marL="2630970" indent="-615759">
              <a:defRPr sz="2400">
                <a:latin typeface="Trebuchet MS" pitchFamily="34" charset="0"/>
              </a:defRPr>
            </a:lvl4pPr>
            <a:lvl5pPr marL="3078794" indent="-447824">
              <a:defRPr sz="2400">
                <a:latin typeface="Trebuchet MS" pitchFamily="34" charset="0"/>
              </a:defRPr>
            </a:lvl5pPr>
          </a:lstStyle>
          <a:p>
            <a:pPr lvl="0"/>
            <a:r>
              <a:rPr lang="en-US"/>
              <a:t>Click to edit Master text styles</a:t>
            </a:r>
          </a:p>
        </p:txBody>
      </p:sp>
      <p:sp>
        <p:nvSpPr>
          <p:cNvPr id="24" name="Text Placeholder 5"/>
          <p:cNvSpPr>
            <a:spLocks noGrp="1"/>
          </p:cNvSpPr>
          <p:nvPr>
            <p:ph type="body" sz="quarter" idx="24"/>
          </p:nvPr>
        </p:nvSpPr>
        <p:spPr>
          <a:xfrm>
            <a:off x="22250400" y="6212891"/>
            <a:ext cx="10058400" cy="765035"/>
          </a:xfrm>
          <a:prstGeom prst="rect">
            <a:avLst/>
          </a:prstGeom>
          <a:noFill/>
        </p:spPr>
        <p:txBody>
          <a:bodyPr lIns="104498" tIns="104498" rIns="104498" bIns="104498" anchor="ctr" anchorCtr="0">
            <a:spAutoFit/>
          </a:bodyPr>
          <a:lstStyle>
            <a:lvl1pPr marL="0" indent="0" algn="ctr">
              <a:buNone/>
              <a:defRPr sz="3600" b="1" u="sng" baseline="0">
                <a:solidFill>
                  <a:schemeClr val="accent5">
                    <a:lumMod val="50000"/>
                  </a:schemeClr>
                </a:solidFill>
              </a:defRPr>
            </a:lvl1pPr>
          </a:lstStyle>
          <a:p>
            <a:pPr lvl="0"/>
            <a:r>
              <a:rPr lang="en-US"/>
              <a:t>Click to edit Master text styles</a:t>
            </a:r>
          </a:p>
        </p:txBody>
      </p:sp>
      <p:sp>
        <p:nvSpPr>
          <p:cNvPr id="25" name="Text Placeholder 5"/>
          <p:cNvSpPr>
            <a:spLocks noGrp="1"/>
          </p:cNvSpPr>
          <p:nvPr>
            <p:ph type="body" sz="quarter" idx="25"/>
          </p:nvPr>
        </p:nvSpPr>
        <p:spPr>
          <a:xfrm>
            <a:off x="32926458" y="6212891"/>
            <a:ext cx="10047017" cy="765035"/>
          </a:xfrm>
          <a:prstGeom prst="rect">
            <a:avLst/>
          </a:prstGeom>
          <a:noFill/>
        </p:spPr>
        <p:txBody>
          <a:bodyPr wrap="square" lIns="104498" tIns="104498" rIns="104498" bIns="104498" anchor="ctr" anchorCtr="0">
            <a:spAutoFit/>
          </a:bodyPr>
          <a:lstStyle>
            <a:lvl1pPr marL="0" indent="0" algn="ctr">
              <a:buNone/>
              <a:defRPr sz="3600" b="1" u="sng" baseline="0">
                <a:solidFill>
                  <a:schemeClr val="accent5">
                    <a:lumMod val="50000"/>
                  </a:schemeClr>
                </a:solidFill>
              </a:defRPr>
            </a:lvl1pPr>
          </a:lstStyle>
          <a:p>
            <a:pPr lvl="0"/>
            <a:r>
              <a:rPr lang="en-US"/>
              <a:t>Click to edit Master text styles</a:t>
            </a:r>
          </a:p>
        </p:txBody>
      </p:sp>
      <p:sp>
        <p:nvSpPr>
          <p:cNvPr id="26" name="Text Placeholder 3"/>
          <p:cNvSpPr>
            <a:spLocks noGrp="1"/>
          </p:cNvSpPr>
          <p:nvPr>
            <p:ph type="body" sz="quarter" idx="26"/>
          </p:nvPr>
        </p:nvSpPr>
        <p:spPr>
          <a:xfrm>
            <a:off x="32926458" y="7133383"/>
            <a:ext cx="10047017" cy="896922"/>
          </a:xfrm>
          <a:prstGeom prst="rect">
            <a:avLst/>
          </a:prstGeom>
        </p:spPr>
        <p:txBody>
          <a:bodyPr wrap="square" lIns="261244" tIns="261244" rIns="261244" bIns="261244">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455430" indent="-559781">
              <a:defRPr sz="2400">
                <a:latin typeface="Trebuchet MS" pitchFamily="34" charset="0"/>
              </a:defRPr>
            </a:lvl2pPr>
            <a:lvl3pPr marL="2015210" indent="-559781">
              <a:defRPr sz="2400">
                <a:latin typeface="Trebuchet MS" pitchFamily="34" charset="0"/>
              </a:defRPr>
            </a:lvl3pPr>
            <a:lvl4pPr marL="2630970" indent="-615759">
              <a:defRPr sz="2400">
                <a:latin typeface="Trebuchet MS" pitchFamily="34" charset="0"/>
              </a:defRPr>
            </a:lvl4pPr>
            <a:lvl5pPr marL="3078794" indent="-447824">
              <a:defRPr sz="2400">
                <a:latin typeface="Trebuchet MS" pitchFamily="34" charset="0"/>
              </a:defRPr>
            </a:lvl5pPr>
          </a:lstStyle>
          <a:p>
            <a:pPr lvl="0"/>
            <a:r>
              <a:rPr lang="en-US"/>
              <a:t>Click to edit Master text styles</a:t>
            </a:r>
          </a:p>
        </p:txBody>
      </p:sp>
      <p:sp>
        <p:nvSpPr>
          <p:cNvPr id="27" name="Text Placeholder 5"/>
          <p:cNvSpPr>
            <a:spLocks noGrp="1"/>
          </p:cNvSpPr>
          <p:nvPr>
            <p:ph type="body" sz="quarter" idx="27"/>
          </p:nvPr>
        </p:nvSpPr>
        <p:spPr>
          <a:xfrm>
            <a:off x="32926458" y="16229487"/>
            <a:ext cx="10047017" cy="765035"/>
          </a:xfrm>
          <a:prstGeom prst="rect">
            <a:avLst/>
          </a:prstGeom>
          <a:noFill/>
        </p:spPr>
        <p:txBody>
          <a:bodyPr wrap="square" lIns="104498" tIns="104498" rIns="104498" bIns="104498" anchor="ctr" anchorCtr="0">
            <a:spAutoFit/>
          </a:bodyPr>
          <a:lstStyle>
            <a:lvl1pPr marL="0" indent="0" algn="ctr">
              <a:buNone/>
              <a:defRPr sz="3600" b="1" u="sng" baseline="0">
                <a:solidFill>
                  <a:schemeClr val="accent5">
                    <a:lumMod val="50000"/>
                  </a:schemeClr>
                </a:solidFill>
              </a:defRPr>
            </a:lvl1pPr>
          </a:lstStyle>
          <a:p>
            <a:pPr lvl="0"/>
            <a:r>
              <a:rPr lang="en-US"/>
              <a:t>Click to edit Master text styles</a:t>
            </a:r>
          </a:p>
        </p:txBody>
      </p:sp>
      <p:sp>
        <p:nvSpPr>
          <p:cNvPr id="28" name="Text Placeholder 3"/>
          <p:cNvSpPr>
            <a:spLocks noGrp="1"/>
          </p:cNvSpPr>
          <p:nvPr>
            <p:ph type="body" sz="quarter" idx="28"/>
          </p:nvPr>
        </p:nvSpPr>
        <p:spPr>
          <a:xfrm>
            <a:off x="32923942" y="17141159"/>
            <a:ext cx="10052050" cy="896922"/>
          </a:xfrm>
          <a:prstGeom prst="rect">
            <a:avLst/>
          </a:prstGeom>
        </p:spPr>
        <p:txBody>
          <a:bodyPr wrap="square" lIns="261244" tIns="261244" rIns="261244" bIns="261244">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455430" indent="-559781">
              <a:defRPr sz="2400">
                <a:latin typeface="Trebuchet MS" pitchFamily="34" charset="0"/>
              </a:defRPr>
            </a:lvl2pPr>
            <a:lvl3pPr marL="2015210" indent="-559781">
              <a:defRPr sz="2400">
                <a:latin typeface="Trebuchet MS" pitchFamily="34" charset="0"/>
              </a:defRPr>
            </a:lvl3pPr>
            <a:lvl4pPr marL="2630970" indent="-615759">
              <a:defRPr sz="2400">
                <a:latin typeface="Trebuchet MS" pitchFamily="34" charset="0"/>
              </a:defRPr>
            </a:lvl4pPr>
            <a:lvl5pPr marL="3078794" indent="-447824">
              <a:defRPr sz="2400">
                <a:latin typeface="Trebuchet MS" pitchFamily="34" charset="0"/>
              </a:defRPr>
            </a:lvl5pPr>
          </a:lstStyle>
          <a:p>
            <a:pPr lvl="0"/>
            <a:r>
              <a:rPr lang="en-US"/>
              <a:t>Click to edit Master text styles</a:t>
            </a:r>
          </a:p>
        </p:txBody>
      </p:sp>
      <p:sp>
        <p:nvSpPr>
          <p:cNvPr id="29" name="Text Placeholder 5"/>
          <p:cNvSpPr>
            <a:spLocks noGrp="1"/>
          </p:cNvSpPr>
          <p:nvPr>
            <p:ph type="body" sz="quarter" idx="29"/>
          </p:nvPr>
        </p:nvSpPr>
        <p:spPr>
          <a:xfrm>
            <a:off x="32926458" y="28903558"/>
            <a:ext cx="10047017" cy="765035"/>
          </a:xfrm>
          <a:prstGeom prst="rect">
            <a:avLst/>
          </a:prstGeom>
          <a:noFill/>
        </p:spPr>
        <p:txBody>
          <a:bodyPr wrap="square" lIns="104498" tIns="104498" rIns="104498" bIns="104498" anchor="ctr" anchorCtr="0">
            <a:spAutoFit/>
          </a:bodyPr>
          <a:lstStyle>
            <a:lvl1pPr marL="0" indent="0" algn="ctr">
              <a:buNone/>
              <a:defRPr sz="3600" b="1" u="sng" baseline="0">
                <a:solidFill>
                  <a:schemeClr val="accent5">
                    <a:lumMod val="50000"/>
                  </a:schemeClr>
                </a:solidFill>
              </a:defRPr>
            </a:lvl1pPr>
          </a:lstStyle>
          <a:p>
            <a:pPr lvl="0"/>
            <a:r>
              <a:rPr lang="en-US"/>
              <a:t>Click to edit Master text styles</a:t>
            </a:r>
          </a:p>
        </p:txBody>
      </p:sp>
      <p:sp>
        <p:nvSpPr>
          <p:cNvPr id="30" name="Text Placeholder 3"/>
          <p:cNvSpPr>
            <a:spLocks noGrp="1"/>
          </p:cNvSpPr>
          <p:nvPr>
            <p:ph type="body" sz="quarter" idx="30"/>
          </p:nvPr>
        </p:nvSpPr>
        <p:spPr>
          <a:xfrm>
            <a:off x="32923942" y="29815230"/>
            <a:ext cx="10052050" cy="896922"/>
          </a:xfrm>
          <a:prstGeom prst="rect">
            <a:avLst/>
          </a:prstGeom>
        </p:spPr>
        <p:txBody>
          <a:bodyPr wrap="square" lIns="261244" tIns="261244" rIns="261244" bIns="261244">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455430" indent="-559781">
              <a:defRPr sz="2400">
                <a:latin typeface="Trebuchet MS" pitchFamily="34" charset="0"/>
              </a:defRPr>
            </a:lvl2pPr>
            <a:lvl3pPr marL="2015210" indent="-559781">
              <a:defRPr sz="2400">
                <a:latin typeface="Trebuchet MS" pitchFamily="34" charset="0"/>
              </a:defRPr>
            </a:lvl3pPr>
            <a:lvl4pPr marL="2630970" indent="-615759">
              <a:defRPr sz="2400">
                <a:latin typeface="Trebuchet MS" pitchFamily="34" charset="0"/>
              </a:defRPr>
            </a:lvl4pPr>
            <a:lvl5pPr marL="3078794" indent="-447824">
              <a:defRPr sz="2400">
                <a:latin typeface="Trebuchet MS" pitchFamily="34" charset="0"/>
              </a:defRPr>
            </a:lvl5pPr>
          </a:lstStyle>
          <a:p>
            <a:pPr lvl="0"/>
            <a:r>
              <a:rPr lang="en-US"/>
              <a:t>Click to edit Master text styles</a:t>
            </a:r>
          </a:p>
        </p:txBody>
      </p:sp>
      <p:sp>
        <p:nvSpPr>
          <p:cNvPr id="60" name="Text Placeholder 3"/>
          <p:cNvSpPr>
            <a:spLocks noGrp="1"/>
          </p:cNvSpPr>
          <p:nvPr>
            <p:ph type="body" sz="quarter" idx="96"/>
          </p:nvPr>
        </p:nvSpPr>
        <p:spPr>
          <a:xfrm>
            <a:off x="939812" y="17074659"/>
            <a:ext cx="10056813" cy="896922"/>
          </a:xfrm>
          <a:prstGeom prst="rect">
            <a:avLst/>
          </a:prstGeom>
        </p:spPr>
        <p:txBody>
          <a:bodyPr wrap="square" lIns="261244" tIns="261244" rIns="261244" bIns="261244">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455430" indent="-559781">
              <a:defRPr sz="2400">
                <a:latin typeface="Trebuchet MS" pitchFamily="34" charset="0"/>
              </a:defRPr>
            </a:lvl2pPr>
            <a:lvl3pPr marL="2015210" indent="-559781">
              <a:defRPr sz="2400">
                <a:latin typeface="Trebuchet MS" pitchFamily="34" charset="0"/>
              </a:defRPr>
            </a:lvl3pPr>
            <a:lvl4pPr marL="2630970" indent="-615759">
              <a:defRPr sz="2400">
                <a:latin typeface="Trebuchet MS" pitchFamily="34" charset="0"/>
              </a:defRPr>
            </a:lvl4pPr>
            <a:lvl5pPr marL="3078794" indent="-447824">
              <a:defRPr sz="2400">
                <a:latin typeface="Trebuchet MS" pitchFamily="34" charset="0"/>
              </a:defRPr>
            </a:lvl5pPr>
          </a:lstStyle>
          <a:p>
            <a:pPr lvl="0"/>
            <a:r>
              <a:rPr lang="en-US"/>
              <a:t>Click to edit Master text styles</a:t>
            </a:r>
          </a:p>
        </p:txBody>
      </p:sp>
      <p:sp>
        <p:nvSpPr>
          <p:cNvPr id="76" name="Text Placeholder 76"/>
          <p:cNvSpPr>
            <a:spLocks noGrp="1"/>
          </p:cNvSpPr>
          <p:nvPr>
            <p:ph type="body" sz="quarter" idx="150" hasCustomPrompt="1"/>
          </p:nvPr>
        </p:nvSpPr>
        <p:spPr>
          <a:xfrm>
            <a:off x="5771408" y="3687052"/>
            <a:ext cx="32348385" cy="1422400"/>
          </a:xfrm>
          <a:prstGeom prst="rect">
            <a:avLst/>
          </a:prstGeom>
        </p:spPr>
        <p:txBody>
          <a:bodyPr>
            <a:normAutofit/>
          </a:bodyPr>
          <a:lstStyle>
            <a:lvl1pPr marL="0" indent="0" algn="ctr">
              <a:buFontTx/>
              <a:buNone/>
              <a:defRPr sz="5143">
                <a:solidFill>
                  <a:schemeClr val="accent5">
                    <a:lumMod val="50000"/>
                  </a:schemeClr>
                </a:solidFill>
                <a:latin typeface="+mj-lt"/>
              </a:defRPr>
            </a:lvl1pPr>
            <a:lvl2pPr>
              <a:buFontTx/>
              <a:buNone/>
              <a:defRPr sz="6171"/>
            </a:lvl2pPr>
            <a:lvl3pPr>
              <a:buFontTx/>
              <a:buNone/>
              <a:defRPr sz="6171"/>
            </a:lvl3pPr>
            <a:lvl4pPr>
              <a:buFontTx/>
              <a:buNone/>
              <a:defRPr sz="6171"/>
            </a:lvl4pPr>
            <a:lvl5pPr>
              <a:buFontTx/>
              <a:buNone/>
              <a:defRPr sz="6171"/>
            </a:lvl5pPr>
          </a:lstStyle>
          <a:p>
            <a:pPr lvl="0"/>
            <a:r>
              <a:rPr lang="en-US" dirty="0"/>
              <a:t>Click here to add affiliations</a:t>
            </a:r>
          </a:p>
        </p:txBody>
      </p:sp>
      <p:sp>
        <p:nvSpPr>
          <p:cNvPr id="77" name="Text Placeholder 76"/>
          <p:cNvSpPr>
            <a:spLocks noGrp="1"/>
          </p:cNvSpPr>
          <p:nvPr>
            <p:ph type="body" sz="quarter" idx="151" hasCustomPrompt="1"/>
          </p:nvPr>
        </p:nvSpPr>
        <p:spPr>
          <a:xfrm>
            <a:off x="5771408" y="2264652"/>
            <a:ext cx="32348385" cy="1422400"/>
          </a:xfrm>
          <a:prstGeom prst="rect">
            <a:avLst/>
          </a:prstGeom>
        </p:spPr>
        <p:txBody>
          <a:bodyPr anchor="t" anchorCtr="1">
            <a:normAutofit/>
          </a:bodyPr>
          <a:lstStyle>
            <a:lvl1pPr marL="0" indent="0" algn="ctr">
              <a:buFontTx/>
              <a:buNone/>
              <a:defRPr sz="7542">
                <a:solidFill>
                  <a:schemeClr val="accent5">
                    <a:lumMod val="50000"/>
                  </a:schemeClr>
                </a:solidFill>
                <a:latin typeface="+mj-lt"/>
              </a:defRPr>
            </a:lvl1pPr>
            <a:lvl2pPr>
              <a:buFontTx/>
              <a:buNone/>
              <a:defRPr sz="6171"/>
            </a:lvl2pPr>
            <a:lvl3pPr>
              <a:buFontTx/>
              <a:buNone/>
              <a:defRPr sz="6171"/>
            </a:lvl3pPr>
            <a:lvl4pPr>
              <a:buFontTx/>
              <a:buNone/>
              <a:defRPr sz="6171"/>
            </a:lvl4pPr>
            <a:lvl5pPr>
              <a:buFontTx/>
              <a:buNone/>
              <a:defRPr sz="6171"/>
            </a:lvl5pPr>
          </a:lstStyle>
          <a:p>
            <a:pPr lvl="0"/>
            <a:r>
              <a:rPr lang="en-US" dirty="0"/>
              <a:t>Click here to add authors</a:t>
            </a:r>
          </a:p>
        </p:txBody>
      </p:sp>
      <p:sp>
        <p:nvSpPr>
          <p:cNvPr id="78" name="Text Placeholder 76"/>
          <p:cNvSpPr>
            <a:spLocks noGrp="1"/>
          </p:cNvSpPr>
          <p:nvPr>
            <p:ph type="body" sz="quarter" idx="153" hasCustomPrompt="1"/>
          </p:nvPr>
        </p:nvSpPr>
        <p:spPr>
          <a:xfrm>
            <a:off x="5771408" y="444682"/>
            <a:ext cx="32348385" cy="1819970"/>
          </a:xfrm>
          <a:prstGeom prst="rect">
            <a:avLst/>
          </a:prstGeom>
        </p:spPr>
        <p:txBody>
          <a:bodyPr anchor="t" anchorCtr="1">
            <a:normAutofit/>
          </a:bodyPr>
          <a:lstStyle>
            <a:lvl1pPr marL="0" indent="0" algn="ctr">
              <a:buFontTx/>
              <a:buNone/>
              <a:defRPr sz="9857" b="1">
                <a:solidFill>
                  <a:schemeClr val="accent5">
                    <a:lumMod val="50000"/>
                  </a:schemeClr>
                </a:solidFill>
                <a:latin typeface="+mj-lt"/>
              </a:defRPr>
            </a:lvl1pPr>
            <a:lvl2pPr>
              <a:buFontTx/>
              <a:buNone/>
              <a:defRPr sz="6171"/>
            </a:lvl2pPr>
            <a:lvl3pPr>
              <a:buFontTx/>
              <a:buNone/>
              <a:defRPr sz="6171"/>
            </a:lvl3pPr>
            <a:lvl4pPr>
              <a:buFontTx/>
              <a:buNone/>
              <a:defRPr sz="6171"/>
            </a:lvl4pPr>
            <a:lvl5pPr>
              <a:buFontTx/>
              <a:buNone/>
              <a:defRPr sz="6171"/>
            </a:lvl5pPr>
          </a:lstStyle>
          <a:p>
            <a:pPr lvl="0"/>
            <a:r>
              <a:rPr lang="en-US" dirty="0"/>
              <a:t>Click here to add title</a:t>
            </a:r>
          </a:p>
        </p:txBody>
      </p:sp>
    </p:spTree>
    <p:extLst>
      <p:ext uri="{BB962C8B-B14F-4D97-AF65-F5344CB8AC3E}">
        <p14:creationId xmlns:p14="http://schemas.microsoft.com/office/powerpoint/2010/main" val="1348474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904187" y="7133383"/>
            <a:ext cx="13591277" cy="896922"/>
          </a:xfrm>
          <a:prstGeom prst="rect">
            <a:avLst/>
          </a:prstGeom>
        </p:spPr>
        <p:txBody>
          <a:bodyPr wrap="square" lIns="261244" tIns="261244" rIns="261244" bIns="261244">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455430" indent="-559781">
              <a:defRPr sz="2400">
                <a:latin typeface="Trebuchet MS" pitchFamily="34" charset="0"/>
              </a:defRPr>
            </a:lvl2pPr>
            <a:lvl3pPr marL="2015210" indent="-559781">
              <a:defRPr sz="2400">
                <a:latin typeface="Trebuchet MS" pitchFamily="34" charset="0"/>
              </a:defRPr>
            </a:lvl3pPr>
            <a:lvl4pPr marL="2630970" indent="-615759">
              <a:defRPr sz="2400">
                <a:latin typeface="Trebuchet MS" pitchFamily="34" charset="0"/>
              </a:defRPr>
            </a:lvl4pPr>
            <a:lvl5pPr marL="3078794" indent="-447824">
              <a:defRPr sz="24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922338" y="6221711"/>
            <a:ext cx="13573126" cy="765035"/>
          </a:xfrm>
          <a:prstGeom prst="rect">
            <a:avLst/>
          </a:prstGeom>
          <a:noFill/>
        </p:spPr>
        <p:txBody>
          <a:bodyPr wrap="square" lIns="104498" tIns="104498" rIns="104498" bIns="104498" anchor="ctr" anchorCtr="0">
            <a:spAutoFit/>
          </a:bodyPr>
          <a:lstStyle>
            <a:lvl1pPr marL="0" indent="0" algn="ctr">
              <a:buNone/>
              <a:defRPr sz="3600" b="1" u="sng" baseline="0">
                <a:solidFill>
                  <a:schemeClr val="accent5">
                    <a:lumMod val="50000"/>
                  </a:schemeClr>
                </a:solidFill>
              </a:defRPr>
            </a:lvl1pPr>
          </a:lstStyle>
          <a:p>
            <a:pPr lvl="0"/>
            <a:r>
              <a:rPr lang="en-US" dirty="0"/>
              <a:t>Click to edit Master text styles</a:t>
            </a:r>
          </a:p>
        </p:txBody>
      </p:sp>
      <p:sp>
        <p:nvSpPr>
          <p:cNvPr id="19" name="Text Placeholder 3"/>
          <p:cNvSpPr>
            <a:spLocks noGrp="1"/>
          </p:cNvSpPr>
          <p:nvPr>
            <p:ph type="body" sz="quarter" idx="19"/>
          </p:nvPr>
        </p:nvSpPr>
        <p:spPr>
          <a:xfrm>
            <a:off x="942079" y="20355165"/>
            <a:ext cx="13553386" cy="896922"/>
          </a:xfrm>
          <a:prstGeom prst="rect">
            <a:avLst/>
          </a:prstGeom>
        </p:spPr>
        <p:txBody>
          <a:bodyPr wrap="square" lIns="261244" tIns="261244" rIns="261244" bIns="261244">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455430" indent="-559781">
              <a:defRPr sz="2400">
                <a:latin typeface="Trebuchet MS" pitchFamily="34" charset="0"/>
              </a:defRPr>
            </a:lvl2pPr>
            <a:lvl3pPr marL="2015210" indent="-559781">
              <a:defRPr sz="2400">
                <a:latin typeface="Trebuchet MS" pitchFamily="34" charset="0"/>
              </a:defRPr>
            </a:lvl3pPr>
            <a:lvl4pPr marL="2630970" indent="-615759">
              <a:defRPr sz="2400">
                <a:latin typeface="Trebuchet MS" pitchFamily="34" charset="0"/>
              </a:defRPr>
            </a:lvl4pPr>
            <a:lvl5pPr marL="3078794" indent="-447824">
              <a:defRPr sz="24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942080" y="19511911"/>
            <a:ext cx="13553385" cy="765035"/>
          </a:xfrm>
          <a:prstGeom prst="rect">
            <a:avLst/>
          </a:prstGeom>
          <a:noFill/>
        </p:spPr>
        <p:txBody>
          <a:bodyPr wrap="square" lIns="104498" tIns="104498" rIns="104498" bIns="104498" anchor="ctr" anchorCtr="0">
            <a:spAutoFit/>
          </a:bodyPr>
          <a:lstStyle>
            <a:lvl1pPr marL="0" indent="0" algn="ctr">
              <a:buNone/>
              <a:defRPr sz="3600" b="1" u="sng" baseline="0">
                <a:solidFill>
                  <a:schemeClr val="accent5">
                    <a:lumMod val="50000"/>
                  </a:schemeClr>
                </a:solidFill>
              </a:defRPr>
            </a:lvl1pPr>
          </a:lstStyle>
          <a:p>
            <a:pPr lvl="0"/>
            <a:r>
              <a:rPr lang="en-US" dirty="0"/>
              <a:t>Click to edit Master text styles</a:t>
            </a:r>
          </a:p>
        </p:txBody>
      </p:sp>
      <p:sp>
        <p:nvSpPr>
          <p:cNvPr id="21" name="Text Placeholder 3"/>
          <p:cNvSpPr>
            <a:spLocks noGrp="1"/>
          </p:cNvSpPr>
          <p:nvPr>
            <p:ph type="body" sz="quarter" idx="21"/>
          </p:nvPr>
        </p:nvSpPr>
        <p:spPr>
          <a:xfrm>
            <a:off x="15154277" y="24082503"/>
            <a:ext cx="13571534" cy="896922"/>
          </a:xfrm>
          <a:prstGeom prst="rect">
            <a:avLst/>
          </a:prstGeom>
        </p:spPr>
        <p:txBody>
          <a:bodyPr wrap="square" lIns="261244" tIns="261244" rIns="261244" bIns="261244">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455430" indent="-559781">
              <a:defRPr sz="2400">
                <a:latin typeface="Trebuchet MS" pitchFamily="34" charset="0"/>
              </a:defRPr>
            </a:lvl2pPr>
            <a:lvl3pPr marL="2015210" indent="-559781">
              <a:defRPr sz="2400">
                <a:latin typeface="Trebuchet MS" pitchFamily="34" charset="0"/>
              </a:defRPr>
            </a:lvl3pPr>
            <a:lvl4pPr marL="2630970" indent="-615759">
              <a:defRPr sz="2400">
                <a:latin typeface="Trebuchet MS" pitchFamily="34" charset="0"/>
              </a:defRPr>
            </a:lvl4pPr>
            <a:lvl5pPr marL="3078794" indent="-447824">
              <a:defRPr sz="24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15154277" y="23230231"/>
            <a:ext cx="13571534" cy="765035"/>
          </a:xfrm>
          <a:prstGeom prst="rect">
            <a:avLst/>
          </a:prstGeom>
          <a:noFill/>
        </p:spPr>
        <p:txBody>
          <a:bodyPr wrap="square" lIns="104498" tIns="104498" rIns="104498" bIns="104498" anchor="ctr" anchorCtr="0">
            <a:spAutoFit/>
          </a:bodyPr>
          <a:lstStyle>
            <a:lvl1pPr marL="0" indent="0" algn="ctr">
              <a:buNone/>
              <a:defRPr sz="3600" b="1" u="sng" baseline="0">
                <a:solidFill>
                  <a:schemeClr val="accent5">
                    <a:lumMod val="50000"/>
                  </a:schemeClr>
                </a:solidFill>
              </a:defRPr>
            </a:lvl1pPr>
          </a:lstStyle>
          <a:p>
            <a:pPr lvl="0"/>
            <a:r>
              <a:rPr lang="en-US" dirty="0"/>
              <a:t>Click to edit Master text styles</a:t>
            </a:r>
          </a:p>
        </p:txBody>
      </p:sp>
      <p:sp>
        <p:nvSpPr>
          <p:cNvPr id="23" name="Text Placeholder 3"/>
          <p:cNvSpPr>
            <a:spLocks noGrp="1"/>
          </p:cNvSpPr>
          <p:nvPr>
            <p:ph type="body" sz="quarter" idx="23"/>
          </p:nvPr>
        </p:nvSpPr>
        <p:spPr>
          <a:xfrm>
            <a:off x="15162216" y="7133383"/>
            <a:ext cx="13571534" cy="896922"/>
          </a:xfrm>
          <a:prstGeom prst="rect">
            <a:avLst/>
          </a:prstGeom>
        </p:spPr>
        <p:txBody>
          <a:bodyPr wrap="square" lIns="261244" tIns="261244" rIns="261244" bIns="261244">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455430" indent="-559781">
              <a:defRPr sz="2400">
                <a:latin typeface="Trebuchet MS" pitchFamily="34" charset="0"/>
              </a:defRPr>
            </a:lvl2pPr>
            <a:lvl3pPr marL="2015210" indent="-559781">
              <a:defRPr sz="2400">
                <a:latin typeface="Trebuchet MS" pitchFamily="34" charset="0"/>
              </a:defRPr>
            </a:lvl3pPr>
            <a:lvl4pPr marL="2630970" indent="-615759">
              <a:defRPr sz="2400">
                <a:latin typeface="Trebuchet MS" pitchFamily="34" charset="0"/>
              </a:defRPr>
            </a:lvl4pPr>
            <a:lvl5pPr marL="3078794" indent="-447824">
              <a:defRPr sz="24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15154276" y="6221711"/>
            <a:ext cx="13579476" cy="765035"/>
          </a:xfrm>
          <a:prstGeom prst="rect">
            <a:avLst/>
          </a:prstGeom>
          <a:noFill/>
        </p:spPr>
        <p:txBody>
          <a:bodyPr wrap="square" lIns="104498" tIns="104498" rIns="104498" bIns="104498" anchor="ctr" anchorCtr="0">
            <a:spAutoFit/>
          </a:bodyPr>
          <a:lstStyle>
            <a:lvl1pPr marL="0" indent="0" algn="ctr">
              <a:buNone/>
              <a:defRPr sz="3600" b="1" u="sng" baseline="0">
                <a:solidFill>
                  <a:schemeClr val="accent5">
                    <a:lumMod val="50000"/>
                  </a:schemeClr>
                </a:solidFill>
              </a:defRPr>
            </a:lvl1pPr>
          </a:lstStyle>
          <a:p>
            <a:pPr lvl="0"/>
            <a:r>
              <a:rPr lang="en-US" dirty="0"/>
              <a:t>Click to edit Master text styles</a:t>
            </a:r>
          </a:p>
        </p:txBody>
      </p:sp>
      <p:sp>
        <p:nvSpPr>
          <p:cNvPr id="25" name="Text Placeholder 5"/>
          <p:cNvSpPr>
            <a:spLocks noGrp="1"/>
          </p:cNvSpPr>
          <p:nvPr>
            <p:ph type="body" sz="quarter" idx="25"/>
          </p:nvPr>
        </p:nvSpPr>
        <p:spPr>
          <a:xfrm>
            <a:off x="29395741" y="6221711"/>
            <a:ext cx="13576029" cy="765035"/>
          </a:xfrm>
          <a:prstGeom prst="rect">
            <a:avLst/>
          </a:prstGeom>
          <a:noFill/>
        </p:spPr>
        <p:txBody>
          <a:bodyPr wrap="square" lIns="104498" tIns="104498" rIns="104498" bIns="104498" anchor="ctr" anchorCtr="0">
            <a:spAutoFit/>
          </a:bodyPr>
          <a:lstStyle>
            <a:lvl1pPr marL="0" indent="0" algn="ctr">
              <a:buNone/>
              <a:defRPr sz="3600" b="1" u="sng" baseline="0">
                <a:solidFill>
                  <a:schemeClr val="accent5">
                    <a:lumMod val="50000"/>
                  </a:schemeClr>
                </a:solidFill>
              </a:defRPr>
            </a:lvl1pPr>
          </a:lstStyle>
          <a:p>
            <a:pPr lvl="0"/>
            <a:r>
              <a:rPr lang="en-US" dirty="0"/>
              <a:t>Click to edit Master text styles</a:t>
            </a:r>
          </a:p>
        </p:txBody>
      </p:sp>
      <p:sp>
        <p:nvSpPr>
          <p:cNvPr id="26" name="Text Placeholder 3"/>
          <p:cNvSpPr>
            <a:spLocks noGrp="1"/>
          </p:cNvSpPr>
          <p:nvPr>
            <p:ph type="body" sz="quarter" idx="26"/>
          </p:nvPr>
        </p:nvSpPr>
        <p:spPr>
          <a:xfrm>
            <a:off x="29395741" y="7133383"/>
            <a:ext cx="13576029" cy="896922"/>
          </a:xfrm>
          <a:prstGeom prst="rect">
            <a:avLst/>
          </a:prstGeom>
        </p:spPr>
        <p:txBody>
          <a:bodyPr wrap="square" lIns="261244" tIns="261244" rIns="261244" bIns="261244">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455430" indent="-559781">
              <a:defRPr sz="2400">
                <a:latin typeface="Trebuchet MS" pitchFamily="34" charset="0"/>
              </a:defRPr>
            </a:lvl2pPr>
            <a:lvl3pPr marL="2015210" indent="-559781">
              <a:defRPr sz="2400">
                <a:latin typeface="Trebuchet MS" pitchFamily="34" charset="0"/>
              </a:defRPr>
            </a:lvl3pPr>
            <a:lvl4pPr marL="2630970" indent="-615759">
              <a:defRPr sz="2400">
                <a:latin typeface="Trebuchet MS" pitchFamily="34" charset="0"/>
              </a:defRPr>
            </a:lvl4pPr>
            <a:lvl5pPr marL="3078794" indent="-447824">
              <a:defRPr sz="24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29395741" y="19494074"/>
            <a:ext cx="13576029" cy="765035"/>
          </a:xfrm>
          <a:prstGeom prst="rect">
            <a:avLst/>
          </a:prstGeom>
          <a:noFill/>
        </p:spPr>
        <p:txBody>
          <a:bodyPr wrap="square" lIns="104498" tIns="104498" rIns="104498" bIns="104498" anchor="ctr" anchorCtr="0">
            <a:spAutoFit/>
          </a:bodyPr>
          <a:lstStyle>
            <a:lvl1pPr marL="0" indent="0" algn="ctr">
              <a:buNone/>
              <a:defRPr sz="3600" b="1" u="sng" baseline="0">
                <a:solidFill>
                  <a:schemeClr val="accent5">
                    <a:lumMod val="50000"/>
                  </a:schemeClr>
                </a:solidFill>
              </a:defRPr>
            </a:lvl1pPr>
          </a:lstStyle>
          <a:p>
            <a:pPr lvl="0"/>
            <a:r>
              <a:rPr lang="en-US" dirty="0"/>
              <a:t>Click to edit Master text styles</a:t>
            </a:r>
          </a:p>
        </p:txBody>
      </p:sp>
      <p:sp>
        <p:nvSpPr>
          <p:cNvPr id="28" name="Text Placeholder 3"/>
          <p:cNvSpPr>
            <a:spLocks noGrp="1"/>
          </p:cNvSpPr>
          <p:nvPr>
            <p:ph type="body" sz="quarter" idx="28"/>
          </p:nvPr>
        </p:nvSpPr>
        <p:spPr>
          <a:xfrm>
            <a:off x="29393225" y="20451928"/>
            <a:ext cx="13581060" cy="896922"/>
          </a:xfrm>
          <a:prstGeom prst="rect">
            <a:avLst/>
          </a:prstGeom>
        </p:spPr>
        <p:txBody>
          <a:bodyPr wrap="square" lIns="261244" tIns="261244" rIns="261244" bIns="261244">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455430" indent="-559781">
              <a:defRPr sz="2400">
                <a:latin typeface="Trebuchet MS" pitchFamily="34" charset="0"/>
              </a:defRPr>
            </a:lvl2pPr>
            <a:lvl3pPr marL="2015210" indent="-559781">
              <a:defRPr sz="2400">
                <a:latin typeface="Trebuchet MS" pitchFamily="34" charset="0"/>
              </a:defRPr>
            </a:lvl3pPr>
            <a:lvl4pPr marL="2630970" indent="-615759">
              <a:defRPr sz="2400">
                <a:latin typeface="Trebuchet MS" pitchFamily="34" charset="0"/>
              </a:defRPr>
            </a:lvl4pPr>
            <a:lvl5pPr marL="3078794" indent="-447824">
              <a:defRPr sz="24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29395741" y="28903558"/>
            <a:ext cx="13576029" cy="765035"/>
          </a:xfrm>
          <a:prstGeom prst="rect">
            <a:avLst/>
          </a:prstGeom>
          <a:noFill/>
        </p:spPr>
        <p:txBody>
          <a:bodyPr wrap="square" lIns="104498" tIns="104498" rIns="104498" bIns="104498" anchor="ctr" anchorCtr="0">
            <a:spAutoFit/>
          </a:bodyPr>
          <a:lstStyle>
            <a:lvl1pPr marL="0" indent="0" algn="ctr">
              <a:buNone/>
              <a:defRPr sz="3600" b="1" u="sng" baseline="0">
                <a:solidFill>
                  <a:schemeClr val="accent5">
                    <a:lumMod val="50000"/>
                  </a:schemeClr>
                </a:solidFill>
              </a:defRPr>
            </a:lvl1pPr>
          </a:lstStyle>
          <a:p>
            <a:pPr lvl="0"/>
            <a:r>
              <a:rPr lang="en-US" dirty="0"/>
              <a:t>Click to edit Master text styles</a:t>
            </a:r>
          </a:p>
        </p:txBody>
      </p:sp>
      <p:sp>
        <p:nvSpPr>
          <p:cNvPr id="30" name="Text Placeholder 3"/>
          <p:cNvSpPr>
            <a:spLocks noGrp="1"/>
          </p:cNvSpPr>
          <p:nvPr>
            <p:ph type="body" sz="quarter" idx="30"/>
          </p:nvPr>
        </p:nvSpPr>
        <p:spPr>
          <a:xfrm>
            <a:off x="29393225" y="29815230"/>
            <a:ext cx="13581060" cy="896922"/>
          </a:xfrm>
          <a:prstGeom prst="rect">
            <a:avLst/>
          </a:prstGeom>
        </p:spPr>
        <p:txBody>
          <a:bodyPr wrap="square" lIns="261244" tIns="261244" rIns="261244" bIns="261244">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455430" indent="-559781">
              <a:defRPr sz="2400">
                <a:latin typeface="Trebuchet MS" pitchFamily="34" charset="0"/>
              </a:defRPr>
            </a:lvl2pPr>
            <a:lvl3pPr marL="2015210" indent="-559781">
              <a:defRPr sz="2400">
                <a:latin typeface="Trebuchet MS" pitchFamily="34" charset="0"/>
              </a:defRPr>
            </a:lvl3pPr>
            <a:lvl4pPr marL="2630970" indent="-615759">
              <a:defRPr sz="2400">
                <a:latin typeface="Trebuchet MS" pitchFamily="34" charset="0"/>
              </a:defRPr>
            </a:lvl4pPr>
            <a:lvl5pPr marL="3078794" indent="-447824">
              <a:defRPr sz="2400">
                <a:latin typeface="Trebuchet MS" pitchFamily="34" charset="0"/>
              </a:defRPr>
            </a:lvl5pPr>
          </a:lstStyle>
          <a:p>
            <a:pPr lvl="0"/>
            <a:r>
              <a:rPr lang="en-US" dirty="0"/>
              <a:t>Click to edit Master text styles</a:t>
            </a:r>
          </a:p>
        </p:txBody>
      </p:sp>
      <p:sp>
        <p:nvSpPr>
          <p:cNvPr id="60" name="Text Placeholder 76"/>
          <p:cNvSpPr>
            <a:spLocks noGrp="1"/>
          </p:cNvSpPr>
          <p:nvPr>
            <p:ph type="body" sz="quarter" idx="150" hasCustomPrompt="1"/>
          </p:nvPr>
        </p:nvSpPr>
        <p:spPr>
          <a:xfrm>
            <a:off x="5771408" y="3687052"/>
            <a:ext cx="32348385" cy="1422400"/>
          </a:xfrm>
          <a:prstGeom prst="rect">
            <a:avLst/>
          </a:prstGeom>
        </p:spPr>
        <p:txBody>
          <a:bodyPr>
            <a:normAutofit/>
          </a:bodyPr>
          <a:lstStyle>
            <a:lvl1pPr marL="0" indent="0" algn="ctr">
              <a:buFontTx/>
              <a:buNone/>
              <a:defRPr sz="5143">
                <a:solidFill>
                  <a:schemeClr val="accent5">
                    <a:lumMod val="50000"/>
                  </a:schemeClr>
                </a:solidFill>
                <a:latin typeface="+mj-lt"/>
              </a:defRPr>
            </a:lvl1pPr>
            <a:lvl2pPr>
              <a:buFontTx/>
              <a:buNone/>
              <a:defRPr sz="6171"/>
            </a:lvl2pPr>
            <a:lvl3pPr>
              <a:buFontTx/>
              <a:buNone/>
              <a:defRPr sz="6171"/>
            </a:lvl3pPr>
            <a:lvl4pPr>
              <a:buFontTx/>
              <a:buNone/>
              <a:defRPr sz="6171"/>
            </a:lvl4pPr>
            <a:lvl5pPr>
              <a:buFontTx/>
              <a:buNone/>
              <a:defRPr sz="6171"/>
            </a:lvl5pPr>
          </a:lstStyle>
          <a:p>
            <a:pPr lvl="0"/>
            <a:r>
              <a:rPr lang="en-US" dirty="0"/>
              <a:t>Click here to add affiliations</a:t>
            </a:r>
          </a:p>
        </p:txBody>
      </p:sp>
      <p:sp>
        <p:nvSpPr>
          <p:cNvPr id="61" name="Text Placeholder 76"/>
          <p:cNvSpPr>
            <a:spLocks noGrp="1"/>
          </p:cNvSpPr>
          <p:nvPr>
            <p:ph type="body" sz="quarter" idx="151" hasCustomPrompt="1"/>
          </p:nvPr>
        </p:nvSpPr>
        <p:spPr>
          <a:xfrm>
            <a:off x="5771408" y="2264652"/>
            <a:ext cx="32348385" cy="1422400"/>
          </a:xfrm>
          <a:prstGeom prst="rect">
            <a:avLst/>
          </a:prstGeom>
        </p:spPr>
        <p:txBody>
          <a:bodyPr anchor="t" anchorCtr="1">
            <a:normAutofit/>
          </a:bodyPr>
          <a:lstStyle>
            <a:lvl1pPr marL="0" indent="0" algn="ctr">
              <a:buFontTx/>
              <a:buNone/>
              <a:defRPr sz="7542">
                <a:solidFill>
                  <a:schemeClr val="accent5">
                    <a:lumMod val="50000"/>
                  </a:schemeClr>
                </a:solidFill>
                <a:latin typeface="+mj-lt"/>
              </a:defRPr>
            </a:lvl1pPr>
            <a:lvl2pPr>
              <a:buFontTx/>
              <a:buNone/>
              <a:defRPr sz="6171"/>
            </a:lvl2pPr>
            <a:lvl3pPr>
              <a:buFontTx/>
              <a:buNone/>
              <a:defRPr sz="6171"/>
            </a:lvl3pPr>
            <a:lvl4pPr>
              <a:buFontTx/>
              <a:buNone/>
              <a:defRPr sz="6171"/>
            </a:lvl4pPr>
            <a:lvl5pPr>
              <a:buFontTx/>
              <a:buNone/>
              <a:defRPr sz="6171"/>
            </a:lvl5pPr>
          </a:lstStyle>
          <a:p>
            <a:pPr lvl="0"/>
            <a:r>
              <a:rPr lang="en-US" dirty="0"/>
              <a:t>Click here to add authors</a:t>
            </a:r>
          </a:p>
        </p:txBody>
      </p:sp>
      <p:sp>
        <p:nvSpPr>
          <p:cNvPr id="63" name="Text Placeholder 76"/>
          <p:cNvSpPr>
            <a:spLocks noGrp="1"/>
          </p:cNvSpPr>
          <p:nvPr>
            <p:ph type="body" sz="quarter" idx="153" hasCustomPrompt="1"/>
          </p:nvPr>
        </p:nvSpPr>
        <p:spPr>
          <a:xfrm>
            <a:off x="5771408" y="444682"/>
            <a:ext cx="32348385" cy="1819970"/>
          </a:xfrm>
          <a:prstGeom prst="rect">
            <a:avLst/>
          </a:prstGeom>
        </p:spPr>
        <p:txBody>
          <a:bodyPr anchor="t" anchorCtr="1">
            <a:normAutofit/>
          </a:bodyPr>
          <a:lstStyle>
            <a:lvl1pPr marL="0" indent="0" algn="ctr">
              <a:buFontTx/>
              <a:buNone/>
              <a:defRPr sz="9857" b="1">
                <a:solidFill>
                  <a:schemeClr val="accent5">
                    <a:lumMod val="50000"/>
                  </a:schemeClr>
                </a:solidFill>
                <a:latin typeface="+mj-lt"/>
              </a:defRPr>
            </a:lvl1pPr>
            <a:lvl2pPr>
              <a:buFontTx/>
              <a:buNone/>
              <a:defRPr sz="6171"/>
            </a:lvl2pPr>
            <a:lvl3pPr>
              <a:buFontTx/>
              <a:buNone/>
              <a:defRPr sz="6171"/>
            </a:lvl3pPr>
            <a:lvl4pPr>
              <a:buFontTx/>
              <a:buNone/>
              <a:defRPr sz="6171"/>
            </a:lvl4pPr>
            <a:lvl5pPr>
              <a:buFontTx/>
              <a:buNone/>
              <a:defRPr sz="6171"/>
            </a:lvl5pPr>
          </a:lstStyle>
          <a:p>
            <a:pPr lvl="0"/>
            <a:r>
              <a:rPr lang="en-US" dirty="0"/>
              <a:t>Click here to add title</a:t>
            </a:r>
          </a:p>
        </p:txBody>
      </p:sp>
      <p:sp>
        <p:nvSpPr>
          <p:cNvPr id="31" name="TextBox 30"/>
          <p:cNvSpPr txBox="1"/>
          <p:nvPr userDrawn="1"/>
        </p:nvSpPr>
        <p:spPr>
          <a:xfrm>
            <a:off x="15283543" y="13106401"/>
            <a:ext cx="7445829" cy="461665"/>
          </a:xfrm>
          <a:prstGeom prst="rect">
            <a:avLst/>
          </a:prstGeom>
          <a:noFill/>
        </p:spPr>
        <p:txBody>
          <a:bodyPr wrap="square" rtlCol="0">
            <a:spAutoFit/>
          </a:bodyPr>
          <a:lstStyle/>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2252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904186" y="7036621"/>
            <a:ext cx="10056813" cy="896922"/>
          </a:xfrm>
          <a:prstGeom prst="rect">
            <a:avLst/>
          </a:prstGeom>
        </p:spPr>
        <p:txBody>
          <a:bodyPr wrap="square" lIns="261244" tIns="261244" rIns="261244" bIns="261244">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455430" indent="-559781">
              <a:defRPr sz="2400">
                <a:latin typeface="Trebuchet MS" pitchFamily="34" charset="0"/>
              </a:defRPr>
            </a:lvl2pPr>
            <a:lvl3pPr marL="2015210" indent="-559781">
              <a:defRPr sz="2400">
                <a:latin typeface="Trebuchet MS" pitchFamily="34" charset="0"/>
              </a:defRPr>
            </a:lvl3pPr>
            <a:lvl4pPr marL="2630970" indent="-615759">
              <a:defRPr sz="2400">
                <a:latin typeface="Trebuchet MS" pitchFamily="34" charset="0"/>
              </a:defRPr>
            </a:lvl4pPr>
            <a:lvl5pPr marL="3078794" indent="-447824">
              <a:defRPr sz="24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922339" y="6127148"/>
            <a:ext cx="10048875" cy="765035"/>
          </a:xfrm>
          <a:prstGeom prst="rect">
            <a:avLst/>
          </a:prstGeom>
          <a:noFill/>
        </p:spPr>
        <p:txBody>
          <a:bodyPr lIns="104498" tIns="104498" rIns="104498" bIns="104498" anchor="ctr" anchorCtr="0">
            <a:spAutoFit/>
          </a:bodyPr>
          <a:lstStyle>
            <a:lvl1pPr marL="0" indent="0" algn="ctr">
              <a:buNone/>
              <a:defRPr sz="3600" b="1" u="sng" baseline="0">
                <a:solidFill>
                  <a:schemeClr val="accent5">
                    <a:lumMod val="50000"/>
                  </a:schemeClr>
                </a:solidFill>
              </a:defRPr>
            </a:lvl1pPr>
          </a:lstStyle>
          <a:p>
            <a:pPr lvl="0"/>
            <a:r>
              <a:rPr lang="en-US" dirty="0"/>
              <a:t>Click to edit Master text styles</a:t>
            </a:r>
          </a:p>
        </p:txBody>
      </p:sp>
      <p:sp>
        <p:nvSpPr>
          <p:cNvPr id="19" name="Text Placeholder 3"/>
          <p:cNvSpPr>
            <a:spLocks noGrp="1"/>
          </p:cNvSpPr>
          <p:nvPr>
            <p:ph type="body" sz="quarter" idx="19"/>
          </p:nvPr>
        </p:nvSpPr>
        <p:spPr>
          <a:xfrm>
            <a:off x="902599" y="17036369"/>
            <a:ext cx="10058400" cy="896922"/>
          </a:xfrm>
          <a:prstGeom prst="rect">
            <a:avLst/>
          </a:prstGeom>
        </p:spPr>
        <p:txBody>
          <a:bodyPr wrap="square" lIns="261244" tIns="261244" rIns="261244" bIns="261244">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455430" indent="-559781">
              <a:defRPr sz="2400">
                <a:latin typeface="Trebuchet MS" pitchFamily="34" charset="0"/>
              </a:defRPr>
            </a:lvl2pPr>
            <a:lvl3pPr marL="2015210" indent="-559781">
              <a:defRPr sz="2400">
                <a:latin typeface="Trebuchet MS" pitchFamily="34" charset="0"/>
              </a:defRPr>
            </a:lvl3pPr>
            <a:lvl4pPr marL="2630970" indent="-615759">
              <a:defRPr sz="2400">
                <a:latin typeface="Trebuchet MS" pitchFamily="34" charset="0"/>
              </a:defRPr>
            </a:lvl4pPr>
            <a:lvl5pPr marL="3078794" indent="-447824">
              <a:defRPr sz="24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922339" y="16116389"/>
            <a:ext cx="10050463" cy="765035"/>
          </a:xfrm>
          <a:prstGeom prst="rect">
            <a:avLst/>
          </a:prstGeom>
          <a:noFill/>
        </p:spPr>
        <p:txBody>
          <a:bodyPr wrap="square" lIns="104498" tIns="104498" rIns="104498" bIns="104498" anchor="ctr" anchorCtr="0">
            <a:spAutoFit/>
          </a:bodyPr>
          <a:lstStyle>
            <a:lvl1pPr marL="0" indent="0" algn="ctr">
              <a:buNone/>
              <a:defRPr sz="3600" b="1" u="sng" baseline="0">
                <a:solidFill>
                  <a:schemeClr val="accent5">
                    <a:lumMod val="50000"/>
                  </a:schemeClr>
                </a:solidFill>
              </a:defRPr>
            </a:lvl1pPr>
          </a:lstStyle>
          <a:p>
            <a:pPr lvl="0"/>
            <a:r>
              <a:rPr lang="en-US" dirty="0"/>
              <a:t>Click to edit Master text styles</a:t>
            </a:r>
          </a:p>
        </p:txBody>
      </p:sp>
      <p:sp>
        <p:nvSpPr>
          <p:cNvPr id="21" name="Text Placeholder 3"/>
          <p:cNvSpPr>
            <a:spLocks noGrp="1"/>
          </p:cNvSpPr>
          <p:nvPr>
            <p:ph type="body" sz="quarter" idx="21"/>
          </p:nvPr>
        </p:nvSpPr>
        <p:spPr>
          <a:xfrm>
            <a:off x="11622789" y="7027801"/>
            <a:ext cx="20720049" cy="896922"/>
          </a:xfrm>
          <a:prstGeom prst="rect">
            <a:avLst/>
          </a:prstGeom>
        </p:spPr>
        <p:txBody>
          <a:bodyPr wrap="square" lIns="261244" tIns="261244" rIns="261244" bIns="261244">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455430" indent="-559781">
              <a:defRPr sz="2400">
                <a:latin typeface="Trebuchet MS" pitchFamily="34" charset="0"/>
              </a:defRPr>
            </a:lvl2pPr>
            <a:lvl3pPr marL="2015210" indent="-559781">
              <a:defRPr sz="2400">
                <a:latin typeface="Trebuchet MS" pitchFamily="34" charset="0"/>
              </a:defRPr>
            </a:lvl3pPr>
            <a:lvl4pPr marL="2630970" indent="-615759">
              <a:defRPr sz="2400">
                <a:latin typeface="Trebuchet MS" pitchFamily="34" charset="0"/>
              </a:defRPr>
            </a:lvl4pPr>
            <a:lvl5pPr marL="3078794" indent="-447824">
              <a:defRPr sz="24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11587164" y="6127148"/>
            <a:ext cx="20720050" cy="765035"/>
          </a:xfrm>
          <a:prstGeom prst="rect">
            <a:avLst/>
          </a:prstGeom>
          <a:noFill/>
        </p:spPr>
        <p:txBody>
          <a:bodyPr wrap="square" lIns="104498" tIns="104498" rIns="104498" bIns="104498" anchor="ctr" anchorCtr="0">
            <a:spAutoFit/>
          </a:bodyPr>
          <a:lstStyle>
            <a:lvl1pPr marL="0" indent="0" algn="ctr">
              <a:buNone/>
              <a:tabLst/>
              <a:defRPr sz="3600" b="1" u="sng" baseline="0">
                <a:solidFill>
                  <a:schemeClr val="accent5">
                    <a:lumMod val="50000"/>
                  </a:schemeClr>
                </a:solidFill>
              </a:defRPr>
            </a:lvl1pPr>
          </a:lstStyle>
          <a:p>
            <a:pPr lvl="0"/>
            <a:r>
              <a:rPr lang="en-US" dirty="0"/>
              <a:t>Click to edit Master text styles</a:t>
            </a:r>
          </a:p>
        </p:txBody>
      </p:sp>
      <p:sp>
        <p:nvSpPr>
          <p:cNvPr id="23" name="Text Placeholder 3"/>
          <p:cNvSpPr>
            <a:spLocks noGrp="1"/>
          </p:cNvSpPr>
          <p:nvPr>
            <p:ph type="body" sz="quarter" idx="23"/>
          </p:nvPr>
        </p:nvSpPr>
        <p:spPr>
          <a:xfrm>
            <a:off x="11587164" y="24602183"/>
            <a:ext cx="20720050" cy="896922"/>
          </a:xfrm>
          <a:prstGeom prst="rect">
            <a:avLst/>
          </a:prstGeom>
        </p:spPr>
        <p:txBody>
          <a:bodyPr wrap="square" lIns="261244" tIns="261244" rIns="261244" bIns="261244">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455430" indent="-559781">
              <a:defRPr sz="2400">
                <a:latin typeface="Trebuchet MS" pitchFamily="34" charset="0"/>
              </a:defRPr>
            </a:lvl2pPr>
            <a:lvl3pPr marL="2015210" indent="-559781">
              <a:defRPr sz="2400">
                <a:latin typeface="Trebuchet MS" pitchFamily="34" charset="0"/>
              </a:defRPr>
            </a:lvl3pPr>
            <a:lvl4pPr marL="2630970" indent="-615759">
              <a:defRPr sz="2400">
                <a:latin typeface="Trebuchet MS" pitchFamily="34" charset="0"/>
              </a:defRPr>
            </a:lvl4pPr>
            <a:lvl5pPr marL="3078794" indent="-447824">
              <a:defRPr sz="24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11587162" y="23741091"/>
            <a:ext cx="20720050" cy="765035"/>
          </a:xfrm>
          <a:prstGeom prst="rect">
            <a:avLst/>
          </a:prstGeom>
          <a:noFill/>
        </p:spPr>
        <p:txBody>
          <a:bodyPr wrap="square" lIns="104498" tIns="104498" rIns="104498" bIns="104498" anchor="ctr" anchorCtr="0">
            <a:spAutoFit/>
          </a:bodyPr>
          <a:lstStyle>
            <a:lvl1pPr marL="0" indent="0" algn="ctr">
              <a:buNone/>
              <a:defRPr sz="3600" b="1" u="sng" baseline="0">
                <a:solidFill>
                  <a:schemeClr val="accent5">
                    <a:lumMod val="50000"/>
                  </a:schemeClr>
                </a:solidFill>
              </a:defRPr>
            </a:lvl1pPr>
          </a:lstStyle>
          <a:p>
            <a:pPr lvl="0"/>
            <a:r>
              <a:rPr lang="en-US" dirty="0"/>
              <a:t>Click to edit Master text styles</a:t>
            </a:r>
          </a:p>
        </p:txBody>
      </p:sp>
      <p:sp>
        <p:nvSpPr>
          <p:cNvPr id="25" name="Text Placeholder 5"/>
          <p:cNvSpPr>
            <a:spLocks noGrp="1"/>
          </p:cNvSpPr>
          <p:nvPr>
            <p:ph type="body" sz="quarter" idx="25"/>
          </p:nvPr>
        </p:nvSpPr>
        <p:spPr>
          <a:xfrm>
            <a:off x="32960935" y="6127148"/>
            <a:ext cx="10047017" cy="765035"/>
          </a:xfrm>
          <a:prstGeom prst="rect">
            <a:avLst/>
          </a:prstGeom>
          <a:noFill/>
        </p:spPr>
        <p:txBody>
          <a:bodyPr wrap="square" lIns="104498" tIns="104498" rIns="104498" bIns="104498" anchor="ctr" anchorCtr="0">
            <a:spAutoFit/>
          </a:bodyPr>
          <a:lstStyle>
            <a:lvl1pPr marL="0" indent="0" algn="ctr">
              <a:buNone/>
              <a:defRPr sz="3600" b="1" u="sng" baseline="0">
                <a:solidFill>
                  <a:schemeClr val="accent5">
                    <a:lumMod val="50000"/>
                  </a:schemeClr>
                </a:solidFill>
              </a:defRPr>
            </a:lvl1pPr>
          </a:lstStyle>
          <a:p>
            <a:pPr lvl="0"/>
            <a:r>
              <a:rPr lang="en-US" dirty="0"/>
              <a:t>Click to edit Master text styles</a:t>
            </a:r>
          </a:p>
        </p:txBody>
      </p:sp>
      <p:sp>
        <p:nvSpPr>
          <p:cNvPr id="26" name="Text Placeholder 3"/>
          <p:cNvSpPr>
            <a:spLocks noGrp="1"/>
          </p:cNvSpPr>
          <p:nvPr>
            <p:ph type="body" sz="quarter" idx="26"/>
          </p:nvPr>
        </p:nvSpPr>
        <p:spPr>
          <a:xfrm>
            <a:off x="32960935" y="7036621"/>
            <a:ext cx="10047017" cy="896922"/>
          </a:xfrm>
          <a:prstGeom prst="rect">
            <a:avLst/>
          </a:prstGeom>
        </p:spPr>
        <p:txBody>
          <a:bodyPr wrap="square" lIns="261244" tIns="261244" rIns="261244" bIns="261244">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455430" indent="-559781">
              <a:defRPr sz="2400">
                <a:latin typeface="Trebuchet MS" pitchFamily="34" charset="0"/>
              </a:defRPr>
            </a:lvl2pPr>
            <a:lvl3pPr marL="2015210" indent="-559781">
              <a:defRPr sz="2400">
                <a:latin typeface="Trebuchet MS" pitchFamily="34" charset="0"/>
              </a:defRPr>
            </a:lvl3pPr>
            <a:lvl4pPr marL="2630970" indent="-615759">
              <a:defRPr sz="2400">
                <a:latin typeface="Trebuchet MS" pitchFamily="34" charset="0"/>
              </a:defRPr>
            </a:lvl4pPr>
            <a:lvl5pPr marL="3078794" indent="-447824">
              <a:defRPr sz="24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32960935" y="16183305"/>
            <a:ext cx="10047017" cy="765035"/>
          </a:xfrm>
          <a:prstGeom prst="rect">
            <a:avLst/>
          </a:prstGeom>
          <a:noFill/>
        </p:spPr>
        <p:txBody>
          <a:bodyPr wrap="square" lIns="104498" tIns="104498" rIns="104498" bIns="104498" anchor="ctr" anchorCtr="0">
            <a:spAutoFit/>
          </a:bodyPr>
          <a:lstStyle>
            <a:lvl1pPr marL="0" indent="0" algn="ctr">
              <a:buNone/>
              <a:defRPr sz="3600" b="1" u="sng" baseline="0">
                <a:solidFill>
                  <a:schemeClr val="accent5">
                    <a:lumMod val="50000"/>
                  </a:schemeClr>
                </a:solidFill>
              </a:defRPr>
            </a:lvl1pPr>
          </a:lstStyle>
          <a:p>
            <a:pPr lvl="0"/>
            <a:r>
              <a:rPr lang="en-US" dirty="0"/>
              <a:t>Click to edit Master text styles</a:t>
            </a:r>
          </a:p>
        </p:txBody>
      </p:sp>
      <p:sp>
        <p:nvSpPr>
          <p:cNvPr id="28" name="Text Placeholder 3"/>
          <p:cNvSpPr>
            <a:spLocks noGrp="1"/>
          </p:cNvSpPr>
          <p:nvPr>
            <p:ph type="body" sz="quarter" idx="28"/>
          </p:nvPr>
        </p:nvSpPr>
        <p:spPr>
          <a:xfrm>
            <a:off x="32958418" y="17044396"/>
            <a:ext cx="10052050" cy="896922"/>
          </a:xfrm>
          <a:prstGeom prst="rect">
            <a:avLst/>
          </a:prstGeom>
        </p:spPr>
        <p:txBody>
          <a:bodyPr wrap="square" lIns="261244" tIns="261244" rIns="261244" bIns="261244">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455430" indent="-559781">
              <a:defRPr sz="2400">
                <a:latin typeface="Trebuchet MS" pitchFamily="34" charset="0"/>
              </a:defRPr>
            </a:lvl2pPr>
            <a:lvl3pPr marL="2015210" indent="-559781">
              <a:defRPr sz="2400">
                <a:latin typeface="Trebuchet MS" pitchFamily="34" charset="0"/>
              </a:defRPr>
            </a:lvl3pPr>
            <a:lvl4pPr marL="2630970" indent="-615759">
              <a:defRPr sz="2400">
                <a:latin typeface="Trebuchet MS" pitchFamily="34" charset="0"/>
              </a:defRPr>
            </a:lvl4pPr>
            <a:lvl5pPr marL="3078794" indent="-447824">
              <a:defRPr sz="24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32960935" y="28857376"/>
            <a:ext cx="10047017" cy="765035"/>
          </a:xfrm>
          <a:prstGeom prst="rect">
            <a:avLst/>
          </a:prstGeom>
          <a:noFill/>
        </p:spPr>
        <p:txBody>
          <a:bodyPr wrap="square" lIns="104498" tIns="104498" rIns="104498" bIns="104498" anchor="ctr" anchorCtr="0">
            <a:spAutoFit/>
          </a:bodyPr>
          <a:lstStyle>
            <a:lvl1pPr marL="0" indent="0" algn="ctr">
              <a:buNone/>
              <a:defRPr sz="3600" b="1" u="sng" baseline="0">
                <a:solidFill>
                  <a:schemeClr val="accent5">
                    <a:lumMod val="50000"/>
                  </a:schemeClr>
                </a:solidFill>
              </a:defRPr>
            </a:lvl1pPr>
          </a:lstStyle>
          <a:p>
            <a:pPr lvl="0"/>
            <a:r>
              <a:rPr lang="en-US" dirty="0"/>
              <a:t>Click to edit Master text styles</a:t>
            </a:r>
          </a:p>
        </p:txBody>
      </p:sp>
      <p:sp>
        <p:nvSpPr>
          <p:cNvPr id="30" name="Text Placeholder 3"/>
          <p:cNvSpPr>
            <a:spLocks noGrp="1"/>
          </p:cNvSpPr>
          <p:nvPr>
            <p:ph type="body" sz="quarter" idx="30"/>
          </p:nvPr>
        </p:nvSpPr>
        <p:spPr>
          <a:xfrm>
            <a:off x="32958418" y="29766849"/>
            <a:ext cx="10052050" cy="896922"/>
          </a:xfrm>
          <a:prstGeom prst="rect">
            <a:avLst/>
          </a:prstGeom>
        </p:spPr>
        <p:txBody>
          <a:bodyPr wrap="square" lIns="261244" tIns="261244" rIns="261244" bIns="261244">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455430" indent="-559781">
              <a:defRPr sz="2400">
                <a:latin typeface="Trebuchet MS" pitchFamily="34" charset="0"/>
              </a:defRPr>
            </a:lvl2pPr>
            <a:lvl3pPr marL="2015210" indent="-559781">
              <a:defRPr sz="2400">
                <a:latin typeface="Trebuchet MS" pitchFamily="34" charset="0"/>
              </a:defRPr>
            </a:lvl3pPr>
            <a:lvl4pPr marL="2630970" indent="-615759">
              <a:defRPr sz="2400">
                <a:latin typeface="Trebuchet MS" pitchFamily="34" charset="0"/>
              </a:defRPr>
            </a:lvl4pPr>
            <a:lvl5pPr marL="3078794" indent="-447824">
              <a:defRPr sz="2400">
                <a:latin typeface="Trebuchet MS" pitchFamily="34" charset="0"/>
              </a:defRPr>
            </a:lvl5pPr>
          </a:lstStyle>
          <a:p>
            <a:pPr lvl="0"/>
            <a:r>
              <a:rPr lang="en-US" dirty="0"/>
              <a:t>Click to edit Master text styles</a:t>
            </a:r>
          </a:p>
        </p:txBody>
      </p:sp>
      <p:sp>
        <p:nvSpPr>
          <p:cNvPr id="58" name="Text Placeholder 76"/>
          <p:cNvSpPr>
            <a:spLocks noGrp="1"/>
          </p:cNvSpPr>
          <p:nvPr>
            <p:ph type="body" sz="quarter" idx="150" hasCustomPrompt="1"/>
          </p:nvPr>
        </p:nvSpPr>
        <p:spPr>
          <a:xfrm>
            <a:off x="5771408" y="3687052"/>
            <a:ext cx="32348385" cy="1422400"/>
          </a:xfrm>
          <a:prstGeom prst="rect">
            <a:avLst/>
          </a:prstGeom>
        </p:spPr>
        <p:txBody>
          <a:bodyPr>
            <a:normAutofit/>
          </a:bodyPr>
          <a:lstStyle>
            <a:lvl1pPr marL="0" indent="0" algn="ctr">
              <a:buFontTx/>
              <a:buNone/>
              <a:defRPr sz="5143">
                <a:solidFill>
                  <a:schemeClr val="accent5">
                    <a:lumMod val="50000"/>
                  </a:schemeClr>
                </a:solidFill>
                <a:latin typeface="+mj-lt"/>
              </a:defRPr>
            </a:lvl1pPr>
            <a:lvl2pPr>
              <a:buFontTx/>
              <a:buNone/>
              <a:defRPr sz="6171"/>
            </a:lvl2pPr>
            <a:lvl3pPr>
              <a:buFontTx/>
              <a:buNone/>
              <a:defRPr sz="6171"/>
            </a:lvl3pPr>
            <a:lvl4pPr>
              <a:buFontTx/>
              <a:buNone/>
              <a:defRPr sz="6171"/>
            </a:lvl4pPr>
            <a:lvl5pPr>
              <a:buFontTx/>
              <a:buNone/>
              <a:defRPr sz="6171"/>
            </a:lvl5pPr>
          </a:lstStyle>
          <a:p>
            <a:pPr lvl="0"/>
            <a:r>
              <a:rPr lang="en-US" dirty="0"/>
              <a:t>Click here to add affiliations</a:t>
            </a:r>
          </a:p>
        </p:txBody>
      </p:sp>
      <p:sp>
        <p:nvSpPr>
          <p:cNvPr id="59" name="Text Placeholder 76"/>
          <p:cNvSpPr>
            <a:spLocks noGrp="1"/>
          </p:cNvSpPr>
          <p:nvPr>
            <p:ph type="body" sz="quarter" idx="151" hasCustomPrompt="1"/>
          </p:nvPr>
        </p:nvSpPr>
        <p:spPr>
          <a:xfrm>
            <a:off x="5771408" y="2264652"/>
            <a:ext cx="32348385" cy="1422400"/>
          </a:xfrm>
          <a:prstGeom prst="rect">
            <a:avLst/>
          </a:prstGeom>
        </p:spPr>
        <p:txBody>
          <a:bodyPr anchor="t" anchorCtr="1">
            <a:normAutofit/>
          </a:bodyPr>
          <a:lstStyle>
            <a:lvl1pPr marL="0" indent="0" algn="ctr">
              <a:buFontTx/>
              <a:buNone/>
              <a:defRPr sz="7542">
                <a:solidFill>
                  <a:schemeClr val="accent5">
                    <a:lumMod val="50000"/>
                  </a:schemeClr>
                </a:solidFill>
                <a:latin typeface="+mj-lt"/>
              </a:defRPr>
            </a:lvl1pPr>
            <a:lvl2pPr>
              <a:buFontTx/>
              <a:buNone/>
              <a:defRPr sz="6171"/>
            </a:lvl2pPr>
            <a:lvl3pPr>
              <a:buFontTx/>
              <a:buNone/>
              <a:defRPr sz="6171"/>
            </a:lvl3pPr>
            <a:lvl4pPr>
              <a:buFontTx/>
              <a:buNone/>
              <a:defRPr sz="6171"/>
            </a:lvl4pPr>
            <a:lvl5pPr>
              <a:buFontTx/>
              <a:buNone/>
              <a:defRPr sz="6171"/>
            </a:lvl5pPr>
          </a:lstStyle>
          <a:p>
            <a:pPr lvl="0"/>
            <a:r>
              <a:rPr lang="en-US" dirty="0"/>
              <a:t>Click here to add authors</a:t>
            </a:r>
          </a:p>
        </p:txBody>
      </p:sp>
      <p:sp>
        <p:nvSpPr>
          <p:cNvPr id="70" name="Text Placeholder 76"/>
          <p:cNvSpPr>
            <a:spLocks noGrp="1"/>
          </p:cNvSpPr>
          <p:nvPr>
            <p:ph type="body" sz="quarter" idx="153" hasCustomPrompt="1"/>
          </p:nvPr>
        </p:nvSpPr>
        <p:spPr>
          <a:xfrm>
            <a:off x="5771408" y="444682"/>
            <a:ext cx="32348385" cy="1819970"/>
          </a:xfrm>
          <a:prstGeom prst="rect">
            <a:avLst/>
          </a:prstGeom>
        </p:spPr>
        <p:txBody>
          <a:bodyPr anchor="t" anchorCtr="1">
            <a:normAutofit/>
          </a:bodyPr>
          <a:lstStyle>
            <a:lvl1pPr marL="0" indent="0" algn="ctr">
              <a:buFontTx/>
              <a:buNone/>
              <a:defRPr sz="9857" b="1">
                <a:solidFill>
                  <a:schemeClr val="accent5">
                    <a:lumMod val="50000"/>
                  </a:schemeClr>
                </a:solidFill>
                <a:latin typeface="+mj-lt"/>
              </a:defRPr>
            </a:lvl1pPr>
            <a:lvl2pPr>
              <a:buFontTx/>
              <a:buNone/>
              <a:defRPr sz="6171"/>
            </a:lvl2pPr>
            <a:lvl3pPr>
              <a:buFontTx/>
              <a:buNone/>
              <a:defRPr sz="6171"/>
            </a:lvl3pPr>
            <a:lvl4pPr>
              <a:buFontTx/>
              <a:buNone/>
              <a:defRPr sz="6171"/>
            </a:lvl4pPr>
            <a:lvl5pPr>
              <a:buFontTx/>
              <a:buNone/>
              <a:defRPr sz="6171"/>
            </a:lvl5pPr>
          </a:lstStyle>
          <a:p>
            <a:pPr lvl="0"/>
            <a:r>
              <a:rPr lang="en-US" dirty="0"/>
              <a:t>Click here to add title</a:t>
            </a:r>
          </a:p>
        </p:txBody>
      </p:sp>
      <p:sp>
        <p:nvSpPr>
          <p:cNvPr id="31" name="TextBox 30"/>
          <p:cNvSpPr txBox="1"/>
          <p:nvPr userDrawn="1"/>
        </p:nvSpPr>
        <p:spPr>
          <a:xfrm>
            <a:off x="15283543" y="13106401"/>
            <a:ext cx="7445829" cy="461665"/>
          </a:xfrm>
          <a:prstGeom prst="rect">
            <a:avLst/>
          </a:prstGeom>
          <a:noFill/>
        </p:spPr>
        <p:txBody>
          <a:bodyPr wrap="square" rtlCol="0">
            <a:spAutoFit/>
          </a:bodyPr>
          <a:lstStyle/>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18812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3.wmf"/><Relationship Id="rId18" Type="http://schemas.openxmlformats.org/officeDocument/2006/relationships/image" Target="../media/image10.jpeg"/><Relationship Id="rId3" Type="http://schemas.openxmlformats.org/officeDocument/2006/relationships/vmlDrawing" Target="../drawings/vmlDrawing1.vml"/><Relationship Id="rId7" Type="http://schemas.openxmlformats.org/officeDocument/2006/relationships/image" Target="../media/image8.png"/><Relationship Id="rId12" Type="http://schemas.openxmlformats.org/officeDocument/2006/relationships/oleObject" Target="../embeddings/oleObject3.bin"/><Relationship Id="rId17" Type="http://schemas.openxmlformats.org/officeDocument/2006/relationships/hyperlink" Target="http://www.facebook.com/pages/PosterPresentationscom/217914411419?v=app_4949752878&amp;ref=ts" TargetMode="External"/><Relationship Id="rId2" Type="http://schemas.openxmlformats.org/officeDocument/2006/relationships/theme" Target="../theme/theme2.xml"/><Relationship Id="rId16" Type="http://schemas.openxmlformats.org/officeDocument/2006/relationships/image" Target="../media/image4.wmf"/><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2.wmf"/><Relationship Id="rId5" Type="http://schemas.openxmlformats.org/officeDocument/2006/relationships/image" Target="../media/image6.png"/><Relationship Id="rId15" Type="http://schemas.openxmlformats.org/officeDocument/2006/relationships/oleObject" Target="../embeddings/oleObject4.bin"/><Relationship Id="rId10" Type="http://schemas.openxmlformats.org/officeDocument/2006/relationships/oleObject" Target="../embeddings/oleObject2.bin"/><Relationship Id="rId4" Type="http://schemas.openxmlformats.org/officeDocument/2006/relationships/image" Target="../media/image5.png"/><Relationship Id="rId9" Type="http://schemas.openxmlformats.org/officeDocument/2006/relationships/image" Target="../media/image1.wmf"/><Relationship Id="rId14" Type="http://schemas.openxmlformats.org/officeDocument/2006/relationships/image" Target="../media/image9.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shadeToTitle="1">
        <a:solidFill>
          <a:schemeClr val="bg1"/>
        </a:solidFill>
        <a:effectLst/>
      </p:bgPr>
    </p:bg>
    <p:spTree>
      <p:nvGrpSpPr>
        <p:cNvPr id="1" name=""/>
        <p:cNvGrpSpPr/>
        <p:nvPr/>
      </p:nvGrpSpPr>
      <p:grpSpPr>
        <a:xfrm>
          <a:off x="0" y="0"/>
          <a:ext cx="0" cy="0"/>
          <a:chOff x="0" y="0"/>
          <a:chExt cx="0" cy="0"/>
        </a:xfrm>
      </p:grpSpPr>
      <p:sp>
        <p:nvSpPr>
          <p:cNvPr id="67" name="Rectangle 66"/>
          <p:cNvSpPr/>
          <p:nvPr userDrawn="1"/>
        </p:nvSpPr>
        <p:spPr>
          <a:xfrm rot="10800000">
            <a:off x="-2" y="35483183"/>
            <a:ext cx="43891201" cy="1158463"/>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00" dirty="0"/>
          </a:p>
        </p:txBody>
      </p:sp>
      <p:sp>
        <p:nvSpPr>
          <p:cNvPr id="1029" name="Text Box 14"/>
          <p:cNvSpPr txBox="1">
            <a:spLocks noChangeArrowheads="1"/>
          </p:cNvSpPr>
          <p:nvPr/>
        </p:nvSpPr>
        <p:spPr bwMode="auto">
          <a:xfrm>
            <a:off x="1131382" y="35693085"/>
            <a:ext cx="2514600" cy="323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400" tIns="44691" rIns="89400" bIns="44691">
            <a:spAutoFit/>
          </a:bodyPr>
          <a:lstStyle>
            <a:lvl1pPr>
              <a:defRPr sz="9800">
                <a:solidFill>
                  <a:schemeClr val="tx1"/>
                </a:solidFill>
                <a:latin typeface="Calibri" pitchFamily="34" charset="0"/>
              </a:defRPr>
            </a:lvl1pPr>
            <a:lvl2pPr marL="742950" indent="-285750">
              <a:defRPr sz="9800">
                <a:solidFill>
                  <a:schemeClr val="tx1"/>
                </a:solidFill>
                <a:latin typeface="Calibri" pitchFamily="34" charset="0"/>
              </a:defRPr>
            </a:lvl2pPr>
            <a:lvl3pPr marL="1143000" indent="-228600">
              <a:defRPr sz="9800">
                <a:solidFill>
                  <a:schemeClr val="tx1"/>
                </a:solidFill>
                <a:latin typeface="Calibri" pitchFamily="34" charset="0"/>
              </a:defRPr>
            </a:lvl3pPr>
            <a:lvl4pPr marL="1600200" indent="-228600">
              <a:defRPr sz="9800">
                <a:solidFill>
                  <a:schemeClr val="tx1"/>
                </a:solidFill>
                <a:latin typeface="Calibri" pitchFamily="34" charset="0"/>
              </a:defRPr>
            </a:lvl4pPr>
            <a:lvl5pPr marL="2057400" indent="-228600">
              <a:defRPr sz="9800">
                <a:solidFill>
                  <a:schemeClr val="tx1"/>
                </a:solidFill>
                <a:latin typeface="Calibri" pitchFamily="34" charset="0"/>
              </a:defRPr>
            </a:lvl5pPr>
            <a:lvl6pPr marL="2514600" indent="-228600" defTabSz="5014913" fontAlgn="base">
              <a:spcBef>
                <a:spcPct val="0"/>
              </a:spcBef>
              <a:spcAft>
                <a:spcPct val="0"/>
              </a:spcAft>
              <a:defRPr sz="9800">
                <a:solidFill>
                  <a:schemeClr val="tx1"/>
                </a:solidFill>
                <a:latin typeface="Calibri" pitchFamily="34" charset="0"/>
              </a:defRPr>
            </a:lvl6pPr>
            <a:lvl7pPr marL="2971800" indent="-228600" defTabSz="5014913" fontAlgn="base">
              <a:spcBef>
                <a:spcPct val="0"/>
              </a:spcBef>
              <a:spcAft>
                <a:spcPct val="0"/>
              </a:spcAft>
              <a:defRPr sz="9800">
                <a:solidFill>
                  <a:schemeClr val="tx1"/>
                </a:solidFill>
                <a:latin typeface="Calibri" pitchFamily="34" charset="0"/>
              </a:defRPr>
            </a:lvl7pPr>
            <a:lvl8pPr marL="3429000" indent="-228600" defTabSz="5014913" fontAlgn="base">
              <a:spcBef>
                <a:spcPct val="0"/>
              </a:spcBef>
              <a:spcAft>
                <a:spcPct val="0"/>
              </a:spcAft>
              <a:defRPr sz="9800">
                <a:solidFill>
                  <a:schemeClr val="tx1"/>
                </a:solidFill>
                <a:latin typeface="Calibri" pitchFamily="34" charset="0"/>
              </a:defRPr>
            </a:lvl8pPr>
            <a:lvl9pPr marL="3886200" indent="-228600" defTabSz="5014913" fontAlgn="base">
              <a:spcBef>
                <a:spcPct val="0"/>
              </a:spcBef>
              <a:spcAft>
                <a:spcPct val="0"/>
              </a:spcAft>
              <a:defRPr sz="9800">
                <a:solidFill>
                  <a:schemeClr val="tx1"/>
                </a:solidFill>
                <a:latin typeface="Calibri" pitchFamily="34" charset="0"/>
              </a:defRPr>
            </a:lvl9pPr>
          </a:lstStyle>
          <a:p>
            <a:pPr eaLnBrk="0" hangingPunct="0">
              <a:lnSpc>
                <a:spcPct val="65000"/>
              </a:lnSpc>
              <a:spcBef>
                <a:spcPct val="50000"/>
              </a:spcBef>
              <a:defRPr/>
            </a:pPr>
            <a:r>
              <a:rPr lang="en-US" sz="514" b="1" dirty="0">
                <a:solidFill>
                  <a:srgbClr val="BFBFBF"/>
                </a:solidFill>
                <a:latin typeface="Arial" charset="0"/>
              </a:rPr>
              <a:t>RESEARCH POSTER PRESENTATION DESIGN © 2015</a:t>
            </a:r>
          </a:p>
          <a:p>
            <a:pPr eaLnBrk="0" hangingPunct="0">
              <a:lnSpc>
                <a:spcPct val="65000"/>
              </a:lnSpc>
              <a:spcBef>
                <a:spcPct val="50000"/>
              </a:spcBef>
              <a:defRPr/>
            </a:pPr>
            <a:r>
              <a:rPr lang="en-US" sz="1029" b="1" dirty="0">
                <a:solidFill>
                  <a:srgbClr val="BFBFBF"/>
                </a:solidFill>
                <a:latin typeface="Arial" charset="0"/>
              </a:rPr>
              <a:t>www.PosterPresentations.com</a:t>
            </a:r>
          </a:p>
        </p:txBody>
      </p:sp>
      <p:sp>
        <p:nvSpPr>
          <p:cNvPr id="41" name="Rounded Rectangle 40"/>
          <p:cNvSpPr/>
          <p:nvPr userDrawn="1"/>
        </p:nvSpPr>
        <p:spPr>
          <a:xfrm>
            <a:off x="933449" y="6027209"/>
            <a:ext cx="10046155" cy="2938345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00" dirty="0"/>
          </a:p>
        </p:txBody>
      </p:sp>
      <p:sp>
        <p:nvSpPr>
          <p:cNvPr id="43" name="Rounded Rectangle 42"/>
          <p:cNvSpPr/>
          <p:nvPr userDrawn="1"/>
        </p:nvSpPr>
        <p:spPr>
          <a:xfrm>
            <a:off x="11571513" y="6027209"/>
            <a:ext cx="10046155" cy="2938345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00" dirty="0"/>
          </a:p>
        </p:txBody>
      </p:sp>
      <p:sp>
        <p:nvSpPr>
          <p:cNvPr id="63" name="Rounded Rectangle 62"/>
          <p:cNvSpPr/>
          <p:nvPr userDrawn="1"/>
        </p:nvSpPr>
        <p:spPr>
          <a:xfrm>
            <a:off x="22256876" y="6027209"/>
            <a:ext cx="10046155" cy="2938345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00" dirty="0"/>
          </a:p>
        </p:txBody>
      </p:sp>
      <p:sp>
        <p:nvSpPr>
          <p:cNvPr id="64" name="Rounded Rectangle 63"/>
          <p:cNvSpPr/>
          <p:nvPr userDrawn="1"/>
        </p:nvSpPr>
        <p:spPr>
          <a:xfrm>
            <a:off x="32913328" y="6027209"/>
            <a:ext cx="10046155" cy="2938345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00" dirty="0"/>
          </a:p>
        </p:txBody>
      </p:sp>
      <p:sp>
        <p:nvSpPr>
          <p:cNvPr id="65" name="Rectangle 64"/>
          <p:cNvSpPr/>
          <p:nvPr userDrawn="1"/>
        </p:nvSpPr>
        <p:spPr>
          <a:xfrm>
            <a:off x="5225" y="5269431"/>
            <a:ext cx="43885975" cy="305023"/>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00" dirty="0"/>
          </a:p>
        </p:txBody>
      </p:sp>
      <p:sp>
        <p:nvSpPr>
          <p:cNvPr id="66" name="Rectangle 65"/>
          <p:cNvSpPr/>
          <p:nvPr userDrawn="1"/>
        </p:nvSpPr>
        <p:spPr>
          <a:xfrm>
            <a:off x="-1" y="-61183"/>
            <a:ext cx="43891201" cy="1158463"/>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00" dirty="0"/>
          </a:p>
        </p:txBody>
      </p:sp>
      <p:sp>
        <p:nvSpPr>
          <p:cNvPr id="68" name="TextBox 67"/>
          <p:cNvSpPr txBox="1"/>
          <p:nvPr userDrawn="1"/>
        </p:nvSpPr>
        <p:spPr>
          <a:xfrm>
            <a:off x="44525941" y="34633091"/>
            <a:ext cx="6539637" cy="1185035"/>
          </a:xfrm>
          <a:prstGeom prst="rect">
            <a:avLst/>
          </a:prstGeom>
          <a:noFill/>
        </p:spPr>
        <p:txBody>
          <a:bodyPr wrap="square" lIns="55975" tIns="27987" rIns="55975" bIns="27987" rtlCol="0">
            <a:spAutoFit/>
          </a:bodyPr>
          <a:lstStyle/>
          <a:p>
            <a:pPr marL="342883" indent="-342883">
              <a:lnSpc>
                <a:spcPts val="2228"/>
              </a:lnSpc>
            </a:pPr>
            <a:r>
              <a:rPr lang="en-US" sz="2400" dirty="0">
                <a:solidFill>
                  <a:schemeClr val="bg1"/>
                </a:solidFill>
              </a:rPr>
              <a:t>© 2015</a:t>
            </a:r>
            <a:r>
              <a:rPr lang="en-US" sz="2400" baseline="0" dirty="0">
                <a:solidFill>
                  <a:schemeClr val="bg1"/>
                </a:solidFill>
              </a:rPr>
              <a:t> </a:t>
            </a:r>
            <a:r>
              <a:rPr lang="en-US" sz="2400" dirty="0">
                <a:solidFill>
                  <a:schemeClr val="bg1"/>
                </a:solidFill>
              </a:rPr>
              <a:t>PosterPresentations.com</a:t>
            </a:r>
            <a:br>
              <a:rPr lang="en-US" sz="2400" dirty="0">
                <a:solidFill>
                  <a:schemeClr val="bg1"/>
                </a:solidFill>
              </a:rPr>
            </a:br>
            <a:r>
              <a:rPr lang="en-US" sz="2057" dirty="0">
                <a:solidFill>
                  <a:schemeClr val="bg1"/>
                </a:solidFill>
              </a:rPr>
              <a:t>2117 Fourth Street ,</a:t>
            </a:r>
            <a:r>
              <a:rPr lang="en-US" sz="2057" baseline="0" dirty="0">
                <a:solidFill>
                  <a:schemeClr val="bg1"/>
                </a:solidFill>
              </a:rPr>
              <a:t> Unit C</a:t>
            </a:r>
          </a:p>
          <a:p>
            <a:pPr marL="342883" indent="-342883">
              <a:lnSpc>
                <a:spcPts val="2228"/>
              </a:lnSpc>
            </a:pPr>
            <a:r>
              <a:rPr lang="en-US" sz="2057" baseline="0" dirty="0">
                <a:solidFill>
                  <a:schemeClr val="bg1"/>
                </a:solidFill>
              </a:rPr>
              <a:t>	Berkeley CA </a:t>
            </a:r>
            <a:r>
              <a:rPr lang="en-US" sz="1714" baseline="0" dirty="0">
                <a:solidFill>
                  <a:schemeClr val="bg1"/>
                </a:solidFill>
              </a:rPr>
              <a:t>94710</a:t>
            </a:r>
            <a:endParaRPr lang="en-US" sz="2057" baseline="0" dirty="0">
              <a:solidFill>
                <a:schemeClr val="bg1"/>
              </a:solidFill>
            </a:endParaRPr>
          </a:p>
          <a:p>
            <a:pPr marL="342883" indent="-342883">
              <a:lnSpc>
                <a:spcPts val="2228"/>
              </a:lnSpc>
            </a:pPr>
            <a:r>
              <a:rPr lang="en-US" sz="2057" b="1" baseline="0" dirty="0">
                <a:solidFill>
                  <a:srgbClr val="FFFF00"/>
                </a:solidFill>
              </a:rPr>
              <a:t>	posterpresenter@gmail.com</a:t>
            </a:r>
            <a:endParaRPr lang="en-US" sz="2400" b="1" dirty="0">
              <a:solidFill>
                <a:srgbClr val="FFFF00"/>
              </a:solidFill>
            </a:endParaRPr>
          </a:p>
        </p:txBody>
      </p:sp>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4298282" rtl="0" eaLnBrk="1" fontAlgn="base" hangingPunct="1">
        <a:spcBef>
          <a:spcPct val="0"/>
        </a:spcBef>
        <a:spcAft>
          <a:spcPct val="0"/>
        </a:spcAft>
        <a:defRPr sz="8571" kern="1200">
          <a:solidFill>
            <a:schemeClr val="bg1"/>
          </a:solidFill>
          <a:latin typeface="Trebuchet MS" pitchFamily="34" charset="0"/>
          <a:ea typeface="+mj-ea"/>
          <a:cs typeface="+mj-cs"/>
        </a:defRPr>
      </a:lvl1pPr>
      <a:lvl2pPr algn="ctr" defTabSz="4298282" rtl="0" eaLnBrk="1" fontAlgn="base" hangingPunct="1">
        <a:spcBef>
          <a:spcPct val="0"/>
        </a:spcBef>
        <a:spcAft>
          <a:spcPct val="0"/>
        </a:spcAft>
        <a:defRPr sz="8571">
          <a:solidFill>
            <a:schemeClr val="bg1"/>
          </a:solidFill>
          <a:latin typeface="Trebuchet MS" pitchFamily="34" charset="0"/>
        </a:defRPr>
      </a:lvl2pPr>
      <a:lvl3pPr algn="ctr" defTabSz="4298282" rtl="0" eaLnBrk="1" fontAlgn="base" hangingPunct="1">
        <a:spcBef>
          <a:spcPct val="0"/>
        </a:spcBef>
        <a:spcAft>
          <a:spcPct val="0"/>
        </a:spcAft>
        <a:defRPr sz="8571">
          <a:solidFill>
            <a:schemeClr val="bg1"/>
          </a:solidFill>
          <a:latin typeface="Trebuchet MS" pitchFamily="34" charset="0"/>
        </a:defRPr>
      </a:lvl3pPr>
      <a:lvl4pPr algn="ctr" defTabSz="4298282" rtl="0" eaLnBrk="1" fontAlgn="base" hangingPunct="1">
        <a:spcBef>
          <a:spcPct val="0"/>
        </a:spcBef>
        <a:spcAft>
          <a:spcPct val="0"/>
        </a:spcAft>
        <a:defRPr sz="8571">
          <a:solidFill>
            <a:schemeClr val="bg1"/>
          </a:solidFill>
          <a:latin typeface="Trebuchet MS" pitchFamily="34" charset="0"/>
        </a:defRPr>
      </a:lvl4pPr>
      <a:lvl5pPr algn="ctr" defTabSz="4298282" rtl="0" eaLnBrk="1" fontAlgn="base" hangingPunct="1">
        <a:spcBef>
          <a:spcPct val="0"/>
        </a:spcBef>
        <a:spcAft>
          <a:spcPct val="0"/>
        </a:spcAft>
        <a:defRPr sz="8571">
          <a:solidFill>
            <a:schemeClr val="bg1"/>
          </a:solidFill>
          <a:latin typeface="Trebuchet MS" pitchFamily="34" charset="0"/>
        </a:defRPr>
      </a:lvl5pPr>
      <a:lvl6pPr marL="391866" algn="ctr" defTabSz="4298282" rtl="0" eaLnBrk="1" fontAlgn="base" hangingPunct="1">
        <a:spcBef>
          <a:spcPct val="0"/>
        </a:spcBef>
        <a:spcAft>
          <a:spcPct val="0"/>
        </a:spcAft>
        <a:defRPr sz="8571">
          <a:solidFill>
            <a:schemeClr val="bg1"/>
          </a:solidFill>
          <a:latin typeface="Trebuchet MS" pitchFamily="34" charset="0"/>
        </a:defRPr>
      </a:lvl6pPr>
      <a:lvl7pPr marL="783732" algn="ctr" defTabSz="4298282" rtl="0" eaLnBrk="1" fontAlgn="base" hangingPunct="1">
        <a:spcBef>
          <a:spcPct val="0"/>
        </a:spcBef>
        <a:spcAft>
          <a:spcPct val="0"/>
        </a:spcAft>
        <a:defRPr sz="8571">
          <a:solidFill>
            <a:schemeClr val="bg1"/>
          </a:solidFill>
          <a:latin typeface="Trebuchet MS" pitchFamily="34" charset="0"/>
        </a:defRPr>
      </a:lvl7pPr>
      <a:lvl8pPr marL="1175598" algn="ctr" defTabSz="4298282" rtl="0" eaLnBrk="1" fontAlgn="base" hangingPunct="1">
        <a:spcBef>
          <a:spcPct val="0"/>
        </a:spcBef>
        <a:spcAft>
          <a:spcPct val="0"/>
        </a:spcAft>
        <a:defRPr sz="8571">
          <a:solidFill>
            <a:schemeClr val="bg1"/>
          </a:solidFill>
          <a:latin typeface="Trebuchet MS" pitchFamily="34" charset="0"/>
        </a:defRPr>
      </a:lvl8pPr>
      <a:lvl9pPr marL="1567464" algn="ctr" defTabSz="4298282" rtl="0" eaLnBrk="1" fontAlgn="base" hangingPunct="1">
        <a:spcBef>
          <a:spcPct val="0"/>
        </a:spcBef>
        <a:spcAft>
          <a:spcPct val="0"/>
        </a:spcAft>
        <a:defRPr sz="8571">
          <a:solidFill>
            <a:schemeClr val="bg1"/>
          </a:solidFill>
          <a:latin typeface="Trebuchet MS" pitchFamily="34" charset="0"/>
        </a:defRPr>
      </a:lvl9pPr>
    </p:titleStyle>
    <p:bodyStyle>
      <a:lvl1pPr marL="1611005" indent="-1611005" algn="l" defTabSz="4298282" rtl="0" eaLnBrk="1" fontAlgn="base" hangingPunct="1">
        <a:spcBef>
          <a:spcPct val="20000"/>
        </a:spcBef>
        <a:spcAft>
          <a:spcPct val="0"/>
        </a:spcAft>
        <a:buFont typeface="Arial" charset="0"/>
        <a:buChar char="•"/>
        <a:defRPr sz="15085" kern="1200">
          <a:solidFill>
            <a:schemeClr val="tx1"/>
          </a:solidFill>
          <a:latin typeface="+mn-lt"/>
          <a:ea typeface="+mn-ea"/>
          <a:cs typeface="+mn-cs"/>
        </a:defRPr>
      </a:lvl1pPr>
      <a:lvl2pPr marL="3492779" indent="-1342958" algn="l" defTabSz="4298282" rtl="0" eaLnBrk="1" fontAlgn="base" hangingPunct="1">
        <a:spcBef>
          <a:spcPct val="20000"/>
        </a:spcBef>
        <a:spcAft>
          <a:spcPct val="0"/>
        </a:spcAft>
        <a:buFont typeface="Arial" charset="0"/>
        <a:buChar char="–"/>
        <a:defRPr sz="13199" kern="1200">
          <a:solidFill>
            <a:schemeClr val="tx1"/>
          </a:solidFill>
          <a:latin typeface="+mn-lt"/>
          <a:ea typeface="+mn-ea"/>
          <a:cs typeface="+mn-cs"/>
        </a:defRPr>
      </a:lvl2pPr>
      <a:lvl3pPr marL="5373192" indent="-1073550" algn="l" defTabSz="4298282" rtl="0" eaLnBrk="1" fontAlgn="base" hangingPunct="1">
        <a:spcBef>
          <a:spcPct val="20000"/>
        </a:spcBef>
        <a:spcAft>
          <a:spcPct val="0"/>
        </a:spcAft>
        <a:buFont typeface="Arial" charset="0"/>
        <a:buChar char="•"/>
        <a:defRPr sz="11314" kern="1200">
          <a:solidFill>
            <a:schemeClr val="tx1"/>
          </a:solidFill>
          <a:latin typeface="+mn-lt"/>
          <a:ea typeface="+mn-ea"/>
          <a:cs typeface="+mn-cs"/>
        </a:defRPr>
      </a:lvl3pPr>
      <a:lvl4pPr marL="7523014" indent="-1073550" algn="l" defTabSz="4298282" rtl="0" eaLnBrk="1" fontAlgn="base" hangingPunct="1">
        <a:spcBef>
          <a:spcPct val="20000"/>
        </a:spcBef>
        <a:spcAft>
          <a:spcPct val="0"/>
        </a:spcAft>
        <a:buFont typeface="Arial" charset="0"/>
        <a:buChar char="–"/>
        <a:defRPr sz="9428" kern="1200">
          <a:solidFill>
            <a:schemeClr val="tx1"/>
          </a:solidFill>
          <a:latin typeface="+mn-lt"/>
          <a:ea typeface="+mn-ea"/>
          <a:cs typeface="+mn-cs"/>
        </a:defRPr>
      </a:lvl4pPr>
      <a:lvl5pPr marL="9672835" indent="-1073550" algn="l" defTabSz="4298282" rtl="0" eaLnBrk="1" fontAlgn="base" hangingPunct="1">
        <a:spcBef>
          <a:spcPct val="20000"/>
        </a:spcBef>
        <a:spcAft>
          <a:spcPct val="0"/>
        </a:spcAft>
        <a:buFont typeface="Arial" charset="0"/>
        <a:buChar char="»"/>
        <a:defRPr sz="9428" kern="1200">
          <a:solidFill>
            <a:schemeClr val="tx1"/>
          </a:solidFill>
          <a:latin typeface="+mn-lt"/>
          <a:ea typeface="+mn-ea"/>
          <a:cs typeface="+mn-cs"/>
        </a:defRPr>
      </a:lvl5pPr>
      <a:lvl6pPr marL="11822570" indent="-1074779" algn="l" defTabSz="4299116" rtl="0" eaLnBrk="1" latinLnBrk="0" hangingPunct="1">
        <a:spcBef>
          <a:spcPct val="20000"/>
        </a:spcBef>
        <a:buFont typeface="Arial" pitchFamily="34" charset="0"/>
        <a:buChar char="•"/>
        <a:defRPr sz="9428" kern="1200">
          <a:solidFill>
            <a:schemeClr val="tx1"/>
          </a:solidFill>
          <a:latin typeface="+mn-lt"/>
          <a:ea typeface="+mn-ea"/>
          <a:cs typeface="+mn-cs"/>
        </a:defRPr>
      </a:lvl6pPr>
      <a:lvl7pPr marL="13972127" indent="-1074779" algn="l" defTabSz="4299116" rtl="0" eaLnBrk="1" latinLnBrk="0" hangingPunct="1">
        <a:spcBef>
          <a:spcPct val="20000"/>
        </a:spcBef>
        <a:buFont typeface="Arial" pitchFamily="34" charset="0"/>
        <a:buChar char="•"/>
        <a:defRPr sz="9428" kern="1200">
          <a:solidFill>
            <a:schemeClr val="tx1"/>
          </a:solidFill>
          <a:latin typeface="+mn-lt"/>
          <a:ea typeface="+mn-ea"/>
          <a:cs typeface="+mn-cs"/>
        </a:defRPr>
      </a:lvl7pPr>
      <a:lvl8pPr marL="16121686" indent="-1074779" algn="l" defTabSz="4299116" rtl="0" eaLnBrk="1" latinLnBrk="0" hangingPunct="1">
        <a:spcBef>
          <a:spcPct val="20000"/>
        </a:spcBef>
        <a:buFont typeface="Arial" pitchFamily="34" charset="0"/>
        <a:buChar char="•"/>
        <a:defRPr sz="9428" kern="1200">
          <a:solidFill>
            <a:schemeClr val="tx1"/>
          </a:solidFill>
          <a:latin typeface="+mn-lt"/>
          <a:ea typeface="+mn-ea"/>
          <a:cs typeface="+mn-cs"/>
        </a:defRPr>
      </a:lvl8pPr>
      <a:lvl9pPr marL="18271243" indent="-1074779" algn="l" defTabSz="4299116" rtl="0" eaLnBrk="1" latinLnBrk="0" hangingPunct="1">
        <a:spcBef>
          <a:spcPct val="20000"/>
        </a:spcBef>
        <a:buFont typeface="Arial" pitchFamily="34" charset="0"/>
        <a:buChar char="•"/>
        <a:defRPr sz="9428" kern="1200">
          <a:solidFill>
            <a:schemeClr val="tx1"/>
          </a:solidFill>
          <a:latin typeface="+mn-lt"/>
          <a:ea typeface="+mn-ea"/>
          <a:cs typeface="+mn-cs"/>
        </a:defRPr>
      </a:lvl9pPr>
    </p:bodyStyle>
    <p:otherStyle>
      <a:defPPr>
        <a:defRPr lang="en-US"/>
      </a:defPPr>
      <a:lvl1pPr marL="0" algn="l" defTabSz="4299116" rtl="0" eaLnBrk="1" latinLnBrk="0" hangingPunct="1">
        <a:defRPr sz="8400" kern="1200">
          <a:solidFill>
            <a:schemeClr val="tx1"/>
          </a:solidFill>
          <a:latin typeface="+mn-lt"/>
          <a:ea typeface="+mn-ea"/>
          <a:cs typeface="+mn-cs"/>
        </a:defRPr>
      </a:lvl1pPr>
      <a:lvl2pPr marL="2149559" algn="l" defTabSz="4299116" rtl="0" eaLnBrk="1" latinLnBrk="0" hangingPunct="1">
        <a:defRPr sz="8400" kern="1200">
          <a:solidFill>
            <a:schemeClr val="tx1"/>
          </a:solidFill>
          <a:latin typeface="+mn-lt"/>
          <a:ea typeface="+mn-ea"/>
          <a:cs typeface="+mn-cs"/>
        </a:defRPr>
      </a:lvl2pPr>
      <a:lvl3pPr marL="4299116" algn="l" defTabSz="4299116" rtl="0" eaLnBrk="1" latinLnBrk="0" hangingPunct="1">
        <a:defRPr sz="8400" kern="1200">
          <a:solidFill>
            <a:schemeClr val="tx1"/>
          </a:solidFill>
          <a:latin typeface="+mn-lt"/>
          <a:ea typeface="+mn-ea"/>
          <a:cs typeface="+mn-cs"/>
        </a:defRPr>
      </a:lvl3pPr>
      <a:lvl4pPr marL="6448675" algn="l" defTabSz="4299116" rtl="0" eaLnBrk="1" latinLnBrk="0" hangingPunct="1">
        <a:defRPr sz="8400" kern="1200">
          <a:solidFill>
            <a:schemeClr val="tx1"/>
          </a:solidFill>
          <a:latin typeface="+mn-lt"/>
          <a:ea typeface="+mn-ea"/>
          <a:cs typeface="+mn-cs"/>
        </a:defRPr>
      </a:lvl4pPr>
      <a:lvl5pPr marL="8598232" algn="l" defTabSz="4299116" rtl="0" eaLnBrk="1" latinLnBrk="0" hangingPunct="1">
        <a:defRPr sz="8400" kern="1200">
          <a:solidFill>
            <a:schemeClr val="tx1"/>
          </a:solidFill>
          <a:latin typeface="+mn-lt"/>
          <a:ea typeface="+mn-ea"/>
          <a:cs typeface="+mn-cs"/>
        </a:defRPr>
      </a:lvl5pPr>
      <a:lvl6pPr marL="10747791" algn="l" defTabSz="4299116" rtl="0" eaLnBrk="1" latinLnBrk="0" hangingPunct="1">
        <a:defRPr sz="8400" kern="1200">
          <a:solidFill>
            <a:schemeClr val="tx1"/>
          </a:solidFill>
          <a:latin typeface="+mn-lt"/>
          <a:ea typeface="+mn-ea"/>
          <a:cs typeface="+mn-cs"/>
        </a:defRPr>
      </a:lvl6pPr>
      <a:lvl7pPr marL="12897349" algn="l" defTabSz="4299116" rtl="0" eaLnBrk="1" latinLnBrk="0" hangingPunct="1">
        <a:defRPr sz="8400" kern="1200">
          <a:solidFill>
            <a:schemeClr val="tx1"/>
          </a:solidFill>
          <a:latin typeface="+mn-lt"/>
          <a:ea typeface="+mn-ea"/>
          <a:cs typeface="+mn-cs"/>
        </a:defRPr>
      </a:lvl7pPr>
      <a:lvl8pPr marL="15046906" algn="l" defTabSz="4299116" rtl="0" eaLnBrk="1" latinLnBrk="0" hangingPunct="1">
        <a:defRPr sz="8400" kern="1200">
          <a:solidFill>
            <a:schemeClr val="tx1"/>
          </a:solidFill>
          <a:latin typeface="+mn-lt"/>
          <a:ea typeface="+mn-ea"/>
          <a:cs typeface="+mn-cs"/>
        </a:defRPr>
      </a:lvl8pPr>
      <a:lvl9pPr marL="17196465" algn="l" defTabSz="4299116" rtl="0" eaLnBrk="1" latinLnBrk="0" hangingPunct="1">
        <a:defRPr sz="8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shadeToTitle="1">
        <a:solidFill>
          <a:schemeClr val="bg1"/>
        </a:solidFill>
        <a:effectLst/>
      </p:bgPr>
    </p:bg>
    <p:spTree>
      <p:nvGrpSpPr>
        <p:cNvPr id="1" name=""/>
        <p:cNvGrpSpPr/>
        <p:nvPr/>
      </p:nvGrpSpPr>
      <p:grpSpPr>
        <a:xfrm>
          <a:off x="0" y="0"/>
          <a:ext cx="0" cy="0"/>
          <a:chOff x="0" y="0"/>
          <a:chExt cx="0" cy="0"/>
        </a:xfrm>
      </p:grpSpPr>
      <p:sp>
        <p:nvSpPr>
          <p:cNvPr id="38" name="Rectangle 37"/>
          <p:cNvSpPr/>
          <p:nvPr userDrawn="1"/>
        </p:nvSpPr>
        <p:spPr>
          <a:xfrm rot="10800000">
            <a:off x="-2" y="35483183"/>
            <a:ext cx="43891201" cy="1158463"/>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00" dirty="0"/>
          </a:p>
        </p:txBody>
      </p:sp>
      <p:sp>
        <p:nvSpPr>
          <p:cNvPr id="40" name="Rounded Rectangle 39"/>
          <p:cNvSpPr/>
          <p:nvPr userDrawn="1"/>
        </p:nvSpPr>
        <p:spPr>
          <a:xfrm>
            <a:off x="933449" y="6027209"/>
            <a:ext cx="13565427" cy="2938345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00" dirty="0"/>
          </a:p>
        </p:txBody>
      </p:sp>
      <p:sp>
        <p:nvSpPr>
          <p:cNvPr id="47" name="Rectangle 46"/>
          <p:cNvSpPr/>
          <p:nvPr userDrawn="1"/>
        </p:nvSpPr>
        <p:spPr>
          <a:xfrm>
            <a:off x="5225" y="5269431"/>
            <a:ext cx="43885975" cy="305023"/>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00" dirty="0"/>
          </a:p>
        </p:txBody>
      </p:sp>
      <p:sp>
        <p:nvSpPr>
          <p:cNvPr id="48" name="Rectangle 47"/>
          <p:cNvSpPr/>
          <p:nvPr userDrawn="1"/>
        </p:nvSpPr>
        <p:spPr>
          <a:xfrm>
            <a:off x="-1" y="-61183"/>
            <a:ext cx="43891201" cy="1158463"/>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00" dirty="0"/>
          </a:p>
        </p:txBody>
      </p:sp>
      <p:sp>
        <p:nvSpPr>
          <p:cNvPr id="2052" name="Text Box 14"/>
          <p:cNvSpPr txBox="1">
            <a:spLocks noChangeArrowheads="1"/>
          </p:cNvSpPr>
          <p:nvPr/>
        </p:nvSpPr>
        <p:spPr bwMode="auto">
          <a:xfrm>
            <a:off x="1198056" y="35740710"/>
            <a:ext cx="2514600" cy="323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400" tIns="44691" rIns="89400" bIns="44691">
            <a:spAutoFit/>
          </a:bodyPr>
          <a:lstStyle>
            <a:lvl1pPr>
              <a:defRPr sz="9800">
                <a:solidFill>
                  <a:schemeClr val="tx1"/>
                </a:solidFill>
                <a:latin typeface="Calibri" pitchFamily="34" charset="0"/>
              </a:defRPr>
            </a:lvl1pPr>
            <a:lvl2pPr marL="742950" indent="-285750">
              <a:defRPr sz="9800">
                <a:solidFill>
                  <a:schemeClr val="tx1"/>
                </a:solidFill>
                <a:latin typeface="Calibri" pitchFamily="34" charset="0"/>
              </a:defRPr>
            </a:lvl2pPr>
            <a:lvl3pPr marL="1143000" indent="-228600">
              <a:defRPr sz="9800">
                <a:solidFill>
                  <a:schemeClr val="tx1"/>
                </a:solidFill>
                <a:latin typeface="Calibri" pitchFamily="34" charset="0"/>
              </a:defRPr>
            </a:lvl3pPr>
            <a:lvl4pPr marL="1600200" indent="-228600">
              <a:defRPr sz="9800">
                <a:solidFill>
                  <a:schemeClr val="tx1"/>
                </a:solidFill>
                <a:latin typeface="Calibri" pitchFamily="34" charset="0"/>
              </a:defRPr>
            </a:lvl4pPr>
            <a:lvl5pPr marL="2057400" indent="-228600">
              <a:defRPr sz="9800">
                <a:solidFill>
                  <a:schemeClr val="tx1"/>
                </a:solidFill>
                <a:latin typeface="Calibri" pitchFamily="34" charset="0"/>
              </a:defRPr>
            </a:lvl5pPr>
            <a:lvl6pPr marL="2514600" indent="-228600" defTabSz="5014913" fontAlgn="base">
              <a:spcBef>
                <a:spcPct val="0"/>
              </a:spcBef>
              <a:spcAft>
                <a:spcPct val="0"/>
              </a:spcAft>
              <a:defRPr sz="9800">
                <a:solidFill>
                  <a:schemeClr val="tx1"/>
                </a:solidFill>
                <a:latin typeface="Calibri" pitchFamily="34" charset="0"/>
              </a:defRPr>
            </a:lvl6pPr>
            <a:lvl7pPr marL="2971800" indent="-228600" defTabSz="5014913" fontAlgn="base">
              <a:spcBef>
                <a:spcPct val="0"/>
              </a:spcBef>
              <a:spcAft>
                <a:spcPct val="0"/>
              </a:spcAft>
              <a:defRPr sz="9800">
                <a:solidFill>
                  <a:schemeClr val="tx1"/>
                </a:solidFill>
                <a:latin typeface="Calibri" pitchFamily="34" charset="0"/>
              </a:defRPr>
            </a:lvl7pPr>
            <a:lvl8pPr marL="3429000" indent="-228600" defTabSz="5014913" fontAlgn="base">
              <a:spcBef>
                <a:spcPct val="0"/>
              </a:spcBef>
              <a:spcAft>
                <a:spcPct val="0"/>
              </a:spcAft>
              <a:defRPr sz="9800">
                <a:solidFill>
                  <a:schemeClr val="tx1"/>
                </a:solidFill>
                <a:latin typeface="Calibri" pitchFamily="34" charset="0"/>
              </a:defRPr>
            </a:lvl8pPr>
            <a:lvl9pPr marL="3886200" indent="-228600" defTabSz="5014913" fontAlgn="base">
              <a:spcBef>
                <a:spcPct val="0"/>
              </a:spcBef>
              <a:spcAft>
                <a:spcPct val="0"/>
              </a:spcAft>
              <a:defRPr sz="9800">
                <a:solidFill>
                  <a:schemeClr val="tx1"/>
                </a:solidFill>
                <a:latin typeface="Calibri" pitchFamily="34" charset="0"/>
              </a:defRPr>
            </a:lvl9pPr>
          </a:lstStyle>
          <a:p>
            <a:pPr eaLnBrk="0" hangingPunct="0">
              <a:lnSpc>
                <a:spcPct val="65000"/>
              </a:lnSpc>
              <a:spcBef>
                <a:spcPct val="50000"/>
              </a:spcBef>
              <a:defRPr/>
            </a:pPr>
            <a:r>
              <a:rPr lang="en-US" sz="514" b="1" dirty="0">
                <a:solidFill>
                  <a:srgbClr val="BFBFBF"/>
                </a:solidFill>
                <a:latin typeface="Arial" charset="0"/>
              </a:rPr>
              <a:t>RESEARCH POSTER PRESENTATION DESIGN © 2015</a:t>
            </a:r>
          </a:p>
          <a:p>
            <a:pPr eaLnBrk="0" hangingPunct="0">
              <a:lnSpc>
                <a:spcPct val="65000"/>
              </a:lnSpc>
              <a:spcBef>
                <a:spcPct val="50000"/>
              </a:spcBef>
              <a:defRPr/>
            </a:pPr>
            <a:r>
              <a:rPr lang="en-US" sz="1029" b="1" dirty="0">
                <a:solidFill>
                  <a:srgbClr val="BFBFBF"/>
                </a:solidFill>
                <a:latin typeface="Arial" charset="0"/>
              </a:rPr>
              <a:t>www.PosterPresentations.com</a:t>
            </a:r>
          </a:p>
        </p:txBody>
      </p:sp>
      <p:grpSp>
        <p:nvGrpSpPr>
          <p:cNvPr id="24" name="Group 23"/>
          <p:cNvGrpSpPr/>
          <p:nvPr userDrawn="1"/>
        </p:nvGrpSpPr>
        <p:grpSpPr>
          <a:xfrm>
            <a:off x="-9708676" y="-1"/>
            <a:ext cx="9444741" cy="36576001"/>
            <a:chOff x="-11225189" y="-1"/>
            <a:chExt cx="11018865" cy="32918401"/>
          </a:xfrm>
        </p:grpSpPr>
        <p:sp>
          <p:nvSpPr>
            <p:cNvPr id="27" name="Rectangle 26"/>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301370" rtl="0" eaLnBrk="1" fontAlgn="auto" latinLnBrk="0" hangingPunct="1">
                <a:lnSpc>
                  <a:spcPct val="100000"/>
                </a:lnSpc>
                <a:spcBef>
                  <a:spcPts val="0"/>
                </a:spcBef>
                <a:spcAft>
                  <a:spcPts val="0"/>
                </a:spcAft>
                <a:buClrTx/>
                <a:buSzTx/>
                <a:buFontTx/>
                <a:buNone/>
                <a:tabLst/>
                <a:defRPr/>
              </a:pPr>
              <a:r>
                <a:rPr lang="en-US" sz="2743" b="1" spc="0" dirty="0">
                  <a:solidFill>
                    <a:srgbClr val="FF0000"/>
                  </a:solidFill>
                  <a:latin typeface="Trebuchet MS" pitchFamily="34" charset="0"/>
                </a:rPr>
                <a:t>(—THIS SIDEBAR DOES NOT PRINT—)</a:t>
              </a:r>
              <a:endParaRPr lang="en-US" sz="2743" b="1" spc="514" dirty="0">
                <a:solidFill>
                  <a:schemeClr val="bg1"/>
                </a:solidFill>
                <a:latin typeface="Trebuchet MS" pitchFamily="34" charset="0"/>
              </a:endParaRPr>
            </a:p>
            <a:p>
              <a:pPr algn="ctr"/>
              <a:r>
                <a:rPr lang="en-US" sz="3428" b="1" spc="514" dirty="0">
                  <a:solidFill>
                    <a:schemeClr val="bg1"/>
                  </a:solidFill>
                  <a:latin typeface="Trebuchet MS" pitchFamily="34" charset="0"/>
                </a:rPr>
                <a:t>DESIGN</a:t>
              </a:r>
              <a:r>
                <a:rPr lang="en-US" sz="3428" b="1" spc="514" baseline="0" dirty="0">
                  <a:solidFill>
                    <a:schemeClr val="bg1"/>
                  </a:solidFill>
                  <a:latin typeface="Trebuchet MS" pitchFamily="34" charset="0"/>
                </a:rPr>
                <a:t> </a:t>
              </a:r>
              <a:r>
                <a:rPr lang="en-US" sz="3428" b="1" spc="514" dirty="0">
                  <a:solidFill>
                    <a:schemeClr val="bg1"/>
                  </a:solidFill>
                  <a:latin typeface="Trebuchet MS" pitchFamily="34" charset="0"/>
                </a:rPr>
                <a:t>GUIDE</a:t>
              </a:r>
            </a:p>
            <a:p>
              <a:pPr algn="ctr"/>
              <a:endParaRPr lang="en-US" sz="2400" b="1" dirty="0">
                <a:latin typeface="Trebuchet MS" pitchFamily="34" charset="0"/>
              </a:endParaRPr>
            </a:p>
            <a:p>
              <a:pPr defTabSz="3227529"/>
              <a:r>
                <a:rPr lang="en-US" sz="2400" i="0" dirty="0">
                  <a:latin typeface="Trebuchet MS" pitchFamily="34" charset="0"/>
                </a:rPr>
                <a:t>This PowerPoint</a:t>
              </a:r>
              <a:r>
                <a:rPr lang="en-US" sz="2400" i="0" baseline="0" dirty="0">
                  <a:latin typeface="Trebuchet MS" pitchFamily="34" charset="0"/>
                </a:rPr>
                <a:t> </a:t>
              </a:r>
              <a:r>
                <a:rPr lang="en-US" sz="2400" i="0" dirty="0">
                  <a:latin typeface="Trebuchet MS" pitchFamily="34" charset="0"/>
                </a:rPr>
                <a:t>2007 template produces</a:t>
              </a:r>
              <a:r>
                <a:rPr lang="en-US" sz="2400" i="0" baseline="0" dirty="0">
                  <a:latin typeface="Trebuchet MS" pitchFamily="34" charset="0"/>
                </a:rPr>
                <a:t> </a:t>
              </a:r>
              <a:r>
                <a:rPr lang="en-US" sz="2400" i="0" dirty="0">
                  <a:latin typeface="Trebuchet MS" pitchFamily="34" charset="0"/>
                </a:rPr>
                <a:t>a 36”x56” presentation poster. </a:t>
              </a:r>
              <a:r>
                <a:rPr lang="en-US" sz="2400" dirty="0">
                  <a:latin typeface="Trebuchet MS" pitchFamily="34" charset="0"/>
                </a:rPr>
                <a:t>You</a:t>
              </a:r>
              <a:r>
                <a:rPr lang="en-US" sz="2400" baseline="0" dirty="0">
                  <a:latin typeface="Trebuchet MS" pitchFamily="34" charset="0"/>
                </a:rPr>
                <a:t> can u</a:t>
              </a:r>
              <a:r>
                <a:rPr lang="en-US" sz="2400" dirty="0">
                  <a:latin typeface="Trebuchet MS" pitchFamily="34" charset="0"/>
                </a:rPr>
                <a:t>se</a:t>
              </a:r>
              <a:r>
                <a:rPr lang="en-US" sz="2400" baseline="0" dirty="0">
                  <a:latin typeface="Trebuchet MS" pitchFamily="34" charset="0"/>
                </a:rPr>
                <a:t> it to create your research poster and </a:t>
              </a:r>
              <a:r>
                <a:rPr lang="en-US" sz="2400" dirty="0">
                  <a:latin typeface="Trebuchet MS" pitchFamily="34" charset="0"/>
                </a:rPr>
                <a:t>save valuable time placing titles, subtitles,</a:t>
              </a:r>
              <a:r>
                <a:rPr lang="en-US" sz="2400" baseline="0" dirty="0">
                  <a:latin typeface="Trebuchet MS" pitchFamily="34" charset="0"/>
                </a:rPr>
                <a:t> text, and graphics</a:t>
              </a:r>
              <a:r>
                <a:rPr lang="en-US" sz="2400" dirty="0">
                  <a:latin typeface="Trebuchet MS" pitchFamily="34" charset="0"/>
                </a:rPr>
                <a:t>. </a:t>
              </a:r>
            </a:p>
            <a:p>
              <a:pPr defTabSz="3227529"/>
              <a:endParaRPr lang="en-US" sz="2400" dirty="0">
                <a:latin typeface="Trebuchet MS" pitchFamily="34" charset="0"/>
              </a:endParaRPr>
            </a:p>
            <a:p>
              <a:pPr defTabSz="3762000"/>
              <a:r>
                <a:rPr lang="en-US" sz="2400" dirty="0">
                  <a:latin typeface="Trebuchet MS" pitchFamily="34" charset="0"/>
                </a:rPr>
                <a:t>We provide a series of online tutorials that will guide you through the poster design process and answer your poster production questions. To view our template tutorials, go online to </a:t>
              </a:r>
              <a:r>
                <a:rPr lang="en-US" sz="2400" b="1" dirty="0">
                  <a:solidFill>
                    <a:srgbClr val="FFC000"/>
                  </a:solidFill>
                  <a:latin typeface="Trebuchet MS" pitchFamily="34" charset="0"/>
                </a:rPr>
                <a:t>PosterPresentations.com</a:t>
              </a:r>
              <a:r>
                <a:rPr lang="en-US" sz="2400" b="1" dirty="0">
                  <a:solidFill>
                    <a:schemeClr val="bg1"/>
                  </a:solidFill>
                  <a:latin typeface="Trebuchet MS" pitchFamily="34" charset="0"/>
                </a:rPr>
                <a:t> </a:t>
              </a:r>
              <a:r>
                <a:rPr lang="en-US" sz="2400" dirty="0">
                  <a:solidFill>
                    <a:schemeClr val="bg1"/>
                  </a:solidFill>
                  <a:latin typeface="Trebuchet MS" pitchFamily="34" charset="0"/>
                </a:rPr>
                <a:t>and click on HELP DESK.</a:t>
              </a:r>
            </a:p>
            <a:p>
              <a:pPr defTabSz="3762000"/>
              <a:endParaRPr lang="en-US" sz="2400" dirty="0">
                <a:latin typeface="Trebuchet MS" pitchFamily="34" charset="0"/>
              </a:endParaRPr>
            </a:p>
            <a:p>
              <a:pPr defTabSz="3762000"/>
              <a:r>
                <a:rPr lang="en-US" sz="2400" dirty="0">
                  <a:solidFill>
                    <a:schemeClr val="bg1"/>
                  </a:solidFill>
                  <a:latin typeface="Trebuchet MS" pitchFamily="34" charset="0"/>
                </a:rPr>
                <a:t>When</a:t>
              </a:r>
              <a:r>
                <a:rPr lang="en-US" sz="2400" baseline="0" dirty="0">
                  <a:solidFill>
                    <a:schemeClr val="bg1"/>
                  </a:solidFill>
                  <a:latin typeface="Trebuchet MS" pitchFamily="34" charset="0"/>
                </a:rPr>
                <a:t> you are ready to print your poster</a:t>
              </a:r>
              <a:r>
                <a:rPr lang="en-US" sz="2400" dirty="0">
                  <a:solidFill>
                    <a:schemeClr val="bg1"/>
                  </a:solidFill>
                  <a:latin typeface="Trebuchet MS" pitchFamily="34" charset="0"/>
                </a:rPr>
                <a:t>,</a:t>
              </a:r>
              <a:r>
                <a:rPr lang="en-US" sz="2400" baseline="0" dirty="0">
                  <a:solidFill>
                    <a:schemeClr val="bg1"/>
                  </a:solidFill>
                  <a:latin typeface="Trebuchet MS" pitchFamily="34" charset="0"/>
                </a:rPr>
                <a:t> go online to </a:t>
              </a:r>
              <a:r>
                <a:rPr lang="en-US" sz="2400" b="0" dirty="0">
                  <a:solidFill>
                    <a:schemeClr val="bg1"/>
                  </a:solidFill>
                  <a:latin typeface="Trebuchet MS" pitchFamily="34" charset="0"/>
                </a:rPr>
                <a:t>PosterPresentations.com</a:t>
              </a:r>
              <a:br>
                <a:rPr lang="en-US" sz="2400" dirty="0">
                  <a:solidFill>
                    <a:schemeClr val="bg1"/>
                  </a:solidFill>
                  <a:latin typeface="Trebuchet MS" pitchFamily="34" charset="0"/>
                </a:rPr>
              </a:br>
              <a:endParaRPr lang="en-US" sz="2400" dirty="0">
                <a:solidFill>
                  <a:schemeClr val="bg1"/>
                </a:solidFill>
                <a:latin typeface="Trebuchet MS" pitchFamily="34" charset="0"/>
              </a:endParaRPr>
            </a:p>
            <a:p>
              <a:pPr algn="l" defTabSz="3227529"/>
              <a:r>
                <a:rPr lang="en-US" sz="2400" b="0" dirty="0">
                  <a:solidFill>
                    <a:schemeClr val="bg1"/>
                  </a:solidFill>
                  <a:latin typeface="Trebuchet MS" pitchFamily="34" charset="0"/>
                </a:rPr>
                <a:t>Need</a:t>
              </a:r>
              <a:r>
                <a:rPr lang="en-US" sz="2400" b="0" baseline="0" dirty="0">
                  <a:solidFill>
                    <a:schemeClr val="bg1"/>
                  </a:solidFill>
                  <a:latin typeface="Trebuchet MS" pitchFamily="34" charset="0"/>
                </a:rPr>
                <a:t> assistance? Call us at </a:t>
              </a:r>
              <a:r>
                <a:rPr lang="en-US" sz="2400" b="0" dirty="0">
                  <a:solidFill>
                    <a:srgbClr val="FFC000"/>
                  </a:solidFill>
                  <a:latin typeface="Trebuchet MS" pitchFamily="34" charset="0"/>
                </a:rPr>
                <a:t>1.510.649.3001</a:t>
              </a:r>
            </a:p>
            <a:p>
              <a:pPr algn="l" defTabSz="3227529"/>
              <a:endParaRPr lang="en-US" sz="3086" b="1" dirty="0">
                <a:solidFill>
                  <a:srgbClr val="FFFF00"/>
                </a:solidFill>
                <a:latin typeface="Trebuchet MS" pitchFamily="34" charset="0"/>
              </a:endParaRPr>
            </a:p>
            <a:p>
              <a:pPr algn="ctr"/>
              <a:endParaRPr lang="en-US" sz="2057" b="1" dirty="0">
                <a:solidFill>
                  <a:schemeClr val="bg1"/>
                </a:solidFill>
                <a:latin typeface="Trebuchet MS" pitchFamily="34" charset="0"/>
              </a:endParaRPr>
            </a:p>
            <a:p>
              <a:pPr algn="ctr"/>
              <a:r>
                <a:rPr lang="en-US" sz="3428" b="1" spc="514" dirty="0">
                  <a:solidFill>
                    <a:schemeClr val="bg1"/>
                  </a:solidFill>
                  <a:latin typeface="Trebuchet MS" pitchFamily="34" charset="0"/>
                </a:rPr>
                <a:t>QUICK START</a:t>
              </a:r>
            </a:p>
            <a:p>
              <a:pPr algn="ctr"/>
              <a:endParaRPr lang="en-US" sz="2743" b="1" baseline="0" dirty="0">
                <a:solidFill>
                  <a:schemeClr val="bg1"/>
                </a:solidFill>
                <a:latin typeface="Trebuchet MS" pitchFamily="34" charset="0"/>
              </a:endParaRPr>
            </a:p>
            <a:p>
              <a:pPr algn="ctr"/>
              <a:r>
                <a:rPr lang="en-US" sz="2743" b="1" baseline="0" dirty="0">
                  <a:solidFill>
                    <a:srgbClr val="FFC000"/>
                  </a:solidFill>
                  <a:latin typeface="Trebuchet MS" pitchFamily="34" charset="0"/>
                </a:rPr>
                <a:t>Zoom in and out</a:t>
              </a:r>
            </a:p>
            <a:p>
              <a:pPr marL="1621890" indent="-1621890" algn="l" defTabSz="729306"/>
              <a:r>
                <a:rPr lang="en-US" sz="2057" b="0" baseline="0" dirty="0">
                  <a:solidFill>
                    <a:schemeClr val="bg1"/>
                  </a:solidFill>
                  <a:latin typeface="Trebuchet MS" pitchFamily="34" charset="0"/>
                </a:rPr>
                <a:t>	</a:t>
              </a:r>
              <a:r>
                <a:rPr lang="en-US" sz="2057" b="0" baseline="0" dirty="0">
                  <a:solidFill>
                    <a:schemeClr val="bg1">
                      <a:lumMod val="75000"/>
                    </a:schemeClr>
                  </a:solidFill>
                  <a:latin typeface="Trebuchet MS" pitchFamily="34" charset="0"/>
                </a:rPr>
                <a:t>As you work on your poster zoom in and out to the level that is more comfortable to you. </a:t>
              </a:r>
            </a:p>
            <a:p>
              <a:pPr marL="1621890" indent="-1621890" algn="l" defTabSz="729306"/>
              <a:r>
                <a:rPr lang="en-US" sz="2057" b="1" baseline="0" dirty="0">
                  <a:solidFill>
                    <a:schemeClr val="bg1">
                      <a:lumMod val="75000"/>
                    </a:schemeClr>
                  </a:solidFill>
                  <a:latin typeface="Trebuchet MS" pitchFamily="34" charset="0"/>
                </a:rPr>
                <a:t>	</a:t>
              </a:r>
              <a:r>
                <a:rPr lang="en-US" sz="2057" b="0" baseline="0" dirty="0">
                  <a:solidFill>
                    <a:schemeClr val="bg1">
                      <a:lumMod val="75000"/>
                    </a:schemeClr>
                  </a:solidFill>
                  <a:latin typeface="Trebuchet MS" pitchFamily="34" charset="0"/>
                </a:rPr>
                <a:t>Go to VIEW &gt; ZOOM.</a:t>
              </a:r>
            </a:p>
            <a:p>
              <a:pPr algn="l"/>
              <a:endParaRPr lang="en-US" sz="2400" b="0" baseline="0" dirty="0">
                <a:solidFill>
                  <a:schemeClr val="bg1"/>
                </a:solidFill>
                <a:latin typeface="Trebuchet MS" pitchFamily="34" charset="0"/>
              </a:endParaRPr>
            </a:p>
            <a:p>
              <a:pPr algn="ctr"/>
              <a:r>
                <a:rPr lang="en-US" sz="2743" b="1" baseline="0" dirty="0">
                  <a:solidFill>
                    <a:srgbClr val="FFC000"/>
                  </a:solidFill>
                  <a:latin typeface="Trebuchet MS" pitchFamily="34" charset="0"/>
                </a:rPr>
                <a:t>Title, Authors, and Affiliations</a:t>
              </a:r>
            </a:p>
            <a:p>
              <a:pPr algn="l"/>
              <a:r>
                <a:rPr lang="en-US" sz="2057" b="0" baseline="0" dirty="0">
                  <a:solidFill>
                    <a:schemeClr val="bg1">
                      <a:lumMod val="75000"/>
                    </a:schemeClr>
                  </a:solidFill>
                  <a:latin typeface="Trebuchet MS" pitchFamily="34" charset="0"/>
                </a:rPr>
                <a:t>Start designing your poster by adding the title, the names of the authors, and the affiliated institutions. </a:t>
              </a:r>
              <a:r>
                <a:rPr lang="en-US" sz="2057"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057" b="0" spc="0" baseline="0" dirty="0">
                <a:solidFill>
                  <a:schemeClr val="bg1">
                    <a:lumMod val="75000"/>
                  </a:schemeClr>
                </a:solidFill>
                <a:latin typeface="Trebuchet MS" pitchFamily="34" charset="0"/>
              </a:endParaRPr>
            </a:p>
            <a:p>
              <a:pPr algn="l"/>
              <a:r>
                <a:rPr lang="en-US" sz="2057" b="1" spc="257" baseline="0" dirty="0">
                  <a:solidFill>
                    <a:srgbClr val="FFC000"/>
                  </a:solidFill>
                  <a:latin typeface="Trebuchet MS" pitchFamily="34" charset="0"/>
                </a:rPr>
                <a:t>TIP</a:t>
              </a:r>
              <a:r>
                <a:rPr lang="en-US" sz="2057" b="1" baseline="0" dirty="0">
                  <a:solidFill>
                    <a:srgbClr val="FFC000"/>
                  </a:solidFill>
                  <a:latin typeface="Trebuchet MS" pitchFamily="34" charset="0"/>
                </a:rPr>
                <a:t>: </a:t>
              </a:r>
              <a:r>
                <a:rPr lang="en-US" sz="2057" b="0" baseline="0" dirty="0">
                  <a:solidFill>
                    <a:schemeClr val="bg1">
                      <a:lumMod val="75000"/>
                    </a:schemeClr>
                  </a:solidFill>
                  <a:latin typeface="Trebuchet MS" pitchFamily="34" charset="0"/>
                </a:rPr>
                <a:t>The font size of your title should be bigger than your name(s) and institution name(s).</a:t>
              </a:r>
            </a:p>
            <a:p>
              <a:pPr algn="l"/>
              <a:br>
                <a:rPr lang="en-US" sz="2400" b="1" baseline="0" dirty="0">
                  <a:solidFill>
                    <a:schemeClr val="bg1"/>
                  </a:solidFill>
                  <a:latin typeface="Trebuchet MS" pitchFamily="34" charset="0"/>
                </a:rPr>
              </a:br>
              <a:endParaRPr lang="en-US" sz="2400" b="1" dirty="0">
                <a:solidFill>
                  <a:schemeClr val="bg1"/>
                </a:solidFill>
                <a:latin typeface="Trebuchet MS" pitchFamily="34" charset="0"/>
              </a:endParaRPr>
            </a:p>
            <a:p>
              <a:pPr algn="ctr"/>
              <a:endParaRPr lang="en-US" sz="2400" b="1" dirty="0">
                <a:solidFill>
                  <a:srgbClr val="FFC000"/>
                </a:solidFill>
                <a:latin typeface="Trebuchet MS" pitchFamily="34" charset="0"/>
              </a:endParaRPr>
            </a:p>
            <a:p>
              <a:pPr algn="ctr"/>
              <a:endParaRPr lang="en-US" sz="2400" b="1" dirty="0">
                <a:solidFill>
                  <a:srgbClr val="FFC000"/>
                </a:solidFill>
                <a:latin typeface="Trebuchet MS" pitchFamily="34" charset="0"/>
              </a:endParaRPr>
            </a:p>
            <a:p>
              <a:pPr algn="ctr"/>
              <a:r>
                <a:rPr lang="en-US" sz="2743" b="1" dirty="0">
                  <a:solidFill>
                    <a:srgbClr val="FFC000"/>
                  </a:solidFill>
                  <a:latin typeface="Trebuchet MS" pitchFamily="34" charset="0"/>
                </a:rPr>
                <a:t>Adding Logos</a:t>
              </a:r>
              <a:r>
                <a:rPr lang="en-US" sz="2743" b="1" baseline="0" dirty="0">
                  <a:solidFill>
                    <a:srgbClr val="FFC000"/>
                  </a:solidFill>
                  <a:latin typeface="Trebuchet MS" pitchFamily="34" charset="0"/>
                </a:rPr>
                <a:t> / Seals</a:t>
              </a:r>
            </a:p>
            <a:p>
              <a:pPr algn="l"/>
              <a:r>
                <a:rPr lang="en-US" sz="2057"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057" b="0" spc="257" baseline="0" dirty="0">
                <a:solidFill>
                  <a:schemeClr val="bg1">
                    <a:lumMod val="75000"/>
                  </a:schemeClr>
                </a:solidFill>
                <a:latin typeface="Trebuchet MS" pitchFamily="34" charset="0"/>
              </a:endParaRPr>
            </a:p>
            <a:p>
              <a:pPr algn="l"/>
              <a:r>
                <a:rPr lang="en-US" sz="2057" b="1" spc="257" baseline="0" dirty="0">
                  <a:solidFill>
                    <a:srgbClr val="FFC000"/>
                  </a:solidFill>
                  <a:latin typeface="Trebuchet MS" pitchFamily="34" charset="0"/>
                </a:rPr>
                <a:t>TIP:</a:t>
              </a:r>
              <a:r>
                <a:rPr lang="en-US" sz="2057" b="1" spc="0" baseline="0" dirty="0">
                  <a:solidFill>
                    <a:srgbClr val="FFC000"/>
                  </a:solidFill>
                  <a:latin typeface="Trebuchet MS" pitchFamily="34" charset="0"/>
                </a:rPr>
                <a:t> </a:t>
              </a:r>
              <a:r>
                <a:rPr lang="en-US" sz="2057" b="0" baseline="0" dirty="0">
                  <a:solidFill>
                    <a:schemeClr val="bg1">
                      <a:lumMod val="75000"/>
                    </a:schemeClr>
                  </a:solidFill>
                  <a:latin typeface="Trebuchet MS" pitchFamily="34" charset="0"/>
                </a:rPr>
                <a:t>See if your school’s logo is available on our free poster templates page.</a:t>
              </a:r>
            </a:p>
            <a:p>
              <a:pPr algn="l"/>
              <a:endParaRPr lang="en-US" sz="2057" b="0" baseline="0" dirty="0">
                <a:latin typeface="Trebuchet MS" pitchFamily="34" charset="0"/>
              </a:endParaRPr>
            </a:p>
            <a:p>
              <a:pPr algn="ctr"/>
              <a:r>
                <a:rPr lang="en-US" sz="2743" b="1" baseline="0" dirty="0">
                  <a:solidFill>
                    <a:srgbClr val="FFC000"/>
                  </a:solidFill>
                  <a:latin typeface="Trebuchet MS" pitchFamily="34" charset="0"/>
                </a:rPr>
                <a:t>Photographs / Graphics</a:t>
              </a:r>
            </a:p>
            <a:p>
              <a:pPr algn="l" defTabSz="838158"/>
              <a:r>
                <a:rPr lang="en-US" sz="2057"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057" b="0" spc="0" baseline="0" dirty="0">
                  <a:solidFill>
                    <a:schemeClr val="bg1">
                      <a:lumMod val="75000"/>
                    </a:schemeClr>
                  </a:solidFill>
                  <a:latin typeface="Trebuchet MS" pitchFamily="34" charset="0"/>
                </a:rPr>
                <a:t>disproportionally.</a:t>
              </a:r>
            </a:p>
            <a:p>
              <a:pPr algn="l" defTabSz="838158"/>
              <a:endParaRPr lang="en-US" sz="2057" b="0" baseline="0" dirty="0">
                <a:latin typeface="Trebuchet MS" pitchFamily="34" charset="0"/>
              </a:endParaRPr>
            </a:p>
            <a:p>
              <a:pPr algn="ctr"/>
              <a:endParaRPr lang="en-US" sz="2400" b="1" baseline="0" dirty="0">
                <a:solidFill>
                  <a:srgbClr val="FFC000"/>
                </a:solidFill>
                <a:latin typeface="Trebuchet MS" pitchFamily="34" charset="0"/>
              </a:endParaRPr>
            </a:p>
            <a:p>
              <a:pPr algn="ctr"/>
              <a:endParaRPr lang="en-US" sz="2400" b="1" baseline="0" dirty="0">
                <a:solidFill>
                  <a:srgbClr val="FFC000"/>
                </a:solidFill>
                <a:latin typeface="Trebuchet MS" pitchFamily="34" charset="0"/>
              </a:endParaRPr>
            </a:p>
            <a:p>
              <a:pPr algn="ctr"/>
              <a:endParaRPr lang="en-US" sz="2400" b="1" baseline="0" dirty="0">
                <a:solidFill>
                  <a:srgbClr val="FFC000"/>
                </a:solidFill>
                <a:latin typeface="Trebuchet MS" pitchFamily="34" charset="0"/>
              </a:endParaRPr>
            </a:p>
            <a:p>
              <a:pPr algn="ctr"/>
              <a:endParaRPr lang="en-US" sz="2400" b="1" baseline="0" dirty="0">
                <a:solidFill>
                  <a:srgbClr val="FFC000"/>
                </a:solidFill>
                <a:latin typeface="Trebuchet MS" pitchFamily="34" charset="0"/>
              </a:endParaRPr>
            </a:p>
            <a:p>
              <a:pPr algn="ctr"/>
              <a:endParaRPr lang="en-US" sz="2400" b="1" baseline="0" dirty="0">
                <a:solidFill>
                  <a:srgbClr val="FFC000"/>
                </a:solidFill>
                <a:latin typeface="Trebuchet MS" pitchFamily="34" charset="0"/>
              </a:endParaRPr>
            </a:p>
            <a:p>
              <a:pPr algn="ctr"/>
              <a:endParaRPr lang="en-US" sz="2400" b="1" baseline="0" dirty="0">
                <a:solidFill>
                  <a:srgbClr val="FFC000"/>
                </a:solidFill>
                <a:latin typeface="Trebuchet MS" pitchFamily="34" charset="0"/>
              </a:endParaRPr>
            </a:p>
            <a:p>
              <a:pPr algn="ctr"/>
              <a:r>
                <a:rPr lang="en-US" sz="2743" b="1" baseline="0" dirty="0">
                  <a:solidFill>
                    <a:srgbClr val="FFC000"/>
                  </a:solidFill>
                  <a:latin typeface="Trebuchet MS" pitchFamily="34" charset="0"/>
                </a:rPr>
                <a:t>Image Quality Check</a:t>
              </a:r>
            </a:p>
            <a:p>
              <a:pPr lvl="0" algn="l" defTabSz="838158"/>
              <a:r>
                <a:rPr lang="en-US" sz="2057" b="0" baseline="0" dirty="0">
                  <a:solidFill>
                    <a:schemeClr val="bg1">
                      <a:lumMod val="75000"/>
                    </a:schemeClr>
                  </a:solidFill>
                  <a:latin typeface="Trebuchet MS" pitchFamily="34" charset="0"/>
                </a:rPr>
                <a:t>Zoom in and look at your images at 100% magnification. If they look good they will print well. </a:t>
              </a:r>
              <a:endParaRPr lang="en-US" sz="2400" b="0" dirty="0">
                <a:latin typeface="Trebuchet MS" pitchFamily="34" charset="0"/>
              </a:endParaRPr>
            </a:p>
          </p:txBody>
        </p:sp>
        <p:cxnSp>
          <p:nvCxnSpPr>
            <p:cNvPr id="28" name="Straight Connector 27"/>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userDrawn="1"/>
          </p:nvPicPr>
          <p:blipFill>
            <a:blip r:embed="rId4"/>
            <a:stretch>
              <a:fillRect/>
            </a:stretch>
          </p:blipFill>
          <p:spPr>
            <a:xfrm>
              <a:off x="-10740740" y="10261718"/>
              <a:ext cx="1597666" cy="1201935"/>
            </a:xfrm>
            <a:prstGeom prst="rect">
              <a:avLst/>
            </a:prstGeom>
          </p:spPr>
        </p:pic>
        <p:pic>
          <p:nvPicPr>
            <p:cNvPr id="34" name="Picture 33"/>
            <p:cNvPicPr>
              <a:picLocks noChangeAspect="1"/>
            </p:cNvPicPr>
            <p:nvPr userDrawn="1"/>
          </p:nvPicPr>
          <p:blipFill>
            <a:blip r:embed="rId5"/>
            <a:stretch>
              <a:fillRect/>
            </a:stretch>
          </p:blipFill>
          <p:spPr>
            <a:xfrm>
              <a:off x="-10732765" y="15696927"/>
              <a:ext cx="9986808" cy="1053596"/>
            </a:xfrm>
            <a:prstGeom prst="rect">
              <a:avLst/>
            </a:prstGeom>
          </p:spPr>
        </p:pic>
        <p:grpSp>
          <p:nvGrpSpPr>
            <p:cNvPr id="36" name="Group 35"/>
            <p:cNvGrpSpPr/>
            <p:nvPr userDrawn="1"/>
          </p:nvGrpSpPr>
          <p:grpSpPr>
            <a:xfrm>
              <a:off x="-9744993" y="23540958"/>
              <a:ext cx="7531182" cy="2207771"/>
              <a:chOff x="-4470427" y="11016658"/>
              <a:chExt cx="3470785" cy="1014344"/>
            </a:xfrm>
          </p:grpSpPr>
          <p:grpSp>
            <p:nvGrpSpPr>
              <p:cNvPr id="44" name="Group 43"/>
              <p:cNvGrpSpPr/>
              <p:nvPr userDrawn="1"/>
            </p:nvGrpSpPr>
            <p:grpSpPr>
              <a:xfrm>
                <a:off x="-2783495" y="11060884"/>
                <a:ext cx="624431" cy="859155"/>
                <a:chOff x="-3958697" y="11117435"/>
                <a:chExt cx="779338" cy="1231164"/>
              </a:xfrm>
            </p:grpSpPr>
            <p:pic>
              <p:nvPicPr>
                <p:cNvPr id="55" name="Picture 54"/>
                <p:cNvPicPr>
                  <a:picLocks noChangeAspect="1"/>
                </p:cNvPicPr>
                <p:nvPr userDrawn="1"/>
              </p:nvPicPr>
              <p:blipFill>
                <a:blip r:embed="rId6"/>
                <a:stretch>
                  <a:fillRect/>
                </a:stretch>
              </p:blipFill>
              <p:spPr>
                <a:xfrm>
                  <a:off x="-3948160" y="11117435"/>
                  <a:ext cx="768801" cy="1090857"/>
                </a:xfrm>
                <a:prstGeom prst="rect">
                  <a:avLst/>
                </a:prstGeom>
              </p:spPr>
            </p:pic>
            <p:sp>
              <p:nvSpPr>
                <p:cNvPr id="56" name="TextBox 55"/>
                <p:cNvSpPr txBox="1"/>
                <p:nvPr userDrawn="1"/>
              </p:nvSpPr>
              <p:spPr>
                <a:xfrm>
                  <a:off x="-3958697" y="12114178"/>
                  <a:ext cx="779337" cy="234421"/>
                </a:xfrm>
                <a:prstGeom prst="rect">
                  <a:avLst/>
                </a:prstGeom>
                <a:solidFill>
                  <a:schemeClr val="accent1"/>
                </a:solidFill>
                <a:ln>
                  <a:noFill/>
                </a:ln>
              </p:spPr>
              <p:txBody>
                <a:bodyPr wrap="square" lIns="91440" tIns="91440" rIns="91440" bIns="91440" rtlCol="0">
                  <a:spAutoFit/>
                </a:bodyPr>
                <a:lstStyle/>
                <a:p>
                  <a:pPr algn="ctr"/>
                  <a:r>
                    <a:rPr lang="en-US" sz="1371" b="1" dirty="0">
                      <a:solidFill>
                        <a:schemeClr val="tx1"/>
                      </a:solidFill>
                    </a:rPr>
                    <a:t>ORIGINAL</a:t>
                  </a:r>
                </a:p>
              </p:txBody>
            </p:sp>
          </p:grpSp>
          <p:grpSp>
            <p:nvGrpSpPr>
              <p:cNvPr id="45" name="Group 44"/>
              <p:cNvGrpSpPr/>
              <p:nvPr userDrawn="1"/>
            </p:nvGrpSpPr>
            <p:grpSpPr>
              <a:xfrm>
                <a:off x="-2033159" y="11060888"/>
                <a:ext cx="1033517" cy="862424"/>
                <a:chOff x="-2921738" y="11200127"/>
                <a:chExt cx="1420279" cy="1185159"/>
              </a:xfrm>
            </p:grpSpPr>
            <p:pic>
              <p:nvPicPr>
                <p:cNvPr id="53" name="Picture 52"/>
                <p:cNvPicPr>
                  <a:picLocks noChangeAspect="1"/>
                </p:cNvPicPr>
                <p:nvPr userDrawn="1"/>
              </p:nvPicPr>
              <p:blipFill>
                <a:blip r:embed="rId6"/>
                <a:stretch>
                  <a:fillRect/>
                </a:stretch>
              </p:blipFill>
              <p:spPr>
                <a:xfrm>
                  <a:off x="-2921738" y="11200127"/>
                  <a:ext cx="1420279" cy="1029694"/>
                </a:xfrm>
                <a:prstGeom prst="rect">
                  <a:avLst/>
                </a:prstGeom>
              </p:spPr>
            </p:pic>
            <p:sp>
              <p:nvSpPr>
                <p:cNvPr id="54" name="TextBox 53"/>
                <p:cNvSpPr txBox="1"/>
                <p:nvPr userDrawn="1"/>
              </p:nvSpPr>
              <p:spPr>
                <a:xfrm>
                  <a:off x="-2918991" y="12175418"/>
                  <a:ext cx="1417532" cy="209868"/>
                </a:xfrm>
                <a:prstGeom prst="rect">
                  <a:avLst/>
                </a:prstGeom>
                <a:solidFill>
                  <a:srgbClr val="FF0000"/>
                </a:solidFill>
              </p:spPr>
              <p:txBody>
                <a:bodyPr wrap="square" lIns="457200" tIns="91440" rIns="457200" bIns="91440" rtlCol="0">
                  <a:spAutoFit/>
                </a:bodyPr>
                <a:lstStyle/>
                <a:p>
                  <a:pPr algn="ctr"/>
                  <a:r>
                    <a:rPr lang="en-US" sz="1200" b="1" dirty="0">
                      <a:solidFill>
                        <a:schemeClr val="bg1"/>
                      </a:solidFill>
                    </a:rPr>
                    <a:t>DISTORTED</a:t>
                  </a:r>
                  <a:endParaRPr lang="en-US" sz="600" b="1" dirty="0">
                    <a:solidFill>
                      <a:schemeClr val="bg1"/>
                    </a:solidFill>
                  </a:endParaRPr>
                </a:p>
              </p:txBody>
            </p:sp>
          </p:grpSp>
          <p:pic>
            <p:nvPicPr>
              <p:cNvPr id="46" name="Picture 45"/>
              <p:cNvPicPr>
                <a:picLocks noChangeAspect="1"/>
              </p:cNvPicPr>
              <p:nvPr userDrawn="1"/>
            </p:nvPicPr>
            <p:blipFill>
              <a:blip r:embed="rId7"/>
              <a:stretch>
                <a:fillRect/>
              </a:stretch>
            </p:blipFill>
            <p:spPr>
              <a:xfrm>
                <a:off x="-4470427" y="11016658"/>
                <a:ext cx="1098742" cy="847761"/>
              </a:xfrm>
              <a:prstGeom prst="rect">
                <a:avLst/>
              </a:prstGeom>
            </p:spPr>
          </p:pic>
          <p:sp>
            <p:nvSpPr>
              <p:cNvPr id="52" name="TextBox 51"/>
              <p:cNvSpPr txBox="1"/>
              <p:nvPr userDrawn="1"/>
            </p:nvSpPr>
            <p:spPr>
              <a:xfrm>
                <a:off x="-4440600" y="11665645"/>
                <a:ext cx="1035685" cy="365357"/>
              </a:xfrm>
              <a:prstGeom prst="rect">
                <a:avLst/>
              </a:prstGeom>
              <a:noFill/>
            </p:spPr>
            <p:txBody>
              <a:bodyPr wrap="square" lIns="457200" tIns="457200" rIns="457200" bIns="0" rtlCol="0">
                <a:spAutoFit/>
              </a:bodyPr>
              <a:lstStyle/>
              <a:p>
                <a:pPr algn="ctr"/>
                <a:r>
                  <a:rPr lang="en-US" sz="1371" dirty="0">
                    <a:solidFill>
                      <a:schemeClr val="bg1"/>
                    </a:solidFill>
                  </a:rPr>
                  <a:t>Corner</a:t>
                </a:r>
                <a:r>
                  <a:rPr lang="en-US" sz="1371" baseline="0" dirty="0">
                    <a:solidFill>
                      <a:schemeClr val="bg1"/>
                    </a:solidFill>
                  </a:rPr>
                  <a:t> handles</a:t>
                </a:r>
                <a:endParaRPr lang="en-US" sz="1371" dirty="0">
                  <a:solidFill>
                    <a:schemeClr val="bg1"/>
                  </a:solidFill>
                </a:endParaRPr>
              </a:p>
            </p:txBody>
          </p:sp>
        </p:grpSp>
        <p:grpSp>
          <p:nvGrpSpPr>
            <p:cNvPr id="37" name="Group 36"/>
            <p:cNvGrpSpPr/>
            <p:nvPr userDrawn="1"/>
          </p:nvGrpSpPr>
          <p:grpSpPr>
            <a:xfrm>
              <a:off x="-10406436" y="27751414"/>
              <a:ext cx="9338296" cy="2453249"/>
              <a:chOff x="-4758518" y="12734137"/>
              <a:chExt cx="4303602" cy="1127127"/>
            </a:xfrm>
          </p:grpSpPr>
          <p:graphicFrame>
            <p:nvGraphicFramePr>
              <p:cNvPr id="39" name="Object 38"/>
              <p:cNvGraphicFramePr>
                <a:graphicFrameLocks noChangeAspect="1"/>
              </p:cNvGraphicFramePr>
              <p:nvPr userDrawn="1">
                <p:extLst>
                  <p:ext uri="{D42A27DB-BD31-4B8C-83A1-F6EECF244321}">
                    <p14:modId xmlns:p14="http://schemas.microsoft.com/office/powerpoint/2010/main" val="1530411269"/>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2950" name="Image" r:id="rId8" imgW="1828440" imgH="1117440" progId="Photoshop.Image.13">
                      <p:embed/>
                    </p:oleObj>
                  </mc:Choice>
                  <mc:Fallback>
                    <p:oleObj name="Image" r:id="rId8" imgW="1828440" imgH="1117440" progId="Photoshop.Image.13">
                      <p:embed/>
                      <p:pic>
                        <p:nvPicPr>
                          <p:cNvPr id="0" name=""/>
                          <p:cNvPicPr/>
                          <p:nvPr/>
                        </p:nvPicPr>
                        <p:blipFill>
                          <a:blip r:embed="rId9"/>
                          <a:stretch>
                            <a:fillRect/>
                          </a:stretch>
                        </p:blipFill>
                        <p:spPr>
                          <a:xfrm>
                            <a:off x="-4533347" y="12734142"/>
                            <a:ext cx="1828800" cy="1117600"/>
                          </a:xfrm>
                          <a:prstGeom prst="rect">
                            <a:avLst/>
                          </a:prstGeom>
                        </p:spPr>
                      </p:pic>
                    </p:oleObj>
                  </mc:Fallback>
                </mc:AlternateContent>
              </a:graphicData>
            </a:graphic>
          </p:graphicFrame>
          <p:graphicFrame>
            <p:nvGraphicFramePr>
              <p:cNvPr id="41" name="Object 40"/>
              <p:cNvGraphicFramePr>
                <a:graphicFrameLocks noChangeAspect="1"/>
              </p:cNvGraphicFramePr>
              <p:nvPr userDrawn="1">
                <p:extLst>
                  <p:ext uri="{D42A27DB-BD31-4B8C-83A1-F6EECF244321}">
                    <p14:modId xmlns:p14="http://schemas.microsoft.com/office/powerpoint/2010/main" val="666353314"/>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2951" name="Image" r:id="rId10" imgW="1828440" imgH="1117440" progId="Photoshop.Image.13">
                      <p:embed/>
                    </p:oleObj>
                  </mc:Choice>
                  <mc:Fallback>
                    <p:oleObj name="Image" r:id="rId10" imgW="1828440" imgH="1117440" progId="Photoshop.Image.13">
                      <p:embed/>
                      <p:pic>
                        <p:nvPicPr>
                          <p:cNvPr id="0" name=""/>
                          <p:cNvPicPr/>
                          <p:nvPr/>
                        </p:nvPicPr>
                        <p:blipFill>
                          <a:blip r:embed="rId11"/>
                          <a:stretch>
                            <a:fillRect/>
                          </a:stretch>
                        </p:blipFill>
                        <p:spPr>
                          <a:xfrm>
                            <a:off x="-2456641" y="12737835"/>
                            <a:ext cx="1828800" cy="1117600"/>
                          </a:xfrm>
                          <a:prstGeom prst="rect">
                            <a:avLst/>
                          </a:prstGeom>
                        </p:spPr>
                      </p:pic>
                    </p:oleObj>
                  </mc:Fallback>
                </mc:AlternateContent>
              </a:graphicData>
            </a:graphic>
          </p:graphicFrame>
          <p:sp>
            <p:nvSpPr>
              <p:cNvPr id="42" name="TextBox 41"/>
              <p:cNvSpPr txBox="1"/>
              <p:nvPr userDrawn="1"/>
            </p:nvSpPr>
            <p:spPr>
              <a:xfrm rot="16200000">
                <a:off x="-5235785" y="13211404"/>
                <a:ext cx="1117601" cy="163067"/>
              </a:xfrm>
              <a:prstGeom prst="rect">
                <a:avLst/>
              </a:prstGeom>
              <a:noFill/>
            </p:spPr>
            <p:txBody>
              <a:bodyPr wrap="square" lIns="91440" tIns="91440" rIns="91440" bIns="0" rtlCol="0">
                <a:spAutoFit/>
              </a:bodyPr>
              <a:lstStyle/>
              <a:p>
                <a:pPr algn="ctr"/>
                <a:r>
                  <a:rPr lang="en-US" sz="1371" dirty="0">
                    <a:solidFill>
                      <a:srgbClr val="92D050"/>
                    </a:solidFill>
                  </a:rPr>
                  <a:t>Good</a:t>
                </a:r>
                <a:r>
                  <a:rPr lang="en-US" sz="1371" baseline="0" dirty="0">
                    <a:solidFill>
                      <a:srgbClr val="92D050"/>
                    </a:solidFill>
                  </a:rPr>
                  <a:t> </a:t>
                </a:r>
                <a:r>
                  <a:rPr lang="en-US" sz="1371" baseline="0" dirty="0">
                    <a:solidFill>
                      <a:schemeClr val="bg1"/>
                    </a:solidFill>
                  </a:rPr>
                  <a:t>printing quality</a:t>
                </a:r>
                <a:endParaRPr lang="en-US" sz="1371" dirty="0">
                  <a:solidFill>
                    <a:schemeClr val="bg1"/>
                  </a:solidFill>
                </a:endParaRPr>
              </a:p>
            </p:txBody>
          </p:sp>
          <p:sp>
            <p:nvSpPr>
              <p:cNvPr id="43" name="TextBox 42"/>
              <p:cNvSpPr txBox="1"/>
              <p:nvPr userDrawn="1"/>
            </p:nvSpPr>
            <p:spPr>
              <a:xfrm rot="16200000">
                <a:off x="-1095250" y="13220930"/>
                <a:ext cx="1117601" cy="163067"/>
              </a:xfrm>
              <a:prstGeom prst="rect">
                <a:avLst/>
              </a:prstGeom>
              <a:noFill/>
            </p:spPr>
            <p:txBody>
              <a:bodyPr wrap="square" lIns="91440" tIns="91440" rIns="91440" bIns="0" rtlCol="0">
                <a:spAutoFit/>
              </a:bodyPr>
              <a:lstStyle/>
              <a:p>
                <a:pPr algn="ctr"/>
                <a:r>
                  <a:rPr lang="en-US" sz="1371" dirty="0">
                    <a:solidFill>
                      <a:srgbClr val="FF0000"/>
                    </a:solidFill>
                  </a:rPr>
                  <a:t>Bad </a:t>
                </a:r>
                <a:r>
                  <a:rPr lang="en-US" sz="1371" dirty="0">
                    <a:solidFill>
                      <a:schemeClr val="bg1"/>
                    </a:solidFill>
                  </a:rPr>
                  <a:t>printing quality</a:t>
                </a:r>
              </a:p>
            </p:txBody>
          </p:sp>
        </p:grpSp>
      </p:grpSp>
      <p:grpSp>
        <p:nvGrpSpPr>
          <p:cNvPr id="57" name="Group 56"/>
          <p:cNvGrpSpPr/>
          <p:nvPr userDrawn="1"/>
        </p:nvGrpSpPr>
        <p:grpSpPr>
          <a:xfrm>
            <a:off x="44243625" y="-61183"/>
            <a:ext cx="9481833" cy="36637183"/>
            <a:chOff x="44157839" y="-55065"/>
            <a:chExt cx="11062139" cy="32973465"/>
          </a:xfrm>
        </p:grpSpPr>
        <p:sp>
          <p:nvSpPr>
            <p:cNvPr id="58" name="Rectangle 57"/>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3428" b="1" spc="514" dirty="0">
                  <a:solidFill>
                    <a:schemeClr val="bg1"/>
                  </a:solidFill>
                  <a:latin typeface="Trebuchet MS" pitchFamily="34" charset="0"/>
                </a:rPr>
                <a:t>QUICK START (cont.)</a:t>
              </a:r>
            </a:p>
            <a:p>
              <a:pPr algn="ctr"/>
              <a:endParaRPr lang="en-US" sz="3086" b="1" baseline="0" dirty="0">
                <a:solidFill>
                  <a:schemeClr val="bg1"/>
                </a:solidFill>
                <a:latin typeface="Trebuchet MS" pitchFamily="34" charset="0"/>
              </a:endParaRPr>
            </a:p>
            <a:p>
              <a:pPr algn="ctr"/>
              <a:r>
                <a:rPr lang="en-US" sz="2743" b="1" baseline="0" dirty="0">
                  <a:solidFill>
                    <a:srgbClr val="FFC000"/>
                  </a:solidFill>
                  <a:latin typeface="Trebuchet MS" pitchFamily="34" charset="0"/>
                </a:rPr>
                <a:t>How to change the template color theme</a:t>
              </a:r>
            </a:p>
            <a:p>
              <a:pPr marL="0" marR="0" lvl="2" indent="0" algn="l" defTabSz="97967" rtl="0" eaLnBrk="1" fontAlgn="auto" latinLnBrk="0" hangingPunct="1">
                <a:lnSpc>
                  <a:spcPct val="100000"/>
                </a:lnSpc>
                <a:spcBef>
                  <a:spcPts val="0"/>
                </a:spcBef>
                <a:spcAft>
                  <a:spcPts val="0"/>
                </a:spcAft>
                <a:buClrTx/>
                <a:buSzTx/>
                <a:buFontTx/>
                <a:buNone/>
                <a:tabLst/>
                <a:defRPr/>
              </a:pPr>
              <a:r>
                <a:rPr lang="en-US" sz="2057"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057" b="0" spc="0" baseline="0" dirty="0">
                  <a:solidFill>
                    <a:schemeClr val="bg1">
                      <a:lumMod val="75000"/>
                    </a:schemeClr>
                  </a:solidFill>
                  <a:latin typeface="Trebuchet MS" pitchFamily="34" charset="0"/>
                </a:rPr>
                <a:t>also create your own color theme.</a:t>
              </a:r>
            </a:p>
            <a:p>
              <a:pPr marL="0" marR="0" lvl="2" indent="0" algn="l" defTabSz="97967" rtl="0" eaLnBrk="1" fontAlgn="auto" latinLnBrk="0" hangingPunct="1">
                <a:lnSpc>
                  <a:spcPct val="100000"/>
                </a:lnSpc>
                <a:spcBef>
                  <a:spcPts val="0"/>
                </a:spcBef>
                <a:spcAft>
                  <a:spcPts val="0"/>
                </a:spcAft>
                <a:buClrTx/>
                <a:buSzTx/>
                <a:buFontTx/>
                <a:buNone/>
                <a:tabLst/>
                <a:defRPr/>
              </a:pPr>
              <a:endParaRPr lang="en-US" sz="2057" b="0" baseline="0" dirty="0">
                <a:solidFill>
                  <a:schemeClr val="bg1">
                    <a:lumMod val="75000"/>
                  </a:schemeClr>
                </a:solidFill>
                <a:latin typeface="Trebuchet MS" pitchFamily="34" charset="0"/>
              </a:endParaRPr>
            </a:p>
            <a:p>
              <a:pPr marL="0" indent="0" algn="l" defTabSz="97967"/>
              <a:endParaRPr lang="en-US" sz="2057" b="0" baseline="0" dirty="0">
                <a:solidFill>
                  <a:schemeClr val="bg1">
                    <a:lumMod val="75000"/>
                  </a:schemeClr>
                </a:solidFill>
                <a:latin typeface="Trebuchet MS" pitchFamily="34" charset="0"/>
              </a:endParaRPr>
            </a:p>
            <a:p>
              <a:pPr marL="0" indent="0" algn="l" defTabSz="97967"/>
              <a:endParaRPr lang="en-US" sz="2057" b="0" baseline="0" dirty="0">
                <a:solidFill>
                  <a:schemeClr val="bg1">
                    <a:lumMod val="75000"/>
                  </a:schemeClr>
                </a:solidFill>
                <a:latin typeface="Trebuchet MS" pitchFamily="34" charset="0"/>
              </a:endParaRPr>
            </a:p>
            <a:p>
              <a:pPr marL="0" indent="0" algn="l" defTabSz="97967"/>
              <a:endParaRPr lang="en-US" sz="2057" b="0" baseline="0" dirty="0">
                <a:solidFill>
                  <a:schemeClr val="bg1">
                    <a:lumMod val="75000"/>
                  </a:schemeClr>
                </a:solidFill>
                <a:latin typeface="Trebuchet MS" pitchFamily="34" charset="0"/>
              </a:endParaRPr>
            </a:p>
            <a:p>
              <a:pPr marL="0" indent="0" algn="l" defTabSz="97967"/>
              <a:endParaRPr lang="en-US" sz="2057" b="0" baseline="0" dirty="0">
                <a:solidFill>
                  <a:schemeClr val="bg1">
                    <a:lumMod val="75000"/>
                  </a:schemeClr>
                </a:solidFill>
                <a:latin typeface="Trebuchet MS" pitchFamily="34" charset="0"/>
              </a:endParaRPr>
            </a:p>
            <a:p>
              <a:pPr marL="0" indent="0" algn="l" defTabSz="97967"/>
              <a:endParaRPr lang="en-US" sz="2057" b="0" baseline="0" dirty="0">
                <a:solidFill>
                  <a:schemeClr val="bg1">
                    <a:lumMod val="75000"/>
                  </a:schemeClr>
                </a:solidFill>
                <a:latin typeface="Trebuchet MS" pitchFamily="34" charset="0"/>
              </a:endParaRPr>
            </a:p>
            <a:p>
              <a:pPr marL="0" indent="0" algn="l" defTabSz="97967"/>
              <a:endParaRPr lang="en-US" sz="2057" b="0" baseline="0" dirty="0">
                <a:solidFill>
                  <a:schemeClr val="bg1">
                    <a:lumMod val="75000"/>
                  </a:schemeClr>
                </a:solidFill>
                <a:latin typeface="Trebuchet MS" pitchFamily="34" charset="0"/>
              </a:endParaRPr>
            </a:p>
            <a:p>
              <a:pPr marL="0" indent="0" algn="l" defTabSz="97967"/>
              <a:r>
                <a:rPr lang="en-US" sz="2057"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97967"/>
              <a:endParaRPr lang="en-US" sz="2057" b="0" baseline="0" dirty="0">
                <a:solidFill>
                  <a:schemeClr val="bg1">
                    <a:lumMod val="75000"/>
                  </a:schemeClr>
                </a:solidFill>
                <a:latin typeface="Trebuchet MS" pitchFamily="34" charset="0"/>
              </a:endParaRPr>
            </a:p>
            <a:p>
              <a:pPr algn="ctr"/>
              <a:r>
                <a:rPr lang="en-US" sz="2743" b="1" baseline="0" dirty="0">
                  <a:solidFill>
                    <a:srgbClr val="FFC000"/>
                  </a:solidFill>
                  <a:latin typeface="Trebuchet MS" pitchFamily="34" charset="0"/>
                </a:rPr>
                <a:t>How to add Text</a:t>
              </a:r>
            </a:p>
            <a:p>
              <a:pPr marL="2798850" lvl="2" indent="0" algn="l" defTabSz="97967"/>
              <a:r>
                <a:rPr lang="en-US" sz="2057"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301370" lvl="2" indent="0" algn="l" defTabSz="97967"/>
              <a:endParaRPr lang="en-US" sz="2057" b="0" baseline="0" dirty="0">
                <a:solidFill>
                  <a:schemeClr val="bg1">
                    <a:lumMod val="75000"/>
                  </a:schemeClr>
                </a:solidFill>
                <a:latin typeface="Trebuchet MS" pitchFamily="34" charset="0"/>
              </a:endParaRPr>
            </a:p>
            <a:p>
              <a:pPr marL="0" marR="0" lvl="0" indent="0" algn="ctr" defTabSz="1301370" rtl="0" eaLnBrk="1" fontAlgn="auto" latinLnBrk="0" hangingPunct="1">
                <a:lnSpc>
                  <a:spcPct val="100000"/>
                </a:lnSpc>
                <a:spcBef>
                  <a:spcPts val="0"/>
                </a:spcBef>
                <a:spcAft>
                  <a:spcPts val="0"/>
                </a:spcAft>
                <a:buClrTx/>
                <a:buSzTx/>
                <a:buFontTx/>
                <a:buNone/>
                <a:tabLst/>
                <a:defRPr/>
              </a:pPr>
              <a:r>
                <a:rPr lang="en-US" sz="2057" b="0" baseline="0" dirty="0">
                  <a:solidFill>
                    <a:schemeClr val="bg1">
                      <a:lumMod val="75000"/>
                    </a:schemeClr>
                  </a:solidFill>
                  <a:latin typeface="Trebuchet MS" pitchFamily="34" charset="0"/>
                </a:rPr>
                <a:t> </a:t>
              </a:r>
              <a:r>
                <a:rPr kumimoji="0" lang="en-US" sz="2743"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97967" rtl="0" eaLnBrk="1" fontAlgn="auto" latinLnBrk="0" hangingPunct="1">
                <a:lnSpc>
                  <a:spcPct val="100000"/>
                </a:lnSpc>
                <a:spcBef>
                  <a:spcPts val="0"/>
                </a:spcBef>
                <a:spcAft>
                  <a:spcPts val="0"/>
                </a:spcAft>
                <a:buClrTx/>
                <a:buSzTx/>
                <a:buFontTx/>
                <a:buNone/>
                <a:tabLst/>
                <a:defRPr/>
              </a:pPr>
              <a:r>
                <a:rPr kumimoji="0" lang="en-US" sz="2057"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057" b="0" baseline="0" dirty="0">
                <a:solidFill>
                  <a:schemeClr val="bg1">
                    <a:lumMod val="75000"/>
                  </a:schemeClr>
                </a:solidFill>
                <a:latin typeface="Trebuchet MS" pitchFamily="34" charset="0"/>
              </a:endParaRPr>
            </a:p>
            <a:p>
              <a:pPr marL="1301370" lvl="2" indent="0" algn="l" defTabSz="97967"/>
              <a:endParaRPr lang="en-US" sz="2057" b="0" baseline="0" dirty="0">
                <a:solidFill>
                  <a:schemeClr val="bg1">
                    <a:lumMod val="75000"/>
                  </a:schemeClr>
                </a:solidFill>
                <a:latin typeface="Trebuchet MS" pitchFamily="34" charset="0"/>
              </a:endParaRPr>
            </a:p>
            <a:p>
              <a:pPr algn="ctr"/>
              <a:r>
                <a:rPr lang="en-US" sz="2743" b="1" baseline="0" dirty="0">
                  <a:solidFill>
                    <a:srgbClr val="FFC000"/>
                  </a:solidFill>
                  <a:latin typeface="Trebuchet MS" pitchFamily="34" charset="0"/>
                </a:rPr>
                <a:t>How to add Tables</a:t>
              </a:r>
            </a:p>
            <a:p>
              <a:pPr marL="1483104" lvl="1" indent="0" algn="l" defTabSz="97967"/>
              <a:r>
                <a:rPr lang="en-US" sz="2057" b="0" baseline="0" dirty="0">
                  <a:solidFill>
                    <a:schemeClr val="bg1">
                      <a:lumMod val="75000"/>
                    </a:schemeClr>
                  </a:solidFill>
                  <a:latin typeface="Trebuchet MS" pitchFamily="34" charset="0"/>
                </a:rPr>
                <a:t>To add a table from scratch go to the INSERT menu and </a:t>
              </a:r>
              <a:br>
                <a:rPr lang="en-US" sz="2057" b="0" baseline="0" dirty="0">
                  <a:solidFill>
                    <a:schemeClr val="bg1">
                      <a:lumMod val="75000"/>
                    </a:schemeClr>
                  </a:solidFill>
                  <a:latin typeface="Trebuchet MS" pitchFamily="34" charset="0"/>
                </a:rPr>
              </a:br>
              <a:r>
                <a:rPr lang="en-US" sz="2057" b="0" baseline="0" dirty="0">
                  <a:solidFill>
                    <a:schemeClr val="bg1">
                      <a:lumMod val="75000"/>
                    </a:schemeClr>
                  </a:solidFill>
                  <a:latin typeface="Trebuchet MS" pitchFamily="34" charset="0"/>
                </a:rPr>
                <a:t>click on TABLE. A drop-down box will help you select rows and columns. </a:t>
              </a:r>
            </a:p>
            <a:p>
              <a:pPr marL="0" lvl="0" indent="0" algn="l" defTabSz="97967"/>
              <a:r>
                <a:rPr lang="en-US" sz="2057"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97967"/>
              <a:endParaRPr lang="en-US" sz="2057" b="0" baseline="0" dirty="0">
                <a:solidFill>
                  <a:schemeClr val="bg1">
                    <a:lumMod val="75000"/>
                  </a:schemeClr>
                </a:solidFill>
                <a:latin typeface="Trebuchet MS" pitchFamily="34" charset="0"/>
              </a:endParaRPr>
            </a:p>
            <a:p>
              <a:pPr marL="0" marR="0" lvl="0" indent="0" algn="ctr" defTabSz="1301370" rtl="0" eaLnBrk="1" fontAlgn="auto" latinLnBrk="0" hangingPunct="1">
                <a:lnSpc>
                  <a:spcPct val="100000"/>
                </a:lnSpc>
                <a:spcBef>
                  <a:spcPts val="0"/>
                </a:spcBef>
                <a:spcAft>
                  <a:spcPts val="0"/>
                </a:spcAft>
                <a:buClrTx/>
                <a:buSzTx/>
                <a:buFontTx/>
                <a:buNone/>
                <a:tabLst/>
                <a:defRPr/>
              </a:pPr>
              <a:r>
                <a:rPr kumimoji="0" lang="en-US" sz="2743"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97967" rtl="0" eaLnBrk="1" fontAlgn="auto" latinLnBrk="0" hangingPunct="1">
                <a:lnSpc>
                  <a:spcPct val="100000"/>
                </a:lnSpc>
                <a:spcBef>
                  <a:spcPts val="0"/>
                </a:spcBef>
                <a:spcAft>
                  <a:spcPts val="0"/>
                </a:spcAft>
                <a:buClrTx/>
                <a:buSzTx/>
                <a:buFontTx/>
                <a:buNone/>
                <a:tabLst/>
                <a:defRPr/>
              </a:pPr>
              <a:r>
                <a:rPr kumimoji="0" lang="en-US" sz="2057"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97967" rtl="0" eaLnBrk="1" fontAlgn="auto" latinLnBrk="0" hangingPunct="1">
                <a:lnSpc>
                  <a:spcPct val="100000"/>
                </a:lnSpc>
                <a:spcBef>
                  <a:spcPts val="0"/>
                </a:spcBef>
                <a:spcAft>
                  <a:spcPts val="0"/>
                </a:spcAft>
                <a:buClrTx/>
                <a:buSzTx/>
                <a:buFontTx/>
                <a:buNone/>
                <a:tabLst/>
                <a:defRPr/>
              </a:pPr>
              <a:endParaRPr kumimoji="0" lang="en-US" sz="2057"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301370" rtl="0" eaLnBrk="1" fontAlgn="auto" latinLnBrk="0" hangingPunct="1">
                <a:lnSpc>
                  <a:spcPct val="100000"/>
                </a:lnSpc>
                <a:spcBef>
                  <a:spcPts val="0"/>
                </a:spcBef>
                <a:spcAft>
                  <a:spcPts val="0"/>
                </a:spcAft>
                <a:buClrTx/>
                <a:buSzTx/>
                <a:buFontTx/>
                <a:buNone/>
                <a:tabLst/>
                <a:defRPr/>
              </a:pPr>
              <a:r>
                <a:rPr kumimoji="0" lang="en-US" sz="2743"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97967" rtl="0" eaLnBrk="1" fontAlgn="auto" latinLnBrk="0" hangingPunct="1">
                <a:lnSpc>
                  <a:spcPct val="100000"/>
                </a:lnSpc>
                <a:spcBef>
                  <a:spcPts val="0"/>
                </a:spcBef>
                <a:spcAft>
                  <a:spcPts val="0"/>
                </a:spcAft>
                <a:buClrTx/>
                <a:buSzTx/>
                <a:buFontTx/>
                <a:buNone/>
                <a:tabLst/>
                <a:defRPr/>
              </a:pPr>
              <a:r>
                <a:rPr kumimoji="0" lang="en-US" sz="2057"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301370" rtl="0" eaLnBrk="1" fontAlgn="auto" latinLnBrk="0" hangingPunct="1">
                <a:lnSpc>
                  <a:spcPct val="100000"/>
                </a:lnSpc>
                <a:spcBef>
                  <a:spcPts val="0"/>
                </a:spcBef>
                <a:spcAft>
                  <a:spcPts val="0"/>
                </a:spcAft>
                <a:buClrTx/>
                <a:buSzTx/>
                <a:buFontTx/>
                <a:buNone/>
                <a:tabLst/>
                <a:defRPr/>
              </a:pPr>
              <a:endParaRPr kumimoji="0" lang="en-US" sz="2743"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301370" rtl="0" eaLnBrk="1" fontAlgn="auto" latinLnBrk="0" hangingPunct="1">
                <a:lnSpc>
                  <a:spcPct val="100000"/>
                </a:lnSpc>
                <a:spcBef>
                  <a:spcPts val="0"/>
                </a:spcBef>
                <a:spcAft>
                  <a:spcPts val="0"/>
                </a:spcAft>
                <a:buClrTx/>
                <a:buSzTx/>
                <a:buFontTx/>
                <a:buNone/>
                <a:tabLst/>
                <a:defRPr/>
              </a:pPr>
              <a:r>
                <a:rPr kumimoji="0" lang="en-US" sz="2743"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97967" rtl="0" eaLnBrk="1" fontAlgn="auto" latinLnBrk="0" hangingPunct="1">
                <a:lnSpc>
                  <a:spcPct val="100000"/>
                </a:lnSpc>
                <a:spcBef>
                  <a:spcPts val="0"/>
                </a:spcBef>
                <a:spcAft>
                  <a:spcPts val="0"/>
                </a:spcAft>
                <a:buClrTx/>
                <a:buSzTx/>
                <a:buFontTx/>
                <a:buNone/>
                <a:tabLst/>
                <a:defRPr/>
              </a:pPr>
              <a:r>
                <a:rPr kumimoji="0" lang="en-US" sz="2057"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97967" rtl="0" eaLnBrk="1" fontAlgn="auto" latinLnBrk="0" hangingPunct="1">
                <a:lnSpc>
                  <a:spcPct val="100000"/>
                </a:lnSpc>
                <a:spcBef>
                  <a:spcPts val="0"/>
                </a:spcBef>
                <a:spcAft>
                  <a:spcPts val="0"/>
                </a:spcAft>
                <a:buClrTx/>
                <a:buSzTx/>
                <a:buFontTx/>
                <a:buNone/>
                <a:tabLst/>
                <a:defRPr/>
              </a:pPr>
              <a:endParaRPr kumimoji="0" lang="en-US" sz="2057"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301370" rtl="0" eaLnBrk="1" fontAlgn="auto" latinLnBrk="0" hangingPunct="1">
                <a:lnSpc>
                  <a:spcPct val="100000"/>
                </a:lnSpc>
                <a:spcBef>
                  <a:spcPts val="0"/>
                </a:spcBef>
                <a:spcAft>
                  <a:spcPts val="0"/>
                </a:spcAft>
                <a:buClrTx/>
                <a:buSzTx/>
                <a:buFontTx/>
                <a:buNone/>
                <a:tabLst/>
                <a:defRPr/>
              </a:pPr>
              <a:r>
                <a:rPr kumimoji="0" lang="en-US" sz="2743"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97967" rtl="0" eaLnBrk="1" fontAlgn="auto" latinLnBrk="0" hangingPunct="1">
                <a:lnSpc>
                  <a:spcPct val="100000"/>
                </a:lnSpc>
                <a:spcBef>
                  <a:spcPts val="0"/>
                </a:spcBef>
                <a:spcAft>
                  <a:spcPts val="0"/>
                </a:spcAft>
                <a:buClrTx/>
                <a:buSzTx/>
                <a:buFontTx/>
                <a:buNone/>
                <a:tabLst/>
                <a:defRPr/>
              </a:pPr>
              <a:r>
                <a:rPr kumimoji="0" lang="en-US" sz="2057"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97967" rtl="0" eaLnBrk="1" fontAlgn="auto" latinLnBrk="0" hangingPunct="1">
                <a:lnSpc>
                  <a:spcPct val="100000"/>
                </a:lnSpc>
                <a:spcBef>
                  <a:spcPts val="0"/>
                </a:spcBef>
                <a:spcAft>
                  <a:spcPts val="0"/>
                </a:spcAft>
                <a:buClrTx/>
                <a:buSzTx/>
                <a:buFontTx/>
                <a:buNone/>
                <a:tabLst/>
                <a:defRPr/>
              </a:pPr>
              <a:endParaRPr lang="en-US" sz="2057" b="0" baseline="0" dirty="0">
                <a:solidFill>
                  <a:schemeClr val="bg1">
                    <a:lumMod val="75000"/>
                  </a:schemeClr>
                </a:solidFill>
                <a:latin typeface="Trebuchet MS" pitchFamily="34" charset="0"/>
              </a:endParaRPr>
            </a:p>
            <a:p>
              <a:pPr marL="0" marR="0" lvl="0" indent="0" algn="ctr" defTabSz="1301370" rtl="0" eaLnBrk="1" fontAlgn="auto" latinLnBrk="0" hangingPunct="1">
                <a:lnSpc>
                  <a:spcPct val="100000"/>
                </a:lnSpc>
                <a:spcBef>
                  <a:spcPts val="0"/>
                </a:spcBef>
                <a:spcAft>
                  <a:spcPts val="0"/>
                </a:spcAft>
                <a:buClrTx/>
                <a:buSzTx/>
                <a:buFontTx/>
                <a:buNone/>
                <a:tabLst/>
                <a:defRPr/>
              </a:pPr>
              <a:r>
                <a:rPr kumimoji="0" lang="en-US" sz="2743" b="1" i="0" u="none" strike="noStrike" kern="1200" cap="none" spc="0" normalizeH="0" baseline="0" noProof="0" dirty="0">
                  <a:ln>
                    <a:noFill/>
                  </a:ln>
                  <a:solidFill>
                    <a:srgbClr val="FFC000"/>
                  </a:solidFill>
                  <a:effectLst/>
                  <a:uLnTx/>
                  <a:uFillTx/>
                  <a:latin typeface="Trebuchet MS" pitchFamily="34" charset="0"/>
                </a:rPr>
                <a:t>Print your poster</a:t>
              </a:r>
            </a:p>
            <a:p>
              <a:pPr marL="0" marR="0" lvl="0" indent="0" algn="l" defTabSz="97967" rtl="0" eaLnBrk="1" fontAlgn="auto" latinLnBrk="0" hangingPunct="1">
                <a:lnSpc>
                  <a:spcPct val="100000"/>
                </a:lnSpc>
                <a:spcBef>
                  <a:spcPts val="0"/>
                </a:spcBef>
                <a:spcAft>
                  <a:spcPts val="0"/>
                </a:spcAft>
                <a:buClrTx/>
                <a:buSzTx/>
                <a:buFontTx/>
                <a:buNone/>
                <a:tabLst/>
                <a:defRPr/>
              </a:pPr>
              <a:r>
                <a:rPr kumimoji="0" lang="en-US" sz="2057" b="0" i="0" u="none" strike="noStrike" kern="1200" cap="none" spc="0" normalizeH="0" baseline="0" noProof="0" dirty="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9796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p:txBody>
        </p:sp>
        <p:graphicFrame>
          <p:nvGraphicFramePr>
            <p:cNvPr id="59" name="Object 58"/>
            <p:cNvGraphicFramePr>
              <a:graphicFrameLocks noChangeAspect="1"/>
            </p:cNvGraphicFramePr>
            <p:nvPr userDrawn="1">
              <p:extLst>
                <p:ext uri="{D42A27DB-BD31-4B8C-83A1-F6EECF244321}">
                  <p14:modId xmlns:p14="http://schemas.microsoft.com/office/powerpoint/2010/main" val="189960610"/>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2952" name="Image" r:id="rId12" imgW="4571280" imgH="1688760" progId="Photoshop.Image.13">
                    <p:embed/>
                  </p:oleObj>
                </mc:Choice>
                <mc:Fallback>
                  <p:oleObj name="Image" r:id="rId12" imgW="4571280" imgH="1688760" progId="Photoshop.Image.13">
                    <p:embed/>
                    <p:pic>
                      <p:nvPicPr>
                        <p:cNvPr id="0" name=""/>
                        <p:cNvPicPr/>
                        <p:nvPr/>
                      </p:nvPicPr>
                      <p:blipFill>
                        <a:blip r:embed="rId13"/>
                        <a:stretch>
                          <a:fillRect/>
                        </a:stretch>
                      </p:blipFill>
                      <p:spPr>
                        <a:xfrm>
                          <a:off x="46915679" y="3349444"/>
                          <a:ext cx="5586150" cy="2063772"/>
                        </a:xfrm>
                        <a:prstGeom prst="rect">
                          <a:avLst/>
                        </a:prstGeom>
                      </p:spPr>
                    </p:pic>
                  </p:oleObj>
                </mc:Fallback>
              </mc:AlternateContent>
            </a:graphicData>
          </a:graphic>
        </p:graphicFrame>
        <p:pic>
          <p:nvPicPr>
            <p:cNvPr id="60" name="Picture 59"/>
            <p:cNvPicPr>
              <a:picLocks noChangeAspect="1"/>
            </p:cNvPicPr>
            <p:nvPr userDrawn="1"/>
          </p:nvPicPr>
          <p:blipFill>
            <a:blip r:embed="rId14"/>
            <a:stretch>
              <a:fillRect/>
            </a:stretch>
          </p:blipFill>
          <p:spPr>
            <a:xfrm>
              <a:off x="44621819" y="7740040"/>
              <a:ext cx="2969584" cy="1370577"/>
            </a:xfrm>
            <a:prstGeom prst="rect">
              <a:avLst/>
            </a:prstGeom>
            <a:ln>
              <a:noFill/>
            </a:ln>
          </p:spPr>
        </p:pic>
        <p:graphicFrame>
          <p:nvGraphicFramePr>
            <p:cNvPr id="61" name="Object 60"/>
            <p:cNvGraphicFramePr>
              <a:graphicFrameLocks noChangeAspect="1"/>
            </p:cNvGraphicFramePr>
            <p:nvPr userDrawn="1">
              <p:extLst>
                <p:ext uri="{D42A27DB-BD31-4B8C-83A1-F6EECF244321}">
                  <p14:modId xmlns:p14="http://schemas.microsoft.com/office/powerpoint/2010/main" val="3304899307"/>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2953" name="Image" r:id="rId15" imgW="1574280" imgH="1053720" progId="Photoshop.Image.13">
                    <p:embed/>
                  </p:oleObj>
                </mc:Choice>
                <mc:Fallback>
                  <p:oleObj name="Image" r:id="rId15" imgW="1574280" imgH="1053720" progId="Photoshop.Image.13">
                    <p:embed/>
                    <p:pic>
                      <p:nvPicPr>
                        <p:cNvPr id="0" name=""/>
                        <p:cNvPicPr/>
                        <p:nvPr/>
                      </p:nvPicPr>
                      <p:blipFill>
                        <a:blip r:embed="rId16"/>
                        <a:stretch>
                          <a:fillRect/>
                        </a:stretch>
                      </p:blipFill>
                      <p:spPr>
                        <a:xfrm>
                          <a:off x="44629619" y="12347263"/>
                          <a:ext cx="1482266" cy="992162"/>
                        </a:xfrm>
                        <a:prstGeom prst="rect">
                          <a:avLst/>
                        </a:prstGeom>
                      </p:spPr>
                    </p:pic>
                  </p:oleObj>
                </mc:Fallback>
              </mc:AlternateContent>
            </a:graphicData>
          </a:graphic>
        </p:graphicFrame>
        <p:grpSp>
          <p:nvGrpSpPr>
            <p:cNvPr id="62" name="Group 61"/>
            <p:cNvGrpSpPr/>
            <p:nvPr userDrawn="1"/>
          </p:nvGrpSpPr>
          <p:grpSpPr>
            <a:xfrm>
              <a:off x="44487207" y="29414560"/>
              <a:ext cx="10354213" cy="1265612"/>
              <a:chOff x="44200453" y="28362386"/>
              <a:chExt cx="9771399" cy="1090622"/>
            </a:xfrm>
          </p:grpSpPr>
          <p:sp>
            <p:nvSpPr>
              <p:cNvPr id="64" name="Rounded Rectangle 63"/>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00" dirty="0"/>
              </a:p>
            </p:txBody>
          </p:sp>
          <p:pic>
            <p:nvPicPr>
              <p:cNvPr id="65" name="Picture 7" descr="http://t2.gstatic.com/images?q=tbn:ANd9GcR4APHC6TT9w54M2zn_pvCiBxUNcspYPoVxirLRphBoJabfSvu7zw">
                <a:hlinkClick r:id="rId17"/>
              </p:cNvPr>
              <p:cNvPicPr>
                <a:picLocks noChangeAspect="1" noChangeArrowheads="1"/>
              </p:cNvPicPr>
              <p:nvPr userDrawn="1"/>
            </p:nvPicPr>
            <p:blipFill>
              <a:blip r:embed="rId18" cstate="print"/>
              <a:srcRect/>
              <a:stretch>
                <a:fillRect/>
              </a:stretch>
            </p:blipFill>
            <p:spPr bwMode="auto">
              <a:xfrm>
                <a:off x="44326393" y="28460718"/>
                <a:ext cx="914401" cy="914399"/>
              </a:xfrm>
              <a:prstGeom prst="rect">
                <a:avLst/>
              </a:prstGeom>
              <a:noFill/>
              <a:ln>
                <a:noFill/>
              </a:ln>
            </p:spPr>
          </p:pic>
          <p:sp>
            <p:nvSpPr>
              <p:cNvPr id="66" name="TextBox 65"/>
              <p:cNvSpPr txBox="1"/>
              <p:nvPr userDrawn="1"/>
            </p:nvSpPr>
            <p:spPr>
              <a:xfrm>
                <a:off x="45300663" y="28552305"/>
                <a:ext cx="8671189" cy="562635"/>
              </a:xfrm>
              <a:prstGeom prst="rect">
                <a:avLst/>
              </a:prstGeom>
              <a:noFill/>
              <a:ln>
                <a:noFill/>
              </a:ln>
            </p:spPr>
            <p:txBody>
              <a:bodyPr wrap="square" rtlCol="0">
                <a:spAutoFit/>
              </a:bodyPr>
              <a:lstStyle/>
              <a:p>
                <a:r>
                  <a:rPr lang="en-US" sz="2057" dirty="0">
                    <a:solidFill>
                      <a:schemeClr val="tx2"/>
                    </a:solidFill>
                    <a:latin typeface="Trebuchet MS" pitchFamily="34" charset="0"/>
                  </a:rPr>
                  <a:t>Student</a:t>
                </a:r>
                <a:r>
                  <a:rPr lang="en-US" sz="2057" baseline="0" dirty="0">
                    <a:solidFill>
                      <a:schemeClr val="tx2"/>
                    </a:solidFill>
                    <a:latin typeface="Trebuchet MS" pitchFamily="34" charset="0"/>
                  </a:rPr>
                  <a:t> discounts are available on our Facebook page.</a:t>
                </a:r>
                <a:br>
                  <a:rPr lang="en-US" sz="2057" baseline="0" dirty="0">
                    <a:solidFill>
                      <a:schemeClr val="tx2"/>
                    </a:solidFill>
                    <a:latin typeface="Trebuchet MS" pitchFamily="34" charset="0"/>
                  </a:rPr>
                </a:br>
                <a:r>
                  <a:rPr lang="en-US" sz="2057" baseline="0" dirty="0">
                    <a:solidFill>
                      <a:schemeClr val="tx2"/>
                    </a:solidFill>
                    <a:latin typeface="Trebuchet MS" pitchFamily="34" charset="0"/>
                  </a:rPr>
                  <a:t>Go to </a:t>
                </a:r>
                <a:r>
                  <a:rPr lang="en-US" sz="2057" u="sng" baseline="0" dirty="0">
                    <a:solidFill>
                      <a:schemeClr val="tx2"/>
                    </a:solidFill>
                    <a:latin typeface="Trebuchet MS" pitchFamily="34" charset="0"/>
                  </a:rPr>
                  <a:t>PosterPresentations.com</a:t>
                </a:r>
                <a:r>
                  <a:rPr lang="en-US" sz="2057" baseline="0" dirty="0">
                    <a:solidFill>
                      <a:schemeClr val="tx2"/>
                    </a:solidFill>
                    <a:latin typeface="Trebuchet MS" pitchFamily="34" charset="0"/>
                  </a:rPr>
                  <a:t> and click on the FB icon. </a:t>
                </a:r>
                <a:endParaRPr lang="en-US" sz="2057" dirty="0">
                  <a:solidFill>
                    <a:schemeClr val="tx2"/>
                  </a:solidFill>
                  <a:latin typeface="Trebuchet MS" pitchFamily="34" charset="0"/>
                </a:endParaRPr>
              </a:p>
            </p:txBody>
          </p:sp>
        </p:grpSp>
      </p:grpSp>
      <p:sp>
        <p:nvSpPr>
          <p:cNvPr id="68" name="Rounded Rectangle 67"/>
          <p:cNvSpPr/>
          <p:nvPr userDrawn="1"/>
        </p:nvSpPr>
        <p:spPr>
          <a:xfrm>
            <a:off x="15171305" y="6027209"/>
            <a:ext cx="13565427" cy="2938345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00" dirty="0"/>
          </a:p>
        </p:txBody>
      </p:sp>
      <p:sp>
        <p:nvSpPr>
          <p:cNvPr id="69" name="Rounded Rectangle 68"/>
          <p:cNvSpPr/>
          <p:nvPr userDrawn="1"/>
        </p:nvSpPr>
        <p:spPr>
          <a:xfrm>
            <a:off x="29409160" y="6027209"/>
            <a:ext cx="13565427" cy="2938345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00" dirty="0"/>
          </a:p>
        </p:txBody>
      </p:sp>
      <p:sp>
        <p:nvSpPr>
          <p:cNvPr id="49" name="TextBox 48"/>
          <p:cNvSpPr txBox="1"/>
          <p:nvPr userDrawn="1"/>
        </p:nvSpPr>
        <p:spPr>
          <a:xfrm>
            <a:off x="44640328" y="34554963"/>
            <a:ext cx="6539637" cy="1185035"/>
          </a:xfrm>
          <a:prstGeom prst="rect">
            <a:avLst/>
          </a:prstGeom>
          <a:noFill/>
        </p:spPr>
        <p:txBody>
          <a:bodyPr wrap="square" lIns="55975" tIns="27987" rIns="55975" bIns="27987" rtlCol="0">
            <a:spAutoFit/>
          </a:bodyPr>
          <a:lstStyle/>
          <a:p>
            <a:pPr marL="342883" indent="-342883">
              <a:lnSpc>
                <a:spcPts val="2228"/>
              </a:lnSpc>
            </a:pPr>
            <a:r>
              <a:rPr lang="en-US" sz="2400" dirty="0">
                <a:solidFill>
                  <a:schemeClr val="bg1"/>
                </a:solidFill>
              </a:rPr>
              <a:t>© 2015</a:t>
            </a:r>
            <a:r>
              <a:rPr lang="en-US" sz="2400" baseline="0" dirty="0">
                <a:solidFill>
                  <a:schemeClr val="bg1"/>
                </a:solidFill>
              </a:rPr>
              <a:t> </a:t>
            </a:r>
            <a:r>
              <a:rPr lang="en-US" sz="2400" dirty="0">
                <a:solidFill>
                  <a:schemeClr val="bg1"/>
                </a:solidFill>
              </a:rPr>
              <a:t>PosterPresentations.com</a:t>
            </a:r>
            <a:br>
              <a:rPr lang="en-US" sz="2400" dirty="0">
                <a:solidFill>
                  <a:schemeClr val="bg1"/>
                </a:solidFill>
              </a:rPr>
            </a:br>
            <a:r>
              <a:rPr lang="en-US" sz="2057" dirty="0">
                <a:solidFill>
                  <a:schemeClr val="bg1"/>
                </a:solidFill>
              </a:rPr>
              <a:t>2117 Fourth Street ,</a:t>
            </a:r>
            <a:r>
              <a:rPr lang="en-US" sz="2057" baseline="0" dirty="0">
                <a:solidFill>
                  <a:schemeClr val="bg1"/>
                </a:solidFill>
              </a:rPr>
              <a:t> Unit C</a:t>
            </a:r>
          </a:p>
          <a:p>
            <a:pPr marL="342883" indent="-342883">
              <a:lnSpc>
                <a:spcPts val="2228"/>
              </a:lnSpc>
            </a:pPr>
            <a:r>
              <a:rPr lang="en-US" sz="2057" baseline="0" dirty="0">
                <a:solidFill>
                  <a:schemeClr val="bg1"/>
                </a:solidFill>
              </a:rPr>
              <a:t>	Berkeley CA </a:t>
            </a:r>
            <a:r>
              <a:rPr lang="en-US" sz="1714" baseline="0" dirty="0">
                <a:solidFill>
                  <a:schemeClr val="bg1"/>
                </a:solidFill>
              </a:rPr>
              <a:t>94710</a:t>
            </a:r>
            <a:endParaRPr lang="en-US" sz="2057" baseline="0" dirty="0">
              <a:solidFill>
                <a:schemeClr val="bg1"/>
              </a:solidFill>
            </a:endParaRPr>
          </a:p>
          <a:p>
            <a:pPr marL="342883" indent="-342883">
              <a:lnSpc>
                <a:spcPts val="2228"/>
              </a:lnSpc>
            </a:pPr>
            <a:r>
              <a:rPr lang="en-US" sz="2057" b="1" baseline="0" dirty="0">
                <a:solidFill>
                  <a:srgbClr val="FFFF00"/>
                </a:solidFill>
              </a:rPr>
              <a:t>	posterpresenter@gmail.com</a:t>
            </a:r>
            <a:endParaRPr lang="en-US" sz="2400" b="1" dirty="0">
              <a:solidFill>
                <a:srgbClr val="FFFF00"/>
              </a:solidFill>
            </a:endParaRPr>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4298282" rtl="0" eaLnBrk="0" fontAlgn="base" hangingPunct="0">
        <a:spcBef>
          <a:spcPct val="0"/>
        </a:spcBef>
        <a:spcAft>
          <a:spcPct val="0"/>
        </a:spcAft>
        <a:defRPr sz="8571" kern="1200">
          <a:solidFill>
            <a:schemeClr val="bg1"/>
          </a:solidFill>
          <a:latin typeface="Trebuchet MS" pitchFamily="34" charset="0"/>
          <a:ea typeface="+mj-ea"/>
          <a:cs typeface="+mj-cs"/>
        </a:defRPr>
      </a:lvl1pPr>
      <a:lvl2pPr algn="ctr" defTabSz="4298282" rtl="0" eaLnBrk="0" fontAlgn="base" hangingPunct="0">
        <a:spcBef>
          <a:spcPct val="0"/>
        </a:spcBef>
        <a:spcAft>
          <a:spcPct val="0"/>
        </a:spcAft>
        <a:defRPr sz="8571">
          <a:solidFill>
            <a:schemeClr val="bg1"/>
          </a:solidFill>
          <a:latin typeface="Trebuchet MS" pitchFamily="34" charset="0"/>
        </a:defRPr>
      </a:lvl2pPr>
      <a:lvl3pPr algn="ctr" defTabSz="4298282" rtl="0" eaLnBrk="0" fontAlgn="base" hangingPunct="0">
        <a:spcBef>
          <a:spcPct val="0"/>
        </a:spcBef>
        <a:spcAft>
          <a:spcPct val="0"/>
        </a:spcAft>
        <a:defRPr sz="8571">
          <a:solidFill>
            <a:schemeClr val="bg1"/>
          </a:solidFill>
          <a:latin typeface="Trebuchet MS" pitchFamily="34" charset="0"/>
        </a:defRPr>
      </a:lvl3pPr>
      <a:lvl4pPr algn="ctr" defTabSz="4298282" rtl="0" eaLnBrk="0" fontAlgn="base" hangingPunct="0">
        <a:spcBef>
          <a:spcPct val="0"/>
        </a:spcBef>
        <a:spcAft>
          <a:spcPct val="0"/>
        </a:spcAft>
        <a:defRPr sz="8571">
          <a:solidFill>
            <a:schemeClr val="bg1"/>
          </a:solidFill>
          <a:latin typeface="Trebuchet MS" pitchFamily="34" charset="0"/>
        </a:defRPr>
      </a:lvl4pPr>
      <a:lvl5pPr algn="ctr" defTabSz="4298282" rtl="0" eaLnBrk="0" fontAlgn="base" hangingPunct="0">
        <a:spcBef>
          <a:spcPct val="0"/>
        </a:spcBef>
        <a:spcAft>
          <a:spcPct val="0"/>
        </a:spcAft>
        <a:defRPr sz="8571">
          <a:solidFill>
            <a:schemeClr val="bg1"/>
          </a:solidFill>
          <a:latin typeface="Trebuchet MS" pitchFamily="34" charset="0"/>
        </a:defRPr>
      </a:lvl5pPr>
      <a:lvl6pPr marL="391866" algn="ctr" defTabSz="4298282" rtl="0" fontAlgn="base">
        <a:spcBef>
          <a:spcPct val="0"/>
        </a:spcBef>
        <a:spcAft>
          <a:spcPct val="0"/>
        </a:spcAft>
        <a:defRPr sz="8571">
          <a:solidFill>
            <a:schemeClr val="bg1"/>
          </a:solidFill>
          <a:latin typeface="Trebuchet MS" pitchFamily="34" charset="0"/>
        </a:defRPr>
      </a:lvl6pPr>
      <a:lvl7pPr marL="783732" algn="ctr" defTabSz="4298282" rtl="0" fontAlgn="base">
        <a:spcBef>
          <a:spcPct val="0"/>
        </a:spcBef>
        <a:spcAft>
          <a:spcPct val="0"/>
        </a:spcAft>
        <a:defRPr sz="8571">
          <a:solidFill>
            <a:schemeClr val="bg1"/>
          </a:solidFill>
          <a:latin typeface="Trebuchet MS" pitchFamily="34" charset="0"/>
        </a:defRPr>
      </a:lvl7pPr>
      <a:lvl8pPr marL="1175598" algn="ctr" defTabSz="4298282" rtl="0" fontAlgn="base">
        <a:spcBef>
          <a:spcPct val="0"/>
        </a:spcBef>
        <a:spcAft>
          <a:spcPct val="0"/>
        </a:spcAft>
        <a:defRPr sz="8571">
          <a:solidFill>
            <a:schemeClr val="bg1"/>
          </a:solidFill>
          <a:latin typeface="Trebuchet MS" pitchFamily="34" charset="0"/>
        </a:defRPr>
      </a:lvl8pPr>
      <a:lvl9pPr marL="1567464" algn="ctr" defTabSz="4298282" rtl="0" fontAlgn="base">
        <a:spcBef>
          <a:spcPct val="0"/>
        </a:spcBef>
        <a:spcAft>
          <a:spcPct val="0"/>
        </a:spcAft>
        <a:defRPr sz="8571">
          <a:solidFill>
            <a:schemeClr val="bg1"/>
          </a:solidFill>
          <a:latin typeface="Trebuchet MS" pitchFamily="34" charset="0"/>
        </a:defRPr>
      </a:lvl9pPr>
    </p:titleStyle>
    <p:bodyStyle>
      <a:lvl1pPr marL="1611005" indent="-1611005" algn="l" defTabSz="4298282" rtl="0" eaLnBrk="0" fontAlgn="base" hangingPunct="0">
        <a:spcBef>
          <a:spcPct val="20000"/>
        </a:spcBef>
        <a:spcAft>
          <a:spcPct val="0"/>
        </a:spcAft>
        <a:buFont typeface="Arial" charset="0"/>
        <a:buChar char="•"/>
        <a:defRPr sz="15085" kern="1200">
          <a:solidFill>
            <a:schemeClr val="tx1"/>
          </a:solidFill>
          <a:latin typeface="+mn-lt"/>
          <a:ea typeface="+mn-ea"/>
          <a:cs typeface="+mn-cs"/>
        </a:defRPr>
      </a:lvl1pPr>
      <a:lvl2pPr marL="3492779" indent="-1342958" algn="l" defTabSz="4298282" rtl="0" eaLnBrk="0" fontAlgn="base" hangingPunct="0">
        <a:spcBef>
          <a:spcPct val="20000"/>
        </a:spcBef>
        <a:spcAft>
          <a:spcPct val="0"/>
        </a:spcAft>
        <a:buFont typeface="Arial" charset="0"/>
        <a:buChar char="–"/>
        <a:defRPr sz="13199" kern="1200">
          <a:solidFill>
            <a:schemeClr val="tx1"/>
          </a:solidFill>
          <a:latin typeface="+mn-lt"/>
          <a:ea typeface="+mn-ea"/>
          <a:cs typeface="+mn-cs"/>
        </a:defRPr>
      </a:lvl2pPr>
      <a:lvl3pPr marL="5373192" indent="-1073550" algn="l" defTabSz="4298282" rtl="0" eaLnBrk="0" fontAlgn="base" hangingPunct="0">
        <a:spcBef>
          <a:spcPct val="20000"/>
        </a:spcBef>
        <a:spcAft>
          <a:spcPct val="0"/>
        </a:spcAft>
        <a:buFont typeface="Arial" charset="0"/>
        <a:buChar char="•"/>
        <a:defRPr sz="11314" kern="1200">
          <a:solidFill>
            <a:schemeClr val="tx1"/>
          </a:solidFill>
          <a:latin typeface="+mn-lt"/>
          <a:ea typeface="+mn-ea"/>
          <a:cs typeface="+mn-cs"/>
        </a:defRPr>
      </a:lvl3pPr>
      <a:lvl4pPr marL="7523014" indent="-1073550" algn="l" defTabSz="4298282" rtl="0" eaLnBrk="0" fontAlgn="base" hangingPunct="0">
        <a:spcBef>
          <a:spcPct val="20000"/>
        </a:spcBef>
        <a:spcAft>
          <a:spcPct val="0"/>
        </a:spcAft>
        <a:buFont typeface="Arial" charset="0"/>
        <a:buChar char="–"/>
        <a:defRPr sz="9428" kern="1200">
          <a:solidFill>
            <a:schemeClr val="tx1"/>
          </a:solidFill>
          <a:latin typeface="+mn-lt"/>
          <a:ea typeface="+mn-ea"/>
          <a:cs typeface="+mn-cs"/>
        </a:defRPr>
      </a:lvl4pPr>
      <a:lvl5pPr marL="9672835" indent="-1073550" algn="l" defTabSz="4298282" rtl="0" eaLnBrk="0" fontAlgn="base" hangingPunct="0">
        <a:spcBef>
          <a:spcPct val="20000"/>
        </a:spcBef>
        <a:spcAft>
          <a:spcPct val="0"/>
        </a:spcAft>
        <a:buFont typeface="Arial" charset="0"/>
        <a:buChar char="»"/>
        <a:defRPr sz="9428" kern="1200">
          <a:solidFill>
            <a:schemeClr val="tx1"/>
          </a:solidFill>
          <a:latin typeface="+mn-lt"/>
          <a:ea typeface="+mn-ea"/>
          <a:cs typeface="+mn-cs"/>
        </a:defRPr>
      </a:lvl5pPr>
      <a:lvl6pPr marL="11822570" indent="-1074779" algn="l" defTabSz="4299116" rtl="0" eaLnBrk="1" latinLnBrk="0" hangingPunct="1">
        <a:spcBef>
          <a:spcPct val="20000"/>
        </a:spcBef>
        <a:buFont typeface="Arial" pitchFamily="34" charset="0"/>
        <a:buChar char="•"/>
        <a:defRPr sz="9428" kern="1200">
          <a:solidFill>
            <a:schemeClr val="tx1"/>
          </a:solidFill>
          <a:latin typeface="+mn-lt"/>
          <a:ea typeface="+mn-ea"/>
          <a:cs typeface="+mn-cs"/>
        </a:defRPr>
      </a:lvl6pPr>
      <a:lvl7pPr marL="13972127" indent="-1074779" algn="l" defTabSz="4299116" rtl="0" eaLnBrk="1" latinLnBrk="0" hangingPunct="1">
        <a:spcBef>
          <a:spcPct val="20000"/>
        </a:spcBef>
        <a:buFont typeface="Arial" pitchFamily="34" charset="0"/>
        <a:buChar char="•"/>
        <a:defRPr sz="9428" kern="1200">
          <a:solidFill>
            <a:schemeClr val="tx1"/>
          </a:solidFill>
          <a:latin typeface="+mn-lt"/>
          <a:ea typeface="+mn-ea"/>
          <a:cs typeface="+mn-cs"/>
        </a:defRPr>
      </a:lvl7pPr>
      <a:lvl8pPr marL="16121686" indent="-1074779" algn="l" defTabSz="4299116" rtl="0" eaLnBrk="1" latinLnBrk="0" hangingPunct="1">
        <a:spcBef>
          <a:spcPct val="20000"/>
        </a:spcBef>
        <a:buFont typeface="Arial" pitchFamily="34" charset="0"/>
        <a:buChar char="•"/>
        <a:defRPr sz="9428" kern="1200">
          <a:solidFill>
            <a:schemeClr val="tx1"/>
          </a:solidFill>
          <a:latin typeface="+mn-lt"/>
          <a:ea typeface="+mn-ea"/>
          <a:cs typeface="+mn-cs"/>
        </a:defRPr>
      </a:lvl8pPr>
      <a:lvl9pPr marL="18271243" indent="-1074779" algn="l" defTabSz="4299116" rtl="0" eaLnBrk="1" latinLnBrk="0" hangingPunct="1">
        <a:spcBef>
          <a:spcPct val="20000"/>
        </a:spcBef>
        <a:buFont typeface="Arial" pitchFamily="34" charset="0"/>
        <a:buChar char="•"/>
        <a:defRPr sz="9428" kern="1200">
          <a:solidFill>
            <a:schemeClr val="tx1"/>
          </a:solidFill>
          <a:latin typeface="+mn-lt"/>
          <a:ea typeface="+mn-ea"/>
          <a:cs typeface="+mn-cs"/>
        </a:defRPr>
      </a:lvl9pPr>
    </p:bodyStyle>
    <p:otherStyle>
      <a:defPPr>
        <a:defRPr lang="en-US"/>
      </a:defPPr>
      <a:lvl1pPr marL="0" algn="l" defTabSz="4299116" rtl="0" eaLnBrk="1" latinLnBrk="0" hangingPunct="1">
        <a:defRPr sz="8400" kern="1200">
          <a:solidFill>
            <a:schemeClr val="tx1"/>
          </a:solidFill>
          <a:latin typeface="+mn-lt"/>
          <a:ea typeface="+mn-ea"/>
          <a:cs typeface="+mn-cs"/>
        </a:defRPr>
      </a:lvl1pPr>
      <a:lvl2pPr marL="2149559" algn="l" defTabSz="4299116" rtl="0" eaLnBrk="1" latinLnBrk="0" hangingPunct="1">
        <a:defRPr sz="8400" kern="1200">
          <a:solidFill>
            <a:schemeClr val="tx1"/>
          </a:solidFill>
          <a:latin typeface="+mn-lt"/>
          <a:ea typeface="+mn-ea"/>
          <a:cs typeface="+mn-cs"/>
        </a:defRPr>
      </a:lvl2pPr>
      <a:lvl3pPr marL="4299116" algn="l" defTabSz="4299116" rtl="0" eaLnBrk="1" latinLnBrk="0" hangingPunct="1">
        <a:defRPr sz="8400" kern="1200">
          <a:solidFill>
            <a:schemeClr val="tx1"/>
          </a:solidFill>
          <a:latin typeface="+mn-lt"/>
          <a:ea typeface="+mn-ea"/>
          <a:cs typeface="+mn-cs"/>
        </a:defRPr>
      </a:lvl3pPr>
      <a:lvl4pPr marL="6448675" algn="l" defTabSz="4299116" rtl="0" eaLnBrk="1" latinLnBrk="0" hangingPunct="1">
        <a:defRPr sz="8400" kern="1200">
          <a:solidFill>
            <a:schemeClr val="tx1"/>
          </a:solidFill>
          <a:latin typeface="+mn-lt"/>
          <a:ea typeface="+mn-ea"/>
          <a:cs typeface="+mn-cs"/>
        </a:defRPr>
      </a:lvl4pPr>
      <a:lvl5pPr marL="8598232" algn="l" defTabSz="4299116" rtl="0" eaLnBrk="1" latinLnBrk="0" hangingPunct="1">
        <a:defRPr sz="8400" kern="1200">
          <a:solidFill>
            <a:schemeClr val="tx1"/>
          </a:solidFill>
          <a:latin typeface="+mn-lt"/>
          <a:ea typeface="+mn-ea"/>
          <a:cs typeface="+mn-cs"/>
        </a:defRPr>
      </a:lvl5pPr>
      <a:lvl6pPr marL="10747791" algn="l" defTabSz="4299116" rtl="0" eaLnBrk="1" latinLnBrk="0" hangingPunct="1">
        <a:defRPr sz="8400" kern="1200">
          <a:solidFill>
            <a:schemeClr val="tx1"/>
          </a:solidFill>
          <a:latin typeface="+mn-lt"/>
          <a:ea typeface="+mn-ea"/>
          <a:cs typeface="+mn-cs"/>
        </a:defRPr>
      </a:lvl6pPr>
      <a:lvl7pPr marL="12897349" algn="l" defTabSz="4299116" rtl="0" eaLnBrk="1" latinLnBrk="0" hangingPunct="1">
        <a:defRPr sz="8400" kern="1200">
          <a:solidFill>
            <a:schemeClr val="tx1"/>
          </a:solidFill>
          <a:latin typeface="+mn-lt"/>
          <a:ea typeface="+mn-ea"/>
          <a:cs typeface="+mn-cs"/>
        </a:defRPr>
      </a:lvl7pPr>
      <a:lvl8pPr marL="15046906" algn="l" defTabSz="4299116" rtl="0" eaLnBrk="1" latinLnBrk="0" hangingPunct="1">
        <a:defRPr sz="8400" kern="1200">
          <a:solidFill>
            <a:schemeClr val="tx1"/>
          </a:solidFill>
          <a:latin typeface="+mn-lt"/>
          <a:ea typeface="+mn-ea"/>
          <a:cs typeface="+mn-cs"/>
        </a:defRPr>
      </a:lvl8pPr>
      <a:lvl9pPr marL="17196465" algn="l" defTabSz="4299116" rtl="0" eaLnBrk="1" latinLnBrk="0" hangingPunct="1">
        <a:defRPr sz="8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shadeToTitle="1">
        <a:solidFill>
          <a:schemeClr val="bg1"/>
        </a:solidFill>
        <a:effectLst/>
      </p:bgPr>
    </p:bg>
    <p:spTree>
      <p:nvGrpSpPr>
        <p:cNvPr id="1" name=""/>
        <p:cNvGrpSpPr/>
        <p:nvPr/>
      </p:nvGrpSpPr>
      <p:grpSpPr>
        <a:xfrm>
          <a:off x="0" y="0"/>
          <a:ext cx="0" cy="0"/>
          <a:chOff x="0" y="0"/>
          <a:chExt cx="0" cy="0"/>
        </a:xfrm>
      </p:grpSpPr>
      <p:sp>
        <p:nvSpPr>
          <p:cNvPr id="37" name="Rectangle 36"/>
          <p:cNvSpPr/>
          <p:nvPr userDrawn="1"/>
        </p:nvSpPr>
        <p:spPr>
          <a:xfrm rot="10800000">
            <a:off x="-2" y="35483183"/>
            <a:ext cx="43891201" cy="1158463"/>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00" dirty="0"/>
          </a:p>
        </p:txBody>
      </p:sp>
      <p:sp>
        <p:nvSpPr>
          <p:cNvPr id="44" name="Rectangle 43"/>
          <p:cNvSpPr/>
          <p:nvPr userDrawn="1"/>
        </p:nvSpPr>
        <p:spPr>
          <a:xfrm>
            <a:off x="5225" y="5269431"/>
            <a:ext cx="43885975" cy="305023"/>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00" dirty="0"/>
          </a:p>
        </p:txBody>
      </p:sp>
      <p:sp>
        <p:nvSpPr>
          <p:cNvPr id="45" name="Rectangle 44"/>
          <p:cNvSpPr/>
          <p:nvPr userDrawn="1"/>
        </p:nvSpPr>
        <p:spPr>
          <a:xfrm>
            <a:off x="-1" y="-61183"/>
            <a:ext cx="43891201" cy="1158463"/>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00" dirty="0"/>
          </a:p>
        </p:txBody>
      </p:sp>
      <p:sp>
        <p:nvSpPr>
          <p:cNvPr id="3076" name="Text Box 14"/>
          <p:cNvSpPr txBox="1">
            <a:spLocks noChangeArrowheads="1"/>
          </p:cNvSpPr>
          <p:nvPr/>
        </p:nvSpPr>
        <p:spPr bwMode="auto">
          <a:xfrm>
            <a:off x="1174191" y="35677287"/>
            <a:ext cx="2514600" cy="323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400" tIns="44691" rIns="89400" bIns="44691">
            <a:spAutoFit/>
          </a:bodyPr>
          <a:lstStyle>
            <a:lvl1pPr>
              <a:defRPr sz="9800">
                <a:solidFill>
                  <a:schemeClr val="tx1"/>
                </a:solidFill>
                <a:latin typeface="Calibri" pitchFamily="34" charset="0"/>
              </a:defRPr>
            </a:lvl1pPr>
            <a:lvl2pPr marL="742950" indent="-285750">
              <a:defRPr sz="9800">
                <a:solidFill>
                  <a:schemeClr val="tx1"/>
                </a:solidFill>
                <a:latin typeface="Calibri" pitchFamily="34" charset="0"/>
              </a:defRPr>
            </a:lvl2pPr>
            <a:lvl3pPr marL="1143000" indent="-228600">
              <a:defRPr sz="9800">
                <a:solidFill>
                  <a:schemeClr val="tx1"/>
                </a:solidFill>
                <a:latin typeface="Calibri" pitchFamily="34" charset="0"/>
              </a:defRPr>
            </a:lvl3pPr>
            <a:lvl4pPr marL="1600200" indent="-228600">
              <a:defRPr sz="9800">
                <a:solidFill>
                  <a:schemeClr val="tx1"/>
                </a:solidFill>
                <a:latin typeface="Calibri" pitchFamily="34" charset="0"/>
              </a:defRPr>
            </a:lvl4pPr>
            <a:lvl5pPr marL="2057400" indent="-228600">
              <a:defRPr sz="9800">
                <a:solidFill>
                  <a:schemeClr val="tx1"/>
                </a:solidFill>
                <a:latin typeface="Calibri" pitchFamily="34" charset="0"/>
              </a:defRPr>
            </a:lvl5pPr>
            <a:lvl6pPr marL="2514600" indent="-228600" defTabSz="5014913" fontAlgn="base">
              <a:spcBef>
                <a:spcPct val="0"/>
              </a:spcBef>
              <a:spcAft>
                <a:spcPct val="0"/>
              </a:spcAft>
              <a:defRPr sz="9800">
                <a:solidFill>
                  <a:schemeClr val="tx1"/>
                </a:solidFill>
                <a:latin typeface="Calibri" pitchFamily="34" charset="0"/>
              </a:defRPr>
            </a:lvl6pPr>
            <a:lvl7pPr marL="2971800" indent="-228600" defTabSz="5014913" fontAlgn="base">
              <a:spcBef>
                <a:spcPct val="0"/>
              </a:spcBef>
              <a:spcAft>
                <a:spcPct val="0"/>
              </a:spcAft>
              <a:defRPr sz="9800">
                <a:solidFill>
                  <a:schemeClr val="tx1"/>
                </a:solidFill>
                <a:latin typeface="Calibri" pitchFamily="34" charset="0"/>
              </a:defRPr>
            </a:lvl7pPr>
            <a:lvl8pPr marL="3429000" indent="-228600" defTabSz="5014913" fontAlgn="base">
              <a:spcBef>
                <a:spcPct val="0"/>
              </a:spcBef>
              <a:spcAft>
                <a:spcPct val="0"/>
              </a:spcAft>
              <a:defRPr sz="9800">
                <a:solidFill>
                  <a:schemeClr val="tx1"/>
                </a:solidFill>
                <a:latin typeface="Calibri" pitchFamily="34" charset="0"/>
              </a:defRPr>
            </a:lvl8pPr>
            <a:lvl9pPr marL="3886200" indent="-228600" defTabSz="5014913" fontAlgn="base">
              <a:spcBef>
                <a:spcPct val="0"/>
              </a:spcBef>
              <a:spcAft>
                <a:spcPct val="0"/>
              </a:spcAft>
              <a:defRPr sz="9800">
                <a:solidFill>
                  <a:schemeClr val="tx1"/>
                </a:solidFill>
                <a:latin typeface="Calibri" pitchFamily="34" charset="0"/>
              </a:defRPr>
            </a:lvl9pPr>
          </a:lstStyle>
          <a:p>
            <a:pPr eaLnBrk="0" hangingPunct="0">
              <a:lnSpc>
                <a:spcPct val="65000"/>
              </a:lnSpc>
              <a:spcBef>
                <a:spcPct val="50000"/>
              </a:spcBef>
              <a:defRPr/>
            </a:pPr>
            <a:r>
              <a:rPr lang="en-US" sz="514" b="1" dirty="0">
                <a:solidFill>
                  <a:srgbClr val="BFBFBF"/>
                </a:solidFill>
                <a:latin typeface="Arial" charset="0"/>
              </a:rPr>
              <a:t>RESEARCH POSTER PRESENTATION DESIGN © 2015</a:t>
            </a:r>
          </a:p>
          <a:p>
            <a:pPr eaLnBrk="0" hangingPunct="0">
              <a:lnSpc>
                <a:spcPct val="65000"/>
              </a:lnSpc>
              <a:spcBef>
                <a:spcPct val="50000"/>
              </a:spcBef>
              <a:defRPr/>
            </a:pPr>
            <a:r>
              <a:rPr lang="en-US" sz="1029" b="1" dirty="0">
                <a:solidFill>
                  <a:srgbClr val="BFBFBF"/>
                </a:solidFill>
                <a:latin typeface="Arial" charset="0"/>
              </a:rPr>
              <a:t>www.PosterPresentations.com</a:t>
            </a:r>
          </a:p>
        </p:txBody>
      </p:sp>
      <p:sp>
        <p:nvSpPr>
          <p:cNvPr id="39" name="Rounded Rectangle 38"/>
          <p:cNvSpPr/>
          <p:nvPr userDrawn="1"/>
        </p:nvSpPr>
        <p:spPr>
          <a:xfrm>
            <a:off x="933449" y="6014684"/>
            <a:ext cx="10039352" cy="2938345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00" dirty="0"/>
          </a:p>
        </p:txBody>
      </p:sp>
      <p:sp>
        <p:nvSpPr>
          <p:cNvPr id="46" name="Rounded Rectangle 45"/>
          <p:cNvSpPr/>
          <p:nvPr userDrawn="1"/>
        </p:nvSpPr>
        <p:spPr>
          <a:xfrm>
            <a:off x="32916385" y="6014684"/>
            <a:ext cx="10039352" cy="2938345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00" dirty="0"/>
          </a:p>
        </p:txBody>
      </p:sp>
      <p:sp>
        <p:nvSpPr>
          <p:cNvPr id="67" name="Rounded Rectangle 66"/>
          <p:cNvSpPr/>
          <p:nvPr userDrawn="1"/>
        </p:nvSpPr>
        <p:spPr>
          <a:xfrm>
            <a:off x="11582073" y="6014684"/>
            <a:ext cx="20725039" cy="29383459"/>
          </a:xfrm>
          <a:prstGeom prst="roundRect">
            <a:avLst>
              <a:gd name="adj" fmla="val 925"/>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00" dirty="0"/>
          </a:p>
        </p:txBody>
      </p:sp>
    </p:spTree>
  </p:cSld>
  <p:clrMap bg1="lt1" tx1="dk1" bg2="lt2" tx2="dk2" accent1="accent1" accent2="accent2" accent3="accent3" accent4="accent4" accent5="accent5" accent6="accent6" hlink="hlink" folHlink="folHlink"/>
  <p:sldLayoutIdLst>
    <p:sldLayoutId id="2147483660" r:id="rId1"/>
  </p:sldLayoutIdLst>
  <p:txStyles>
    <p:titleStyle>
      <a:lvl1pPr algn="ctr" defTabSz="4298282" rtl="0" eaLnBrk="0" fontAlgn="base" hangingPunct="0">
        <a:spcBef>
          <a:spcPct val="0"/>
        </a:spcBef>
        <a:spcAft>
          <a:spcPct val="0"/>
        </a:spcAft>
        <a:defRPr sz="8571" kern="1200">
          <a:solidFill>
            <a:schemeClr val="bg1"/>
          </a:solidFill>
          <a:latin typeface="Trebuchet MS" pitchFamily="34" charset="0"/>
          <a:ea typeface="+mj-ea"/>
          <a:cs typeface="+mj-cs"/>
        </a:defRPr>
      </a:lvl1pPr>
      <a:lvl2pPr algn="ctr" defTabSz="4298282" rtl="0" eaLnBrk="0" fontAlgn="base" hangingPunct="0">
        <a:spcBef>
          <a:spcPct val="0"/>
        </a:spcBef>
        <a:spcAft>
          <a:spcPct val="0"/>
        </a:spcAft>
        <a:defRPr sz="8571">
          <a:solidFill>
            <a:schemeClr val="bg1"/>
          </a:solidFill>
          <a:latin typeface="Trebuchet MS" pitchFamily="34" charset="0"/>
        </a:defRPr>
      </a:lvl2pPr>
      <a:lvl3pPr algn="ctr" defTabSz="4298282" rtl="0" eaLnBrk="0" fontAlgn="base" hangingPunct="0">
        <a:spcBef>
          <a:spcPct val="0"/>
        </a:spcBef>
        <a:spcAft>
          <a:spcPct val="0"/>
        </a:spcAft>
        <a:defRPr sz="8571">
          <a:solidFill>
            <a:schemeClr val="bg1"/>
          </a:solidFill>
          <a:latin typeface="Trebuchet MS" pitchFamily="34" charset="0"/>
        </a:defRPr>
      </a:lvl3pPr>
      <a:lvl4pPr algn="ctr" defTabSz="4298282" rtl="0" eaLnBrk="0" fontAlgn="base" hangingPunct="0">
        <a:spcBef>
          <a:spcPct val="0"/>
        </a:spcBef>
        <a:spcAft>
          <a:spcPct val="0"/>
        </a:spcAft>
        <a:defRPr sz="8571">
          <a:solidFill>
            <a:schemeClr val="bg1"/>
          </a:solidFill>
          <a:latin typeface="Trebuchet MS" pitchFamily="34" charset="0"/>
        </a:defRPr>
      </a:lvl4pPr>
      <a:lvl5pPr algn="ctr" defTabSz="4298282" rtl="0" eaLnBrk="0" fontAlgn="base" hangingPunct="0">
        <a:spcBef>
          <a:spcPct val="0"/>
        </a:spcBef>
        <a:spcAft>
          <a:spcPct val="0"/>
        </a:spcAft>
        <a:defRPr sz="8571">
          <a:solidFill>
            <a:schemeClr val="bg1"/>
          </a:solidFill>
          <a:latin typeface="Trebuchet MS" pitchFamily="34" charset="0"/>
        </a:defRPr>
      </a:lvl5pPr>
      <a:lvl6pPr marL="391866" algn="ctr" defTabSz="4298282" rtl="0" fontAlgn="base">
        <a:spcBef>
          <a:spcPct val="0"/>
        </a:spcBef>
        <a:spcAft>
          <a:spcPct val="0"/>
        </a:spcAft>
        <a:defRPr sz="8571">
          <a:solidFill>
            <a:schemeClr val="bg1"/>
          </a:solidFill>
          <a:latin typeface="Trebuchet MS" pitchFamily="34" charset="0"/>
        </a:defRPr>
      </a:lvl6pPr>
      <a:lvl7pPr marL="783732" algn="ctr" defTabSz="4298282" rtl="0" fontAlgn="base">
        <a:spcBef>
          <a:spcPct val="0"/>
        </a:spcBef>
        <a:spcAft>
          <a:spcPct val="0"/>
        </a:spcAft>
        <a:defRPr sz="8571">
          <a:solidFill>
            <a:schemeClr val="bg1"/>
          </a:solidFill>
          <a:latin typeface="Trebuchet MS" pitchFamily="34" charset="0"/>
        </a:defRPr>
      </a:lvl7pPr>
      <a:lvl8pPr marL="1175598" algn="ctr" defTabSz="4298282" rtl="0" fontAlgn="base">
        <a:spcBef>
          <a:spcPct val="0"/>
        </a:spcBef>
        <a:spcAft>
          <a:spcPct val="0"/>
        </a:spcAft>
        <a:defRPr sz="8571">
          <a:solidFill>
            <a:schemeClr val="bg1"/>
          </a:solidFill>
          <a:latin typeface="Trebuchet MS" pitchFamily="34" charset="0"/>
        </a:defRPr>
      </a:lvl8pPr>
      <a:lvl9pPr marL="1567464" algn="ctr" defTabSz="4298282" rtl="0" fontAlgn="base">
        <a:spcBef>
          <a:spcPct val="0"/>
        </a:spcBef>
        <a:spcAft>
          <a:spcPct val="0"/>
        </a:spcAft>
        <a:defRPr sz="8571">
          <a:solidFill>
            <a:schemeClr val="bg1"/>
          </a:solidFill>
          <a:latin typeface="Trebuchet MS" pitchFamily="34" charset="0"/>
        </a:defRPr>
      </a:lvl9pPr>
    </p:titleStyle>
    <p:bodyStyle>
      <a:lvl1pPr marL="1611005" indent="-1611005" algn="l" defTabSz="4298282" rtl="0" eaLnBrk="0" fontAlgn="base" hangingPunct="0">
        <a:spcBef>
          <a:spcPct val="20000"/>
        </a:spcBef>
        <a:spcAft>
          <a:spcPct val="0"/>
        </a:spcAft>
        <a:buFont typeface="Arial" charset="0"/>
        <a:buChar char="•"/>
        <a:defRPr sz="15085" kern="1200">
          <a:solidFill>
            <a:schemeClr val="tx1"/>
          </a:solidFill>
          <a:latin typeface="+mn-lt"/>
          <a:ea typeface="+mn-ea"/>
          <a:cs typeface="+mn-cs"/>
        </a:defRPr>
      </a:lvl1pPr>
      <a:lvl2pPr marL="3492779" indent="-1342958" algn="l" defTabSz="4298282" rtl="0" eaLnBrk="0" fontAlgn="base" hangingPunct="0">
        <a:spcBef>
          <a:spcPct val="20000"/>
        </a:spcBef>
        <a:spcAft>
          <a:spcPct val="0"/>
        </a:spcAft>
        <a:buFont typeface="Arial" charset="0"/>
        <a:buChar char="–"/>
        <a:defRPr sz="13199" kern="1200">
          <a:solidFill>
            <a:schemeClr val="tx1"/>
          </a:solidFill>
          <a:latin typeface="+mn-lt"/>
          <a:ea typeface="+mn-ea"/>
          <a:cs typeface="+mn-cs"/>
        </a:defRPr>
      </a:lvl2pPr>
      <a:lvl3pPr marL="5373192" indent="-1073550" algn="l" defTabSz="4298282" rtl="0" eaLnBrk="0" fontAlgn="base" hangingPunct="0">
        <a:spcBef>
          <a:spcPct val="20000"/>
        </a:spcBef>
        <a:spcAft>
          <a:spcPct val="0"/>
        </a:spcAft>
        <a:buFont typeface="Arial" charset="0"/>
        <a:buChar char="•"/>
        <a:defRPr sz="11314" kern="1200">
          <a:solidFill>
            <a:schemeClr val="tx1"/>
          </a:solidFill>
          <a:latin typeface="+mn-lt"/>
          <a:ea typeface="+mn-ea"/>
          <a:cs typeface="+mn-cs"/>
        </a:defRPr>
      </a:lvl3pPr>
      <a:lvl4pPr marL="7523014" indent="-1073550" algn="l" defTabSz="4298282" rtl="0" eaLnBrk="0" fontAlgn="base" hangingPunct="0">
        <a:spcBef>
          <a:spcPct val="20000"/>
        </a:spcBef>
        <a:spcAft>
          <a:spcPct val="0"/>
        </a:spcAft>
        <a:buFont typeface="Arial" charset="0"/>
        <a:buChar char="–"/>
        <a:defRPr sz="9428" kern="1200">
          <a:solidFill>
            <a:schemeClr val="tx1"/>
          </a:solidFill>
          <a:latin typeface="+mn-lt"/>
          <a:ea typeface="+mn-ea"/>
          <a:cs typeface="+mn-cs"/>
        </a:defRPr>
      </a:lvl4pPr>
      <a:lvl5pPr marL="9672835" indent="-1073550" algn="l" defTabSz="4298282" rtl="0" eaLnBrk="0" fontAlgn="base" hangingPunct="0">
        <a:spcBef>
          <a:spcPct val="20000"/>
        </a:spcBef>
        <a:spcAft>
          <a:spcPct val="0"/>
        </a:spcAft>
        <a:buFont typeface="Arial" charset="0"/>
        <a:buChar char="»"/>
        <a:defRPr sz="9428" kern="1200">
          <a:solidFill>
            <a:schemeClr val="tx1"/>
          </a:solidFill>
          <a:latin typeface="+mn-lt"/>
          <a:ea typeface="+mn-ea"/>
          <a:cs typeface="+mn-cs"/>
        </a:defRPr>
      </a:lvl5pPr>
      <a:lvl6pPr marL="11822570" indent="-1074779" algn="l" defTabSz="4299116" rtl="0" eaLnBrk="1" latinLnBrk="0" hangingPunct="1">
        <a:spcBef>
          <a:spcPct val="20000"/>
        </a:spcBef>
        <a:buFont typeface="Arial" pitchFamily="34" charset="0"/>
        <a:buChar char="•"/>
        <a:defRPr sz="9428" kern="1200">
          <a:solidFill>
            <a:schemeClr val="tx1"/>
          </a:solidFill>
          <a:latin typeface="+mn-lt"/>
          <a:ea typeface="+mn-ea"/>
          <a:cs typeface="+mn-cs"/>
        </a:defRPr>
      </a:lvl6pPr>
      <a:lvl7pPr marL="13972127" indent="-1074779" algn="l" defTabSz="4299116" rtl="0" eaLnBrk="1" latinLnBrk="0" hangingPunct="1">
        <a:spcBef>
          <a:spcPct val="20000"/>
        </a:spcBef>
        <a:buFont typeface="Arial" pitchFamily="34" charset="0"/>
        <a:buChar char="•"/>
        <a:defRPr sz="9428" kern="1200">
          <a:solidFill>
            <a:schemeClr val="tx1"/>
          </a:solidFill>
          <a:latin typeface="+mn-lt"/>
          <a:ea typeface="+mn-ea"/>
          <a:cs typeface="+mn-cs"/>
        </a:defRPr>
      </a:lvl7pPr>
      <a:lvl8pPr marL="16121686" indent="-1074779" algn="l" defTabSz="4299116" rtl="0" eaLnBrk="1" latinLnBrk="0" hangingPunct="1">
        <a:spcBef>
          <a:spcPct val="20000"/>
        </a:spcBef>
        <a:buFont typeface="Arial" pitchFamily="34" charset="0"/>
        <a:buChar char="•"/>
        <a:defRPr sz="9428" kern="1200">
          <a:solidFill>
            <a:schemeClr val="tx1"/>
          </a:solidFill>
          <a:latin typeface="+mn-lt"/>
          <a:ea typeface="+mn-ea"/>
          <a:cs typeface="+mn-cs"/>
        </a:defRPr>
      </a:lvl8pPr>
      <a:lvl9pPr marL="18271243" indent="-1074779" algn="l" defTabSz="4299116" rtl="0" eaLnBrk="1" latinLnBrk="0" hangingPunct="1">
        <a:spcBef>
          <a:spcPct val="20000"/>
        </a:spcBef>
        <a:buFont typeface="Arial" pitchFamily="34" charset="0"/>
        <a:buChar char="•"/>
        <a:defRPr sz="9428" kern="1200">
          <a:solidFill>
            <a:schemeClr val="tx1"/>
          </a:solidFill>
          <a:latin typeface="+mn-lt"/>
          <a:ea typeface="+mn-ea"/>
          <a:cs typeface="+mn-cs"/>
        </a:defRPr>
      </a:lvl9pPr>
    </p:bodyStyle>
    <p:otherStyle>
      <a:defPPr>
        <a:defRPr lang="en-US"/>
      </a:defPPr>
      <a:lvl1pPr marL="0" algn="l" defTabSz="4299116" rtl="0" eaLnBrk="1" latinLnBrk="0" hangingPunct="1">
        <a:defRPr sz="8400" kern="1200">
          <a:solidFill>
            <a:schemeClr val="tx1"/>
          </a:solidFill>
          <a:latin typeface="+mn-lt"/>
          <a:ea typeface="+mn-ea"/>
          <a:cs typeface="+mn-cs"/>
        </a:defRPr>
      </a:lvl1pPr>
      <a:lvl2pPr marL="2149559" algn="l" defTabSz="4299116" rtl="0" eaLnBrk="1" latinLnBrk="0" hangingPunct="1">
        <a:defRPr sz="8400" kern="1200">
          <a:solidFill>
            <a:schemeClr val="tx1"/>
          </a:solidFill>
          <a:latin typeface="+mn-lt"/>
          <a:ea typeface="+mn-ea"/>
          <a:cs typeface="+mn-cs"/>
        </a:defRPr>
      </a:lvl2pPr>
      <a:lvl3pPr marL="4299116" algn="l" defTabSz="4299116" rtl="0" eaLnBrk="1" latinLnBrk="0" hangingPunct="1">
        <a:defRPr sz="8400" kern="1200">
          <a:solidFill>
            <a:schemeClr val="tx1"/>
          </a:solidFill>
          <a:latin typeface="+mn-lt"/>
          <a:ea typeface="+mn-ea"/>
          <a:cs typeface="+mn-cs"/>
        </a:defRPr>
      </a:lvl3pPr>
      <a:lvl4pPr marL="6448675" algn="l" defTabSz="4299116" rtl="0" eaLnBrk="1" latinLnBrk="0" hangingPunct="1">
        <a:defRPr sz="8400" kern="1200">
          <a:solidFill>
            <a:schemeClr val="tx1"/>
          </a:solidFill>
          <a:latin typeface="+mn-lt"/>
          <a:ea typeface="+mn-ea"/>
          <a:cs typeface="+mn-cs"/>
        </a:defRPr>
      </a:lvl4pPr>
      <a:lvl5pPr marL="8598232" algn="l" defTabSz="4299116" rtl="0" eaLnBrk="1" latinLnBrk="0" hangingPunct="1">
        <a:defRPr sz="8400" kern="1200">
          <a:solidFill>
            <a:schemeClr val="tx1"/>
          </a:solidFill>
          <a:latin typeface="+mn-lt"/>
          <a:ea typeface="+mn-ea"/>
          <a:cs typeface="+mn-cs"/>
        </a:defRPr>
      </a:lvl5pPr>
      <a:lvl6pPr marL="10747791" algn="l" defTabSz="4299116" rtl="0" eaLnBrk="1" latinLnBrk="0" hangingPunct="1">
        <a:defRPr sz="8400" kern="1200">
          <a:solidFill>
            <a:schemeClr val="tx1"/>
          </a:solidFill>
          <a:latin typeface="+mn-lt"/>
          <a:ea typeface="+mn-ea"/>
          <a:cs typeface="+mn-cs"/>
        </a:defRPr>
      </a:lvl6pPr>
      <a:lvl7pPr marL="12897349" algn="l" defTabSz="4299116" rtl="0" eaLnBrk="1" latinLnBrk="0" hangingPunct="1">
        <a:defRPr sz="8400" kern="1200">
          <a:solidFill>
            <a:schemeClr val="tx1"/>
          </a:solidFill>
          <a:latin typeface="+mn-lt"/>
          <a:ea typeface="+mn-ea"/>
          <a:cs typeface="+mn-cs"/>
        </a:defRPr>
      </a:lvl7pPr>
      <a:lvl8pPr marL="15046906" algn="l" defTabSz="4299116" rtl="0" eaLnBrk="1" latinLnBrk="0" hangingPunct="1">
        <a:defRPr sz="8400" kern="1200">
          <a:solidFill>
            <a:schemeClr val="tx1"/>
          </a:solidFill>
          <a:latin typeface="+mn-lt"/>
          <a:ea typeface="+mn-ea"/>
          <a:cs typeface="+mn-cs"/>
        </a:defRPr>
      </a:lvl8pPr>
      <a:lvl9pPr marL="17196465" algn="l" defTabSz="4299116" rtl="0" eaLnBrk="1" latinLnBrk="0" hangingPunct="1">
        <a:defRPr sz="8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1EC3366D-F72E-E443-8DE4-12B45AF4805D}"/>
              </a:ext>
            </a:extLst>
          </p:cNvPr>
          <p:cNvPicPr/>
          <p:nvPr/>
        </p:nvPicPr>
        <p:blipFill>
          <a:blip r:embed="rId3">
            <a:extLst>
              <a:ext uri="{28A0092B-C50C-407E-A947-70E740481C1C}">
                <a14:useLocalDpi xmlns:a14="http://schemas.microsoft.com/office/drawing/2010/main" val="0"/>
              </a:ext>
            </a:extLst>
          </a:blip>
          <a:stretch>
            <a:fillRect/>
          </a:stretch>
        </p:blipFill>
        <p:spPr>
          <a:xfrm>
            <a:off x="32953239" y="31951203"/>
            <a:ext cx="5577840" cy="3611880"/>
          </a:xfrm>
          <a:prstGeom prst="rect">
            <a:avLst/>
          </a:prstGeom>
        </p:spPr>
      </p:pic>
      <p:pic>
        <p:nvPicPr>
          <p:cNvPr id="40" name="Picture 39">
            <a:extLst>
              <a:ext uri="{FF2B5EF4-FFF2-40B4-BE49-F238E27FC236}">
                <a16:creationId xmlns:a16="http://schemas.microsoft.com/office/drawing/2014/main" id="{DC28C53C-4F8E-934E-A27D-D8A0929AA5AF}"/>
              </a:ext>
            </a:extLst>
          </p:cNvPr>
          <p:cNvPicPr/>
          <p:nvPr/>
        </p:nvPicPr>
        <p:blipFill>
          <a:blip r:embed="rId4">
            <a:extLst>
              <a:ext uri="{28A0092B-C50C-407E-A947-70E740481C1C}">
                <a14:useLocalDpi xmlns:a14="http://schemas.microsoft.com/office/drawing/2010/main" val="0"/>
              </a:ext>
            </a:extLst>
          </a:blip>
          <a:stretch>
            <a:fillRect/>
          </a:stretch>
        </p:blipFill>
        <p:spPr>
          <a:xfrm>
            <a:off x="32992787" y="28612274"/>
            <a:ext cx="5577840" cy="3611880"/>
          </a:xfrm>
          <a:prstGeom prst="rect">
            <a:avLst/>
          </a:prstGeom>
        </p:spPr>
      </p:pic>
      <p:sp>
        <p:nvSpPr>
          <p:cNvPr id="23" name="Text Placeholder 22"/>
          <p:cNvSpPr>
            <a:spLocks noGrp="1"/>
          </p:cNvSpPr>
          <p:nvPr>
            <p:ph type="body" sz="quarter" idx="10"/>
          </p:nvPr>
        </p:nvSpPr>
        <p:spPr>
          <a:xfrm>
            <a:off x="904186" y="6779042"/>
            <a:ext cx="10056813" cy="8763691"/>
          </a:xfrm>
        </p:spPr>
        <p:txBody>
          <a:bodyPr/>
          <a:lstStyle/>
          <a:p>
            <a:pPr algn="just"/>
            <a:r>
              <a:rPr lang="en-US" dirty="0">
                <a:solidFill>
                  <a:srgbClr val="263645"/>
                </a:solidFill>
              </a:rPr>
              <a:t>Starting in 1907, New York created a parole system that is similar to modern day parole systems (Campbell, 2011). Indeterminate sentencing became a primary focus in the 1930’s after prison overcrowding concerns and social control (Bottomley, 1990). As a result, the first federal parole board was created (Fulwood, 2003). Mass incarceration proliferated across the United States throughout the 1970s and 1980s. Punitive drug policies took effect as a result (</a:t>
            </a:r>
            <a:r>
              <a:rPr lang="en-US" dirty="0" err="1">
                <a:solidFill>
                  <a:srgbClr val="263645"/>
                </a:solidFill>
              </a:rPr>
              <a:t>Bunzel</a:t>
            </a:r>
            <a:r>
              <a:rPr lang="en-US" dirty="0">
                <a:solidFill>
                  <a:srgbClr val="263645"/>
                </a:solidFill>
              </a:rPr>
              <a:t>, 1995). According to the Bureau of Justice Statistics (2017), there were 1,489,400 individuals in prisons and 745,200 in jail as of 2017. Parole was developed to control mass incarceration within the United States. Studies show that benefits from prison-based drug treatment programs (i.e. lower recidivism and successful reintegration), are heightened when combined with continued aftercare (Olson &amp; </a:t>
            </a:r>
            <a:r>
              <a:rPr lang="en-US" dirty="0" err="1">
                <a:solidFill>
                  <a:srgbClr val="263645"/>
                </a:solidFill>
              </a:rPr>
              <a:t>Lurigio</a:t>
            </a:r>
            <a:r>
              <a:rPr lang="en-US" dirty="0">
                <a:solidFill>
                  <a:srgbClr val="263645"/>
                </a:solidFill>
              </a:rPr>
              <a:t>, 2014). Additionally, </a:t>
            </a:r>
            <a:r>
              <a:rPr lang="en-US" dirty="0" err="1">
                <a:solidFill>
                  <a:srgbClr val="263645"/>
                </a:solidFill>
              </a:rPr>
              <a:t>Matejkowski</a:t>
            </a:r>
            <a:r>
              <a:rPr lang="en-US" dirty="0">
                <a:solidFill>
                  <a:srgbClr val="263645"/>
                </a:solidFill>
              </a:rPr>
              <a:t>, Severson and </a:t>
            </a:r>
            <a:r>
              <a:rPr lang="en-US" dirty="0" err="1">
                <a:solidFill>
                  <a:srgbClr val="263645"/>
                </a:solidFill>
              </a:rPr>
              <a:t>Manthey</a:t>
            </a:r>
            <a:r>
              <a:rPr lang="en-US" dirty="0">
                <a:solidFill>
                  <a:srgbClr val="263645"/>
                </a:solidFill>
              </a:rPr>
              <a:t> (2015) found that mental health treatment, along with risk reduction and strength promotion, increased  the likelihood of successful reintegration of parolees with mental illness. Our study focused on factors that affect recidivism among parolees. </a:t>
            </a:r>
          </a:p>
          <a:p>
            <a:br>
              <a:rPr lang="en-US" sz="3600" dirty="0"/>
            </a:br>
            <a:br>
              <a:rPr lang="en-US" sz="3600" dirty="0"/>
            </a:br>
            <a:br>
              <a:rPr lang="en-US" sz="3600" dirty="0">
                <a:solidFill>
                  <a:schemeClr val="tx1"/>
                </a:solidFill>
              </a:rPr>
            </a:br>
            <a:endParaRPr lang="en-US" sz="3600" dirty="0">
              <a:solidFill>
                <a:schemeClr val="tx1"/>
              </a:solidFill>
              <a:latin typeface="+mj-lt"/>
            </a:endParaRPr>
          </a:p>
        </p:txBody>
      </p:sp>
      <p:sp>
        <p:nvSpPr>
          <p:cNvPr id="24" name="Text Placeholder 23"/>
          <p:cNvSpPr>
            <a:spLocks noGrp="1"/>
          </p:cNvSpPr>
          <p:nvPr>
            <p:ph type="body" sz="quarter" idx="11"/>
          </p:nvPr>
        </p:nvSpPr>
        <p:spPr>
          <a:xfrm>
            <a:off x="922339" y="5878096"/>
            <a:ext cx="10048875" cy="1134367"/>
          </a:xfrm>
        </p:spPr>
        <p:txBody>
          <a:bodyPr/>
          <a:lstStyle/>
          <a:p>
            <a:r>
              <a:rPr lang="en-US" sz="6000" dirty="0">
                <a:solidFill>
                  <a:srgbClr val="263645"/>
                </a:solidFill>
              </a:rPr>
              <a:t>Introduction</a:t>
            </a:r>
          </a:p>
        </p:txBody>
      </p:sp>
      <p:sp>
        <p:nvSpPr>
          <p:cNvPr id="30" name="Text Placeholder 11"/>
          <p:cNvSpPr>
            <a:spLocks noGrp="1"/>
          </p:cNvSpPr>
          <p:nvPr>
            <p:ph type="body" sz="quarter" idx="20"/>
          </p:nvPr>
        </p:nvSpPr>
        <p:spPr>
          <a:xfrm>
            <a:off x="956082" y="12718470"/>
            <a:ext cx="9981387" cy="1134367"/>
          </a:xfrm>
        </p:spPr>
        <p:txBody>
          <a:bodyPr/>
          <a:lstStyle/>
          <a:p>
            <a:r>
              <a:rPr lang="en-US" sz="6000" dirty="0">
                <a:solidFill>
                  <a:srgbClr val="263645"/>
                </a:solidFill>
                <a:latin typeface="+mj-lt"/>
              </a:rPr>
              <a:t>Method</a:t>
            </a:r>
          </a:p>
        </p:txBody>
      </p:sp>
      <p:sp>
        <p:nvSpPr>
          <p:cNvPr id="16" name="Text Placeholder 15"/>
          <p:cNvSpPr>
            <a:spLocks noGrp="1"/>
          </p:cNvSpPr>
          <p:nvPr>
            <p:ph type="body" sz="quarter" idx="21"/>
          </p:nvPr>
        </p:nvSpPr>
        <p:spPr>
          <a:xfrm>
            <a:off x="11622789" y="7027801"/>
            <a:ext cx="20720049" cy="5735170"/>
          </a:xfrm>
        </p:spPr>
        <p:txBody>
          <a:bodyPr/>
          <a:lstStyle/>
          <a:p>
            <a:pPr marL="571500" indent="-571500">
              <a:buFont typeface="Arial" panose="020B0604020202020204" pitchFamily="34" charset="0"/>
              <a:buChar char="•"/>
            </a:pPr>
            <a:r>
              <a:rPr lang="en-US" sz="3600" b="1" dirty="0">
                <a:solidFill>
                  <a:srgbClr val="F77A05"/>
                </a:solidFill>
              </a:rPr>
              <a:t>Risk level was a good predictor of almost all parolee violations, concluding that the Ohio Risk Assessment System (ORAS) is a valid assessment.</a:t>
            </a:r>
          </a:p>
          <a:p>
            <a:pPr marL="571500" indent="-571500">
              <a:buFont typeface="Arial" panose="020B0604020202020204" pitchFamily="34" charset="0"/>
              <a:buChar char="•"/>
            </a:pPr>
            <a:r>
              <a:rPr lang="en-US" sz="3600" b="1" dirty="0">
                <a:solidFill>
                  <a:srgbClr val="F77A05"/>
                </a:solidFill>
              </a:rPr>
              <a:t>When controlling for individual characteristics, criminal history, and risk level, most program participation was not predictive of violations of parole conditions. When program participation did predict violations, the relationship was generally that parolees with more participation in programs were more likely to violate the Standard Conditions.</a:t>
            </a:r>
          </a:p>
          <a:p>
            <a:pPr marL="571500" indent="-571500">
              <a:buFont typeface="Arial" panose="020B0604020202020204" pitchFamily="34" charset="0"/>
              <a:buChar char="•"/>
            </a:pPr>
            <a:r>
              <a:rPr lang="en-US" sz="3600" b="1" dirty="0">
                <a:solidFill>
                  <a:srgbClr val="F77A05"/>
                </a:solidFill>
              </a:rPr>
              <a:t>Our predictor variables of interest better predicted violations based on parole officer notes, rather than based on actual remands to the parole board.</a:t>
            </a:r>
            <a:br>
              <a:rPr lang="en-US" sz="3600" dirty="0">
                <a:solidFill>
                  <a:srgbClr val="F77A05"/>
                </a:solidFill>
              </a:rPr>
            </a:br>
            <a:endParaRPr lang="en-US" sz="3600" dirty="0">
              <a:solidFill>
                <a:srgbClr val="F77A05"/>
              </a:solidFill>
            </a:endParaRPr>
          </a:p>
        </p:txBody>
      </p:sp>
      <p:sp>
        <p:nvSpPr>
          <p:cNvPr id="17" name="Text Placeholder 16"/>
          <p:cNvSpPr>
            <a:spLocks noGrp="1"/>
          </p:cNvSpPr>
          <p:nvPr>
            <p:ph type="body" sz="quarter" idx="22"/>
          </p:nvPr>
        </p:nvSpPr>
        <p:spPr>
          <a:xfrm>
            <a:off x="11450225" y="6051913"/>
            <a:ext cx="20720050" cy="765035"/>
          </a:xfrm>
        </p:spPr>
        <p:txBody>
          <a:bodyPr>
            <a:noAutofit/>
          </a:bodyPr>
          <a:lstStyle/>
          <a:p>
            <a:r>
              <a:rPr lang="en-US" sz="6000" dirty="0">
                <a:solidFill>
                  <a:srgbClr val="263645"/>
                </a:solidFill>
              </a:rPr>
              <a:t>Key Findings</a:t>
            </a:r>
          </a:p>
        </p:txBody>
      </p:sp>
      <p:sp>
        <p:nvSpPr>
          <p:cNvPr id="18" name="Text Placeholder 17"/>
          <p:cNvSpPr>
            <a:spLocks noGrp="1"/>
          </p:cNvSpPr>
          <p:nvPr>
            <p:ph type="body" sz="quarter" idx="23"/>
          </p:nvPr>
        </p:nvSpPr>
        <p:spPr>
          <a:xfrm>
            <a:off x="11585575" y="22366487"/>
            <a:ext cx="20720050" cy="896922"/>
          </a:xfrm>
        </p:spPr>
        <p:txBody>
          <a:bodyPr>
            <a:noAutofit/>
          </a:bodyPr>
          <a:lstStyle/>
          <a:p>
            <a:pPr algn="just"/>
            <a:endParaRPr lang="en-US" sz="3000" dirty="0">
              <a:solidFill>
                <a:srgbClr val="263645"/>
              </a:solidFill>
            </a:endParaRPr>
          </a:p>
          <a:p>
            <a:pPr algn="just"/>
            <a:endParaRPr lang="en-US" sz="3000" dirty="0">
              <a:solidFill>
                <a:srgbClr val="263645"/>
              </a:solidFill>
            </a:endParaRPr>
          </a:p>
          <a:p>
            <a:pPr algn="just"/>
            <a:endParaRPr lang="en-US" sz="3000" dirty="0">
              <a:solidFill>
                <a:srgbClr val="263645"/>
              </a:solidFill>
            </a:endParaRPr>
          </a:p>
          <a:p>
            <a:pPr algn="just"/>
            <a:endParaRPr lang="en-US" sz="3000" dirty="0">
              <a:solidFill>
                <a:srgbClr val="263645"/>
              </a:solidFill>
            </a:endParaRPr>
          </a:p>
          <a:p>
            <a:pPr algn="just"/>
            <a:endParaRPr lang="en-US" sz="3000" dirty="0">
              <a:solidFill>
                <a:srgbClr val="263645"/>
              </a:solidFill>
            </a:endParaRPr>
          </a:p>
          <a:p>
            <a:pPr algn="just"/>
            <a:endParaRPr lang="en-US" sz="3000" dirty="0">
              <a:solidFill>
                <a:srgbClr val="263645"/>
              </a:solidFill>
            </a:endParaRPr>
          </a:p>
          <a:p>
            <a:pPr algn="just"/>
            <a:r>
              <a:rPr lang="en-US" sz="2600" dirty="0">
                <a:solidFill>
                  <a:srgbClr val="263645"/>
                </a:solidFill>
              </a:rPr>
              <a:t>Overall, our study concluded various significant findings. We found that risk level was a good predictor of almost all parolee violations concluding that ORAS was a valid assessment. When controlling for individual characteristics, criminal history and risk level, most program participation was not predictive of violations. When program participation was significant it tended to increase the likelihood  of violation. We suggest that caution should be held against suggesting programs are ineffective.  Inmates who participated in substance abuse programs were those with more severe substance abuse issues, which would make it more likely that they violate parole conditions. Additionally, we found the predictor variables (i.e., Focus, Relapse Prevention, Total SA Program, Length of Sanction) tended to be better predictors of violations based on notes more so than based on remands. Most models (i.e., control, predictor variables) were significant models for predicting violations of standard parole conditions. The proportion of variance accounted for was relatively small (R</a:t>
            </a:r>
            <a:r>
              <a:rPr lang="en-US" sz="2600" baseline="30000" dirty="0">
                <a:solidFill>
                  <a:srgbClr val="263645"/>
                </a:solidFill>
              </a:rPr>
              <a:t>2 </a:t>
            </a:r>
            <a:r>
              <a:rPr lang="en-US" sz="2600" dirty="0">
                <a:solidFill>
                  <a:srgbClr val="263645"/>
                </a:solidFill>
              </a:rPr>
              <a:t>ranged from .00 to .16) suggesting that 86% of the variance in parole condition violation is explained additional factors other than those measured in this study. Lastly, we found common qualitative themes including the role of parole officers’ perceptions of financial instability and lack of support structures as influencers of parolee success. </a:t>
            </a:r>
          </a:p>
          <a:p>
            <a:pPr algn="just"/>
            <a:br>
              <a:rPr lang="en-US" sz="8000" dirty="0"/>
            </a:br>
            <a:endParaRPr lang="en-US" sz="8000" dirty="0">
              <a:solidFill>
                <a:schemeClr val="tx1"/>
              </a:solidFill>
            </a:endParaRPr>
          </a:p>
        </p:txBody>
      </p:sp>
      <p:sp>
        <p:nvSpPr>
          <p:cNvPr id="58" name="Text Placeholder 57">
            <a:extLst>
              <a:ext uri="{FF2B5EF4-FFF2-40B4-BE49-F238E27FC236}">
                <a16:creationId xmlns:a16="http://schemas.microsoft.com/office/drawing/2014/main" id="{CE58B084-053C-1842-A1ED-337B61BF0C00}"/>
              </a:ext>
            </a:extLst>
          </p:cNvPr>
          <p:cNvSpPr>
            <a:spLocks noGrp="1"/>
          </p:cNvSpPr>
          <p:nvPr>
            <p:ph type="body" sz="quarter" idx="24"/>
          </p:nvPr>
        </p:nvSpPr>
        <p:spPr>
          <a:xfrm>
            <a:off x="11650999" y="24634488"/>
            <a:ext cx="20720050" cy="1134367"/>
          </a:xfrm>
        </p:spPr>
        <p:txBody>
          <a:bodyPr/>
          <a:lstStyle/>
          <a:p>
            <a:r>
              <a:rPr lang="en-US" sz="6000" dirty="0">
                <a:solidFill>
                  <a:srgbClr val="263645"/>
                </a:solidFill>
              </a:rPr>
              <a:t>Discussion</a:t>
            </a:r>
          </a:p>
        </p:txBody>
      </p:sp>
      <p:sp>
        <p:nvSpPr>
          <p:cNvPr id="63" name="Text Placeholder 62">
            <a:extLst>
              <a:ext uri="{FF2B5EF4-FFF2-40B4-BE49-F238E27FC236}">
                <a16:creationId xmlns:a16="http://schemas.microsoft.com/office/drawing/2014/main" id="{C45B549F-4B0A-6B49-8FD5-12BA466A536E}"/>
              </a:ext>
            </a:extLst>
          </p:cNvPr>
          <p:cNvSpPr>
            <a:spLocks noGrp="1"/>
          </p:cNvSpPr>
          <p:nvPr>
            <p:ph type="body" sz="quarter" idx="29"/>
          </p:nvPr>
        </p:nvSpPr>
        <p:spPr>
          <a:xfrm>
            <a:off x="619653" y="34379632"/>
            <a:ext cx="2392601" cy="1306722"/>
          </a:xfrm>
        </p:spPr>
        <p:txBody>
          <a:bodyPr/>
          <a:lstStyle/>
          <a:p>
            <a:r>
              <a:rPr lang="en-US" sz="2800" dirty="0">
                <a:solidFill>
                  <a:srgbClr val="263645"/>
                </a:solidFill>
              </a:rPr>
              <a:t>References</a:t>
            </a:r>
          </a:p>
          <a:p>
            <a:endParaRPr lang="en-US" dirty="0"/>
          </a:p>
        </p:txBody>
      </p:sp>
      <p:sp>
        <p:nvSpPr>
          <p:cNvPr id="65" name="Text Placeholder 64">
            <a:extLst>
              <a:ext uri="{FF2B5EF4-FFF2-40B4-BE49-F238E27FC236}">
                <a16:creationId xmlns:a16="http://schemas.microsoft.com/office/drawing/2014/main" id="{79181DCE-E73F-2846-A971-3DBBCD963FAE}"/>
              </a:ext>
            </a:extLst>
          </p:cNvPr>
          <p:cNvSpPr>
            <a:spLocks noGrp="1"/>
          </p:cNvSpPr>
          <p:nvPr>
            <p:ph type="body" sz="quarter" idx="150"/>
          </p:nvPr>
        </p:nvSpPr>
        <p:spPr>
          <a:xfrm>
            <a:off x="5636058" y="3843268"/>
            <a:ext cx="32348385" cy="1422400"/>
          </a:xfrm>
        </p:spPr>
        <p:txBody>
          <a:bodyPr/>
          <a:lstStyle/>
          <a:p>
            <a:r>
              <a:rPr lang="en-US" dirty="0">
                <a:solidFill>
                  <a:srgbClr val="263645"/>
                </a:solidFill>
              </a:rPr>
              <a:t>University of New Hampshire </a:t>
            </a:r>
          </a:p>
        </p:txBody>
      </p:sp>
      <p:sp>
        <p:nvSpPr>
          <p:cNvPr id="66" name="Text Placeholder 65">
            <a:extLst>
              <a:ext uri="{FF2B5EF4-FFF2-40B4-BE49-F238E27FC236}">
                <a16:creationId xmlns:a16="http://schemas.microsoft.com/office/drawing/2014/main" id="{C636F34A-BE57-E140-8DA6-2B3B0C744848}"/>
              </a:ext>
            </a:extLst>
          </p:cNvPr>
          <p:cNvSpPr>
            <a:spLocks noGrp="1"/>
          </p:cNvSpPr>
          <p:nvPr>
            <p:ph type="body" sz="quarter" idx="151"/>
          </p:nvPr>
        </p:nvSpPr>
        <p:spPr/>
        <p:txBody>
          <a:bodyPr>
            <a:normAutofit/>
          </a:bodyPr>
          <a:lstStyle/>
          <a:p>
            <a:r>
              <a:rPr lang="en-US" sz="5400" dirty="0">
                <a:solidFill>
                  <a:srgbClr val="263645"/>
                </a:solidFill>
              </a:rPr>
              <a:t>Lauren McGrath and Madison Sundberg, under the supervision by Donna Perkins, Ph.D.</a:t>
            </a:r>
          </a:p>
        </p:txBody>
      </p:sp>
      <p:sp>
        <p:nvSpPr>
          <p:cNvPr id="67" name="Text Placeholder 66">
            <a:extLst>
              <a:ext uri="{FF2B5EF4-FFF2-40B4-BE49-F238E27FC236}">
                <a16:creationId xmlns:a16="http://schemas.microsoft.com/office/drawing/2014/main" id="{85B6E1F9-10C8-1D43-B733-17D325163012}"/>
              </a:ext>
            </a:extLst>
          </p:cNvPr>
          <p:cNvSpPr>
            <a:spLocks noGrp="1"/>
          </p:cNvSpPr>
          <p:nvPr>
            <p:ph type="body" sz="quarter" idx="153"/>
          </p:nvPr>
        </p:nvSpPr>
        <p:spPr>
          <a:xfrm>
            <a:off x="5771408" y="444682"/>
            <a:ext cx="33730672" cy="1819970"/>
          </a:xfrm>
        </p:spPr>
        <p:txBody>
          <a:bodyPr>
            <a:normAutofit/>
          </a:bodyPr>
          <a:lstStyle/>
          <a:p>
            <a:r>
              <a:rPr lang="en-US" sz="8800" dirty="0">
                <a:solidFill>
                  <a:srgbClr val="263645"/>
                </a:solidFill>
              </a:rPr>
              <a:t>Factors that Predict Successful Reintegration of Parolees</a:t>
            </a:r>
          </a:p>
        </p:txBody>
      </p:sp>
      <p:sp>
        <p:nvSpPr>
          <p:cNvPr id="22" name="Rectangle 21">
            <a:extLst>
              <a:ext uri="{FF2B5EF4-FFF2-40B4-BE49-F238E27FC236}">
                <a16:creationId xmlns:a16="http://schemas.microsoft.com/office/drawing/2014/main" id="{47581A3D-F547-4B7A-B940-D7DDC03CF676}"/>
              </a:ext>
            </a:extLst>
          </p:cNvPr>
          <p:cNvSpPr/>
          <p:nvPr/>
        </p:nvSpPr>
        <p:spPr>
          <a:xfrm>
            <a:off x="15379854" y="19015573"/>
            <a:ext cx="13398323" cy="2323200"/>
          </a:xfrm>
          <a:prstGeom prst="rect">
            <a:avLst/>
          </a:prstGeom>
        </p:spPr>
        <p:txBody>
          <a:bodyPr wrap="square" numCol="2">
            <a:noAutofit/>
          </a:bodyPr>
          <a:lstStyle/>
          <a:p>
            <a:pPr lvl="0" defTabSz="4298282" eaLnBrk="0" hangingPunct="0">
              <a:spcBef>
                <a:spcPct val="20000"/>
              </a:spcBef>
            </a:pPr>
            <a:endParaRPr lang="en-US" sz="4000" baseline="30000" dirty="0">
              <a:solidFill>
                <a:prstClr val="black"/>
              </a:solidFill>
              <a:latin typeface="Calibri"/>
              <a:cs typeface="Times New Roman" panose="02020603050405020304" pitchFamily="18" charset="0"/>
            </a:endParaRPr>
          </a:p>
        </p:txBody>
      </p:sp>
      <p:pic>
        <p:nvPicPr>
          <p:cNvPr id="11" name="Picture 10">
            <a:extLst>
              <a:ext uri="{FF2B5EF4-FFF2-40B4-BE49-F238E27FC236}">
                <a16:creationId xmlns:a16="http://schemas.microsoft.com/office/drawing/2014/main" id="{9ACC442C-205A-4AC1-896F-3752E20614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7511" y="1543007"/>
            <a:ext cx="8075092" cy="2398542"/>
          </a:xfrm>
          <a:prstGeom prst="rect">
            <a:avLst/>
          </a:prstGeom>
        </p:spPr>
      </p:pic>
      <p:sp>
        <p:nvSpPr>
          <p:cNvPr id="2" name="TextBox 1">
            <a:extLst>
              <a:ext uri="{FF2B5EF4-FFF2-40B4-BE49-F238E27FC236}">
                <a16:creationId xmlns:a16="http://schemas.microsoft.com/office/drawing/2014/main" id="{E8BFE044-C022-8A49-BA31-5160F7ECC046}"/>
              </a:ext>
            </a:extLst>
          </p:cNvPr>
          <p:cNvSpPr txBox="1"/>
          <p:nvPr/>
        </p:nvSpPr>
        <p:spPr>
          <a:xfrm>
            <a:off x="39124709" y="4440161"/>
            <a:ext cx="184731" cy="523220"/>
          </a:xfrm>
          <a:prstGeom prst="rect">
            <a:avLst/>
          </a:prstGeom>
          <a:noFill/>
        </p:spPr>
        <p:txBody>
          <a:bodyPr wrap="none" rtlCol="0">
            <a:spAutoFit/>
          </a:bodyPr>
          <a:lstStyle/>
          <a:p>
            <a:endParaRPr lang="en-US" sz="28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EB73C06-3742-5F46-BC71-A597CD2BAF53}"/>
              </a:ext>
            </a:extLst>
          </p:cNvPr>
          <p:cNvSpPr txBox="1"/>
          <p:nvPr/>
        </p:nvSpPr>
        <p:spPr>
          <a:xfrm>
            <a:off x="35041114" y="947057"/>
            <a:ext cx="184731" cy="523220"/>
          </a:xfrm>
          <a:prstGeom prst="rect">
            <a:avLst/>
          </a:prstGeom>
          <a:noFill/>
        </p:spPr>
        <p:txBody>
          <a:bodyPr wrap="none" rtlCol="0">
            <a:spAutoFit/>
          </a:bodyPr>
          <a:lstStyle/>
          <a:p>
            <a:endParaRPr lang="en-US" sz="2800" dirty="0">
              <a:latin typeface="Times New Roman" panose="02020603050405020304" pitchFamily="18" charset="0"/>
              <a:cs typeface="Times New Roman" panose="02020603050405020304" pitchFamily="18" charset="0"/>
            </a:endParaRPr>
          </a:p>
        </p:txBody>
      </p:sp>
      <p:sp>
        <p:nvSpPr>
          <p:cNvPr id="69" name="Text Placeholder 68">
            <a:extLst>
              <a:ext uri="{FF2B5EF4-FFF2-40B4-BE49-F238E27FC236}">
                <a16:creationId xmlns:a16="http://schemas.microsoft.com/office/drawing/2014/main" id="{4AF43126-55D4-DF4D-9761-5859D702115A}"/>
              </a:ext>
            </a:extLst>
          </p:cNvPr>
          <p:cNvSpPr>
            <a:spLocks noGrp="1"/>
          </p:cNvSpPr>
          <p:nvPr>
            <p:ph type="body" sz="quarter" idx="19"/>
          </p:nvPr>
        </p:nvSpPr>
        <p:spPr>
          <a:xfrm>
            <a:off x="940103" y="13719181"/>
            <a:ext cx="10058400" cy="11939945"/>
          </a:xfrm>
        </p:spPr>
        <p:txBody>
          <a:bodyPr/>
          <a:lstStyle/>
          <a:p>
            <a:pPr algn="just"/>
            <a:r>
              <a:rPr lang="en-US" dirty="0">
                <a:solidFill>
                  <a:srgbClr val="263645"/>
                </a:solidFill>
              </a:rPr>
              <a:t>The data were provided by the New Hampshire Department of Corrections (DOC) with permission from Commissioner Helen Hanks. All data were de-identified by a former UNH student and DOC intern.</a:t>
            </a:r>
            <a:endParaRPr lang="en-US" sz="900" dirty="0">
              <a:solidFill>
                <a:srgbClr val="263645"/>
              </a:solidFill>
            </a:endParaRPr>
          </a:p>
          <a:p>
            <a:pPr algn="just"/>
            <a:r>
              <a:rPr lang="en-US" dirty="0">
                <a:solidFill>
                  <a:srgbClr val="263645"/>
                </a:solidFill>
              </a:rPr>
              <a:t>First, we ran zero-order correlations between control and outcome variables, control and predictor variables, and predictors of interest and outcome variables. We then conducted a series of hierarchical regression analyses that controlled for inmate characteristics, past criminal history and mean Ohio Risk Assessment System (ORAS) risk level, as well as one of three predictors of interest (see below). Based on specific interests shared by the NH DOC, this study focused on parolees violations of standard parole conditions 5, 7, 10, 11, and 13 (see below).</a:t>
            </a:r>
          </a:p>
          <a:p>
            <a:pPr algn="just"/>
            <a:endParaRPr lang="en-US" dirty="0">
              <a:solidFill>
                <a:srgbClr val="263645"/>
              </a:solidFill>
            </a:endParaRPr>
          </a:p>
          <a:p>
            <a:pPr algn="just"/>
            <a:endParaRPr lang="en-US" sz="2200" dirty="0">
              <a:solidFill>
                <a:srgbClr val="263645"/>
              </a:solidFill>
            </a:endParaRPr>
          </a:p>
          <a:p>
            <a:pPr algn="just"/>
            <a:endParaRPr lang="en-US" sz="2200" dirty="0">
              <a:solidFill>
                <a:srgbClr val="263645"/>
              </a:solidFill>
            </a:endParaRPr>
          </a:p>
          <a:p>
            <a:pPr algn="just"/>
            <a:endParaRPr lang="en-US" sz="2200" dirty="0">
              <a:solidFill>
                <a:srgbClr val="263645"/>
              </a:solidFill>
            </a:endParaRPr>
          </a:p>
          <a:p>
            <a:pPr algn="just"/>
            <a:endParaRPr lang="en-US" sz="2200" dirty="0">
              <a:solidFill>
                <a:srgbClr val="263645"/>
              </a:solidFill>
            </a:endParaRPr>
          </a:p>
          <a:p>
            <a:pPr algn="just"/>
            <a:endParaRPr lang="en-US" sz="2200" dirty="0">
              <a:solidFill>
                <a:srgbClr val="263645"/>
              </a:solidFill>
            </a:endParaRPr>
          </a:p>
          <a:p>
            <a:pPr algn="just"/>
            <a:endParaRPr lang="en-US" sz="2200" dirty="0">
              <a:solidFill>
                <a:srgbClr val="263645"/>
              </a:solidFill>
            </a:endParaRPr>
          </a:p>
          <a:p>
            <a:pPr algn="just"/>
            <a:endParaRPr lang="en-US" sz="2200" dirty="0">
              <a:solidFill>
                <a:srgbClr val="263645"/>
              </a:solidFill>
            </a:endParaRPr>
          </a:p>
          <a:p>
            <a:pPr algn="just"/>
            <a:endParaRPr lang="en-US" sz="2200" dirty="0">
              <a:solidFill>
                <a:srgbClr val="263645"/>
              </a:solidFill>
            </a:endParaRPr>
          </a:p>
          <a:p>
            <a:pPr algn="just"/>
            <a:endParaRPr lang="en-US" sz="2200" dirty="0">
              <a:solidFill>
                <a:srgbClr val="263645"/>
              </a:solidFill>
            </a:endParaRPr>
          </a:p>
          <a:p>
            <a:pPr algn="just"/>
            <a:r>
              <a:rPr lang="en-US" dirty="0">
                <a:solidFill>
                  <a:srgbClr val="263645"/>
                </a:solidFill>
              </a:rPr>
              <a:t>Violations were measured based on both actual remands to the parole board and on parole officer notes, in which they noted whether parolees had violated one of the 13 standard parole conditions; however, it is worth noting that parole officers have the discretion to request a remand to the parole board for a violation of a standard condition, so not all violations result in a remand and subsequent sanction.</a:t>
            </a:r>
          </a:p>
          <a:p>
            <a:pPr algn="just"/>
            <a:endParaRPr lang="en-US" dirty="0"/>
          </a:p>
          <a:p>
            <a:pPr algn="just"/>
            <a:endParaRPr lang="en-US" dirty="0"/>
          </a:p>
        </p:txBody>
      </p:sp>
      <p:graphicFrame>
        <p:nvGraphicFramePr>
          <p:cNvPr id="6" name="Table 5">
            <a:extLst>
              <a:ext uri="{FF2B5EF4-FFF2-40B4-BE49-F238E27FC236}">
                <a16:creationId xmlns:a16="http://schemas.microsoft.com/office/drawing/2014/main" id="{CCC7AA30-0B11-DB41-860E-318A9FD54BB5}"/>
              </a:ext>
            </a:extLst>
          </p:cNvPr>
          <p:cNvGraphicFramePr>
            <a:graphicFrameLocks noGrp="1"/>
          </p:cNvGraphicFramePr>
          <p:nvPr>
            <p:extLst>
              <p:ext uri="{D42A27DB-BD31-4B8C-83A1-F6EECF244321}">
                <p14:modId xmlns:p14="http://schemas.microsoft.com/office/powerpoint/2010/main" val="455355288"/>
              </p:ext>
            </p:extLst>
          </p:nvPr>
        </p:nvGraphicFramePr>
        <p:xfrm>
          <a:off x="1032364" y="18219224"/>
          <a:ext cx="9966139" cy="3832702"/>
        </p:xfrm>
        <a:graphic>
          <a:graphicData uri="http://schemas.openxmlformats.org/drawingml/2006/table">
            <a:tbl>
              <a:tblPr firstRow="1" bandRow="1">
                <a:tableStyleId>{5C22544A-7EE6-4342-B048-85BDC9FD1C3A}</a:tableStyleId>
              </a:tblPr>
              <a:tblGrid>
                <a:gridCol w="3343593">
                  <a:extLst>
                    <a:ext uri="{9D8B030D-6E8A-4147-A177-3AD203B41FA5}">
                      <a16:colId xmlns:a16="http://schemas.microsoft.com/office/drawing/2014/main" val="127619807"/>
                    </a:ext>
                  </a:extLst>
                </a:gridCol>
                <a:gridCol w="3343593">
                  <a:extLst>
                    <a:ext uri="{9D8B030D-6E8A-4147-A177-3AD203B41FA5}">
                      <a16:colId xmlns:a16="http://schemas.microsoft.com/office/drawing/2014/main" val="884010446"/>
                    </a:ext>
                  </a:extLst>
                </a:gridCol>
                <a:gridCol w="3278953">
                  <a:extLst>
                    <a:ext uri="{9D8B030D-6E8A-4147-A177-3AD203B41FA5}">
                      <a16:colId xmlns:a16="http://schemas.microsoft.com/office/drawing/2014/main" val="2317999687"/>
                    </a:ext>
                  </a:extLst>
                </a:gridCol>
              </a:tblGrid>
              <a:tr h="932279">
                <a:tc>
                  <a:txBody>
                    <a:bodyPr/>
                    <a:lstStyle/>
                    <a:p>
                      <a:pPr algn="ctr"/>
                      <a:r>
                        <a:rPr lang="en-US" sz="2400" dirty="0"/>
                        <a:t>Inmate Characteristic Controls</a:t>
                      </a:r>
                    </a:p>
                  </a:txBody>
                  <a:tcPr anchor="ctr">
                    <a:solidFill>
                      <a:srgbClr val="F77A05"/>
                    </a:solidFill>
                  </a:tcPr>
                </a:tc>
                <a:tc>
                  <a:txBody>
                    <a:bodyPr/>
                    <a:lstStyle/>
                    <a:p>
                      <a:pPr algn="ctr"/>
                      <a:r>
                        <a:rPr lang="en-US" sz="2400" dirty="0"/>
                        <a:t>Past Criminal History Controls</a:t>
                      </a:r>
                    </a:p>
                  </a:txBody>
                  <a:tcPr anchor="ctr">
                    <a:solidFill>
                      <a:srgbClr val="F77A05"/>
                    </a:solidFill>
                  </a:tcPr>
                </a:tc>
                <a:tc>
                  <a:txBody>
                    <a:bodyPr/>
                    <a:lstStyle/>
                    <a:p>
                      <a:pPr algn="ctr"/>
                      <a:r>
                        <a:rPr lang="en-US" sz="2400" dirty="0"/>
                        <a:t>Predictor Variables of Interest</a:t>
                      </a:r>
                    </a:p>
                  </a:txBody>
                  <a:tcPr anchor="ctr">
                    <a:solidFill>
                      <a:srgbClr val="F77A05"/>
                    </a:solidFill>
                  </a:tcPr>
                </a:tc>
                <a:extLst>
                  <a:ext uri="{0D108BD9-81ED-4DB2-BD59-A6C34878D82A}">
                    <a16:rowId xmlns:a16="http://schemas.microsoft.com/office/drawing/2014/main" val="1334205489"/>
                  </a:ext>
                </a:extLst>
              </a:tr>
              <a:tr h="2900423">
                <a:tc>
                  <a:txBody>
                    <a:bodyPr/>
                    <a:lstStyle/>
                    <a:p>
                      <a:pPr marL="342900" indent="-342900">
                        <a:buFont typeface="Arial" panose="020B0604020202020204" pitchFamily="34" charset="0"/>
                        <a:buChar char="•"/>
                      </a:pPr>
                      <a:r>
                        <a:rPr lang="en-US" sz="1800" dirty="0">
                          <a:solidFill>
                            <a:srgbClr val="263645"/>
                          </a:solidFill>
                        </a:rPr>
                        <a:t>Age</a:t>
                      </a:r>
                    </a:p>
                    <a:p>
                      <a:pPr marL="342900" indent="-342900">
                        <a:buFont typeface="Arial" panose="020B0604020202020204" pitchFamily="34" charset="0"/>
                        <a:buChar char="•"/>
                      </a:pPr>
                      <a:r>
                        <a:rPr lang="en-US" sz="1800" dirty="0">
                          <a:solidFill>
                            <a:srgbClr val="263645"/>
                          </a:solidFill>
                        </a:rPr>
                        <a:t>Gender</a:t>
                      </a:r>
                    </a:p>
                    <a:p>
                      <a:pPr marL="342900" indent="-342900">
                        <a:buFont typeface="Arial" panose="020B0604020202020204" pitchFamily="34" charset="0"/>
                        <a:buChar char="•"/>
                      </a:pPr>
                      <a:endParaRPr lang="en-US" sz="1800" dirty="0">
                        <a:solidFill>
                          <a:srgbClr val="263645"/>
                        </a:solidFill>
                      </a:endParaRPr>
                    </a:p>
                    <a:p>
                      <a:pPr marL="342900" indent="-342900">
                        <a:buFont typeface="Arial" panose="020B0604020202020204" pitchFamily="34" charset="0"/>
                        <a:buChar char="•"/>
                      </a:pPr>
                      <a:endParaRPr lang="en-US" sz="1800" dirty="0">
                        <a:solidFill>
                          <a:srgbClr val="263645"/>
                        </a:solidFill>
                      </a:endParaRPr>
                    </a:p>
                    <a:p>
                      <a:pPr marL="342900" indent="-342900">
                        <a:buFont typeface="Arial" panose="020B0604020202020204" pitchFamily="34" charset="0"/>
                        <a:buChar char="•"/>
                      </a:pPr>
                      <a:endParaRPr lang="en-US" sz="1800" dirty="0">
                        <a:solidFill>
                          <a:srgbClr val="263645"/>
                        </a:solidFill>
                      </a:endParaRPr>
                    </a:p>
                    <a:p>
                      <a:pPr marL="0" indent="0">
                        <a:buFont typeface="Arial" panose="020B0604020202020204" pitchFamily="34" charset="0"/>
                        <a:buNone/>
                      </a:pPr>
                      <a:endParaRPr lang="en-US" sz="1800" dirty="0">
                        <a:solidFill>
                          <a:srgbClr val="263645"/>
                        </a:solidFill>
                      </a:endParaRPr>
                    </a:p>
                    <a:p>
                      <a:pPr marL="0" indent="0">
                        <a:buFont typeface="Arial" panose="020B0604020202020204" pitchFamily="34" charset="0"/>
                        <a:buNone/>
                      </a:pPr>
                      <a:endParaRPr lang="en-US" sz="1800" dirty="0">
                        <a:solidFill>
                          <a:srgbClr val="263645"/>
                        </a:solidFill>
                      </a:endParaRPr>
                    </a:p>
                    <a:p>
                      <a:pPr marL="0" indent="0">
                        <a:buFont typeface="Arial" panose="020B0604020202020204" pitchFamily="34" charset="0"/>
                        <a:buNone/>
                      </a:pPr>
                      <a:endParaRPr lang="en-US" sz="1800" dirty="0">
                        <a:solidFill>
                          <a:srgbClr val="263645"/>
                        </a:solidFill>
                      </a:endParaRPr>
                    </a:p>
                    <a:p>
                      <a:pPr marL="0" indent="0">
                        <a:buFont typeface="Arial" panose="020B0604020202020204" pitchFamily="34" charset="0"/>
                        <a:buNone/>
                      </a:pPr>
                      <a:r>
                        <a:rPr lang="en-US" sz="1800" dirty="0">
                          <a:solidFill>
                            <a:srgbClr val="263645"/>
                          </a:solidFill>
                        </a:rPr>
                        <a:t>Entered in Step 1 of Model</a:t>
                      </a:r>
                    </a:p>
                  </a:txBody>
                  <a:tcPr>
                    <a:solidFill>
                      <a:srgbClr val="A3A9AC"/>
                    </a:solidFill>
                  </a:tcPr>
                </a:tc>
                <a:tc>
                  <a:txBody>
                    <a:bodyPr/>
                    <a:lstStyle/>
                    <a:p>
                      <a:pPr marL="342900" indent="-342900">
                        <a:buFont typeface="Arial" panose="020B0604020202020204" pitchFamily="34" charset="0"/>
                        <a:buChar char="•"/>
                      </a:pPr>
                      <a:r>
                        <a:rPr lang="en-US" sz="1800" dirty="0">
                          <a:solidFill>
                            <a:srgbClr val="263645"/>
                          </a:solidFill>
                        </a:rPr>
                        <a:t>Number of Nonviolent Offenses</a:t>
                      </a:r>
                    </a:p>
                    <a:p>
                      <a:pPr marL="342900" indent="-342900">
                        <a:buFont typeface="Arial" panose="020B0604020202020204" pitchFamily="34" charset="0"/>
                        <a:buChar char="•"/>
                      </a:pPr>
                      <a:r>
                        <a:rPr lang="en-US" sz="1800" dirty="0">
                          <a:solidFill>
                            <a:srgbClr val="263645"/>
                          </a:solidFill>
                        </a:rPr>
                        <a:t>Number of Violent Offenses</a:t>
                      </a:r>
                    </a:p>
                    <a:p>
                      <a:pPr marL="342900" indent="-342900">
                        <a:buFont typeface="Arial" panose="020B0604020202020204" pitchFamily="34" charset="0"/>
                        <a:buChar char="•"/>
                      </a:pPr>
                      <a:r>
                        <a:rPr lang="en-US" sz="1800" dirty="0">
                          <a:solidFill>
                            <a:srgbClr val="263645"/>
                          </a:solidFill>
                        </a:rPr>
                        <a:t>Number of Drug Offenses</a:t>
                      </a:r>
                    </a:p>
                    <a:p>
                      <a:pPr marL="342900" indent="-342900">
                        <a:buFont typeface="Arial" panose="020B0604020202020204" pitchFamily="34" charset="0"/>
                        <a:buChar char="•"/>
                      </a:pPr>
                      <a:r>
                        <a:rPr lang="en-US" sz="1800" dirty="0">
                          <a:solidFill>
                            <a:srgbClr val="263645"/>
                          </a:solidFill>
                        </a:rPr>
                        <a:t>Number of Sex Offenses</a:t>
                      </a:r>
                    </a:p>
                    <a:p>
                      <a:pPr marL="342900" indent="-342900">
                        <a:buFont typeface="Arial" panose="020B0604020202020204" pitchFamily="34" charset="0"/>
                        <a:buChar char="•"/>
                      </a:pPr>
                      <a:r>
                        <a:rPr lang="en-US" sz="1800" dirty="0">
                          <a:solidFill>
                            <a:srgbClr val="263645"/>
                          </a:solidFill>
                        </a:rPr>
                        <a:t>Number of “Other” Offenses</a:t>
                      </a:r>
                    </a:p>
                    <a:p>
                      <a:pPr marL="342900" indent="-342900">
                        <a:buFont typeface="Arial" panose="020B0604020202020204" pitchFamily="34" charset="0"/>
                        <a:buChar char="•"/>
                      </a:pPr>
                      <a:r>
                        <a:rPr lang="en-US" sz="1800" dirty="0">
                          <a:solidFill>
                            <a:srgbClr val="263645"/>
                          </a:solidFill>
                        </a:rPr>
                        <a:t>Mean ORAS risk level</a:t>
                      </a:r>
                    </a:p>
                    <a:p>
                      <a:pPr marL="342900" indent="-342900">
                        <a:buFont typeface="Arial" panose="020B0604020202020204" pitchFamily="34" charset="0"/>
                        <a:buChar char="•"/>
                      </a:pPr>
                      <a:endParaRPr lang="en-US" sz="1800" dirty="0">
                        <a:solidFill>
                          <a:srgbClr val="263645"/>
                        </a:solidFill>
                      </a:endParaRPr>
                    </a:p>
                    <a:p>
                      <a:pPr marL="0" indent="0">
                        <a:buFont typeface="Arial" panose="020B0604020202020204" pitchFamily="34" charset="0"/>
                        <a:buNone/>
                      </a:pPr>
                      <a:r>
                        <a:rPr lang="en-US" sz="1800" dirty="0">
                          <a:solidFill>
                            <a:srgbClr val="263645"/>
                          </a:solidFill>
                        </a:rPr>
                        <a:t>Entered in Step 2 of Model</a:t>
                      </a:r>
                    </a:p>
                  </a:txBody>
                  <a:tcPr>
                    <a:solidFill>
                      <a:srgbClr val="A3A9AC"/>
                    </a:solidFill>
                  </a:tcPr>
                </a:tc>
                <a:tc>
                  <a:txBody>
                    <a:bodyPr/>
                    <a:lstStyle/>
                    <a:p>
                      <a:pPr marL="342900" indent="-342900">
                        <a:buFont typeface="Arial" panose="020B0604020202020204" pitchFamily="34" charset="0"/>
                        <a:buChar char="•"/>
                      </a:pPr>
                      <a:r>
                        <a:rPr lang="en-US" sz="1800" dirty="0">
                          <a:solidFill>
                            <a:srgbClr val="263645"/>
                          </a:solidFill>
                        </a:rPr>
                        <a:t>Participation in Focus and Relapse Prevention Programs</a:t>
                      </a:r>
                    </a:p>
                    <a:p>
                      <a:pPr marL="342900" indent="-342900">
                        <a:buFont typeface="Arial" panose="020B0604020202020204" pitchFamily="34" charset="0"/>
                        <a:buChar char="•"/>
                      </a:pPr>
                      <a:r>
                        <a:rPr lang="en-US" sz="1800" dirty="0">
                          <a:solidFill>
                            <a:srgbClr val="263645"/>
                          </a:solidFill>
                        </a:rPr>
                        <a:t>Participation in Substance Abuse Programs</a:t>
                      </a:r>
                    </a:p>
                    <a:p>
                      <a:pPr marL="342900" indent="-342900">
                        <a:buFont typeface="Arial" panose="020B0604020202020204" pitchFamily="34" charset="0"/>
                        <a:buChar char="•"/>
                      </a:pPr>
                      <a:r>
                        <a:rPr lang="en-US" sz="1800" dirty="0">
                          <a:solidFill>
                            <a:srgbClr val="263645"/>
                          </a:solidFill>
                        </a:rPr>
                        <a:t>Length of Sanction</a:t>
                      </a:r>
                    </a:p>
                    <a:p>
                      <a:pPr marL="342900" indent="-342900">
                        <a:buFont typeface="Arial" panose="020B0604020202020204" pitchFamily="34" charset="0"/>
                        <a:buChar char="•"/>
                      </a:pPr>
                      <a:endParaRPr lang="en-US" sz="1800" dirty="0">
                        <a:solidFill>
                          <a:srgbClr val="263645"/>
                        </a:solidFill>
                      </a:endParaRPr>
                    </a:p>
                    <a:p>
                      <a:pPr marL="342900" indent="-342900">
                        <a:buFont typeface="Arial" panose="020B0604020202020204" pitchFamily="34" charset="0"/>
                        <a:buChar char="•"/>
                      </a:pPr>
                      <a:endParaRPr lang="en-US" sz="1800" dirty="0">
                        <a:solidFill>
                          <a:srgbClr val="263645"/>
                        </a:solidFill>
                      </a:endParaRPr>
                    </a:p>
                    <a:p>
                      <a:pPr marL="342900" indent="-342900">
                        <a:buFont typeface="Arial" panose="020B0604020202020204" pitchFamily="34" charset="0"/>
                        <a:buChar char="•"/>
                      </a:pPr>
                      <a:endParaRPr lang="en-US" sz="1800" dirty="0">
                        <a:solidFill>
                          <a:srgbClr val="263645"/>
                        </a:solidFill>
                      </a:endParaRPr>
                    </a:p>
                    <a:p>
                      <a:pPr marL="0" indent="0">
                        <a:buFont typeface="Arial" panose="020B0604020202020204" pitchFamily="34" charset="0"/>
                        <a:buNone/>
                      </a:pPr>
                      <a:r>
                        <a:rPr lang="en-US" sz="1800" dirty="0">
                          <a:solidFill>
                            <a:srgbClr val="263645"/>
                          </a:solidFill>
                        </a:rPr>
                        <a:t>Entered in Step 3 of Model</a:t>
                      </a:r>
                    </a:p>
                  </a:txBody>
                  <a:tcPr>
                    <a:solidFill>
                      <a:srgbClr val="A3A9AC"/>
                    </a:solidFill>
                  </a:tcPr>
                </a:tc>
                <a:extLst>
                  <a:ext uri="{0D108BD9-81ED-4DB2-BD59-A6C34878D82A}">
                    <a16:rowId xmlns:a16="http://schemas.microsoft.com/office/drawing/2014/main" val="1804948090"/>
                  </a:ext>
                </a:extLst>
              </a:tr>
            </a:tbl>
          </a:graphicData>
        </a:graphic>
      </p:graphicFrame>
      <p:graphicFrame>
        <p:nvGraphicFramePr>
          <p:cNvPr id="7" name="Table 6">
            <a:extLst>
              <a:ext uri="{FF2B5EF4-FFF2-40B4-BE49-F238E27FC236}">
                <a16:creationId xmlns:a16="http://schemas.microsoft.com/office/drawing/2014/main" id="{A6225AA4-0A28-1242-81E5-8CDCA4632B9C}"/>
              </a:ext>
            </a:extLst>
          </p:cNvPr>
          <p:cNvGraphicFramePr>
            <a:graphicFrameLocks noGrp="1"/>
          </p:cNvGraphicFramePr>
          <p:nvPr>
            <p:extLst>
              <p:ext uri="{D42A27DB-BD31-4B8C-83A1-F6EECF244321}">
                <p14:modId xmlns:p14="http://schemas.microsoft.com/office/powerpoint/2010/main" val="4106361194"/>
              </p:ext>
            </p:extLst>
          </p:nvPr>
        </p:nvGraphicFramePr>
        <p:xfrm>
          <a:off x="1013784" y="24518677"/>
          <a:ext cx="9942182" cy="9963337"/>
        </p:xfrm>
        <a:graphic>
          <a:graphicData uri="http://schemas.openxmlformats.org/drawingml/2006/table">
            <a:tbl>
              <a:tblPr firstRow="1" bandRow="1">
                <a:tableStyleId>{5C22544A-7EE6-4342-B048-85BDC9FD1C3A}</a:tableStyleId>
              </a:tblPr>
              <a:tblGrid>
                <a:gridCol w="535319">
                  <a:extLst>
                    <a:ext uri="{9D8B030D-6E8A-4147-A177-3AD203B41FA5}">
                      <a16:colId xmlns:a16="http://schemas.microsoft.com/office/drawing/2014/main" val="2538404730"/>
                    </a:ext>
                  </a:extLst>
                </a:gridCol>
                <a:gridCol w="9406863">
                  <a:extLst>
                    <a:ext uri="{9D8B030D-6E8A-4147-A177-3AD203B41FA5}">
                      <a16:colId xmlns:a16="http://schemas.microsoft.com/office/drawing/2014/main" val="1803636831"/>
                    </a:ext>
                  </a:extLst>
                </a:gridCol>
              </a:tblGrid>
              <a:tr h="430385">
                <a:tc gridSpan="2">
                  <a:txBody>
                    <a:bodyPr/>
                    <a:lstStyle/>
                    <a:p>
                      <a:pPr algn="ctr"/>
                      <a:r>
                        <a:rPr lang="en-US" sz="2400" dirty="0"/>
                        <a:t>Standard Parole Conditions</a:t>
                      </a:r>
                    </a:p>
                  </a:txBody>
                  <a:tcPr anchor="ctr">
                    <a:solidFill>
                      <a:srgbClr val="F77A05"/>
                    </a:solidFill>
                  </a:tcPr>
                </a:tc>
                <a:tc hMerge="1">
                  <a:txBody>
                    <a:bodyPr/>
                    <a:lstStyle/>
                    <a:p>
                      <a:endParaRPr lang="en-US" dirty="0"/>
                    </a:p>
                  </a:txBody>
                  <a:tcPr/>
                </a:tc>
                <a:extLst>
                  <a:ext uri="{0D108BD9-81ED-4DB2-BD59-A6C34878D82A}">
                    <a16:rowId xmlns:a16="http://schemas.microsoft.com/office/drawing/2014/main" val="994514595"/>
                  </a:ext>
                </a:extLst>
              </a:tr>
              <a:tr h="615302">
                <a:tc>
                  <a:txBody>
                    <a:bodyPr/>
                    <a:lstStyle/>
                    <a:p>
                      <a:pPr algn="ctr"/>
                      <a:r>
                        <a:rPr lang="en-US" sz="1800" dirty="0">
                          <a:solidFill>
                            <a:srgbClr val="263645"/>
                          </a:solidFill>
                        </a:rPr>
                        <a:t>1</a:t>
                      </a:r>
                    </a:p>
                  </a:txBody>
                  <a:tcPr anchor="ctr">
                    <a:solidFill>
                      <a:srgbClr val="A3A9AC"/>
                    </a:solidFill>
                  </a:tcPr>
                </a:tc>
                <a:tc>
                  <a:txBody>
                    <a:bodyPr/>
                    <a:lstStyle/>
                    <a:p>
                      <a:r>
                        <a:rPr lang="en-US" sz="1800" dirty="0">
                          <a:solidFill>
                            <a:srgbClr val="263645"/>
                          </a:solidFill>
                        </a:rPr>
                        <a:t>Will report to parole officer at times and places as directed. Will comply with parole officer instructions.</a:t>
                      </a:r>
                    </a:p>
                  </a:txBody>
                  <a:tcPr anchor="ctr">
                    <a:solidFill>
                      <a:srgbClr val="A3A9AC"/>
                    </a:solidFill>
                  </a:tcPr>
                </a:tc>
                <a:extLst>
                  <a:ext uri="{0D108BD9-81ED-4DB2-BD59-A6C34878D82A}">
                    <a16:rowId xmlns:a16="http://schemas.microsoft.com/office/drawing/2014/main" val="3778701501"/>
                  </a:ext>
                </a:extLst>
              </a:tr>
              <a:tr h="888772">
                <a:tc>
                  <a:txBody>
                    <a:bodyPr/>
                    <a:lstStyle/>
                    <a:p>
                      <a:pPr algn="ctr"/>
                      <a:r>
                        <a:rPr lang="en-US" sz="1800" dirty="0">
                          <a:solidFill>
                            <a:srgbClr val="263645"/>
                          </a:solidFill>
                        </a:rPr>
                        <a:t>2</a:t>
                      </a:r>
                    </a:p>
                  </a:txBody>
                  <a:tcPr anchor="ctr"/>
                </a:tc>
                <a:tc>
                  <a:txBody>
                    <a:bodyPr/>
                    <a:lstStyle/>
                    <a:p>
                      <a:r>
                        <a:rPr lang="en-US" sz="1800" dirty="0">
                          <a:solidFill>
                            <a:srgbClr val="263645"/>
                          </a:solidFill>
                        </a:rPr>
                        <a:t>Will comply with all lawful order of the court and parole board, including all court orders for the payment of fines, restitution, and other mandated fees.</a:t>
                      </a:r>
                    </a:p>
                  </a:txBody>
                  <a:tcPr anchor="ctr"/>
                </a:tc>
                <a:extLst>
                  <a:ext uri="{0D108BD9-81ED-4DB2-BD59-A6C34878D82A}">
                    <a16:rowId xmlns:a16="http://schemas.microsoft.com/office/drawing/2014/main" val="1474224868"/>
                  </a:ext>
                </a:extLst>
              </a:tr>
              <a:tr h="615302">
                <a:tc>
                  <a:txBody>
                    <a:bodyPr/>
                    <a:lstStyle/>
                    <a:p>
                      <a:pPr algn="ctr"/>
                      <a:r>
                        <a:rPr lang="en-US" sz="1800" dirty="0">
                          <a:solidFill>
                            <a:srgbClr val="263645"/>
                          </a:solidFill>
                        </a:rPr>
                        <a:t>3</a:t>
                      </a:r>
                    </a:p>
                  </a:txBody>
                  <a:tcPr anchor="ctr">
                    <a:solidFill>
                      <a:srgbClr val="A3A9AC"/>
                    </a:solidFill>
                  </a:tcPr>
                </a:tc>
                <a:tc>
                  <a:txBody>
                    <a:bodyPr/>
                    <a:lstStyle/>
                    <a:p>
                      <a:r>
                        <a:rPr lang="en-US" sz="1800" dirty="0">
                          <a:solidFill>
                            <a:srgbClr val="263645"/>
                          </a:solidFill>
                        </a:rPr>
                        <a:t>Will obtain permission before changing residences, employment, or traveling out of state.</a:t>
                      </a:r>
                    </a:p>
                  </a:txBody>
                  <a:tcPr anchor="ctr">
                    <a:solidFill>
                      <a:srgbClr val="A3A9AC"/>
                    </a:solidFill>
                  </a:tcPr>
                </a:tc>
                <a:extLst>
                  <a:ext uri="{0D108BD9-81ED-4DB2-BD59-A6C34878D82A}">
                    <a16:rowId xmlns:a16="http://schemas.microsoft.com/office/drawing/2014/main" val="2372139273"/>
                  </a:ext>
                </a:extLst>
              </a:tr>
              <a:tr h="615302">
                <a:tc>
                  <a:txBody>
                    <a:bodyPr/>
                    <a:lstStyle/>
                    <a:p>
                      <a:pPr algn="ctr"/>
                      <a:r>
                        <a:rPr lang="en-US" sz="1800" dirty="0">
                          <a:solidFill>
                            <a:srgbClr val="263645"/>
                          </a:solidFill>
                        </a:rPr>
                        <a:t>4</a:t>
                      </a:r>
                    </a:p>
                  </a:txBody>
                  <a:tcPr anchor="ctr"/>
                </a:tc>
                <a:tc>
                  <a:txBody>
                    <a:bodyPr/>
                    <a:lstStyle/>
                    <a:p>
                      <a:r>
                        <a:rPr lang="en-US" sz="1800" dirty="0">
                          <a:solidFill>
                            <a:srgbClr val="263645"/>
                          </a:solidFill>
                        </a:rPr>
                        <a:t>Will notify parole officer or any arrests, summons, or questioning by a law enforcement officer. </a:t>
                      </a:r>
                    </a:p>
                  </a:txBody>
                  <a:tcPr anchor="ctr"/>
                </a:tc>
                <a:extLst>
                  <a:ext uri="{0D108BD9-81ED-4DB2-BD59-A6C34878D82A}">
                    <a16:rowId xmlns:a16="http://schemas.microsoft.com/office/drawing/2014/main" val="259073736"/>
                  </a:ext>
                </a:extLst>
              </a:tr>
              <a:tr h="615302">
                <a:tc>
                  <a:txBody>
                    <a:bodyPr/>
                    <a:lstStyle/>
                    <a:p>
                      <a:pPr algn="ctr"/>
                      <a:r>
                        <a:rPr lang="en-US" sz="1800" dirty="0">
                          <a:solidFill>
                            <a:srgbClr val="263645"/>
                          </a:solidFill>
                        </a:rPr>
                        <a:t>5</a:t>
                      </a:r>
                    </a:p>
                  </a:txBody>
                  <a:tcPr anchor="ctr">
                    <a:solidFill>
                      <a:srgbClr val="A3A9AC"/>
                    </a:solidFill>
                  </a:tcPr>
                </a:tc>
                <a:tc>
                  <a:txBody>
                    <a:bodyPr/>
                    <a:lstStyle/>
                    <a:p>
                      <a:pPr marL="0" marR="0" lvl="0" indent="0" algn="l" defTabSz="4299116" rtl="0" eaLnBrk="1" fontAlgn="auto" latinLnBrk="0" hangingPunct="1">
                        <a:lnSpc>
                          <a:spcPct val="100000"/>
                        </a:lnSpc>
                        <a:spcBef>
                          <a:spcPts val="0"/>
                        </a:spcBef>
                        <a:spcAft>
                          <a:spcPts val="0"/>
                        </a:spcAft>
                        <a:buClrTx/>
                        <a:buSzTx/>
                        <a:buFontTx/>
                        <a:buNone/>
                        <a:tabLst/>
                        <a:defRPr/>
                      </a:pPr>
                      <a:r>
                        <a:rPr lang="en-US" sz="1800" dirty="0">
                          <a:solidFill>
                            <a:srgbClr val="263645"/>
                          </a:solidFill>
                        </a:rPr>
                        <a:t>Will seek and maintain lawful employment.</a:t>
                      </a:r>
                    </a:p>
                  </a:txBody>
                  <a:tcPr anchor="ctr">
                    <a:solidFill>
                      <a:srgbClr val="A3A9AC"/>
                    </a:solidFill>
                  </a:tcPr>
                </a:tc>
                <a:extLst>
                  <a:ext uri="{0D108BD9-81ED-4DB2-BD59-A6C34878D82A}">
                    <a16:rowId xmlns:a16="http://schemas.microsoft.com/office/drawing/2014/main" val="2731285508"/>
                  </a:ext>
                </a:extLst>
              </a:tr>
              <a:tr h="615302">
                <a:tc>
                  <a:txBody>
                    <a:bodyPr/>
                    <a:lstStyle/>
                    <a:p>
                      <a:pPr algn="ctr"/>
                      <a:r>
                        <a:rPr lang="en-US" sz="1800" dirty="0">
                          <a:solidFill>
                            <a:srgbClr val="263645"/>
                          </a:solidFill>
                        </a:rPr>
                        <a:t>6</a:t>
                      </a:r>
                    </a:p>
                  </a:txBody>
                  <a:tcPr anchor="ctr"/>
                </a:tc>
                <a:tc>
                  <a:txBody>
                    <a:bodyPr/>
                    <a:lstStyle/>
                    <a:p>
                      <a:r>
                        <a:rPr lang="en-US" sz="1800" dirty="0">
                          <a:solidFill>
                            <a:srgbClr val="263645"/>
                          </a:solidFill>
                        </a:rPr>
                        <a:t>Will not receive, possess, control, or transport any real or simulated weapon, explosive, or firearm.</a:t>
                      </a:r>
                    </a:p>
                  </a:txBody>
                  <a:tcPr anchor="ctr"/>
                </a:tc>
                <a:extLst>
                  <a:ext uri="{0D108BD9-81ED-4DB2-BD59-A6C34878D82A}">
                    <a16:rowId xmlns:a16="http://schemas.microsoft.com/office/drawing/2014/main" val="247880921"/>
                  </a:ext>
                </a:extLst>
              </a:tr>
              <a:tr h="344309">
                <a:tc>
                  <a:txBody>
                    <a:bodyPr/>
                    <a:lstStyle/>
                    <a:p>
                      <a:pPr algn="ctr"/>
                      <a:r>
                        <a:rPr lang="en-US" sz="1800" dirty="0">
                          <a:solidFill>
                            <a:srgbClr val="263645"/>
                          </a:solidFill>
                        </a:rPr>
                        <a:t>7</a:t>
                      </a:r>
                    </a:p>
                  </a:txBody>
                  <a:tcPr anchor="ctr">
                    <a:solidFill>
                      <a:srgbClr val="A3A9AC"/>
                    </a:solidFill>
                  </a:tcPr>
                </a:tc>
                <a:tc>
                  <a:txBody>
                    <a:bodyPr/>
                    <a:lstStyle/>
                    <a:p>
                      <a:r>
                        <a:rPr lang="en-US" sz="1800" dirty="0">
                          <a:solidFill>
                            <a:srgbClr val="263645"/>
                          </a:solidFill>
                        </a:rPr>
                        <a:t>Will be of good conduct and will obey all laws.</a:t>
                      </a:r>
                    </a:p>
                  </a:txBody>
                  <a:tcPr anchor="ctr">
                    <a:solidFill>
                      <a:srgbClr val="A3A9AC"/>
                    </a:solidFill>
                  </a:tcPr>
                </a:tc>
                <a:extLst>
                  <a:ext uri="{0D108BD9-81ED-4DB2-BD59-A6C34878D82A}">
                    <a16:rowId xmlns:a16="http://schemas.microsoft.com/office/drawing/2014/main" val="3228227377"/>
                  </a:ext>
                </a:extLst>
              </a:tr>
              <a:tr h="615302">
                <a:tc>
                  <a:txBody>
                    <a:bodyPr/>
                    <a:lstStyle/>
                    <a:p>
                      <a:pPr algn="ctr"/>
                      <a:r>
                        <a:rPr lang="en-US" sz="1800" dirty="0">
                          <a:solidFill>
                            <a:srgbClr val="263645"/>
                          </a:solidFill>
                        </a:rPr>
                        <a:t>8</a:t>
                      </a:r>
                    </a:p>
                  </a:txBody>
                  <a:tcPr anchor="ctr"/>
                </a:tc>
                <a:tc>
                  <a:txBody>
                    <a:bodyPr/>
                    <a:lstStyle/>
                    <a:p>
                      <a:r>
                        <a:rPr lang="en-US" sz="1800" dirty="0">
                          <a:solidFill>
                            <a:srgbClr val="263645"/>
                          </a:solidFill>
                        </a:rPr>
                        <a:t>Will submit to breath, blood, or urinalysis testing for the presence of any substance.</a:t>
                      </a:r>
                    </a:p>
                  </a:txBody>
                  <a:tcPr anchor="ctr"/>
                </a:tc>
                <a:extLst>
                  <a:ext uri="{0D108BD9-81ED-4DB2-BD59-A6C34878D82A}">
                    <a16:rowId xmlns:a16="http://schemas.microsoft.com/office/drawing/2014/main" val="3790633543"/>
                  </a:ext>
                </a:extLst>
              </a:tr>
              <a:tr h="888772">
                <a:tc>
                  <a:txBody>
                    <a:bodyPr/>
                    <a:lstStyle/>
                    <a:p>
                      <a:pPr algn="ctr"/>
                      <a:r>
                        <a:rPr lang="en-US" sz="1800" dirty="0">
                          <a:solidFill>
                            <a:srgbClr val="263645"/>
                          </a:solidFill>
                        </a:rPr>
                        <a:t>9</a:t>
                      </a:r>
                    </a:p>
                  </a:txBody>
                  <a:tcPr anchor="ctr">
                    <a:solidFill>
                      <a:srgbClr val="A3A9AC"/>
                    </a:solidFill>
                  </a:tcPr>
                </a:tc>
                <a:tc>
                  <a:txBody>
                    <a:bodyPr/>
                    <a:lstStyle/>
                    <a:p>
                      <a:r>
                        <a:rPr lang="en-US" sz="1800" dirty="0">
                          <a:solidFill>
                            <a:srgbClr val="263645"/>
                          </a:solidFill>
                        </a:rPr>
                        <a:t>Will permit the parole officer to visit current residence for the purpose of examination and inspection and will submit to searches of my person, property, and possession.</a:t>
                      </a:r>
                    </a:p>
                  </a:txBody>
                  <a:tcPr anchor="ctr">
                    <a:solidFill>
                      <a:srgbClr val="A3A9AC"/>
                    </a:solidFill>
                  </a:tcPr>
                </a:tc>
                <a:extLst>
                  <a:ext uri="{0D108BD9-81ED-4DB2-BD59-A6C34878D82A}">
                    <a16:rowId xmlns:a16="http://schemas.microsoft.com/office/drawing/2014/main" val="3916113404"/>
                  </a:ext>
                </a:extLst>
              </a:tr>
              <a:tr h="888772">
                <a:tc>
                  <a:txBody>
                    <a:bodyPr/>
                    <a:lstStyle/>
                    <a:p>
                      <a:pPr algn="ctr"/>
                      <a:r>
                        <a:rPr lang="en-US" sz="1800" dirty="0">
                          <a:solidFill>
                            <a:srgbClr val="263645"/>
                          </a:solidFill>
                        </a:rPr>
                        <a:t>10</a:t>
                      </a:r>
                    </a:p>
                  </a:txBody>
                  <a:tcPr anchor="ctr"/>
                </a:tc>
                <a:tc>
                  <a:txBody>
                    <a:bodyPr/>
                    <a:lstStyle/>
                    <a:p>
                      <a:r>
                        <a:rPr lang="en-US" sz="1800" dirty="0">
                          <a:solidFill>
                            <a:srgbClr val="263645"/>
                          </a:solidFill>
                        </a:rPr>
                        <a:t>Will not associate with criminal companions and other individuals as ordered by the court or parole board, including victims, other parolees, or others with a criminal history.</a:t>
                      </a:r>
                    </a:p>
                  </a:txBody>
                  <a:tcPr anchor="ctr"/>
                </a:tc>
                <a:extLst>
                  <a:ext uri="{0D108BD9-81ED-4DB2-BD59-A6C34878D82A}">
                    <a16:rowId xmlns:a16="http://schemas.microsoft.com/office/drawing/2014/main" val="4264777693"/>
                  </a:ext>
                </a:extLst>
              </a:tr>
              <a:tr h="615302">
                <a:tc>
                  <a:txBody>
                    <a:bodyPr/>
                    <a:lstStyle/>
                    <a:p>
                      <a:pPr algn="ctr"/>
                      <a:r>
                        <a:rPr lang="en-US" sz="1800" dirty="0">
                          <a:solidFill>
                            <a:srgbClr val="263645"/>
                          </a:solidFill>
                        </a:rPr>
                        <a:t>11</a:t>
                      </a:r>
                    </a:p>
                  </a:txBody>
                  <a:tcPr anchor="ctr">
                    <a:solidFill>
                      <a:srgbClr val="A3A9AC"/>
                    </a:solidFill>
                  </a:tcPr>
                </a:tc>
                <a:tc>
                  <a:txBody>
                    <a:bodyPr/>
                    <a:lstStyle/>
                    <a:p>
                      <a:r>
                        <a:rPr lang="en-US" sz="1800" dirty="0">
                          <a:solidFill>
                            <a:srgbClr val="263645"/>
                          </a:solidFill>
                        </a:rPr>
                        <a:t>Will not illegally use, sell, possess, distribute, or be in the presence of controlled drugs.</a:t>
                      </a:r>
                    </a:p>
                  </a:txBody>
                  <a:tcPr anchor="ctr">
                    <a:solidFill>
                      <a:srgbClr val="A3A9AC"/>
                    </a:solidFill>
                  </a:tcPr>
                </a:tc>
                <a:extLst>
                  <a:ext uri="{0D108BD9-81ED-4DB2-BD59-A6C34878D82A}">
                    <a16:rowId xmlns:a16="http://schemas.microsoft.com/office/drawing/2014/main" val="2880062240"/>
                  </a:ext>
                </a:extLst>
              </a:tr>
              <a:tr h="888772">
                <a:tc>
                  <a:txBody>
                    <a:bodyPr/>
                    <a:lstStyle/>
                    <a:p>
                      <a:pPr algn="ctr"/>
                      <a:r>
                        <a:rPr lang="en-US" sz="1800" dirty="0">
                          <a:solidFill>
                            <a:srgbClr val="263645"/>
                          </a:solidFill>
                        </a:rPr>
                        <a:t>12</a:t>
                      </a:r>
                    </a:p>
                  </a:txBody>
                  <a:tcPr anchor="ctr"/>
                </a:tc>
                <a:tc>
                  <a:txBody>
                    <a:bodyPr/>
                    <a:lstStyle/>
                    <a:p>
                      <a:r>
                        <a:rPr lang="en-US" sz="1800" dirty="0">
                          <a:solidFill>
                            <a:srgbClr val="263645"/>
                          </a:solidFill>
                        </a:rPr>
                        <a:t>Will waive extradition to the State of New Hampshire and will be responsible for any costs associated with any extradition request or proceeding.</a:t>
                      </a:r>
                    </a:p>
                  </a:txBody>
                  <a:tcPr anchor="ctr"/>
                </a:tc>
                <a:extLst>
                  <a:ext uri="{0D108BD9-81ED-4DB2-BD59-A6C34878D82A}">
                    <a16:rowId xmlns:a16="http://schemas.microsoft.com/office/drawing/2014/main" val="2081124017"/>
                  </a:ext>
                </a:extLst>
              </a:tr>
              <a:tr h="1253397">
                <a:tc>
                  <a:txBody>
                    <a:bodyPr/>
                    <a:lstStyle/>
                    <a:p>
                      <a:pPr algn="ctr"/>
                      <a:r>
                        <a:rPr lang="en-US" sz="1800" dirty="0">
                          <a:solidFill>
                            <a:srgbClr val="263645"/>
                          </a:solidFill>
                        </a:rPr>
                        <a:t>13</a:t>
                      </a:r>
                    </a:p>
                  </a:txBody>
                  <a:tcPr anchor="ctr">
                    <a:solidFill>
                      <a:srgbClr val="A3A9AC"/>
                    </a:solidFill>
                  </a:tcPr>
                </a:tc>
                <a:tc>
                  <a:txBody>
                    <a:bodyPr/>
                    <a:lstStyle/>
                    <a:p>
                      <a:r>
                        <a:rPr lang="en-US" sz="1800" dirty="0">
                          <a:solidFill>
                            <a:srgbClr val="263645"/>
                          </a:solidFill>
                        </a:rPr>
                        <a:t>Will follow specific conditions as imposed by the court or parole board.</a:t>
                      </a:r>
                    </a:p>
                    <a:p>
                      <a:r>
                        <a:rPr lang="en-US" sz="1200" i="1" dirty="0">
                          <a:solidFill>
                            <a:srgbClr val="263645"/>
                          </a:solidFill>
                        </a:rPr>
                        <a:t>Examples include participation in AA/NA meetings, Batters Prevention programs, restraining from unsupervised contact with minors, and refraining from any use of alcoholic beverages</a:t>
                      </a:r>
                    </a:p>
                  </a:txBody>
                  <a:tcPr anchor="ctr">
                    <a:solidFill>
                      <a:srgbClr val="A3A9AC"/>
                    </a:solidFill>
                  </a:tcPr>
                </a:tc>
                <a:extLst>
                  <a:ext uri="{0D108BD9-81ED-4DB2-BD59-A6C34878D82A}">
                    <a16:rowId xmlns:a16="http://schemas.microsoft.com/office/drawing/2014/main" val="2769350167"/>
                  </a:ext>
                </a:extLst>
              </a:tr>
            </a:tbl>
          </a:graphicData>
        </a:graphic>
      </p:graphicFrame>
      <p:sp>
        <p:nvSpPr>
          <p:cNvPr id="12" name="Text Placeholder 11">
            <a:extLst>
              <a:ext uri="{FF2B5EF4-FFF2-40B4-BE49-F238E27FC236}">
                <a16:creationId xmlns:a16="http://schemas.microsoft.com/office/drawing/2014/main" id="{E3D28042-D4B5-4E47-8262-192FE7C28E51}"/>
              </a:ext>
            </a:extLst>
          </p:cNvPr>
          <p:cNvSpPr>
            <a:spLocks noGrp="1"/>
          </p:cNvSpPr>
          <p:nvPr>
            <p:ph type="body" sz="quarter" idx="30"/>
          </p:nvPr>
        </p:nvSpPr>
        <p:spPr>
          <a:xfrm>
            <a:off x="172695" y="34738550"/>
            <a:ext cx="13471060" cy="3162158"/>
          </a:xfrm>
        </p:spPr>
        <p:txBody>
          <a:bodyPr lIns="265176"/>
          <a:lstStyle/>
          <a:p>
            <a:pPr marL="998230" lvl="1" indent="-457200">
              <a:buNone/>
            </a:pPr>
            <a:r>
              <a:rPr lang="en-US" sz="1100" dirty="0">
                <a:solidFill>
                  <a:srgbClr val="263645"/>
                </a:solidFill>
                <a:latin typeface="Times New Roman" panose="02020603050405020304" pitchFamily="18" charset="0"/>
                <a:cs typeface="Times New Roman" panose="02020603050405020304" pitchFamily="18" charset="0"/>
              </a:rPr>
              <a:t>Bottomley, A.K. (1990). “Parole in transition: A comparative study of origins, developments, and prospects for 1990s.” </a:t>
            </a:r>
            <a:r>
              <a:rPr lang="en-US" sz="1100" i="1" dirty="0">
                <a:solidFill>
                  <a:srgbClr val="263645"/>
                </a:solidFill>
                <a:latin typeface="Times New Roman" panose="02020603050405020304" pitchFamily="18" charset="0"/>
                <a:cs typeface="Times New Roman" panose="02020603050405020304" pitchFamily="18" charset="0"/>
              </a:rPr>
              <a:t>Crime and Justice, 12, </a:t>
            </a:r>
            <a:r>
              <a:rPr lang="en-US" sz="1100" dirty="0">
                <a:solidFill>
                  <a:srgbClr val="263645"/>
                </a:solidFill>
                <a:latin typeface="Times New Roman" panose="02020603050405020304" pitchFamily="18" charset="0"/>
                <a:cs typeface="Times New Roman" panose="02020603050405020304" pitchFamily="18" charset="0"/>
              </a:rPr>
              <a:t>319-74.</a:t>
            </a:r>
          </a:p>
          <a:p>
            <a:pPr marL="998230" lvl="1" indent="-457200">
              <a:buNone/>
            </a:pPr>
            <a:r>
              <a:rPr lang="en-US" sz="1100" dirty="0">
                <a:solidFill>
                  <a:srgbClr val="263645"/>
                </a:solidFill>
                <a:latin typeface="Times New Roman" panose="02020603050405020304" pitchFamily="18" charset="0"/>
                <a:cs typeface="Times New Roman" panose="02020603050405020304" pitchFamily="18" charset="0"/>
              </a:rPr>
              <a:t>Bunzell, Sharon M. (1995). The probation officer and the federal sentencing guidelines: Strange philosophical bedfellows. </a:t>
            </a:r>
            <a:r>
              <a:rPr lang="en-US" sz="1100" i="1" dirty="0">
                <a:solidFill>
                  <a:srgbClr val="263645"/>
                </a:solidFill>
                <a:latin typeface="Times New Roman" panose="02020603050405020304" pitchFamily="18" charset="0"/>
                <a:cs typeface="Times New Roman" panose="02020603050405020304" pitchFamily="18" charset="0"/>
              </a:rPr>
              <a:t>The Yale Law Journal, 104</a:t>
            </a:r>
            <a:r>
              <a:rPr lang="en-US" sz="1100" dirty="0">
                <a:solidFill>
                  <a:srgbClr val="263645"/>
                </a:solidFill>
                <a:latin typeface="Times New Roman" panose="02020603050405020304" pitchFamily="18" charset="0"/>
                <a:cs typeface="Times New Roman" panose="02020603050405020304" pitchFamily="18" charset="0"/>
              </a:rPr>
              <a:t>(4), 933-66.</a:t>
            </a:r>
          </a:p>
          <a:p>
            <a:pPr marL="998230" lvl="1" indent="-457200">
              <a:buNone/>
            </a:pPr>
            <a:r>
              <a:rPr lang="en-US" sz="1100" dirty="0">
                <a:solidFill>
                  <a:srgbClr val="263645"/>
                </a:solidFill>
                <a:latin typeface="Times New Roman" panose="02020603050405020304" pitchFamily="18" charset="0"/>
                <a:cs typeface="Times New Roman" panose="02020603050405020304" pitchFamily="18" charset="0"/>
              </a:rPr>
              <a:t>Bureau of Justice Statistics (2017).</a:t>
            </a:r>
          </a:p>
          <a:p>
            <a:pPr marL="998230" lvl="1" indent="-457200">
              <a:buNone/>
            </a:pPr>
            <a:r>
              <a:rPr lang="en-US" sz="1100" dirty="0">
                <a:solidFill>
                  <a:srgbClr val="263645"/>
                </a:solidFill>
                <a:latin typeface="Times New Roman" panose="02020603050405020304" pitchFamily="18" charset="0"/>
                <a:cs typeface="Times New Roman" panose="02020603050405020304" pitchFamily="18" charset="0"/>
              </a:rPr>
              <a:t>Campbell, J. (2011). African Americans and parole in depression-era New York. </a:t>
            </a:r>
            <a:r>
              <a:rPr lang="en-US" sz="1100" i="1" dirty="0">
                <a:solidFill>
                  <a:srgbClr val="263645"/>
                </a:solidFill>
                <a:latin typeface="Times New Roman" panose="02020603050405020304" pitchFamily="18" charset="0"/>
                <a:cs typeface="Times New Roman" panose="02020603050405020304" pitchFamily="18" charset="0"/>
              </a:rPr>
              <a:t>Cambridge University Press, The Historical Journal, 54</a:t>
            </a:r>
            <a:r>
              <a:rPr lang="en-US" sz="1100" dirty="0">
                <a:solidFill>
                  <a:srgbClr val="263645"/>
                </a:solidFill>
                <a:latin typeface="Times New Roman" panose="02020603050405020304" pitchFamily="18" charset="0"/>
                <a:cs typeface="Times New Roman" panose="02020603050405020304" pitchFamily="18" charset="0"/>
              </a:rPr>
              <a:t>(4), 1065-86.</a:t>
            </a:r>
          </a:p>
          <a:p>
            <a:pPr marL="998230" lvl="1" indent="-457200">
              <a:buNone/>
            </a:pPr>
            <a:r>
              <a:rPr lang="en-US" sz="1100" dirty="0">
                <a:solidFill>
                  <a:srgbClr val="263645"/>
                </a:solidFill>
                <a:latin typeface="Times New Roman" panose="02020603050405020304" pitchFamily="18" charset="0"/>
                <a:cs typeface="Times New Roman" panose="02020603050405020304" pitchFamily="18" charset="0"/>
              </a:rPr>
              <a:t>Fulwood, I., (2003). History of the federal parole system. </a:t>
            </a:r>
            <a:r>
              <a:rPr lang="en-US" sz="1100" i="1" dirty="0">
                <a:solidFill>
                  <a:srgbClr val="263645"/>
                </a:solidFill>
                <a:latin typeface="Times New Roman" panose="02020603050405020304" pitchFamily="18" charset="0"/>
                <a:cs typeface="Times New Roman" panose="02020603050405020304" pitchFamily="18" charset="0"/>
              </a:rPr>
              <a:t>U.S. Department of Justice, United States Parole Commission.</a:t>
            </a:r>
          </a:p>
          <a:p>
            <a:pPr marL="998230" lvl="1" indent="-457200">
              <a:buNone/>
            </a:pPr>
            <a:r>
              <a:rPr lang="en-US" sz="1100" dirty="0" err="1">
                <a:solidFill>
                  <a:srgbClr val="263645"/>
                </a:solidFill>
                <a:latin typeface="Times New Roman" panose="02020603050405020304" pitchFamily="18" charset="0"/>
                <a:cs typeface="Times New Roman" panose="02020603050405020304" pitchFamily="18" charset="0"/>
              </a:rPr>
              <a:t>Matejkowski</a:t>
            </a:r>
            <a:r>
              <a:rPr lang="en-US" sz="1100" dirty="0">
                <a:solidFill>
                  <a:srgbClr val="263645"/>
                </a:solidFill>
                <a:latin typeface="Times New Roman" panose="02020603050405020304" pitchFamily="18" charset="0"/>
                <a:cs typeface="Times New Roman" panose="02020603050405020304" pitchFamily="18" charset="0"/>
              </a:rPr>
              <a:t>, J., Severson, M. E., &amp; </a:t>
            </a:r>
            <a:r>
              <a:rPr lang="en-US" sz="1100" dirty="0" err="1">
                <a:solidFill>
                  <a:srgbClr val="263645"/>
                </a:solidFill>
                <a:latin typeface="Times New Roman" panose="02020603050405020304" pitchFamily="18" charset="0"/>
                <a:cs typeface="Times New Roman" panose="02020603050405020304" pitchFamily="18" charset="0"/>
              </a:rPr>
              <a:t>Manthey</a:t>
            </a:r>
            <a:r>
              <a:rPr lang="en-US" sz="1100" dirty="0">
                <a:solidFill>
                  <a:srgbClr val="263645"/>
                </a:solidFill>
                <a:latin typeface="Times New Roman" panose="02020603050405020304" pitchFamily="18" charset="0"/>
                <a:cs typeface="Times New Roman" panose="02020603050405020304" pitchFamily="18" charset="0"/>
              </a:rPr>
              <a:t>, T.J. (2015). Strategies for post release supervision of individuals with serious mental illness: Comparing specialized community corrections officers to those not serving on a specialized team. </a:t>
            </a:r>
            <a:r>
              <a:rPr lang="en-US" sz="1100" i="1" dirty="0">
                <a:solidFill>
                  <a:srgbClr val="263645"/>
                </a:solidFill>
                <a:latin typeface="Times New Roman" panose="02020603050405020304" pitchFamily="18" charset="0"/>
                <a:cs typeface="Times New Roman" panose="02020603050405020304" pitchFamily="18" charset="0"/>
              </a:rPr>
              <a:t>Journal of Offender Rehabilitation, 54</a:t>
            </a:r>
            <a:r>
              <a:rPr lang="en-US" sz="1100" dirty="0">
                <a:solidFill>
                  <a:srgbClr val="263645"/>
                </a:solidFill>
                <a:latin typeface="Times New Roman" panose="02020603050405020304" pitchFamily="18" charset="0"/>
                <a:cs typeface="Times New Roman" panose="02020603050405020304" pitchFamily="18" charset="0"/>
              </a:rPr>
              <a:t>(7), 520-37.</a:t>
            </a:r>
          </a:p>
          <a:p>
            <a:pPr marL="998230" lvl="1" indent="-457200">
              <a:buNone/>
            </a:pPr>
            <a:r>
              <a:rPr lang="en-US" sz="1100" dirty="0">
                <a:solidFill>
                  <a:srgbClr val="263645"/>
                </a:solidFill>
                <a:latin typeface="Times New Roman" panose="02020603050405020304" pitchFamily="18" charset="0"/>
                <a:cs typeface="Times New Roman" panose="02020603050405020304" pitchFamily="18" charset="0"/>
              </a:rPr>
              <a:t>Olson, D. D. &amp; </a:t>
            </a:r>
            <a:r>
              <a:rPr lang="en-US" sz="1100" dirty="0" err="1">
                <a:solidFill>
                  <a:srgbClr val="263645"/>
                </a:solidFill>
                <a:latin typeface="Times New Roman" panose="02020603050405020304" pitchFamily="18" charset="0"/>
                <a:cs typeface="Times New Roman" panose="02020603050405020304" pitchFamily="18" charset="0"/>
              </a:rPr>
              <a:t>Lurigio</a:t>
            </a:r>
            <a:r>
              <a:rPr lang="en-US" sz="1100" dirty="0">
                <a:solidFill>
                  <a:srgbClr val="263645"/>
                </a:solidFill>
                <a:latin typeface="Times New Roman" panose="02020603050405020304" pitchFamily="18" charset="0"/>
                <a:cs typeface="Times New Roman" panose="02020603050405020304" pitchFamily="18" charset="0"/>
              </a:rPr>
              <a:t>, A. J. (2014). The long-term effects of prison-based drug treatment and aftercare services on recidivism. </a:t>
            </a:r>
            <a:r>
              <a:rPr lang="en-US" sz="1100" i="1" dirty="0">
                <a:solidFill>
                  <a:srgbClr val="263645"/>
                </a:solidFill>
                <a:latin typeface="Times New Roman" panose="02020603050405020304" pitchFamily="18" charset="0"/>
                <a:cs typeface="Times New Roman" panose="02020603050405020304" pitchFamily="18" charset="0"/>
              </a:rPr>
              <a:t>Journal of Offender Rehabilitation 53</a:t>
            </a:r>
            <a:r>
              <a:rPr lang="en-US" sz="1100" dirty="0">
                <a:solidFill>
                  <a:srgbClr val="263645"/>
                </a:solidFill>
                <a:latin typeface="Times New Roman" panose="02020603050405020304" pitchFamily="18" charset="0"/>
                <a:cs typeface="Times New Roman" panose="02020603050405020304" pitchFamily="18" charset="0"/>
              </a:rPr>
              <a:t>(8), 600-19.</a:t>
            </a:r>
            <a:br>
              <a:rPr lang="en-US" i="1" dirty="0"/>
            </a:br>
            <a:br>
              <a:rPr lang="en-US" dirty="0"/>
            </a:br>
            <a:endParaRPr lang="en-US" dirty="0"/>
          </a:p>
        </p:txBody>
      </p:sp>
      <p:sp>
        <p:nvSpPr>
          <p:cNvPr id="32" name="Text Placeholder 16">
            <a:extLst>
              <a:ext uri="{FF2B5EF4-FFF2-40B4-BE49-F238E27FC236}">
                <a16:creationId xmlns:a16="http://schemas.microsoft.com/office/drawing/2014/main" id="{4D74565D-723B-7743-BECF-C3C16A8770CD}"/>
              </a:ext>
            </a:extLst>
          </p:cNvPr>
          <p:cNvSpPr txBox="1">
            <a:spLocks/>
          </p:cNvSpPr>
          <p:nvPr/>
        </p:nvSpPr>
        <p:spPr>
          <a:xfrm>
            <a:off x="11585575" y="12128201"/>
            <a:ext cx="20720050" cy="765035"/>
          </a:xfrm>
          <a:prstGeom prst="rect">
            <a:avLst/>
          </a:prstGeom>
          <a:noFill/>
        </p:spPr>
        <p:txBody>
          <a:bodyPr wrap="square" lIns="104498" tIns="104498" rIns="104498" bIns="104498" anchor="ctr" anchorCtr="0">
            <a:noAutofit/>
          </a:bodyPr>
          <a:lstStyle>
            <a:lvl1pPr marL="0" indent="0" algn="ctr" defTabSz="4298282" rtl="0" eaLnBrk="0" fontAlgn="base" hangingPunct="0">
              <a:spcBef>
                <a:spcPct val="20000"/>
              </a:spcBef>
              <a:spcAft>
                <a:spcPct val="0"/>
              </a:spcAft>
              <a:buFont typeface="Arial" charset="0"/>
              <a:buNone/>
              <a:tabLst/>
              <a:defRPr sz="3600" b="1" u="sng" kern="1200" baseline="0">
                <a:solidFill>
                  <a:schemeClr val="accent5">
                    <a:lumMod val="50000"/>
                  </a:schemeClr>
                </a:solidFill>
                <a:latin typeface="+mn-lt"/>
                <a:ea typeface="+mn-ea"/>
                <a:cs typeface="+mn-cs"/>
              </a:defRPr>
            </a:lvl1pPr>
            <a:lvl2pPr marL="3492779" indent="-1342958" algn="l" defTabSz="4298282" rtl="0" eaLnBrk="0" fontAlgn="base" hangingPunct="0">
              <a:spcBef>
                <a:spcPct val="20000"/>
              </a:spcBef>
              <a:spcAft>
                <a:spcPct val="0"/>
              </a:spcAft>
              <a:buFont typeface="Arial" charset="0"/>
              <a:buChar char="–"/>
              <a:defRPr sz="13199" kern="1200">
                <a:solidFill>
                  <a:schemeClr val="tx1"/>
                </a:solidFill>
                <a:latin typeface="+mn-lt"/>
                <a:ea typeface="+mn-ea"/>
                <a:cs typeface="+mn-cs"/>
              </a:defRPr>
            </a:lvl2pPr>
            <a:lvl3pPr marL="5373192" indent="-1073550" algn="l" defTabSz="4298282" rtl="0" eaLnBrk="0" fontAlgn="base" hangingPunct="0">
              <a:spcBef>
                <a:spcPct val="20000"/>
              </a:spcBef>
              <a:spcAft>
                <a:spcPct val="0"/>
              </a:spcAft>
              <a:buFont typeface="Arial" charset="0"/>
              <a:buChar char="•"/>
              <a:defRPr sz="11314" kern="1200">
                <a:solidFill>
                  <a:schemeClr val="tx1"/>
                </a:solidFill>
                <a:latin typeface="+mn-lt"/>
                <a:ea typeface="+mn-ea"/>
                <a:cs typeface="+mn-cs"/>
              </a:defRPr>
            </a:lvl3pPr>
            <a:lvl4pPr marL="7523014" indent="-1073550" algn="l" defTabSz="4298282" rtl="0" eaLnBrk="0" fontAlgn="base" hangingPunct="0">
              <a:spcBef>
                <a:spcPct val="20000"/>
              </a:spcBef>
              <a:spcAft>
                <a:spcPct val="0"/>
              </a:spcAft>
              <a:buFont typeface="Arial" charset="0"/>
              <a:buChar char="–"/>
              <a:defRPr sz="9428" kern="1200">
                <a:solidFill>
                  <a:schemeClr val="tx1"/>
                </a:solidFill>
                <a:latin typeface="+mn-lt"/>
                <a:ea typeface="+mn-ea"/>
                <a:cs typeface="+mn-cs"/>
              </a:defRPr>
            </a:lvl4pPr>
            <a:lvl5pPr marL="9672835" indent="-1073550" algn="l" defTabSz="4298282" rtl="0" eaLnBrk="0" fontAlgn="base" hangingPunct="0">
              <a:spcBef>
                <a:spcPct val="20000"/>
              </a:spcBef>
              <a:spcAft>
                <a:spcPct val="0"/>
              </a:spcAft>
              <a:buFont typeface="Arial" charset="0"/>
              <a:buChar char="»"/>
              <a:defRPr sz="9428" kern="1200">
                <a:solidFill>
                  <a:schemeClr val="tx1"/>
                </a:solidFill>
                <a:latin typeface="+mn-lt"/>
                <a:ea typeface="+mn-ea"/>
                <a:cs typeface="+mn-cs"/>
              </a:defRPr>
            </a:lvl5pPr>
            <a:lvl6pPr marL="11822570" indent="-1074779" algn="l" defTabSz="4299116" rtl="0" eaLnBrk="1" latinLnBrk="0" hangingPunct="1">
              <a:spcBef>
                <a:spcPct val="20000"/>
              </a:spcBef>
              <a:buFont typeface="Arial" pitchFamily="34" charset="0"/>
              <a:buChar char="•"/>
              <a:defRPr sz="9428" kern="1200">
                <a:solidFill>
                  <a:schemeClr val="tx1"/>
                </a:solidFill>
                <a:latin typeface="+mn-lt"/>
                <a:ea typeface="+mn-ea"/>
                <a:cs typeface="+mn-cs"/>
              </a:defRPr>
            </a:lvl6pPr>
            <a:lvl7pPr marL="13972127" indent="-1074779" algn="l" defTabSz="4299116" rtl="0" eaLnBrk="1" latinLnBrk="0" hangingPunct="1">
              <a:spcBef>
                <a:spcPct val="20000"/>
              </a:spcBef>
              <a:buFont typeface="Arial" pitchFamily="34" charset="0"/>
              <a:buChar char="•"/>
              <a:defRPr sz="9428" kern="1200">
                <a:solidFill>
                  <a:schemeClr val="tx1"/>
                </a:solidFill>
                <a:latin typeface="+mn-lt"/>
                <a:ea typeface="+mn-ea"/>
                <a:cs typeface="+mn-cs"/>
              </a:defRPr>
            </a:lvl7pPr>
            <a:lvl8pPr marL="16121686" indent="-1074779" algn="l" defTabSz="4299116" rtl="0" eaLnBrk="1" latinLnBrk="0" hangingPunct="1">
              <a:spcBef>
                <a:spcPct val="20000"/>
              </a:spcBef>
              <a:buFont typeface="Arial" pitchFamily="34" charset="0"/>
              <a:buChar char="•"/>
              <a:defRPr sz="9428" kern="1200">
                <a:solidFill>
                  <a:schemeClr val="tx1"/>
                </a:solidFill>
                <a:latin typeface="+mn-lt"/>
                <a:ea typeface="+mn-ea"/>
                <a:cs typeface="+mn-cs"/>
              </a:defRPr>
            </a:lvl8pPr>
            <a:lvl9pPr marL="18271243" indent="-1074779" algn="l" defTabSz="4299116" rtl="0" eaLnBrk="1" latinLnBrk="0" hangingPunct="1">
              <a:spcBef>
                <a:spcPct val="20000"/>
              </a:spcBef>
              <a:buFont typeface="Arial" pitchFamily="34" charset="0"/>
              <a:buChar char="•"/>
              <a:defRPr sz="9428" kern="1200">
                <a:solidFill>
                  <a:schemeClr val="tx1"/>
                </a:solidFill>
                <a:latin typeface="+mn-lt"/>
                <a:ea typeface="+mn-ea"/>
                <a:cs typeface="+mn-cs"/>
              </a:defRPr>
            </a:lvl9pPr>
          </a:lstStyle>
          <a:p>
            <a:r>
              <a:rPr lang="en-US" sz="6000" dirty="0">
                <a:solidFill>
                  <a:srgbClr val="263645"/>
                </a:solidFill>
              </a:rPr>
              <a:t>Results</a:t>
            </a:r>
          </a:p>
        </p:txBody>
      </p:sp>
      <p:sp>
        <p:nvSpPr>
          <p:cNvPr id="33" name="Text Placeholder 15">
            <a:extLst>
              <a:ext uri="{FF2B5EF4-FFF2-40B4-BE49-F238E27FC236}">
                <a16:creationId xmlns:a16="http://schemas.microsoft.com/office/drawing/2014/main" id="{BFC5507A-C4D2-B249-B207-71FF4F88F0A6}"/>
              </a:ext>
            </a:extLst>
          </p:cNvPr>
          <p:cNvSpPr txBox="1">
            <a:spLocks/>
          </p:cNvSpPr>
          <p:nvPr/>
        </p:nvSpPr>
        <p:spPr>
          <a:xfrm>
            <a:off x="11650999" y="12893236"/>
            <a:ext cx="20674274" cy="11970723"/>
          </a:xfrm>
          <a:prstGeom prst="rect">
            <a:avLst/>
          </a:prstGeom>
        </p:spPr>
        <p:txBody>
          <a:bodyPr wrap="square" lIns="261244" tIns="261244" rIns="261244" bIns="261244">
            <a:spAutoFit/>
          </a:bodyPr>
          <a:lstStyle>
            <a:lvl1pPr marL="0" indent="0" algn="l" defTabSz="4298282" rtl="0" eaLnBrk="0" fontAlgn="base" hangingPunct="0">
              <a:spcBef>
                <a:spcPct val="20000"/>
              </a:spcBef>
              <a:spcAft>
                <a:spcPct val="0"/>
              </a:spcAft>
              <a:buFont typeface="Arial" charset="0"/>
              <a:buNone/>
              <a:defRPr sz="2400"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1455430" indent="-559781" algn="l" defTabSz="4298282" rtl="0" eaLnBrk="0" fontAlgn="base" hangingPunct="0">
              <a:spcBef>
                <a:spcPct val="20000"/>
              </a:spcBef>
              <a:spcAft>
                <a:spcPct val="0"/>
              </a:spcAft>
              <a:buFont typeface="Arial" charset="0"/>
              <a:buChar char="–"/>
              <a:defRPr sz="2400" kern="1200">
                <a:solidFill>
                  <a:schemeClr val="tx1"/>
                </a:solidFill>
                <a:latin typeface="Trebuchet MS" pitchFamily="34" charset="0"/>
                <a:ea typeface="+mn-ea"/>
                <a:cs typeface="+mn-cs"/>
              </a:defRPr>
            </a:lvl2pPr>
            <a:lvl3pPr marL="2015210" indent="-559781" algn="l" defTabSz="4298282" rtl="0" eaLnBrk="0" fontAlgn="base" hangingPunct="0">
              <a:spcBef>
                <a:spcPct val="20000"/>
              </a:spcBef>
              <a:spcAft>
                <a:spcPct val="0"/>
              </a:spcAft>
              <a:buFont typeface="Arial" charset="0"/>
              <a:buChar char="•"/>
              <a:defRPr sz="2400" kern="1200">
                <a:solidFill>
                  <a:schemeClr val="tx1"/>
                </a:solidFill>
                <a:latin typeface="Trebuchet MS" pitchFamily="34" charset="0"/>
                <a:ea typeface="+mn-ea"/>
                <a:cs typeface="+mn-cs"/>
              </a:defRPr>
            </a:lvl3pPr>
            <a:lvl4pPr marL="2630970" indent="-615759" algn="l" defTabSz="4298282" rtl="0" eaLnBrk="0" fontAlgn="base" hangingPunct="0">
              <a:spcBef>
                <a:spcPct val="20000"/>
              </a:spcBef>
              <a:spcAft>
                <a:spcPct val="0"/>
              </a:spcAft>
              <a:buFont typeface="Arial" charset="0"/>
              <a:buChar char="–"/>
              <a:defRPr sz="2400" kern="1200">
                <a:solidFill>
                  <a:schemeClr val="tx1"/>
                </a:solidFill>
                <a:latin typeface="Trebuchet MS" pitchFamily="34" charset="0"/>
                <a:ea typeface="+mn-ea"/>
                <a:cs typeface="+mn-cs"/>
              </a:defRPr>
            </a:lvl4pPr>
            <a:lvl5pPr marL="3078794" indent="-447824" algn="l" defTabSz="4298282" rtl="0" eaLnBrk="0" fontAlgn="base" hangingPunct="0">
              <a:spcBef>
                <a:spcPct val="20000"/>
              </a:spcBef>
              <a:spcAft>
                <a:spcPct val="0"/>
              </a:spcAft>
              <a:buFont typeface="Arial" charset="0"/>
              <a:buChar char="»"/>
              <a:defRPr sz="2400" kern="1200">
                <a:solidFill>
                  <a:schemeClr val="tx1"/>
                </a:solidFill>
                <a:latin typeface="Trebuchet MS" pitchFamily="34" charset="0"/>
                <a:ea typeface="+mn-ea"/>
                <a:cs typeface="+mn-cs"/>
              </a:defRPr>
            </a:lvl5pPr>
            <a:lvl6pPr marL="11822570" indent="-1074779" algn="l" defTabSz="4299116" rtl="0" eaLnBrk="1" latinLnBrk="0" hangingPunct="1">
              <a:spcBef>
                <a:spcPct val="20000"/>
              </a:spcBef>
              <a:buFont typeface="Arial" pitchFamily="34" charset="0"/>
              <a:buChar char="•"/>
              <a:defRPr sz="9428" kern="1200">
                <a:solidFill>
                  <a:schemeClr val="tx1"/>
                </a:solidFill>
                <a:latin typeface="+mn-lt"/>
                <a:ea typeface="+mn-ea"/>
                <a:cs typeface="+mn-cs"/>
              </a:defRPr>
            </a:lvl6pPr>
            <a:lvl7pPr marL="13972127" indent="-1074779" algn="l" defTabSz="4299116" rtl="0" eaLnBrk="1" latinLnBrk="0" hangingPunct="1">
              <a:spcBef>
                <a:spcPct val="20000"/>
              </a:spcBef>
              <a:buFont typeface="Arial" pitchFamily="34" charset="0"/>
              <a:buChar char="•"/>
              <a:defRPr sz="9428" kern="1200">
                <a:solidFill>
                  <a:schemeClr val="tx1"/>
                </a:solidFill>
                <a:latin typeface="+mn-lt"/>
                <a:ea typeface="+mn-ea"/>
                <a:cs typeface="+mn-cs"/>
              </a:defRPr>
            </a:lvl7pPr>
            <a:lvl8pPr marL="16121686" indent="-1074779" algn="l" defTabSz="4299116" rtl="0" eaLnBrk="1" latinLnBrk="0" hangingPunct="1">
              <a:spcBef>
                <a:spcPct val="20000"/>
              </a:spcBef>
              <a:buFont typeface="Arial" pitchFamily="34" charset="0"/>
              <a:buChar char="•"/>
              <a:defRPr sz="9428" kern="1200">
                <a:solidFill>
                  <a:schemeClr val="tx1"/>
                </a:solidFill>
                <a:latin typeface="+mn-lt"/>
                <a:ea typeface="+mn-ea"/>
                <a:cs typeface="+mn-cs"/>
              </a:defRPr>
            </a:lvl8pPr>
            <a:lvl9pPr marL="18271243" indent="-1074779" algn="l" defTabSz="4299116" rtl="0" eaLnBrk="1" latinLnBrk="0" hangingPunct="1">
              <a:spcBef>
                <a:spcPct val="20000"/>
              </a:spcBef>
              <a:buFont typeface="Arial" pitchFamily="34" charset="0"/>
              <a:buChar char="•"/>
              <a:defRPr sz="9428" kern="1200">
                <a:solidFill>
                  <a:schemeClr val="tx1"/>
                </a:solidFill>
                <a:latin typeface="+mn-lt"/>
                <a:ea typeface="+mn-ea"/>
                <a:cs typeface="+mn-cs"/>
              </a:defRPr>
            </a:lvl9pPr>
          </a:lstStyle>
          <a:p>
            <a:pPr algn="just"/>
            <a:r>
              <a:rPr lang="en-US" sz="2600" dirty="0">
                <a:solidFill>
                  <a:srgbClr val="263645"/>
                </a:solidFill>
              </a:rPr>
              <a:t>Several zero-order correlations were statistically significant. In terms of the individual characteristics, gender was significantly correlated with violating Standard Conditions 10 and 11, in that females were more likely to violate these conditions. Additionally, age was significantly correlated with violating Standard Conditions 5, 7, 10, and 11, in that younger offenders were more likely to violate these conditions. In terms of criminal history, the more violent offenses, the more violations of Standard Conditions 7, 11, and 13. Additionally, the more non-violent and drug offenses, the more violations of Standard Conditions 7, 10, and 11. Non-violent offenses were also positively correlated with violating Standard Condition 13. A history of sex offenses was correlated with violating Standard Condition 7, in that sex offenders were more likely to obey all laws and not commit a new crime. Additionally, sex offenses were positively correlated with violating Standard Condition 11. The ORAS risk level, which was averaged across inmates’ risk assessments while incarcerated, appeared to be a reliable predictor of violating parole conditions. Risk level was correlated with violating Standard Conditions 7, 10, 11, and 13, as well as total number of violations of all 13 standard conditions, in that the higher the risk level, the more conditions violated.</a:t>
            </a:r>
          </a:p>
          <a:p>
            <a:pPr algn="just"/>
            <a:r>
              <a:rPr lang="en-US" sz="2600" dirty="0">
                <a:solidFill>
                  <a:srgbClr val="263645"/>
                </a:solidFill>
              </a:rPr>
              <a:t>For the three predictors of interest, participation in Focus programs was correlated with violations of Standard Condition 7 in that the greater number of times an inmate participated, the more likely they were to violate Condition 7. Additionally, participation in Relapse Prevention programs was positively correlated with violations of Standard Condition 11. Total number of substance abuse programs participated in was correlated with violations of Standard Conditions 7, 11, and 13 in that the more substance abuse programs parolees participated in, the more likely they were to violate those conditions. Lastly, the length of sanctions parolees received was correlated with violations of Standard Conditions 7, 11, and 13 in that the longer the sanctions, the more likely they were to violate the above conditions.</a:t>
            </a:r>
          </a:p>
          <a:p>
            <a:r>
              <a:rPr lang="en-US" sz="2600" dirty="0">
                <a:solidFill>
                  <a:srgbClr val="263645"/>
                </a:solidFill>
              </a:rPr>
              <a:t>Several hierarchical regression analyses were conducted in which the variables were entered as follows: Step 1, individual characteristics control variables; Step 2, criminal history, mean risk level control variables; Step 3, our predictors of interest. Most hierarchical regression models were statistically significant models for predicting parole condition violations; however, this tended to be more because of the predictive value of the control variables, rather than the predictors of interest (see graphs on the right for significant regression coefficients for the control variables.) </a:t>
            </a:r>
          </a:p>
          <a:p>
            <a:r>
              <a:rPr lang="en-US" sz="2600" dirty="0">
                <a:solidFill>
                  <a:srgbClr val="263645"/>
                </a:solidFill>
              </a:rPr>
              <a:t>Focusing on our predictors of interest, participation in Focus programs did not significantly predict violations of the selected parole conditions. Participation in Relapse Prevention programs significantly predicted violations of Standard Condition 11. Total substance abuse program participation significantly predicted violations of Standard Condition 7, in that when controlling for individual characteristics, criminal history, and mean risk level, the more times a parolee participated in substance abuse programs, the </a:t>
            </a:r>
            <a:r>
              <a:rPr lang="en-US" sz="2600" dirty="0">
                <a:solidFill>
                  <a:schemeClr val="tx1"/>
                </a:solidFill>
              </a:rPr>
              <a:t>less</a:t>
            </a:r>
            <a:r>
              <a:rPr lang="en-US" sz="2600" dirty="0">
                <a:solidFill>
                  <a:srgbClr val="263645"/>
                </a:solidFill>
              </a:rPr>
              <a:t> likely they were to violate Condition 7. Additionally, controlling individual characteristics, criminal history, and mean risk level, total substance abuse program participation significantly predicted violations of Standard Condition 11, in that the more programs a parolee participated in, the </a:t>
            </a:r>
            <a:r>
              <a:rPr lang="en-US" sz="2600" i="1" dirty="0">
                <a:solidFill>
                  <a:srgbClr val="263645"/>
                </a:solidFill>
              </a:rPr>
              <a:t>more</a:t>
            </a:r>
            <a:r>
              <a:rPr lang="en-US" sz="2600" dirty="0">
                <a:solidFill>
                  <a:srgbClr val="263645"/>
                </a:solidFill>
              </a:rPr>
              <a:t> likely they were to violate Condition 11. Our final predictor of interest, length of sanction, significantly predicted violations of Conditions 11 and 13 after controlling individual characteristics, criminal history, and mean risk level, in that the longer the sanctions, the more likely they were to violate Conditions 11 and 13. </a:t>
            </a:r>
            <a:endParaRPr lang="en-US" sz="2600" dirty="0">
              <a:solidFill>
                <a:schemeClr val="tx1"/>
              </a:solidFill>
            </a:endParaRPr>
          </a:p>
        </p:txBody>
      </p:sp>
      <p:graphicFrame>
        <p:nvGraphicFramePr>
          <p:cNvPr id="28" name="Table 27">
            <a:extLst>
              <a:ext uri="{FF2B5EF4-FFF2-40B4-BE49-F238E27FC236}">
                <a16:creationId xmlns:a16="http://schemas.microsoft.com/office/drawing/2014/main" id="{1D4DFA24-F40E-B449-81EE-6EBF0783DCFF}"/>
              </a:ext>
            </a:extLst>
          </p:cNvPr>
          <p:cNvGraphicFramePr>
            <a:graphicFrameLocks noGrp="1"/>
          </p:cNvGraphicFramePr>
          <p:nvPr>
            <p:extLst>
              <p:ext uri="{D42A27DB-BD31-4B8C-83A1-F6EECF244321}">
                <p14:modId xmlns:p14="http://schemas.microsoft.com/office/powerpoint/2010/main" val="265891769"/>
              </p:ext>
            </p:extLst>
          </p:nvPr>
        </p:nvGraphicFramePr>
        <p:xfrm>
          <a:off x="33408403" y="6059418"/>
          <a:ext cx="9144001" cy="5241215"/>
        </p:xfrm>
        <a:graphic>
          <a:graphicData uri="http://schemas.openxmlformats.org/drawingml/2006/table">
            <a:tbl>
              <a:tblPr firstRow="1" bandRow="1">
                <a:tableStyleId>{5C22544A-7EE6-4342-B048-85BDC9FD1C3A}</a:tableStyleId>
              </a:tblPr>
              <a:tblGrid>
                <a:gridCol w="2014500">
                  <a:extLst>
                    <a:ext uri="{9D8B030D-6E8A-4147-A177-3AD203B41FA5}">
                      <a16:colId xmlns:a16="http://schemas.microsoft.com/office/drawing/2014/main" val="3215370504"/>
                    </a:ext>
                  </a:extLst>
                </a:gridCol>
                <a:gridCol w="2014500">
                  <a:extLst>
                    <a:ext uri="{9D8B030D-6E8A-4147-A177-3AD203B41FA5}">
                      <a16:colId xmlns:a16="http://schemas.microsoft.com/office/drawing/2014/main" val="2835104273"/>
                    </a:ext>
                  </a:extLst>
                </a:gridCol>
                <a:gridCol w="945073">
                  <a:extLst>
                    <a:ext uri="{9D8B030D-6E8A-4147-A177-3AD203B41FA5}">
                      <a16:colId xmlns:a16="http://schemas.microsoft.com/office/drawing/2014/main" val="3633309271"/>
                    </a:ext>
                  </a:extLst>
                </a:gridCol>
                <a:gridCol w="694988">
                  <a:extLst>
                    <a:ext uri="{9D8B030D-6E8A-4147-A177-3AD203B41FA5}">
                      <a16:colId xmlns:a16="http://schemas.microsoft.com/office/drawing/2014/main" val="1510293989"/>
                    </a:ext>
                  </a:extLst>
                </a:gridCol>
                <a:gridCol w="694988">
                  <a:extLst>
                    <a:ext uri="{9D8B030D-6E8A-4147-A177-3AD203B41FA5}">
                      <a16:colId xmlns:a16="http://schemas.microsoft.com/office/drawing/2014/main" val="3324158577"/>
                    </a:ext>
                  </a:extLst>
                </a:gridCol>
                <a:gridCol w="694988">
                  <a:extLst>
                    <a:ext uri="{9D8B030D-6E8A-4147-A177-3AD203B41FA5}">
                      <a16:colId xmlns:a16="http://schemas.microsoft.com/office/drawing/2014/main" val="2704363858"/>
                    </a:ext>
                  </a:extLst>
                </a:gridCol>
                <a:gridCol w="694988">
                  <a:extLst>
                    <a:ext uri="{9D8B030D-6E8A-4147-A177-3AD203B41FA5}">
                      <a16:colId xmlns:a16="http://schemas.microsoft.com/office/drawing/2014/main" val="3886995137"/>
                    </a:ext>
                  </a:extLst>
                </a:gridCol>
                <a:gridCol w="694988">
                  <a:extLst>
                    <a:ext uri="{9D8B030D-6E8A-4147-A177-3AD203B41FA5}">
                      <a16:colId xmlns:a16="http://schemas.microsoft.com/office/drawing/2014/main" val="3178010628"/>
                    </a:ext>
                  </a:extLst>
                </a:gridCol>
                <a:gridCol w="694988">
                  <a:extLst>
                    <a:ext uri="{9D8B030D-6E8A-4147-A177-3AD203B41FA5}">
                      <a16:colId xmlns:a16="http://schemas.microsoft.com/office/drawing/2014/main" val="3627937685"/>
                    </a:ext>
                  </a:extLst>
                </a:gridCol>
              </a:tblGrid>
              <a:tr h="0">
                <a:tc gridSpan="9">
                  <a:txBody>
                    <a:bodyPr/>
                    <a:lstStyle/>
                    <a:p>
                      <a:pPr marL="0" marR="0" algn="ctr">
                        <a:lnSpc>
                          <a:spcPct val="107000"/>
                        </a:lnSpc>
                        <a:spcBef>
                          <a:spcPts val="0"/>
                        </a:spcBef>
                        <a:spcAft>
                          <a:spcPts val="0"/>
                        </a:spcAft>
                      </a:pPr>
                      <a:endParaRPr lang="en-US" sz="16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6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Hierarchical Regression Results: Focus and Relapse Prevention Participation on Parole Violations</a:t>
                      </a:r>
                    </a:p>
                  </a:txBody>
                  <a:tcPr marL="68580" marR="68580" marT="0" marB="0" anchor="ctr">
                    <a:solidFill>
                      <a:srgbClr val="F77A05"/>
                    </a:solidFill>
                  </a:tcPr>
                </a:tc>
                <a:tc hMerge="1">
                  <a:txBody>
                    <a:bodyPr/>
                    <a:lstStyle/>
                    <a:p>
                      <a:pPr marL="0" marR="0" algn="ctr">
                        <a:lnSpc>
                          <a:spcPct val="107000"/>
                        </a:lnSpc>
                        <a:spcBef>
                          <a:spcPts val="0"/>
                        </a:spcBef>
                        <a:spcAft>
                          <a:spcPts val="0"/>
                        </a:spcAft>
                      </a:pPr>
                      <a:endPar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hMerge="1">
                  <a:txBody>
                    <a:bodyPr/>
                    <a:lstStyle/>
                    <a:p>
                      <a:pPr marL="0" marR="0" algn="ctr">
                        <a:lnSpc>
                          <a:spcPct val="107000"/>
                        </a:lnSpc>
                        <a:spcBef>
                          <a:spcPts val="0"/>
                        </a:spcBef>
                        <a:spcAft>
                          <a:spcPts val="0"/>
                        </a:spcAft>
                      </a:pPr>
                      <a:endPar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hMerge="1">
                  <a:txBody>
                    <a:bodyPr/>
                    <a:lstStyle/>
                    <a:p>
                      <a:pPr marL="0" marR="0" algn="ctr">
                        <a:lnSpc>
                          <a:spcPct val="107000"/>
                        </a:lnSpc>
                        <a:spcBef>
                          <a:spcPts val="0"/>
                        </a:spcBef>
                        <a:spcAft>
                          <a:spcPts val="0"/>
                        </a:spcAft>
                      </a:pPr>
                      <a:endPar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hMerge="1">
                  <a:txBody>
                    <a:bodyPr/>
                    <a:lstStyle/>
                    <a:p>
                      <a:pPr marL="0" marR="0" algn="ctr">
                        <a:lnSpc>
                          <a:spcPct val="107000"/>
                        </a:lnSpc>
                        <a:spcBef>
                          <a:spcPts val="0"/>
                        </a:spcBef>
                        <a:spcAft>
                          <a:spcPts val="0"/>
                        </a:spcAft>
                      </a:pPr>
                      <a:endPar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hMerge="1">
                  <a:txBody>
                    <a:bodyPr/>
                    <a:lstStyle/>
                    <a:p>
                      <a:pPr marL="0" marR="0" algn="ctr">
                        <a:lnSpc>
                          <a:spcPct val="107000"/>
                        </a:lnSpc>
                        <a:spcBef>
                          <a:spcPts val="0"/>
                        </a:spcBef>
                        <a:spcAft>
                          <a:spcPts val="0"/>
                        </a:spcAft>
                      </a:pPr>
                      <a:endPar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hMerge="1">
                  <a:txBody>
                    <a:bodyPr/>
                    <a:lstStyle/>
                    <a:p>
                      <a:pPr marL="0" marR="0" algn="ctr">
                        <a:lnSpc>
                          <a:spcPct val="107000"/>
                        </a:lnSpc>
                        <a:spcBef>
                          <a:spcPts val="0"/>
                        </a:spcBef>
                        <a:spcAft>
                          <a:spcPts val="0"/>
                        </a:spcAft>
                      </a:pPr>
                      <a:endPar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hMerge="1">
                  <a:txBody>
                    <a:bodyPr/>
                    <a:lstStyle/>
                    <a:p>
                      <a:pPr marL="0" marR="0" algn="ctr">
                        <a:lnSpc>
                          <a:spcPct val="107000"/>
                        </a:lnSpc>
                        <a:spcBef>
                          <a:spcPts val="0"/>
                        </a:spcBef>
                        <a:spcAft>
                          <a:spcPts val="0"/>
                        </a:spcAft>
                      </a:pPr>
                      <a:endPar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hMerge="1">
                  <a:txBody>
                    <a:bodyPr/>
                    <a:lstStyle/>
                    <a:p>
                      <a:pPr marL="0" marR="0" algn="ctr">
                        <a:lnSpc>
                          <a:spcPct val="107000"/>
                        </a:lnSpc>
                        <a:spcBef>
                          <a:spcPts val="0"/>
                        </a:spcBef>
                        <a:spcAft>
                          <a:spcPts val="0"/>
                        </a:spcAft>
                      </a:pPr>
                      <a:endPar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4031629066"/>
                  </a:ext>
                </a:extLst>
              </a:tr>
              <a:tr h="283823">
                <a:tc>
                  <a:txBody>
                    <a:bodyPr/>
                    <a:lstStyle/>
                    <a:p>
                      <a:pPr marL="0" marR="0" algn="ctr">
                        <a:lnSpc>
                          <a:spcPct val="107000"/>
                        </a:lnSpc>
                        <a:spcBef>
                          <a:spcPts val="0"/>
                        </a:spcBef>
                        <a:spcAft>
                          <a:spcPts val="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Steps</a:t>
                      </a:r>
                    </a:p>
                  </a:txBody>
                  <a:tcPr marL="68580" marR="68580" marT="0" marB="0" anchor="ctr">
                    <a:solidFill>
                      <a:srgbClr val="A3A9AC"/>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263645"/>
                        </a:solidFill>
                        <a:effectLst/>
                        <a:uLnTx/>
                        <a:uFillTx/>
                        <a:latin typeface="+mn-lt"/>
                        <a:ea typeface="+mn-ea"/>
                        <a:cs typeface="+mn-cs"/>
                      </a:endParaRPr>
                    </a:p>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63645"/>
                          </a:solidFill>
                          <a:effectLst/>
                          <a:uLnTx/>
                          <a:uFillTx/>
                          <a:latin typeface="+mn-lt"/>
                          <a:ea typeface="+mn-ea"/>
                          <a:cs typeface="+mn-cs"/>
                        </a:rPr>
                        <a:t>Violation of Standard Parole Condition</a:t>
                      </a:r>
                      <a:endParaRPr kumimoji="0" lang="en-US" sz="1200" b="1" i="0" u="none" strike="noStrike" kern="1200" cap="none" spc="0" normalizeH="0" baseline="0" noProof="0" dirty="0">
                        <a:ln>
                          <a:noFill/>
                        </a:ln>
                        <a:solidFill>
                          <a:srgbClr val="263645"/>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A3A9AC"/>
                    </a:solidFill>
                  </a:tcPr>
                </a:tc>
                <a:tc>
                  <a:txBody>
                    <a:bodyPr/>
                    <a:lstStyle/>
                    <a:p>
                      <a:pPr marL="0" marR="0" algn="ctr">
                        <a:lnSpc>
                          <a:spcPct val="107000"/>
                        </a:lnSpc>
                        <a:spcBef>
                          <a:spcPts val="0"/>
                        </a:spcBef>
                        <a:spcAft>
                          <a:spcPts val="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Notes/</a:t>
                      </a:r>
                    </a:p>
                    <a:p>
                      <a:pPr marL="0" marR="0" algn="ctr">
                        <a:lnSpc>
                          <a:spcPct val="107000"/>
                        </a:lnSpc>
                        <a:spcBef>
                          <a:spcPts val="0"/>
                        </a:spcBef>
                        <a:spcAft>
                          <a:spcPts val="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Remands</a:t>
                      </a:r>
                    </a:p>
                  </a:txBody>
                  <a:tcPr marL="68580" marR="68580" marT="0" marB="0" anchor="ctr">
                    <a:solidFill>
                      <a:srgbClr val="A3A9AC"/>
                    </a:solidFill>
                  </a:tcPr>
                </a:tc>
                <a:tc>
                  <a:txBody>
                    <a:bodyPr/>
                    <a:lstStyle/>
                    <a:p>
                      <a:pPr marL="0" marR="0" algn="ctr">
                        <a:lnSpc>
                          <a:spcPct val="107000"/>
                        </a:lnSpc>
                        <a:spcBef>
                          <a:spcPts val="0"/>
                        </a:spcBef>
                        <a:spcAft>
                          <a:spcPts val="0"/>
                        </a:spcAft>
                      </a:pPr>
                      <a:r>
                        <a:rPr lang="en-US" sz="1200" b="1" dirty="0">
                          <a:solidFill>
                            <a:srgbClr val="263645"/>
                          </a:solidFill>
                          <a:effectLst/>
                        </a:rPr>
                        <a:t>5</a:t>
                      </a:r>
                      <a:endPar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A3A9AC"/>
                    </a:solidFill>
                  </a:tcPr>
                </a:tc>
                <a:tc>
                  <a:txBody>
                    <a:bodyPr/>
                    <a:lstStyle/>
                    <a:p>
                      <a:pPr marL="0" marR="0" algn="ctr">
                        <a:lnSpc>
                          <a:spcPct val="107000"/>
                        </a:lnSpc>
                        <a:spcBef>
                          <a:spcPts val="0"/>
                        </a:spcBef>
                        <a:spcAft>
                          <a:spcPts val="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7</a:t>
                      </a:r>
                    </a:p>
                  </a:txBody>
                  <a:tcPr marL="68580" marR="68580" marT="0" marB="0" anchor="ctr">
                    <a:solidFill>
                      <a:srgbClr val="A3A9AC"/>
                    </a:solidFill>
                  </a:tcPr>
                </a:tc>
                <a:tc>
                  <a:txBody>
                    <a:bodyPr/>
                    <a:lstStyle/>
                    <a:p>
                      <a:pPr marL="0" marR="0" algn="ctr">
                        <a:lnSpc>
                          <a:spcPct val="107000"/>
                        </a:lnSpc>
                        <a:spcBef>
                          <a:spcPts val="0"/>
                        </a:spcBef>
                        <a:spcAft>
                          <a:spcPts val="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10</a:t>
                      </a:r>
                    </a:p>
                  </a:txBody>
                  <a:tcPr marL="68580" marR="68580" marT="0" marB="0" anchor="ctr">
                    <a:solidFill>
                      <a:srgbClr val="A3A9AC"/>
                    </a:solidFill>
                  </a:tcPr>
                </a:tc>
                <a:tc>
                  <a:txBody>
                    <a:bodyPr/>
                    <a:lstStyle/>
                    <a:p>
                      <a:pPr marL="0" marR="0" algn="ctr">
                        <a:lnSpc>
                          <a:spcPct val="107000"/>
                        </a:lnSpc>
                        <a:spcBef>
                          <a:spcPts val="0"/>
                        </a:spcBef>
                        <a:spcAft>
                          <a:spcPts val="0"/>
                        </a:spcAft>
                      </a:pPr>
                      <a:r>
                        <a:rPr lang="en-US" sz="1200" b="1" dirty="0">
                          <a:solidFill>
                            <a:srgbClr val="263645"/>
                          </a:solidFill>
                          <a:effectLst/>
                        </a:rPr>
                        <a:t>11</a:t>
                      </a:r>
                      <a:endPar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A3A9AC"/>
                    </a:solidFill>
                  </a:tcPr>
                </a:tc>
                <a:tc>
                  <a:txBody>
                    <a:bodyPr/>
                    <a:lstStyle/>
                    <a:p>
                      <a:pPr marL="0" marR="0" algn="ctr">
                        <a:lnSpc>
                          <a:spcPct val="107000"/>
                        </a:lnSpc>
                        <a:spcBef>
                          <a:spcPts val="0"/>
                        </a:spcBef>
                        <a:spcAft>
                          <a:spcPts val="0"/>
                        </a:spcAft>
                      </a:pPr>
                      <a:r>
                        <a:rPr lang="en-US" sz="1200" b="1" dirty="0">
                          <a:solidFill>
                            <a:srgbClr val="263645"/>
                          </a:solidFill>
                          <a:effectLst/>
                        </a:rPr>
                        <a:t>13</a:t>
                      </a:r>
                      <a:endPar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A3A9AC"/>
                    </a:solidFill>
                  </a:tcPr>
                </a:tc>
                <a:tc>
                  <a:txBody>
                    <a:bodyPr/>
                    <a:lstStyle/>
                    <a:p>
                      <a:pPr marL="0" marR="0" algn="ctr">
                        <a:lnSpc>
                          <a:spcPct val="107000"/>
                        </a:lnSpc>
                        <a:spcBef>
                          <a:spcPts val="0"/>
                        </a:spcBef>
                        <a:spcAft>
                          <a:spcPts val="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Total </a:t>
                      </a:r>
                    </a:p>
                  </a:txBody>
                  <a:tcPr marL="68580" marR="68580" marT="0" marB="0" anchor="ctr">
                    <a:solidFill>
                      <a:srgbClr val="A3A9AC"/>
                    </a:solidFill>
                  </a:tcPr>
                </a:tc>
                <a:extLst>
                  <a:ext uri="{0D108BD9-81ED-4DB2-BD59-A6C34878D82A}">
                    <a16:rowId xmlns:a16="http://schemas.microsoft.com/office/drawing/2014/main" val="2036914272"/>
                  </a:ext>
                </a:extLst>
              </a:tr>
              <a:tr h="197840">
                <a:tc rowSpan="4">
                  <a:txBody>
                    <a:bodyPr/>
                    <a:lstStyle/>
                    <a:p>
                      <a:pPr marL="0" marR="0" algn="l">
                        <a:lnSpc>
                          <a:spcPct val="107000"/>
                        </a:lnSpc>
                        <a:spcBef>
                          <a:spcPts val="0"/>
                        </a:spcBef>
                        <a:spcAft>
                          <a:spcPts val="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Step 1</a:t>
                      </a:r>
                    </a:p>
                  </a:txBody>
                  <a:tcPr marL="182880" marR="68580" marT="0" marB="0" anchor="ctr">
                    <a:solidFill>
                      <a:schemeClr val="accent1">
                        <a:lumMod val="40000"/>
                        <a:lumOff val="60000"/>
                      </a:schemeClr>
                    </a:solidFill>
                  </a:tcPr>
                </a:tc>
                <a:tc rowSpan="2">
                  <a:txBody>
                    <a:bodyPr/>
                    <a:lstStyle/>
                    <a:p>
                      <a:pPr marL="0" marR="0" algn="l">
                        <a:lnSpc>
                          <a:spcPct val="107000"/>
                        </a:lnSpc>
                        <a:spcBef>
                          <a:spcPts val="0"/>
                        </a:spcBef>
                        <a:spcAft>
                          <a:spcPts val="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Age</a:t>
                      </a:r>
                    </a:p>
                  </a:txBody>
                  <a:tcPr marL="182880" marR="68580" marT="0" marB="0" anchor="ctr">
                    <a:solidFill>
                      <a:schemeClr val="accent1">
                        <a:lumMod val="40000"/>
                        <a:lumOff val="60000"/>
                      </a:schemeClr>
                    </a:solidFill>
                  </a:tcPr>
                </a:tc>
                <a:tc>
                  <a:txBody>
                    <a:bodyPr/>
                    <a:lstStyle/>
                    <a:p>
                      <a:pPr marL="0" marR="0" algn="r">
                        <a:lnSpc>
                          <a:spcPct val="107000"/>
                        </a:lnSpc>
                        <a:spcBef>
                          <a:spcPts val="0"/>
                        </a:spcBef>
                        <a:spcAft>
                          <a:spcPts val="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Notes</a:t>
                      </a:r>
                    </a:p>
                  </a:txBody>
                  <a:tcPr marL="182880" marR="68580" marT="0" marB="0" anchor="ctr">
                    <a:solidFill>
                      <a:schemeClr val="accent1">
                        <a:lumMod val="40000"/>
                        <a:lumOff val="60000"/>
                      </a:schemeClr>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200" b="1" dirty="0">
                          <a:solidFill>
                            <a:srgbClr val="263645"/>
                          </a:solidFill>
                        </a:rPr>
                        <a:t>_</a:t>
                      </a:r>
                      <a:r>
                        <a:rPr lang="en-US" sz="1200" b="1" baseline="0" dirty="0">
                          <a:solidFill>
                            <a:srgbClr val="263645"/>
                          </a:solidFill>
                          <a:effectLst/>
                          <a:latin typeface="Calibri" panose="020F0502020204030204" pitchFamily="34" charset="0"/>
                          <a:cs typeface="Times New Roman" panose="02020603050405020304" pitchFamily="18" charset="0"/>
                        </a:rPr>
                        <a:t>*</a:t>
                      </a:r>
                      <a:endParaRPr lang="en-US" sz="1200" b="1" dirty="0">
                        <a:solidFill>
                          <a:srgbClr val="263645"/>
                        </a:solidFill>
                      </a:endParaRPr>
                    </a:p>
                  </a:txBody>
                  <a:tcPr marL="68580" marR="68580" marT="0" marB="0" anchor="ctr">
                    <a:solidFill>
                      <a:schemeClr val="accent1">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solidFill>
                            <a:srgbClr val="263645"/>
                          </a:solidFill>
                        </a:rPr>
                        <a:t>_</a:t>
                      </a: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263645"/>
                          </a:solidFill>
                          <a:effectLst/>
                          <a:uLnTx/>
                          <a:uFillTx/>
                          <a:latin typeface="Calibri"/>
                          <a:ea typeface="+mn-ea"/>
                          <a:cs typeface="+mn-cs"/>
                        </a:rPr>
                        <a:t>_</a:t>
                      </a:r>
                      <a:r>
                        <a:rPr kumimoji="0" lang="en-US" sz="1200" b="1" i="0" u="none" strike="noStrike" kern="1200" cap="none" spc="0" normalizeH="0" baseline="0" noProof="0">
                          <a:ln>
                            <a:noFill/>
                          </a:ln>
                          <a:solidFill>
                            <a:srgbClr val="263645"/>
                          </a:solidFill>
                          <a:effectLst/>
                          <a:uLnTx/>
                          <a:uFillTx/>
                          <a:latin typeface="Calibri" panose="020F0502020204030204" pitchFamily="34" charset="0"/>
                          <a:ea typeface="+mn-ea"/>
                          <a:cs typeface="Times New Roman" panose="02020603050405020304" pitchFamily="18" charset="0"/>
                        </a:rPr>
                        <a:t>*</a:t>
                      </a:r>
                      <a:endParaRPr kumimoji="0" lang="en-US" sz="1200" b="1" i="0" u="none" strike="noStrike" kern="1200" cap="none" spc="0" normalizeH="0" baseline="0" noProof="0" dirty="0">
                        <a:ln>
                          <a:noFill/>
                        </a:ln>
                        <a:solidFill>
                          <a:srgbClr val="263645"/>
                        </a:solidFill>
                        <a:effectLst/>
                        <a:uLnTx/>
                        <a:uFillTx/>
                        <a:latin typeface="Calibri" panose="020F0502020204030204" pitchFamily="34" charset="0"/>
                        <a:ea typeface="+mn-ea"/>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tc>
                  <a:txBody>
                    <a:bodyPr/>
                    <a:lstStyle/>
                    <a:p>
                      <a:pPr algn="ctr"/>
                      <a:endParaRPr lang="en-US" sz="1200" b="1" dirty="0">
                        <a:solidFill>
                          <a:srgbClr val="263645"/>
                        </a:solidFill>
                        <a:effectLst/>
                        <a:latin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263645"/>
                          </a:solidFill>
                          <a:effectLst/>
                          <a:uLnTx/>
                          <a:uFillTx/>
                          <a:latin typeface="Calibri"/>
                          <a:ea typeface="+mn-ea"/>
                          <a:cs typeface="+mn-cs"/>
                        </a:rPr>
                        <a:t>_</a:t>
                      </a:r>
                      <a:r>
                        <a:rPr kumimoji="0" lang="en-US" sz="1200" b="1" i="0" u="none" strike="noStrike" kern="1200" cap="none" spc="0" normalizeH="0" baseline="0" noProof="0">
                          <a:ln>
                            <a:noFill/>
                          </a:ln>
                          <a:solidFill>
                            <a:srgbClr val="263645"/>
                          </a:solidFill>
                          <a:effectLst/>
                          <a:uLnTx/>
                          <a:uFillTx/>
                          <a:latin typeface="Calibri" panose="020F0502020204030204" pitchFamily="34" charset="0"/>
                          <a:ea typeface="+mn-ea"/>
                          <a:cs typeface="Times New Roman" panose="02020603050405020304" pitchFamily="18" charset="0"/>
                        </a:rPr>
                        <a:t>*</a:t>
                      </a:r>
                      <a:endParaRPr kumimoji="0" lang="en-US" sz="1200" b="1" i="0" u="none" strike="noStrike" kern="1200" cap="none" spc="0" normalizeH="0" baseline="0" noProof="0" dirty="0">
                        <a:ln>
                          <a:noFill/>
                        </a:ln>
                        <a:solidFill>
                          <a:srgbClr val="263645"/>
                        </a:solidFill>
                        <a:effectLst/>
                        <a:uLnTx/>
                        <a:uFillTx/>
                        <a:latin typeface="Calibri" panose="020F0502020204030204" pitchFamily="34" charset="0"/>
                        <a:ea typeface="+mn-ea"/>
                        <a:cs typeface="Times New Roman" panose="02020603050405020304" pitchFamily="18" charset="0"/>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2156334376"/>
                  </a:ext>
                </a:extLst>
              </a:tr>
              <a:tr h="197840">
                <a:tc vMerge="1">
                  <a:txBody>
                    <a:bodyPr/>
                    <a:lstStyle/>
                    <a:p>
                      <a:endParaRPr lang="en-US"/>
                    </a:p>
                  </a:txBody>
                  <a:tcPr/>
                </a:tc>
                <a:tc vMerge="1">
                  <a:txBody>
                    <a:bodyPr/>
                    <a:lstStyle/>
                    <a:p>
                      <a:endParaRPr lang="en-US"/>
                    </a:p>
                  </a:txBody>
                  <a:tcPr/>
                </a:tc>
                <a:tc>
                  <a:txBody>
                    <a:bodyPr/>
                    <a:lstStyle/>
                    <a:p>
                      <a:pPr marL="0" marR="0" algn="r">
                        <a:lnSpc>
                          <a:spcPct val="107000"/>
                        </a:lnSpc>
                        <a:spcBef>
                          <a:spcPts val="0"/>
                        </a:spcBef>
                        <a:spcAft>
                          <a:spcPts val="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Remands</a:t>
                      </a:r>
                    </a:p>
                  </a:txBody>
                  <a:tcPr marL="182880" marR="68580" marT="0" marB="0" anchor="ctr"/>
                </a:tc>
                <a:tc>
                  <a:txBody>
                    <a:bodyPr/>
                    <a:lstStyle/>
                    <a:p>
                      <a:pPr marL="0" marR="0" algn="ctr">
                        <a:lnSpc>
                          <a:spcPct val="107000"/>
                        </a:lnSpc>
                        <a:spcBef>
                          <a:spcPts val="0"/>
                        </a:spcBef>
                        <a:spcAft>
                          <a:spcPts val="0"/>
                        </a:spcAft>
                      </a:pPr>
                      <a:endPar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solidFill>
                            <a:srgbClr val="263645"/>
                          </a:solidFill>
                        </a:rPr>
                        <a:t>_</a:t>
                      </a: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263645"/>
                          </a:solidFill>
                          <a:effectLst/>
                          <a:uLnTx/>
                          <a:uFillTx/>
                          <a:latin typeface="Calibri"/>
                          <a:ea typeface="+mn-ea"/>
                          <a:cs typeface="+mn-cs"/>
                        </a:rPr>
                        <a:t>_</a:t>
                      </a:r>
                      <a:r>
                        <a:rPr kumimoji="0" lang="en-US" sz="1200" b="1" i="0" u="none" strike="noStrike" kern="1200" cap="none" spc="0" normalizeH="0" baseline="0" noProof="0">
                          <a:ln>
                            <a:noFill/>
                          </a:ln>
                          <a:solidFill>
                            <a:srgbClr val="263645"/>
                          </a:solidFill>
                          <a:effectLst/>
                          <a:uLnTx/>
                          <a:uFillTx/>
                          <a:latin typeface="Calibri" panose="020F0502020204030204" pitchFamily="34" charset="0"/>
                          <a:ea typeface="+mn-ea"/>
                          <a:cs typeface="Times New Roman" panose="02020603050405020304" pitchFamily="18" charset="0"/>
                        </a:rPr>
                        <a:t>*</a:t>
                      </a:r>
                      <a:endParaRPr kumimoji="0" lang="en-US" sz="1200" b="1" i="0" u="none" strike="noStrike" kern="1200" cap="none" spc="0" normalizeH="0" baseline="0" noProof="0" dirty="0">
                        <a:ln>
                          <a:noFill/>
                        </a:ln>
                        <a:solidFill>
                          <a:srgbClr val="263645"/>
                        </a:solidFill>
                        <a:effectLst/>
                        <a:uLnTx/>
                        <a:uFillTx/>
                        <a:latin typeface="Calibri" panose="020F0502020204030204" pitchFamily="34" charset="0"/>
                        <a:ea typeface="+mn-ea"/>
                        <a:cs typeface="Times New Roman" panose="02020603050405020304" pitchFamily="18" charset="0"/>
                      </a:endParaRPr>
                    </a:p>
                  </a:txBody>
                  <a:tcPr marL="68580" marR="68580" marT="0" marB="0" anchor="ctr"/>
                </a:tc>
                <a:tc>
                  <a:txBody>
                    <a:bodyPr/>
                    <a:lstStyle/>
                    <a:p>
                      <a:pPr algn="ctr"/>
                      <a:r>
                        <a:rPr lang="en-US" sz="1200" b="1" dirty="0">
                          <a:solidFill>
                            <a:srgbClr val="263645"/>
                          </a:solidFill>
                        </a:rPr>
                        <a:t>+</a:t>
                      </a:r>
                    </a:p>
                  </a:txBody>
                  <a:tcPr marL="68580" marR="68580" marT="0" marB="0" anchor="ctr"/>
                </a:tc>
                <a:tc>
                  <a:txBody>
                    <a:bodyPr/>
                    <a:lstStyle/>
                    <a:p>
                      <a:pPr algn="ctr"/>
                      <a:endParaRPr lang="en-US" sz="1200" b="1" dirty="0">
                        <a:solidFill>
                          <a:srgbClr val="263645"/>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263645"/>
                          </a:solidFill>
                          <a:effectLst/>
                          <a:uLnTx/>
                          <a:uFillTx/>
                          <a:latin typeface="Calibri"/>
                          <a:ea typeface="+mn-ea"/>
                          <a:cs typeface="+mn-cs"/>
                        </a:rPr>
                        <a:t>_</a:t>
                      </a:r>
                      <a:r>
                        <a:rPr kumimoji="0" lang="en-US" sz="1200" b="1" i="0" u="none" strike="noStrike" kern="1200" cap="none" spc="0" normalizeH="0" baseline="0" noProof="0">
                          <a:ln>
                            <a:noFill/>
                          </a:ln>
                          <a:solidFill>
                            <a:srgbClr val="263645"/>
                          </a:solidFill>
                          <a:effectLst/>
                          <a:uLnTx/>
                          <a:uFillTx/>
                          <a:latin typeface="Calibri" panose="020F0502020204030204" pitchFamily="34" charset="0"/>
                          <a:ea typeface="+mn-ea"/>
                          <a:cs typeface="Times New Roman" panose="02020603050405020304" pitchFamily="18" charset="0"/>
                        </a:rPr>
                        <a:t>*</a:t>
                      </a:r>
                      <a:endParaRPr kumimoji="0" lang="en-US" sz="1200" b="1" i="0" u="none" strike="noStrike" kern="1200" cap="none" spc="0" normalizeH="0" baseline="0" noProof="0" dirty="0">
                        <a:ln>
                          <a:noFill/>
                        </a:ln>
                        <a:solidFill>
                          <a:srgbClr val="263645"/>
                        </a:solidFill>
                        <a:effectLst/>
                        <a:uLnTx/>
                        <a:uFillTx/>
                        <a:latin typeface="Calibri" panose="020F0502020204030204" pitchFamily="34" charset="0"/>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816858746"/>
                  </a:ext>
                </a:extLst>
              </a:tr>
              <a:tr h="197840">
                <a:tc vMerge="1">
                  <a:txBody>
                    <a:bodyPr/>
                    <a:lstStyle/>
                    <a:p>
                      <a:pPr marL="0" marR="0" algn="l">
                        <a:lnSpc>
                          <a:spcPct val="107000"/>
                        </a:lnSpc>
                        <a:spcBef>
                          <a:spcPts val="0"/>
                        </a:spcBef>
                        <a:spcAft>
                          <a:spcPts val="0"/>
                        </a:spcAft>
                      </a:pPr>
                      <a:endPar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880" marR="68580" marT="0" marB="0" anchor="ctr">
                    <a:solidFill>
                      <a:schemeClr val="accent1">
                        <a:lumMod val="40000"/>
                        <a:lumOff val="60000"/>
                      </a:schemeClr>
                    </a:solidFill>
                  </a:tcPr>
                </a:tc>
                <a:tc rowSpan="2">
                  <a:txBody>
                    <a:bodyPr/>
                    <a:lstStyle/>
                    <a:p>
                      <a:pPr marL="0" marR="0" algn="l">
                        <a:lnSpc>
                          <a:spcPct val="107000"/>
                        </a:lnSpc>
                        <a:spcBef>
                          <a:spcPts val="0"/>
                        </a:spcBef>
                        <a:spcAft>
                          <a:spcPts val="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Gender</a:t>
                      </a:r>
                    </a:p>
                  </a:txBody>
                  <a:tcPr marL="182880" marR="68580" marT="0" marB="0" anchor="ctr">
                    <a:solidFill>
                      <a:schemeClr val="accent1">
                        <a:lumMod val="40000"/>
                        <a:lumOff val="60000"/>
                      </a:schemeClr>
                    </a:solidFill>
                  </a:tcPr>
                </a:tc>
                <a:tc>
                  <a:txBody>
                    <a:bodyPr/>
                    <a:lstStyle/>
                    <a:p>
                      <a:pPr marL="0" marR="0" algn="r">
                        <a:lnSpc>
                          <a:spcPct val="107000"/>
                        </a:lnSpc>
                        <a:spcBef>
                          <a:spcPts val="0"/>
                        </a:spcBef>
                        <a:spcAft>
                          <a:spcPts val="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Notes</a:t>
                      </a:r>
                    </a:p>
                  </a:txBody>
                  <a:tcPr marL="182880" marR="68580" marT="0" marB="0" anchor="ctr">
                    <a:solidFill>
                      <a:schemeClr val="accent1">
                        <a:lumMod val="40000"/>
                        <a:lumOff val="60000"/>
                      </a:schemeClr>
                    </a:solidFill>
                  </a:tcPr>
                </a:tc>
                <a:tc>
                  <a:txBody>
                    <a:bodyPr/>
                    <a:lstStyle/>
                    <a:p>
                      <a:pPr algn="ctr"/>
                      <a:endParaRPr lang="en-US" sz="1200" b="1" dirty="0">
                        <a:solidFill>
                          <a:srgbClr val="263645"/>
                        </a:solidFill>
                        <a:effectLst/>
                        <a:latin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endParaRPr lang="en-US" sz="1200" b="1" dirty="0">
                        <a:solidFill>
                          <a:srgbClr val="263645"/>
                        </a:solidFill>
                        <a:effectLst/>
                        <a:latin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263645"/>
                          </a:solidFill>
                          <a:effectLst/>
                          <a:uLnTx/>
                          <a:uFillTx/>
                          <a:latin typeface="Calibri"/>
                          <a:ea typeface="+mn-ea"/>
                          <a:cs typeface="+mn-cs"/>
                        </a:rPr>
                        <a:t>_</a:t>
                      </a:r>
                      <a:r>
                        <a:rPr kumimoji="0" lang="en-US" sz="1200" b="1" i="0" u="none" strike="noStrike" kern="1200" cap="none" spc="0" normalizeH="0" baseline="0" noProof="0">
                          <a:ln>
                            <a:noFill/>
                          </a:ln>
                          <a:solidFill>
                            <a:srgbClr val="263645"/>
                          </a:solidFill>
                          <a:effectLst/>
                          <a:uLnTx/>
                          <a:uFillTx/>
                          <a:latin typeface="Calibri" panose="020F0502020204030204" pitchFamily="34" charset="0"/>
                          <a:ea typeface="+mn-ea"/>
                          <a:cs typeface="Times New Roman" panose="02020603050405020304" pitchFamily="18" charset="0"/>
                        </a:rPr>
                        <a:t>*</a:t>
                      </a:r>
                      <a:endParaRPr kumimoji="0" lang="en-US" sz="1200" b="1" i="0" u="none" strike="noStrike" kern="1200" cap="none" spc="0" normalizeH="0" baseline="0" noProof="0" dirty="0">
                        <a:ln>
                          <a:noFill/>
                        </a:ln>
                        <a:solidFill>
                          <a:srgbClr val="263645"/>
                        </a:solidFill>
                        <a:effectLst/>
                        <a:uLnTx/>
                        <a:uFillTx/>
                        <a:latin typeface="Calibri" panose="020F0502020204030204" pitchFamily="34" charset="0"/>
                        <a:ea typeface="+mn-ea"/>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solidFill>
                            <a:srgbClr val="263645"/>
                          </a:solidFill>
                        </a:rPr>
                        <a:t>_</a:t>
                      </a: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tc>
                  <a:txBody>
                    <a:bodyPr/>
                    <a:lstStyle/>
                    <a:p>
                      <a:pPr algn="ctr"/>
                      <a:endParaRPr lang="en-US" sz="1200" b="1" dirty="0">
                        <a:solidFill>
                          <a:srgbClr val="263645"/>
                        </a:solidFill>
                        <a:effectLst/>
                        <a:latin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63645"/>
                          </a:solidFill>
                          <a:effectLst/>
                          <a:uLnTx/>
                          <a:uFillTx/>
                          <a:latin typeface="Calibri"/>
                          <a:ea typeface="+mn-ea"/>
                          <a:cs typeface="+mn-cs"/>
                        </a:rPr>
                        <a:t>_</a:t>
                      </a:r>
                      <a:r>
                        <a:rPr kumimoji="0" lang="en-US" sz="1200" b="1" i="0" u="none" strike="noStrike" kern="1200" cap="none" spc="0" normalizeH="0" baseline="0" noProof="0" dirty="0">
                          <a:ln>
                            <a:noFill/>
                          </a:ln>
                          <a:solidFill>
                            <a:srgbClr val="263645"/>
                          </a:solidFill>
                          <a:effectLst/>
                          <a:uLnTx/>
                          <a:uFillTx/>
                          <a:latin typeface="Calibri" panose="020F0502020204030204" pitchFamily="34" charset="0"/>
                          <a:ea typeface="+mn-ea"/>
                          <a:cs typeface="Times New Roman" panose="02020603050405020304" pitchFamily="18" charset="0"/>
                        </a:rPr>
                        <a:t>*</a:t>
                      </a:r>
                    </a:p>
                  </a:txBody>
                  <a:tcPr marL="68580" marR="68580" marT="0" marB="0" anchor="ctr">
                    <a:solidFill>
                      <a:schemeClr val="accent1">
                        <a:lumMod val="40000"/>
                        <a:lumOff val="60000"/>
                      </a:schemeClr>
                    </a:solidFill>
                  </a:tcPr>
                </a:tc>
                <a:extLst>
                  <a:ext uri="{0D108BD9-81ED-4DB2-BD59-A6C34878D82A}">
                    <a16:rowId xmlns:a16="http://schemas.microsoft.com/office/drawing/2014/main" val="900473132"/>
                  </a:ext>
                </a:extLst>
              </a:tr>
              <a:tr h="197840">
                <a:tc vMerge="1">
                  <a:txBody>
                    <a:bodyPr/>
                    <a:lstStyle/>
                    <a:p>
                      <a:endParaRPr lang="en-US"/>
                    </a:p>
                  </a:txBody>
                  <a:tcPr/>
                </a:tc>
                <a:tc vMerge="1">
                  <a:txBody>
                    <a:bodyPr/>
                    <a:lstStyle/>
                    <a:p>
                      <a:endParaRPr lang="en-US"/>
                    </a:p>
                  </a:txBody>
                  <a:tcPr/>
                </a:tc>
                <a:tc>
                  <a:txBody>
                    <a:bodyPr/>
                    <a:lstStyle/>
                    <a:p>
                      <a:pPr marL="0" marR="0" algn="r">
                        <a:lnSpc>
                          <a:spcPct val="107000"/>
                        </a:lnSpc>
                        <a:spcBef>
                          <a:spcPts val="0"/>
                        </a:spcBef>
                        <a:spcAft>
                          <a:spcPts val="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Remands</a:t>
                      </a:r>
                    </a:p>
                  </a:txBody>
                  <a:tcPr marL="182880" marR="68580" marT="0" marB="0" anchor="ctr"/>
                </a:tc>
                <a:tc>
                  <a:txBody>
                    <a:bodyPr/>
                    <a:lstStyle/>
                    <a:p>
                      <a:pPr algn="ctr"/>
                      <a:endParaRPr lang="en-US" sz="1200" b="1" dirty="0">
                        <a:solidFill>
                          <a:srgbClr val="263645"/>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endParaRPr lang="en-US" sz="1200" b="1" dirty="0">
                        <a:solidFill>
                          <a:srgbClr val="263645"/>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63645"/>
                          </a:solidFill>
                          <a:effectLst/>
                          <a:uLnTx/>
                          <a:uFillTx/>
                          <a:latin typeface="Calibri"/>
                          <a:ea typeface="+mn-ea"/>
                          <a:cs typeface="+mn-cs"/>
                        </a:rPr>
                        <a:t>_</a:t>
                      </a:r>
                      <a:r>
                        <a:rPr kumimoji="0" lang="en-US" sz="1200" b="1" i="0" u="none" strike="noStrike" kern="1200" cap="none" spc="0" normalizeH="0" baseline="0" noProof="0" dirty="0">
                          <a:ln>
                            <a:noFill/>
                          </a:ln>
                          <a:solidFill>
                            <a:srgbClr val="263645"/>
                          </a:solidFill>
                          <a:effectLst/>
                          <a:uLnTx/>
                          <a:uFillTx/>
                          <a:latin typeface="Calibri" panose="020F0502020204030204" pitchFamily="34" charset="0"/>
                          <a:ea typeface="+mn-ea"/>
                          <a:cs typeface="Times New Roman" panose="02020603050405020304" pitchFamily="18" charset="0"/>
                        </a:rPr>
                        <a:t>*</a:t>
                      </a:r>
                    </a:p>
                  </a:txBody>
                  <a:tcPr marL="68580" marR="68580" marT="0" marB="0" anchor="ctr"/>
                </a:tc>
                <a:tc>
                  <a:txBody>
                    <a:bodyPr/>
                    <a:lstStyle/>
                    <a:p>
                      <a:pPr marL="0" marR="0" algn="ctr">
                        <a:lnSpc>
                          <a:spcPct val="107000"/>
                        </a:lnSpc>
                        <a:spcBef>
                          <a:spcPts val="0"/>
                        </a:spcBef>
                        <a:spcAft>
                          <a:spcPts val="0"/>
                        </a:spcAft>
                      </a:pPr>
                      <a:endPar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endParaRPr lang="en-US" sz="1200" b="1" dirty="0">
                        <a:solidFill>
                          <a:srgbClr val="263645"/>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endParaRPr lang="en-US" sz="1200" b="1" dirty="0">
                        <a:solidFill>
                          <a:srgbClr val="263645"/>
                        </a:solidFill>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96569249"/>
                  </a:ext>
                </a:extLst>
              </a:tr>
              <a:tr h="197840">
                <a:tc rowSpan="12">
                  <a:txBody>
                    <a:bodyPr/>
                    <a:lstStyle/>
                    <a:p>
                      <a:pPr marL="0" marR="0" algn="l">
                        <a:lnSpc>
                          <a:spcPct val="107000"/>
                        </a:lnSpc>
                        <a:spcBef>
                          <a:spcPts val="0"/>
                        </a:spcBef>
                        <a:spcAft>
                          <a:spcPts val="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Step 2</a:t>
                      </a:r>
                    </a:p>
                  </a:txBody>
                  <a:tcPr marL="182880" marR="68580" marT="0" marB="0" anchor="ctr">
                    <a:solidFill>
                      <a:schemeClr val="accent1">
                        <a:lumMod val="40000"/>
                        <a:lumOff val="60000"/>
                      </a:schemeClr>
                    </a:solidFill>
                  </a:tcPr>
                </a:tc>
                <a:tc rowSpan="2">
                  <a:txBody>
                    <a:bodyPr/>
                    <a:lstStyle/>
                    <a:p>
                      <a:pPr marL="0" marR="0" algn="l">
                        <a:lnSpc>
                          <a:spcPct val="107000"/>
                        </a:lnSpc>
                        <a:spcBef>
                          <a:spcPts val="0"/>
                        </a:spcBef>
                        <a:spcAft>
                          <a:spcPts val="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Violent Offenses</a:t>
                      </a:r>
                    </a:p>
                  </a:txBody>
                  <a:tcPr marL="182880" marR="68580" marT="0" marB="0" anchor="ctr">
                    <a:solidFill>
                      <a:schemeClr val="accent1">
                        <a:lumMod val="40000"/>
                        <a:lumOff val="60000"/>
                      </a:schemeClr>
                    </a:solidFill>
                  </a:tcPr>
                </a:tc>
                <a:tc>
                  <a:txBody>
                    <a:bodyPr/>
                    <a:lstStyle/>
                    <a:p>
                      <a:pPr marL="0" marR="0" algn="r">
                        <a:lnSpc>
                          <a:spcPct val="107000"/>
                        </a:lnSpc>
                        <a:spcBef>
                          <a:spcPts val="0"/>
                        </a:spcBef>
                        <a:spcAft>
                          <a:spcPts val="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Notes</a:t>
                      </a:r>
                    </a:p>
                  </a:txBody>
                  <a:tcPr marL="182880" marR="68580" marT="0" marB="0" anchor="ctr">
                    <a:solidFill>
                      <a:schemeClr val="accent1">
                        <a:lumMod val="40000"/>
                        <a:lumOff val="60000"/>
                      </a:schemeClr>
                    </a:solidFill>
                  </a:tcPr>
                </a:tc>
                <a:tc>
                  <a:txBody>
                    <a:bodyPr/>
                    <a:lstStyle/>
                    <a:p>
                      <a:pPr marL="0" marR="0" algn="ctr">
                        <a:lnSpc>
                          <a:spcPct val="107000"/>
                        </a:lnSpc>
                        <a:spcBef>
                          <a:spcPts val="0"/>
                        </a:spcBef>
                        <a:spcAft>
                          <a:spcPts val="0"/>
                        </a:spcAft>
                      </a:pPr>
                      <a:endPar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marL="0" marR="0" algn="ctr">
                        <a:lnSpc>
                          <a:spcPct val="107000"/>
                        </a:lnSpc>
                        <a:spcBef>
                          <a:spcPts val="0"/>
                        </a:spcBef>
                        <a:spcAft>
                          <a:spcPts val="0"/>
                        </a:spcAft>
                      </a:pPr>
                      <a:r>
                        <a:rPr lang="en-US" sz="1200" b="1" dirty="0">
                          <a:solidFill>
                            <a:srgbClr val="263645"/>
                          </a:solidFill>
                          <a:effectLst/>
                        </a:rPr>
                        <a:t> +*</a:t>
                      </a:r>
                      <a:endPar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marL="0" marR="0" algn="ctr">
                        <a:lnSpc>
                          <a:spcPct val="107000"/>
                        </a:lnSpc>
                        <a:spcBef>
                          <a:spcPts val="0"/>
                        </a:spcBef>
                        <a:spcAft>
                          <a:spcPts val="0"/>
                        </a:spcAft>
                      </a:pPr>
                      <a:endPar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tc>
                  <a:txBody>
                    <a:bodyPr/>
                    <a:lstStyle/>
                    <a:p>
                      <a:pPr marL="0" marR="0" algn="ctr">
                        <a:lnSpc>
                          <a:spcPct val="107000"/>
                        </a:lnSpc>
                        <a:spcBef>
                          <a:spcPts val="0"/>
                        </a:spcBef>
                        <a:spcAft>
                          <a:spcPts val="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tc>
                  <a:txBody>
                    <a:bodyPr/>
                    <a:lstStyle/>
                    <a:p>
                      <a:pPr marL="0" marR="0" algn="ctr">
                        <a:lnSpc>
                          <a:spcPct val="107000"/>
                        </a:lnSpc>
                        <a:spcBef>
                          <a:spcPts val="0"/>
                        </a:spcBef>
                        <a:spcAft>
                          <a:spcPts val="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extLst>
                  <a:ext uri="{0D108BD9-81ED-4DB2-BD59-A6C34878D82A}">
                    <a16:rowId xmlns:a16="http://schemas.microsoft.com/office/drawing/2014/main" val="613980503"/>
                  </a:ext>
                </a:extLst>
              </a:tr>
              <a:tr h="197840">
                <a:tc vMerge="1">
                  <a:txBody>
                    <a:bodyPr/>
                    <a:lstStyle/>
                    <a:p>
                      <a:endParaRPr lang="en-US"/>
                    </a:p>
                  </a:txBody>
                  <a:tcPr/>
                </a:tc>
                <a:tc vMerge="1">
                  <a:txBody>
                    <a:bodyPr/>
                    <a:lstStyle/>
                    <a:p>
                      <a:endParaRPr lang="en-US"/>
                    </a:p>
                  </a:txBody>
                  <a:tcPr/>
                </a:tc>
                <a:tc>
                  <a:txBody>
                    <a:bodyPr/>
                    <a:lstStyle/>
                    <a:p>
                      <a:pPr marL="0" marR="0" algn="r">
                        <a:lnSpc>
                          <a:spcPct val="107000"/>
                        </a:lnSpc>
                        <a:spcBef>
                          <a:spcPts val="0"/>
                        </a:spcBef>
                        <a:spcAft>
                          <a:spcPts val="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Remands</a:t>
                      </a:r>
                    </a:p>
                  </a:txBody>
                  <a:tcPr marL="182880" marR="68580" marT="0" marB="0" anchor="ctr"/>
                </a:tc>
                <a:tc>
                  <a:txBody>
                    <a:bodyPr/>
                    <a:lstStyle/>
                    <a:p>
                      <a:pPr marL="0" marR="0" algn="ctr">
                        <a:lnSpc>
                          <a:spcPct val="107000"/>
                        </a:lnSpc>
                        <a:spcBef>
                          <a:spcPts val="0"/>
                        </a:spcBef>
                        <a:spcAft>
                          <a:spcPts val="0"/>
                        </a:spcAft>
                      </a:pPr>
                      <a:endPar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tc>
                <a:tc>
                  <a:txBody>
                    <a:bodyPr/>
                    <a:lstStyle/>
                    <a:p>
                      <a:pPr marL="0" marR="0" algn="ctr">
                        <a:lnSpc>
                          <a:spcPct val="107000"/>
                        </a:lnSpc>
                        <a:spcBef>
                          <a:spcPts val="0"/>
                        </a:spcBef>
                        <a:spcAft>
                          <a:spcPts val="0"/>
                        </a:spcAft>
                      </a:pPr>
                      <a:endPar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endParaRPr lang="en-US" sz="1200" b="1" dirty="0">
                        <a:solidFill>
                          <a:srgbClr val="263645"/>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b="1" dirty="0">
                          <a:solidFill>
                            <a:srgbClr val="263645"/>
                          </a:solidFill>
                          <a:effectLst/>
                          <a:latin typeface="Calibri" panose="020F0502020204030204" pitchFamily="34" charset="0"/>
                          <a:ea typeface="Calibri" panose="020F0502020204030204" pitchFamily="34" charset="0"/>
                          <a:cs typeface="Calibri" panose="020F0502020204030204" pitchFamily="34" charset="0"/>
                          <a:sym typeface="Wingdings" pitchFamily="2" charset="2"/>
                        </a:rPr>
                        <a:t>Ϯ</a:t>
                      </a:r>
                      <a:endPar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64234133"/>
                  </a:ext>
                </a:extLst>
              </a:tr>
              <a:tr h="197840">
                <a:tc vMerge="1">
                  <a:txBody>
                    <a:bodyPr/>
                    <a:lstStyle/>
                    <a:p>
                      <a:pPr marL="0" marR="0" algn="l">
                        <a:lnSpc>
                          <a:spcPct val="107000"/>
                        </a:lnSpc>
                        <a:spcBef>
                          <a:spcPts val="0"/>
                        </a:spcBef>
                        <a:spcAft>
                          <a:spcPts val="800"/>
                        </a:spcAft>
                      </a:pPr>
                      <a:endPar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880" marR="68580" marT="0" marB="0" anchor="ctr">
                    <a:solidFill>
                      <a:schemeClr val="accent1">
                        <a:lumMod val="40000"/>
                        <a:lumOff val="60000"/>
                      </a:schemeClr>
                    </a:solidFill>
                  </a:tcPr>
                </a:tc>
                <a:tc rowSpan="2">
                  <a:txBody>
                    <a:bodyPr/>
                    <a:lstStyle/>
                    <a:p>
                      <a:pPr marL="0" marR="0" algn="l">
                        <a:lnSpc>
                          <a:spcPct val="107000"/>
                        </a:lnSpc>
                        <a:spcBef>
                          <a:spcPts val="0"/>
                        </a:spcBef>
                        <a:spcAft>
                          <a:spcPts val="80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Nonviolent Offenses</a:t>
                      </a:r>
                    </a:p>
                  </a:txBody>
                  <a:tcPr marL="182880" marR="68580" marT="0" marB="0" anchor="ctr">
                    <a:solidFill>
                      <a:schemeClr val="accent1">
                        <a:lumMod val="40000"/>
                        <a:lumOff val="60000"/>
                      </a:schemeClr>
                    </a:solidFill>
                  </a:tcPr>
                </a:tc>
                <a:tc>
                  <a:txBody>
                    <a:bodyPr/>
                    <a:lstStyle/>
                    <a:p>
                      <a:pPr marL="0" marR="0" algn="r">
                        <a:lnSpc>
                          <a:spcPct val="107000"/>
                        </a:lnSpc>
                        <a:spcBef>
                          <a:spcPts val="0"/>
                        </a:spcBef>
                        <a:spcAft>
                          <a:spcPts val="80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Notes</a:t>
                      </a:r>
                    </a:p>
                  </a:txBody>
                  <a:tcPr marL="182880" marR="68580" marT="0" marB="0" anchor="ctr">
                    <a:solidFill>
                      <a:schemeClr val="accent1">
                        <a:lumMod val="40000"/>
                        <a:lumOff val="60000"/>
                      </a:schemeClr>
                    </a:solidFill>
                  </a:tcPr>
                </a:tc>
                <a:tc>
                  <a:txBody>
                    <a:bodyPr/>
                    <a:lstStyle/>
                    <a:p>
                      <a:pPr marL="0" marR="0" algn="ctr">
                        <a:lnSpc>
                          <a:spcPct val="107000"/>
                        </a:lnSpc>
                        <a:spcBef>
                          <a:spcPts val="0"/>
                        </a:spcBef>
                        <a:spcAft>
                          <a:spcPts val="80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tc>
                  <a:txBody>
                    <a:bodyPr/>
                    <a:lstStyle/>
                    <a:p>
                      <a:pPr marL="0" marR="0" algn="ctr">
                        <a:lnSpc>
                          <a:spcPct val="107000"/>
                        </a:lnSpc>
                        <a:spcBef>
                          <a:spcPts val="0"/>
                        </a:spcBef>
                        <a:spcAft>
                          <a:spcPts val="80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tc>
                  <a:txBody>
                    <a:bodyPr/>
                    <a:lstStyle/>
                    <a:p>
                      <a:pPr marL="0" marR="0" algn="ctr">
                        <a:lnSpc>
                          <a:spcPct val="107000"/>
                        </a:lnSpc>
                        <a:spcBef>
                          <a:spcPts val="0"/>
                        </a:spcBef>
                        <a:spcAft>
                          <a:spcPts val="80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tc>
                  <a:txBody>
                    <a:bodyPr/>
                    <a:lstStyle/>
                    <a:p>
                      <a:pPr marL="0" marR="0" algn="ctr">
                        <a:lnSpc>
                          <a:spcPct val="107000"/>
                        </a:lnSpc>
                        <a:spcBef>
                          <a:spcPts val="0"/>
                        </a:spcBef>
                        <a:spcAft>
                          <a:spcPts val="80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extLst>
                  <a:ext uri="{0D108BD9-81ED-4DB2-BD59-A6C34878D82A}">
                    <a16:rowId xmlns:a16="http://schemas.microsoft.com/office/drawing/2014/main" val="3323535238"/>
                  </a:ext>
                </a:extLst>
              </a:tr>
              <a:tr h="197840">
                <a:tc vMerge="1">
                  <a:txBody>
                    <a:bodyPr/>
                    <a:lstStyle/>
                    <a:p>
                      <a:endParaRPr lang="en-US"/>
                    </a:p>
                  </a:txBody>
                  <a:tcPr/>
                </a:tc>
                <a:tc vMerge="1">
                  <a:txBody>
                    <a:bodyPr/>
                    <a:lstStyle/>
                    <a:p>
                      <a:endParaRPr lang="en-US"/>
                    </a:p>
                  </a:txBody>
                  <a:tcPr/>
                </a:tc>
                <a:tc>
                  <a:txBody>
                    <a:bodyPr/>
                    <a:lstStyle/>
                    <a:p>
                      <a:pPr marL="0" marR="0" algn="r">
                        <a:lnSpc>
                          <a:spcPct val="107000"/>
                        </a:lnSpc>
                        <a:spcBef>
                          <a:spcPts val="0"/>
                        </a:spcBef>
                        <a:spcAft>
                          <a:spcPts val="80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Remands</a:t>
                      </a:r>
                    </a:p>
                  </a:txBody>
                  <a:tcPr marL="182880" marR="68580" marT="0" marB="0" anchor="ctr"/>
                </a:tc>
                <a:tc>
                  <a:txBody>
                    <a:bodyPr/>
                    <a:lstStyle/>
                    <a:p>
                      <a:pPr marL="0" marR="0" algn="ctr">
                        <a:lnSpc>
                          <a:spcPct val="107000"/>
                        </a:lnSpc>
                        <a:spcBef>
                          <a:spcPts val="0"/>
                        </a:spcBef>
                        <a:spcAft>
                          <a:spcPts val="800"/>
                        </a:spcAft>
                      </a:pPr>
                      <a:endPar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tc>
                <a:tc>
                  <a:txBody>
                    <a:bodyPr/>
                    <a:lstStyle/>
                    <a:p>
                      <a:pPr marL="0" marR="0" algn="ctr">
                        <a:lnSpc>
                          <a:spcPct val="107000"/>
                        </a:lnSpc>
                        <a:spcBef>
                          <a:spcPts val="0"/>
                        </a:spcBef>
                        <a:spcAft>
                          <a:spcPts val="800"/>
                        </a:spcAft>
                      </a:pPr>
                      <a:endPar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endPar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solidFill>
                            <a:srgbClr val="263645"/>
                          </a:solidFill>
                          <a:effectLst/>
                          <a:latin typeface="Calibri" panose="020F0502020204030204" pitchFamily="34" charset="0"/>
                          <a:ea typeface="Calibri" panose="020F0502020204030204" pitchFamily="34" charset="0"/>
                          <a:cs typeface="Calibri" panose="020F0502020204030204" pitchFamily="34" charset="0"/>
                          <a:sym typeface="Wingdings" pitchFamily="2" charset="2"/>
                        </a:rPr>
                        <a:t>Ϯ</a:t>
                      </a:r>
                      <a:endPar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tc>
                <a:extLst>
                  <a:ext uri="{0D108BD9-81ED-4DB2-BD59-A6C34878D82A}">
                    <a16:rowId xmlns:a16="http://schemas.microsoft.com/office/drawing/2014/main" val="1923577428"/>
                  </a:ext>
                </a:extLst>
              </a:tr>
              <a:tr h="197840">
                <a:tc vMerge="1">
                  <a:txBody>
                    <a:bodyPr/>
                    <a:lstStyle/>
                    <a:p>
                      <a:pPr marL="0" marR="0" algn="l">
                        <a:lnSpc>
                          <a:spcPct val="107000"/>
                        </a:lnSpc>
                        <a:spcBef>
                          <a:spcPts val="0"/>
                        </a:spcBef>
                        <a:spcAft>
                          <a:spcPts val="800"/>
                        </a:spcAft>
                      </a:pPr>
                      <a:endPar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880" marR="68580" marT="0" marB="0" anchor="ctr">
                    <a:solidFill>
                      <a:schemeClr val="accent1">
                        <a:lumMod val="40000"/>
                        <a:lumOff val="60000"/>
                      </a:schemeClr>
                    </a:solidFill>
                  </a:tcPr>
                </a:tc>
                <a:tc rowSpan="2">
                  <a:txBody>
                    <a:bodyPr/>
                    <a:lstStyle/>
                    <a:p>
                      <a:pPr marL="0" marR="0" algn="l">
                        <a:lnSpc>
                          <a:spcPct val="107000"/>
                        </a:lnSpc>
                        <a:spcBef>
                          <a:spcPts val="0"/>
                        </a:spcBef>
                        <a:spcAft>
                          <a:spcPts val="80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Drug Offenses</a:t>
                      </a:r>
                    </a:p>
                  </a:txBody>
                  <a:tcPr marL="182880" marR="68580" marT="0" marB="0" anchor="ctr">
                    <a:solidFill>
                      <a:schemeClr val="accent1">
                        <a:lumMod val="40000"/>
                        <a:lumOff val="60000"/>
                      </a:schemeClr>
                    </a:solidFill>
                  </a:tcPr>
                </a:tc>
                <a:tc>
                  <a:txBody>
                    <a:bodyPr/>
                    <a:lstStyle/>
                    <a:p>
                      <a:pPr marL="0" marR="0" algn="r">
                        <a:lnSpc>
                          <a:spcPct val="107000"/>
                        </a:lnSpc>
                        <a:spcBef>
                          <a:spcPts val="0"/>
                        </a:spcBef>
                        <a:spcAft>
                          <a:spcPts val="80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Notes</a:t>
                      </a:r>
                    </a:p>
                  </a:txBody>
                  <a:tcPr marL="182880" marR="68580" marT="0" marB="0" anchor="ctr">
                    <a:solidFill>
                      <a:schemeClr val="accent1">
                        <a:lumMod val="40000"/>
                        <a:lumOff val="60000"/>
                      </a:schemeClr>
                    </a:solidFill>
                  </a:tcPr>
                </a:tc>
                <a:tc>
                  <a:txBody>
                    <a:bodyPr/>
                    <a:lstStyle/>
                    <a:p>
                      <a:pPr algn="ctr"/>
                      <a:endParaRPr lang="en-US" sz="1200" b="1" dirty="0">
                        <a:solidFill>
                          <a:srgbClr val="263645"/>
                        </a:solidFill>
                        <a:effectLst/>
                        <a:latin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tc>
                  <a:txBody>
                    <a:bodyPr/>
                    <a:lstStyle/>
                    <a:p>
                      <a:pPr algn="ctr"/>
                      <a:endParaRPr lang="en-US" sz="1200" b="1" dirty="0">
                        <a:solidFill>
                          <a:srgbClr val="263645"/>
                        </a:solidFill>
                        <a:effectLst/>
                        <a:latin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extLst>
                  <a:ext uri="{0D108BD9-81ED-4DB2-BD59-A6C34878D82A}">
                    <a16:rowId xmlns:a16="http://schemas.microsoft.com/office/drawing/2014/main" val="3987901677"/>
                  </a:ext>
                </a:extLst>
              </a:tr>
              <a:tr h="197840">
                <a:tc vMerge="1">
                  <a:txBody>
                    <a:bodyPr/>
                    <a:lstStyle/>
                    <a:p>
                      <a:endParaRPr lang="en-US"/>
                    </a:p>
                  </a:txBody>
                  <a:tcPr/>
                </a:tc>
                <a:tc vMerge="1">
                  <a:txBody>
                    <a:bodyPr/>
                    <a:lstStyle/>
                    <a:p>
                      <a:endParaRPr lang="en-US"/>
                    </a:p>
                  </a:txBody>
                  <a:tcPr/>
                </a:tc>
                <a:tc>
                  <a:txBody>
                    <a:bodyPr/>
                    <a:lstStyle/>
                    <a:p>
                      <a:pPr marL="0" marR="0" algn="r">
                        <a:lnSpc>
                          <a:spcPct val="107000"/>
                        </a:lnSpc>
                        <a:spcBef>
                          <a:spcPts val="0"/>
                        </a:spcBef>
                        <a:spcAft>
                          <a:spcPts val="80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Remands</a:t>
                      </a:r>
                    </a:p>
                  </a:txBody>
                  <a:tcPr marL="182880" marR="68580" marT="0" marB="0" anchor="ctr"/>
                </a:tc>
                <a:tc>
                  <a:txBody>
                    <a:bodyPr/>
                    <a:lstStyle/>
                    <a:p>
                      <a:pPr algn="ctr"/>
                      <a:endParaRPr lang="en-US" sz="1200" b="1">
                        <a:solidFill>
                          <a:srgbClr val="263645"/>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tc>
                <a:tc>
                  <a:txBody>
                    <a:bodyPr/>
                    <a:lstStyle/>
                    <a:p>
                      <a:pPr algn="ctr"/>
                      <a:endParaRPr lang="en-US" sz="1200" b="1" dirty="0">
                        <a:solidFill>
                          <a:srgbClr val="263645"/>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endParaRPr lang="en-US" sz="1200" b="1" dirty="0">
                        <a:solidFill>
                          <a:srgbClr val="263645"/>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tc>
                <a:extLst>
                  <a:ext uri="{0D108BD9-81ED-4DB2-BD59-A6C34878D82A}">
                    <a16:rowId xmlns:a16="http://schemas.microsoft.com/office/drawing/2014/main" val="2688665135"/>
                  </a:ext>
                </a:extLst>
              </a:tr>
              <a:tr h="197840">
                <a:tc vMerge="1">
                  <a:txBody>
                    <a:bodyPr/>
                    <a:lstStyle/>
                    <a:p>
                      <a:pPr marL="0" marR="0" algn="l">
                        <a:lnSpc>
                          <a:spcPct val="107000"/>
                        </a:lnSpc>
                        <a:spcBef>
                          <a:spcPts val="0"/>
                        </a:spcBef>
                        <a:spcAft>
                          <a:spcPts val="800"/>
                        </a:spcAft>
                      </a:pPr>
                      <a:endPar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880" marR="68580" marT="0" marB="0" anchor="ctr">
                    <a:solidFill>
                      <a:schemeClr val="accent1">
                        <a:lumMod val="40000"/>
                        <a:lumOff val="60000"/>
                      </a:schemeClr>
                    </a:solidFill>
                  </a:tcPr>
                </a:tc>
                <a:tc rowSpan="2">
                  <a:txBody>
                    <a:bodyPr/>
                    <a:lstStyle/>
                    <a:p>
                      <a:pPr marL="0" marR="0" algn="l">
                        <a:lnSpc>
                          <a:spcPct val="107000"/>
                        </a:lnSpc>
                        <a:spcBef>
                          <a:spcPts val="0"/>
                        </a:spcBef>
                        <a:spcAft>
                          <a:spcPts val="80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Sex Offenses</a:t>
                      </a:r>
                    </a:p>
                  </a:txBody>
                  <a:tcPr marL="182880" marR="68580" marT="0" marB="0" anchor="ctr">
                    <a:solidFill>
                      <a:schemeClr val="accent1">
                        <a:lumMod val="40000"/>
                        <a:lumOff val="60000"/>
                      </a:schemeClr>
                    </a:solidFill>
                  </a:tcPr>
                </a:tc>
                <a:tc>
                  <a:txBody>
                    <a:bodyPr/>
                    <a:lstStyle/>
                    <a:p>
                      <a:pPr marL="0" marR="0" algn="r">
                        <a:lnSpc>
                          <a:spcPct val="107000"/>
                        </a:lnSpc>
                        <a:spcBef>
                          <a:spcPts val="0"/>
                        </a:spcBef>
                        <a:spcAft>
                          <a:spcPts val="80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Notes</a:t>
                      </a:r>
                    </a:p>
                  </a:txBody>
                  <a:tcPr marL="182880" marR="68580" marT="0" marB="0" anchor="ctr">
                    <a:solidFill>
                      <a:schemeClr val="accent1">
                        <a:lumMod val="40000"/>
                        <a:lumOff val="60000"/>
                      </a:schemeClr>
                    </a:solidFill>
                  </a:tcPr>
                </a:tc>
                <a:tc>
                  <a:txBody>
                    <a:bodyPr/>
                    <a:lstStyle/>
                    <a:p>
                      <a:pPr algn="ctr"/>
                      <a:endParaRPr lang="en-US" sz="1200" b="1" dirty="0">
                        <a:solidFill>
                          <a:srgbClr val="263645"/>
                        </a:solidFill>
                        <a:effectLst/>
                        <a:latin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tc>
                  <a:txBody>
                    <a:bodyPr/>
                    <a:lstStyle/>
                    <a:p>
                      <a:pPr algn="ctr"/>
                      <a:endParaRPr lang="en-US" sz="1200" b="1" dirty="0">
                        <a:solidFill>
                          <a:srgbClr val="263645"/>
                        </a:solidFill>
                        <a:effectLst/>
                        <a:latin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tc>
                  <a:txBody>
                    <a:bodyPr/>
                    <a:lstStyle/>
                    <a:p>
                      <a:pPr algn="ctr"/>
                      <a:endParaRPr lang="en-US" sz="1200" b="1" dirty="0">
                        <a:solidFill>
                          <a:srgbClr val="263645"/>
                        </a:solidFill>
                        <a:effectLst/>
                        <a:latin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extLst>
                  <a:ext uri="{0D108BD9-81ED-4DB2-BD59-A6C34878D82A}">
                    <a16:rowId xmlns:a16="http://schemas.microsoft.com/office/drawing/2014/main" val="768057230"/>
                  </a:ext>
                </a:extLst>
              </a:tr>
              <a:tr h="197840">
                <a:tc vMerge="1">
                  <a:txBody>
                    <a:bodyPr/>
                    <a:lstStyle/>
                    <a:p>
                      <a:endParaRPr lang="en-US"/>
                    </a:p>
                  </a:txBody>
                  <a:tcPr/>
                </a:tc>
                <a:tc vMerge="1">
                  <a:txBody>
                    <a:bodyPr/>
                    <a:lstStyle/>
                    <a:p>
                      <a:endParaRPr lang="en-US"/>
                    </a:p>
                  </a:txBody>
                  <a:tcPr/>
                </a:tc>
                <a:tc>
                  <a:txBody>
                    <a:bodyPr/>
                    <a:lstStyle/>
                    <a:p>
                      <a:pPr marL="0" marR="0" algn="r">
                        <a:lnSpc>
                          <a:spcPct val="107000"/>
                        </a:lnSpc>
                        <a:spcBef>
                          <a:spcPts val="0"/>
                        </a:spcBef>
                        <a:spcAft>
                          <a:spcPts val="80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Remands</a:t>
                      </a:r>
                    </a:p>
                  </a:txBody>
                  <a:tcPr marL="182880" marR="68580" marT="0" marB="0" anchor="ctr"/>
                </a:tc>
                <a:tc>
                  <a:txBody>
                    <a:bodyPr/>
                    <a:lstStyle/>
                    <a:p>
                      <a:pPr algn="ctr"/>
                      <a:endParaRPr lang="en-US" sz="1200" b="1" dirty="0">
                        <a:solidFill>
                          <a:srgbClr val="263645"/>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endParaRPr lang="en-US" sz="1200" b="1" dirty="0">
                        <a:solidFill>
                          <a:srgbClr val="263645"/>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endParaRPr lang="en-US" sz="1200" b="1" dirty="0">
                        <a:solidFill>
                          <a:srgbClr val="263645"/>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endParaRPr lang="en-US" sz="1200" b="1" dirty="0">
                        <a:solidFill>
                          <a:srgbClr val="263645"/>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endParaRPr lang="en-US" sz="1200" b="1" dirty="0">
                        <a:solidFill>
                          <a:srgbClr val="263645"/>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endParaRPr lang="en-US" sz="1200" b="1" dirty="0">
                        <a:solidFill>
                          <a:srgbClr val="263645"/>
                        </a:solidFill>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09163630"/>
                  </a:ext>
                </a:extLst>
              </a:tr>
              <a:tr h="197840">
                <a:tc vMerge="1">
                  <a:txBody>
                    <a:bodyPr/>
                    <a:lstStyle/>
                    <a:p>
                      <a:pPr marL="0" marR="0" algn="l">
                        <a:lnSpc>
                          <a:spcPct val="107000"/>
                        </a:lnSpc>
                        <a:spcBef>
                          <a:spcPts val="0"/>
                        </a:spcBef>
                        <a:spcAft>
                          <a:spcPts val="0"/>
                        </a:spcAft>
                      </a:pPr>
                      <a:endPar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880" marR="68580" marT="0" marB="0" anchor="ctr">
                    <a:solidFill>
                      <a:schemeClr val="accent1">
                        <a:lumMod val="40000"/>
                        <a:lumOff val="60000"/>
                      </a:schemeClr>
                    </a:solidFill>
                  </a:tcPr>
                </a:tc>
                <a:tc rowSpan="2">
                  <a:txBody>
                    <a:bodyPr/>
                    <a:lstStyle/>
                    <a:p>
                      <a:pPr marL="0" marR="0" algn="l">
                        <a:lnSpc>
                          <a:spcPct val="107000"/>
                        </a:lnSpc>
                        <a:spcBef>
                          <a:spcPts val="0"/>
                        </a:spcBef>
                        <a:spcAft>
                          <a:spcPts val="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Other Offenses</a:t>
                      </a:r>
                    </a:p>
                  </a:txBody>
                  <a:tcPr marL="182880" marR="68580" marT="0" marB="0" anchor="ctr">
                    <a:solidFill>
                      <a:schemeClr val="accent1">
                        <a:lumMod val="40000"/>
                        <a:lumOff val="60000"/>
                      </a:schemeClr>
                    </a:solidFill>
                  </a:tcPr>
                </a:tc>
                <a:tc>
                  <a:txBody>
                    <a:bodyPr/>
                    <a:lstStyle/>
                    <a:p>
                      <a:pPr marL="0" marR="0" algn="r">
                        <a:lnSpc>
                          <a:spcPct val="107000"/>
                        </a:lnSpc>
                        <a:spcBef>
                          <a:spcPts val="0"/>
                        </a:spcBef>
                        <a:spcAft>
                          <a:spcPts val="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Notes</a:t>
                      </a:r>
                    </a:p>
                  </a:txBody>
                  <a:tcPr marL="182880" marR="68580" marT="0" marB="0" anchor="ctr">
                    <a:solidFill>
                      <a:schemeClr val="accent1">
                        <a:lumMod val="40000"/>
                        <a:lumOff val="60000"/>
                      </a:schemeClr>
                    </a:solidFill>
                  </a:tcPr>
                </a:tc>
                <a:tc>
                  <a:txBody>
                    <a:bodyPr/>
                    <a:lstStyle/>
                    <a:p>
                      <a:pPr marL="0" marR="0" algn="ctr">
                        <a:lnSpc>
                          <a:spcPct val="107000"/>
                        </a:lnSpc>
                        <a:spcBef>
                          <a:spcPts val="0"/>
                        </a:spcBef>
                        <a:spcAft>
                          <a:spcPts val="0"/>
                        </a:spcAft>
                      </a:pPr>
                      <a:r>
                        <a:rPr lang="en-US" sz="1200" b="1" dirty="0">
                          <a:solidFill>
                            <a:srgbClr val="263645"/>
                          </a:solidFill>
                          <a:effectLst/>
                        </a:rPr>
                        <a:t> </a:t>
                      </a:r>
                      <a:endPar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marL="0" marR="0" algn="ctr">
                        <a:lnSpc>
                          <a:spcPct val="107000"/>
                        </a:lnSpc>
                        <a:spcBef>
                          <a:spcPts val="0"/>
                        </a:spcBef>
                        <a:spcAft>
                          <a:spcPts val="0"/>
                        </a:spcAft>
                      </a:pPr>
                      <a:endPar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marL="0" marR="0" algn="ctr">
                        <a:lnSpc>
                          <a:spcPct val="107000"/>
                        </a:lnSpc>
                        <a:spcBef>
                          <a:spcPts val="0"/>
                        </a:spcBef>
                        <a:spcAft>
                          <a:spcPts val="0"/>
                        </a:spcAft>
                      </a:pPr>
                      <a:r>
                        <a:rPr lang="en-US" sz="1200" b="1" dirty="0">
                          <a:solidFill>
                            <a:srgbClr val="263645"/>
                          </a:solidFill>
                          <a:effectLst/>
                        </a:rPr>
                        <a:t> </a:t>
                      </a:r>
                      <a:endPar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marL="0" marR="0" algn="ctr">
                        <a:lnSpc>
                          <a:spcPct val="107000"/>
                        </a:lnSpc>
                        <a:spcBef>
                          <a:spcPts val="0"/>
                        </a:spcBef>
                        <a:spcAft>
                          <a:spcPts val="0"/>
                        </a:spcAft>
                      </a:pPr>
                      <a:endPar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marL="0" marR="0" algn="ctr">
                        <a:lnSpc>
                          <a:spcPct val="107000"/>
                        </a:lnSpc>
                        <a:spcBef>
                          <a:spcPts val="0"/>
                        </a:spcBef>
                        <a:spcAft>
                          <a:spcPts val="0"/>
                        </a:spcAft>
                      </a:pPr>
                      <a:r>
                        <a:rPr lang="en-US" sz="1200" b="1" dirty="0">
                          <a:solidFill>
                            <a:srgbClr val="263645"/>
                          </a:solidFill>
                          <a:effectLst/>
                        </a:rPr>
                        <a:t> </a:t>
                      </a:r>
                      <a:endPar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marL="0" marR="0" algn="ctr">
                        <a:lnSpc>
                          <a:spcPct val="107000"/>
                        </a:lnSpc>
                        <a:spcBef>
                          <a:spcPts val="0"/>
                        </a:spcBef>
                        <a:spcAft>
                          <a:spcPts val="0"/>
                        </a:spcAft>
                      </a:pPr>
                      <a:endPar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3639480870"/>
                  </a:ext>
                </a:extLst>
              </a:tr>
              <a:tr h="197840">
                <a:tc vMerge="1">
                  <a:txBody>
                    <a:bodyPr/>
                    <a:lstStyle/>
                    <a:p>
                      <a:endParaRPr lang="en-US"/>
                    </a:p>
                  </a:txBody>
                  <a:tcPr/>
                </a:tc>
                <a:tc vMerge="1">
                  <a:txBody>
                    <a:bodyPr/>
                    <a:lstStyle/>
                    <a:p>
                      <a:endParaRPr lang="en-US"/>
                    </a:p>
                  </a:txBody>
                  <a:tcPr/>
                </a:tc>
                <a:tc>
                  <a:txBody>
                    <a:bodyPr/>
                    <a:lstStyle/>
                    <a:p>
                      <a:pPr marL="0" marR="0" algn="r">
                        <a:lnSpc>
                          <a:spcPct val="107000"/>
                        </a:lnSpc>
                        <a:spcBef>
                          <a:spcPts val="0"/>
                        </a:spcBef>
                        <a:spcAft>
                          <a:spcPts val="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Remands</a:t>
                      </a:r>
                    </a:p>
                  </a:txBody>
                  <a:tcPr marL="182880" marR="68580" marT="0" marB="0" anchor="ctr"/>
                </a:tc>
                <a:tc>
                  <a:txBody>
                    <a:bodyPr/>
                    <a:lstStyle/>
                    <a:p>
                      <a:pPr marL="0" marR="0" algn="ctr">
                        <a:lnSpc>
                          <a:spcPct val="107000"/>
                        </a:lnSpc>
                        <a:spcBef>
                          <a:spcPts val="0"/>
                        </a:spcBef>
                        <a:spcAft>
                          <a:spcPts val="0"/>
                        </a:spcAft>
                      </a:pPr>
                      <a:endPar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87235785"/>
                  </a:ext>
                </a:extLst>
              </a:tr>
              <a:tr h="197840">
                <a:tc vMerge="1">
                  <a:txBody>
                    <a:bodyPr/>
                    <a:lstStyle/>
                    <a:p>
                      <a:pPr marL="0" marR="0" algn="l">
                        <a:spcBef>
                          <a:spcPts val="0"/>
                        </a:spcBef>
                        <a:spcAft>
                          <a:spcPts val="0"/>
                        </a:spcAft>
                      </a:pPr>
                      <a:endPar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880" marR="68580" marT="0" marB="0" anchor="ctr">
                    <a:solidFill>
                      <a:schemeClr val="accent1">
                        <a:lumMod val="40000"/>
                        <a:lumOff val="60000"/>
                      </a:schemeClr>
                    </a:solidFill>
                  </a:tcPr>
                </a:tc>
                <a:tc rowSpan="2">
                  <a:txBody>
                    <a:bodyPr/>
                    <a:lstStyle/>
                    <a:p>
                      <a:pPr marL="0" marR="0" algn="l">
                        <a:spcBef>
                          <a:spcPts val="0"/>
                        </a:spcBef>
                        <a:spcAft>
                          <a:spcPts val="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Mean Risk Level </a:t>
                      </a:r>
                    </a:p>
                  </a:txBody>
                  <a:tcPr marL="182880" marR="68580" marT="0" marB="0" anchor="ctr">
                    <a:solidFill>
                      <a:schemeClr val="accent1">
                        <a:lumMod val="40000"/>
                        <a:lumOff val="60000"/>
                      </a:schemeClr>
                    </a:solidFill>
                  </a:tcPr>
                </a:tc>
                <a:tc>
                  <a:txBody>
                    <a:bodyPr/>
                    <a:lstStyle/>
                    <a:p>
                      <a:pPr marL="0" marR="0" algn="r">
                        <a:spcBef>
                          <a:spcPts val="0"/>
                        </a:spcBef>
                        <a:spcAft>
                          <a:spcPts val="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Notes</a:t>
                      </a:r>
                    </a:p>
                  </a:txBody>
                  <a:tcPr marL="182880" marR="68580" marT="0" marB="0" anchor="ctr">
                    <a:solidFill>
                      <a:schemeClr val="accent1">
                        <a:lumMod val="40000"/>
                        <a:lumOff val="60000"/>
                      </a:schemeClr>
                    </a:solidFill>
                  </a:tcPr>
                </a:tc>
                <a:tc>
                  <a:txBody>
                    <a:bodyPr/>
                    <a:lstStyle/>
                    <a:p>
                      <a:pPr algn="ctr"/>
                      <a:endParaRPr lang="en-US" sz="1200" b="1" dirty="0">
                        <a:solidFill>
                          <a:srgbClr val="263645"/>
                        </a:solidFill>
                        <a:effectLst/>
                        <a:latin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extLst>
                  <a:ext uri="{0D108BD9-81ED-4DB2-BD59-A6C34878D82A}">
                    <a16:rowId xmlns:a16="http://schemas.microsoft.com/office/drawing/2014/main" val="16250798"/>
                  </a:ext>
                </a:extLst>
              </a:tr>
              <a:tr h="197840">
                <a:tc vMerge="1">
                  <a:txBody>
                    <a:bodyPr/>
                    <a:lstStyle/>
                    <a:p>
                      <a:endParaRPr lang="en-US"/>
                    </a:p>
                  </a:txBody>
                  <a:tcPr/>
                </a:tc>
                <a:tc vMerge="1">
                  <a:txBody>
                    <a:bodyPr/>
                    <a:lstStyle/>
                    <a:p>
                      <a:endParaRPr lang="en-US"/>
                    </a:p>
                  </a:txBody>
                  <a:tcPr/>
                </a:tc>
                <a:tc>
                  <a:txBody>
                    <a:bodyPr/>
                    <a:lstStyle/>
                    <a:p>
                      <a:pPr marL="0" marR="0" algn="r">
                        <a:spcBef>
                          <a:spcPts val="0"/>
                        </a:spcBef>
                        <a:spcAft>
                          <a:spcPts val="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Remands</a:t>
                      </a:r>
                    </a:p>
                  </a:txBody>
                  <a:tcPr marL="182880" marR="68580" marT="0" marB="0" anchor="ct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tc>
                <a:tc>
                  <a:txBody>
                    <a:bodyPr/>
                    <a:lstStyle/>
                    <a:p>
                      <a:pPr algn="ctr"/>
                      <a:endParaRPr lang="en-US" sz="1200" b="1" dirty="0">
                        <a:solidFill>
                          <a:srgbClr val="263645"/>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endParaRPr lang="en-US" sz="1200" b="1" dirty="0">
                        <a:solidFill>
                          <a:srgbClr val="263645"/>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tc>
                <a:extLst>
                  <a:ext uri="{0D108BD9-81ED-4DB2-BD59-A6C34878D82A}">
                    <a16:rowId xmlns:a16="http://schemas.microsoft.com/office/drawing/2014/main" val="618496247"/>
                  </a:ext>
                </a:extLst>
              </a:tr>
              <a:tr h="197840">
                <a:tc row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Step 3</a:t>
                      </a:r>
                    </a:p>
                  </a:txBody>
                  <a:tcPr marL="182880" marR="68580" marT="0" marB="0" anchor="ctr">
                    <a:solidFill>
                      <a:schemeClr val="accent1">
                        <a:lumMod val="40000"/>
                        <a:lumOff val="60000"/>
                      </a:schemeClr>
                    </a:solidFill>
                  </a:tcPr>
                </a:tc>
                <a:tc row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a:solidFill>
                            <a:srgbClr val="263645"/>
                          </a:solidFill>
                          <a:effectLst/>
                        </a:rPr>
                        <a:t>Focus</a:t>
                      </a:r>
                      <a:endPar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880" marR="68580" marT="0" marB="0" anchor="ctr">
                    <a:solidFill>
                      <a:schemeClr val="accent1">
                        <a:lumMod val="40000"/>
                        <a:lumOff val="60000"/>
                      </a:schemeClr>
                    </a:solidFill>
                  </a:tcPr>
                </a:tc>
                <a:tc>
                  <a:txBody>
                    <a:bodyPr/>
                    <a:lstStyle/>
                    <a:p>
                      <a:pPr marL="0" marR="0" algn="r">
                        <a:spcBef>
                          <a:spcPts val="0"/>
                        </a:spcBef>
                        <a:spcAft>
                          <a:spcPts val="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Notes</a:t>
                      </a:r>
                    </a:p>
                  </a:txBody>
                  <a:tcPr marL="182880" marR="68580" marT="0" marB="0" anchor="ctr">
                    <a:solidFill>
                      <a:schemeClr val="accent1">
                        <a:lumMod val="40000"/>
                        <a:lumOff val="60000"/>
                      </a:schemeClr>
                    </a:solidFill>
                  </a:tcP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extLst>
                  <a:ext uri="{0D108BD9-81ED-4DB2-BD59-A6C34878D82A}">
                    <a16:rowId xmlns:a16="http://schemas.microsoft.com/office/drawing/2014/main" val="2664553709"/>
                  </a:ext>
                </a:extLst>
              </a:tr>
              <a:tr h="197840">
                <a:tc vMerge="1">
                  <a:txBody>
                    <a:bodyPr/>
                    <a:lstStyle/>
                    <a:p>
                      <a:endParaRPr lang="en-US"/>
                    </a:p>
                  </a:txBody>
                  <a:tcPr/>
                </a:tc>
                <a:tc vMerge="1">
                  <a:txBody>
                    <a:bodyPr/>
                    <a:lstStyle/>
                    <a:p>
                      <a:endParaRPr lang="en-US"/>
                    </a:p>
                  </a:txBody>
                  <a:tcPr/>
                </a:tc>
                <a:tc>
                  <a:txBody>
                    <a:bodyPr/>
                    <a:lstStyle/>
                    <a:p>
                      <a:pPr marL="0" marR="0" algn="r">
                        <a:spcBef>
                          <a:spcPts val="0"/>
                        </a:spcBef>
                        <a:spcAft>
                          <a:spcPts val="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Remands</a:t>
                      </a:r>
                    </a:p>
                  </a:txBody>
                  <a:tcPr marL="182880" marR="68580" marT="0" marB="0" anchor="ct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tc>
                <a:tc>
                  <a:txBody>
                    <a:bodyPr/>
                    <a:lstStyle/>
                    <a:p>
                      <a:pPr algn="ctr"/>
                      <a:endParaRPr lang="en-US" sz="1200" b="1" dirty="0">
                        <a:solidFill>
                          <a:srgbClr val="263645"/>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tc>
                <a:tc>
                  <a:txBody>
                    <a:bodyPr/>
                    <a:lstStyle/>
                    <a:p>
                      <a:pPr algn="ctr"/>
                      <a:endParaRPr lang="en-US" sz="1200" b="1" dirty="0">
                        <a:solidFill>
                          <a:srgbClr val="263645"/>
                        </a:solidFill>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56911981"/>
                  </a:ext>
                </a:extLst>
              </a:tr>
              <a:tr h="197840">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880" marR="68580" marT="0" marB="0" anchor="ctr">
                    <a:solidFill>
                      <a:schemeClr val="accent1">
                        <a:lumMod val="40000"/>
                        <a:lumOff val="60000"/>
                      </a:schemeClr>
                    </a:solidFill>
                  </a:tcPr>
                </a:tc>
                <a:tc row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Relapse Prevention</a:t>
                      </a:r>
                    </a:p>
                  </a:txBody>
                  <a:tcPr marL="182880" marR="68580" marT="0" marB="0" anchor="ctr">
                    <a:solidFill>
                      <a:schemeClr val="accent1">
                        <a:lumMod val="40000"/>
                        <a:lumOff val="60000"/>
                      </a:schemeClr>
                    </a:solidFill>
                  </a:tcPr>
                </a:tc>
                <a:tc>
                  <a:txBody>
                    <a:bodyPr/>
                    <a:lstStyle/>
                    <a:p>
                      <a:pPr marL="0" marR="0" algn="r">
                        <a:spcBef>
                          <a:spcPts val="0"/>
                        </a:spcBef>
                        <a:spcAft>
                          <a:spcPts val="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Notes</a:t>
                      </a:r>
                    </a:p>
                  </a:txBody>
                  <a:tcPr marL="182880" marR="68580" marT="0" marB="0" anchor="ctr">
                    <a:solidFill>
                      <a:schemeClr val="accent1">
                        <a:lumMod val="40000"/>
                        <a:lumOff val="60000"/>
                      </a:schemeClr>
                    </a:solidFill>
                  </a:tcP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tc>
                  <a:txBody>
                    <a:bodyPr/>
                    <a:lstStyle/>
                    <a:p>
                      <a:pPr algn="ctr"/>
                      <a:r>
                        <a:rPr lang="en-US" sz="1200" b="1" dirty="0">
                          <a:solidFill>
                            <a:srgbClr val="263645"/>
                          </a:solidFill>
                          <a:effectLst/>
                          <a:latin typeface="Calibri" panose="020F0502020204030204" pitchFamily="34" charset="0"/>
                          <a:cs typeface="Calibri" panose="020F0502020204030204" pitchFamily="34" charset="0"/>
                        </a:rPr>
                        <a:t>Ϯ*</a:t>
                      </a:r>
                      <a:endParaRPr lang="en-US" sz="1200" b="1" dirty="0">
                        <a:solidFill>
                          <a:srgbClr val="263645"/>
                        </a:solidFill>
                        <a:effectLst/>
                        <a:latin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solidFill>
                            <a:srgbClr val="263645"/>
                          </a:solidFill>
                        </a:rPr>
                        <a:t>_</a:t>
                      </a: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extLst>
                  <a:ext uri="{0D108BD9-81ED-4DB2-BD59-A6C34878D82A}">
                    <a16:rowId xmlns:a16="http://schemas.microsoft.com/office/drawing/2014/main" val="2818269767"/>
                  </a:ext>
                </a:extLst>
              </a:tr>
              <a:tr h="197840">
                <a:tc vMerge="1">
                  <a:txBody>
                    <a:bodyPr/>
                    <a:lstStyle/>
                    <a:p>
                      <a:endParaRPr lang="en-US"/>
                    </a:p>
                  </a:txBody>
                  <a:tcPr/>
                </a:tc>
                <a:tc vMerge="1">
                  <a:txBody>
                    <a:bodyPr/>
                    <a:lstStyle/>
                    <a:p>
                      <a:endParaRPr lang="en-US"/>
                    </a:p>
                  </a:txBody>
                  <a:tcPr/>
                </a:tc>
                <a:tc>
                  <a:txBody>
                    <a:bodyPr/>
                    <a:lstStyle/>
                    <a:p>
                      <a:pPr marL="0" marR="0" algn="r">
                        <a:spcBef>
                          <a:spcPts val="0"/>
                        </a:spcBef>
                        <a:spcAft>
                          <a:spcPts val="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Remands</a:t>
                      </a:r>
                    </a:p>
                  </a:txBody>
                  <a:tcPr marL="182880" marR="68580" marT="0" marB="0" anchor="ctr"/>
                </a:tc>
                <a:tc>
                  <a:txBody>
                    <a:bodyPr/>
                    <a:lstStyle/>
                    <a:p>
                      <a:pPr algn="ctr"/>
                      <a:r>
                        <a:rPr lang="en-US" sz="1200" b="1" dirty="0">
                          <a:solidFill>
                            <a:srgbClr val="263645"/>
                          </a:solidFill>
                        </a:rPr>
                        <a:t>*</a:t>
                      </a:r>
                    </a:p>
                  </a:txBody>
                  <a:tcPr marL="68580" marR="68580" marT="0" marB="0" anchor="ctr"/>
                </a:tc>
                <a:tc>
                  <a:txBody>
                    <a:bodyPr/>
                    <a:lstStyle/>
                    <a:p>
                      <a:pPr algn="ctr"/>
                      <a:endParaRPr lang="en-US" sz="1200" b="1" dirty="0">
                        <a:solidFill>
                          <a:srgbClr val="263645"/>
                        </a:solidFill>
                      </a:endParaRPr>
                    </a:p>
                  </a:txBody>
                  <a:tcPr marL="68580" marR="68580" marT="0" marB="0" anchor="ctr"/>
                </a:tc>
                <a:tc>
                  <a:txBody>
                    <a:bodyPr/>
                    <a:lstStyle/>
                    <a:p>
                      <a:pPr algn="ctr"/>
                      <a:r>
                        <a:rPr lang="en-US" sz="1200" b="1" dirty="0">
                          <a:solidFill>
                            <a:srgbClr val="263645"/>
                          </a:solidFill>
                        </a:rPr>
                        <a:t>*</a:t>
                      </a:r>
                    </a:p>
                  </a:txBody>
                  <a:tcPr marL="68580" marR="68580" marT="0" marB="0" anchor="ct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sym typeface="Wingdings" pitchFamily="2" charset="2"/>
                        </a:rPr>
                        <a:t>+*</a:t>
                      </a:r>
                      <a:endParaRPr lang="en-US" sz="1200" b="1" dirty="0">
                        <a:solidFill>
                          <a:srgbClr val="263645"/>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tc>
                <a:tc>
                  <a:txBody>
                    <a:bodyPr/>
                    <a:lstStyle/>
                    <a:p>
                      <a:pPr marL="0" marR="0" algn="ctr">
                        <a:lnSpc>
                          <a:spcPct val="107000"/>
                        </a:lnSpc>
                        <a:spcBef>
                          <a:spcPts val="0"/>
                        </a:spcBef>
                        <a:spcAft>
                          <a:spcPts val="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tc>
                <a:extLst>
                  <a:ext uri="{0D108BD9-81ED-4DB2-BD59-A6C34878D82A}">
                    <a16:rowId xmlns:a16="http://schemas.microsoft.com/office/drawing/2014/main" val="3678151518"/>
                  </a:ext>
                </a:extLst>
              </a:tr>
            </a:tbl>
          </a:graphicData>
        </a:graphic>
      </p:graphicFrame>
      <p:graphicFrame>
        <p:nvGraphicFramePr>
          <p:cNvPr id="31" name="Table 30">
            <a:extLst>
              <a:ext uri="{FF2B5EF4-FFF2-40B4-BE49-F238E27FC236}">
                <a16:creationId xmlns:a16="http://schemas.microsoft.com/office/drawing/2014/main" id="{733D1B65-3229-F04B-B0BF-229D96C2C0EE}"/>
              </a:ext>
            </a:extLst>
          </p:cNvPr>
          <p:cNvGraphicFramePr>
            <a:graphicFrameLocks noGrp="1"/>
          </p:cNvGraphicFramePr>
          <p:nvPr>
            <p:extLst>
              <p:ext uri="{D42A27DB-BD31-4B8C-83A1-F6EECF244321}">
                <p14:modId xmlns:p14="http://schemas.microsoft.com/office/powerpoint/2010/main" val="1578411066"/>
              </p:ext>
            </p:extLst>
          </p:nvPr>
        </p:nvGraphicFramePr>
        <p:xfrm>
          <a:off x="33408403" y="16493238"/>
          <a:ext cx="9144001" cy="4845535"/>
        </p:xfrm>
        <a:graphic>
          <a:graphicData uri="http://schemas.openxmlformats.org/drawingml/2006/table">
            <a:tbl>
              <a:tblPr firstRow="1" bandRow="1">
                <a:tableStyleId>{5C22544A-7EE6-4342-B048-85BDC9FD1C3A}</a:tableStyleId>
              </a:tblPr>
              <a:tblGrid>
                <a:gridCol w="2014500">
                  <a:extLst>
                    <a:ext uri="{9D8B030D-6E8A-4147-A177-3AD203B41FA5}">
                      <a16:colId xmlns:a16="http://schemas.microsoft.com/office/drawing/2014/main" val="3110333775"/>
                    </a:ext>
                  </a:extLst>
                </a:gridCol>
                <a:gridCol w="2014500">
                  <a:extLst>
                    <a:ext uri="{9D8B030D-6E8A-4147-A177-3AD203B41FA5}">
                      <a16:colId xmlns:a16="http://schemas.microsoft.com/office/drawing/2014/main" val="2835104273"/>
                    </a:ext>
                  </a:extLst>
                </a:gridCol>
                <a:gridCol w="945073">
                  <a:extLst>
                    <a:ext uri="{9D8B030D-6E8A-4147-A177-3AD203B41FA5}">
                      <a16:colId xmlns:a16="http://schemas.microsoft.com/office/drawing/2014/main" val="3633309271"/>
                    </a:ext>
                  </a:extLst>
                </a:gridCol>
                <a:gridCol w="694988">
                  <a:extLst>
                    <a:ext uri="{9D8B030D-6E8A-4147-A177-3AD203B41FA5}">
                      <a16:colId xmlns:a16="http://schemas.microsoft.com/office/drawing/2014/main" val="1510293989"/>
                    </a:ext>
                  </a:extLst>
                </a:gridCol>
                <a:gridCol w="694988">
                  <a:extLst>
                    <a:ext uri="{9D8B030D-6E8A-4147-A177-3AD203B41FA5}">
                      <a16:colId xmlns:a16="http://schemas.microsoft.com/office/drawing/2014/main" val="3324158577"/>
                    </a:ext>
                  </a:extLst>
                </a:gridCol>
                <a:gridCol w="694988">
                  <a:extLst>
                    <a:ext uri="{9D8B030D-6E8A-4147-A177-3AD203B41FA5}">
                      <a16:colId xmlns:a16="http://schemas.microsoft.com/office/drawing/2014/main" val="2704363858"/>
                    </a:ext>
                  </a:extLst>
                </a:gridCol>
                <a:gridCol w="694988">
                  <a:extLst>
                    <a:ext uri="{9D8B030D-6E8A-4147-A177-3AD203B41FA5}">
                      <a16:colId xmlns:a16="http://schemas.microsoft.com/office/drawing/2014/main" val="3886995137"/>
                    </a:ext>
                  </a:extLst>
                </a:gridCol>
                <a:gridCol w="694988">
                  <a:extLst>
                    <a:ext uri="{9D8B030D-6E8A-4147-A177-3AD203B41FA5}">
                      <a16:colId xmlns:a16="http://schemas.microsoft.com/office/drawing/2014/main" val="3178010628"/>
                    </a:ext>
                  </a:extLst>
                </a:gridCol>
                <a:gridCol w="694988">
                  <a:extLst>
                    <a:ext uri="{9D8B030D-6E8A-4147-A177-3AD203B41FA5}">
                      <a16:colId xmlns:a16="http://schemas.microsoft.com/office/drawing/2014/main" val="3627937685"/>
                    </a:ext>
                  </a:extLst>
                </a:gridCol>
              </a:tblGrid>
              <a:tr h="378815">
                <a:tc gridSpan="9">
                  <a:txBody>
                    <a:bodyPr/>
                    <a:lstStyle/>
                    <a:p>
                      <a:pPr marL="0" marR="0" algn="ctr">
                        <a:lnSpc>
                          <a:spcPct val="107000"/>
                        </a:lnSpc>
                        <a:spcBef>
                          <a:spcPts val="0"/>
                        </a:spcBef>
                        <a:spcAft>
                          <a:spcPts val="0"/>
                        </a:spcAft>
                      </a:pPr>
                      <a:endParaRPr lang="en-US" sz="16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6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Hierarchical Regression Results: Length of Sanction on Parole Violations</a:t>
                      </a:r>
                    </a:p>
                  </a:txBody>
                  <a:tcPr marL="68580" marR="68580" marT="0" marB="0" anchor="ctr">
                    <a:solidFill>
                      <a:srgbClr val="F77A05"/>
                    </a:solidFill>
                  </a:tcPr>
                </a:tc>
                <a:tc hMerge="1">
                  <a:txBody>
                    <a:bodyPr/>
                    <a:lstStyle/>
                    <a:p>
                      <a:pPr marL="0" marR="0" algn="ctr">
                        <a:lnSpc>
                          <a:spcPct val="107000"/>
                        </a:lnSpc>
                        <a:spcBef>
                          <a:spcPts val="0"/>
                        </a:spcBef>
                        <a:spcAft>
                          <a:spcPts val="0"/>
                        </a:spcAft>
                      </a:pPr>
                      <a:endPar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hMerge="1">
                  <a:txBody>
                    <a:bodyPr/>
                    <a:lstStyle/>
                    <a:p>
                      <a:pPr marL="0" marR="0" algn="ctr">
                        <a:lnSpc>
                          <a:spcPct val="107000"/>
                        </a:lnSpc>
                        <a:spcBef>
                          <a:spcPts val="0"/>
                        </a:spcBef>
                        <a:spcAft>
                          <a:spcPts val="0"/>
                        </a:spcAft>
                      </a:pPr>
                      <a:endPar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hMerge="1">
                  <a:txBody>
                    <a:bodyPr/>
                    <a:lstStyle/>
                    <a:p>
                      <a:pPr marL="0" marR="0" algn="ctr">
                        <a:lnSpc>
                          <a:spcPct val="107000"/>
                        </a:lnSpc>
                        <a:spcBef>
                          <a:spcPts val="0"/>
                        </a:spcBef>
                        <a:spcAft>
                          <a:spcPts val="0"/>
                        </a:spcAft>
                      </a:pPr>
                      <a:endPar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hMerge="1">
                  <a:txBody>
                    <a:bodyPr/>
                    <a:lstStyle/>
                    <a:p>
                      <a:pPr marL="0" marR="0" algn="ctr">
                        <a:lnSpc>
                          <a:spcPct val="107000"/>
                        </a:lnSpc>
                        <a:spcBef>
                          <a:spcPts val="0"/>
                        </a:spcBef>
                        <a:spcAft>
                          <a:spcPts val="0"/>
                        </a:spcAft>
                      </a:pPr>
                      <a:endPar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hMerge="1">
                  <a:txBody>
                    <a:bodyPr/>
                    <a:lstStyle/>
                    <a:p>
                      <a:pPr marL="0" marR="0" algn="ctr">
                        <a:lnSpc>
                          <a:spcPct val="107000"/>
                        </a:lnSpc>
                        <a:spcBef>
                          <a:spcPts val="0"/>
                        </a:spcBef>
                        <a:spcAft>
                          <a:spcPts val="0"/>
                        </a:spcAft>
                      </a:pPr>
                      <a:endPar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hMerge="1">
                  <a:txBody>
                    <a:bodyPr/>
                    <a:lstStyle/>
                    <a:p>
                      <a:pPr marL="0" marR="0" algn="ctr">
                        <a:lnSpc>
                          <a:spcPct val="107000"/>
                        </a:lnSpc>
                        <a:spcBef>
                          <a:spcPts val="0"/>
                        </a:spcBef>
                        <a:spcAft>
                          <a:spcPts val="0"/>
                        </a:spcAft>
                      </a:pPr>
                      <a:endPar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hMerge="1">
                  <a:txBody>
                    <a:bodyPr/>
                    <a:lstStyle/>
                    <a:p>
                      <a:pPr marL="0" marR="0" algn="ctr">
                        <a:lnSpc>
                          <a:spcPct val="107000"/>
                        </a:lnSpc>
                        <a:spcBef>
                          <a:spcPts val="0"/>
                        </a:spcBef>
                        <a:spcAft>
                          <a:spcPts val="0"/>
                        </a:spcAft>
                      </a:pPr>
                      <a:endPar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hMerge="1">
                  <a:txBody>
                    <a:bodyPr/>
                    <a:lstStyle/>
                    <a:p>
                      <a:pPr marL="0" marR="0" algn="ctr">
                        <a:lnSpc>
                          <a:spcPct val="107000"/>
                        </a:lnSpc>
                        <a:spcBef>
                          <a:spcPts val="0"/>
                        </a:spcBef>
                        <a:spcAft>
                          <a:spcPts val="0"/>
                        </a:spcAft>
                      </a:pPr>
                      <a:endPar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3313196972"/>
                  </a:ext>
                </a:extLst>
              </a:tr>
              <a:tr h="259403">
                <a:tc>
                  <a:txBody>
                    <a:bodyPr/>
                    <a:lstStyle/>
                    <a:p>
                      <a:pPr marL="0" marR="0" algn="ctr">
                        <a:lnSpc>
                          <a:spcPct val="107000"/>
                        </a:lnSpc>
                        <a:spcBef>
                          <a:spcPts val="0"/>
                        </a:spcBef>
                        <a:spcAft>
                          <a:spcPts val="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Steps</a:t>
                      </a:r>
                    </a:p>
                  </a:txBody>
                  <a:tcPr marL="68580" marR="68580" marT="0" marB="0" anchor="ctr">
                    <a:solidFill>
                      <a:srgbClr val="A3A9AC"/>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263645"/>
                        </a:solidFill>
                        <a:effectLst/>
                        <a:uLnTx/>
                        <a:uFillTx/>
                        <a:latin typeface="+mn-lt"/>
                        <a:ea typeface="+mn-ea"/>
                        <a:cs typeface="+mn-cs"/>
                      </a:endParaRPr>
                    </a:p>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63645"/>
                          </a:solidFill>
                          <a:effectLst/>
                          <a:uLnTx/>
                          <a:uFillTx/>
                          <a:latin typeface="+mn-lt"/>
                          <a:ea typeface="+mn-ea"/>
                          <a:cs typeface="+mn-cs"/>
                        </a:rPr>
                        <a:t>Violation of Standard Parole Condition</a:t>
                      </a:r>
                      <a:endParaRPr kumimoji="0" lang="en-US" sz="1200" b="1" i="0" u="none" strike="noStrike" kern="1200" cap="none" spc="0" normalizeH="0" baseline="0" noProof="0" dirty="0">
                        <a:ln>
                          <a:noFill/>
                        </a:ln>
                        <a:solidFill>
                          <a:srgbClr val="263645"/>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A3A9AC"/>
                    </a:solidFill>
                  </a:tcPr>
                </a:tc>
                <a:tc>
                  <a:txBody>
                    <a:bodyPr/>
                    <a:lstStyle/>
                    <a:p>
                      <a:pPr marL="0" marR="0" algn="ctr">
                        <a:lnSpc>
                          <a:spcPct val="107000"/>
                        </a:lnSpc>
                        <a:spcBef>
                          <a:spcPts val="0"/>
                        </a:spcBef>
                        <a:spcAft>
                          <a:spcPts val="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Notes/</a:t>
                      </a:r>
                    </a:p>
                    <a:p>
                      <a:pPr marL="0" marR="0" algn="ctr">
                        <a:lnSpc>
                          <a:spcPct val="107000"/>
                        </a:lnSpc>
                        <a:spcBef>
                          <a:spcPts val="0"/>
                        </a:spcBef>
                        <a:spcAft>
                          <a:spcPts val="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Remands</a:t>
                      </a:r>
                    </a:p>
                  </a:txBody>
                  <a:tcPr marL="68580" marR="68580" marT="0" marB="0" anchor="ctr">
                    <a:solidFill>
                      <a:srgbClr val="A3A9AC"/>
                    </a:solidFill>
                  </a:tcPr>
                </a:tc>
                <a:tc>
                  <a:txBody>
                    <a:bodyPr/>
                    <a:lstStyle/>
                    <a:p>
                      <a:pPr marL="0" marR="0" algn="ctr">
                        <a:lnSpc>
                          <a:spcPct val="107000"/>
                        </a:lnSpc>
                        <a:spcBef>
                          <a:spcPts val="0"/>
                        </a:spcBef>
                        <a:spcAft>
                          <a:spcPts val="0"/>
                        </a:spcAft>
                      </a:pPr>
                      <a:r>
                        <a:rPr lang="en-US" sz="1200" b="1" dirty="0">
                          <a:solidFill>
                            <a:srgbClr val="263645"/>
                          </a:solidFill>
                          <a:effectLst/>
                        </a:rPr>
                        <a:t>5</a:t>
                      </a:r>
                      <a:endPar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A3A9AC"/>
                    </a:solidFill>
                  </a:tcPr>
                </a:tc>
                <a:tc>
                  <a:txBody>
                    <a:bodyPr/>
                    <a:lstStyle/>
                    <a:p>
                      <a:pPr marL="0" marR="0" algn="ctr">
                        <a:lnSpc>
                          <a:spcPct val="107000"/>
                        </a:lnSpc>
                        <a:spcBef>
                          <a:spcPts val="0"/>
                        </a:spcBef>
                        <a:spcAft>
                          <a:spcPts val="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7</a:t>
                      </a:r>
                    </a:p>
                  </a:txBody>
                  <a:tcPr marL="68580" marR="68580" marT="0" marB="0" anchor="ctr">
                    <a:solidFill>
                      <a:srgbClr val="A3A9AC"/>
                    </a:solidFill>
                  </a:tcPr>
                </a:tc>
                <a:tc>
                  <a:txBody>
                    <a:bodyPr/>
                    <a:lstStyle/>
                    <a:p>
                      <a:pPr marL="0" marR="0" algn="ctr">
                        <a:lnSpc>
                          <a:spcPct val="107000"/>
                        </a:lnSpc>
                        <a:spcBef>
                          <a:spcPts val="0"/>
                        </a:spcBef>
                        <a:spcAft>
                          <a:spcPts val="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10</a:t>
                      </a:r>
                    </a:p>
                  </a:txBody>
                  <a:tcPr marL="68580" marR="68580" marT="0" marB="0" anchor="ctr">
                    <a:solidFill>
                      <a:srgbClr val="A3A9AC"/>
                    </a:solidFill>
                  </a:tcPr>
                </a:tc>
                <a:tc>
                  <a:txBody>
                    <a:bodyPr/>
                    <a:lstStyle/>
                    <a:p>
                      <a:pPr marL="0" marR="0" algn="ctr">
                        <a:lnSpc>
                          <a:spcPct val="107000"/>
                        </a:lnSpc>
                        <a:spcBef>
                          <a:spcPts val="0"/>
                        </a:spcBef>
                        <a:spcAft>
                          <a:spcPts val="0"/>
                        </a:spcAft>
                      </a:pPr>
                      <a:r>
                        <a:rPr lang="en-US" sz="1200" b="1" dirty="0">
                          <a:solidFill>
                            <a:srgbClr val="263645"/>
                          </a:solidFill>
                          <a:effectLst/>
                        </a:rPr>
                        <a:t>11</a:t>
                      </a:r>
                      <a:endPar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A3A9AC"/>
                    </a:solidFill>
                  </a:tcPr>
                </a:tc>
                <a:tc>
                  <a:txBody>
                    <a:bodyPr/>
                    <a:lstStyle/>
                    <a:p>
                      <a:pPr marL="0" marR="0" algn="ctr">
                        <a:lnSpc>
                          <a:spcPct val="107000"/>
                        </a:lnSpc>
                        <a:spcBef>
                          <a:spcPts val="0"/>
                        </a:spcBef>
                        <a:spcAft>
                          <a:spcPts val="0"/>
                        </a:spcAft>
                      </a:pPr>
                      <a:r>
                        <a:rPr lang="en-US" sz="1200" b="1" dirty="0">
                          <a:solidFill>
                            <a:srgbClr val="263645"/>
                          </a:solidFill>
                          <a:effectLst/>
                        </a:rPr>
                        <a:t>13</a:t>
                      </a:r>
                      <a:endPar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A3A9AC"/>
                    </a:solidFill>
                  </a:tcPr>
                </a:tc>
                <a:tc>
                  <a:txBody>
                    <a:bodyPr/>
                    <a:lstStyle/>
                    <a:p>
                      <a:pPr marL="0" marR="0" algn="ctr">
                        <a:lnSpc>
                          <a:spcPct val="107000"/>
                        </a:lnSpc>
                        <a:spcBef>
                          <a:spcPts val="0"/>
                        </a:spcBef>
                        <a:spcAft>
                          <a:spcPts val="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Total </a:t>
                      </a:r>
                    </a:p>
                  </a:txBody>
                  <a:tcPr marL="68580" marR="68580" marT="0" marB="0" anchor="ctr">
                    <a:solidFill>
                      <a:srgbClr val="A3A9AC"/>
                    </a:solidFill>
                  </a:tcPr>
                </a:tc>
                <a:extLst>
                  <a:ext uri="{0D108BD9-81ED-4DB2-BD59-A6C34878D82A}">
                    <a16:rowId xmlns:a16="http://schemas.microsoft.com/office/drawing/2014/main" val="2036914272"/>
                  </a:ext>
                </a:extLst>
              </a:tr>
              <a:tr h="197840">
                <a:tc rowSpan="4">
                  <a:txBody>
                    <a:bodyPr/>
                    <a:lstStyle/>
                    <a:p>
                      <a:pPr marL="0" marR="0" algn="l">
                        <a:lnSpc>
                          <a:spcPct val="107000"/>
                        </a:lnSpc>
                        <a:spcBef>
                          <a:spcPts val="0"/>
                        </a:spcBef>
                        <a:spcAft>
                          <a:spcPts val="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Step 1</a:t>
                      </a:r>
                    </a:p>
                  </a:txBody>
                  <a:tcPr marL="182880" marR="68580" marT="0" marB="0" anchor="ctr">
                    <a:solidFill>
                      <a:schemeClr val="accent1">
                        <a:lumMod val="40000"/>
                        <a:lumOff val="60000"/>
                      </a:schemeClr>
                    </a:solidFill>
                  </a:tcPr>
                </a:tc>
                <a:tc rowSpan="2">
                  <a:txBody>
                    <a:bodyPr/>
                    <a:lstStyle/>
                    <a:p>
                      <a:pPr marL="0" marR="0" algn="l">
                        <a:lnSpc>
                          <a:spcPct val="107000"/>
                        </a:lnSpc>
                        <a:spcBef>
                          <a:spcPts val="0"/>
                        </a:spcBef>
                        <a:spcAft>
                          <a:spcPts val="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Age</a:t>
                      </a:r>
                    </a:p>
                  </a:txBody>
                  <a:tcPr marL="182880" marR="68580" marT="0" marB="0" anchor="ctr">
                    <a:solidFill>
                      <a:schemeClr val="accent1">
                        <a:lumMod val="40000"/>
                        <a:lumOff val="60000"/>
                      </a:schemeClr>
                    </a:solidFill>
                  </a:tcPr>
                </a:tc>
                <a:tc>
                  <a:txBody>
                    <a:bodyPr/>
                    <a:lstStyle/>
                    <a:p>
                      <a:pPr marL="0" marR="0" algn="r">
                        <a:lnSpc>
                          <a:spcPct val="107000"/>
                        </a:lnSpc>
                        <a:spcBef>
                          <a:spcPts val="0"/>
                        </a:spcBef>
                        <a:spcAft>
                          <a:spcPts val="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Notes</a:t>
                      </a:r>
                    </a:p>
                  </a:txBody>
                  <a:tcPr marL="182880" marR="68580" marT="0" marB="0" anchor="ctr">
                    <a:solidFill>
                      <a:schemeClr val="accent1">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solidFill>
                            <a:srgbClr val="263645"/>
                          </a:solidFill>
                        </a:rPr>
                        <a:t>_</a:t>
                      </a: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solidFill>
                      <a:schemeClr val="accent1">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263645"/>
                          </a:solidFill>
                          <a:effectLst/>
                          <a:uLnTx/>
                          <a:uFillTx/>
                          <a:latin typeface="Calibri"/>
                          <a:ea typeface="+mn-ea"/>
                          <a:cs typeface="+mn-cs"/>
                        </a:rPr>
                        <a:t>_</a:t>
                      </a:r>
                      <a:r>
                        <a:rPr kumimoji="0" lang="en-US" sz="1200" b="1" i="0" u="none" strike="noStrike" kern="1200" cap="none" spc="0" normalizeH="0" baseline="0" noProof="0">
                          <a:ln>
                            <a:noFill/>
                          </a:ln>
                          <a:solidFill>
                            <a:srgbClr val="263645"/>
                          </a:solidFill>
                          <a:effectLst/>
                          <a:uLnTx/>
                          <a:uFillTx/>
                          <a:latin typeface="Calibri" panose="020F0502020204030204" pitchFamily="34" charset="0"/>
                          <a:ea typeface="+mn-ea"/>
                          <a:cs typeface="Times New Roman" panose="02020603050405020304" pitchFamily="18" charset="0"/>
                        </a:rPr>
                        <a:t>*</a:t>
                      </a:r>
                      <a:endParaRPr kumimoji="0" lang="en-US" sz="1200" b="1" i="0" u="none" strike="noStrike" kern="1200" cap="none" spc="0" normalizeH="0" baseline="0" noProof="0" dirty="0">
                        <a:ln>
                          <a:noFill/>
                        </a:ln>
                        <a:solidFill>
                          <a:srgbClr val="263645"/>
                        </a:solidFill>
                        <a:effectLst/>
                        <a:uLnTx/>
                        <a:uFillTx/>
                        <a:latin typeface="Calibri" panose="020F0502020204030204" pitchFamily="34" charset="0"/>
                        <a:ea typeface="+mn-ea"/>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263645"/>
                          </a:solidFill>
                          <a:effectLst/>
                          <a:uLnTx/>
                          <a:uFillTx/>
                          <a:latin typeface="Calibri"/>
                          <a:ea typeface="+mn-ea"/>
                          <a:cs typeface="+mn-cs"/>
                        </a:rPr>
                        <a:t>_</a:t>
                      </a:r>
                      <a:r>
                        <a:rPr kumimoji="0" lang="en-US" sz="1200" b="1" i="0" u="none" strike="noStrike" kern="1200" cap="none" spc="0" normalizeH="0" baseline="0" noProof="0">
                          <a:ln>
                            <a:noFill/>
                          </a:ln>
                          <a:solidFill>
                            <a:srgbClr val="263645"/>
                          </a:solidFill>
                          <a:effectLst/>
                          <a:uLnTx/>
                          <a:uFillTx/>
                          <a:latin typeface="Calibri" panose="020F0502020204030204" pitchFamily="34" charset="0"/>
                          <a:ea typeface="+mn-ea"/>
                          <a:cs typeface="Times New Roman" panose="02020603050405020304" pitchFamily="18" charset="0"/>
                        </a:rPr>
                        <a:t>*</a:t>
                      </a:r>
                      <a:endParaRPr kumimoji="0" lang="en-US" sz="1200" b="1" i="0" u="none" strike="noStrike" kern="1200" cap="none" spc="0" normalizeH="0" baseline="0" noProof="0" dirty="0">
                        <a:ln>
                          <a:noFill/>
                        </a:ln>
                        <a:solidFill>
                          <a:srgbClr val="263645"/>
                        </a:solidFill>
                        <a:effectLst/>
                        <a:uLnTx/>
                        <a:uFillTx/>
                        <a:latin typeface="Calibri" panose="020F0502020204030204" pitchFamily="34" charset="0"/>
                        <a:ea typeface="+mn-ea"/>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tc>
                  <a:txBody>
                    <a:bodyPr/>
                    <a:lstStyle/>
                    <a:p>
                      <a:pPr algn="ctr"/>
                      <a:endParaRPr lang="en-US" sz="1200" b="1" dirty="0">
                        <a:solidFill>
                          <a:srgbClr val="263645"/>
                        </a:solidFill>
                        <a:effectLst/>
                        <a:latin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263645"/>
                          </a:solidFill>
                          <a:effectLst/>
                          <a:uLnTx/>
                          <a:uFillTx/>
                          <a:latin typeface="Calibri"/>
                          <a:ea typeface="+mn-ea"/>
                          <a:cs typeface="+mn-cs"/>
                        </a:rPr>
                        <a:t>_</a:t>
                      </a:r>
                      <a:r>
                        <a:rPr kumimoji="0" lang="en-US" sz="1200" b="1" i="0" u="none" strike="noStrike" kern="1200" cap="none" spc="0" normalizeH="0" baseline="0" noProof="0">
                          <a:ln>
                            <a:noFill/>
                          </a:ln>
                          <a:solidFill>
                            <a:srgbClr val="263645"/>
                          </a:solidFill>
                          <a:effectLst/>
                          <a:uLnTx/>
                          <a:uFillTx/>
                          <a:latin typeface="Calibri" panose="020F0502020204030204" pitchFamily="34" charset="0"/>
                          <a:ea typeface="+mn-ea"/>
                          <a:cs typeface="Times New Roman" panose="02020603050405020304" pitchFamily="18" charset="0"/>
                        </a:rPr>
                        <a:t>*</a:t>
                      </a:r>
                      <a:endParaRPr kumimoji="0" lang="en-US" sz="1200" b="1" i="0" u="none" strike="noStrike" kern="1200" cap="none" spc="0" normalizeH="0" baseline="0" noProof="0" dirty="0">
                        <a:ln>
                          <a:noFill/>
                        </a:ln>
                        <a:solidFill>
                          <a:srgbClr val="263645"/>
                        </a:solidFill>
                        <a:effectLst/>
                        <a:uLnTx/>
                        <a:uFillTx/>
                        <a:latin typeface="Calibri" panose="020F0502020204030204" pitchFamily="34" charset="0"/>
                        <a:ea typeface="+mn-ea"/>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2156334376"/>
                  </a:ext>
                </a:extLst>
              </a:tr>
              <a:tr h="197840">
                <a:tc vMerge="1">
                  <a:txBody>
                    <a:bodyPr/>
                    <a:lstStyle/>
                    <a:p>
                      <a:endParaRPr lang="en-US"/>
                    </a:p>
                  </a:txBody>
                  <a:tcPr/>
                </a:tc>
                <a:tc vMerge="1">
                  <a:txBody>
                    <a:bodyPr/>
                    <a:lstStyle/>
                    <a:p>
                      <a:endParaRPr lang="en-US"/>
                    </a:p>
                  </a:txBody>
                  <a:tcPr/>
                </a:tc>
                <a:tc>
                  <a:txBody>
                    <a:bodyPr/>
                    <a:lstStyle/>
                    <a:p>
                      <a:pPr marL="0" marR="0" algn="r">
                        <a:lnSpc>
                          <a:spcPct val="107000"/>
                        </a:lnSpc>
                        <a:spcBef>
                          <a:spcPts val="0"/>
                        </a:spcBef>
                        <a:spcAft>
                          <a:spcPts val="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Remands</a:t>
                      </a:r>
                    </a:p>
                  </a:txBody>
                  <a:tcPr marL="182880" marR="68580" marT="0" marB="0" anchor="ctr"/>
                </a:tc>
                <a:tc>
                  <a:txBody>
                    <a:bodyPr/>
                    <a:lstStyle/>
                    <a:p>
                      <a:pPr marL="0" marR="0" algn="ctr">
                        <a:lnSpc>
                          <a:spcPct val="107000"/>
                        </a:lnSpc>
                        <a:spcBef>
                          <a:spcPts val="0"/>
                        </a:spcBef>
                        <a:spcAft>
                          <a:spcPts val="0"/>
                        </a:spcAft>
                      </a:pPr>
                      <a:endPar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63645"/>
                          </a:solidFill>
                          <a:effectLst/>
                          <a:uLnTx/>
                          <a:uFillTx/>
                          <a:latin typeface="Calibri"/>
                          <a:ea typeface="+mn-ea"/>
                          <a:cs typeface="+mn-cs"/>
                        </a:rPr>
                        <a:t>_</a:t>
                      </a:r>
                      <a:r>
                        <a:rPr kumimoji="0" lang="en-US" sz="1200" b="1" i="0" u="none" strike="noStrike" kern="1200" cap="none" spc="0" normalizeH="0" baseline="0" noProof="0" dirty="0">
                          <a:ln>
                            <a:noFill/>
                          </a:ln>
                          <a:solidFill>
                            <a:srgbClr val="263645"/>
                          </a:solidFill>
                          <a:effectLst/>
                          <a:uLnTx/>
                          <a:uFillTx/>
                          <a:latin typeface="Calibri" panose="020F0502020204030204" pitchFamily="34" charset="0"/>
                          <a:ea typeface="+mn-ea"/>
                          <a:cs typeface="Times New Roman" panose="02020603050405020304" pitchFamily="18" charset="0"/>
                        </a:rPr>
                        <a:t>*</a:t>
                      </a:r>
                    </a:p>
                  </a:txBody>
                  <a:tcPr marL="68580" marR="68580" marT="0" marB="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263645"/>
                          </a:solidFill>
                          <a:effectLst/>
                          <a:uLnTx/>
                          <a:uFillTx/>
                          <a:latin typeface="Calibri"/>
                          <a:ea typeface="+mn-ea"/>
                          <a:cs typeface="+mn-cs"/>
                        </a:rPr>
                        <a:t>_</a:t>
                      </a:r>
                      <a:r>
                        <a:rPr kumimoji="0" lang="en-US" sz="1200" b="1" i="0" u="none" strike="noStrike" kern="1200" cap="none" spc="0" normalizeH="0" baseline="0" noProof="0">
                          <a:ln>
                            <a:noFill/>
                          </a:ln>
                          <a:solidFill>
                            <a:srgbClr val="263645"/>
                          </a:solidFill>
                          <a:effectLst/>
                          <a:uLnTx/>
                          <a:uFillTx/>
                          <a:latin typeface="Calibri" panose="020F0502020204030204" pitchFamily="34" charset="0"/>
                          <a:ea typeface="+mn-ea"/>
                          <a:cs typeface="Times New Roman" panose="02020603050405020304" pitchFamily="18" charset="0"/>
                        </a:rPr>
                        <a:t>*</a:t>
                      </a:r>
                      <a:endParaRPr kumimoji="0" lang="en-US" sz="1200" b="1" i="0" u="none" strike="noStrike" kern="1200" cap="none" spc="0" normalizeH="0" baseline="0" noProof="0" dirty="0">
                        <a:ln>
                          <a:noFill/>
                        </a:ln>
                        <a:solidFill>
                          <a:srgbClr val="263645"/>
                        </a:solidFill>
                        <a:effectLst/>
                        <a:uLnTx/>
                        <a:uFillTx/>
                        <a:latin typeface="Calibri" panose="020F0502020204030204" pitchFamily="34" charset="0"/>
                        <a:ea typeface="+mn-ea"/>
                        <a:cs typeface="Times New Roman" panose="02020603050405020304" pitchFamily="18" charset="0"/>
                      </a:endParaRPr>
                    </a:p>
                  </a:txBody>
                  <a:tcPr marL="68580" marR="68580" marT="0" marB="0"/>
                </a:tc>
                <a:tc>
                  <a:txBody>
                    <a:bodyPr/>
                    <a:lstStyle/>
                    <a:p>
                      <a:pPr algn="ctr"/>
                      <a:endParaRPr lang="en-US" sz="1200" b="1" dirty="0">
                        <a:solidFill>
                          <a:srgbClr val="263645"/>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endParaRPr lang="en-US" sz="1200" b="1" dirty="0">
                        <a:solidFill>
                          <a:srgbClr val="263645"/>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63645"/>
                          </a:solidFill>
                          <a:effectLst/>
                          <a:uLnTx/>
                          <a:uFillTx/>
                          <a:latin typeface="Calibri"/>
                          <a:ea typeface="+mn-ea"/>
                          <a:cs typeface="+mn-cs"/>
                        </a:rPr>
                        <a:t>_</a:t>
                      </a:r>
                      <a:r>
                        <a:rPr kumimoji="0" lang="en-US" sz="1200" b="1" i="0" u="none" strike="noStrike" kern="1200" cap="none" spc="0" normalizeH="0" baseline="0" noProof="0" dirty="0">
                          <a:ln>
                            <a:noFill/>
                          </a:ln>
                          <a:solidFill>
                            <a:srgbClr val="263645"/>
                          </a:solidFill>
                          <a:effectLst/>
                          <a:uLnTx/>
                          <a:uFillTx/>
                          <a:latin typeface="Calibri" panose="020F0502020204030204" pitchFamily="34" charset="0"/>
                          <a:ea typeface="+mn-ea"/>
                          <a:cs typeface="Times New Roman" panose="02020603050405020304" pitchFamily="18" charset="0"/>
                        </a:rPr>
                        <a:t>*</a:t>
                      </a:r>
                    </a:p>
                  </a:txBody>
                  <a:tcPr marL="68580" marR="68580" marT="0" marB="0"/>
                </a:tc>
                <a:extLst>
                  <a:ext uri="{0D108BD9-81ED-4DB2-BD59-A6C34878D82A}">
                    <a16:rowId xmlns:a16="http://schemas.microsoft.com/office/drawing/2014/main" val="816858746"/>
                  </a:ext>
                </a:extLst>
              </a:tr>
              <a:tr h="197840">
                <a:tc vMerge="1">
                  <a:txBody>
                    <a:bodyPr/>
                    <a:lstStyle/>
                    <a:p>
                      <a:pPr marL="0" marR="0" algn="l">
                        <a:lnSpc>
                          <a:spcPct val="107000"/>
                        </a:lnSpc>
                        <a:spcBef>
                          <a:spcPts val="0"/>
                        </a:spcBef>
                        <a:spcAft>
                          <a:spcPts val="0"/>
                        </a:spcAft>
                      </a:pPr>
                      <a:endPar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880" marR="68580" marT="0" marB="0" anchor="ctr">
                    <a:solidFill>
                      <a:schemeClr val="accent1">
                        <a:lumMod val="40000"/>
                        <a:lumOff val="60000"/>
                      </a:schemeClr>
                    </a:solidFill>
                  </a:tcPr>
                </a:tc>
                <a:tc rowSpan="2">
                  <a:txBody>
                    <a:bodyPr/>
                    <a:lstStyle/>
                    <a:p>
                      <a:pPr marL="0" marR="0" algn="l">
                        <a:lnSpc>
                          <a:spcPct val="107000"/>
                        </a:lnSpc>
                        <a:spcBef>
                          <a:spcPts val="0"/>
                        </a:spcBef>
                        <a:spcAft>
                          <a:spcPts val="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Gender</a:t>
                      </a:r>
                    </a:p>
                  </a:txBody>
                  <a:tcPr marL="182880" marR="68580" marT="0" marB="0" anchor="ctr">
                    <a:solidFill>
                      <a:schemeClr val="accent1">
                        <a:lumMod val="40000"/>
                        <a:lumOff val="60000"/>
                      </a:schemeClr>
                    </a:solidFill>
                  </a:tcPr>
                </a:tc>
                <a:tc>
                  <a:txBody>
                    <a:bodyPr/>
                    <a:lstStyle/>
                    <a:p>
                      <a:pPr marL="0" marR="0" algn="r">
                        <a:lnSpc>
                          <a:spcPct val="107000"/>
                        </a:lnSpc>
                        <a:spcBef>
                          <a:spcPts val="0"/>
                        </a:spcBef>
                        <a:spcAft>
                          <a:spcPts val="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Notes</a:t>
                      </a:r>
                    </a:p>
                  </a:txBody>
                  <a:tcPr marL="182880" marR="68580" marT="0" marB="0" anchor="ctr">
                    <a:solidFill>
                      <a:schemeClr val="accent1">
                        <a:lumMod val="40000"/>
                        <a:lumOff val="60000"/>
                      </a:schemeClr>
                    </a:solidFill>
                  </a:tcPr>
                </a:tc>
                <a:tc>
                  <a:txBody>
                    <a:bodyPr/>
                    <a:lstStyle/>
                    <a:p>
                      <a:pPr algn="ctr"/>
                      <a:endParaRPr lang="en-US" sz="1200" b="1" dirty="0">
                        <a:solidFill>
                          <a:srgbClr val="263645"/>
                        </a:solidFill>
                        <a:effectLst/>
                        <a:latin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endParaRPr lang="en-US" sz="1200" b="1" dirty="0">
                        <a:solidFill>
                          <a:srgbClr val="263645"/>
                        </a:solidFill>
                        <a:effectLst/>
                        <a:latin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263645"/>
                          </a:solidFill>
                          <a:effectLst/>
                          <a:uLnTx/>
                          <a:uFillTx/>
                          <a:latin typeface="Calibri"/>
                          <a:ea typeface="+mn-ea"/>
                          <a:cs typeface="+mn-cs"/>
                        </a:rPr>
                        <a:t>_</a:t>
                      </a:r>
                      <a:r>
                        <a:rPr kumimoji="0" lang="en-US" sz="1200" b="1" i="0" u="none" strike="noStrike" kern="1200" cap="none" spc="0" normalizeH="0" baseline="0" noProof="0">
                          <a:ln>
                            <a:noFill/>
                          </a:ln>
                          <a:solidFill>
                            <a:srgbClr val="263645"/>
                          </a:solidFill>
                          <a:effectLst/>
                          <a:uLnTx/>
                          <a:uFillTx/>
                          <a:latin typeface="Calibri" panose="020F0502020204030204" pitchFamily="34" charset="0"/>
                          <a:ea typeface="+mn-ea"/>
                          <a:cs typeface="Times New Roman" panose="02020603050405020304" pitchFamily="18" charset="0"/>
                        </a:rPr>
                        <a:t>*</a:t>
                      </a:r>
                      <a:endParaRPr kumimoji="0" lang="en-US" sz="1200" b="1" i="0" u="none" strike="noStrike" kern="1200" cap="none" spc="0" normalizeH="0" baseline="0" noProof="0" dirty="0">
                        <a:ln>
                          <a:noFill/>
                        </a:ln>
                        <a:solidFill>
                          <a:srgbClr val="263645"/>
                        </a:solidFill>
                        <a:effectLst/>
                        <a:uLnTx/>
                        <a:uFillTx/>
                        <a:latin typeface="Calibri" panose="020F0502020204030204" pitchFamily="34" charset="0"/>
                        <a:ea typeface="+mn-ea"/>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solidFill>
                            <a:srgbClr val="263645"/>
                          </a:solidFill>
                        </a:rPr>
                        <a:t>_</a:t>
                      </a: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solidFill>
                      <a:schemeClr val="accent1">
                        <a:lumMod val="40000"/>
                        <a:lumOff val="60000"/>
                      </a:schemeClr>
                    </a:solidFill>
                  </a:tcPr>
                </a:tc>
                <a:tc>
                  <a:txBody>
                    <a:bodyPr/>
                    <a:lstStyle/>
                    <a:p>
                      <a:pPr algn="ctr"/>
                      <a:endParaRPr lang="en-US" sz="1200" b="1" dirty="0">
                        <a:solidFill>
                          <a:srgbClr val="263645"/>
                        </a:solidFill>
                        <a:effectLst/>
                        <a:latin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solidFill>
                            <a:srgbClr val="263645"/>
                          </a:solidFill>
                        </a:rPr>
                        <a:t>_</a:t>
                      </a: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solidFill>
                      <a:schemeClr val="accent1">
                        <a:lumMod val="40000"/>
                        <a:lumOff val="60000"/>
                      </a:schemeClr>
                    </a:solidFill>
                  </a:tcPr>
                </a:tc>
                <a:extLst>
                  <a:ext uri="{0D108BD9-81ED-4DB2-BD59-A6C34878D82A}">
                    <a16:rowId xmlns:a16="http://schemas.microsoft.com/office/drawing/2014/main" val="900473132"/>
                  </a:ext>
                </a:extLst>
              </a:tr>
              <a:tr h="197840">
                <a:tc vMerge="1">
                  <a:txBody>
                    <a:bodyPr/>
                    <a:lstStyle/>
                    <a:p>
                      <a:endParaRPr lang="en-US"/>
                    </a:p>
                  </a:txBody>
                  <a:tcPr/>
                </a:tc>
                <a:tc vMerge="1">
                  <a:txBody>
                    <a:bodyPr/>
                    <a:lstStyle/>
                    <a:p>
                      <a:endParaRPr lang="en-US"/>
                    </a:p>
                  </a:txBody>
                  <a:tcPr/>
                </a:tc>
                <a:tc>
                  <a:txBody>
                    <a:bodyPr/>
                    <a:lstStyle/>
                    <a:p>
                      <a:pPr marL="0" marR="0" algn="r">
                        <a:lnSpc>
                          <a:spcPct val="107000"/>
                        </a:lnSpc>
                        <a:spcBef>
                          <a:spcPts val="0"/>
                        </a:spcBef>
                        <a:spcAft>
                          <a:spcPts val="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Remands</a:t>
                      </a:r>
                    </a:p>
                  </a:txBody>
                  <a:tcPr marL="182880" marR="68580" marT="0" marB="0" anchor="ctr"/>
                </a:tc>
                <a:tc>
                  <a:txBody>
                    <a:bodyPr/>
                    <a:lstStyle/>
                    <a:p>
                      <a:pPr algn="ctr"/>
                      <a:endParaRPr lang="en-US" sz="1200" b="1" dirty="0">
                        <a:solidFill>
                          <a:srgbClr val="263645"/>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endParaRPr lang="en-US" sz="1200" b="1" dirty="0">
                        <a:solidFill>
                          <a:srgbClr val="263645"/>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63645"/>
                          </a:solidFill>
                          <a:effectLst/>
                          <a:uLnTx/>
                          <a:uFillTx/>
                          <a:latin typeface="Calibri"/>
                          <a:ea typeface="+mn-ea"/>
                          <a:cs typeface="+mn-cs"/>
                        </a:rPr>
                        <a:t>_</a:t>
                      </a:r>
                      <a:r>
                        <a:rPr kumimoji="0" lang="en-US" sz="1200" b="1" i="0" u="none" strike="noStrike" kern="1200" cap="none" spc="0" normalizeH="0" baseline="0" noProof="0" dirty="0">
                          <a:ln>
                            <a:noFill/>
                          </a:ln>
                          <a:solidFill>
                            <a:srgbClr val="263645"/>
                          </a:solidFill>
                          <a:effectLst/>
                          <a:uLnTx/>
                          <a:uFillTx/>
                          <a:latin typeface="Calibri" panose="020F0502020204030204" pitchFamily="34" charset="0"/>
                          <a:ea typeface="+mn-ea"/>
                          <a:cs typeface="Times New Roman" panose="02020603050405020304" pitchFamily="18" charset="0"/>
                        </a:rPr>
                        <a:t>*</a:t>
                      </a:r>
                    </a:p>
                  </a:txBody>
                  <a:tcPr marL="68580" marR="68580" marT="0" marB="0"/>
                </a:tc>
                <a:tc>
                  <a:txBody>
                    <a:bodyPr/>
                    <a:lstStyle/>
                    <a:p>
                      <a:pPr marL="0" marR="0" algn="ctr">
                        <a:lnSpc>
                          <a:spcPct val="107000"/>
                        </a:lnSpc>
                        <a:spcBef>
                          <a:spcPts val="0"/>
                        </a:spcBef>
                        <a:spcAft>
                          <a:spcPts val="0"/>
                        </a:spcAft>
                      </a:pPr>
                      <a:endPar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endParaRPr lang="en-US" sz="1200" b="1" dirty="0">
                        <a:solidFill>
                          <a:srgbClr val="263645"/>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endParaRPr lang="en-US" sz="1200" b="1" dirty="0">
                        <a:solidFill>
                          <a:srgbClr val="263645"/>
                        </a:solidFill>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96569249"/>
                  </a:ext>
                </a:extLst>
              </a:tr>
              <a:tr h="197840">
                <a:tc rowSpan="12">
                  <a:txBody>
                    <a:bodyPr/>
                    <a:lstStyle/>
                    <a:p>
                      <a:pPr marL="0" marR="0" algn="l">
                        <a:lnSpc>
                          <a:spcPct val="107000"/>
                        </a:lnSpc>
                        <a:spcBef>
                          <a:spcPts val="0"/>
                        </a:spcBef>
                        <a:spcAft>
                          <a:spcPts val="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Step 2</a:t>
                      </a:r>
                    </a:p>
                  </a:txBody>
                  <a:tcPr marL="182880" marR="68580" marT="0" marB="0" anchor="ctr">
                    <a:solidFill>
                      <a:schemeClr val="accent1">
                        <a:lumMod val="40000"/>
                        <a:lumOff val="60000"/>
                      </a:schemeClr>
                    </a:solidFill>
                  </a:tcPr>
                </a:tc>
                <a:tc rowSpan="2">
                  <a:txBody>
                    <a:bodyPr/>
                    <a:lstStyle/>
                    <a:p>
                      <a:pPr marL="0" marR="0" algn="l">
                        <a:lnSpc>
                          <a:spcPct val="107000"/>
                        </a:lnSpc>
                        <a:spcBef>
                          <a:spcPts val="0"/>
                        </a:spcBef>
                        <a:spcAft>
                          <a:spcPts val="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Violent Offenses</a:t>
                      </a:r>
                    </a:p>
                  </a:txBody>
                  <a:tcPr marL="182880" marR="68580" marT="0" marB="0" anchor="ctr">
                    <a:solidFill>
                      <a:schemeClr val="accent1">
                        <a:lumMod val="40000"/>
                        <a:lumOff val="60000"/>
                      </a:schemeClr>
                    </a:solidFill>
                  </a:tcPr>
                </a:tc>
                <a:tc>
                  <a:txBody>
                    <a:bodyPr/>
                    <a:lstStyle/>
                    <a:p>
                      <a:pPr marL="0" marR="0" algn="r">
                        <a:lnSpc>
                          <a:spcPct val="107000"/>
                        </a:lnSpc>
                        <a:spcBef>
                          <a:spcPts val="0"/>
                        </a:spcBef>
                        <a:spcAft>
                          <a:spcPts val="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Notes</a:t>
                      </a:r>
                    </a:p>
                  </a:txBody>
                  <a:tcPr marL="182880" marR="68580" marT="0" marB="0" anchor="ctr">
                    <a:solidFill>
                      <a:schemeClr val="accent1">
                        <a:lumMod val="40000"/>
                        <a:lumOff val="60000"/>
                      </a:schemeClr>
                    </a:solidFill>
                  </a:tcPr>
                </a:tc>
                <a:tc>
                  <a:txBody>
                    <a:bodyPr/>
                    <a:lstStyle/>
                    <a:p>
                      <a:pPr marL="0" marR="0" algn="ctr">
                        <a:lnSpc>
                          <a:spcPct val="107000"/>
                        </a:lnSpc>
                        <a:spcBef>
                          <a:spcPts val="0"/>
                        </a:spcBef>
                        <a:spcAft>
                          <a:spcPts val="0"/>
                        </a:spcAft>
                      </a:pPr>
                      <a:endPar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marL="0" marR="0" algn="ctr">
                        <a:lnSpc>
                          <a:spcPct val="107000"/>
                        </a:lnSpc>
                        <a:spcBef>
                          <a:spcPts val="0"/>
                        </a:spcBef>
                        <a:spcAft>
                          <a:spcPts val="0"/>
                        </a:spcAft>
                      </a:pPr>
                      <a:r>
                        <a:rPr lang="en-US" sz="1200" b="1" dirty="0">
                          <a:solidFill>
                            <a:srgbClr val="263645"/>
                          </a:solidFill>
                          <a:effectLst/>
                        </a:rPr>
                        <a:t> +*</a:t>
                      </a:r>
                      <a:endPar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marL="0" marR="0" algn="ctr">
                        <a:lnSpc>
                          <a:spcPct val="107000"/>
                        </a:lnSpc>
                        <a:spcBef>
                          <a:spcPts val="0"/>
                        </a:spcBef>
                        <a:spcAft>
                          <a:spcPts val="0"/>
                        </a:spcAft>
                      </a:pPr>
                      <a:endPar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tc>
                  <a:txBody>
                    <a:bodyPr/>
                    <a:lstStyle/>
                    <a:p>
                      <a:pPr marL="0" marR="0" algn="ctr">
                        <a:lnSpc>
                          <a:spcPct val="107000"/>
                        </a:lnSpc>
                        <a:spcBef>
                          <a:spcPts val="0"/>
                        </a:spcBef>
                        <a:spcAft>
                          <a:spcPts val="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tc>
                  <a:txBody>
                    <a:bodyPr/>
                    <a:lstStyle/>
                    <a:p>
                      <a:pPr marL="0" marR="0" algn="ctr">
                        <a:lnSpc>
                          <a:spcPct val="107000"/>
                        </a:lnSpc>
                        <a:spcBef>
                          <a:spcPts val="0"/>
                        </a:spcBef>
                        <a:spcAft>
                          <a:spcPts val="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extLst>
                  <a:ext uri="{0D108BD9-81ED-4DB2-BD59-A6C34878D82A}">
                    <a16:rowId xmlns:a16="http://schemas.microsoft.com/office/drawing/2014/main" val="613980503"/>
                  </a:ext>
                </a:extLst>
              </a:tr>
              <a:tr h="197840">
                <a:tc vMerge="1">
                  <a:txBody>
                    <a:bodyPr/>
                    <a:lstStyle/>
                    <a:p>
                      <a:endParaRPr lang="en-US"/>
                    </a:p>
                  </a:txBody>
                  <a:tcPr/>
                </a:tc>
                <a:tc vMerge="1">
                  <a:txBody>
                    <a:bodyPr/>
                    <a:lstStyle/>
                    <a:p>
                      <a:endParaRPr lang="en-US"/>
                    </a:p>
                  </a:txBody>
                  <a:tcPr/>
                </a:tc>
                <a:tc>
                  <a:txBody>
                    <a:bodyPr/>
                    <a:lstStyle/>
                    <a:p>
                      <a:pPr marL="0" marR="0" algn="r">
                        <a:lnSpc>
                          <a:spcPct val="107000"/>
                        </a:lnSpc>
                        <a:spcBef>
                          <a:spcPts val="0"/>
                        </a:spcBef>
                        <a:spcAft>
                          <a:spcPts val="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Remands</a:t>
                      </a:r>
                    </a:p>
                  </a:txBody>
                  <a:tcPr marL="182880" marR="68580" marT="0" marB="0" anchor="ctr"/>
                </a:tc>
                <a:tc>
                  <a:txBody>
                    <a:bodyPr/>
                    <a:lstStyle/>
                    <a:p>
                      <a:pPr marL="0" marR="0" algn="ctr">
                        <a:lnSpc>
                          <a:spcPct val="107000"/>
                        </a:lnSpc>
                        <a:spcBef>
                          <a:spcPts val="0"/>
                        </a:spcBef>
                        <a:spcAft>
                          <a:spcPts val="0"/>
                        </a:spcAft>
                      </a:pPr>
                      <a:endPar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tc>
                <a:tc>
                  <a:txBody>
                    <a:bodyPr/>
                    <a:lstStyle/>
                    <a:p>
                      <a:pPr marL="0" marR="0" algn="ctr">
                        <a:lnSpc>
                          <a:spcPct val="107000"/>
                        </a:lnSpc>
                        <a:spcBef>
                          <a:spcPts val="0"/>
                        </a:spcBef>
                        <a:spcAft>
                          <a:spcPts val="0"/>
                        </a:spcAft>
                      </a:pPr>
                      <a:endPar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endParaRPr lang="en-US" sz="1200" b="1" dirty="0">
                        <a:solidFill>
                          <a:srgbClr val="263645"/>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64234133"/>
                  </a:ext>
                </a:extLst>
              </a:tr>
              <a:tr h="197840">
                <a:tc vMerge="1">
                  <a:txBody>
                    <a:bodyPr/>
                    <a:lstStyle/>
                    <a:p>
                      <a:pPr marL="0" marR="0" algn="l">
                        <a:lnSpc>
                          <a:spcPct val="107000"/>
                        </a:lnSpc>
                        <a:spcBef>
                          <a:spcPts val="0"/>
                        </a:spcBef>
                        <a:spcAft>
                          <a:spcPts val="800"/>
                        </a:spcAft>
                      </a:pPr>
                      <a:endPar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880" marR="68580" marT="0" marB="0" anchor="ctr">
                    <a:solidFill>
                      <a:schemeClr val="accent1">
                        <a:lumMod val="40000"/>
                        <a:lumOff val="60000"/>
                      </a:schemeClr>
                    </a:solidFill>
                  </a:tcPr>
                </a:tc>
                <a:tc rowSpan="2">
                  <a:txBody>
                    <a:bodyPr/>
                    <a:lstStyle/>
                    <a:p>
                      <a:pPr marL="0" marR="0" algn="l">
                        <a:lnSpc>
                          <a:spcPct val="107000"/>
                        </a:lnSpc>
                        <a:spcBef>
                          <a:spcPts val="0"/>
                        </a:spcBef>
                        <a:spcAft>
                          <a:spcPts val="80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Nonviolent Offenses</a:t>
                      </a:r>
                    </a:p>
                  </a:txBody>
                  <a:tcPr marL="182880" marR="68580" marT="0" marB="0" anchor="ctr">
                    <a:solidFill>
                      <a:schemeClr val="accent1">
                        <a:lumMod val="40000"/>
                        <a:lumOff val="60000"/>
                      </a:schemeClr>
                    </a:solidFill>
                  </a:tcPr>
                </a:tc>
                <a:tc>
                  <a:txBody>
                    <a:bodyPr/>
                    <a:lstStyle/>
                    <a:p>
                      <a:pPr marL="0" marR="0" algn="r">
                        <a:lnSpc>
                          <a:spcPct val="107000"/>
                        </a:lnSpc>
                        <a:spcBef>
                          <a:spcPts val="0"/>
                        </a:spcBef>
                        <a:spcAft>
                          <a:spcPts val="80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Notes</a:t>
                      </a:r>
                    </a:p>
                  </a:txBody>
                  <a:tcPr marL="182880" marR="68580" marT="0" marB="0" anchor="ctr">
                    <a:solidFill>
                      <a:schemeClr val="accent1">
                        <a:lumMod val="40000"/>
                        <a:lumOff val="60000"/>
                      </a:schemeClr>
                    </a:solidFill>
                  </a:tcPr>
                </a:tc>
                <a:tc>
                  <a:txBody>
                    <a:bodyPr/>
                    <a:lstStyle/>
                    <a:p>
                      <a:pPr marL="0" marR="0" algn="ctr">
                        <a:lnSpc>
                          <a:spcPct val="107000"/>
                        </a:lnSpc>
                        <a:spcBef>
                          <a:spcPts val="0"/>
                        </a:spcBef>
                        <a:spcAft>
                          <a:spcPts val="80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tc>
                  <a:txBody>
                    <a:bodyPr/>
                    <a:lstStyle/>
                    <a:p>
                      <a:pPr marL="0" marR="0" algn="ctr">
                        <a:lnSpc>
                          <a:spcPct val="107000"/>
                        </a:lnSpc>
                        <a:spcBef>
                          <a:spcPts val="0"/>
                        </a:spcBef>
                        <a:spcAft>
                          <a:spcPts val="80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tc>
                  <a:txBody>
                    <a:bodyPr/>
                    <a:lstStyle/>
                    <a:p>
                      <a:pPr marL="0" marR="0" algn="ctr">
                        <a:lnSpc>
                          <a:spcPct val="107000"/>
                        </a:lnSpc>
                        <a:spcBef>
                          <a:spcPts val="0"/>
                        </a:spcBef>
                        <a:spcAft>
                          <a:spcPts val="80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tc>
                  <a:txBody>
                    <a:bodyPr/>
                    <a:lstStyle/>
                    <a:p>
                      <a:pPr marL="0" marR="0" algn="ctr">
                        <a:lnSpc>
                          <a:spcPct val="107000"/>
                        </a:lnSpc>
                        <a:spcBef>
                          <a:spcPts val="0"/>
                        </a:spcBef>
                        <a:spcAft>
                          <a:spcPts val="80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extLst>
                  <a:ext uri="{0D108BD9-81ED-4DB2-BD59-A6C34878D82A}">
                    <a16:rowId xmlns:a16="http://schemas.microsoft.com/office/drawing/2014/main" val="3323535238"/>
                  </a:ext>
                </a:extLst>
              </a:tr>
              <a:tr h="197840">
                <a:tc vMerge="1">
                  <a:txBody>
                    <a:bodyPr/>
                    <a:lstStyle/>
                    <a:p>
                      <a:endParaRPr lang="en-US"/>
                    </a:p>
                  </a:txBody>
                  <a:tcPr/>
                </a:tc>
                <a:tc vMerge="1">
                  <a:txBody>
                    <a:bodyPr/>
                    <a:lstStyle/>
                    <a:p>
                      <a:endParaRPr lang="en-US"/>
                    </a:p>
                  </a:txBody>
                  <a:tcPr/>
                </a:tc>
                <a:tc>
                  <a:txBody>
                    <a:bodyPr/>
                    <a:lstStyle/>
                    <a:p>
                      <a:pPr marL="0" marR="0" algn="r">
                        <a:lnSpc>
                          <a:spcPct val="107000"/>
                        </a:lnSpc>
                        <a:spcBef>
                          <a:spcPts val="0"/>
                        </a:spcBef>
                        <a:spcAft>
                          <a:spcPts val="80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Remands</a:t>
                      </a:r>
                    </a:p>
                  </a:txBody>
                  <a:tcPr marL="182880" marR="68580" marT="0" marB="0" anchor="ctr"/>
                </a:tc>
                <a:tc>
                  <a:txBody>
                    <a:bodyPr/>
                    <a:lstStyle/>
                    <a:p>
                      <a:pPr marL="0" marR="0" algn="ctr">
                        <a:lnSpc>
                          <a:spcPct val="107000"/>
                        </a:lnSpc>
                        <a:spcBef>
                          <a:spcPts val="0"/>
                        </a:spcBef>
                        <a:spcAft>
                          <a:spcPts val="800"/>
                        </a:spcAft>
                      </a:pPr>
                      <a:endPar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tc>
                <a:tc>
                  <a:txBody>
                    <a:bodyPr/>
                    <a:lstStyle/>
                    <a:p>
                      <a:pPr marL="0" marR="0" algn="ctr">
                        <a:lnSpc>
                          <a:spcPct val="107000"/>
                        </a:lnSpc>
                        <a:spcBef>
                          <a:spcPts val="0"/>
                        </a:spcBef>
                        <a:spcAft>
                          <a:spcPts val="800"/>
                        </a:spcAft>
                      </a:pPr>
                      <a:endPar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tc>
                <a:tc>
                  <a:txBody>
                    <a:bodyPr/>
                    <a:lstStyle/>
                    <a:p>
                      <a:pPr algn="ctr"/>
                      <a:r>
                        <a:rPr lang="en-US" sz="1200" b="1" dirty="0">
                          <a:solidFill>
                            <a:srgbClr val="263645"/>
                          </a:solidFill>
                          <a:effectLst/>
                          <a:latin typeface="Calibri" panose="020F0502020204030204" pitchFamily="34" charset="0"/>
                          <a:cs typeface="Calibri" panose="020F0502020204030204" pitchFamily="34" charset="0"/>
                          <a:sym typeface="Wingdings" pitchFamily="2" charset="2"/>
                        </a:rPr>
                        <a:t>Ϯ</a:t>
                      </a:r>
                      <a:endParaRPr lang="en-US" sz="1200" b="1" dirty="0">
                        <a:solidFill>
                          <a:srgbClr val="263645"/>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tc>
                <a:extLst>
                  <a:ext uri="{0D108BD9-81ED-4DB2-BD59-A6C34878D82A}">
                    <a16:rowId xmlns:a16="http://schemas.microsoft.com/office/drawing/2014/main" val="1923577428"/>
                  </a:ext>
                </a:extLst>
              </a:tr>
              <a:tr h="197840">
                <a:tc vMerge="1">
                  <a:txBody>
                    <a:bodyPr/>
                    <a:lstStyle/>
                    <a:p>
                      <a:pPr marL="0" marR="0" algn="l">
                        <a:lnSpc>
                          <a:spcPct val="107000"/>
                        </a:lnSpc>
                        <a:spcBef>
                          <a:spcPts val="0"/>
                        </a:spcBef>
                        <a:spcAft>
                          <a:spcPts val="800"/>
                        </a:spcAft>
                      </a:pPr>
                      <a:endPar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880" marR="68580" marT="0" marB="0" anchor="ctr">
                    <a:solidFill>
                      <a:schemeClr val="accent1">
                        <a:lumMod val="40000"/>
                        <a:lumOff val="60000"/>
                      </a:schemeClr>
                    </a:solidFill>
                  </a:tcPr>
                </a:tc>
                <a:tc rowSpan="2">
                  <a:txBody>
                    <a:bodyPr/>
                    <a:lstStyle/>
                    <a:p>
                      <a:pPr marL="0" marR="0" algn="l">
                        <a:lnSpc>
                          <a:spcPct val="107000"/>
                        </a:lnSpc>
                        <a:spcBef>
                          <a:spcPts val="0"/>
                        </a:spcBef>
                        <a:spcAft>
                          <a:spcPts val="80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Drug Offenses</a:t>
                      </a:r>
                    </a:p>
                  </a:txBody>
                  <a:tcPr marL="182880" marR="68580" marT="0" marB="0" anchor="ctr">
                    <a:solidFill>
                      <a:schemeClr val="accent1">
                        <a:lumMod val="40000"/>
                        <a:lumOff val="60000"/>
                      </a:schemeClr>
                    </a:solidFill>
                  </a:tcPr>
                </a:tc>
                <a:tc>
                  <a:txBody>
                    <a:bodyPr/>
                    <a:lstStyle/>
                    <a:p>
                      <a:pPr marL="0" marR="0" algn="r">
                        <a:lnSpc>
                          <a:spcPct val="107000"/>
                        </a:lnSpc>
                        <a:spcBef>
                          <a:spcPts val="0"/>
                        </a:spcBef>
                        <a:spcAft>
                          <a:spcPts val="80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Notes</a:t>
                      </a:r>
                    </a:p>
                  </a:txBody>
                  <a:tcPr marL="182880" marR="68580" marT="0" marB="0" anchor="ctr">
                    <a:solidFill>
                      <a:schemeClr val="accent1">
                        <a:lumMod val="40000"/>
                        <a:lumOff val="60000"/>
                      </a:schemeClr>
                    </a:solidFill>
                  </a:tcPr>
                </a:tc>
                <a:tc>
                  <a:txBody>
                    <a:bodyPr/>
                    <a:lstStyle/>
                    <a:p>
                      <a:pPr algn="ctr"/>
                      <a:endParaRPr lang="en-US" sz="1200" b="1" dirty="0">
                        <a:solidFill>
                          <a:srgbClr val="263645"/>
                        </a:solidFill>
                        <a:effectLst/>
                        <a:latin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tc>
                  <a:txBody>
                    <a:bodyPr/>
                    <a:lstStyle/>
                    <a:p>
                      <a:pPr algn="ctr"/>
                      <a:endParaRPr lang="en-US" sz="1200" b="1" dirty="0">
                        <a:solidFill>
                          <a:srgbClr val="263645"/>
                        </a:solidFill>
                        <a:effectLst/>
                        <a:latin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extLst>
                  <a:ext uri="{0D108BD9-81ED-4DB2-BD59-A6C34878D82A}">
                    <a16:rowId xmlns:a16="http://schemas.microsoft.com/office/drawing/2014/main" val="3987901677"/>
                  </a:ext>
                </a:extLst>
              </a:tr>
              <a:tr h="197840">
                <a:tc vMerge="1">
                  <a:txBody>
                    <a:bodyPr/>
                    <a:lstStyle/>
                    <a:p>
                      <a:endParaRPr lang="en-US"/>
                    </a:p>
                  </a:txBody>
                  <a:tcPr/>
                </a:tc>
                <a:tc vMerge="1">
                  <a:txBody>
                    <a:bodyPr/>
                    <a:lstStyle/>
                    <a:p>
                      <a:endParaRPr lang="en-US"/>
                    </a:p>
                  </a:txBody>
                  <a:tcPr/>
                </a:tc>
                <a:tc>
                  <a:txBody>
                    <a:bodyPr/>
                    <a:lstStyle/>
                    <a:p>
                      <a:pPr marL="0" marR="0" algn="r">
                        <a:lnSpc>
                          <a:spcPct val="107000"/>
                        </a:lnSpc>
                        <a:spcBef>
                          <a:spcPts val="0"/>
                        </a:spcBef>
                        <a:spcAft>
                          <a:spcPts val="80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Remands</a:t>
                      </a:r>
                    </a:p>
                  </a:txBody>
                  <a:tcPr marL="182880" marR="68580" marT="0" marB="0" anchor="ctr"/>
                </a:tc>
                <a:tc>
                  <a:txBody>
                    <a:bodyPr/>
                    <a:lstStyle/>
                    <a:p>
                      <a:pPr algn="ctr"/>
                      <a:endParaRPr lang="en-US" sz="1200" b="1">
                        <a:solidFill>
                          <a:srgbClr val="263645"/>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tc>
                <a:tc>
                  <a:txBody>
                    <a:bodyPr/>
                    <a:lstStyle/>
                    <a:p>
                      <a:pPr algn="ctr"/>
                      <a:endParaRPr lang="en-US" sz="1200" b="1" dirty="0">
                        <a:solidFill>
                          <a:srgbClr val="263645"/>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endParaRPr lang="en-US" sz="1200" b="1" dirty="0">
                        <a:solidFill>
                          <a:srgbClr val="263645"/>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tc>
                <a:extLst>
                  <a:ext uri="{0D108BD9-81ED-4DB2-BD59-A6C34878D82A}">
                    <a16:rowId xmlns:a16="http://schemas.microsoft.com/office/drawing/2014/main" val="2688665135"/>
                  </a:ext>
                </a:extLst>
              </a:tr>
              <a:tr h="197840">
                <a:tc vMerge="1">
                  <a:txBody>
                    <a:bodyPr/>
                    <a:lstStyle/>
                    <a:p>
                      <a:pPr marL="0" marR="0" algn="l">
                        <a:lnSpc>
                          <a:spcPct val="107000"/>
                        </a:lnSpc>
                        <a:spcBef>
                          <a:spcPts val="0"/>
                        </a:spcBef>
                        <a:spcAft>
                          <a:spcPts val="800"/>
                        </a:spcAft>
                      </a:pPr>
                      <a:endPar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880" marR="68580" marT="0" marB="0" anchor="ctr">
                    <a:solidFill>
                      <a:schemeClr val="accent1">
                        <a:lumMod val="40000"/>
                        <a:lumOff val="60000"/>
                      </a:schemeClr>
                    </a:solidFill>
                  </a:tcPr>
                </a:tc>
                <a:tc rowSpan="2">
                  <a:txBody>
                    <a:bodyPr/>
                    <a:lstStyle/>
                    <a:p>
                      <a:pPr marL="0" marR="0" algn="l">
                        <a:lnSpc>
                          <a:spcPct val="107000"/>
                        </a:lnSpc>
                        <a:spcBef>
                          <a:spcPts val="0"/>
                        </a:spcBef>
                        <a:spcAft>
                          <a:spcPts val="80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Sex Offenses</a:t>
                      </a:r>
                    </a:p>
                  </a:txBody>
                  <a:tcPr marL="182880" marR="68580" marT="0" marB="0" anchor="ctr">
                    <a:solidFill>
                      <a:schemeClr val="accent1">
                        <a:lumMod val="40000"/>
                        <a:lumOff val="60000"/>
                      </a:schemeClr>
                    </a:solidFill>
                  </a:tcPr>
                </a:tc>
                <a:tc>
                  <a:txBody>
                    <a:bodyPr/>
                    <a:lstStyle/>
                    <a:p>
                      <a:pPr marL="0" marR="0" algn="r">
                        <a:lnSpc>
                          <a:spcPct val="107000"/>
                        </a:lnSpc>
                        <a:spcBef>
                          <a:spcPts val="0"/>
                        </a:spcBef>
                        <a:spcAft>
                          <a:spcPts val="80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Notes</a:t>
                      </a:r>
                    </a:p>
                  </a:txBody>
                  <a:tcPr marL="182880" marR="68580" marT="0" marB="0" anchor="ctr">
                    <a:solidFill>
                      <a:schemeClr val="accent1">
                        <a:lumMod val="40000"/>
                        <a:lumOff val="60000"/>
                      </a:schemeClr>
                    </a:solidFill>
                  </a:tcPr>
                </a:tc>
                <a:tc>
                  <a:txBody>
                    <a:bodyPr/>
                    <a:lstStyle/>
                    <a:p>
                      <a:pPr algn="ctr"/>
                      <a:endParaRPr lang="en-US" sz="1200" b="1" dirty="0">
                        <a:solidFill>
                          <a:srgbClr val="263645"/>
                        </a:solidFill>
                        <a:effectLst/>
                        <a:latin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tc>
                  <a:txBody>
                    <a:bodyPr/>
                    <a:lstStyle/>
                    <a:p>
                      <a:pPr algn="ctr"/>
                      <a:endParaRPr lang="en-US" sz="1200" b="1" dirty="0">
                        <a:solidFill>
                          <a:srgbClr val="263645"/>
                        </a:solidFill>
                        <a:effectLst/>
                        <a:latin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tc>
                  <a:txBody>
                    <a:bodyPr/>
                    <a:lstStyle/>
                    <a:p>
                      <a:pPr algn="ctr"/>
                      <a:endParaRPr lang="en-US" sz="1200" b="1" dirty="0">
                        <a:solidFill>
                          <a:srgbClr val="263645"/>
                        </a:solidFill>
                        <a:effectLst/>
                        <a:latin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extLst>
                  <a:ext uri="{0D108BD9-81ED-4DB2-BD59-A6C34878D82A}">
                    <a16:rowId xmlns:a16="http://schemas.microsoft.com/office/drawing/2014/main" val="768057230"/>
                  </a:ext>
                </a:extLst>
              </a:tr>
              <a:tr h="197840">
                <a:tc vMerge="1">
                  <a:txBody>
                    <a:bodyPr/>
                    <a:lstStyle/>
                    <a:p>
                      <a:endParaRPr lang="en-US"/>
                    </a:p>
                  </a:txBody>
                  <a:tcPr/>
                </a:tc>
                <a:tc vMerge="1">
                  <a:txBody>
                    <a:bodyPr/>
                    <a:lstStyle/>
                    <a:p>
                      <a:endParaRPr lang="en-US"/>
                    </a:p>
                  </a:txBody>
                  <a:tcPr/>
                </a:tc>
                <a:tc>
                  <a:txBody>
                    <a:bodyPr/>
                    <a:lstStyle/>
                    <a:p>
                      <a:pPr marL="0" marR="0" algn="r">
                        <a:lnSpc>
                          <a:spcPct val="107000"/>
                        </a:lnSpc>
                        <a:spcBef>
                          <a:spcPts val="0"/>
                        </a:spcBef>
                        <a:spcAft>
                          <a:spcPts val="80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Remands</a:t>
                      </a:r>
                    </a:p>
                  </a:txBody>
                  <a:tcPr marL="182880" marR="68580" marT="0" marB="0" anchor="ctr"/>
                </a:tc>
                <a:tc>
                  <a:txBody>
                    <a:bodyPr/>
                    <a:lstStyle/>
                    <a:p>
                      <a:pPr algn="ctr"/>
                      <a:endParaRPr lang="en-US" sz="1200" b="1" dirty="0">
                        <a:solidFill>
                          <a:srgbClr val="263645"/>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endParaRPr lang="en-US" sz="1200" b="1" dirty="0">
                        <a:solidFill>
                          <a:srgbClr val="263645"/>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endParaRPr lang="en-US" sz="1200" b="1" dirty="0">
                        <a:solidFill>
                          <a:srgbClr val="263645"/>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endParaRPr lang="en-US" sz="1200" b="1" dirty="0">
                        <a:solidFill>
                          <a:srgbClr val="263645"/>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endParaRPr lang="en-US" sz="1200" b="1" dirty="0">
                        <a:solidFill>
                          <a:srgbClr val="263645"/>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endParaRPr lang="en-US" sz="1200" b="1" dirty="0">
                        <a:solidFill>
                          <a:srgbClr val="263645"/>
                        </a:solidFill>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09163630"/>
                  </a:ext>
                </a:extLst>
              </a:tr>
              <a:tr h="197840">
                <a:tc vMerge="1">
                  <a:txBody>
                    <a:bodyPr/>
                    <a:lstStyle/>
                    <a:p>
                      <a:pPr marL="0" marR="0" algn="l">
                        <a:lnSpc>
                          <a:spcPct val="107000"/>
                        </a:lnSpc>
                        <a:spcBef>
                          <a:spcPts val="0"/>
                        </a:spcBef>
                        <a:spcAft>
                          <a:spcPts val="0"/>
                        </a:spcAft>
                      </a:pPr>
                      <a:endPar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880" marR="68580" marT="0" marB="0" anchor="ctr">
                    <a:solidFill>
                      <a:schemeClr val="accent1">
                        <a:lumMod val="40000"/>
                        <a:lumOff val="60000"/>
                      </a:schemeClr>
                    </a:solidFill>
                  </a:tcPr>
                </a:tc>
                <a:tc rowSpan="2">
                  <a:txBody>
                    <a:bodyPr/>
                    <a:lstStyle/>
                    <a:p>
                      <a:pPr marL="0" marR="0" algn="l">
                        <a:lnSpc>
                          <a:spcPct val="107000"/>
                        </a:lnSpc>
                        <a:spcBef>
                          <a:spcPts val="0"/>
                        </a:spcBef>
                        <a:spcAft>
                          <a:spcPts val="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Other Offenses</a:t>
                      </a:r>
                    </a:p>
                  </a:txBody>
                  <a:tcPr marL="182880" marR="68580" marT="0" marB="0" anchor="ctr">
                    <a:solidFill>
                      <a:schemeClr val="accent1">
                        <a:lumMod val="40000"/>
                        <a:lumOff val="60000"/>
                      </a:schemeClr>
                    </a:solidFill>
                  </a:tcPr>
                </a:tc>
                <a:tc>
                  <a:txBody>
                    <a:bodyPr/>
                    <a:lstStyle/>
                    <a:p>
                      <a:pPr marL="0" marR="0" algn="r">
                        <a:lnSpc>
                          <a:spcPct val="107000"/>
                        </a:lnSpc>
                        <a:spcBef>
                          <a:spcPts val="0"/>
                        </a:spcBef>
                        <a:spcAft>
                          <a:spcPts val="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Notes</a:t>
                      </a:r>
                    </a:p>
                  </a:txBody>
                  <a:tcPr marL="182880" marR="68580" marT="0" marB="0" anchor="ctr">
                    <a:solidFill>
                      <a:schemeClr val="accent1">
                        <a:lumMod val="40000"/>
                        <a:lumOff val="60000"/>
                      </a:schemeClr>
                    </a:solidFill>
                  </a:tcPr>
                </a:tc>
                <a:tc>
                  <a:txBody>
                    <a:bodyPr/>
                    <a:lstStyle/>
                    <a:p>
                      <a:pPr marL="0" marR="0" algn="ctr">
                        <a:lnSpc>
                          <a:spcPct val="107000"/>
                        </a:lnSpc>
                        <a:spcBef>
                          <a:spcPts val="0"/>
                        </a:spcBef>
                        <a:spcAft>
                          <a:spcPts val="0"/>
                        </a:spcAft>
                      </a:pPr>
                      <a:r>
                        <a:rPr lang="en-US" sz="1200" b="1" dirty="0">
                          <a:solidFill>
                            <a:srgbClr val="263645"/>
                          </a:solidFill>
                          <a:effectLst/>
                        </a:rPr>
                        <a:t> </a:t>
                      </a:r>
                      <a:endPar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marL="0" marR="0" algn="ctr">
                        <a:lnSpc>
                          <a:spcPct val="107000"/>
                        </a:lnSpc>
                        <a:spcBef>
                          <a:spcPts val="0"/>
                        </a:spcBef>
                        <a:spcAft>
                          <a:spcPts val="0"/>
                        </a:spcAft>
                      </a:pPr>
                      <a:endPar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marL="0" marR="0" algn="ctr">
                        <a:lnSpc>
                          <a:spcPct val="107000"/>
                        </a:lnSpc>
                        <a:spcBef>
                          <a:spcPts val="0"/>
                        </a:spcBef>
                        <a:spcAft>
                          <a:spcPts val="0"/>
                        </a:spcAft>
                      </a:pPr>
                      <a:r>
                        <a:rPr lang="en-US" sz="1200" b="1" dirty="0">
                          <a:solidFill>
                            <a:srgbClr val="263645"/>
                          </a:solidFill>
                          <a:effectLst/>
                        </a:rPr>
                        <a:t> </a:t>
                      </a:r>
                      <a:endPar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marL="0" marR="0" algn="ctr">
                        <a:lnSpc>
                          <a:spcPct val="107000"/>
                        </a:lnSpc>
                        <a:spcBef>
                          <a:spcPts val="0"/>
                        </a:spcBef>
                        <a:spcAft>
                          <a:spcPts val="0"/>
                        </a:spcAft>
                      </a:pPr>
                      <a:endPar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marL="0" marR="0" algn="ctr">
                        <a:lnSpc>
                          <a:spcPct val="107000"/>
                        </a:lnSpc>
                        <a:spcBef>
                          <a:spcPts val="0"/>
                        </a:spcBef>
                        <a:spcAft>
                          <a:spcPts val="0"/>
                        </a:spcAft>
                      </a:pPr>
                      <a:r>
                        <a:rPr lang="en-US" sz="1200" b="1" dirty="0">
                          <a:solidFill>
                            <a:srgbClr val="263645"/>
                          </a:solidFill>
                          <a:effectLst/>
                        </a:rPr>
                        <a:t> </a:t>
                      </a:r>
                      <a:endPar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marL="0" marR="0" algn="ctr">
                        <a:lnSpc>
                          <a:spcPct val="107000"/>
                        </a:lnSpc>
                        <a:spcBef>
                          <a:spcPts val="0"/>
                        </a:spcBef>
                        <a:spcAft>
                          <a:spcPts val="0"/>
                        </a:spcAft>
                      </a:pPr>
                      <a:r>
                        <a:rPr lang="en-US" sz="1200" b="1" dirty="0">
                          <a:solidFill>
                            <a:srgbClr val="263645"/>
                          </a:solidFill>
                          <a:effectLst/>
                        </a:rPr>
                        <a:t> </a:t>
                      </a:r>
                      <a:endPar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3639480870"/>
                  </a:ext>
                </a:extLst>
              </a:tr>
              <a:tr h="197840">
                <a:tc vMerge="1">
                  <a:txBody>
                    <a:bodyPr/>
                    <a:lstStyle/>
                    <a:p>
                      <a:endParaRPr lang="en-US"/>
                    </a:p>
                  </a:txBody>
                  <a:tcPr/>
                </a:tc>
                <a:tc vMerge="1">
                  <a:txBody>
                    <a:bodyPr/>
                    <a:lstStyle/>
                    <a:p>
                      <a:endParaRPr lang="en-US"/>
                    </a:p>
                  </a:txBody>
                  <a:tcPr/>
                </a:tc>
                <a:tc>
                  <a:txBody>
                    <a:bodyPr/>
                    <a:lstStyle/>
                    <a:p>
                      <a:pPr marL="0" marR="0" algn="r">
                        <a:lnSpc>
                          <a:spcPct val="107000"/>
                        </a:lnSpc>
                        <a:spcBef>
                          <a:spcPts val="0"/>
                        </a:spcBef>
                        <a:spcAft>
                          <a:spcPts val="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Remands</a:t>
                      </a:r>
                    </a:p>
                  </a:txBody>
                  <a:tcPr marL="182880" marR="68580" marT="0" marB="0" anchor="ctr"/>
                </a:tc>
                <a:tc>
                  <a:txBody>
                    <a:bodyPr/>
                    <a:lstStyle/>
                    <a:p>
                      <a:pPr marL="0" marR="0" algn="ctr">
                        <a:lnSpc>
                          <a:spcPct val="107000"/>
                        </a:lnSpc>
                        <a:spcBef>
                          <a:spcPts val="0"/>
                        </a:spcBef>
                        <a:spcAft>
                          <a:spcPts val="0"/>
                        </a:spcAft>
                      </a:pPr>
                      <a:endPar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87235785"/>
                  </a:ext>
                </a:extLst>
              </a:tr>
              <a:tr h="197840">
                <a:tc vMerge="1">
                  <a:txBody>
                    <a:bodyPr/>
                    <a:lstStyle/>
                    <a:p>
                      <a:pPr marL="0" marR="0" algn="l">
                        <a:spcBef>
                          <a:spcPts val="0"/>
                        </a:spcBef>
                        <a:spcAft>
                          <a:spcPts val="0"/>
                        </a:spcAft>
                      </a:pPr>
                      <a:endPar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880" marR="68580" marT="0" marB="0" anchor="ctr">
                    <a:solidFill>
                      <a:schemeClr val="accent1">
                        <a:lumMod val="40000"/>
                        <a:lumOff val="60000"/>
                      </a:schemeClr>
                    </a:solidFill>
                  </a:tcPr>
                </a:tc>
                <a:tc rowSpan="2">
                  <a:txBody>
                    <a:bodyPr/>
                    <a:lstStyle/>
                    <a:p>
                      <a:pPr marL="0" marR="0" algn="l">
                        <a:spcBef>
                          <a:spcPts val="0"/>
                        </a:spcBef>
                        <a:spcAft>
                          <a:spcPts val="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Mean Risk Level </a:t>
                      </a:r>
                    </a:p>
                  </a:txBody>
                  <a:tcPr marL="182880" marR="68580" marT="0" marB="0" anchor="ctr">
                    <a:solidFill>
                      <a:schemeClr val="accent1">
                        <a:lumMod val="40000"/>
                        <a:lumOff val="60000"/>
                      </a:schemeClr>
                    </a:solidFill>
                  </a:tcPr>
                </a:tc>
                <a:tc>
                  <a:txBody>
                    <a:bodyPr/>
                    <a:lstStyle/>
                    <a:p>
                      <a:pPr marL="0" marR="0" algn="r">
                        <a:spcBef>
                          <a:spcPts val="0"/>
                        </a:spcBef>
                        <a:spcAft>
                          <a:spcPts val="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Notes</a:t>
                      </a:r>
                    </a:p>
                  </a:txBody>
                  <a:tcPr marL="182880" marR="68580" marT="0" marB="0" anchor="ctr">
                    <a:solidFill>
                      <a:schemeClr val="accent1">
                        <a:lumMod val="40000"/>
                        <a:lumOff val="60000"/>
                      </a:schemeClr>
                    </a:solidFill>
                  </a:tcPr>
                </a:tc>
                <a:tc>
                  <a:txBody>
                    <a:bodyPr/>
                    <a:lstStyle/>
                    <a:p>
                      <a:pPr algn="ctr"/>
                      <a:endParaRPr lang="en-US" sz="1200" b="1" dirty="0">
                        <a:solidFill>
                          <a:srgbClr val="263645"/>
                        </a:solidFill>
                        <a:effectLst/>
                        <a:latin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extLst>
                  <a:ext uri="{0D108BD9-81ED-4DB2-BD59-A6C34878D82A}">
                    <a16:rowId xmlns:a16="http://schemas.microsoft.com/office/drawing/2014/main" val="16250798"/>
                  </a:ext>
                </a:extLst>
              </a:tr>
              <a:tr h="197840">
                <a:tc vMerge="1">
                  <a:txBody>
                    <a:bodyPr/>
                    <a:lstStyle/>
                    <a:p>
                      <a:endParaRPr lang="en-US"/>
                    </a:p>
                  </a:txBody>
                  <a:tcPr/>
                </a:tc>
                <a:tc vMerge="1">
                  <a:txBody>
                    <a:bodyPr/>
                    <a:lstStyle/>
                    <a:p>
                      <a:endParaRPr lang="en-US"/>
                    </a:p>
                  </a:txBody>
                  <a:tcPr/>
                </a:tc>
                <a:tc>
                  <a:txBody>
                    <a:bodyPr/>
                    <a:lstStyle/>
                    <a:p>
                      <a:pPr marL="0" marR="0" algn="r">
                        <a:spcBef>
                          <a:spcPts val="0"/>
                        </a:spcBef>
                        <a:spcAft>
                          <a:spcPts val="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Remands</a:t>
                      </a:r>
                    </a:p>
                  </a:txBody>
                  <a:tcPr marL="182880" marR="68580" marT="0" marB="0" anchor="ct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tc>
                <a:tc>
                  <a:txBody>
                    <a:bodyPr/>
                    <a:lstStyle/>
                    <a:p>
                      <a:pPr algn="ctr"/>
                      <a:endParaRPr lang="en-US" sz="1200" b="1" dirty="0">
                        <a:solidFill>
                          <a:srgbClr val="263645"/>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endParaRPr lang="en-US" sz="1200" b="1" dirty="0">
                        <a:solidFill>
                          <a:srgbClr val="263645"/>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tc>
                <a:extLst>
                  <a:ext uri="{0D108BD9-81ED-4DB2-BD59-A6C34878D82A}">
                    <a16:rowId xmlns:a16="http://schemas.microsoft.com/office/drawing/2014/main" val="618496247"/>
                  </a:ext>
                </a:extLst>
              </a:tr>
              <a:tr h="197840">
                <a:tc row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Step 3</a:t>
                      </a:r>
                    </a:p>
                  </a:txBody>
                  <a:tcPr marL="182880" marR="68580" marT="0" marB="0" anchor="ctr">
                    <a:solidFill>
                      <a:schemeClr val="accent1">
                        <a:lumMod val="40000"/>
                        <a:lumOff val="60000"/>
                      </a:schemeClr>
                    </a:solidFill>
                  </a:tcPr>
                </a:tc>
                <a:tc row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Length of Sanction</a:t>
                      </a:r>
                    </a:p>
                  </a:txBody>
                  <a:tcPr marL="182880" marR="68580" marT="0" marB="0" anchor="ctr">
                    <a:solidFill>
                      <a:schemeClr val="accent1">
                        <a:lumMod val="40000"/>
                        <a:lumOff val="60000"/>
                      </a:schemeClr>
                    </a:solidFill>
                  </a:tcPr>
                </a:tc>
                <a:tc>
                  <a:txBody>
                    <a:bodyPr/>
                    <a:lstStyle/>
                    <a:p>
                      <a:pPr marL="0" marR="0" algn="r">
                        <a:spcBef>
                          <a:spcPts val="0"/>
                        </a:spcBef>
                        <a:spcAft>
                          <a:spcPts val="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Notes</a:t>
                      </a:r>
                    </a:p>
                  </a:txBody>
                  <a:tcPr marL="182880" marR="68580" marT="0" marB="0" anchor="ctr">
                    <a:solidFill>
                      <a:schemeClr val="accent1">
                        <a:lumMod val="40000"/>
                        <a:lumOff val="60000"/>
                      </a:schemeClr>
                    </a:solidFill>
                  </a:tcP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tc>
                  <a:txBody>
                    <a:bodyPr/>
                    <a:lstStyle/>
                    <a:p>
                      <a:pPr algn="ctr"/>
                      <a:r>
                        <a:rPr lang="en-US" sz="1200" b="1" dirty="0">
                          <a:solidFill>
                            <a:srgbClr val="263645"/>
                          </a:solidFill>
                          <a:effectLst/>
                          <a:latin typeface="Calibri" panose="020F0502020204030204" pitchFamily="34" charset="0"/>
                          <a:cs typeface="Calibri" panose="020F0502020204030204" pitchFamily="34" charset="0"/>
                          <a:sym typeface="Wingdings" pitchFamily="2" charset="2"/>
                        </a:rPr>
                        <a:t>Ϯ*</a:t>
                      </a:r>
                      <a:endParaRPr lang="en-US" sz="1200" b="1" dirty="0">
                        <a:solidFill>
                          <a:srgbClr val="263645"/>
                        </a:solidFill>
                        <a:effectLst/>
                        <a:latin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extLst>
                  <a:ext uri="{0D108BD9-81ED-4DB2-BD59-A6C34878D82A}">
                    <a16:rowId xmlns:a16="http://schemas.microsoft.com/office/drawing/2014/main" val="2818269767"/>
                  </a:ext>
                </a:extLst>
              </a:tr>
              <a:tr h="197840">
                <a:tc vMerge="1">
                  <a:txBody>
                    <a:bodyPr/>
                    <a:lstStyle/>
                    <a:p>
                      <a:endParaRPr lang="en-US"/>
                    </a:p>
                  </a:txBody>
                  <a:tcPr/>
                </a:tc>
                <a:tc vMerge="1">
                  <a:txBody>
                    <a:bodyPr/>
                    <a:lstStyle/>
                    <a:p>
                      <a:endParaRPr lang="en-US"/>
                    </a:p>
                  </a:txBody>
                  <a:tcPr/>
                </a:tc>
                <a:tc>
                  <a:txBody>
                    <a:bodyPr/>
                    <a:lstStyle/>
                    <a:p>
                      <a:pPr marL="0" marR="0" algn="r">
                        <a:spcBef>
                          <a:spcPts val="0"/>
                        </a:spcBef>
                        <a:spcAft>
                          <a:spcPts val="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Remands</a:t>
                      </a:r>
                    </a:p>
                  </a:txBody>
                  <a:tcPr marL="182880" marR="68580" marT="0" marB="0" anchor="ct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tc>
                <a:tc>
                  <a:txBody>
                    <a:bodyPr/>
                    <a:lstStyle/>
                    <a:p>
                      <a:pPr algn="ctr"/>
                      <a:endParaRPr lang="en-US" sz="1200" b="1" dirty="0">
                        <a:solidFill>
                          <a:srgbClr val="263645"/>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tc>
                <a:extLst>
                  <a:ext uri="{0D108BD9-81ED-4DB2-BD59-A6C34878D82A}">
                    <a16:rowId xmlns:a16="http://schemas.microsoft.com/office/drawing/2014/main" val="3678151518"/>
                  </a:ext>
                </a:extLst>
              </a:tr>
            </a:tbl>
          </a:graphicData>
        </a:graphic>
      </p:graphicFrame>
      <p:graphicFrame>
        <p:nvGraphicFramePr>
          <p:cNvPr id="34" name="Table 33">
            <a:extLst>
              <a:ext uri="{FF2B5EF4-FFF2-40B4-BE49-F238E27FC236}">
                <a16:creationId xmlns:a16="http://schemas.microsoft.com/office/drawing/2014/main" id="{F0A903C6-4E36-0549-B877-1EA991C82082}"/>
              </a:ext>
            </a:extLst>
          </p:cNvPr>
          <p:cNvGraphicFramePr>
            <a:graphicFrameLocks noGrp="1"/>
          </p:cNvGraphicFramePr>
          <p:nvPr>
            <p:extLst>
              <p:ext uri="{D42A27DB-BD31-4B8C-83A1-F6EECF244321}">
                <p14:modId xmlns:p14="http://schemas.microsoft.com/office/powerpoint/2010/main" val="163932842"/>
              </p:ext>
            </p:extLst>
          </p:nvPr>
        </p:nvGraphicFramePr>
        <p:xfrm>
          <a:off x="33408404" y="11486314"/>
          <a:ext cx="9144000" cy="4845535"/>
        </p:xfrm>
        <a:graphic>
          <a:graphicData uri="http://schemas.openxmlformats.org/drawingml/2006/table">
            <a:tbl>
              <a:tblPr firstRow="1" bandRow="1">
                <a:tableStyleId>{5C22544A-7EE6-4342-B048-85BDC9FD1C3A}</a:tableStyleId>
              </a:tblPr>
              <a:tblGrid>
                <a:gridCol w="2014500">
                  <a:extLst>
                    <a:ext uri="{9D8B030D-6E8A-4147-A177-3AD203B41FA5}">
                      <a16:colId xmlns:a16="http://schemas.microsoft.com/office/drawing/2014/main" val="2762533064"/>
                    </a:ext>
                  </a:extLst>
                </a:gridCol>
                <a:gridCol w="2014500">
                  <a:extLst>
                    <a:ext uri="{9D8B030D-6E8A-4147-A177-3AD203B41FA5}">
                      <a16:colId xmlns:a16="http://schemas.microsoft.com/office/drawing/2014/main" val="2835104273"/>
                    </a:ext>
                  </a:extLst>
                </a:gridCol>
                <a:gridCol w="945072">
                  <a:extLst>
                    <a:ext uri="{9D8B030D-6E8A-4147-A177-3AD203B41FA5}">
                      <a16:colId xmlns:a16="http://schemas.microsoft.com/office/drawing/2014/main" val="3633309271"/>
                    </a:ext>
                  </a:extLst>
                </a:gridCol>
                <a:gridCol w="694988">
                  <a:extLst>
                    <a:ext uri="{9D8B030D-6E8A-4147-A177-3AD203B41FA5}">
                      <a16:colId xmlns:a16="http://schemas.microsoft.com/office/drawing/2014/main" val="1510293989"/>
                    </a:ext>
                  </a:extLst>
                </a:gridCol>
                <a:gridCol w="694988">
                  <a:extLst>
                    <a:ext uri="{9D8B030D-6E8A-4147-A177-3AD203B41FA5}">
                      <a16:colId xmlns:a16="http://schemas.microsoft.com/office/drawing/2014/main" val="3324158577"/>
                    </a:ext>
                  </a:extLst>
                </a:gridCol>
                <a:gridCol w="694988">
                  <a:extLst>
                    <a:ext uri="{9D8B030D-6E8A-4147-A177-3AD203B41FA5}">
                      <a16:colId xmlns:a16="http://schemas.microsoft.com/office/drawing/2014/main" val="2704363858"/>
                    </a:ext>
                  </a:extLst>
                </a:gridCol>
                <a:gridCol w="694988">
                  <a:extLst>
                    <a:ext uri="{9D8B030D-6E8A-4147-A177-3AD203B41FA5}">
                      <a16:colId xmlns:a16="http://schemas.microsoft.com/office/drawing/2014/main" val="3886995137"/>
                    </a:ext>
                  </a:extLst>
                </a:gridCol>
                <a:gridCol w="694988">
                  <a:extLst>
                    <a:ext uri="{9D8B030D-6E8A-4147-A177-3AD203B41FA5}">
                      <a16:colId xmlns:a16="http://schemas.microsoft.com/office/drawing/2014/main" val="3178010628"/>
                    </a:ext>
                  </a:extLst>
                </a:gridCol>
                <a:gridCol w="694988">
                  <a:extLst>
                    <a:ext uri="{9D8B030D-6E8A-4147-A177-3AD203B41FA5}">
                      <a16:colId xmlns:a16="http://schemas.microsoft.com/office/drawing/2014/main" val="3627937685"/>
                    </a:ext>
                  </a:extLst>
                </a:gridCol>
              </a:tblGrid>
              <a:tr h="283823">
                <a:tc gridSpan="9">
                  <a:txBody>
                    <a:bodyPr/>
                    <a:lstStyle/>
                    <a:p>
                      <a:pPr marL="0" marR="0" algn="ctr">
                        <a:lnSpc>
                          <a:spcPct val="107000"/>
                        </a:lnSpc>
                        <a:spcBef>
                          <a:spcPts val="0"/>
                        </a:spcBef>
                        <a:spcAft>
                          <a:spcPts val="0"/>
                        </a:spcAft>
                      </a:pPr>
                      <a:endParaRPr lang="en-US" sz="16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6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Hierarchical Regression Results: Total Substance Abuse Program Participation on Parole Violations</a:t>
                      </a:r>
                    </a:p>
                  </a:txBody>
                  <a:tcPr marL="68580" marR="68580" marT="0" marB="0" anchor="ctr">
                    <a:solidFill>
                      <a:srgbClr val="F77A05"/>
                    </a:solidFill>
                  </a:tcPr>
                </a:tc>
                <a:tc hMerge="1">
                  <a:txBody>
                    <a:bodyPr/>
                    <a:lstStyle/>
                    <a:p>
                      <a:pPr marL="0" marR="0" algn="ctr">
                        <a:lnSpc>
                          <a:spcPct val="107000"/>
                        </a:lnSpc>
                        <a:spcBef>
                          <a:spcPts val="0"/>
                        </a:spcBef>
                        <a:spcAft>
                          <a:spcPts val="0"/>
                        </a:spcAft>
                      </a:pPr>
                      <a:endPar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hMerge="1">
                  <a:txBody>
                    <a:bodyPr/>
                    <a:lstStyle/>
                    <a:p>
                      <a:pPr marL="0" marR="0" algn="ctr">
                        <a:lnSpc>
                          <a:spcPct val="107000"/>
                        </a:lnSpc>
                        <a:spcBef>
                          <a:spcPts val="0"/>
                        </a:spcBef>
                        <a:spcAft>
                          <a:spcPts val="0"/>
                        </a:spcAft>
                      </a:pPr>
                      <a:endPar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hMerge="1">
                  <a:txBody>
                    <a:bodyPr/>
                    <a:lstStyle/>
                    <a:p>
                      <a:pPr marL="0" marR="0" algn="ctr">
                        <a:lnSpc>
                          <a:spcPct val="107000"/>
                        </a:lnSpc>
                        <a:spcBef>
                          <a:spcPts val="0"/>
                        </a:spcBef>
                        <a:spcAft>
                          <a:spcPts val="0"/>
                        </a:spcAft>
                      </a:pPr>
                      <a:endPar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hMerge="1">
                  <a:txBody>
                    <a:bodyPr/>
                    <a:lstStyle/>
                    <a:p>
                      <a:pPr marL="0" marR="0" algn="ctr">
                        <a:lnSpc>
                          <a:spcPct val="107000"/>
                        </a:lnSpc>
                        <a:spcBef>
                          <a:spcPts val="0"/>
                        </a:spcBef>
                        <a:spcAft>
                          <a:spcPts val="0"/>
                        </a:spcAft>
                      </a:pPr>
                      <a:endPar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hMerge="1">
                  <a:txBody>
                    <a:bodyPr/>
                    <a:lstStyle/>
                    <a:p>
                      <a:pPr marL="0" marR="0" algn="ctr">
                        <a:lnSpc>
                          <a:spcPct val="107000"/>
                        </a:lnSpc>
                        <a:spcBef>
                          <a:spcPts val="0"/>
                        </a:spcBef>
                        <a:spcAft>
                          <a:spcPts val="0"/>
                        </a:spcAft>
                      </a:pPr>
                      <a:endPar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hMerge="1">
                  <a:txBody>
                    <a:bodyPr/>
                    <a:lstStyle/>
                    <a:p>
                      <a:pPr marL="0" marR="0" algn="ctr">
                        <a:lnSpc>
                          <a:spcPct val="107000"/>
                        </a:lnSpc>
                        <a:spcBef>
                          <a:spcPts val="0"/>
                        </a:spcBef>
                        <a:spcAft>
                          <a:spcPts val="0"/>
                        </a:spcAft>
                      </a:pPr>
                      <a:endPar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hMerge="1">
                  <a:txBody>
                    <a:bodyPr/>
                    <a:lstStyle/>
                    <a:p>
                      <a:pPr marL="0" marR="0" algn="ctr">
                        <a:lnSpc>
                          <a:spcPct val="107000"/>
                        </a:lnSpc>
                        <a:spcBef>
                          <a:spcPts val="0"/>
                        </a:spcBef>
                        <a:spcAft>
                          <a:spcPts val="0"/>
                        </a:spcAft>
                      </a:pPr>
                      <a:endPar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hMerge="1">
                  <a:txBody>
                    <a:bodyPr/>
                    <a:lstStyle/>
                    <a:p>
                      <a:pPr marL="0" marR="0" algn="ctr">
                        <a:lnSpc>
                          <a:spcPct val="107000"/>
                        </a:lnSpc>
                        <a:spcBef>
                          <a:spcPts val="0"/>
                        </a:spcBef>
                        <a:spcAft>
                          <a:spcPts val="0"/>
                        </a:spcAft>
                      </a:pPr>
                      <a:endPar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3741594608"/>
                  </a:ext>
                </a:extLst>
              </a:tr>
              <a:tr h="283823">
                <a:tc>
                  <a:txBody>
                    <a:bodyPr/>
                    <a:lstStyle/>
                    <a:p>
                      <a:pPr marL="0" marR="0" algn="ctr">
                        <a:lnSpc>
                          <a:spcPct val="107000"/>
                        </a:lnSpc>
                        <a:spcBef>
                          <a:spcPts val="0"/>
                        </a:spcBef>
                        <a:spcAft>
                          <a:spcPts val="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Steps</a:t>
                      </a:r>
                    </a:p>
                  </a:txBody>
                  <a:tcPr marL="68580" marR="68580" marT="0" marB="0" anchor="ctr">
                    <a:solidFill>
                      <a:srgbClr val="A3A9AC"/>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263645"/>
                        </a:solidFill>
                        <a:effectLst/>
                        <a:uLnTx/>
                        <a:uFillTx/>
                        <a:latin typeface="+mn-lt"/>
                        <a:ea typeface="+mn-ea"/>
                        <a:cs typeface="+mn-cs"/>
                      </a:endParaRPr>
                    </a:p>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63645"/>
                          </a:solidFill>
                          <a:effectLst/>
                          <a:uLnTx/>
                          <a:uFillTx/>
                          <a:latin typeface="+mn-lt"/>
                          <a:ea typeface="+mn-ea"/>
                          <a:cs typeface="+mn-cs"/>
                        </a:rPr>
                        <a:t>Violation of Standard Parole Condition</a:t>
                      </a:r>
                      <a:endParaRPr kumimoji="0" lang="en-US" sz="1200" b="1" i="0" u="none" strike="noStrike" kern="1200" cap="none" spc="0" normalizeH="0" baseline="0" noProof="0" dirty="0">
                        <a:ln>
                          <a:noFill/>
                        </a:ln>
                        <a:solidFill>
                          <a:srgbClr val="263645"/>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A3A9AC"/>
                    </a:solidFill>
                  </a:tcPr>
                </a:tc>
                <a:tc>
                  <a:txBody>
                    <a:bodyPr/>
                    <a:lstStyle/>
                    <a:p>
                      <a:pPr marL="0" marR="0" algn="ctr">
                        <a:lnSpc>
                          <a:spcPct val="107000"/>
                        </a:lnSpc>
                        <a:spcBef>
                          <a:spcPts val="0"/>
                        </a:spcBef>
                        <a:spcAft>
                          <a:spcPts val="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Notes/</a:t>
                      </a:r>
                    </a:p>
                    <a:p>
                      <a:pPr marL="0" marR="0" algn="ctr">
                        <a:lnSpc>
                          <a:spcPct val="107000"/>
                        </a:lnSpc>
                        <a:spcBef>
                          <a:spcPts val="0"/>
                        </a:spcBef>
                        <a:spcAft>
                          <a:spcPts val="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Remands</a:t>
                      </a:r>
                    </a:p>
                  </a:txBody>
                  <a:tcPr marL="68580" marR="68580" marT="0" marB="0" anchor="ctr">
                    <a:solidFill>
                      <a:srgbClr val="A3A9AC"/>
                    </a:solidFill>
                  </a:tcPr>
                </a:tc>
                <a:tc>
                  <a:txBody>
                    <a:bodyPr/>
                    <a:lstStyle/>
                    <a:p>
                      <a:pPr marL="0" marR="0" algn="ctr">
                        <a:lnSpc>
                          <a:spcPct val="107000"/>
                        </a:lnSpc>
                        <a:spcBef>
                          <a:spcPts val="0"/>
                        </a:spcBef>
                        <a:spcAft>
                          <a:spcPts val="0"/>
                        </a:spcAft>
                      </a:pPr>
                      <a:r>
                        <a:rPr lang="en-US" sz="1200" b="1" dirty="0">
                          <a:solidFill>
                            <a:srgbClr val="263645"/>
                          </a:solidFill>
                          <a:effectLst/>
                        </a:rPr>
                        <a:t>5</a:t>
                      </a:r>
                      <a:endPar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A3A9AC"/>
                    </a:solidFill>
                  </a:tcPr>
                </a:tc>
                <a:tc>
                  <a:txBody>
                    <a:bodyPr/>
                    <a:lstStyle/>
                    <a:p>
                      <a:pPr marL="0" marR="0" algn="ctr">
                        <a:lnSpc>
                          <a:spcPct val="107000"/>
                        </a:lnSpc>
                        <a:spcBef>
                          <a:spcPts val="0"/>
                        </a:spcBef>
                        <a:spcAft>
                          <a:spcPts val="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7</a:t>
                      </a:r>
                    </a:p>
                  </a:txBody>
                  <a:tcPr marL="68580" marR="68580" marT="0" marB="0" anchor="ctr">
                    <a:solidFill>
                      <a:srgbClr val="A3A9AC"/>
                    </a:solidFill>
                  </a:tcPr>
                </a:tc>
                <a:tc>
                  <a:txBody>
                    <a:bodyPr/>
                    <a:lstStyle/>
                    <a:p>
                      <a:pPr marL="0" marR="0" algn="ctr">
                        <a:lnSpc>
                          <a:spcPct val="107000"/>
                        </a:lnSpc>
                        <a:spcBef>
                          <a:spcPts val="0"/>
                        </a:spcBef>
                        <a:spcAft>
                          <a:spcPts val="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10</a:t>
                      </a:r>
                    </a:p>
                  </a:txBody>
                  <a:tcPr marL="68580" marR="68580" marT="0" marB="0" anchor="ctr">
                    <a:solidFill>
                      <a:srgbClr val="A3A9AC"/>
                    </a:solidFill>
                  </a:tcPr>
                </a:tc>
                <a:tc>
                  <a:txBody>
                    <a:bodyPr/>
                    <a:lstStyle/>
                    <a:p>
                      <a:pPr marL="0" marR="0" algn="ctr">
                        <a:lnSpc>
                          <a:spcPct val="107000"/>
                        </a:lnSpc>
                        <a:spcBef>
                          <a:spcPts val="0"/>
                        </a:spcBef>
                        <a:spcAft>
                          <a:spcPts val="0"/>
                        </a:spcAft>
                      </a:pPr>
                      <a:r>
                        <a:rPr lang="en-US" sz="1200" b="1" dirty="0">
                          <a:solidFill>
                            <a:srgbClr val="263645"/>
                          </a:solidFill>
                          <a:effectLst/>
                        </a:rPr>
                        <a:t>11</a:t>
                      </a:r>
                      <a:endPar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A3A9AC"/>
                    </a:solidFill>
                  </a:tcPr>
                </a:tc>
                <a:tc>
                  <a:txBody>
                    <a:bodyPr/>
                    <a:lstStyle/>
                    <a:p>
                      <a:pPr marL="0" marR="0" algn="ctr">
                        <a:lnSpc>
                          <a:spcPct val="107000"/>
                        </a:lnSpc>
                        <a:spcBef>
                          <a:spcPts val="0"/>
                        </a:spcBef>
                        <a:spcAft>
                          <a:spcPts val="0"/>
                        </a:spcAft>
                      </a:pPr>
                      <a:r>
                        <a:rPr lang="en-US" sz="1200" b="1" dirty="0">
                          <a:solidFill>
                            <a:srgbClr val="263645"/>
                          </a:solidFill>
                          <a:effectLst/>
                        </a:rPr>
                        <a:t>13</a:t>
                      </a:r>
                      <a:endPar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A3A9AC"/>
                    </a:solidFill>
                  </a:tcPr>
                </a:tc>
                <a:tc>
                  <a:txBody>
                    <a:bodyPr/>
                    <a:lstStyle/>
                    <a:p>
                      <a:pPr marL="0" marR="0" algn="ctr">
                        <a:lnSpc>
                          <a:spcPct val="107000"/>
                        </a:lnSpc>
                        <a:spcBef>
                          <a:spcPts val="0"/>
                        </a:spcBef>
                        <a:spcAft>
                          <a:spcPts val="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Total </a:t>
                      </a:r>
                    </a:p>
                  </a:txBody>
                  <a:tcPr marL="68580" marR="68580" marT="0" marB="0" anchor="ctr">
                    <a:solidFill>
                      <a:srgbClr val="A3A9AC"/>
                    </a:solidFill>
                  </a:tcPr>
                </a:tc>
                <a:extLst>
                  <a:ext uri="{0D108BD9-81ED-4DB2-BD59-A6C34878D82A}">
                    <a16:rowId xmlns:a16="http://schemas.microsoft.com/office/drawing/2014/main" val="2036914272"/>
                  </a:ext>
                </a:extLst>
              </a:tr>
              <a:tr h="197840">
                <a:tc rowSpan="4">
                  <a:txBody>
                    <a:bodyPr/>
                    <a:lstStyle/>
                    <a:p>
                      <a:pPr marL="0" marR="0" algn="l">
                        <a:lnSpc>
                          <a:spcPct val="107000"/>
                        </a:lnSpc>
                        <a:spcBef>
                          <a:spcPts val="0"/>
                        </a:spcBef>
                        <a:spcAft>
                          <a:spcPts val="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Step 1</a:t>
                      </a:r>
                    </a:p>
                  </a:txBody>
                  <a:tcPr marL="182880" marR="68580" marT="0" marB="0" anchor="ctr">
                    <a:solidFill>
                      <a:schemeClr val="accent1">
                        <a:lumMod val="40000"/>
                        <a:lumOff val="60000"/>
                      </a:schemeClr>
                    </a:solidFill>
                  </a:tcPr>
                </a:tc>
                <a:tc rowSpan="2">
                  <a:txBody>
                    <a:bodyPr/>
                    <a:lstStyle/>
                    <a:p>
                      <a:pPr marL="0" marR="0" algn="l">
                        <a:lnSpc>
                          <a:spcPct val="107000"/>
                        </a:lnSpc>
                        <a:spcBef>
                          <a:spcPts val="0"/>
                        </a:spcBef>
                        <a:spcAft>
                          <a:spcPts val="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Age</a:t>
                      </a:r>
                    </a:p>
                  </a:txBody>
                  <a:tcPr marL="182880" marR="68580" marT="0" marB="0" anchor="ctr">
                    <a:solidFill>
                      <a:schemeClr val="accent1">
                        <a:lumMod val="40000"/>
                        <a:lumOff val="60000"/>
                      </a:schemeClr>
                    </a:solidFill>
                  </a:tcPr>
                </a:tc>
                <a:tc>
                  <a:txBody>
                    <a:bodyPr/>
                    <a:lstStyle/>
                    <a:p>
                      <a:pPr marL="0" marR="0" algn="r">
                        <a:lnSpc>
                          <a:spcPct val="107000"/>
                        </a:lnSpc>
                        <a:spcBef>
                          <a:spcPts val="0"/>
                        </a:spcBef>
                        <a:spcAft>
                          <a:spcPts val="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Notes</a:t>
                      </a:r>
                    </a:p>
                  </a:txBody>
                  <a:tcPr marL="182880" marR="68580" marT="0" marB="0" anchor="ctr">
                    <a:solidFill>
                      <a:schemeClr val="accent1">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solidFill>
                            <a:srgbClr val="263645"/>
                          </a:solidFill>
                        </a:rPr>
                        <a:t>_</a:t>
                      </a: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solidFill>
                      <a:schemeClr val="accent1">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63645"/>
                          </a:solidFill>
                          <a:effectLst/>
                          <a:uLnTx/>
                          <a:uFillTx/>
                          <a:latin typeface="Calibri"/>
                          <a:ea typeface="+mn-ea"/>
                          <a:cs typeface="+mn-cs"/>
                        </a:rPr>
                        <a:t>_</a:t>
                      </a:r>
                      <a:r>
                        <a:rPr kumimoji="0" lang="en-US" sz="1200" b="1" i="0" u="none" strike="noStrike" kern="1200" cap="none" spc="0" normalizeH="0" baseline="0" noProof="0" dirty="0">
                          <a:ln>
                            <a:noFill/>
                          </a:ln>
                          <a:solidFill>
                            <a:srgbClr val="263645"/>
                          </a:solidFill>
                          <a:effectLst/>
                          <a:uLnTx/>
                          <a:uFillTx/>
                          <a:latin typeface="Calibri" panose="020F0502020204030204" pitchFamily="34" charset="0"/>
                          <a:ea typeface="+mn-ea"/>
                          <a:cs typeface="Times New Roman" panose="02020603050405020304" pitchFamily="18" charset="0"/>
                        </a:rPr>
                        <a:t>*</a:t>
                      </a:r>
                    </a:p>
                  </a:txBody>
                  <a:tcPr marL="68580" marR="68580" marT="0" marB="0">
                    <a:solidFill>
                      <a:schemeClr val="accent1">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63645"/>
                          </a:solidFill>
                          <a:effectLst/>
                          <a:uLnTx/>
                          <a:uFillTx/>
                          <a:latin typeface="Calibri"/>
                          <a:ea typeface="+mn-ea"/>
                          <a:cs typeface="+mn-cs"/>
                        </a:rPr>
                        <a:t>_</a:t>
                      </a:r>
                      <a:r>
                        <a:rPr kumimoji="0" lang="en-US" sz="1200" b="1" i="0" u="none" strike="noStrike" kern="1200" cap="none" spc="0" normalizeH="0" baseline="0" noProof="0" dirty="0">
                          <a:ln>
                            <a:noFill/>
                          </a:ln>
                          <a:solidFill>
                            <a:srgbClr val="263645"/>
                          </a:solidFill>
                          <a:effectLst/>
                          <a:uLnTx/>
                          <a:uFillTx/>
                          <a:latin typeface="Calibri" panose="020F0502020204030204" pitchFamily="34" charset="0"/>
                          <a:ea typeface="+mn-ea"/>
                          <a:cs typeface="Times New Roman" panose="02020603050405020304" pitchFamily="18" charset="0"/>
                        </a:rPr>
                        <a:t>*</a:t>
                      </a:r>
                    </a:p>
                  </a:txBody>
                  <a:tcPr marL="68580" marR="68580" marT="0" marB="0">
                    <a:solidFill>
                      <a:schemeClr val="accent1">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solidFill>
                            <a:srgbClr val="263645"/>
                          </a:solidFill>
                        </a:rPr>
                        <a:t>_</a:t>
                      </a: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solidFill>
                      <a:schemeClr val="accent1">
                        <a:lumMod val="40000"/>
                        <a:lumOff val="60000"/>
                      </a:schemeClr>
                    </a:solidFill>
                  </a:tcPr>
                </a:tc>
                <a:tc>
                  <a:txBody>
                    <a:bodyPr/>
                    <a:lstStyle/>
                    <a:p>
                      <a:pPr algn="ctr"/>
                      <a:endParaRPr lang="en-US" sz="1200" b="1" dirty="0">
                        <a:solidFill>
                          <a:srgbClr val="263645"/>
                        </a:solidFill>
                        <a:effectLst/>
                        <a:latin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63645"/>
                          </a:solidFill>
                          <a:effectLst/>
                          <a:uLnTx/>
                          <a:uFillTx/>
                          <a:latin typeface="Calibri"/>
                          <a:ea typeface="+mn-ea"/>
                          <a:cs typeface="+mn-cs"/>
                        </a:rPr>
                        <a:t>_</a:t>
                      </a:r>
                      <a:r>
                        <a:rPr kumimoji="0" lang="en-US" sz="1200" b="1" i="0" u="none" strike="noStrike" kern="1200" cap="none" spc="0" normalizeH="0" baseline="0" noProof="0" dirty="0">
                          <a:ln>
                            <a:noFill/>
                          </a:ln>
                          <a:solidFill>
                            <a:srgbClr val="263645"/>
                          </a:solidFill>
                          <a:effectLst/>
                          <a:uLnTx/>
                          <a:uFillTx/>
                          <a:latin typeface="Calibri" panose="020F0502020204030204" pitchFamily="34" charset="0"/>
                          <a:ea typeface="+mn-ea"/>
                          <a:cs typeface="Times New Roman" panose="02020603050405020304" pitchFamily="18" charset="0"/>
                        </a:rPr>
                        <a:t>*</a:t>
                      </a:r>
                    </a:p>
                  </a:txBody>
                  <a:tcPr marL="68580" marR="68580" marT="0" marB="0">
                    <a:solidFill>
                      <a:schemeClr val="accent1">
                        <a:lumMod val="40000"/>
                        <a:lumOff val="60000"/>
                      </a:schemeClr>
                    </a:solidFill>
                  </a:tcPr>
                </a:tc>
                <a:extLst>
                  <a:ext uri="{0D108BD9-81ED-4DB2-BD59-A6C34878D82A}">
                    <a16:rowId xmlns:a16="http://schemas.microsoft.com/office/drawing/2014/main" val="2156334376"/>
                  </a:ext>
                </a:extLst>
              </a:tr>
              <a:tr h="197840">
                <a:tc vMerge="1">
                  <a:txBody>
                    <a:bodyPr/>
                    <a:lstStyle/>
                    <a:p>
                      <a:endParaRPr lang="en-US"/>
                    </a:p>
                  </a:txBody>
                  <a:tcPr/>
                </a:tc>
                <a:tc vMerge="1">
                  <a:txBody>
                    <a:bodyPr/>
                    <a:lstStyle/>
                    <a:p>
                      <a:endParaRPr lang="en-US"/>
                    </a:p>
                  </a:txBody>
                  <a:tcPr/>
                </a:tc>
                <a:tc>
                  <a:txBody>
                    <a:bodyPr/>
                    <a:lstStyle/>
                    <a:p>
                      <a:pPr marL="0" marR="0" algn="r">
                        <a:lnSpc>
                          <a:spcPct val="107000"/>
                        </a:lnSpc>
                        <a:spcBef>
                          <a:spcPts val="0"/>
                        </a:spcBef>
                        <a:spcAft>
                          <a:spcPts val="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Remands</a:t>
                      </a:r>
                    </a:p>
                  </a:txBody>
                  <a:tcPr marL="182880" marR="68580" marT="0" marB="0" anchor="ctr"/>
                </a:tc>
                <a:tc>
                  <a:txBody>
                    <a:bodyPr/>
                    <a:lstStyle/>
                    <a:p>
                      <a:pPr marL="0" marR="0" algn="ctr">
                        <a:lnSpc>
                          <a:spcPct val="107000"/>
                        </a:lnSpc>
                        <a:spcBef>
                          <a:spcPts val="0"/>
                        </a:spcBef>
                        <a:spcAft>
                          <a:spcPts val="0"/>
                        </a:spcAft>
                      </a:pPr>
                      <a:endPar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263645"/>
                          </a:solidFill>
                          <a:effectLst/>
                          <a:uLnTx/>
                          <a:uFillTx/>
                          <a:latin typeface="Calibri"/>
                          <a:ea typeface="+mn-ea"/>
                          <a:cs typeface="+mn-cs"/>
                        </a:rPr>
                        <a:t>_</a:t>
                      </a:r>
                      <a:r>
                        <a:rPr kumimoji="0" lang="en-US" sz="1200" b="1" i="0" u="none" strike="noStrike" kern="1200" cap="none" spc="0" normalizeH="0" baseline="0" noProof="0">
                          <a:ln>
                            <a:noFill/>
                          </a:ln>
                          <a:solidFill>
                            <a:srgbClr val="263645"/>
                          </a:solidFill>
                          <a:effectLst/>
                          <a:uLnTx/>
                          <a:uFillTx/>
                          <a:latin typeface="Calibri" panose="020F0502020204030204" pitchFamily="34" charset="0"/>
                          <a:ea typeface="+mn-ea"/>
                          <a:cs typeface="Times New Roman" panose="02020603050405020304" pitchFamily="18" charset="0"/>
                        </a:rPr>
                        <a:t>*</a:t>
                      </a:r>
                      <a:endParaRPr kumimoji="0" lang="en-US" sz="1200" b="1" i="0" u="none" strike="noStrike" kern="1200" cap="none" spc="0" normalizeH="0" baseline="0" noProof="0" dirty="0">
                        <a:ln>
                          <a:noFill/>
                        </a:ln>
                        <a:solidFill>
                          <a:srgbClr val="263645"/>
                        </a:solidFill>
                        <a:effectLst/>
                        <a:uLnTx/>
                        <a:uFillTx/>
                        <a:latin typeface="Calibri" panose="020F0502020204030204" pitchFamily="34" charset="0"/>
                        <a:ea typeface="+mn-ea"/>
                        <a:cs typeface="Times New Roman" panose="02020603050405020304" pitchFamily="18" charset="0"/>
                      </a:endParaRPr>
                    </a:p>
                  </a:txBody>
                  <a:tcPr marL="68580" marR="68580" marT="0" marB="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63645"/>
                          </a:solidFill>
                          <a:effectLst/>
                          <a:uLnTx/>
                          <a:uFillTx/>
                          <a:latin typeface="Calibri"/>
                          <a:ea typeface="+mn-ea"/>
                          <a:cs typeface="+mn-cs"/>
                        </a:rPr>
                        <a:t>_</a:t>
                      </a:r>
                      <a:r>
                        <a:rPr kumimoji="0" lang="en-US" sz="1200" b="1" i="0" u="none" strike="noStrike" kern="1200" cap="none" spc="0" normalizeH="0" baseline="0" noProof="0" dirty="0">
                          <a:ln>
                            <a:noFill/>
                          </a:ln>
                          <a:solidFill>
                            <a:srgbClr val="263645"/>
                          </a:solidFill>
                          <a:effectLst/>
                          <a:uLnTx/>
                          <a:uFillTx/>
                          <a:latin typeface="Calibri" panose="020F0502020204030204" pitchFamily="34" charset="0"/>
                          <a:ea typeface="+mn-ea"/>
                          <a:cs typeface="Times New Roman" panose="02020603050405020304" pitchFamily="18" charset="0"/>
                        </a:rPr>
                        <a:t>*</a:t>
                      </a:r>
                    </a:p>
                  </a:txBody>
                  <a:tcPr marL="68580" marR="68580" marT="0" marB="0"/>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tc>
                <a:tc>
                  <a:txBody>
                    <a:bodyPr/>
                    <a:lstStyle/>
                    <a:p>
                      <a:pPr algn="ctr"/>
                      <a:endParaRPr lang="en-US" sz="1200" b="1" dirty="0">
                        <a:solidFill>
                          <a:srgbClr val="263645"/>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63645"/>
                          </a:solidFill>
                          <a:effectLst/>
                          <a:uLnTx/>
                          <a:uFillTx/>
                          <a:latin typeface="Calibri"/>
                          <a:ea typeface="+mn-ea"/>
                          <a:cs typeface="+mn-cs"/>
                        </a:rPr>
                        <a:t>_</a:t>
                      </a:r>
                      <a:r>
                        <a:rPr kumimoji="0" lang="en-US" sz="1200" b="1" i="0" u="none" strike="noStrike" kern="1200" cap="none" spc="0" normalizeH="0" baseline="0" noProof="0" dirty="0">
                          <a:ln>
                            <a:noFill/>
                          </a:ln>
                          <a:solidFill>
                            <a:srgbClr val="263645"/>
                          </a:solidFill>
                          <a:effectLst/>
                          <a:uLnTx/>
                          <a:uFillTx/>
                          <a:latin typeface="Calibri" panose="020F0502020204030204" pitchFamily="34" charset="0"/>
                          <a:ea typeface="+mn-ea"/>
                          <a:cs typeface="Times New Roman" panose="02020603050405020304" pitchFamily="18" charset="0"/>
                        </a:rPr>
                        <a:t>*</a:t>
                      </a:r>
                    </a:p>
                  </a:txBody>
                  <a:tcPr marL="68580" marR="68580" marT="0" marB="0"/>
                </a:tc>
                <a:extLst>
                  <a:ext uri="{0D108BD9-81ED-4DB2-BD59-A6C34878D82A}">
                    <a16:rowId xmlns:a16="http://schemas.microsoft.com/office/drawing/2014/main" val="816858746"/>
                  </a:ext>
                </a:extLst>
              </a:tr>
              <a:tr h="197840">
                <a:tc vMerge="1">
                  <a:txBody>
                    <a:bodyPr/>
                    <a:lstStyle/>
                    <a:p>
                      <a:pPr marL="0" marR="0" algn="l">
                        <a:lnSpc>
                          <a:spcPct val="107000"/>
                        </a:lnSpc>
                        <a:spcBef>
                          <a:spcPts val="0"/>
                        </a:spcBef>
                        <a:spcAft>
                          <a:spcPts val="0"/>
                        </a:spcAft>
                      </a:pPr>
                      <a:endPar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880" marR="68580" marT="0" marB="0" anchor="ctr">
                    <a:solidFill>
                      <a:schemeClr val="accent1">
                        <a:lumMod val="40000"/>
                        <a:lumOff val="60000"/>
                      </a:schemeClr>
                    </a:solidFill>
                  </a:tcPr>
                </a:tc>
                <a:tc rowSpan="2">
                  <a:txBody>
                    <a:bodyPr/>
                    <a:lstStyle/>
                    <a:p>
                      <a:pPr marL="0" marR="0" algn="l">
                        <a:lnSpc>
                          <a:spcPct val="107000"/>
                        </a:lnSpc>
                        <a:spcBef>
                          <a:spcPts val="0"/>
                        </a:spcBef>
                        <a:spcAft>
                          <a:spcPts val="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Gender</a:t>
                      </a:r>
                    </a:p>
                  </a:txBody>
                  <a:tcPr marL="182880" marR="68580" marT="0" marB="0" anchor="ctr">
                    <a:solidFill>
                      <a:schemeClr val="accent1">
                        <a:lumMod val="40000"/>
                        <a:lumOff val="60000"/>
                      </a:schemeClr>
                    </a:solidFill>
                  </a:tcPr>
                </a:tc>
                <a:tc>
                  <a:txBody>
                    <a:bodyPr/>
                    <a:lstStyle/>
                    <a:p>
                      <a:pPr marL="0" marR="0" algn="r">
                        <a:lnSpc>
                          <a:spcPct val="107000"/>
                        </a:lnSpc>
                        <a:spcBef>
                          <a:spcPts val="0"/>
                        </a:spcBef>
                        <a:spcAft>
                          <a:spcPts val="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Notes</a:t>
                      </a:r>
                    </a:p>
                  </a:txBody>
                  <a:tcPr marL="182880" marR="68580" marT="0" marB="0" anchor="ctr">
                    <a:solidFill>
                      <a:schemeClr val="accent1">
                        <a:lumMod val="40000"/>
                        <a:lumOff val="60000"/>
                      </a:schemeClr>
                    </a:solidFill>
                  </a:tcPr>
                </a:tc>
                <a:tc>
                  <a:txBody>
                    <a:bodyPr/>
                    <a:lstStyle/>
                    <a:p>
                      <a:pPr algn="ctr"/>
                      <a:endParaRPr lang="en-US" sz="1200" b="1" dirty="0">
                        <a:solidFill>
                          <a:srgbClr val="263645"/>
                        </a:solidFill>
                        <a:effectLst/>
                        <a:latin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endParaRPr lang="en-US" sz="1200" b="1" dirty="0">
                        <a:solidFill>
                          <a:srgbClr val="263645"/>
                        </a:solidFill>
                        <a:effectLst/>
                        <a:latin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63645"/>
                          </a:solidFill>
                          <a:effectLst/>
                          <a:uLnTx/>
                          <a:uFillTx/>
                          <a:latin typeface="Calibri"/>
                          <a:ea typeface="+mn-ea"/>
                          <a:cs typeface="+mn-cs"/>
                        </a:rPr>
                        <a:t>_</a:t>
                      </a:r>
                      <a:r>
                        <a:rPr kumimoji="0" lang="en-US" sz="1200" b="1" i="0" u="none" strike="noStrike" kern="1200" cap="none" spc="0" normalizeH="0" baseline="0" noProof="0" dirty="0">
                          <a:ln>
                            <a:noFill/>
                          </a:ln>
                          <a:solidFill>
                            <a:srgbClr val="263645"/>
                          </a:solidFill>
                          <a:effectLst/>
                          <a:uLnTx/>
                          <a:uFillTx/>
                          <a:latin typeface="Calibri" panose="020F0502020204030204" pitchFamily="34" charset="0"/>
                          <a:ea typeface="+mn-ea"/>
                          <a:cs typeface="Times New Roman" panose="02020603050405020304" pitchFamily="18" charset="0"/>
                        </a:rPr>
                        <a:t>*</a:t>
                      </a:r>
                    </a:p>
                  </a:txBody>
                  <a:tcPr marL="68580" marR="68580" marT="0" marB="0">
                    <a:solidFill>
                      <a:schemeClr val="accent1">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solidFill>
                            <a:srgbClr val="263645"/>
                          </a:solidFill>
                        </a:rPr>
                        <a:t>_</a:t>
                      </a: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solidFill>
                      <a:schemeClr val="accent1">
                        <a:lumMod val="40000"/>
                        <a:lumOff val="60000"/>
                      </a:schemeClr>
                    </a:solidFill>
                  </a:tcPr>
                </a:tc>
                <a:tc>
                  <a:txBody>
                    <a:bodyPr/>
                    <a:lstStyle/>
                    <a:p>
                      <a:pPr algn="ctr"/>
                      <a:endParaRPr lang="en-US" sz="1200" b="1" dirty="0">
                        <a:solidFill>
                          <a:srgbClr val="263645"/>
                        </a:solidFill>
                        <a:effectLst/>
                        <a:latin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63645"/>
                          </a:solidFill>
                          <a:effectLst/>
                          <a:uLnTx/>
                          <a:uFillTx/>
                          <a:latin typeface="Calibri"/>
                          <a:ea typeface="+mn-ea"/>
                          <a:cs typeface="+mn-cs"/>
                        </a:rPr>
                        <a:t>_</a:t>
                      </a:r>
                      <a:r>
                        <a:rPr kumimoji="0" lang="en-US" sz="1200" b="1" i="0" u="none" strike="noStrike" kern="1200" cap="none" spc="0" normalizeH="0" baseline="0" noProof="0" dirty="0">
                          <a:ln>
                            <a:noFill/>
                          </a:ln>
                          <a:solidFill>
                            <a:srgbClr val="263645"/>
                          </a:solidFill>
                          <a:effectLst/>
                          <a:uLnTx/>
                          <a:uFillTx/>
                          <a:latin typeface="Calibri" panose="020F0502020204030204" pitchFamily="34" charset="0"/>
                          <a:ea typeface="+mn-ea"/>
                          <a:cs typeface="Times New Roman" panose="02020603050405020304" pitchFamily="18" charset="0"/>
                        </a:rPr>
                        <a:t>*</a:t>
                      </a:r>
                    </a:p>
                  </a:txBody>
                  <a:tcPr marL="68580" marR="68580" marT="0" marB="0">
                    <a:solidFill>
                      <a:schemeClr val="accent1">
                        <a:lumMod val="40000"/>
                        <a:lumOff val="60000"/>
                      </a:schemeClr>
                    </a:solidFill>
                  </a:tcPr>
                </a:tc>
                <a:extLst>
                  <a:ext uri="{0D108BD9-81ED-4DB2-BD59-A6C34878D82A}">
                    <a16:rowId xmlns:a16="http://schemas.microsoft.com/office/drawing/2014/main" val="900473132"/>
                  </a:ext>
                </a:extLst>
              </a:tr>
              <a:tr h="197840">
                <a:tc vMerge="1">
                  <a:txBody>
                    <a:bodyPr/>
                    <a:lstStyle/>
                    <a:p>
                      <a:endParaRPr lang="en-US"/>
                    </a:p>
                  </a:txBody>
                  <a:tcPr/>
                </a:tc>
                <a:tc vMerge="1">
                  <a:txBody>
                    <a:bodyPr/>
                    <a:lstStyle/>
                    <a:p>
                      <a:endParaRPr lang="en-US"/>
                    </a:p>
                  </a:txBody>
                  <a:tcPr/>
                </a:tc>
                <a:tc>
                  <a:txBody>
                    <a:bodyPr/>
                    <a:lstStyle/>
                    <a:p>
                      <a:pPr marL="0" marR="0" algn="r">
                        <a:lnSpc>
                          <a:spcPct val="107000"/>
                        </a:lnSpc>
                        <a:spcBef>
                          <a:spcPts val="0"/>
                        </a:spcBef>
                        <a:spcAft>
                          <a:spcPts val="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Remands</a:t>
                      </a:r>
                    </a:p>
                  </a:txBody>
                  <a:tcPr marL="182880" marR="68580" marT="0" marB="0" anchor="ctr"/>
                </a:tc>
                <a:tc>
                  <a:txBody>
                    <a:bodyPr/>
                    <a:lstStyle/>
                    <a:p>
                      <a:pPr algn="ctr"/>
                      <a:endParaRPr lang="en-US" sz="1200" b="1" dirty="0">
                        <a:solidFill>
                          <a:srgbClr val="263645"/>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endParaRPr lang="en-US" sz="1200" b="1" dirty="0">
                        <a:solidFill>
                          <a:srgbClr val="263645"/>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63645"/>
                          </a:solidFill>
                          <a:effectLst/>
                          <a:uLnTx/>
                          <a:uFillTx/>
                          <a:latin typeface="Calibri"/>
                          <a:ea typeface="+mn-ea"/>
                          <a:cs typeface="+mn-cs"/>
                        </a:rPr>
                        <a:t>_</a:t>
                      </a:r>
                      <a:r>
                        <a:rPr kumimoji="0" lang="en-US" sz="1200" b="1" i="0" u="none" strike="noStrike" kern="1200" cap="none" spc="0" normalizeH="0" baseline="0" noProof="0" dirty="0">
                          <a:ln>
                            <a:noFill/>
                          </a:ln>
                          <a:solidFill>
                            <a:srgbClr val="263645"/>
                          </a:solidFill>
                          <a:effectLst/>
                          <a:uLnTx/>
                          <a:uFillTx/>
                          <a:latin typeface="Calibri" panose="020F0502020204030204" pitchFamily="34" charset="0"/>
                          <a:ea typeface="+mn-ea"/>
                          <a:cs typeface="Times New Roman" panose="02020603050405020304" pitchFamily="18" charset="0"/>
                        </a:rPr>
                        <a:t>*</a:t>
                      </a:r>
                    </a:p>
                  </a:txBody>
                  <a:tcPr marL="68580" marR="68580" marT="0" marB="0"/>
                </a:tc>
                <a:tc>
                  <a:txBody>
                    <a:bodyPr/>
                    <a:lstStyle/>
                    <a:p>
                      <a:pPr marL="0" marR="0" algn="ctr">
                        <a:lnSpc>
                          <a:spcPct val="107000"/>
                        </a:lnSpc>
                        <a:spcBef>
                          <a:spcPts val="0"/>
                        </a:spcBef>
                        <a:spcAft>
                          <a:spcPts val="0"/>
                        </a:spcAft>
                      </a:pPr>
                      <a:endPar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endParaRPr lang="en-US" sz="1200" b="1" dirty="0">
                        <a:solidFill>
                          <a:srgbClr val="263645"/>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endParaRPr lang="en-US" sz="1200" b="1" dirty="0">
                        <a:solidFill>
                          <a:srgbClr val="263645"/>
                        </a:solidFill>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96569249"/>
                  </a:ext>
                </a:extLst>
              </a:tr>
              <a:tr h="197840">
                <a:tc rowSpan="12">
                  <a:txBody>
                    <a:bodyPr/>
                    <a:lstStyle/>
                    <a:p>
                      <a:pPr marL="0" marR="0" algn="l">
                        <a:lnSpc>
                          <a:spcPct val="107000"/>
                        </a:lnSpc>
                        <a:spcBef>
                          <a:spcPts val="0"/>
                        </a:spcBef>
                        <a:spcAft>
                          <a:spcPts val="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Step 2</a:t>
                      </a:r>
                    </a:p>
                  </a:txBody>
                  <a:tcPr marL="182880" marR="68580" marT="0" marB="0" anchor="ctr">
                    <a:solidFill>
                      <a:schemeClr val="accent1">
                        <a:lumMod val="40000"/>
                        <a:lumOff val="60000"/>
                      </a:schemeClr>
                    </a:solidFill>
                  </a:tcPr>
                </a:tc>
                <a:tc rowSpan="2">
                  <a:txBody>
                    <a:bodyPr/>
                    <a:lstStyle/>
                    <a:p>
                      <a:pPr marL="0" marR="0" algn="l">
                        <a:lnSpc>
                          <a:spcPct val="107000"/>
                        </a:lnSpc>
                        <a:spcBef>
                          <a:spcPts val="0"/>
                        </a:spcBef>
                        <a:spcAft>
                          <a:spcPts val="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Violent Offenses</a:t>
                      </a:r>
                    </a:p>
                  </a:txBody>
                  <a:tcPr marL="182880" marR="68580" marT="0" marB="0" anchor="ctr">
                    <a:solidFill>
                      <a:schemeClr val="accent1">
                        <a:lumMod val="40000"/>
                        <a:lumOff val="60000"/>
                      </a:schemeClr>
                    </a:solidFill>
                  </a:tcPr>
                </a:tc>
                <a:tc>
                  <a:txBody>
                    <a:bodyPr/>
                    <a:lstStyle/>
                    <a:p>
                      <a:pPr marL="0" marR="0" algn="r">
                        <a:lnSpc>
                          <a:spcPct val="107000"/>
                        </a:lnSpc>
                        <a:spcBef>
                          <a:spcPts val="0"/>
                        </a:spcBef>
                        <a:spcAft>
                          <a:spcPts val="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Notes</a:t>
                      </a:r>
                    </a:p>
                  </a:txBody>
                  <a:tcPr marL="182880" marR="68580" marT="0" marB="0" anchor="ctr">
                    <a:solidFill>
                      <a:schemeClr val="accent1">
                        <a:lumMod val="40000"/>
                        <a:lumOff val="60000"/>
                      </a:schemeClr>
                    </a:solidFill>
                  </a:tcPr>
                </a:tc>
                <a:tc>
                  <a:txBody>
                    <a:bodyPr/>
                    <a:lstStyle/>
                    <a:p>
                      <a:pPr marL="0" marR="0" algn="ctr">
                        <a:lnSpc>
                          <a:spcPct val="107000"/>
                        </a:lnSpc>
                        <a:spcBef>
                          <a:spcPts val="0"/>
                        </a:spcBef>
                        <a:spcAft>
                          <a:spcPts val="0"/>
                        </a:spcAft>
                      </a:pPr>
                      <a:endPar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marL="0" marR="0" algn="ctr">
                        <a:lnSpc>
                          <a:spcPct val="107000"/>
                        </a:lnSpc>
                        <a:spcBef>
                          <a:spcPts val="0"/>
                        </a:spcBef>
                        <a:spcAft>
                          <a:spcPts val="0"/>
                        </a:spcAft>
                      </a:pPr>
                      <a:r>
                        <a:rPr lang="en-US" sz="1200" b="1" dirty="0">
                          <a:solidFill>
                            <a:srgbClr val="263645"/>
                          </a:solidFill>
                          <a:effectLst/>
                        </a:rPr>
                        <a:t> +*</a:t>
                      </a:r>
                      <a:endPar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marL="0" marR="0" algn="ctr">
                        <a:lnSpc>
                          <a:spcPct val="107000"/>
                        </a:lnSpc>
                        <a:spcBef>
                          <a:spcPts val="0"/>
                        </a:spcBef>
                        <a:spcAft>
                          <a:spcPts val="0"/>
                        </a:spcAft>
                      </a:pPr>
                      <a:endPar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tc>
                  <a:txBody>
                    <a:bodyPr/>
                    <a:lstStyle/>
                    <a:p>
                      <a:pPr marL="0" marR="0" algn="ctr">
                        <a:lnSpc>
                          <a:spcPct val="107000"/>
                        </a:lnSpc>
                        <a:spcBef>
                          <a:spcPts val="0"/>
                        </a:spcBef>
                        <a:spcAft>
                          <a:spcPts val="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tc>
                  <a:txBody>
                    <a:bodyPr/>
                    <a:lstStyle/>
                    <a:p>
                      <a:pPr marL="0" marR="0" algn="ctr">
                        <a:lnSpc>
                          <a:spcPct val="107000"/>
                        </a:lnSpc>
                        <a:spcBef>
                          <a:spcPts val="0"/>
                        </a:spcBef>
                        <a:spcAft>
                          <a:spcPts val="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extLst>
                  <a:ext uri="{0D108BD9-81ED-4DB2-BD59-A6C34878D82A}">
                    <a16:rowId xmlns:a16="http://schemas.microsoft.com/office/drawing/2014/main" val="613980503"/>
                  </a:ext>
                </a:extLst>
              </a:tr>
              <a:tr h="197840">
                <a:tc vMerge="1">
                  <a:txBody>
                    <a:bodyPr/>
                    <a:lstStyle/>
                    <a:p>
                      <a:endParaRPr lang="en-US"/>
                    </a:p>
                  </a:txBody>
                  <a:tcPr/>
                </a:tc>
                <a:tc vMerge="1">
                  <a:txBody>
                    <a:bodyPr/>
                    <a:lstStyle/>
                    <a:p>
                      <a:endParaRPr lang="en-US"/>
                    </a:p>
                  </a:txBody>
                  <a:tcPr/>
                </a:tc>
                <a:tc>
                  <a:txBody>
                    <a:bodyPr/>
                    <a:lstStyle/>
                    <a:p>
                      <a:pPr marL="0" marR="0" algn="r">
                        <a:lnSpc>
                          <a:spcPct val="107000"/>
                        </a:lnSpc>
                        <a:spcBef>
                          <a:spcPts val="0"/>
                        </a:spcBef>
                        <a:spcAft>
                          <a:spcPts val="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Remands</a:t>
                      </a:r>
                    </a:p>
                  </a:txBody>
                  <a:tcPr marL="182880" marR="68580" marT="0" marB="0" anchor="ctr"/>
                </a:tc>
                <a:tc>
                  <a:txBody>
                    <a:bodyPr/>
                    <a:lstStyle/>
                    <a:p>
                      <a:pPr marL="0" marR="0" algn="ctr">
                        <a:lnSpc>
                          <a:spcPct val="107000"/>
                        </a:lnSpc>
                        <a:spcBef>
                          <a:spcPts val="0"/>
                        </a:spcBef>
                        <a:spcAft>
                          <a:spcPts val="0"/>
                        </a:spcAft>
                      </a:pPr>
                      <a:endPar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tc>
                <a:tc>
                  <a:txBody>
                    <a:bodyPr/>
                    <a:lstStyle/>
                    <a:p>
                      <a:pPr marL="0" marR="0" algn="ctr">
                        <a:lnSpc>
                          <a:spcPct val="107000"/>
                        </a:lnSpc>
                        <a:spcBef>
                          <a:spcPts val="0"/>
                        </a:spcBef>
                        <a:spcAft>
                          <a:spcPts val="0"/>
                        </a:spcAft>
                      </a:pPr>
                      <a:endPar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endParaRPr lang="en-US" sz="1200" b="1" dirty="0">
                        <a:solidFill>
                          <a:srgbClr val="263645"/>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200" b="1" dirty="0">
                          <a:solidFill>
                            <a:srgbClr val="263645"/>
                          </a:solidFill>
                          <a:effectLst/>
                          <a:latin typeface="Calibri" panose="020F0502020204030204" pitchFamily="34" charset="0"/>
                          <a:cs typeface="Calibri" panose="020F0502020204030204" pitchFamily="34" charset="0"/>
                          <a:sym typeface="Wingdings" pitchFamily="2" charset="2"/>
                        </a:rPr>
                        <a:t>Ϯ</a:t>
                      </a:r>
                      <a:endParaRPr lang="en-US" sz="1200" b="1" dirty="0">
                        <a:solidFill>
                          <a:srgbClr val="263645"/>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64234133"/>
                  </a:ext>
                </a:extLst>
              </a:tr>
              <a:tr h="197840">
                <a:tc vMerge="1">
                  <a:txBody>
                    <a:bodyPr/>
                    <a:lstStyle/>
                    <a:p>
                      <a:pPr marL="0" marR="0" algn="l">
                        <a:lnSpc>
                          <a:spcPct val="107000"/>
                        </a:lnSpc>
                        <a:spcBef>
                          <a:spcPts val="0"/>
                        </a:spcBef>
                        <a:spcAft>
                          <a:spcPts val="800"/>
                        </a:spcAft>
                      </a:pPr>
                      <a:endPar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880" marR="68580" marT="0" marB="0" anchor="ctr">
                    <a:solidFill>
                      <a:schemeClr val="accent1">
                        <a:lumMod val="40000"/>
                        <a:lumOff val="60000"/>
                      </a:schemeClr>
                    </a:solidFill>
                  </a:tcPr>
                </a:tc>
                <a:tc rowSpan="2">
                  <a:txBody>
                    <a:bodyPr/>
                    <a:lstStyle/>
                    <a:p>
                      <a:pPr marL="0" marR="0" algn="l">
                        <a:lnSpc>
                          <a:spcPct val="107000"/>
                        </a:lnSpc>
                        <a:spcBef>
                          <a:spcPts val="0"/>
                        </a:spcBef>
                        <a:spcAft>
                          <a:spcPts val="80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Nonviolent Offenses</a:t>
                      </a:r>
                    </a:p>
                  </a:txBody>
                  <a:tcPr marL="182880" marR="68580" marT="0" marB="0" anchor="ctr">
                    <a:solidFill>
                      <a:schemeClr val="accent1">
                        <a:lumMod val="40000"/>
                        <a:lumOff val="60000"/>
                      </a:schemeClr>
                    </a:solidFill>
                  </a:tcPr>
                </a:tc>
                <a:tc>
                  <a:txBody>
                    <a:bodyPr/>
                    <a:lstStyle/>
                    <a:p>
                      <a:pPr marL="0" marR="0" algn="r">
                        <a:lnSpc>
                          <a:spcPct val="107000"/>
                        </a:lnSpc>
                        <a:spcBef>
                          <a:spcPts val="0"/>
                        </a:spcBef>
                        <a:spcAft>
                          <a:spcPts val="80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Notes</a:t>
                      </a:r>
                    </a:p>
                  </a:txBody>
                  <a:tcPr marL="182880" marR="68580" marT="0" marB="0" anchor="ctr">
                    <a:solidFill>
                      <a:schemeClr val="accent1">
                        <a:lumMod val="40000"/>
                        <a:lumOff val="60000"/>
                      </a:schemeClr>
                    </a:solidFill>
                  </a:tcPr>
                </a:tc>
                <a:tc>
                  <a:txBody>
                    <a:bodyPr/>
                    <a:lstStyle/>
                    <a:p>
                      <a:pPr marL="0" marR="0" algn="ctr">
                        <a:lnSpc>
                          <a:spcPct val="107000"/>
                        </a:lnSpc>
                        <a:spcBef>
                          <a:spcPts val="0"/>
                        </a:spcBef>
                        <a:spcAft>
                          <a:spcPts val="80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tc>
                  <a:txBody>
                    <a:bodyPr/>
                    <a:lstStyle/>
                    <a:p>
                      <a:pPr marL="0" marR="0" algn="ctr">
                        <a:lnSpc>
                          <a:spcPct val="107000"/>
                        </a:lnSpc>
                        <a:spcBef>
                          <a:spcPts val="0"/>
                        </a:spcBef>
                        <a:spcAft>
                          <a:spcPts val="80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tc>
                  <a:txBody>
                    <a:bodyPr/>
                    <a:lstStyle/>
                    <a:p>
                      <a:pPr marL="0" marR="0" algn="ctr">
                        <a:lnSpc>
                          <a:spcPct val="107000"/>
                        </a:lnSpc>
                        <a:spcBef>
                          <a:spcPts val="0"/>
                        </a:spcBef>
                        <a:spcAft>
                          <a:spcPts val="80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tc>
                  <a:txBody>
                    <a:bodyPr/>
                    <a:lstStyle/>
                    <a:p>
                      <a:pPr marL="0" marR="0" algn="ctr">
                        <a:lnSpc>
                          <a:spcPct val="107000"/>
                        </a:lnSpc>
                        <a:spcBef>
                          <a:spcPts val="0"/>
                        </a:spcBef>
                        <a:spcAft>
                          <a:spcPts val="80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extLst>
                  <a:ext uri="{0D108BD9-81ED-4DB2-BD59-A6C34878D82A}">
                    <a16:rowId xmlns:a16="http://schemas.microsoft.com/office/drawing/2014/main" val="3323535238"/>
                  </a:ext>
                </a:extLst>
              </a:tr>
              <a:tr h="197840">
                <a:tc vMerge="1">
                  <a:txBody>
                    <a:bodyPr/>
                    <a:lstStyle/>
                    <a:p>
                      <a:endParaRPr lang="en-US"/>
                    </a:p>
                  </a:txBody>
                  <a:tcPr/>
                </a:tc>
                <a:tc vMerge="1">
                  <a:txBody>
                    <a:bodyPr/>
                    <a:lstStyle/>
                    <a:p>
                      <a:endParaRPr lang="en-US"/>
                    </a:p>
                  </a:txBody>
                  <a:tcPr/>
                </a:tc>
                <a:tc>
                  <a:txBody>
                    <a:bodyPr/>
                    <a:lstStyle/>
                    <a:p>
                      <a:pPr marL="0" marR="0" algn="r">
                        <a:lnSpc>
                          <a:spcPct val="107000"/>
                        </a:lnSpc>
                        <a:spcBef>
                          <a:spcPts val="0"/>
                        </a:spcBef>
                        <a:spcAft>
                          <a:spcPts val="80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Remands</a:t>
                      </a:r>
                    </a:p>
                  </a:txBody>
                  <a:tcPr marL="182880" marR="68580" marT="0" marB="0" anchor="ctr"/>
                </a:tc>
                <a:tc>
                  <a:txBody>
                    <a:bodyPr/>
                    <a:lstStyle/>
                    <a:p>
                      <a:pPr marL="0" marR="0" algn="ctr">
                        <a:lnSpc>
                          <a:spcPct val="107000"/>
                        </a:lnSpc>
                        <a:spcBef>
                          <a:spcPts val="0"/>
                        </a:spcBef>
                        <a:spcAft>
                          <a:spcPts val="800"/>
                        </a:spcAft>
                      </a:pPr>
                      <a:endPar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tc>
                <a:tc>
                  <a:txBody>
                    <a:bodyPr/>
                    <a:lstStyle/>
                    <a:p>
                      <a:pPr marL="0" marR="0" algn="ctr">
                        <a:lnSpc>
                          <a:spcPct val="107000"/>
                        </a:lnSpc>
                        <a:spcBef>
                          <a:spcPts val="0"/>
                        </a:spcBef>
                        <a:spcAft>
                          <a:spcPts val="800"/>
                        </a:spcAft>
                      </a:pPr>
                      <a:endPar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endPar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solidFill>
                            <a:srgbClr val="263645"/>
                          </a:solidFill>
                          <a:effectLst/>
                          <a:latin typeface="Calibri" panose="020F0502020204030204" pitchFamily="34" charset="0"/>
                          <a:cs typeface="Calibri" panose="020F0502020204030204" pitchFamily="34" charset="0"/>
                          <a:sym typeface="Wingdings" pitchFamily="2" charset="2"/>
                        </a:rPr>
                        <a:t>Ϯ</a:t>
                      </a:r>
                      <a:endParaRPr lang="en-US" sz="1200" b="1" dirty="0">
                        <a:solidFill>
                          <a:srgbClr val="263645"/>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tc>
                <a:extLst>
                  <a:ext uri="{0D108BD9-81ED-4DB2-BD59-A6C34878D82A}">
                    <a16:rowId xmlns:a16="http://schemas.microsoft.com/office/drawing/2014/main" val="1923577428"/>
                  </a:ext>
                </a:extLst>
              </a:tr>
              <a:tr h="197840">
                <a:tc vMerge="1">
                  <a:txBody>
                    <a:bodyPr/>
                    <a:lstStyle/>
                    <a:p>
                      <a:pPr marL="0" marR="0" algn="l">
                        <a:lnSpc>
                          <a:spcPct val="107000"/>
                        </a:lnSpc>
                        <a:spcBef>
                          <a:spcPts val="0"/>
                        </a:spcBef>
                        <a:spcAft>
                          <a:spcPts val="800"/>
                        </a:spcAft>
                      </a:pPr>
                      <a:endPar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880" marR="68580" marT="0" marB="0" anchor="ctr">
                    <a:solidFill>
                      <a:schemeClr val="accent1">
                        <a:lumMod val="40000"/>
                        <a:lumOff val="60000"/>
                      </a:schemeClr>
                    </a:solidFill>
                  </a:tcPr>
                </a:tc>
                <a:tc rowSpan="2">
                  <a:txBody>
                    <a:bodyPr/>
                    <a:lstStyle/>
                    <a:p>
                      <a:pPr marL="0" marR="0" algn="l">
                        <a:lnSpc>
                          <a:spcPct val="107000"/>
                        </a:lnSpc>
                        <a:spcBef>
                          <a:spcPts val="0"/>
                        </a:spcBef>
                        <a:spcAft>
                          <a:spcPts val="80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Drug Offenses</a:t>
                      </a:r>
                    </a:p>
                  </a:txBody>
                  <a:tcPr marL="182880" marR="68580" marT="0" marB="0" anchor="ctr">
                    <a:solidFill>
                      <a:schemeClr val="accent1">
                        <a:lumMod val="40000"/>
                        <a:lumOff val="60000"/>
                      </a:schemeClr>
                    </a:solidFill>
                  </a:tcPr>
                </a:tc>
                <a:tc>
                  <a:txBody>
                    <a:bodyPr/>
                    <a:lstStyle/>
                    <a:p>
                      <a:pPr marL="0" marR="0" algn="r">
                        <a:lnSpc>
                          <a:spcPct val="107000"/>
                        </a:lnSpc>
                        <a:spcBef>
                          <a:spcPts val="0"/>
                        </a:spcBef>
                        <a:spcAft>
                          <a:spcPts val="80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Notes</a:t>
                      </a:r>
                    </a:p>
                  </a:txBody>
                  <a:tcPr marL="182880" marR="68580" marT="0" marB="0" anchor="ctr">
                    <a:solidFill>
                      <a:schemeClr val="accent1">
                        <a:lumMod val="40000"/>
                        <a:lumOff val="60000"/>
                      </a:schemeClr>
                    </a:solidFill>
                  </a:tcPr>
                </a:tc>
                <a:tc>
                  <a:txBody>
                    <a:bodyPr/>
                    <a:lstStyle/>
                    <a:p>
                      <a:pPr algn="ctr"/>
                      <a:endParaRPr lang="en-US" sz="1200" b="1">
                        <a:solidFill>
                          <a:srgbClr val="263645"/>
                        </a:solidFill>
                        <a:effectLst/>
                        <a:latin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tc>
                  <a:txBody>
                    <a:bodyPr/>
                    <a:lstStyle/>
                    <a:p>
                      <a:pPr algn="ctr"/>
                      <a:endParaRPr lang="en-US" sz="1200" b="1" dirty="0">
                        <a:solidFill>
                          <a:srgbClr val="263645"/>
                        </a:solidFill>
                        <a:effectLst/>
                        <a:latin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extLst>
                  <a:ext uri="{0D108BD9-81ED-4DB2-BD59-A6C34878D82A}">
                    <a16:rowId xmlns:a16="http://schemas.microsoft.com/office/drawing/2014/main" val="3987901677"/>
                  </a:ext>
                </a:extLst>
              </a:tr>
              <a:tr h="197840">
                <a:tc vMerge="1">
                  <a:txBody>
                    <a:bodyPr/>
                    <a:lstStyle/>
                    <a:p>
                      <a:endParaRPr lang="en-US"/>
                    </a:p>
                  </a:txBody>
                  <a:tcPr/>
                </a:tc>
                <a:tc vMerge="1">
                  <a:txBody>
                    <a:bodyPr/>
                    <a:lstStyle/>
                    <a:p>
                      <a:endParaRPr lang="en-US"/>
                    </a:p>
                  </a:txBody>
                  <a:tcPr/>
                </a:tc>
                <a:tc>
                  <a:txBody>
                    <a:bodyPr/>
                    <a:lstStyle/>
                    <a:p>
                      <a:pPr marL="0" marR="0" algn="r">
                        <a:lnSpc>
                          <a:spcPct val="107000"/>
                        </a:lnSpc>
                        <a:spcBef>
                          <a:spcPts val="0"/>
                        </a:spcBef>
                        <a:spcAft>
                          <a:spcPts val="80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Remands</a:t>
                      </a:r>
                    </a:p>
                  </a:txBody>
                  <a:tcPr marL="182880" marR="68580" marT="0" marB="0" anchor="ctr"/>
                </a:tc>
                <a:tc>
                  <a:txBody>
                    <a:bodyPr/>
                    <a:lstStyle/>
                    <a:p>
                      <a:pPr algn="ctr"/>
                      <a:endParaRPr lang="en-US" sz="1200" b="1">
                        <a:solidFill>
                          <a:srgbClr val="263645"/>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tc>
                <a:tc>
                  <a:txBody>
                    <a:bodyPr/>
                    <a:lstStyle/>
                    <a:p>
                      <a:pPr algn="ctr"/>
                      <a:endParaRPr lang="en-US" sz="1200" b="1" dirty="0">
                        <a:solidFill>
                          <a:srgbClr val="263645"/>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endParaRPr lang="en-US" sz="1200" b="1" dirty="0">
                        <a:solidFill>
                          <a:srgbClr val="263645"/>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tc>
                <a:extLst>
                  <a:ext uri="{0D108BD9-81ED-4DB2-BD59-A6C34878D82A}">
                    <a16:rowId xmlns:a16="http://schemas.microsoft.com/office/drawing/2014/main" val="2688665135"/>
                  </a:ext>
                </a:extLst>
              </a:tr>
              <a:tr h="197840">
                <a:tc vMerge="1">
                  <a:txBody>
                    <a:bodyPr/>
                    <a:lstStyle/>
                    <a:p>
                      <a:pPr marL="0" marR="0" algn="l">
                        <a:lnSpc>
                          <a:spcPct val="107000"/>
                        </a:lnSpc>
                        <a:spcBef>
                          <a:spcPts val="0"/>
                        </a:spcBef>
                        <a:spcAft>
                          <a:spcPts val="800"/>
                        </a:spcAft>
                      </a:pPr>
                      <a:endPar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880" marR="68580" marT="0" marB="0" anchor="ctr">
                    <a:solidFill>
                      <a:schemeClr val="accent1">
                        <a:lumMod val="40000"/>
                        <a:lumOff val="60000"/>
                      </a:schemeClr>
                    </a:solidFill>
                  </a:tcPr>
                </a:tc>
                <a:tc rowSpan="2">
                  <a:txBody>
                    <a:bodyPr/>
                    <a:lstStyle/>
                    <a:p>
                      <a:pPr marL="0" marR="0" algn="l">
                        <a:lnSpc>
                          <a:spcPct val="107000"/>
                        </a:lnSpc>
                        <a:spcBef>
                          <a:spcPts val="0"/>
                        </a:spcBef>
                        <a:spcAft>
                          <a:spcPts val="80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Sex Offenses</a:t>
                      </a:r>
                    </a:p>
                  </a:txBody>
                  <a:tcPr marL="182880" marR="68580" marT="0" marB="0" anchor="ctr">
                    <a:solidFill>
                      <a:schemeClr val="accent1">
                        <a:lumMod val="40000"/>
                        <a:lumOff val="60000"/>
                      </a:schemeClr>
                    </a:solidFill>
                  </a:tcPr>
                </a:tc>
                <a:tc>
                  <a:txBody>
                    <a:bodyPr/>
                    <a:lstStyle/>
                    <a:p>
                      <a:pPr marL="0" marR="0" algn="r">
                        <a:lnSpc>
                          <a:spcPct val="107000"/>
                        </a:lnSpc>
                        <a:spcBef>
                          <a:spcPts val="0"/>
                        </a:spcBef>
                        <a:spcAft>
                          <a:spcPts val="80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Notes</a:t>
                      </a:r>
                    </a:p>
                  </a:txBody>
                  <a:tcPr marL="182880" marR="68580" marT="0" marB="0" anchor="ctr">
                    <a:solidFill>
                      <a:schemeClr val="accent1">
                        <a:lumMod val="40000"/>
                        <a:lumOff val="60000"/>
                      </a:schemeClr>
                    </a:solidFill>
                  </a:tcPr>
                </a:tc>
                <a:tc>
                  <a:txBody>
                    <a:bodyPr/>
                    <a:lstStyle/>
                    <a:p>
                      <a:pPr algn="ctr"/>
                      <a:endParaRPr lang="en-US" sz="1200" b="1" dirty="0">
                        <a:solidFill>
                          <a:srgbClr val="263645"/>
                        </a:solidFill>
                        <a:effectLst/>
                        <a:latin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r>
                        <a:rPr lang="en-US" sz="1200" b="1" dirty="0">
                          <a:solidFill>
                            <a:srgbClr val="263645"/>
                          </a:solidFill>
                          <a:effectLst/>
                          <a:latin typeface="Calibri" panose="020F0502020204030204" pitchFamily="34" charset="0"/>
                          <a:cs typeface="Calibri" panose="020F0502020204030204" pitchFamily="34" charset="0"/>
                          <a:sym typeface="Wingdings" pitchFamily="2" charset="2"/>
                        </a:rPr>
                        <a:t>Ϯ</a:t>
                      </a:r>
                      <a:endParaRPr lang="en-US" sz="1200" b="1" dirty="0">
                        <a:solidFill>
                          <a:srgbClr val="263645"/>
                        </a:solidFill>
                        <a:effectLst/>
                        <a:latin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endParaRPr lang="en-US" sz="1200" b="1" dirty="0">
                        <a:solidFill>
                          <a:srgbClr val="263645"/>
                        </a:solidFill>
                        <a:effectLst/>
                        <a:latin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tc>
                  <a:txBody>
                    <a:bodyPr/>
                    <a:lstStyle/>
                    <a:p>
                      <a:pPr algn="ctr"/>
                      <a:endParaRPr lang="en-US" sz="1200" b="1" dirty="0">
                        <a:solidFill>
                          <a:srgbClr val="263645"/>
                        </a:solidFill>
                        <a:effectLst/>
                        <a:latin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extLst>
                  <a:ext uri="{0D108BD9-81ED-4DB2-BD59-A6C34878D82A}">
                    <a16:rowId xmlns:a16="http://schemas.microsoft.com/office/drawing/2014/main" val="768057230"/>
                  </a:ext>
                </a:extLst>
              </a:tr>
              <a:tr h="197840">
                <a:tc vMerge="1">
                  <a:txBody>
                    <a:bodyPr/>
                    <a:lstStyle/>
                    <a:p>
                      <a:endParaRPr lang="en-US"/>
                    </a:p>
                  </a:txBody>
                  <a:tcPr/>
                </a:tc>
                <a:tc vMerge="1">
                  <a:txBody>
                    <a:bodyPr/>
                    <a:lstStyle/>
                    <a:p>
                      <a:endParaRPr lang="en-US"/>
                    </a:p>
                  </a:txBody>
                  <a:tcPr/>
                </a:tc>
                <a:tc>
                  <a:txBody>
                    <a:bodyPr/>
                    <a:lstStyle/>
                    <a:p>
                      <a:pPr marL="0" marR="0" algn="r">
                        <a:lnSpc>
                          <a:spcPct val="107000"/>
                        </a:lnSpc>
                        <a:spcBef>
                          <a:spcPts val="0"/>
                        </a:spcBef>
                        <a:spcAft>
                          <a:spcPts val="80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Remands</a:t>
                      </a:r>
                    </a:p>
                  </a:txBody>
                  <a:tcPr marL="182880" marR="68580" marT="0" marB="0" anchor="ctr"/>
                </a:tc>
                <a:tc>
                  <a:txBody>
                    <a:bodyPr/>
                    <a:lstStyle/>
                    <a:p>
                      <a:pPr algn="ctr"/>
                      <a:endParaRPr lang="en-US" sz="1200" b="1" dirty="0">
                        <a:solidFill>
                          <a:srgbClr val="263645"/>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200" b="1" dirty="0">
                          <a:solidFill>
                            <a:srgbClr val="263645"/>
                          </a:solidFill>
                          <a:effectLst/>
                          <a:latin typeface="Calibri" panose="020F0502020204030204" pitchFamily="34" charset="0"/>
                          <a:cs typeface="Calibri" panose="020F0502020204030204" pitchFamily="34" charset="0"/>
                          <a:sym typeface="Wingdings" pitchFamily="2" charset="2"/>
                        </a:rPr>
                        <a:t>Ϯ</a:t>
                      </a:r>
                      <a:endParaRPr lang="en-US" sz="1200" b="1" dirty="0">
                        <a:solidFill>
                          <a:srgbClr val="263645"/>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endParaRPr lang="en-US" sz="1200" b="1" dirty="0">
                        <a:solidFill>
                          <a:srgbClr val="263645"/>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endParaRPr lang="en-US" sz="1200" b="1" dirty="0">
                        <a:solidFill>
                          <a:srgbClr val="263645"/>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endParaRPr lang="en-US" sz="1200" b="1" dirty="0">
                        <a:solidFill>
                          <a:srgbClr val="263645"/>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endParaRPr lang="en-US" sz="1200" b="1" dirty="0">
                        <a:solidFill>
                          <a:srgbClr val="263645"/>
                        </a:solidFill>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09163630"/>
                  </a:ext>
                </a:extLst>
              </a:tr>
              <a:tr h="197840">
                <a:tc vMerge="1">
                  <a:txBody>
                    <a:bodyPr/>
                    <a:lstStyle/>
                    <a:p>
                      <a:pPr marL="0" marR="0" algn="l">
                        <a:lnSpc>
                          <a:spcPct val="107000"/>
                        </a:lnSpc>
                        <a:spcBef>
                          <a:spcPts val="0"/>
                        </a:spcBef>
                        <a:spcAft>
                          <a:spcPts val="0"/>
                        </a:spcAft>
                      </a:pPr>
                      <a:endPar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880" marR="68580" marT="0" marB="0" anchor="ctr">
                    <a:solidFill>
                      <a:schemeClr val="accent1">
                        <a:lumMod val="40000"/>
                        <a:lumOff val="60000"/>
                      </a:schemeClr>
                    </a:solidFill>
                  </a:tcPr>
                </a:tc>
                <a:tc rowSpan="2">
                  <a:txBody>
                    <a:bodyPr/>
                    <a:lstStyle/>
                    <a:p>
                      <a:pPr marL="0" marR="0" algn="l">
                        <a:lnSpc>
                          <a:spcPct val="107000"/>
                        </a:lnSpc>
                        <a:spcBef>
                          <a:spcPts val="0"/>
                        </a:spcBef>
                        <a:spcAft>
                          <a:spcPts val="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Other Offenses</a:t>
                      </a:r>
                    </a:p>
                  </a:txBody>
                  <a:tcPr marL="182880" marR="68580" marT="0" marB="0" anchor="ctr">
                    <a:solidFill>
                      <a:schemeClr val="accent1">
                        <a:lumMod val="40000"/>
                        <a:lumOff val="60000"/>
                      </a:schemeClr>
                    </a:solidFill>
                  </a:tcPr>
                </a:tc>
                <a:tc>
                  <a:txBody>
                    <a:bodyPr/>
                    <a:lstStyle/>
                    <a:p>
                      <a:pPr marL="0" marR="0" algn="r">
                        <a:lnSpc>
                          <a:spcPct val="107000"/>
                        </a:lnSpc>
                        <a:spcBef>
                          <a:spcPts val="0"/>
                        </a:spcBef>
                        <a:spcAft>
                          <a:spcPts val="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Notes</a:t>
                      </a:r>
                    </a:p>
                  </a:txBody>
                  <a:tcPr marL="182880" marR="68580" marT="0" marB="0" anchor="ctr">
                    <a:solidFill>
                      <a:schemeClr val="accent1">
                        <a:lumMod val="40000"/>
                        <a:lumOff val="60000"/>
                      </a:schemeClr>
                    </a:solidFill>
                  </a:tcPr>
                </a:tc>
                <a:tc>
                  <a:txBody>
                    <a:bodyPr/>
                    <a:lstStyle/>
                    <a:p>
                      <a:pPr marL="0" marR="0" algn="ctr">
                        <a:lnSpc>
                          <a:spcPct val="107000"/>
                        </a:lnSpc>
                        <a:spcBef>
                          <a:spcPts val="0"/>
                        </a:spcBef>
                        <a:spcAft>
                          <a:spcPts val="0"/>
                        </a:spcAft>
                      </a:pPr>
                      <a:r>
                        <a:rPr lang="en-US" sz="1200" b="1" dirty="0">
                          <a:solidFill>
                            <a:srgbClr val="263645"/>
                          </a:solidFill>
                          <a:effectLst/>
                        </a:rPr>
                        <a:t> </a:t>
                      </a:r>
                      <a:endPar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marL="0" marR="0" algn="ctr">
                        <a:lnSpc>
                          <a:spcPct val="107000"/>
                        </a:lnSpc>
                        <a:spcBef>
                          <a:spcPts val="0"/>
                        </a:spcBef>
                        <a:spcAft>
                          <a:spcPts val="0"/>
                        </a:spcAft>
                      </a:pPr>
                      <a:endPar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marL="0" marR="0" algn="ctr">
                        <a:lnSpc>
                          <a:spcPct val="107000"/>
                        </a:lnSpc>
                        <a:spcBef>
                          <a:spcPts val="0"/>
                        </a:spcBef>
                        <a:spcAft>
                          <a:spcPts val="0"/>
                        </a:spcAft>
                      </a:pPr>
                      <a:r>
                        <a:rPr lang="en-US" sz="1200" b="1" dirty="0">
                          <a:solidFill>
                            <a:srgbClr val="263645"/>
                          </a:solidFill>
                          <a:effectLst/>
                        </a:rPr>
                        <a:t> </a:t>
                      </a:r>
                      <a:endPar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marL="0" marR="0" algn="ctr">
                        <a:lnSpc>
                          <a:spcPct val="107000"/>
                        </a:lnSpc>
                        <a:spcBef>
                          <a:spcPts val="0"/>
                        </a:spcBef>
                        <a:spcAft>
                          <a:spcPts val="0"/>
                        </a:spcAft>
                      </a:pPr>
                      <a:endPar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marL="0" marR="0" algn="ctr">
                        <a:lnSpc>
                          <a:spcPct val="107000"/>
                        </a:lnSpc>
                        <a:spcBef>
                          <a:spcPts val="0"/>
                        </a:spcBef>
                        <a:spcAft>
                          <a:spcPts val="0"/>
                        </a:spcAft>
                      </a:pPr>
                      <a:r>
                        <a:rPr lang="en-US" sz="1200" b="1" dirty="0">
                          <a:solidFill>
                            <a:srgbClr val="263645"/>
                          </a:solidFill>
                          <a:effectLst/>
                        </a:rPr>
                        <a:t> </a:t>
                      </a:r>
                      <a:endPar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marL="0" marR="0" algn="ctr">
                        <a:lnSpc>
                          <a:spcPct val="107000"/>
                        </a:lnSpc>
                        <a:spcBef>
                          <a:spcPts val="0"/>
                        </a:spcBef>
                        <a:spcAft>
                          <a:spcPts val="0"/>
                        </a:spcAft>
                      </a:pPr>
                      <a:endPar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3639480870"/>
                  </a:ext>
                </a:extLst>
              </a:tr>
              <a:tr h="197840">
                <a:tc vMerge="1">
                  <a:txBody>
                    <a:bodyPr/>
                    <a:lstStyle/>
                    <a:p>
                      <a:endParaRPr lang="en-US"/>
                    </a:p>
                  </a:txBody>
                  <a:tcPr/>
                </a:tc>
                <a:tc vMerge="1">
                  <a:txBody>
                    <a:bodyPr/>
                    <a:lstStyle/>
                    <a:p>
                      <a:endParaRPr lang="en-US"/>
                    </a:p>
                  </a:txBody>
                  <a:tcPr/>
                </a:tc>
                <a:tc>
                  <a:txBody>
                    <a:bodyPr/>
                    <a:lstStyle/>
                    <a:p>
                      <a:pPr marL="0" marR="0" algn="r">
                        <a:lnSpc>
                          <a:spcPct val="107000"/>
                        </a:lnSpc>
                        <a:spcBef>
                          <a:spcPts val="0"/>
                        </a:spcBef>
                        <a:spcAft>
                          <a:spcPts val="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Remands</a:t>
                      </a:r>
                    </a:p>
                  </a:txBody>
                  <a:tcPr marL="182880" marR="68580" marT="0" marB="0" anchor="ctr"/>
                </a:tc>
                <a:tc>
                  <a:txBody>
                    <a:bodyPr/>
                    <a:lstStyle/>
                    <a:p>
                      <a:pPr marL="0" marR="0" algn="ctr">
                        <a:lnSpc>
                          <a:spcPct val="107000"/>
                        </a:lnSpc>
                        <a:spcBef>
                          <a:spcPts val="0"/>
                        </a:spcBef>
                        <a:spcAft>
                          <a:spcPts val="0"/>
                        </a:spcAft>
                      </a:pPr>
                      <a:endPar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87235785"/>
                  </a:ext>
                </a:extLst>
              </a:tr>
              <a:tr h="197840">
                <a:tc vMerge="1">
                  <a:txBody>
                    <a:bodyPr/>
                    <a:lstStyle/>
                    <a:p>
                      <a:pPr marL="0" marR="0" algn="l">
                        <a:spcBef>
                          <a:spcPts val="0"/>
                        </a:spcBef>
                        <a:spcAft>
                          <a:spcPts val="0"/>
                        </a:spcAft>
                      </a:pPr>
                      <a:endPar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880" marR="68580" marT="0" marB="0" anchor="ctr">
                    <a:solidFill>
                      <a:schemeClr val="accent1">
                        <a:lumMod val="40000"/>
                        <a:lumOff val="60000"/>
                      </a:schemeClr>
                    </a:solidFill>
                  </a:tcPr>
                </a:tc>
                <a:tc rowSpan="2">
                  <a:txBody>
                    <a:bodyPr/>
                    <a:lstStyle/>
                    <a:p>
                      <a:pPr marL="0" marR="0" algn="l">
                        <a:spcBef>
                          <a:spcPts val="0"/>
                        </a:spcBef>
                        <a:spcAft>
                          <a:spcPts val="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Mean Risk Level </a:t>
                      </a:r>
                    </a:p>
                  </a:txBody>
                  <a:tcPr marL="182880" marR="68580" marT="0" marB="0" anchor="ctr">
                    <a:solidFill>
                      <a:schemeClr val="accent1">
                        <a:lumMod val="40000"/>
                        <a:lumOff val="60000"/>
                      </a:schemeClr>
                    </a:solidFill>
                  </a:tcPr>
                </a:tc>
                <a:tc>
                  <a:txBody>
                    <a:bodyPr/>
                    <a:lstStyle/>
                    <a:p>
                      <a:pPr marL="0" marR="0" algn="r">
                        <a:spcBef>
                          <a:spcPts val="0"/>
                        </a:spcBef>
                        <a:spcAft>
                          <a:spcPts val="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Notes</a:t>
                      </a:r>
                    </a:p>
                  </a:txBody>
                  <a:tcPr marL="182880" marR="68580" marT="0" marB="0" anchor="ctr">
                    <a:solidFill>
                      <a:schemeClr val="accent1">
                        <a:lumMod val="40000"/>
                        <a:lumOff val="60000"/>
                      </a:schemeClr>
                    </a:solidFill>
                  </a:tcPr>
                </a:tc>
                <a:tc>
                  <a:txBody>
                    <a:bodyPr/>
                    <a:lstStyle/>
                    <a:p>
                      <a:pPr algn="ctr"/>
                      <a:endParaRPr lang="en-US" sz="1200" b="1" dirty="0">
                        <a:solidFill>
                          <a:srgbClr val="263645"/>
                        </a:solidFill>
                        <a:effectLst/>
                        <a:latin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extLst>
                  <a:ext uri="{0D108BD9-81ED-4DB2-BD59-A6C34878D82A}">
                    <a16:rowId xmlns:a16="http://schemas.microsoft.com/office/drawing/2014/main" val="16250798"/>
                  </a:ext>
                </a:extLst>
              </a:tr>
              <a:tr h="197840">
                <a:tc vMerge="1">
                  <a:txBody>
                    <a:bodyPr/>
                    <a:lstStyle/>
                    <a:p>
                      <a:endParaRPr lang="en-US"/>
                    </a:p>
                  </a:txBody>
                  <a:tcPr/>
                </a:tc>
                <a:tc vMerge="1">
                  <a:txBody>
                    <a:bodyPr/>
                    <a:lstStyle/>
                    <a:p>
                      <a:endParaRPr lang="en-US"/>
                    </a:p>
                  </a:txBody>
                  <a:tcPr/>
                </a:tc>
                <a:tc>
                  <a:txBody>
                    <a:bodyPr/>
                    <a:lstStyle/>
                    <a:p>
                      <a:pPr marL="0" marR="0" algn="r">
                        <a:spcBef>
                          <a:spcPts val="0"/>
                        </a:spcBef>
                        <a:spcAft>
                          <a:spcPts val="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Remands</a:t>
                      </a:r>
                    </a:p>
                  </a:txBody>
                  <a:tcPr marL="182880" marR="68580" marT="0" marB="0" anchor="ct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tc>
                <a:tc>
                  <a:txBody>
                    <a:bodyPr/>
                    <a:lstStyle/>
                    <a:p>
                      <a:pPr algn="ctr"/>
                      <a:endParaRPr lang="en-US" sz="1200" b="1">
                        <a:solidFill>
                          <a:srgbClr val="263645"/>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endParaRPr lang="en-US" sz="1200" b="1" dirty="0">
                        <a:solidFill>
                          <a:srgbClr val="263645"/>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tc>
                <a:extLst>
                  <a:ext uri="{0D108BD9-81ED-4DB2-BD59-A6C34878D82A}">
                    <a16:rowId xmlns:a16="http://schemas.microsoft.com/office/drawing/2014/main" val="618496247"/>
                  </a:ext>
                </a:extLst>
              </a:tr>
              <a:tr h="197840">
                <a:tc row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Step 3</a:t>
                      </a:r>
                    </a:p>
                  </a:txBody>
                  <a:tcPr marL="182880" marR="68580" marT="0" marB="0" anchor="ctr">
                    <a:solidFill>
                      <a:schemeClr val="accent1">
                        <a:lumMod val="40000"/>
                        <a:lumOff val="60000"/>
                      </a:schemeClr>
                    </a:solidFill>
                  </a:tcPr>
                </a:tc>
                <a:tc row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Total</a:t>
                      </a:r>
                      <a:r>
                        <a:rPr lang="en-US" sz="1200" b="1" baseline="0"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 Substance Abuse Program</a:t>
                      </a:r>
                      <a:endPar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880" marR="68580" marT="0" marB="0" anchor="ctr">
                    <a:solidFill>
                      <a:schemeClr val="accent1">
                        <a:lumMod val="40000"/>
                        <a:lumOff val="60000"/>
                      </a:schemeClr>
                    </a:solidFill>
                  </a:tcPr>
                </a:tc>
                <a:tc>
                  <a:txBody>
                    <a:bodyPr/>
                    <a:lstStyle/>
                    <a:p>
                      <a:pPr marL="0" marR="0" algn="r">
                        <a:spcBef>
                          <a:spcPts val="0"/>
                        </a:spcBef>
                        <a:spcAft>
                          <a:spcPts val="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Notes</a:t>
                      </a:r>
                    </a:p>
                  </a:txBody>
                  <a:tcPr marL="182880" marR="68580" marT="0" marB="0" anchor="ctr">
                    <a:solidFill>
                      <a:schemeClr val="accent1">
                        <a:lumMod val="40000"/>
                        <a:lumOff val="60000"/>
                      </a:schemeClr>
                    </a:solidFill>
                  </a:tcP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solidFill>
                      <a:schemeClr val="accent1">
                        <a:lumMod val="40000"/>
                        <a:lumOff val="60000"/>
                      </a:schemeClr>
                    </a:solidFill>
                  </a:tcPr>
                </a:tc>
                <a:extLst>
                  <a:ext uri="{0D108BD9-81ED-4DB2-BD59-A6C34878D82A}">
                    <a16:rowId xmlns:a16="http://schemas.microsoft.com/office/drawing/2014/main" val="2818269767"/>
                  </a:ext>
                </a:extLst>
              </a:tr>
              <a:tr h="197840">
                <a:tc vMerge="1">
                  <a:txBody>
                    <a:bodyPr/>
                    <a:lstStyle/>
                    <a:p>
                      <a:endParaRPr lang="en-US"/>
                    </a:p>
                  </a:txBody>
                  <a:tcPr/>
                </a:tc>
                <a:tc vMerge="1">
                  <a:txBody>
                    <a:bodyPr/>
                    <a:lstStyle/>
                    <a:p>
                      <a:endParaRPr lang="en-US"/>
                    </a:p>
                  </a:txBody>
                  <a:tcPr/>
                </a:tc>
                <a:tc>
                  <a:txBody>
                    <a:bodyPr/>
                    <a:lstStyle/>
                    <a:p>
                      <a:pPr marL="0" marR="0" algn="r">
                        <a:spcBef>
                          <a:spcPts val="0"/>
                        </a:spcBef>
                        <a:spcAft>
                          <a:spcPts val="0"/>
                        </a:spcAft>
                      </a:pPr>
                      <a:r>
                        <a:rPr lang="en-US" sz="1200" b="1" dirty="0">
                          <a:solidFill>
                            <a:srgbClr val="263645"/>
                          </a:solidFill>
                          <a:effectLst/>
                          <a:latin typeface="Calibri" panose="020F0502020204030204" pitchFamily="34" charset="0"/>
                          <a:ea typeface="Calibri" panose="020F0502020204030204" pitchFamily="34" charset="0"/>
                          <a:cs typeface="Times New Roman" panose="02020603050405020304" pitchFamily="18" charset="0"/>
                        </a:rPr>
                        <a:t>Remands</a:t>
                      </a:r>
                    </a:p>
                  </a:txBody>
                  <a:tcPr marL="182880" marR="68580" marT="0" marB="0" anchor="ct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solidFill>
                            <a:srgbClr val="263645"/>
                          </a:solidFill>
                        </a:rPr>
                        <a:t>_</a:t>
                      </a: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tc>
                <a:tc>
                  <a:txBody>
                    <a:bodyPr/>
                    <a:lstStyle/>
                    <a:p>
                      <a:pPr algn="ctr"/>
                      <a:r>
                        <a:rPr lang="en-US" sz="1200" b="1" dirty="0">
                          <a:solidFill>
                            <a:srgbClr val="263645"/>
                          </a:solidFill>
                          <a:effectLst/>
                          <a:latin typeface="Calibri" panose="020F0502020204030204" pitchFamily="34" charset="0"/>
                          <a:cs typeface="Times New Roman" panose="02020603050405020304" pitchFamily="18" charset="0"/>
                        </a:rPr>
                        <a:t>+*</a:t>
                      </a:r>
                    </a:p>
                  </a:txBody>
                  <a:tcPr marL="68580" marR="68580" marT="0" marB="0" anchor="ctr"/>
                </a:tc>
                <a:extLst>
                  <a:ext uri="{0D108BD9-81ED-4DB2-BD59-A6C34878D82A}">
                    <a16:rowId xmlns:a16="http://schemas.microsoft.com/office/drawing/2014/main" val="3678151518"/>
                  </a:ext>
                </a:extLst>
              </a:tr>
            </a:tbl>
          </a:graphicData>
        </a:graphic>
      </p:graphicFrame>
      <p:pic>
        <p:nvPicPr>
          <p:cNvPr id="35" name="Picture 34">
            <a:extLst>
              <a:ext uri="{FF2B5EF4-FFF2-40B4-BE49-F238E27FC236}">
                <a16:creationId xmlns:a16="http://schemas.microsoft.com/office/drawing/2014/main" id="{5F97DCB5-8476-4344-A9A8-8556EC3B5F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226596" y="21893038"/>
            <a:ext cx="5577840" cy="3611009"/>
          </a:xfrm>
          <a:prstGeom prst="rect">
            <a:avLst/>
          </a:prstGeom>
        </p:spPr>
      </p:pic>
      <p:pic>
        <p:nvPicPr>
          <p:cNvPr id="36" name="Picture 35">
            <a:extLst>
              <a:ext uri="{FF2B5EF4-FFF2-40B4-BE49-F238E27FC236}">
                <a16:creationId xmlns:a16="http://schemas.microsoft.com/office/drawing/2014/main" id="{A56D30B2-8989-D54E-A45A-A278661D8EED}"/>
              </a:ext>
            </a:extLst>
          </p:cNvPr>
          <p:cNvPicPr>
            <a:picLocks/>
          </p:cNvPicPr>
          <p:nvPr/>
        </p:nvPicPr>
        <p:blipFill>
          <a:blip r:embed="rId7"/>
          <a:stretch>
            <a:fillRect/>
          </a:stretch>
        </p:blipFill>
        <p:spPr>
          <a:xfrm>
            <a:off x="37226596" y="25233560"/>
            <a:ext cx="5577840" cy="3611880"/>
          </a:xfrm>
          <a:prstGeom prst="rect">
            <a:avLst/>
          </a:prstGeom>
        </p:spPr>
      </p:pic>
      <p:pic>
        <p:nvPicPr>
          <p:cNvPr id="37" name="Picture 36">
            <a:extLst>
              <a:ext uri="{FF2B5EF4-FFF2-40B4-BE49-F238E27FC236}">
                <a16:creationId xmlns:a16="http://schemas.microsoft.com/office/drawing/2014/main" id="{90E80316-E429-984A-A06C-61341BEC45BC}"/>
              </a:ext>
            </a:extLst>
          </p:cNvPr>
          <p:cNvPicPr/>
          <p:nvPr/>
        </p:nvPicPr>
        <p:blipFill>
          <a:blip r:embed="rId8"/>
          <a:stretch>
            <a:fillRect/>
          </a:stretch>
        </p:blipFill>
        <p:spPr>
          <a:xfrm>
            <a:off x="11925543" y="30220516"/>
            <a:ext cx="6071616" cy="3931920"/>
          </a:xfrm>
          <a:prstGeom prst="rect">
            <a:avLst/>
          </a:prstGeom>
        </p:spPr>
      </p:pic>
      <p:pic>
        <p:nvPicPr>
          <p:cNvPr id="38" name="Picture 37">
            <a:extLst>
              <a:ext uri="{FF2B5EF4-FFF2-40B4-BE49-F238E27FC236}">
                <a16:creationId xmlns:a16="http://schemas.microsoft.com/office/drawing/2014/main" id="{AF3C9CC8-75B4-6649-BEBB-5D1F3F0B6936}"/>
              </a:ext>
            </a:extLst>
          </p:cNvPr>
          <p:cNvPicPr/>
          <p:nvPr/>
        </p:nvPicPr>
        <p:blipFill>
          <a:blip r:embed="rId9">
            <a:extLst>
              <a:ext uri="{28A0092B-C50C-407E-A947-70E740481C1C}">
                <a14:useLocalDpi xmlns:a14="http://schemas.microsoft.com/office/drawing/2010/main" val="0"/>
              </a:ext>
            </a:extLst>
          </a:blip>
          <a:stretch>
            <a:fillRect/>
          </a:stretch>
        </p:blipFill>
        <p:spPr>
          <a:xfrm>
            <a:off x="18947005" y="30220516"/>
            <a:ext cx="6071616" cy="3931920"/>
          </a:xfrm>
          <a:prstGeom prst="rect">
            <a:avLst/>
          </a:prstGeom>
        </p:spPr>
      </p:pic>
      <p:pic>
        <p:nvPicPr>
          <p:cNvPr id="39" name="Picture 38">
            <a:extLst>
              <a:ext uri="{FF2B5EF4-FFF2-40B4-BE49-F238E27FC236}">
                <a16:creationId xmlns:a16="http://schemas.microsoft.com/office/drawing/2014/main" id="{0DDFE89C-0F53-DC41-9BA7-A361BD2D21FA}"/>
              </a:ext>
            </a:extLst>
          </p:cNvPr>
          <p:cNvPicPr/>
          <p:nvPr/>
        </p:nvPicPr>
        <p:blipFill>
          <a:blip r:embed="rId10">
            <a:extLst>
              <a:ext uri="{28A0092B-C50C-407E-A947-70E740481C1C}">
                <a14:useLocalDpi xmlns:a14="http://schemas.microsoft.com/office/drawing/2010/main" val="0"/>
              </a:ext>
            </a:extLst>
          </a:blip>
          <a:stretch>
            <a:fillRect/>
          </a:stretch>
        </p:blipFill>
        <p:spPr>
          <a:xfrm>
            <a:off x="25970058" y="30220516"/>
            <a:ext cx="6071616" cy="3931920"/>
          </a:xfrm>
          <a:prstGeom prst="rect">
            <a:avLst/>
          </a:prstGeom>
        </p:spPr>
      </p:pic>
      <p:sp>
        <p:nvSpPr>
          <p:cNvPr id="5" name="Rectangle 4">
            <a:extLst>
              <a:ext uri="{FF2B5EF4-FFF2-40B4-BE49-F238E27FC236}">
                <a16:creationId xmlns:a16="http://schemas.microsoft.com/office/drawing/2014/main" id="{25369108-7B12-0E4F-8E91-BBFAE15AF84C}"/>
              </a:ext>
            </a:extLst>
          </p:cNvPr>
          <p:cNvSpPr/>
          <p:nvPr/>
        </p:nvSpPr>
        <p:spPr>
          <a:xfrm>
            <a:off x="25930510" y="33203565"/>
            <a:ext cx="7022729" cy="2554545"/>
          </a:xfrm>
          <a:prstGeom prst="rect">
            <a:avLst/>
          </a:prstGeom>
        </p:spPr>
        <p:txBody>
          <a:bodyPr wrap="square">
            <a:spAutoFit/>
          </a:bodyPr>
          <a:lstStyle/>
          <a:p>
            <a:pPr marL="0" marR="0">
              <a:spcBef>
                <a:spcPts val="0"/>
              </a:spcBef>
              <a:spcAft>
                <a:spcPts val="0"/>
              </a:spcAft>
            </a:pPr>
            <a:r>
              <a:rPr lang="en-US" sz="105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Note: The variables were dichotomized as no participation and participation in one or more substance abuse program.</a:t>
            </a:r>
            <a:r>
              <a:rPr lang="en-US" sz="1050" dirty="0">
                <a:latin typeface="Arial" panose="020B0604020202020204" pitchFamily="34" charset="0"/>
                <a:ea typeface="Arial" panose="020B0604020202020204" pitchFamily="34" charset="0"/>
                <a:cs typeface="Times New Roman" panose="02020603050405020304" pitchFamily="18" charset="0"/>
              </a:rPr>
              <a:t> </a:t>
            </a:r>
            <a:r>
              <a:rPr lang="en-US" sz="8000" dirty="0">
                <a:latin typeface="Arial" panose="020B0604020202020204" pitchFamily="34" charset="0"/>
                <a:ea typeface="Arial" panose="020B0604020202020204" pitchFamily="34" charset="0"/>
                <a:cs typeface="Times New Roman" panose="02020603050405020304" pitchFamily="18" charset="0"/>
              </a:rPr>
              <a:t> </a:t>
            </a:r>
            <a:endParaRPr lang="en-US" sz="9600" dirty="0">
              <a:ea typeface="Calibri" panose="020F0502020204030204" pitchFamily="34" charset="0"/>
              <a:cs typeface="Times New Roman" panose="02020603050405020304" pitchFamily="18" charset="0"/>
            </a:endParaRPr>
          </a:p>
          <a:p>
            <a:pPr marL="0" marR="0">
              <a:spcBef>
                <a:spcPts val="0"/>
              </a:spcBef>
              <a:spcAft>
                <a:spcPts val="0"/>
              </a:spcAft>
            </a:pPr>
            <a:r>
              <a:rPr lang="en-US" sz="8000" dirty="0">
                <a:latin typeface="Arial" panose="020B0604020202020204" pitchFamily="34" charset="0"/>
                <a:ea typeface="Arial" panose="020B0604020202020204" pitchFamily="34" charset="0"/>
              </a:rPr>
              <a:t> </a:t>
            </a:r>
            <a:endParaRPr lang="en-US" sz="9600" dirty="0">
              <a:effectLst/>
              <a:latin typeface="Arial" panose="020B0604020202020204" pitchFamily="34" charset="0"/>
              <a:ea typeface="Arial" panose="020B0604020202020204" pitchFamily="34" charset="0"/>
            </a:endParaRPr>
          </a:p>
        </p:txBody>
      </p:sp>
      <p:graphicFrame>
        <p:nvGraphicFramePr>
          <p:cNvPr id="8" name="Table 7">
            <a:extLst>
              <a:ext uri="{FF2B5EF4-FFF2-40B4-BE49-F238E27FC236}">
                <a16:creationId xmlns:a16="http://schemas.microsoft.com/office/drawing/2014/main" id="{E491A729-0E12-3340-AD69-FA51EE1ECE2E}"/>
              </a:ext>
            </a:extLst>
          </p:cNvPr>
          <p:cNvGraphicFramePr>
            <a:graphicFrameLocks noGrp="1"/>
          </p:cNvGraphicFramePr>
          <p:nvPr>
            <p:extLst>
              <p:ext uri="{D42A27DB-BD31-4B8C-83A1-F6EECF244321}">
                <p14:modId xmlns:p14="http://schemas.microsoft.com/office/powerpoint/2010/main" val="3098012934"/>
              </p:ext>
            </p:extLst>
          </p:nvPr>
        </p:nvGraphicFramePr>
        <p:xfrm>
          <a:off x="33408402" y="22037765"/>
          <a:ext cx="3231098" cy="2377440"/>
        </p:xfrm>
        <a:graphic>
          <a:graphicData uri="http://schemas.openxmlformats.org/drawingml/2006/table">
            <a:tbl>
              <a:tblPr firstRow="1" bandRow="1">
                <a:tableStyleId>{5C22544A-7EE6-4342-B048-85BDC9FD1C3A}</a:tableStyleId>
              </a:tblPr>
              <a:tblGrid>
                <a:gridCol w="1615549">
                  <a:extLst>
                    <a:ext uri="{9D8B030D-6E8A-4147-A177-3AD203B41FA5}">
                      <a16:colId xmlns:a16="http://schemas.microsoft.com/office/drawing/2014/main" val="1956271919"/>
                    </a:ext>
                  </a:extLst>
                </a:gridCol>
                <a:gridCol w="1615549">
                  <a:extLst>
                    <a:ext uri="{9D8B030D-6E8A-4147-A177-3AD203B41FA5}">
                      <a16:colId xmlns:a16="http://schemas.microsoft.com/office/drawing/2014/main" val="1571881818"/>
                    </a:ext>
                  </a:extLst>
                </a:gridCol>
              </a:tblGrid>
              <a:tr h="278188">
                <a:tc gridSpan="2">
                  <a:txBody>
                    <a:bodyPr/>
                    <a:lstStyle/>
                    <a:p>
                      <a:pPr algn="ctr"/>
                      <a:r>
                        <a:rPr lang="en-US" sz="1600" dirty="0">
                          <a:solidFill>
                            <a:srgbClr val="263645"/>
                          </a:solidFill>
                        </a:rPr>
                        <a:t>Hierarchical Regression Table Key</a:t>
                      </a:r>
                    </a:p>
                  </a:txBody>
                  <a:tcPr anchor="ctr">
                    <a:solidFill>
                      <a:srgbClr val="F77A05"/>
                    </a:solidFill>
                  </a:tcPr>
                </a:tc>
                <a:tc hMerge="1">
                  <a:txBody>
                    <a:bodyPr/>
                    <a:lstStyle/>
                    <a:p>
                      <a:endParaRPr lang="en-US" dirty="0"/>
                    </a:p>
                  </a:txBody>
                  <a:tcPr/>
                </a:tc>
                <a:extLst>
                  <a:ext uri="{0D108BD9-81ED-4DB2-BD59-A6C34878D82A}">
                    <a16:rowId xmlns:a16="http://schemas.microsoft.com/office/drawing/2014/main" val="3298234598"/>
                  </a:ext>
                </a:extLst>
              </a:tr>
              <a:tr h="278188">
                <a:tc>
                  <a:txBody>
                    <a:bodyPr/>
                    <a:lstStyle/>
                    <a:p>
                      <a:pPr algn="ctr"/>
                      <a:r>
                        <a:rPr lang="en-US" sz="1100" dirty="0">
                          <a:solidFill>
                            <a:srgbClr val="263645"/>
                          </a:solidFill>
                        </a:rPr>
                        <a:t>*</a:t>
                      </a:r>
                    </a:p>
                  </a:txBody>
                  <a:tcPr anchor="ctr"/>
                </a:tc>
                <a:tc>
                  <a:txBody>
                    <a:bodyPr/>
                    <a:lstStyle/>
                    <a:p>
                      <a:r>
                        <a:rPr lang="en-US" sz="1100" dirty="0">
                          <a:solidFill>
                            <a:srgbClr val="263645"/>
                          </a:solidFill>
                        </a:rPr>
                        <a:t>Signifies a significant zero-order correlation finding</a:t>
                      </a:r>
                    </a:p>
                  </a:txBody>
                  <a:tcPr anchor="ctr"/>
                </a:tc>
                <a:extLst>
                  <a:ext uri="{0D108BD9-81ED-4DB2-BD59-A6C34878D82A}">
                    <a16:rowId xmlns:a16="http://schemas.microsoft.com/office/drawing/2014/main" val="2938334381"/>
                  </a:ext>
                </a:extLst>
              </a:tr>
              <a:tr h="278188">
                <a:tc>
                  <a:txBody>
                    <a:bodyPr/>
                    <a:lstStyle/>
                    <a:p>
                      <a:pPr algn="ctr"/>
                      <a:r>
                        <a:rPr lang="en-US" sz="1100" dirty="0">
                          <a:solidFill>
                            <a:srgbClr val="263645"/>
                          </a:solidFill>
                        </a:rPr>
                        <a:t>+</a:t>
                      </a:r>
                    </a:p>
                  </a:txBody>
                  <a:tcPr anchor="ctr"/>
                </a:tc>
                <a:tc>
                  <a:txBody>
                    <a:bodyPr/>
                    <a:lstStyle/>
                    <a:p>
                      <a:r>
                        <a:rPr lang="en-US" sz="1100" dirty="0">
                          <a:solidFill>
                            <a:srgbClr val="263645"/>
                          </a:solidFill>
                        </a:rPr>
                        <a:t>Signifies a positive regression coefficient</a:t>
                      </a:r>
                    </a:p>
                  </a:txBody>
                  <a:tcPr anchor="ctr"/>
                </a:tc>
                <a:extLst>
                  <a:ext uri="{0D108BD9-81ED-4DB2-BD59-A6C34878D82A}">
                    <a16:rowId xmlns:a16="http://schemas.microsoft.com/office/drawing/2014/main" val="4034767456"/>
                  </a:ext>
                </a:extLst>
              </a:tr>
              <a:tr h="278188">
                <a:tc>
                  <a:txBody>
                    <a:bodyPr/>
                    <a:lstStyle/>
                    <a:p>
                      <a:pPr algn="ctr"/>
                      <a:r>
                        <a:rPr lang="en-US" sz="1100" dirty="0">
                          <a:solidFill>
                            <a:srgbClr val="263645"/>
                          </a:solidFill>
                        </a:rPr>
                        <a:t>-</a:t>
                      </a:r>
                    </a:p>
                  </a:txBody>
                  <a:tcPr anchor="ctr"/>
                </a:tc>
                <a:tc>
                  <a:txBody>
                    <a:bodyPr/>
                    <a:lstStyle/>
                    <a:p>
                      <a:r>
                        <a:rPr lang="en-US" sz="1100" dirty="0">
                          <a:solidFill>
                            <a:srgbClr val="263645"/>
                          </a:solidFill>
                        </a:rPr>
                        <a:t>Signifies a negative regression coefficient</a:t>
                      </a:r>
                    </a:p>
                  </a:txBody>
                  <a:tcPr anchor="ctr"/>
                </a:tc>
                <a:extLst>
                  <a:ext uri="{0D108BD9-81ED-4DB2-BD59-A6C34878D82A}">
                    <a16:rowId xmlns:a16="http://schemas.microsoft.com/office/drawing/2014/main" val="2771968222"/>
                  </a:ext>
                </a:extLst>
              </a:tr>
              <a:tr h="333797">
                <a:tc>
                  <a:txBody>
                    <a:bodyPr/>
                    <a:lstStyle/>
                    <a:p>
                      <a:pPr algn="ctr"/>
                      <a:r>
                        <a:rPr lang="en-US" sz="1100" b="1" dirty="0">
                          <a:solidFill>
                            <a:srgbClr val="263645"/>
                          </a:solidFill>
                          <a:effectLst/>
                          <a:latin typeface="Calibri" panose="020F0502020204030204" pitchFamily="34" charset="0"/>
                          <a:cs typeface="Calibri" panose="020F0502020204030204" pitchFamily="34" charset="0"/>
                          <a:sym typeface="Wingdings" pitchFamily="2" charset="2"/>
                        </a:rPr>
                        <a:t>Ϯ</a:t>
                      </a:r>
                      <a:endParaRPr lang="en-US" sz="1100" dirty="0">
                        <a:solidFill>
                          <a:srgbClr val="263645"/>
                        </a:solidFill>
                      </a:endParaRPr>
                    </a:p>
                  </a:txBody>
                  <a:tcPr anchor="ctr"/>
                </a:tc>
                <a:tc>
                  <a:txBody>
                    <a:bodyPr/>
                    <a:lstStyle/>
                    <a:p>
                      <a:r>
                        <a:rPr lang="en-US" sz="1100" dirty="0">
                          <a:solidFill>
                            <a:srgbClr val="263645"/>
                          </a:solidFill>
                        </a:rPr>
                        <a:t>Signifies a statistic that was approaching significance</a:t>
                      </a:r>
                    </a:p>
                  </a:txBody>
                  <a:tcPr anchor="ctr"/>
                </a:tc>
                <a:extLst>
                  <a:ext uri="{0D108BD9-81ED-4DB2-BD59-A6C34878D82A}">
                    <a16:rowId xmlns:a16="http://schemas.microsoft.com/office/drawing/2014/main" val="3527883855"/>
                  </a:ext>
                </a:extLst>
              </a:tr>
            </a:tbl>
          </a:graphicData>
        </a:graphic>
      </p:graphicFrame>
      <p:sp>
        <p:nvSpPr>
          <p:cNvPr id="42" name="Rectangle 41">
            <a:extLst>
              <a:ext uri="{FF2B5EF4-FFF2-40B4-BE49-F238E27FC236}">
                <a16:creationId xmlns:a16="http://schemas.microsoft.com/office/drawing/2014/main" id="{96CA1E6A-0BBA-F446-A64F-0344D837AFAB}"/>
              </a:ext>
            </a:extLst>
          </p:cNvPr>
          <p:cNvSpPr/>
          <p:nvPr/>
        </p:nvSpPr>
        <p:spPr>
          <a:xfrm>
            <a:off x="19398858" y="32664956"/>
            <a:ext cx="5290457" cy="3093154"/>
          </a:xfrm>
          <a:prstGeom prst="rect">
            <a:avLst/>
          </a:prstGeom>
        </p:spPr>
        <p:txBody>
          <a:bodyPr wrap="square">
            <a:spAutoFit/>
          </a:bodyPr>
          <a:lstStyle/>
          <a:p>
            <a:pPr marL="0" marR="0">
              <a:spcBef>
                <a:spcPts val="0"/>
              </a:spcBef>
              <a:spcAft>
                <a:spcPts val="0"/>
              </a:spcAft>
            </a:pPr>
            <a:r>
              <a:rPr lang="en-US" sz="105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Note: Categories sharing letters differ significantly.</a:t>
            </a:r>
            <a:r>
              <a:rPr lang="en-US" sz="11500" dirty="0">
                <a:latin typeface="Arial" panose="020B0604020202020204" pitchFamily="34" charset="0"/>
                <a:ea typeface="Arial" panose="020B0604020202020204" pitchFamily="34" charset="0"/>
                <a:cs typeface="Times New Roman" panose="02020603050405020304" pitchFamily="18" charset="0"/>
              </a:rPr>
              <a:t> </a:t>
            </a:r>
            <a:endParaRPr lang="en-US" sz="16600" dirty="0">
              <a:ea typeface="Calibri" panose="020F0502020204030204" pitchFamily="34" charset="0"/>
              <a:cs typeface="Times New Roman" panose="02020603050405020304" pitchFamily="18" charset="0"/>
            </a:endParaRPr>
          </a:p>
          <a:p>
            <a:pPr marL="0" marR="0">
              <a:spcBef>
                <a:spcPts val="0"/>
              </a:spcBef>
              <a:spcAft>
                <a:spcPts val="0"/>
              </a:spcAft>
            </a:pPr>
            <a:r>
              <a:rPr lang="en-US" sz="8000" dirty="0">
                <a:latin typeface="Arial" panose="020B0604020202020204" pitchFamily="34" charset="0"/>
                <a:ea typeface="Arial" panose="020B0604020202020204" pitchFamily="34" charset="0"/>
              </a:rPr>
              <a:t> </a:t>
            </a:r>
            <a:endParaRPr lang="en-US" sz="9600" dirty="0">
              <a:effectLst/>
              <a:latin typeface="Arial" panose="020B0604020202020204" pitchFamily="34" charset="0"/>
              <a:ea typeface="Arial" panose="020B0604020202020204" pitchFamily="34" charset="0"/>
            </a:endParaRPr>
          </a:p>
        </p:txBody>
      </p:sp>
      <p:sp>
        <p:nvSpPr>
          <p:cNvPr id="43" name="Rectangle 42">
            <a:extLst>
              <a:ext uri="{FF2B5EF4-FFF2-40B4-BE49-F238E27FC236}">
                <a16:creationId xmlns:a16="http://schemas.microsoft.com/office/drawing/2014/main" id="{F3885DB0-A918-4443-AD36-B08C62AD2D6E}"/>
              </a:ext>
            </a:extLst>
          </p:cNvPr>
          <p:cNvSpPr/>
          <p:nvPr/>
        </p:nvSpPr>
        <p:spPr>
          <a:xfrm>
            <a:off x="12370972" y="32605859"/>
            <a:ext cx="5290457" cy="3093154"/>
          </a:xfrm>
          <a:prstGeom prst="rect">
            <a:avLst/>
          </a:prstGeom>
        </p:spPr>
        <p:txBody>
          <a:bodyPr wrap="square">
            <a:spAutoFit/>
          </a:bodyPr>
          <a:lstStyle/>
          <a:p>
            <a:pPr marL="0" marR="0">
              <a:spcBef>
                <a:spcPts val="0"/>
              </a:spcBef>
              <a:spcAft>
                <a:spcPts val="0"/>
              </a:spcAft>
            </a:pPr>
            <a:r>
              <a:rPr lang="en-US" sz="105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Note: Categories sharing letters differ significantly.</a:t>
            </a:r>
            <a:r>
              <a:rPr lang="en-US" sz="11500" dirty="0">
                <a:latin typeface="Arial" panose="020B0604020202020204" pitchFamily="34" charset="0"/>
                <a:ea typeface="Arial" panose="020B0604020202020204" pitchFamily="34" charset="0"/>
                <a:cs typeface="Times New Roman" panose="02020603050405020304" pitchFamily="18" charset="0"/>
              </a:rPr>
              <a:t> </a:t>
            </a:r>
            <a:endParaRPr lang="en-US" sz="16600" dirty="0">
              <a:ea typeface="Calibri" panose="020F0502020204030204" pitchFamily="34" charset="0"/>
              <a:cs typeface="Times New Roman" panose="02020603050405020304" pitchFamily="18" charset="0"/>
            </a:endParaRPr>
          </a:p>
          <a:p>
            <a:pPr marL="0" marR="0">
              <a:spcBef>
                <a:spcPts val="0"/>
              </a:spcBef>
              <a:spcAft>
                <a:spcPts val="0"/>
              </a:spcAft>
            </a:pPr>
            <a:r>
              <a:rPr lang="en-US" sz="8000" dirty="0">
                <a:latin typeface="Arial" panose="020B0604020202020204" pitchFamily="34" charset="0"/>
                <a:ea typeface="Arial" panose="020B0604020202020204" pitchFamily="34" charset="0"/>
              </a:rPr>
              <a:t> </a:t>
            </a:r>
            <a:endParaRPr lang="en-US" sz="9600" dirty="0">
              <a:effectLst/>
              <a:latin typeface="Arial" panose="020B0604020202020204" pitchFamily="34" charset="0"/>
              <a:ea typeface="Arial" panose="020B0604020202020204" pitchFamily="34" charset="0"/>
            </a:endParaRPr>
          </a:p>
        </p:txBody>
      </p:sp>
      <p:sp>
        <p:nvSpPr>
          <p:cNvPr id="44" name="Rectangle 43">
            <a:extLst>
              <a:ext uri="{FF2B5EF4-FFF2-40B4-BE49-F238E27FC236}">
                <a16:creationId xmlns:a16="http://schemas.microsoft.com/office/drawing/2014/main" id="{2B5B4D75-2045-C240-9CD2-979FC4D858F4}"/>
              </a:ext>
            </a:extLst>
          </p:cNvPr>
          <p:cNvSpPr/>
          <p:nvPr/>
        </p:nvSpPr>
        <p:spPr>
          <a:xfrm>
            <a:off x="38119793" y="35015599"/>
            <a:ext cx="5290457" cy="1485022"/>
          </a:xfrm>
          <a:prstGeom prst="rect">
            <a:avLst/>
          </a:prstGeom>
        </p:spPr>
        <p:txBody>
          <a:bodyPr wrap="square">
            <a:spAutoFit/>
          </a:bodyPr>
          <a:lstStyle/>
          <a:p>
            <a:pPr marL="0" marR="0">
              <a:spcBef>
                <a:spcPts val="0"/>
              </a:spcBef>
              <a:spcAft>
                <a:spcPts val="0"/>
              </a:spcAft>
            </a:pPr>
            <a:r>
              <a:rPr lang="en-US" sz="105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Note: Categories sharing letters differ significantly.</a:t>
            </a:r>
            <a:r>
              <a:rPr lang="en-US" sz="1050" dirty="0">
                <a:latin typeface="Arial" panose="020B0604020202020204" pitchFamily="34" charset="0"/>
                <a:ea typeface="Arial" panose="020B0604020202020204" pitchFamily="34" charset="0"/>
                <a:cs typeface="Times New Roman" panose="02020603050405020304" pitchFamily="18" charset="0"/>
              </a:rPr>
              <a:t> </a:t>
            </a:r>
            <a:endParaRPr lang="en-US" sz="1050" dirty="0">
              <a:ea typeface="Calibri" panose="020F0502020204030204" pitchFamily="34" charset="0"/>
              <a:cs typeface="Times New Roman" panose="02020603050405020304" pitchFamily="18" charset="0"/>
            </a:endParaRPr>
          </a:p>
          <a:p>
            <a:pPr marL="0" marR="0">
              <a:spcBef>
                <a:spcPts val="0"/>
              </a:spcBef>
              <a:spcAft>
                <a:spcPts val="0"/>
              </a:spcAft>
            </a:pPr>
            <a:r>
              <a:rPr lang="en-US" sz="8000" dirty="0">
                <a:latin typeface="Arial" panose="020B0604020202020204" pitchFamily="34" charset="0"/>
                <a:ea typeface="Arial" panose="020B0604020202020204" pitchFamily="34" charset="0"/>
              </a:rPr>
              <a:t> </a:t>
            </a:r>
            <a:endParaRPr lang="en-US" sz="9600" dirty="0">
              <a:effectLst/>
              <a:latin typeface="Arial" panose="020B0604020202020204" pitchFamily="34" charset="0"/>
              <a:ea typeface="Arial" panose="020B0604020202020204" pitchFamily="34" charset="0"/>
            </a:endParaRPr>
          </a:p>
        </p:txBody>
      </p:sp>
      <p:sp>
        <p:nvSpPr>
          <p:cNvPr id="45" name="Rectangle 44">
            <a:extLst>
              <a:ext uri="{FF2B5EF4-FFF2-40B4-BE49-F238E27FC236}">
                <a16:creationId xmlns:a16="http://schemas.microsoft.com/office/drawing/2014/main" id="{494432E2-041E-054A-B4A5-70163B7FEBDD}"/>
              </a:ext>
            </a:extLst>
          </p:cNvPr>
          <p:cNvSpPr/>
          <p:nvPr/>
        </p:nvSpPr>
        <p:spPr>
          <a:xfrm>
            <a:off x="38119793" y="30388950"/>
            <a:ext cx="5290457" cy="3093154"/>
          </a:xfrm>
          <a:prstGeom prst="rect">
            <a:avLst/>
          </a:prstGeom>
        </p:spPr>
        <p:txBody>
          <a:bodyPr wrap="square">
            <a:spAutoFit/>
          </a:bodyPr>
          <a:lstStyle/>
          <a:p>
            <a:pPr marL="0" marR="0">
              <a:spcBef>
                <a:spcPts val="0"/>
              </a:spcBef>
              <a:spcAft>
                <a:spcPts val="0"/>
              </a:spcAft>
            </a:pPr>
            <a:r>
              <a:rPr lang="en-US" sz="105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Note: Categories sharing letters differ significantly.</a:t>
            </a:r>
            <a:r>
              <a:rPr lang="en-US" sz="11500" dirty="0">
                <a:latin typeface="Arial" panose="020B0604020202020204" pitchFamily="34" charset="0"/>
                <a:ea typeface="Arial" panose="020B0604020202020204" pitchFamily="34" charset="0"/>
                <a:cs typeface="Times New Roman" panose="02020603050405020304" pitchFamily="18" charset="0"/>
              </a:rPr>
              <a:t> </a:t>
            </a:r>
            <a:endParaRPr lang="en-US" sz="16600" dirty="0">
              <a:ea typeface="Calibri" panose="020F0502020204030204" pitchFamily="34" charset="0"/>
              <a:cs typeface="Times New Roman" panose="02020603050405020304" pitchFamily="18" charset="0"/>
            </a:endParaRPr>
          </a:p>
          <a:p>
            <a:pPr marL="0" marR="0">
              <a:spcBef>
                <a:spcPts val="0"/>
              </a:spcBef>
              <a:spcAft>
                <a:spcPts val="0"/>
              </a:spcAft>
            </a:pPr>
            <a:r>
              <a:rPr lang="en-US" sz="8000" dirty="0">
                <a:latin typeface="Arial" panose="020B0604020202020204" pitchFamily="34" charset="0"/>
                <a:ea typeface="Arial" panose="020B0604020202020204" pitchFamily="34" charset="0"/>
              </a:rPr>
              <a:t> </a:t>
            </a:r>
            <a:endParaRPr lang="en-US" sz="9600" dirty="0">
              <a:effectLst/>
              <a:latin typeface="Arial" panose="020B0604020202020204" pitchFamily="34" charset="0"/>
              <a:ea typeface="Arial" panose="020B0604020202020204" pitchFamily="34" charset="0"/>
            </a:endParaRPr>
          </a:p>
        </p:txBody>
      </p:sp>
      <p:sp>
        <p:nvSpPr>
          <p:cNvPr id="13" name="TextBox 12">
            <a:extLst>
              <a:ext uri="{FF2B5EF4-FFF2-40B4-BE49-F238E27FC236}">
                <a16:creationId xmlns:a16="http://schemas.microsoft.com/office/drawing/2014/main" id="{8D0DD512-2F5A-4444-9C7F-6AEF093C6419}"/>
              </a:ext>
            </a:extLst>
          </p:cNvPr>
          <p:cNvSpPr txBox="1"/>
          <p:nvPr/>
        </p:nvSpPr>
        <p:spPr>
          <a:xfrm>
            <a:off x="-5943600" y="36445371"/>
            <a:ext cx="184731" cy="523220"/>
          </a:xfrm>
          <a:prstGeom prst="rect">
            <a:avLst/>
          </a:prstGeom>
          <a:noFill/>
        </p:spPr>
        <p:txBody>
          <a:bodyPr wrap="none" rtlCol="0">
            <a:spAutoFit/>
          </a:bodyPr>
          <a:lstStyle/>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9916239"/>
      </p:ext>
    </p:extLst>
  </p:cSld>
  <p:clrMapOvr>
    <a:masterClrMapping/>
  </p:clrMapOvr>
</p:sld>
</file>

<file path=ppt/theme/theme1.xml><?xml version="1.0" encoding="utf-8"?>
<a:theme xmlns:a="http://schemas.openxmlformats.org/drawingml/2006/main" name="PosterPresentations.com-36x56-Template-V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GRC Poster Template" id="{E0C7A5D0-23BC-DC4C-B6BB-6492B43FFDBB}" vid="{079B6212-CA3B-E548-A993-319B0F2F6CDC}"/>
    </a:ext>
  </a:extLst>
</a:theme>
</file>

<file path=ppt/theme/theme2.xml><?xml version="1.0" encoding="utf-8"?>
<a:theme xmlns:a="http://schemas.openxmlformats.org/drawingml/2006/main" name="1_Classic 3 Columns">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Garamond-Trebuchet MS">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GRC Poster Template" id="{E0C7A5D0-23BC-DC4C-B6BB-6492B43FFDBB}" vid="{95A727A4-451B-294F-85EF-2476328E55DF}"/>
    </a:ext>
  </a:extLst>
</a:theme>
</file>

<file path=ppt/theme/theme3.xml><?xml version="1.0" encoding="utf-8"?>
<a:theme xmlns:a="http://schemas.openxmlformats.org/drawingml/2006/main" name="Classic - Wide Cen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GRC Poster Template" id="{E0C7A5D0-23BC-DC4C-B6BB-6492B43FFDBB}" vid="{C8F41B64-77A7-7D45-AD35-6AA06FE68EC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PosterPresentations</Template>
  <TotalTime>649</TotalTime>
  <Words>2544</Words>
  <Application>Microsoft Macintosh PowerPoint</Application>
  <PresentationFormat>Custom</PresentationFormat>
  <Paragraphs>448</Paragraphs>
  <Slides>1</Slides>
  <Notes>1</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1</vt:i4>
      </vt:variant>
    </vt:vector>
  </HeadingPairs>
  <TitlesOfParts>
    <vt:vector size="10" baseType="lpstr">
      <vt:lpstr>Calibri</vt:lpstr>
      <vt:lpstr>Arial</vt:lpstr>
      <vt:lpstr>Garamond</vt:lpstr>
      <vt:lpstr>Trebuchet MS</vt:lpstr>
      <vt:lpstr>Times New Roman</vt:lpstr>
      <vt:lpstr>PosterPresentations.com-36x56-Template-V3</vt:lpstr>
      <vt:lpstr>1_Classic 3 Columns</vt:lpstr>
      <vt:lpstr>Classic - Wide Center</vt:lpstr>
      <vt:lpstr>Image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Madison Sundberg</dc:creator>
  <cp:lastModifiedBy>Madison Sundberg</cp:lastModifiedBy>
  <cp:revision>45</cp:revision>
  <dcterms:created xsi:type="dcterms:W3CDTF">2020-04-15T15:45:54Z</dcterms:created>
  <dcterms:modified xsi:type="dcterms:W3CDTF">2020-04-16T15:42:55Z</dcterms:modified>
</cp:coreProperties>
</file>