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6" r:id="rId5"/>
  </p:sldIdLst>
  <p:sldSz cx="43891200" cy="32918400"/>
  <p:notesSz cx="6858000" cy="9144000"/>
  <p:defaultTextStyle>
    <a:defPPr>
      <a:defRPr lang="en-US"/>
    </a:defPPr>
    <a:lvl1pPr marL="0" algn="l" defTabSz="3686466" rtl="0" eaLnBrk="1" latinLnBrk="0" hangingPunct="1">
      <a:defRPr sz="7200" kern="1200">
        <a:solidFill>
          <a:schemeClr val="tx1"/>
        </a:solidFill>
        <a:latin typeface="+mn-lt"/>
        <a:ea typeface="+mn-ea"/>
        <a:cs typeface="+mn-cs"/>
      </a:defRPr>
    </a:lvl1pPr>
    <a:lvl2pPr marL="1843233" algn="l" defTabSz="3686466" rtl="0" eaLnBrk="1" latinLnBrk="0" hangingPunct="1">
      <a:defRPr sz="7200" kern="1200">
        <a:solidFill>
          <a:schemeClr val="tx1"/>
        </a:solidFill>
        <a:latin typeface="+mn-lt"/>
        <a:ea typeface="+mn-ea"/>
        <a:cs typeface="+mn-cs"/>
      </a:defRPr>
    </a:lvl2pPr>
    <a:lvl3pPr marL="3686466" algn="l" defTabSz="3686466" rtl="0" eaLnBrk="1" latinLnBrk="0" hangingPunct="1">
      <a:defRPr sz="7200" kern="1200">
        <a:solidFill>
          <a:schemeClr val="tx1"/>
        </a:solidFill>
        <a:latin typeface="+mn-lt"/>
        <a:ea typeface="+mn-ea"/>
        <a:cs typeface="+mn-cs"/>
      </a:defRPr>
    </a:lvl3pPr>
    <a:lvl4pPr marL="5529698" algn="l" defTabSz="3686466" rtl="0" eaLnBrk="1" latinLnBrk="0" hangingPunct="1">
      <a:defRPr sz="7200" kern="1200">
        <a:solidFill>
          <a:schemeClr val="tx1"/>
        </a:solidFill>
        <a:latin typeface="+mn-lt"/>
        <a:ea typeface="+mn-ea"/>
        <a:cs typeface="+mn-cs"/>
      </a:defRPr>
    </a:lvl4pPr>
    <a:lvl5pPr marL="7372932" algn="l" defTabSz="3686466" rtl="0" eaLnBrk="1" latinLnBrk="0" hangingPunct="1">
      <a:defRPr sz="7200" kern="1200">
        <a:solidFill>
          <a:schemeClr val="tx1"/>
        </a:solidFill>
        <a:latin typeface="+mn-lt"/>
        <a:ea typeface="+mn-ea"/>
        <a:cs typeface="+mn-cs"/>
      </a:defRPr>
    </a:lvl5pPr>
    <a:lvl6pPr marL="9216164" algn="l" defTabSz="3686466" rtl="0" eaLnBrk="1" latinLnBrk="0" hangingPunct="1">
      <a:defRPr sz="7200" kern="1200">
        <a:solidFill>
          <a:schemeClr val="tx1"/>
        </a:solidFill>
        <a:latin typeface="+mn-lt"/>
        <a:ea typeface="+mn-ea"/>
        <a:cs typeface="+mn-cs"/>
      </a:defRPr>
    </a:lvl6pPr>
    <a:lvl7pPr marL="11059397" algn="l" defTabSz="3686466" rtl="0" eaLnBrk="1" latinLnBrk="0" hangingPunct="1">
      <a:defRPr sz="7200" kern="1200">
        <a:solidFill>
          <a:schemeClr val="tx1"/>
        </a:solidFill>
        <a:latin typeface="+mn-lt"/>
        <a:ea typeface="+mn-ea"/>
        <a:cs typeface="+mn-cs"/>
      </a:defRPr>
    </a:lvl7pPr>
    <a:lvl8pPr marL="12902631" algn="l" defTabSz="3686466" rtl="0" eaLnBrk="1" latinLnBrk="0" hangingPunct="1">
      <a:defRPr sz="7200" kern="1200">
        <a:solidFill>
          <a:schemeClr val="tx1"/>
        </a:solidFill>
        <a:latin typeface="+mn-lt"/>
        <a:ea typeface="+mn-ea"/>
        <a:cs typeface="+mn-cs"/>
      </a:defRPr>
    </a:lvl8pPr>
    <a:lvl9pPr marL="14745862" algn="l" defTabSz="3686466" rtl="0" eaLnBrk="1" latinLnBrk="0" hangingPunct="1">
      <a:defRPr sz="7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Stacy Kenney" initials="" lastIdx="0" clrIdx="6"/>
  <p:cmAuthor id="1" name="Microsoft Office User" initials="MOU" lastIdx="10" clrIdx="0"/>
  <p:cmAuthor id="2" name="Kayla Hansen" initials="" lastIdx="0" clrIdx="1"/>
  <p:cmAuthor id="3" name="Ramage, Amy" initials="RA" lastIdx="1" clrIdx="2"/>
  <p:cmAuthor id="4" name="Ramage, Amy" initials="RA [2]" lastIdx="1" clrIdx="3"/>
  <p:cmAuthor id="5" name="Ramage, Amy" initials="RA [3]" lastIdx="1" clrIdx="4"/>
  <p:cmAuthor id="6" name="Amy E. Ramage" initials="AER" lastIdx="4"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72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B768FA-9B2C-C51A-39A5-F21E48BD02F3}" v="152" dt="2026-04-09T16:09:11.980"/>
    <p1510:client id="{5B2EE453-E26A-58C4-F9E7-F1FF5B3277EA}" v="17" dt="2026-04-08T19:23:46.048"/>
  </p1510:revLst>
</p1510:revInfo>
</file>

<file path=ppt/tableStyles.xml><?xml version="1.0" encoding="utf-8"?>
<a:tblStyleLst xmlns:a="http://schemas.openxmlformats.org/drawingml/2006/main" def="{9DCAF9ED-07DC-4A11-8D7F-57B35C25682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57" autoAdjust="0"/>
    <p:restoredTop sz="50000" autoAdjust="0"/>
  </p:normalViewPr>
  <p:slideViewPr>
    <p:cSldViewPr snapToGrid="0">
      <p:cViewPr>
        <p:scale>
          <a:sx n="30" d="100"/>
          <a:sy n="30" d="100"/>
        </p:scale>
        <p:origin x="1968" y="-48"/>
      </p:cViewPr>
      <p:guideLst>
        <p:guide orient="horz" pos="10368"/>
        <p:guide pos="13824"/>
      </p:guideLst>
    </p:cSldViewPr>
  </p:slideViewPr>
  <p:outlineViewPr>
    <p:cViewPr>
      <p:scale>
        <a:sx n="33" d="100"/>
        <a:sy n="33" d="100"/>
      </p:scale>
      <p:origin x="0" y="4992"/>
    </p:cViewPr>
  </p:outlineViewPr>
  <p:notesTextViewPr>
    <p:cViewPr>
      <p:scale>
        <a:sx n="3" d="2"/>
        <a:sy n="3" d="2"/>
      </p:scale>
      <p:origin x="0" y="0"/>
    </p:cViewPr>
  </p:notesTextViewPr>
  <p:notesViewPr>
    <p:cSldViewPr snapToGrid="0" showGuides="1">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4/9/2026</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dirty="0"/>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4/9/2026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dirty="0"/>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914302" rtl="0" eaLnBrk="1" latinLnBrk="0" hangingPunct="1">
      <a:defRPr sz="1200" kern="1200">
        <a:solidFill>
          <a:schemeClr val="tx1"/>
        </a:solidFill>
        <a:latin typeface="+mn-lt"/>
        <a:ea typeface="+mn-ea"/>
        <a:cs typeface="+mn-cs"/>
      </a:defRPr>
    </a:lvl1pPr>
    <a:lvl2pPr marL="457151" algn="l" defTabSz="914302" rtl="0" eaLnBrk="1" latinLnBrk="0" hangingPunct="1">
      <a:defRPr sz="1200" kern="1200">
        <a:solidFill>
          <a:schemeClr val="tx1"/>
        </a:solidFill>
        <a:latin typeface="+mn-lt"/>
        <a:ea typeface="+mn-ea"/>
        <a:cs typeface="+mn-cs"/>
      </a:defRPr>
    </a:lvl2pPr>
    <a:lvl3pPr marL="914302" algn="l" defTabSz="914302" rtl="0" eaLnBrk="1" latinLnBrk="0" hangingPunct="1">
      <a:defRPr sz="1200" kern="1200">
        <a:solidFill>
          <a:schemeClr val="tx1"/>
        </a:solidFill>
        <a:latin typeface="+mn-lt"/>
        <a:ea typeface="+mn-ea"/>
        <a:cs typeface="+mn-cs"/>
      </a:defRPr>
    </a:lvl3pPr>
    <a:lvl4pPr marL="1371453" algn="l" defTabSz="914302" rtl="0" eaLnBrk="1" latinLnBrk="0" hangingPunct="1">
      <a:defRPr sz="1200" kern="1200">
        <a:solidFill>
          <a:schemeClr val="tx1"/>
        </a:solidFill>
        <a:latin typeface="+mn-lt"/>
        <a:ea typeface="+mn-ea"/>
        <a:cs typeface="+mn-cs"/>
      </a:defRPr>
    </a:lvl4pPr>
    <a:lvl5pPr marL="1828604" algn="l" defTabSz="914302" rtl="0" eaLnBrk="1" latinLnBrk="0" hangingPunct="1">
      <a:defRPr sz="1200" kern="1200">
        <a:solidFill>
          <a:schemeClr val="tx1"/>
        </a:solidFill>
        <a:latin typeface="+mn-lt"/>
        <a:ea typeface="+mn-ea"/>
        <a:cs typeface="+mn-cs"/>
      </a:defRPr>
    </a:lvl5pPr>
    <a:lvl6pPr marL="2285756" algn="l" defTabSz="914302" rtl="0" eaLnBrk="1" latinLnBrk="0" hangingPunct="1">
      <a:defRPr sz="1200" kern="1200">
        <a:solidFill>
          <a:schemeClr val="tx1"/>
        </a:solidFill>
        <a:latin typeface="+mn-lt"/>
        <a:ea typeface="+mn-ea"/>
        <a:cs typeface="+mn-cs"/>
      </a:defRPr>
    </a:lvl6pPr>
    <a:lvl7pPr marL="2742906" algn="l" defTabSz="914302" rtl="0" eaLnBrk="1" latinLnBrk="0" hangingPunct="1">
      <a:defRPr sz="1200" kern="1200">
        <a:solidFill>
          <a:schemeClr val="tx1"/>
        </a:solidFill>
        <a:latin typeface="+mn-lt"/>
        <a:ea typeface="+mn-ea"/>
        <a:cs typeface="+mn-cs"/>
      </a:defRPr>
    </a:lvl7pPr>
    <a:lvl8pPr marL="3200057" algn="l" defTabSz="914302" rtl="0" eaLnBrk="1" latinLnBrk="0" hangingPunct="1">
      <a:defRPr sz="1200" kern="1200">
        <a:solidFill>
          <a:schemeClr val="tx1"/>
        </a:solidFill>
        <a:latin typeface="+mn-lt"/>
        <a:ea typeface="+mn-ea"/>
        <a:cs typeface="+mn-cs"/>
      </a:defRPr>
    </a:lvl8pPr>
    <a:lvl9pPr marL="3657208" algn="l" defTabSz="91430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dirty="0"/>
          </a:p>
        </p:txBody>
      </p:sp>
    </p:spTree>
    <p:extLst>
      <p:ext uri="{BB962C8B-B14F-4D97-AF65-F5344CB8AC3E}">
        <p14:creationId xmlns:p14="http://schemas.microsoft.com/office/powerpoint/2010/main" val="4292907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45" name="Rectangle 44"/>
          <p:cNvSpPr/>
          <p:nvPr/>
        </p:nvSpPr>
        <p:spPr>
          <a:xfrm>
            <a:off x="685800" y="14798040"/>
            <a:ext cx="457200" cy="9144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47" name="Rectangle 46"/>
          <p:cNvSpPr/>
          <p:nvPr/>
        </p:nvSpPr>
        <p:spPr>
          <a:xfrm>
            <a:off x="685800" y="23301960"/>
            <a:ext cx="457200" cy="9144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58" name="Rectangle 101"/>
          <p:cNvSpPr>
            <a:spLocks noChangeArrowheads="1"/>
          </p:cNvSpPr>
          <p:nvPr userDrawn="1"/>
        </p:nvSpPr>
        <p:spPr bwMode="auto">
          <a:xfrm>
            <a:off x="1" y="32004000"/>
            <a:ext cx="43891200" cy="914400"/>
          </a:xfrm>
          <a:prstGeom prst="rect">
            <a:avLst/>
          </a:prstGeom>
          <a:solidFill>
            <a:schemeClr val="accent2">
              <a:lumMod val="60000"/>
              <a:lumOff val="40000"/>
            </a:schemeClr>
          </a:solidFill>
          <a:ln>
            <a:noFill/>
          </a:ln>
          <a:effectLst/>
        </p:spPr>
        <p:txBody>
          <a:bodyPr wrap="none" lIns="91430" tIns="45716" rIns="91430" bIns="45716" anchor="ctr"/>
          <a:lstStyle/>
          <a:p>
            <a:r>
              <a:rPr lang="en-US" dirty="0"/>
              <a:t>`</a:t>
            </a:r>
          </a:p>
        </p:txBody>
      </p:sp>
      <p:sp>
        <p:nvSpPr>
          <p:cNvPr id="59" name="Line 112"/>
          <p:cNvSpPr>
            <a:spLocks noChangeShapeType="1"/>
          </p:cNvSpPr>
          <p:nvPr userDrawn="1"/>
        </p:nvSpPr>
        <p:spPr bwMode="white">
          <a:xfrm>
            <a:off x="0" y="32004000"/>
            <a:ext cx="43891200" cy="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0" tIns="45716" rIns="91430" bIns="45716"/>
          <a:lstStyle/>
          <a:p>
            <a:endParaRPr lang="en-US" dirty="0"/>
          </a:p>
        </p:txBody>
      </p:sp>
      <p:sp>
        <p:nvSpPr>
          <p:cNvPr id="43" name="Rectangle 42"/>
          <p:cNvSpPr/>
          <p:nvPr userDrawn="1"/>
        </p:nvSpPr>
        <p:spPr bwMode="white">
          <a:xfrm>
            <a:off x="29591222" y="6172200"/>
            <a:ext cx="13102114" cy="253288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42" name="Rectangle 41"/>
          <p:cNvSpPr/>
          <p:nvPr userDrawn="1"/>
        </p:nvSpPr>
        <p:spPr bwMode="white">
          <a:xfrm>
            <a:off x="15363158" y="6172200"/>
            <a:ext cx="13102114" cy="253288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41" name="Rectangle 40"/>
          <p:cNvSpPr/>
          <p:nvPr userDrawn="1"/>
        </p:nvSpPr>
        <p:spPr bwMode="white">
          <a:xfrm>
            <a:off x="1116805" y="6172200"/>
            <a:ext cx="13102114" cy="253288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39" name="Rectangle 38"/>
          <p:cNvSpPr/>
          <p:nvPr/>
        </p:nvSpPr>
        <p:spPr>
          <a:xfrm>
            <a:off x="685800" y="6172200"/>
            <a:ext cx="457200" cy="9144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33" name="Rectangle 101"/>
          <p:cNvSpPr>
            <a:spLocks noChangeArrowheads="1"/>
          </p:cNvSpPr>
          <p:nvPr userDrawn="1"/>
        </p:nvSpPr>
        <p:spPr bwMode="auto">
          <a:xfrm>
            <a:off x="1143001" y="3886200"/>
            <a:ext cx="42748200" cy="1600200"/>
          </a:xfrm>
          <a:prstGeom prst="rect">
            <a:avLst/>
          </a:prstGeom>
          <a:solidFill>
            <a:schemeClr val="accent2">
              <a:lumMod val="20000"/>
              <a:lumOff val="80000"/>
            </a:schemeClr>
          </a:solidFill>
          <a:ln>
            <a:noFill/>
          </a:ln>
          <a:effectLst/>
        </p:spPr>
        <p:txBody>
          <a:bodyPr wrap="none" lIns="91430" tIns="45716" rIns="91430" bIns="45716" anchor="ctr"/>
          <a:lstStyle/>
          <a:p>
            <a:endParaRPr lang="en-US" dirty="0"/>
          </a:p>
        </p:txBody>
      </p:sp>
      <p:sp>
        <p:nvSpPr>
          <p:cNvPr id="6" name="Title 5"/>
          <p:cNvSpPr>
            <a:spLocks noGrp="1"/>
          </p:cNvSpPr>
          <p:nvPr userDrawn="1">
            <p:ph type="title"/>
          </p:nvPr>
        </p:nvSpPr>
        <p:spPr/>
        <p:txBody>
          <a:bodyPr/>
          <a:lstStyle/>
          <a:p>
            <a:r>
              <a:rPr lang="en-US"/>
              <a:t>Click to edit Master title style</a:t>
            </a:r>
          </a:p>
        </p:txBody>
      </p:sp>
      <p:sp>
        <p:nvSpPr>
          <p:cNvPr id="31" name="Text Placeholder 6"/>
          <p:cNvSpPr>
            <a:spLocks noGrp="1"/>
          </p:cNvSpPr>
          <p:nvPr userDrawn="1">
            <p:ph type="body" sz="quarter" idx="36"/>
          </p:nvPr>
        </p:nvSpPr>
        <p:spPr bwMode="auto">
          <a:xfrm>
            <a:off x="2209800" y="4083469"/>
            <a:ext cx="35661600" cy="1276992"/>
          </a:xfrm>
        </p:spPr>
        <p:txBody>
          <a:bodyPr anchor="ctr">
            <a:noAutofit/>
          </a:bodyPr>
          <a:lstStyle>
            <a:lvl1pPr marL="0" indent="0">
              <a:spcBef>
                <a:spcPts val="0"/>
              </a:spcBef>
              <a:buNone/>
              <a:defRPr sz="2400">
                <a:solidFill>
                  <a:schemeClr val="tx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a:t>Edit Master text styles</a:t>
            </a:r>
          </a:p>
        </p:txBody>
      </p:sp>
      <p:sp>
        <p:nvSpPr>
          <p:cNvPr id="7" name="Text Placeholder 6"/>
          <p:cNvSpPr>
            <a:spLocks noGrp="1"/>
          </p:cNvSpPr>
          <p:nvPr userDrawn="1">
            <p:ph type="body" sz="quarter" idx="13" hasCustomPrompt="1"/>
          </p:nvPr>
        </p:nvSpPr>
        <p:spPr>
          <a:xfrm>
            <a:off x="1170432" y="6172200"/>
            <a:ext cx="13044367" cy="914400"/>
          </a:xfrm>
          <a:prstGeom prst="rect">
            <a:avLst/>
          </a:prstGeom>
          <a:solidFill>
            <a:schemeClr val="tx2"/>
          </a:solidFill>
        </p:spPr>
        <p:txBody>
          <a:bodyPr lIns="365721" anchor="ctr">
            <a:noAutofit/>
          </a:bodyPr>
          <a:lstStyle>
            <a:lvl1pPr marL="0" indent="0">
              <a:spcBef>
                <a:spcPts val="0"/>
              </a:spcBef>
              <a:buNone/>
              <a:defRPr sz="5900" cap="none" baseline="0">
                <a:solidFill>
                  <a:schemeClr val="bg1"/>
                </a:solidFill>
                <a:latin typeface="+mj-lt"/>
              </a:defRPr>
            </a:lvl1pPr>
            <a:lvl2pPr marL="0" indent="0">
              <a:spcBef>
                <a:spcPts val="0"/>
              </a:spcBef>
              <a:buNone/>
              <a:defRPr sz="5900" cap="all" baseline="0">
                <a:solidFill>
                  <a:schemeClr val="bg1"/>
                </a:solidFill>
                <a:latin typeface="+mj-lt"/>
              </a:defRPr>
            </a:lvl2pPr>
            <a:lvl3pPr marL="0" indent="0">
              <a:spcBef>
                <a:spcPts val="0"/>
              </a:spcBef>
              <a:buNone/>
              <a:defRPr sz="5900" cap="all" baseline="0">
                <a:solidFill>
                  <a:schemeClr val="bg1"/>
                </a:solidFill>
                <a:latin typeface="+mj-lt"/>
              </a:defRPr>
            </a:lvl3pPr>
            <a:lvl4pPr marL="0" indent="0">
              <a:spcBef>
                <a:spcPts val="0"/>
              </a:spcBef>
              <a:buNone/>
              <a:defRPr sz="5900" cap="all" baseline="0">
                <a:solidFill>
                  <a:schemeClr val="bg1"/>
                </a:solidFill>
                <a:latin typeface="+mj-lt"/>
              </a:defRPr>
            </a:lvl4pPr>
            <a:lvl5pPr marL="0" indent="0">
              <a:spcBef>
                <a:spcPts val="0"/>
              </a:spcBef>
              <a:buNone/>
              <a:defRPr sz="5900" cap="all" baseline="0">
                <a:solidFill>
                  <a:schemeClr val="bg1"/>
                </a:solidFill>
                <a:latin typeface="+mj-lt"/>
              </a:defRPr>
            </a:lvl5pPr>
            <a:lvl6pPr marL="0" indent="0">
              <a:spcBef>
                <a:spcPts val="0"/>
              </a:spcBef>
              <a:buNone/>
              <a:defRPr sz="5900" cap="all" baseline="0">
                <a:solidFill>
                  <a:schemeClr val="bg1"/>
                </a:solidFill>
                <a:latin typeface="+mj-lt"/>
              </a:defRPr>
            </a:lvl6pPr>
            <a:lvl7pPr marL="0" indent="0">
              <a:spcBef>
                <a:spcPts val="0"/>
              </a:spcBef>
              <a:buNone/>
              <a:defRPr sz="5900" cap="all" baseline="0">
                <a:solidFill>
                  <a:schemeClr val="bg1"/>
                </a:solidFill>
                <a:latin typeface="+mj-lt"/>
              </a:defRPr>
            </a:lvl7pPr>
            <a:lvl8pPr marL="0" indent="0">
              <a:spcBef>
                <a:spcPts val="0"/>
              </a:spcBef>
              <a:buNone/>
              <a:defRPr sz="5900" cap="all" baseline="0">
                <a:solidFill>
                  <a:schemeClr val="bg1"/>
                </a:solidFill>
                <a:latin typeface="+mj-lt"/>
              </a:defRPr>
            </a:lvl8pPr>
            <a:lvl9pPr marL="0" indent="0">
              <a:spcBef>
                <a:spcPts val="0"/>
              </a:spcBef>
              <a:buNone/>
              <a:defRPr sz="5900" cap="all" baseline="0">
                <a:solidFill>
                  <a:schemeClr val="bg1"/>
                </a:solidFill>
                <a:latin typeface="+mj-lt"/>
              </a:defRPr>
            </a:lvl9pPr>
          </a:lstStyle>
          <a:p>
            <a:pPr lvl="0"/>
            <a:r>
              <a:rPr lang="en-US" dirty="0"/>
              <a:t>Heading</a:t>
            </a:r>
          </a:p>
        </p:txBody>
      </p:sp>
      <p:sp>
        <p:nvSpPr>
          <p:cNvPr id="19" name="Content Placeholder 17"/>
          <p:cNvSpPr>
            <a:spLocks noGrp="1"/>
          </p:cNvSpPr>
          <p:nvPr userDrawn="1">
            <p:ph sz="quarter" idx="24" hasCustomPrompt="1"/>
          </p:nvPr>
        </p:nvSpPr>
        <p:spPr>
          <a:xfrm>
            <a:off x="1174552" y="7086602"/>
            <a:ext cx="13048488" cy="6840825"/>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1" name="Text Placeholder 6"/>
          <p:cNvSpPr>
            <a:spLocks noGrp="1"/>
          </p:cNvSpPr>
          <p:nvPr userDrawn="1">
            <p:ph type="body" sz="quarter" idx="17" hasCustomPrompt="1"/>
          </p:nvPr>
        </p:nvSpPr>
        <p:spPr>
          <a:xfrm>
            <a:off x="1170431" y="14798040"/>
            <a:ext cx="13048488" cy="914400"/>
          </a:xfrm>
          <a:prstGeom prst="rect">
            <a:avLst/>
          </a:prstGeom>
          <a:solidFill>
            <a:schemeClr val="accent5"/>
          </a:solidFill>
        </p:spPr>
        <p:txBody>
          <a:bodyPr lIns="365721" anchor="ctr">
            <a:noAutofit/>
          </a:bodyPr>
          <a:lstStyle>
            <a:lvl1pPr marL="0" indent="0">
              <a:spcBef>
                <a:spcPts val="0"/>
              </a:spcBef>
              <a:buNone/>
              <a:defRPr sz="5900" cap="none" baseline="0">
                <a:solidFill>
                  <a:schemeClr val="bg1"/>
                </a:solidFill>
                <a:latin typeface="+mj-lt"/>
              </a:defRPr>
            </a:lvl1pPr>
            <a:lvl2pPr marL="0" indent="0">
              <a:spcBef>
                <a:spcPts val="0"/>
              </a:spcBef>
              <a:buNone/>
              <a:defRPr sz="5900" cap="all" baseline="0">
                <a:solidFill>
                  <a:schemeClr val="bg1"/>
                </a:solidFill>
                <a:latin typeface="+mj-lt"/>
              </a:defRPr>
            </a:lvl2pPr>
            <a:lvl3pPr marL="0" indent="0">
              <a:spcBef>
                <a:spcPts val="0"/>
              </a:spcBef>
              <a:buNone/>
              <a:defRPr sz="5900" cap="all" baseline="0">
                <a:solidFill>
                  <a:schemeClr val="bg1"/>
                </a:solidFill>
                <a:latin typeface="+mj-lt"/>
              </a:defRPr>
            </a:lvl3pPr>
            <a:lvl4pPr marL="0" indent="0">
              <a:spcBef>
                <a:spcPts val="0"/>
              </a:spcBef>
              <a:buNone/>
              <a:defRPr sz="5900" cap="all" baseline="0">
                <a:solidFill>
                  <a:schemeClr val="bg1"/>
                </a:solidFill>
                <a:latin typeface="+mj-lt"/>
              </a:defRPr>
            </a:lvl4pPr>
            <a:lvl5pPr marL="0" indent="0">
              <a:spcBef>
                <a:spcPts val="0"/>
              </a:spcBef>
              <a:buNone/>
              <a:defRPr sz="5900" cap="all" baseline="0">
                <a:solidFill>
                  <a:schemeClr val="bg1"/>
                </a:solidFill>
                <a:latin typeface="+mj-lt"/>
              </a:defRPr>
            </a:lvl5pPr>
            <a:lvl6pPr marL="0" indent="0">
              <a:spcBef>
                <a:spcPts val="0"/>
              </a:spcBef>
              <a:buNone/>
              <a:defRPr sz="5900" cap="all" baseline="0">
                <a:solidFill>
                  <a:schemeClr val="bg1"/>
                </a:solidFill>
                <a:latin typeface="+mj-lt"/>
              </a:defRPr>
            </a:lvl6pPr>
            <a:lvl7pPr marL="0" indent="0">
              <a:spcBef>
                <a:spcPts val="0"/>
              </a:spcBef>
              <a:buNone/>
              <a:defRPr sz="5900" cap="all" baseline="0">
                <a:solidFill>
                  <a:schemeClr val="bg1"/>
                </a:solidFill>
                <a:latin typeface="+mj-lt"/>
              </a:defRPr>
            </a:lvl7pPr>
            <a:lvl8pPr marL="0" indent="0">
              <a:spcBef>
                <a:spcPts val="0"/>
              </a:spcBef>
              <a:buNone/>
              <a:defRPr sz="5900" cap="all" baseline="0">
                <a:solidFill>
                  <a:schemeClr val="bg1"/>
                </a:solidFill>
                <a:latin typeface="+mj-lt"/>
              </a:defRPr>
            </a:lvl8pPr>
            <a:lvl9pPr marL="0" indent="0">
              <a:spcBef>
                <a:spcPts val="0"/>
              </a:spcBef>
              <a:buNone/>
              <a:defRPr sz="5900" cap="all" baseline="0">
                <a:solidFill>
                  <a:schemeClr val="bg1"/>
                </a:solidFill>
                <a:latin typeface="+mj-lt"/>
              </a:defRPr>
            </a:lvl9pPr>
          </a:lstStyle>
          <a:p>
            <a:pPr lvl="0"/>
            <a:r>
              <a:rPr lang="en-US" dirty="0"/>
              <a:t>Heading</a:t>
            </a:r>
          </a:p>
        </p:txBody>
      </p:sp>
      <p:sp>
        <p:nvSpPr>
          <p:cNvPr id="20" name="Content Placeholder 17"/>
          <p:cNvSpPr>
            <a:spLocks noGrp="1"/>
          </p:cNvSpPr>
          <p:nvPr userDrawn="1">
            <p:ph sz="quarter" idx="25" hasCustomPrompt="1"/>
          </p:nvPr>
        </p:nvSpPr>
        <p:spPr>
          <a:xfrm>
            <a:off x="1174552" y="15712439"/>
            <a:ext cx="13048488" cy="7440170"/>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Text Placeholder 6"/>
          <p:cNvSpPr>
            <a:spLocks noGrp="1"/>
          </p:cNvSpPr>
          <p:nvPr userDrawn="1">
            <p:ph type="body" sz="quarter" idx="19" hasCustomPrompt="1"/>
          </p:nvPr>
        </p:nvSpPr>
        <p:spPr>
          <a:xfrm>
            <a:off x="1170431" y="23301960"/>
            <a:ext cx="13048488" cy="914400"/>
          </a:xfrm>
          <a:prstGeom prst="rect">
            <a:avLst/>
          </a:prstGeom>
          <a:solidFill>
            <a:schemeClr val="accent2">
              <a:lumMod val="75000"/>
            </a:schemeClr>
          </a:solidFill>
        </p:spPr>
        <p:txBody>
          <a:bodyPr lIns="365721" anchor="ctr">
            <a:noAutofit/>
          </a:bodyPr>
          <a:lstStyle>
            <a:lvl1pPr marL="0" indent="0">
              <a:spcBef>
                <a:spcPts val="0"/>
              </a:spcBef>
              <a:buNone/>
              <a:defRPr sz="5900" cap="none" baseline="0">
                <a:solidFill>
                  <a:schemeClr val="bg1"/>
                </a:solidFill>
                <a:latin typeface="+mj-lt"/>
              </a:defRPr>
            </a:lvl1pPr>
            <a:lvl2pPr marL="0" indent="0">
              <a:spcBef>
                <a:spcPts val="0"/>
              </a:spcBef>
              <a:buNone/>
              <a:defRPr sz="5900" cap="all" baseline="0">
                <a:solidFill>
                  <a:schemeClr val="bg1"/>
                </a:solidFill>
                <a:latin typeface="+mj-lt"/>
              </a:defRPr>
            </a:lvl2pPr>
            <a:lvl3pPr marL="0" indent="0">
              <a:spcBef>
                <a:spcPts val="0"/>
              </a:spcBef>
              <a:buNone/>
              <a:defRPr sz="5900" cap="all" baseline="0">
                <a:solidFill>
                  <a:schemeClr val="bg1"/>
                </a:solidFill>
                <a:latin typeface="+mj-lt"/>
              </a:defRPr>
            </a:lvl3pPr>
            <a:lvl4pPr marL="0" indent="0">
              <a:spcBef>
                <a:spcPts val="0"/>
              </a:spcBef>
              <a:buNone/>
              <a:defRPr sz="5900" cap="all" baseline="0">
                <a:solidFill>
                  <a:schemeClr val="bg1"/>
                </a:solidFill>
                <a:latin typeface="+mj-lt"/>
              </a:defRPr>
            </a:lvl4pPr>
            <a:lvl5pPr marL="0" indent="0">
              <a:spcBef>
                <a:spcPts val="0"/>
              </a:spcBef>
              <a:buNone/>
              <a:defRPr sz="5900" cap="all" baseline="0">
                <a:solidFill>
                  <a:schemeClr val="bg1"/>
                </a:solidFill>
                <a:latin typeface="+mj-lt"/>
              </a:defRPr>
            </a:lvl5pPr>
            <a:lvl6pPr marL="0" indent="0">
              <a:spcBef>
                <a:spcPts val="0"/>
              </a:spcBef>
              <a:buNone/>
              <a:defRPr sz="5900" cap="all" baseline="0">
                <a:solidFill>
                  <a:schemeClr val="bg1"/>
                </a:solidFill>
                <a:latin typeface="+mj-lt"/>
              </a:defRPr>
            </a:lvl6pPr>
            <a:lvl7pPr marL="0" indent="0">
              <a:spcBef>
                <a:spcPts val="0"/>
              </a:spcBef>
              <a:buNone/>
              <a:defRPr sz="5900" cap="all" baseline="0">
                <a:solidFill>
                  <a:schemeClr val="bg1"/>
                </a:solidFill>
                <a:latin typeface="+mj-lt"/>
              </a:defRPr>
            </a:lvl7pPr>
            <a:lvl8pPr marL="0" indent="0">
              <a:spcBef>
                <a:spcPts val="0"/>
              </a:spcBef>
              <a:buNone/>
              <a:defRPr sz="5900" cap="all" baseline="0">
                <a:solidFill>
                  <a:schemeClr val="bg1"/>
                </a:solidFill>
                <a:latin typeface="+mj-lt"/>
              </a:defRPr>
            </a:lvl8pPr>
            <a:lvl9pPr marL="0" indent="0">
              <a:spcBef>
                <a:spcPts val="0"/>
              </a:spcBef>
              <a:buNone/>
              <a:defRPr sz="5900" cap="all" baseline="0">
                <a:solidFill>
                  <a:schemeClr val="bg1"/>
                </a:solidFill>
                <a:latin typeface="+mj-lt"/>
              </a:defRPr>
            </a:lvl9pPr>
          </a:lstStyle>
          <a:p>
            <a:pPr lvl="0"/>
            <a:r>
              <a:rPr lang="en-US" dirty="0"/>
              <a:t>Heading</a:t>
            </a:r>
          </a:p>
        </p:txBody>
      </p:sp>
      <p:sp>
        <p:nvSpPr>
          <p:cNvPr id="21" name="Content Placeholder 17"/>
          <p:cNvSpPr>
            <a:spLocks noGrp="1"/>
          </p:cNvSpPr>
          <p:nvPr userDrawn="1">
            <p:ph sz="quarter" idx="26" hasCustomPrompt="1"/>
          </p:nvPr>
        </p:nvSpPr>
        <p:spPr>
          <a:xfrm>
            <a:off x="1174552" y="24216362"/>
            <a:ext cx="13048488" cy="7263385"/>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Text Placeholder 6"/>
          <p:cNvSpPr>
            <a:spLocks noGrp="1"/>
          </p:cNvSpPr>
          <p:nvPr userDrawn="1">
            <p:ph type="body" sz="quarter" idx="21" hasCustomPrompt="1"/>
          </p:nvPr>
        </p:nvSpPr>
        <p:spPr>
          <a:xfrm>
            <a:off x="15416784" y="6172200"/>
            <a:ext cx="13048488" cy="914400"/>
          </a:xfrm>
          <a:prstGeom prst="rect">
            <a:avLst/>
          </a:prstGeom>
          <a:solidFill>
            <a:schemeClr val="accent2"/>
          </a:solidFill>
        </p:spPr>
        <p:txBody>
          <a:bodyPr lIns="365721" anchor="ctr">
            <a:noAutofit/>
          </a:bodyPr>
          <a:lstStyle>
            <a:lvl1pPr marL="0" indent="0">
              <a:spcBef>
                <a:spcPts val="0"/>
              </a:spcBef>
              <a:buNone/>
              <a:defRPr sz="5900" cap="none" baseline="0">
                <a:solidFill>
                  <a:schemeClr val="bg1"/>
                </a:solidFill>
                <a:latin typeface="+mj-lt"/>
              </a:defRPr>
            </a:lvl1pPr>
            <a:lvl2pPr marL="0" indent="0">
              <a:spcBef>
                <a:spcPts val="0"/>
              </a:spcBef>
              <a:buNone/>
              <a:defRPr sz="5900" cap="all" baseline="0">
                <a:solidFill>
                  <a:schemeClr val="bg1"/>
                </a:solidFill>
                <a:latin typeface="+mj-lt"/>
              </a:defRPr>
            </a:lvl2pPr>
            <a:lvl3pPr marL="0" indent="0">
              <a:spcBef>
                <a:spcPts val="0"/>
              </a:spcBef>
              <a:buNone/>
              <a:defRPr sz="5900" cap="all" baseline="0">
                <a:solidFill>
                  <a:schemeClr val="bg1"/>
                </a:solidFill>
                <a:latin typeface="+mj-lt"/>
              </a:defRPr>
            </a:lvl3pPr>
            <a:lvl4pPr marL="0" indent="0">
              <a:spcBef>
                <a:spcPts val="0"/>
              </a:spcBef>
              <a:buNone/>
              <a:defRPr sz="5900" cap="all" baseline="0">
                <a:solidFill>
                  <a:schemeClr val="bg1"/>
                </a:solidFill>
                <a:latin typeface="+mj-lt"/>
              </a:defRPr>
            </a:lvl4pPr>
            <a:lvl5pPr marL="0" indent="0">
              <a:spcBef>
                <a:spcPts val="0"/>
              </a:spcBef>
              <a:buNone/>
              <a:defRPr sz="5900" cap="all" baseline="0">
                <a:solidFill>
                  <a:schemeClr val="bg1"/>
                </a:solidFill>
                <a:latin typeface="+mj-lt"/>
              </a:defRPr>
            </a:lvl5pPr>
            <a:lvl6pPr marL="0" indent="0">
              <a:spcBef>
                <a:spcPts val="0"/>
              </a:spcBef>
              <a:buNone/>
              <a:defRPr sz="5900" cap="all" baseline="0">
                <a:solidFill>
                  <a:schemeClr val="bg1"/>
                </a:solidFill>
                <a:latin typeface="+mj-lt"/>
              </a:defRPr>
            </a:lvl6pPr>
            <a:lvl7pPr marL="0" indent="0">
              <a:spcBef>
                <a:spcPts val="0"/>
              </a:spcBef>
              <a:buNone/>
              <a:defRPr sz="5900" cap="all" baseline="0">
                <a:solidFill>
                  <a:schemeClr val="bg1"/>
                </a:solidFill>
                <a:latin typeface="+mj-lt"/>
              </a:defRPr>
            </a:lvl7pPr>
            <a:lvl8pPr marL="0" indent="0">
              <a:spcBef>
                <a:spcPts val="0"/>
              </a:spcBef>
              <a:buNone/>
              <a:defRPr sz="5900" cap="all" baseline="0">
                <a:solidFill>
                  <a:schemeClr val="bg1"/>
                </a:solidFill>
                <a:latin typeface="+mj-lt"/>
              </a:defRPr>
            </a:lvl8pPr>
            <a:lvl9pPr marL="0" indent="0">
              <a:spcBef>
                <a:spcPts val="0"/>
              </a:spcBef>
              <a:buNone/>
              <a:defRPr sz="5900" cap="all" baseline="0">
                <a:solidFill>
                  <a:schemeClr val="bg1"/>
                </a:solidFill>
                <a:latin typeface="+mj-lt"/>
              </a:defRPr>
            </a:lvl9pPr>
          </a:lstStyle>
          <a:p>
            <a:pPr lvl="0"/>
            <a:r>
              <a:rPr lang="en-US" dirty="0"/>
              <a:t>Heading</a:t>
            </a:r>
          </a:p>
        </p:txBody>
      </p:sp>
      <p:sp>
        <p:nvSpPr>
          <p:cNvPr id="22" name="Content Placeholder 17"/>
          <p:cNvSpPr>
            <a:spLocks noGrp="1"/>
          </p:cNvSpPr>
          <p:nvPr userDrawn="1">
            <p:ph sz="quarter" idx="27" hasCustomPrompt="1"/>
          </p:nvPr>
        </p:nvSpPr>
        <p:spPr>
          <a:xfrm>
            <a:off x="15416784" y="7086601"/>
            <a:ext cx="13048488" cy="4926126"/>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8" name="Content Placeholder 17"/>
          <p:cNvSpPr>
            <a:spLocks noGrp="1"/>
          </p:cNvSpPr>
          <p:nvPr userDrawn="1">
            <p:ph sz="quarter" idx="23" hasCustomPrompt="1"/>
          </p:nvPr>
        </p:nvSpPr>
        <p:spPr>
          <a:xfrm>
            <a:off x="15416784" y="12456478"/>
            <a:ext cx="13048488" cy="6172200"/>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57" name="Content Placeholder 17"/>
          <p:cNvSpPr>
            <a:spLocks noGrp="1"/>
          </p:cNvSpPr>
          <p:nvPr>
            <p:ph sz="quarter" idx="37" hasCustomPrompt="1"/>
          </p:nvPr>
        </p:nvSpPr>
        <p:spPr>
          <a:xfrm>
            <a:off x="15416784" y="19072430"/>
            <a:ext cx="13048488" cy="3918814"/>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ext Placeholder 6"/>
          <p:cNvSpPr>
            <a:spLocks noGrp="1"/>
          </p:cNvSpPr>
          <p:nvPr userDrawn="1">
            <p:ph type="body" sz="quarter" idx="29" hasCustomPrompt="1"/>
          </p:nvPr>
        </p:nvSpPr>
        <p:spPr>
          <a:xfrm>
            <a:off x="15416784" y="23301960"/>
            <a:ext cx="13048488" cy="914400"/>
          </a:xfrm>
          <a:prstGeom prst="rect">
            <a:avLst/>
          </a:prstGeom>
          <a:solidFill>
            <a:schemeClr val="accent1"/>
          </a:solidFill>
        </p:spPr>
        <p:txBody>
          <a:bodyPr lIns="365721" anchor="ctr">
            <a:noAutofit/>
          </a:bodyPr>
          <a:lstStyle>
            <a:lvl1pPr marL="0" indent="0">
              <a:spcBef>
                <a:spcPts val="0"/>
              </a:spcBef>
              <a:buNone/>
              <a:defRPr sz="5900" cap="none" baseline="0">
                <a:solidFill>
                  <a:schemeClr val="bg1"/>
                </a:solidFill>
                <a:latin typeface="+mj-lt"/>
              </a:defRPr>
            </a:lvl1pPr>
            <a:lvl2pPr marL="0" indent="0">
              <a:spcBef>
                <a:spcPts val="0"/>
              </a:spcBef>
              <a:buNone/>
              <a:defRPr sz="5900" cap="all" baseline="0">
                <a:solidFill>
                  <a:schemeClr val="bg1"/>
                </a:solidFill>
                <a:latin typeface="+mj-lt"/>
              </a:defRPr>
            </a:lvl2pPr>
            <a:lvl3pPr marL="0" indent="0">
              <a:spcBef>
                <a:spcPts val="0"/>
              </a:spcBef>
              <a:buNone/>
              <a:defRPr sz="5900" cap="all" baseline="0">
                <a:solidFill>
                  <a:schemeClr val="bg1"/>
                </a:solidFill>
                <a:latin typeface="+mj-lt"/>
              </a:defRPr>
            </a:lvl3pPr>
            <a:lvl4pPr marL="0" indent="0">
              <a:spcBef>
                <a:spcPts val="0"/>
              </a:spcBef>
              <a:buNone/>
              <a:defRPr sz="5900" cap="all" baseline="0">
                <a:solidFill>
                  <a:schemeClr val="bg1"/>
                </a:solidFill>
                <a:latin typeface="+mj-lt"/>
              </a:defRPr>
            </a:lvl4pPr>
            <a:lvl5pPr marL="0" indent="0">
              <a:spcBef>
                <a:spcPts val="0"/>
              </a:spcBef>
              <a:buNone/>
              <a:defRPr sz="5900" cap="all" baseline="0">
                <a:solidFill>
                  <a:schemeClr val="bg1"/>
                </a:solidFill>
                <a:latin typeface="+mj-lt"/>
              </a:defRPr>
            </a:lvl5pPr>
            <a:lvl6pPr marL="0" indent="0">
              <a:spcBef>
                <a:spcPts val="0"/>
              </a:spcBef>
              <a:buNone/>
              <a:defRPr sz="5900" cap="all" baseline="0">
                <a:solidFill>
                  <a:schemeClr val="bg1"/>
                </a:solidFill>
                <a:latin typeface="+mj-lt"/>
              </a:defRPr>
            </a:lvl6pPr>
            <a:lvl7pPr marL="0" indent="0">
              <a:spcBef>
                <a:spcPts val="0"/>
              </a:spcBef>
              <a:buNone/>
              <a:defRPr sz="5900" cap="all" baseline="0">
                <a:solidFill>
                  <a:schemeClr val="bg1"/>
                </a:solidFill>
                <a:latin typeface="+mj-lt"/>
              </a:defRPr>
            </a:lvl7pPr>
            <a:lvl8pPr marL="0" indent="0">
              <a:spcBef>
                <a:spcPts val="0"/>
              </a:spcBef>
              <a:buNone/>
              <a:defRPr sz="5900" cap="all" baseline="0">
                <a:solidFill>
                  <a:schemeClr val="bg1"/>
                </a:solidFill>
                <a:latin typeface="+mj-lt"/>
              </a:defRPr>
            </a:lvl8pPr>
            <a:lvl9pPr marL="0" indent="0">
              <a:spcBef>
                <a:spcPts val="0"/>
              </a:spcBef>
              <a:buNone/>
              <a:defRPr sz="5900" cap="all" baseline="0">
                <a:solidFill>
                  <a:schemeClr val="bg1"/>
                </a:solidFill>
                <a:latin typeface="+mj-lt"/>
              </a:defRPr>
            </a:lvl9pPr>
          </a:lstStyle>
          <a:p>
            <a:pPr lvl="0"/>
            <a:r>
              <a:rPr lang="en-US" dirty="0"/>
              <a:t>Heading</a:t>
            </a:r>
          </a:p>
        </p:txBody>
      </p:sp>
      <p:sp>
        <p:nvSpPr>
          <p:cNvPr id="25" name="Content Placeholder 17"/>
          <p:cNvSpPr>
            <a:spLocks noGrp="1"/>
          </p:cNvSpPr>
          <p:nvPr userDrawn="1">
            <p:ph sz="quarter" idx="30" hasCustomPrompt="1"/>
          </p:nvPr>
        </p:nvSpPr>
        <p:spPr>
          <a:xfrm>
            <a:off x="15416784" y="24216361"/>
            <a:ext cx="13048488" cy="7260336"/>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Text Placeholder 6"/>
          <p:cNvSpPr>
            <a:spLocks noGrp="1"/>
          </p:cNvSpPr>
          <p:nvPr userDrawn="1">
            <p:ph type="body" sz="quarter" idx="31" hasCustomPrompt="1"/>
          </p:nvPr>
        </p:nvSpPr>
        <p:spPr>
          <a:xfrm>
            <a:off x="29644848" y="6172200"/>
            <a:ext cx="13048488" cy="914400"/>
          </a:xfrm>
          <a:prstGeom prst="rect">
            <a:avLst/>
          </a:prstGeom>
          <a:solidFill>
            <a:schemeClr val="accent1"/>
          </a:solidFill>
        </p:spPr>
        <p:txBody>
          <a:bodyPr lIns="365721" anchor="ctr">
            <a:noAutofit/>
          </a:bodyPr>
          <a:lstStyle>
            <a:lvl1pPr marL="0" indent="0">
              <a:spcBef>
                <a:spcPts val="0"/>
              </a:spcBef>
              <a:buNone/>
              <a:defRPr sz="5900" cap="none" baseline="0">
                <a:solidFill>
                  <a:schemeClr val="bg1"/>
                </a:solidFill>
                <a:latin typeface="+mj-lt"/>
              </a:defRPr>
            </a:lvl1pPr>
            <a:lvl2pPr marL="0" indent="0">
              <a:spcBef>
                <a:spcPts val="0"/>
              </a:spcBef>
              <a:buNone/>
              <a:defRPr sz="5900" cap="all" baseline="0">
                <a:solidFill>
                  <a:schemeClr val="bg1"/>
                </a:solidFill>
                <a:latin typeface="+mj-lt"/>
              </a:defRPr>
            </a:lvl2pPr>
            <a:lvl3pPr marL="0" indent="0">
              <a:spcBef>
                <a:spcPts val="0"/>
              </a:spcBef>
              <a:buNone/>
              <a:defRPr sz="5900" cap="all" baseline="0">
                <a:solidFill>
                  <a:schemeClr val="bg1"/>
                </a:solidFill>
                <a:latin typeface="+mj-lt"/>
              </a:defRPr>
            </a:lvl3pPr>
            <a:lvl4pPr marL="0" indent="0">
              <a:spcBef>
                <a:spcPts val="0"/>
              </a:spcBef>
              <a:buNone/>
              <a:defRPr sz="5900" cap="all" baseline="0">
                <a:solidFill>
                  <a:schemeClr val="bg1"/>
                </a:solidFill>
                <a:latin typeface="+mj-lt"/>
              </a:defRPr>
            </a:lvl4pPr>
            <a:lvl5pPr marL="0" indent="0">
              <a:spcBef>
                <a:spcPts val="0"/>
              </a:spcBef>
              <a:buNone/>
              <a:defRPr sz="5900" cap="all" baseline="0">
                <a:solidFill>
                  <a:schemeClr val="bg1"/>
                </a:solidFill>
                <a:latin typeface="+mj-lt"/>
              </a:defRPr>
            </a:lvl5pPr>
            <a:lvl6pPr marL="0" indent="0">
              <a:spcBef>
                <a:spcPts val="0"/>
              </a:spcBef>
              <a:buNone/>
              <a:defRPr sz="5900" cap="all" baseline="0">
                <a:solidFill>
                  <a:schemeClr val="bg1"/>
                </a:solidFill>
                <a:latin typeface="+mj-lt"/>
              </a:defRPr>
            </a:lvl6pPr>
            <a:lvl7pPr marL="0" indent="0">
              <a:spcBef>
                <a:spcPts val="0"/>
              </a:spcBef>
              <a:buNone/>
              <a:defRPr sz="5900" cap="all" baseline="0">
                <a:solidFill>
                  <a:schemeClr val="bg1"/>
                </a:solidFill>
                <a:latin typeface="+mj-lt"/>
              </a:defRPr>
            </a:lvl7pPr>
            <a:lvl8pPr marL="0" indent="0">
              <a:spcBef>
                <a:spcPts val="0"/>
              </a:spcBef>
              <a:buNone/>
              <a:defRPr sz="5900" cap="all" baseline="0">
                <a:solidFill>
                  <a:schemeClr val="bg1"/>
                </a:solidFill>
                <a:latin typeface="+mj-lt"/>
              </a:defRPr>
            </a:lvl8pPr>
            <a:lvl9pPr marL="0" indent="0">
              <a:spcBef>
                <a:spcPts val="0"/>
              </a:spcBef>
              <a:buNone/>
              <a:defRPr sz="5900" cap="all" baseline="0">
                <a:solidFill>
                  <a:schemeClr val="bg1"/>
                </a:solidFill>
                <a:latin typeface="+mj-lt"/>
              </a:defRPr>
            </a:lvl9pPr>
          </a:lstStyle>
          <a:p>
            <a:pPr lvl="0"/>
            <a:r>
              <a:rPr lang="en-US" dirty="0"/>
              <a:t>Heading</a:t>
            </a:r>
          </a:p>
        </p:txBody>
      </p:sp>
      <p:sp>
        <p:nvSpPr>
          <p:cNvPr id="27" name="Content Placeholder 17"/>
          <p:cNvSpPr>
            <a:spLocks noGrp="1"/>
          </p:cNvSpPr>
          <p:nvPr userDrawn="1">
            <p:ph sz="quarter" idx="32" hasCustomPrompt="1"/>
          </p:nvPr>
        </p:nvSpPr>
        <p:spPr>
          <a:xfrm>
            <a:off x="29644848" y="7086600"/>
            <a:ext cx="13048488" cy="7315200"/>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Content Placeholder 17"/>
          <p:cNvSpPr>
            <a:spLocks noGrp="1"/>
          </p:cNvSpPr>
          <p:nvPr userDrawn="1">
            <p:ph sz="quarter" idx="33" hasCustomPrompt="1"/>
          </p:nvPr>
        </p:nvSpPr>
        <p:spPr>
          <a:xfrm>
            <a:off x="29644848" y="15251886"/>
            <a:ext cx="13048488" cy="7315200"/>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9" name="Text Placeholder 6"/>
          <p:cNvSpPr>
            <a:spLocks noGrp="1"/>
          </p:cNvSpPr>
          <p:nvPr userDrawn="1">
            <p:ph type="body" sz="quarter" idx="34" hasCustomPrompt="1"/>
          </p:nvPr>
        </p:nvSpPr>
        <p:spPr>
          <a:xfrm>
            <a:off x="29644848" y="23301960"/>
            <a:ext cx="13048488" cy="914400"/>
          </a:xfrm>
          <a:prstGeom prst="rect">
            <a:avLst/>
          </a:prstGeom>
          <a:solidFill>
            <a:schemeClr val="accent3"/>
          </a:solidFill>
        </p:spPr>
        <p:txBody>
          <a:bodyPr lIns="365721" anchor="ctr">
            <a:noAutofit/>
          </a:bodyPr>
          <a:lstStyle>
            <a:lvl1pPr marL="0" indent="0">
              <a:spcBef>
                <a:spcPts val="0"/>
              </a:spcBef>
              <a:buNone/>
              <a:defRPr sz="5900" cap="none" baseline="0">
                <a:solidFill>
                  <a:schemeClr val="bg1"/>
                </a:solidFill>
                <a:latin typeface="+mj-lt"/>
              </a:defRPr>
            </a:lvl1pPr>
            <a:lvl2pPr marL="0" indent="0">
              <a:spcBef>
                <a:spcPts val="0"/>
              </a:spcBef>
              <a:buNone/>
              <a:defRPr sz="5900" cap="all" baseline="0">
                <a:solidFill>
                  <a:schemeClr val="bg1"/>
                </a:solidFill>
                <a:latin typeface="+mj-lt"/>
              </a:defRPr>
            </a:lvl2pPr>
            <a:lvl3pPr marL="0" indent="0">
              <a:spcBef>
                <a:spcPts val="0"/>
              </a:spcBef>
              <a:buNone/>
              <a:defRPr sz="5900" cap="all" baseline="0">
                <a:solidFill>
                  <a:schemeClr val="bg1"/>
                </a:solidFill>
                <a:latin typeface="+mj-lt"/>
              </a:defRPr>
            </a:lvl3pPr>
            <a:lvl4pPr marL="0" indent="0">
              <a:spcBef>
                <a:spcPts val="0"/>
              </a:spcBef>
              <a:buNone/>
              <a:defRPr sz="5900" cap="all" baseline="0">
                <a:solidFill>
                  <a:schemeClr val="bg1"/>
                </a:solidFill>
                <a:latin typeface="+mj-lt"/>
              </a:defRPr>
            </a:lvl4pPr>
            <a:lvl5pPr marL="0" indent="0">
              <a:spcBef>
                <a:spcPts val="0"/>
              </a:spcBef>
              <a:buNone/>
              <a:defRPr sz="5900" cap="all" baseline="0">
                <a:solidFill>
                  <a:schemeClr val="bg1"/>
                </a:solidFill>
                <a:latin typeface="+mj-lt"/>
              </a:defRPr>
            </a:lvl5pPr>
            <a:lvl6pPr marL="0" indent="0">
              <a:spcBef>
                <a:spcPts val="0"/>
              </a:spcBef>
              <a:buNone/>
              <a:defRPr sz="5900" cap="all" baseline="0">
                <a:solidFill>
                  <a:schemeClr val="bg1"/>
                </a:solidFill>
                <a:latin typeface="+mj-lt"/>
              </a:defRPr>
            </a:lvl6pPr>
            <a:lvl7pPr marL="0" indent="0">
              <a:spcBef>
                <a:spcPts val="0"/>
              </a:spcBef>
              <a:buNone/>
              <a:defRPr sz="5900" cap="all" baseline="0">
                <a:solidFill>
                  <a:schemeClr val="bg1"/>
                </a:solidFill>
                <a:latin typeface="+mj-lt"/>
              </a:defRPr>
            </a:lvl7pPr>
            <a:lvl8pPr marL="0" indent="0">
              <a:spcBef>
                <a:spcPts val="0"/>
              </a:spcBef>
              <a:buNone/>
              <a:defRPr sz="5900" cap="all" baseline="0">
                <a:solidFill>
                  <a:schemeClr val="bg1"/>
                </a:solidFill>
                <a:latin typeface="+mj-lt"/>
              </a:defRPr>
            </a:lvl8pPr>
            <a:lvl9pPr marL="0" indent="0">
              <a:spcBef>
                <a:spcPts val="0"/>
              </a:spcBef>
              <a:buNone/>
              <a:defRPr sz="5900" cap="all" baseline="0">
                <a:solidFill>
                  <a:schemeClr val="bg1"/>
                </a:solidFill>
                <a:latin typeface="+mj-lt"/>
              </a:defRPr>
            </a:lvl9pPr>
          </a:lstStyle>
          <a:p>
            <a:pPr lvl="0"/>
            <a:r>
              <a:rPr lang="en-US" dirty="0"/>
              <a:t>Heading</a:t>
            </a:r>
          </a:p>
        </p:txBody>
      </p:sp>
      <p:sp>
        <p:nvSpPr>
          <p:cNvPr id="30" name="Content Placeholder 17"/>
          <p:cNvSpPr>
            <a:spLocks noGrp="1"/>
          </p:cNvSpPr>
          <p:nvPr userDrawn="1">
            <p:ph sz="quarter" idx="35" hasCustomPrompt="1"/>
          </p:nvPr>
        </p:nvSpPr>
        <p:spPr>
          <a:xfrm>
            <a:off x="29644848" y="24216361"/>
            <a:ext cx="13048488" cy="7260336"/>
          </a:xfrm>
        </p:spPr>
        <p:txBody>
          <a:bodyPr lIns="365721" tIns="18286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32" name="Instructions"/>
          <p:cNvSpPr/>
          <p:nvPr userDrawn="1"/>
        </p:nvSpPr>
        <p:spPr>
          <a:xfrm>
            <a:off x="44302681" y="-1"/>
            <a:ext cx="1244727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74291" tIns="45716" rIns="274291" bIns="45716" rtlCol="0" anchor="t"/>
          <a:lstStyle/>
          <a:p>
            <a:pPr lvl="0">
              <a:spcBef>
                <a:spcPts val="1200"/>
              </a:spcBef>
            </a:pPr>
            <a:r>
              <a:rPr sz="9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1200"/>
              </a:spcBef>
            </a:pPr>
            <a:r>
              <a:rPr lang="en-US" sz="66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lvl="0">
              <a:spcBef>
                <a:spcPts val="300"/>
              </a:spcBef>
            </a:pPr>
            <a:endParaRPr sz="5900" dirty="0">
              <a:solidFill>
                <a:prstClr val="white">
                  <a:lumMod val="50000"/>
                </a:prstClr>
              </a:solidFill>
              <a:latin typeface="Calibri Light" panose="020F0302020204030204" pitchFamily="34" charset="0"/>
              <a:cs typeface="Calibri" panose="020F0502020204030204" pitchFamily="34" charset="0"/>
            </a:endParaRPr>
          </a:p>
          <a:p>
            <a:pPr lvl="0">
              <a:spcBef>
                <a:spcPts val="1200"/>
              </a:spcBef>
            </a:pPr>
            <a:r>
              <a:rPr sz="87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1200"/>
              </a:spcBef>
            </a:pPr>
            <a:r>
              <a:rPr sz="66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6600" dirty="0">
                <a:solidFill>
                  <a:prstClr val="white">
                    <a:lumMod val="50000"/>
                  </a:prstClr>
                </a:solidFill>
                <a:latin typeface="Calibri Light" panose="020F0302020204030204" pitchFamily="34" charset="0"/>
                <a:cs typeface="Calibri" panose="020F0502020204030204" pitchFamily="34" charset="0"/>
              </a:rPr>
              <a:t>poster </a:t>
            </a:r>
            <a:r>
              <a:rPr sz="6600" dirty="0">
                <a:solidFill>
                  <a:prstClr val="white">
                    <a:lumMod val="50000"/>
                  </a:prstClr>
                </a:solidFill>
                <a:latin typeface="Calibri Light" panose="020F0302020204030204" pitchFamily="34" charset="0"/>
                <a:cs typeface="Calibri" panose="020F0502020204030204" pitchFamily="34" charset="0"/>
              </a:rPr>
              <a:t>are formatted for you. </a:t>
            </a:r>
            <a:r>
              <a:rPr lang="en-US" sz="6600" dirty="0">
                <a:solidFill>
                  <a:prstClr val="white">
                    <a:lumMod val="50000"/>
                  </a:prstClr>
                </a:solidFill>
                <a:latin typeface="Calibri Light" panose="020F0302020204030204" pitchFamily="34" charset="0"/>
                <a:cs typeface="Calibri" panose="020F0502020204030204" pitchFamily="34" charset="0"/>
              </a:rPr>
              <a:t>Type</a:t>
            </a:r>
            <a:r>
              <a:rPr lang="en-US" sz="6600" baseline="0" dirty="0">
                <a:solidFill>
                  <a:prstClr val="white">
                    <a:lumMod val="50000"/>
                  </a:prstClr>
                </a:solidFill>
                <a:latin typeface="Calibri Light" panose="020F0302020204030204" pitchFamily="34" charset="0"/>
                <a:cs typeface="Calibri" panose="020F0502020204030204" pitchFamily="34" charset="0"/>
              </a:rPr>
              <a:t> in the placeholders </a:t>
            </a:r>
            <a:r>
              <a:rPr lang="en-US" sz="6600" dirty="0">
                <a:solidFill>
                  <a:prstClr val="white">
                    <a:lumMod val="50000"/>
                  </a:prstClr>
                </a:solidFill>
                <a:latin typeface="Calibri Light" panose="020F0302020204030204" pitchFamily="34" charset="0"/>
                <a:cs typeface="Calibri" panose="020F0502020204030204" pitchFamily="34" charset="0"/>
              </a:rPr>
              <a:t>to add text, or c</a:t>
            </a:r>
            <a:r>
              <a:rPr lang="en-US" sz="6600" baseline="0" dirty="0">
                <a:solidFill>
                  <a:prstClr val="white">
                    <a:lumMod val="50000"/>
                  </a:prstClr>
                </a:solidFill>
                <a:latin typeface="Calibri Light" panose="020F0302020204030204" pitchFamily="34" charset="0"/>
                <a:cs typeface="Calibri" panose="020F0502020204030204" pitchFamily="34" charset="0"/>
              </a:rPr>
              <a:t>lick an icon to add a table, chart, SmartArt graphic, picture or multimedia file.</a:t>
            </a:r>
          </a:p>
          <a:p>
            <a:pPr lvl="0">
              <a:spcBef>
                <a:spcPts val="2400"/>
              </a:spcBef>
            </a:pPr>
            <a:r>
              <a:rPr lang="en-US" sz="6600" dirty="0">
                <a:solidFill>
                  <a:prstClr val="white">
                    <a:lumMod val="50000"/>
                  </a:prstClr>
                </a:solidFill>
                <a:latin typeface="Calibri Light" panose="020F0302020204030204" pitchFamily="34" charset="0"/>
                <a:cs typeface="Calibri" panose="020F0502020204030204" pitchFamily="34" charset="0"/>
              </a:rPr>
              <a:t>T</a:t>
            </a:r>
            <a:r>
              <a:rPr sz="6600" dirty="0">
                <a:solidFill>
                  <a:prstClr val="white">
                    <a:lumMod val="50000"/>
                  </a:prstClr>
                </a:solidFill>
                <a:latin typeface="Calibri Light" panose="020F0302020204030204" pitchFamily="34" charset="0"/>
                <a:cs typeface="Calibri" panose="020F0502020204030204" pitchFamily="34" charset="0"/>
              </a:rPr>
              <a:t>o add or remove bullet points from text, just click the Bullets button on the Home tab.</a:t>
            </a:r>
          </a:p>
          <a:p>
            <a:pPr lvl="0">
              <a:spcBef>
                <a:spcPts val="2400"/>
              </a:spcBef>
            </a:pPr>
            <a:r>
              <a:rPr sz="6600" dirty="0">
                <a:solidFill>
                  <a:prstClr val="white">
                    <a:lumMod val="50000"/>
                  </a:prstClr>
                </a:solidFill>
                <a:latin typeface="Calibri Light" panose="020F0302020204030204" pitchFamily="34" charset="0"/>
                <a:cs typeface="Calibri" panose="020F0502020204030204" pitchFamily="34" charset="0"/>
              </a:rPr>
              <a:t>If you need more placeholders for titles, </a:t>
            </a:r>
            <a:r>
              <a:rPr lang="en-US" sz="6600" dirty="0">
                <a:solidFill>
                  <a:prstClr val="white">
                    <a:lumMod val="50000"/>
                  </a:prstClr>
                </a:solidFill>
                <a:latin typeface="Calibri Light" panose="020F0302020204030204" pitchFamily="34" charset="0"/>
                <a:cs typeface="Calibri" panose="020F0502020204030204" pitchFamily="34" charset="0"/>
              </a:rPr>
              <a:t>content</a:t>
            </a:r>
            <a:r>
              <a:rPr sz="6600" dirty="0">
                <a:solidFill>
                  <a:prstClr val="white">
                    <a:lumMod val="50000"/>
                  </a:prstClr>
                </a:solidFill>
                <a:latin typeface="Calibri Light" panose="020F0302020204030204" pitchFamily="34" charset="0"/>
                <a:cs typeface="Calibri" panose="020F0502020204030204" pitchFamily="34" charset="0"/>
              </a:rPr>
              <a:t> or body text, just make a copy of what you need and drag it into place. PowerPoint’s Smart Guides will help you align it with everything else.</a:t>
            </a:r>
          </a:p>
          <a:p>
            <a:pPr lvl="0">
              <a:spcBef>
                <a:spcPts val="2400"/>
              </a:spcBef>
            </a:pPr>
            <a:r>
              <a:rPr sz="66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6600" dirty="0">
                <a:solidFill>
                  <a:prstClr val="white">
                    <a:lumMod val="50000"/>
                  </a:prstClr>
                </a:solidFill>
                <a:latin typeface="Calibri Light" panose="020F0302020204030204" pitchFamily="34" charset="0"/>
                <a:cs typeface="Calibri" panose="020F0502020204030204" pitchFamily="34" charset="0"/>
              </a:rPr>
              <a:t>right-</a:t>
            </a:r>
            <a:r>
              <a:rPr sz="6600" dirty="0">
                <a:solidFill>
                  <a:prstClr val="white">
                    <a:lumMod val="50000"/>
                  </a:prstClr>
                </a:solidFill>
                <a:latin typeface="Calibri Light" panose="020F0302020204030204" pitchFamily="34" charset="0"/>
                <a:cs typeface="Calibri" panose="020F0502020204030204" pitchFamily="34" charset="0"/>
              </a:rPr>
              <a:t>click a picture</a:t>
            </a:r>
            <a:r>
              <a:rPr lang="en-US" sz="6600" dirty="0">
                <a:solidFill>
                  <a:prstClr val="white">
                    <a:lumMod val="50000"/>
                  </a:prstClr>
                </a:solidFill>
                <a:latin typeface="Calibri Light" panose="020F0302020204030204" pitchFamily="34" charset="0"/>
                <a:cs typeface="Calibri" panose="020F0502020204030204" pitchFamily="34" charset="0"/>
              </a:rPr>
              <a:t> and choose Change Picture. Maintain the</a:t>
            </a:r>
            <a:r>
              <a:rPr lang="en-US" sz="6600" baseline="0" dirty="0">
                <a:solidFill>
                  <a:prstClr val="white">
                    <a:lumMod val="50000"/>
                  </a:prstClr>
                </a:solidFill>
                <a:latin typeface="Calibri Light" panose="020F0302020204030204" pitchFamily="34" charset="0"/>
                <a:cs typeface="Calibri" panose="020F0502020204030204" pitchFamily="34" charset="0"/>
              </a:rPr>
              <a:t> proportion of pictures as you r</a:t>
            </a:r>
            <a:r>
              <a:rPr lang="en-US" sz="6600" dirty="0">
                <a:solidFill>
                  <a:prstClr val="white">
                    <a:lumMod val="50000"/>
                  </a:prstClr>
                </a:solidFill>
                <a:latin typeface="Calibri Light" panose="020F0302020204030204" pitchFamily="34" charset="0"/>
                <a:cs typeface="Calibri" panose="020F0502020204030204" pitchFamily="34" charset="0"/>
              </a:rPr>
              <a:t>esize</a:t>
            </a:r>
            <a:r>
              <a:rPr lang="en-US" sz="6600" baseline="0" dirty="0">
                <a:solidFill>
                  <a:prstClr val="white">
                    <a:lumMod val="50000"/>
                  </a:prstClr>
                </a:solidFill>
                <a:latin typeface="Calibri Light" panose="020F0302020204030204" pitchFamily="34" charset="0"/>
                <a:cs typeface="Calibri" panose="020F0502020204030204" pitchFamily="34" charset="0"/>
              </a:rPr>
              <a:t> by dragging a corner.</a:t>
            </a:r>
            <a:endParaRPr sz="6600" dirty="0">
              <a:solidFill>
                <a:prstClr val="white">
                  <a:lumMod val="50000"/>
                </a:prstClr>
              </a:solidFill>
              <a:latin typeface="Calibri Light" panose="020F0302020204030204" pitchFamily="34" charset="0"/>
              <a:cs typeface="Calibri" panose="020F0502020204030204" pitchFamily="34" charset="0"/>
            </a:endParaRPr>
          </a:p>
        </p:txBody>
      </p:sp>
      <p:sp>
        <p:nvSpPr>
          <p:cNvPr id="40" name="Line 115"/>
          <p:cNvSpPr>
            <a:spLocks noChangeShapeType="1"/>
          </p:cNvSpPr>
          <p:nvPr/>
        </p:nvSpPr>
        <p:spPr bwMode="white">
          <a:xfrm>
            <a:off x="1143000" y="6172200"/>
            <a:ext cx="0" cy="91440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0" tIns="45716" rIns="91430" bIns="45716"/>
          <a:lstStyle/>
          <a:p>
            <a:endParaRPr lang="en-US" dirty="0"/>
          </a:p>
        </p:txBody>
      </p:sp>
      <p:sp>
        <p:nvSpPr>
          <p:cNvPr id="48" name="Line 115"/>
          <p:cNvSpPr>
            <a:spLocks noChangeShapeType="1"/>
          </p:cNvSpPr>
          <p:nvPr/>
        </p:nvSpPr>
        <p:spPr bwMode="white">
          <a:xfrm>
            <a:off x="1143000" y="23301960"/>
            <a:ext cx="0" cy="91440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0" tIns="45716" rIns="91430" bIns="45716"/>
          <a:lstStyle/>
          <a:p>
            <a:endParaRPr lang="en-US" dirty="0"/>
          </a:p>
        </p:txBody>
      </p:sp>
      <p:sp>
        <p:nvSpPr>
          <p:cNvPr id="49" name="Rectangle 48"/>
          <p:cNvSpPr/>
          <p:nvPr userDrawn="1"/>
        </p:nvSpPr>
        <p:spPr>
          <a:xfrm>
            <a:off x="14927686" y="6172200"/>
            <a:ext cx="457200" cy="9144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50" name="Line 115"/>
          <p:cNvSpPr>
            <a:spLocks noChangeShapeType="1"/>
          </p:cNvSpPr>
          <p:nvPr userDrawn="1"/>
        </p:nvSpPr>
        <p:spPr bwMode="white">
          <a:xfrm>
            <a:off x="15387316" y="6172200"/>
            <a:ext cx="0" cy="91440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0" tIns="45716" rIns="91430" bIns="45716"/>
          <a:lstStyle/>
          <a:p>
            <a:endParaRPr lang="en-US" dirty="0"/>
          </a:p>
        </p:txBody>
      </p:sp>
      <p:sp>
        <p:nvSpPr>
          <p:cNvPr id="51" name="Rectangle 50"/>
          <p:cNvSpPr/>
          <p:nvPr userDrawn="1"/>
        </p:nvSpPr>
        <p:spPr>
          <a:xfrm>
            <a:off x="29138880" y="6172200"/>
            <a:ext cx="457200" cy="914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52" name="Line 115"/>
          <p:cNvSpPr>
            <a:spLocks noChangeShapeType="1"/>
          </p:cNvSpPr>
          <p:nvPr userDrawn="1"/>
        </p:nvSpPr>
        <p:spPr bwMode="white">
          <a:xfrm>
            <a:off x="29596080" y="6172200"/>
            <a:ext cx="0" cy="91440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0" tIns="45716" rIns="91430" bIns="45716"/>
          <a:lstStyle/>
          <a:p>
            <a:endParaRPr lang="en-US" dirty="0"/>
          </a:p>
        </p:txBody>
      </p:sp>
      <p:sp>
        <p:nvSpPr>
          <p:cNvPr id="53" name="Rectangle 52"/>
          <p:cNvSpPr/>
          <p:nvPr userDrawn="1"/>
        </p:nvSpPr>
        <p:spPr>
          <a:xfrm>
            <a:off x="29141928" y="23298912"/>
            <a:ext cx="457200" cy="9144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54" name="Line 115"/>
          <p:cNvSpPr>
            <a:spLocks noChangeShapeType="1"/>
          </p:cNvSpPr>
          <p:nvPr userDrawn="1"/>
        </p:nvSpPr>
        <p:spPr bwMode="white">
          <a:xfrm>
            <a:off x="29596080" y="23298912"/>
            <a:ext cx="0" cy="91440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0" tIns="45716" rIns="91430" bIns="45716"/>
          <a:lstStyle/>
          <a:p>
            <a:endParaRPr lang="en-US" dirty="0"/>
          </a:p>
        </p:txBody>
      </p:sp>
      <p:sp>
        <p:nvSpPr>
          <p:cNvPr id="55" name="Rectangle 54"/>
          <p:cNvSpPr/>
          <p:nvPr userDrawn="1"/>
        </p:nvSpPr>
        <p:spPr>
          <a:xfrm>
            <a:off x="14932152" y="23298912"/>
            <a:ext cx="457200" cy="914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56" name="Line 115"/>
          <p:cNvSpPr>
            <a:spLocks noChangeShapeType="1"/>
          </p:cNvSpPr>
          <p:nvPr userDrawn="1"/>
        </p:nvSpPr>
        <p:spPr bwMode="white">
          <a:xfrm>
            <a:off x="15389352" y="23298912"/>
            <a:ext cx="0" cy="91440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0" tIns="45716" rIns="91430" bIns="45716"/>
          <a:lstStyle/>
          <a:p>
            <a:endParaRPr lang="en-US" dirty="0"/>
          </a:p>
        </p:txBody>
      </p:sp>
      <p:sp>
        <p:nvSpPr>
          <p:cNvPr id="3" name="Date Placeholder 2"/>
          <p:cNvSpPr>
            <a:spLocks noGrp="1"/>
          </p:cNvSpPr>
          <p:nvPr userDrawn="1">
            <p:ph type="dt" sz="half" idx="10"/>
          </p:nvPr>
        </p:nvSpPr>
        <p:spPr/>
        <p:txBody>
          <a:bodyPr/>
          <a:lstStyle/>
          <a:p>
            <a:fld id="{ECAA57DF-1C19-4726-AB84-014692BAD8F5}" type="datetimeFigureOut">
              <a:rPr lang="en-US" smtClean="0"/>
              <a:t>4/9/2026</a:t>
            </a:fld>
            <a:endParaRPr lang="en-US" dirty="0"/>
          </a:p>
        </p:txBody>
      </p:sp>
      <p:sp>
        <p:nvSpPr>
          <p:cNvPr id="4" name="Footer Placeholder 3"/>
          <p:cNvSpPr>
            <a:spLocks noGrp="1"/>
          </p:cNvSpPr>
          <p:nvPr userDrawn="1">
            <p:ph type="ftr" sz="quarter" idx="11"/>
          </p:nvPr>
        </p:nvSpPr>
        <p:spPr/>
        <p:txBody>
          <a:bodyPr/>
          <a:lstStyle/>
          <a:p>
            <a:endParaRPr lang="en-US" dirty="0"/>
          </a:p>
        </p:txBody>
      </p:sp>
      <p:sp>
        <p:nvSpPr>
          <p:cNvPr id="5" name="Slide Number Placeholder 4"/>
          <p:cNvSpPr>
            <a:spLocks noGrp="1"/>
          </p:cNvSpPr>
          <p:nvPr userDrawn="1">
            <p:ph type="sldNum" sz="quarter" idx="12"/>
          </p:nvPr>
        </p:nvSpPr>
        <p:spPr/>
        <p:txBody>
          <a:bodyPr/>
          <a:lstStyle/>
          <a:p>
            <a:fld id="{91B4C631-C489-4C11-812F-2172FBEAE82B}" type="slidenum">
              <a:rPr lang="en-US" smtClean="0"/>
              <a:t>‹#›</a:t>
            </a:fld>
            <a:endParaRPr lang="en-US" dirty="0"/>
          </a:p>
        </p:txBody>
      </p:sp>
      <p:sp>
        <p:nvSpPr>
          <p:cNvPr id="46" name="Line 115"/>
          <p:cNvSpPr>
            <a:spLocks noChangeShapeType="1"/>
          </p:cNvSpPr>
          <p:nvPr/>
        </p:nvSpPr>
        <p:spPr bwMode="white">
          <a:xfrm>
            <a:off x="1143000" y="14798040"/>
            <a:ext cx="0" cy="91440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30" tIns="45716" rIns="91430" bIns="45716"/>
          <a:lstStyle/>
          <a:p>
            <a:endParaRPr lang="en-US" dirty="0"/>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9168" userDrawn="1">
          <p15:clr>
            <a:srgbClr val="A4A3A4"/>
          </p15:clr>
        </p15:guide>
        <p15:guide id="2" pos="1848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Rectangle 104"/>
          <p:cNvSpPr>
            <a:spLocks noChangeArrowheads="1"/>
          </p:cNvSpPr>
          <p:nvPr userDrawn="1"/>
        </p:nvSpPr>
        <p:spPr bwMode="auto">
          <a:xfrm flipH="1">
            <a:off x="685800" y="0"/>
            <a:ext cx="457200" cy="3886200"/>
          </a:xfrm>
          <a:prstGeom prst="rect">
            <a:avLst/>
          </a:prstGeom>
          <a:solidFill>
            <a:schemeClr val="accent2"/>
          </a:solidFill>
          <a:ln>
            <a:noFill/>
          </a:ln>
          <a:effectLst/>
        </p:spPr>
        <p:txBody>
          <a:bodyPr wrap="none" lIns="91430" tIns="45716" rIns="91430" bIns="45716" anchor="ctr"/>
          <a:lstStyle/>
          <a:p>
            <a:endParaRPr lang="en-US" dirty="0"/>
          </a:p>
        </p:txBody>
      </p:sp>
      <p:sp>
        <p:nvSpPr>
          <p:cNvPr id="7" name="Rectangle 6"/>
          <p:cNvSpPr/>
          <p:nvPr userDrawn="1"/>
        </p:nvSpPr>
        <p:spPr bwMode="auto">
          <a:xfrm>
            <a:off x="1142999" y="0"/>
            <a:ext cx="42748200" cy="38862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rtlCol="0" anchor="ctr"/>
          <a:lstStyle/>
          <a:p>
            <a:pPr algn="ctr"/>
            <a:endParaRPr lang="en-US" dirty="0"/>
          </a:p>
        </p:txBody>
      </p:sp>
      <p:sp>
        <p:nvSpPr>
          <p:cNvPr id="2" name="Title Placeholder 1"/>
          <p:cNvSpPr>
            <a:spLocks noGrp="1"/>
          </p:cNvSpPr>
          <p:nvPr>
            <p:ph type="title"/>
          </p:nvPr>
        </p:nvSpPr>
        <p:spPr bwMode="auto">
          <a:xfrm>
            <a:off x="2209800" y="1219261"/>
            <a:ext cx="35661600" cy="2514540"/>
          </a:xfrm>
          <a:prstGeom prst="rect">
            <a:avLst/>
          </a:prstGeom>
        </p:spPr>
        <p:txBody>
          <a:bodyPr vert="horz" lIns="91430" tIns="45716" rIns="91430" bIns="45716"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400800" y="6019801"/>
            <a:ext cx="31089600" cy="23629622"/>
          </a:xfrm>
          <a:prstGeom prst="rect">
            <a:avLst/>
          </a:prstGeom>
        </p:spPr>
        <p:txBody>
          <a:bodyPr vert="horz" lIns="91430" tIns="45716" rIns="91430" bIns="45716"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3000" y="32114698"/>
            <a:ext cx="9875520" cy="457200"/>
          </a:xfrm>
          <a:prstGeom prst="rect">
            <a:avLst/>
          </a:prstGeom>
        </p:spPr>
        <p:txBody>
          <a:bodyPr vert="horz" lIns="91430" tIns="45716" rIns="91430" bIns="45716" rtlCol="0" anchor="ctr"/>
          <a:lstStyle>
            <a:lvl1pPr algn="l">
              <a:defRPr sz="1600">
                <a:solidFill>
                  <a:schemeClr val="tx1">
                    <a:tint val="75000"/>
                  </a:schemeClr>
                </a:solidFill>
              </a:defRPr>
            </a:lvl1pPr>
          </a:lstStyle>
          <a:p>
            <a:fld id="{ECAA57DF-1C19-4726-AB84-014692BAD8F5}" type="datetimeFigureOut">
              <a:rPr lang="en-US" smtClean="0"/>
              <a:pPr/>
              <a:t>4/9/2026</a:t>
            </a:fld>
            <a:endParaRPr lang="en-US" dirty="0"/>
          </a:p>
        </p:txBody>
      </p:sp>
      <p:sp>
        <p:nvSpPr>
          <p:cNvPr id="5" name="Footer Placeholder 4"/>
          <p:cNvSpPr>
            <a:spLocks noGrp="1"/>
          </p:cNvSpPr>
          <p:nvPr>
            <p:ph type="ftr" sz="quarter" idx="3"/>
          </p:nvPr>
        </p:nvSpPr>
        <p:spPr>
          <a:xfrm>
            <a:off x="11018520" y="32114698"/>
            <a:ext cx="21854160" cy="457200"/>
          </a:xfrm>
          <a:prstGeom prst="rect">
            <a:avLst/>
          </a:prstGeom>
        </p:spPr>
        <p:txBody>
          <a:bodyPr vert="horz" lIns="91430" tIns="45716" rIns="91430" bIns="45716"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872680" y="32114698"/>
            <a:ext cx="9875520" cy="457200"/>
          </a:xfrm>
          <a:prstGeom prst="rect">
            <a:avLst/>
          </a:prstGeom>
        </p:spPr>
        <p:txBody>
          <a:bodyPr vert="horz" lIns="91430" tIns="45716" rIns="91430" bIns="45716" rtlCol="0" anchor="ctr"/>
          <a:lstStyle>
            <a:lvl1pPr algn="r">
              <a:defRPr sz="1600">
                <a:solidFill>
                  <a:schemeClr val="tx1">
                    <a:tint val="75000"/>
                  </a:schemeClr>
                </a:solidFill>
              </a:defRPr>
            </a:lvl1pPr>
          </a:lstStyle>
          <a:p>
            <a:fld id="{91B4C631-C489-4C11-812F-2172FBEAE82B}" type="slidenum">
              <a:rPr lang="en-US" smtClean="0"/>
              <a:pPr/>
              <a:t>‹#›</a:t>
            </a:fld>
            <a:endParaRPr lang="en-US" dirty="0"/>
          </a:p>
        </p:txBody>
      </p:sp>
      <p:grpSp>
        <p:nvGrpSpPr>
          <p:cNvPr id="8" name="Group 7"/>
          <p:cNvGrpSpPr/>
          <p:nvPr userDrawn="1"/>
        </p:nvGrpSpPr>
        <p:grpSpPr bwMode="white">
          <a:xfrm>
            <a:off x="1143000" y="0"/>
            <a:ext cx="42748200" cy="5513832"/>
            <a:chOff x="1143000" y="0"/>
            <a:chExt cx="42748200" cy="5513832"/>
          </a:xfrm>
        </p:grpSpPr>
        <p:sp>
          <p:nvSpPr>
            <p:cNvPr id="9" name="Line 112"/>
            <p:cNvSpPr>
              <a:spLocks noChangeShapeType="1"/>
            </p:cNvSpPr>
            <p:nvPr userDrawn="1"/>
          </p:nvSpPr>
          <p:spPr bwMode="white">
            <a:xfrm>
              <a:off x="1143000" y="3899217"/>
              <a:ext cx="42748200" cy="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p>
          </p:txBody>
        </p:sp>
        <p:sp>
          <p:nvSpPr>
            <p:cNvPr id="10" name="Line 115"/>
            <p:cNvSpPr>
              <a:spLocks noChangeShapeType="1"/>
            </p:cNvSpPr>
            <p:nvPr userDrawn="1"/>
          </p:nvSpPr>
          <p:spPr bwMode="white">
            <a:xfrm>
              <a:off x="1143000" y="0"/>
              <a:ext cx="0" cy="5513832"/>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p>
          </p:txBody>
        </p:sp>
        <p:sp>
          <p:nvSpPr>
            <p:cNvPr id="11" name="Line 112"/>
            <p:cNvSpPr>
              <a:spLocks noChangeShapeType="1"/>
            </p:cNvSpPr>
            <p:nvPr userDrawn="1"/>
          </p:nvSpPr>
          <p:spPr bwMode="white">
            <a:xfrm>
              <a:off x="1143000" y="5486400"/>
              <a:ext cx="42748200" cy="0"/>
            </a:xfrm>
            <a:prstGeom prst="line">
              <a:avLst/>
            </a:prstGeom>
            <a:noFill/>
            <a:ln w="57150">
              <a:solidFill>
                <a:schemeClr val="bg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p>
          </p:txBody>
        </p:sp>
      </p:grp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4388650" rtl="0" eaLnBrk="1" latinLnBrk="0" hangingPunct="1">
        <a:lnSpc>
          <a:spcPct val="90000"/>
        </a:lnSpc>
        <a:spcBef>
          <a:spcPct val="0"/>
        </a:spcBef>
        <a:buNone/>
        <a:defRPr sz="8000" b="1" kern="1200">
          <a:solidFill>
            <a:schemeClr val="tx2"/>
          </a:solidFill>
          <a:latin typeface="+mj-lt"/>
          <a:ea typeface="+mj-ea"/>
          <a:cs typeface="+mj-cs"/>
        </a:defRPr>
      </a:lvl1pPr>
    </p:titleStyle>
    <p:bodyStyle>
      <a:lvl1pPr marL="457151" indent="-457151" algn="l" defTabSz="4388650" rtl="0" eaLnBrk="1" latinLnBrk="0" hangingPunct="1">
        <a:lnSpc>
          <a:spcPct val="100000"/>
        </a:lnSpc>
        <a:spcBef>
          <a:spcPts val="12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1097163" indent="-457151" algn="l" defTabSz="438865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163" indent="-457151" algn="l" defTabSz="438865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163" indent="-457151" algn="l" defTabSz="438865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163" indent="-457151" algn="l" defTabSz="438865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163" indent="-457151" algn="l" defTabSz="438865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163" indent="-457151" algn="l" defTabSz="438865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163" indent="-457151" algn="l" defTabSz="438865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163" indent="-457151" algn="l" defTabSz="438865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388650" rtl="0" eaLnBrk="1" latinLnBrk="0" hangingPunct="1">
        <a:defRPr sz="8600" kern="1200">
          <a:solidFill>
            <a:schemeClr val="tx1"/>
          </a:solidFill>
          <a:latin typeface="+mn-lt"/>
          <a:ea typeface="+mn-ea"/>
          <a:cs typeface="+mn-cs"/>
        </a:defRPr>
      </a:lvl1pPr>
      <a:lvl2pPr marL="2194324" algn="l" defTabSz="4388650" rtl="0" eaLnBrk="1" latinLnBrk="0" hangingPunct="1">
        <a:defRPr sz="8600" kern="1200">
          <a:solidFill>
            <a:schemeClr val="tx1"/>
          </a:solidFill>
          <a:latin typeface="+mn-lt"/>
          <a:ea typeface="+mn-ea"/>
          <a:cs typeface="+mn-cs"/>
        </a:defRPr>
      </a:lvl2pPr>
      <a:lvl3pPr marL="4388650" algn="l" defTabSz="4388650" rtl="0" eaLnBrk="1" latinLnBrk="0" hangingPunct="1">
        <a:defRPr sz="8600" kern="1200">
          <a:solidFill>
            <a:schemeClr val="tx1"/>
          </a:solidFill>
          <a:latin typeface="+mn-lt"/>
          <a:ea typeface="+mn-ea"/>
          <a:cs typeface="+mn-cs"/>
        </a:defRPr>
      </a:lvl3pPr>
      <a:lvl4pPr marL="6582974" algn="l" defTabSz="4388650" rtl="0" eaLnBrk="1" latinLnBrk="0" hangingPunct="1">
        <a:defRPr sz="8600" kern="1200">
          <a:solidFill>
            <a:schemeClr val="tx1"/>
          </a:solidFill>
          <a:latin typeface="+mn-lt"/>
          <a:ea typeface="+mn-ea"/>
          <a:cs typeface="+mn-cs"/>
        </a:defRPr>
      </a:lvl4pPr>
      <a:lvl5pPr marL="8777300" algn="l" defTabSz="4388650" rtl="0" eaLnBrk="1" latinLnBrk="0" hangingPunct="1">
        <a:defRPr sz="8600" kern="1200">
          <a:solidFill>
            <a:schemeClr val="tx1"/>
          </a:solidFill>
          <a:latin typeface="+mn-lt"/>
          <a:ea typeface="+mn-ea"/>
          <a:cs typeface="+mn-cs"/>
        </a:defRPr>
      </a:lvl5pPr>
      <a:lvl6pPr marL="10971625" algn="l" defTabSz="4388650" rtl="0" eaLnBrk="1" latinLnBrk="0" hangingPunct="1">
        <a:defRPr sz="8600" kern="1200">
          <a:solidFill>
            <a:schemeClr val="tx1"/>
          </a:solidFill>
          <a:latin typeface="+mn-lt"/>
          <a:ea typeface="+mn-ea"/>
          <a:cs typeface="+mn-cs"/>
        </a:defRPr>
      </a:lvl6pPr>
      <a:lvl7pPr marL="13165949" algn="l" defTabSz="4388650" rtl="0" eaLnBrk="1" latinLnBrk="0" hangingPunct="1">
        <a:defRPr sz="8600" kern="1200">
          <a:solidFill>
            <a:schemeClr val="tx1"/>
          </a:solidFill>
          <a:latin typeface="+mn-lt"/>
          <a:ea typeface="+mn-ea"/>
          <a:cs typeface="+mn-cs"/>
        </a:defRPr>
      </a:lvl7pPr>
      <a:lvl8pPr marL="15360275" algn="l" defTabSz="4388650" rtl="0" eaLnBrk="1" latinLnBrk="0" hangingPunct="1">
        <a:defRPr sz="8600" kern="1200">
          <a:solidFill>
            <a:schemeClr val="tx1"/>
          </a:solidFill>
          <a:latin typeface="+mn-lt"/>
          <a:ea typeface="+mn-ea"/>
          <a:cs typeface="+mn-cs"/>
        </a:defRPr>
      </a:lvl8pPr>
      <a:lvl9pPr marL="17554599" algn="l" defTabSz="4388650" rtl="0" eaLnBrk="1" latinLnBrk="0" hangingPunct="1">
        <a:defRPr sz="8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A4A3A4"/>
          </p15:clr>
        </p15:guide>
        <p15:guide id="2" pos="720" userDrawn="1">
          <p15:clr>
            <a:srgbClr val="A4A3A4"/>
          </p15:clr>
        </p15:guide>
        <p15:guide id="3" pos="26928" userDrawn="1">
          <p15:clr>
            <a:srgbClr val="A4A3A4"/>
          </p15:clr>
        </p15:guide>
        <p15:guide id="4" pos="13824"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s://doi.org/10.1006/brcg.2001.1286" TargetMode="External"/><Relationship Id="rId13" Type="http://schemas.openxmlformats.org/officeDocument/2006/relationships/hyperlink" Target="https://doi.org/10.1073/pnas.2026011119" TargetMode="External"/><Relationship Id="rId3" Type="http://schemas.openxmlformats.org/officeDocument/2006/relationships/image" Target="../media/image1.emf"/><Relationship Id="rId7" Type="http://schemas.openxmlformats.org/officeDocument/2006/relationships/hyperlink" Target="https://doi.org/10.3389/fnhum.2014.00563" TargetMode="External"/><Relationship Id="rId12" Type="http://schemas.openxmlformats.org/officeDocument/2006/relationships/hyperlink" Target="https://doi.org/10.1038/s41539-024-00243-9" TargetMode="External"/><Relationship Id="rId2" Type="http://schemas.openxmlformats.org/officeDocument/2006/relationships/notesSlide" Target="../notesSlides/notesSlide1.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hyperlink" Target="https://doi.org/10.3233/JPD-223480" TargetMode="External"/><Relationship Id="rId11" Type="http://schemas.openxmlformats.org/officeDocument/2006/relationships/hyperlink" Target="https://www.movementdisorders.org/MDS-Files1/PDFs/Rating-Scales/MDS-UPDRS_English_FINAL.pdf" TargetMode="External"/><Relationship Id="rId5" Type="http://schemas.openxmlformats.org/officeDocument/2006/relationships/hyperlink" Target="https://doi.org/10.1111/tops.12332" TargetMode="External"/><Relationship Id="rId15" Type="http://schemas.openxmlformats.org/officeDocument/2006/relationships/image" Target="../media/image3.png"/><Relationship Id="rId10" Type="http://schemas.openxmlformats.org/officeDocument/2006/relationships/hyperlink" Target="https://doi.org/10.1111/j.1532-5415.2005.53221.x" TargetMode="External"/><Relationship Id="rId4" Type="http://schemas.openxmlformats.org/officeDocument/2006/relationships/hyperlink" Target="https://doi.org/10.3389/fnsys.2023.1242929" TargetMode="External"/><Relationship Id="rId9" Type="http://schemas.openxmlformats.org/officeDocument/2006/relationships/hyperlink" Target="https://doi.org/10.1076/jcen.20.3.413.826" TargetMode="External"/><Relationship Id="rId1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26" name="Picture 25">
            <a:extLst>
              <a:ext uri="{FF2B5EF4-FFF2-40B4-BE49-F238E27FC236}">
                <a16:creationId xmlns:a16="http://schemas.microsoft.com/office/drawing/2014/main" id="{5A76D886-A8FA-DA4B-815C-FDFA917DAE9E}"/>
              </a:ext>
            </a:extLst>
          </p:cNvPr>
          <p:cNvPicPr/>
          <p:nvPr/>
        </p:nvPicPr>
        <p:blipFill rotWithShape="1">
          <a:blip r:embed="rId3">
            <a:extLst>
              <a:ext uri="{28A0092B-C50C-407E-A947-70E740481C1C}">
                <a14:useLocalDpi xmlns:a14="http://schemas.microsoft.com/office/drawing/2010/main" val="0"/>
              </a:ext>
            </a:extLst>
          </a:blip>
          <a:srcRect l="6463" r="64123"/>
          <a:stretch/>
        </p:blipFill>
        <p:spPr bwMode="auto">
          <a:xfrm>
            <a:off x="38550783" y="1645952"/>
            <a:ext cx="5340417" cy="2553102"/>
          </a:xfrm>
          <a:prstGeom prst="rect">
            <a:avLst/>
          </a:prstGeom>
          <a:solidFill>
            <a:schemeClr val="accent2">
              <a:lumMod val="60000"/>
              <a:lumOff val="40000"/>
            </a:schemeClr>
          </a:solidFill>
          <a:ln>
            <a:noFill/>
          </a:ln>
          <a:extLst>
            <a:ext uri="{53640926-AAD7-44d8-BBD7-CCE9431645EC}">
              <a14:shadowObscured xmlns:a14="http://schemas.microsoft.com/office/drawing/2010/main" xmlns=""/>
            </a:ext>
            <a:ext uri="{FAA26D3D-D897-4be2-8F04-BA451C77F1D7}">
              <ma14:placeholderFlag xmlns:ma14="http://schemas.microsoft.com/office/mac/drawingml/2011/main" xmlns=""/>
            </a:ext>
          </a:extLst>
        </p:spPr>
      </p:pic>
      <p:sp>
        <p:nvSpPr>
          <p:cNvPr id="23" name="Text Placeholder 22"/>
          <p:cNvSpPr>
            <a:spLocks noGrp="1"/>
          </p:cNvSpPr>
          <p:nvPr>
            <p:ph type="body" sz="quarter" idx="36"/>
          </p:nvPr>
        </p:nvSpPr>
        <p:spPr>
          <a:xfrm>
            <a:off x="0" y="3901308"/>
            <a:ext cx="43891200" cy="1535298"/>
          </a:xfrm>
          <a:solidFill>
            <a:schemeClr val="tx2"/>
          </a:solidFill>
        </p:spPr>
        <p:txBody>
          <a:bodyPr/>
          <a:lstStyle/>
          <a:p>
            <a:r>
              <a:rPr lang="en-US" sz="3500" b="1" dirty="0">
                <a:solidFill>
                  <a:schemeClr val="bg1"/>
                </a:solidFill>
              </a:rPr>
              <a:t>Alyson R. Brown and Amy E. Ramage </a:t>
            </a:r>
          </a:p>
          <a:p>
            <a:r>
              <a:rPr lang="en-US" dirty="0">
                <a:solidFill>
                  <a:schemeClr val="bg1"/>
                </a:solidFill>
              </a:rPr>
              <a:t>Communication Sciences and Disorders</a:t>
            </a:r>
          </a:p>
        </p:txBody>
      </p:sp>
      <p:sp>
        <p:nvSpPr>
          <p:cNvPr id="5" name="Text Placeholder 4"/>
          <p:cNvSpPr>
            <a:spLocks noGrp="1"/>
          </p:cNvSpPr>
          <p:nvPr>
            <p:ph type="body" sz="quarter" idx="13"/>
          </p:nvPr>
        </p:nvSpPr>
        <p:spPr/>
        <p:txBody>
          <a:bodyPr/>
          <a:lstStyle/>
          <a:p>
            <a:r>
              <a:rPr lang="en-US" dirty="0"/>
              <a:t>Background</a:t>
            </a:r>
          </a:p>
        </p:txBody>
      </p:sp>
      <p:sp>
        <p:nvSpPr>
          <p:cNvPr id="12" name="Content Placeholder 11"/>
          <p:cNvSpPr>
            <a:spLocks noGrp="1"/>
          </p:cNvSpPr>
          <p:nvPr>
            <p:ph sz="quarter" idx="25"/>
          </p:nvPr>
        </p:nvSpPr>
        <p:spPr>
          <a:xfrm>
            <a:off x="891741" y="7013417"/>
            <a:ext cx="13242354" cy="7638608"/>
          </a:xfrm>
        </p:spPr>
        <p:txBody>
          <a:bodyPr>
            <a:noAutofit/>
          </a:bodyPr>
          <a:lstStyle/>
          <a:p>
            <a:r>
              <a:rPr lang="en-US" sz="3200" dirty="0">
                <a:latin typeface="Arial" panose="020B0604020202020204" pitchFamily="34" charset="0"/>
                <a:cs typeface="Arial" panose="020B0604020202020204" pitchFamily="34" charset="0"/>
              </a:rPr>
              <a:t>Parkinson’s disease (PD) is a neurodegenerative disorder </a:t>
            </a:r>
            <a:r>
              <a:rPr lang="en-US" sz="3200" dirty="0">
                <a:effectLst/>
                <a:latin typeface="Arial" panose="020B0604020202020204" pitchFamily="34" charset="0"/>
                <a:ea typeface="Times New Roman" panose="02020603050405020304" pitchFamily="18" charset="0"/>
                <a:cs typeface="Arial" panose="020B0604020202020204" pitchFamily="34" charset="0"/>
              </a:rPr>
              <a:t>characterized by the progressive loss of dopaminergic neurons in the substantia nigra pars compacta which disrupts the functioning of </a:t>
            </a:r>
            <a:r>
              <a:rPr lang="en-US" sz="3200" dirty="0">
                <a:latin typeface="Arial" panose="020B0604020202020204" pitchFamily="34" charset="0"/>
                <a:ea typeface="Times New Roman" panose="02020603050405020304" pitchFamily="18" charset="0"/>
                <a:cs typeface="Arial" panose="020B0604020202020204" pitchFamily="34" charset="0"/>
              </a:rPr>
              <a:t>basal ganglia (BG) </a:t>
            </a:r>
            <a:r>
              <a:rPr lang="en-US" sz="3200" dirty="0">
                <a:effectLst/>
                <a:latin typeface="Arial" panose="020B0604020202020204" pitchFamily="34" charset="0"/>
                <a:ea typeface="Times New Roman" panose="02020603050405020304" pitchFamily="18" charset="0"/>
                <a:cs typeface="Arial" panose="020B0604020202020204" pitchFamily="34" charset="0"/>
              </a:rPr>
              <a:t>network. </a:t>
            </a:r>
            <a:r>
              <a:rPr lang="en-US" sz="3200" dirty="0">
                <a:latin typeface="Arial" panose="020B0604020202020204" pitchFamily="34" charset="0"/>
                <a:ea typeface="Times New Roman" panose="02020603050405020304" pitchFamily="18" charset="0"/>
                <a:cs typeface="Arial" panose="020B0604020202020204" pitchFamily="34" charset="0"/>
              </a:rPr>
              <a:t>D</a:t>
            </a:r>
            <a:r>
              <a:rPr lang="en-US" sz="3200" dirty="0">
                <a:effectLst/>
                <a:latin typeface="Arial" panose="020B0604020202020204" pitchFamily="34" charset="0"/>
                <a:ea typeface="Times New Roman" panose="02020603050405020304" pitchFamily="18" charset="0"/>
                <a:cs typeface="Arial" panose="020B0604020202020204" pitchFamily="34" charset="0"/>
              </a:rPr>
              <a:t>opaminergic degeneration impairs the balance of the direct and indirect pathways, which are essential for motor control, learning, and executive functions [1]. </a:t>
            </a:r>
          </a:p>
          <a:p>
            <a:r>
              <a:rPr lang="en-US" sz="3200" dirty="0">
                <a:effectLst/>
                <a:latin typeface="Arial" panose="020B0604020202020204" pitchFamily="34" charset="0"/>
                <a:ea typeface="Times New Roman" panose="02020603050405020304" pitchFamily="18" charset="0"/>
                <a:cs typeface="Arial" panose="020B0604020202020204" pitchFamily="34" charset="0"/>
              </a:rPr>
              <a:t>Implicit-statistical learning (ISL) is the ability to detect rules in patterned stimuli, such as linguistic input, and discriminate between correct and incorrect stimuli without reliance on explicit knowledge or strategy use</a:t>
            </a:r>
            <a:r>
              <a:rPr lang="en-US" sz="3200" dirty="0">
                <a:latin typeface="Arial" panose="020B0604020202020204" pitchFamily="34" charset="0"/>
                <a:ea typeface="Times New Roman" panose="02020603050405020304" pitchFamily="18" charset="0"/>
                <a:cs typeface="Arial" panose="020B0604020202020204" pitchFamily="34" charset="0"/>
              </a:rPr>
              <a:t> [2].</a:t>
            </a:r>
            <a:r>
              <a:rPr lang="en-US" sz="3200" dirty="0">
                <a:effectLst/>
                <a:latin typeface="Arial" panose="020B0604020202020204" pitchFamily="34" charset="0"/>
                <a:ea typeface="Times New Roman" panose="02020603050405020304" pitchFamily="18" charset="0"/>
                <a:cs typeface="Arial" panose="020B0604020202020204" pitchFamily="34" charset="0"/>
              </a:rPr>
              <a:t> ISL is thought to be impaired</a:t>
            </a:r>
            <a:r>
              <a:rPr lang="en-US" sz="3200" dirty="0">
                <a:latin typeface="Arial" panose="020B0604020202020204" pitchFamily="34" charset="0"/>
                <a:ea typeface="Times New Roman" panose="02020603050405020304" pitchFamily="18" charset="0"/>
                <a:cs typeface="Arial" panose="020B0604020202020204" pitchFamily="34" charset="0"/>
              </a:rPr>
              <a:t> in PD due to the suspected role of the BG in this type of learning</a:t>
            </a:r>
            <a:r>
              <a:rPr lang="en-US" sz="3200" dirty="0">
                <a:latin typeface="Times New Roman" panose="02020603050405020304" pitchFamily="18" charset="0"/>
                <a:ea typeface="Times New Roman" panose="02020603050405020304" pitchFamily="18" charset="0"/>
                <a:cs typeface="Arial" panose="020B0604020202020204" pitchFamily="34" charset="0"/>
              </a:rPr>
              <a:t> </a:t>
            </a:r>
            <a:r>
              <a:rPr lang="en-US" sz="3200" dirty="0"/>
              <a:t>[3]. </a:t>
            </a:r>
          </a:p>
          <a:p>
            <a:r>
              <a:rPr lang="en-US" sz="3200" dirty="0">
                <a:latin typeface="Arial" panose="020B0604020202020204" pitchFamily="34" charset="0"/>
                <a:cs typeface="Arial" panose="020B0604020202020204" pitchFamily="34" charset="0"/>
              </a:rPr>
              <a:t>The current literature reports inconsistent findings regarding ISL in PD, with observed differences largely dependent on the experimental paradigm used [4,5,6,7]</a:t>
            </a:r>
          </a:p>
        </p:txBody>
      </p:sp>
      <p:sp>
        <p:nvSpPr>
          <p:cNvPr id="9" name="Text Placeholder 8"/>
          <p:cNvSpPr>
            <a:spLocks noGrp="1"/>
          </p:cNvSpPr>
          <p:nvPr>
            <p:ph type="body" sz="quarter" idx="21"/>
          </p:nvPr>
        </p:nvSpPr>
        <p:spPr/>
        <p:txBody>
          <a:bodyPr/>
          <a:lstStyle/>
          <a:p>
            <a:r>
              <a:rPr lang="en-US" dirty="0"/>
              <a:t>Methods</a:t>
            </a:r>
          </a:p>
        </p:txBody>
      </p:sp>
      <p:sp>
        <p:nvSpPr>
          <p:cNvPr id="21" name="Text Placeholder 20"/>
          <p:cNvSpPr>
            <a:spLocks noGrp="1"/>
          </p:cNvSpPr>
          <p:nvPr>
            <p:ph type="body" sz="quarter" idx="34"/>
          </p:nvPr>
        </p:nvSpPr>
        <p:spPr>
          <a:xfrm>
            <a:off x="15370753" y="24855575"/>
            <a:ext cx="13048488" cy="914400"/>
          </a:xfrm>
        </p:spPr>
        <p:txBody>
          <a:bodyPr/>
          <a:lstStyle/>
          <a:p>
            <a:r>
              <a:rPr lang="en-US" dirty="0"/>
              <a:t>References</a:t>
            </a:r>
          </a:p>
        </p:txBody>
      </p:sp>
      <p:sp>
        <p:nvSpPr>
          <p:cNvPr id="2" name="TextBox 1">
            <a:extLst>
              <a:ext uri="{FF2B5EF4-FFF2-40B4-BE49-F238E27FC236}">
                <a16:creationId xmlns:a16="http://schemas.microsoft.com/office/drawing/2014/main" id="{82A58ED1-0605-9242-90D6-2B93DE593FFB}"/>
              </a:ext>
            </a:extLst>
          </p:cNvPr>
          <p:cNvSpPr txBox="1"/>
          <p:nvPr/>
        </p:nvSpPr>
        <p:spPr>
          <a:xfrm>
            <a:off x="1277617" y="19399267"/>
            <a:ext cx="12347304" cy="15188765"/>
          </a:xfrm>
          <a:prstGeom prst="rect">
            <a:avLst/>
          </a:prstGeom>
          <a:noFill/>
        </p:spPr>
        <p:txBody>
          <a:bodyPr wrap="square" lIns="91430" tIns="45716" rIns="91430" bIns="45716" rtlCol="0">
            <a:spAutoFit/>
          </a:bodyPr>
          <a:lstStyle/>
          <a:p>
            <a:pPr marL="457200" indent="-457200">
              <a:spcAft>
                <a:spcPts val="1200"/>
              </a:spcAft>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cs typeface="Arial" panose="020B0604020202020204" pitchFamily="34" charset="0"/>
              </a:rPr>
              <a:t>The </a:t>
            </a:r>
            <a:r>
              <a:rPr lang="en-US" sz="3200" i="1" dirty="0">
                <a:effectLst/>
                <a:latin typeface="Arial" panose="020B0604020202020204" pitchFamily="34" charset="0"/>
                <a:ea typeface="Times New Roman" panose="02020603050405020304" pitchFamily="18" charset="0"/>
                <a:cs typeface="Arial" panose="020B0604020202020204" pitchFamily="34" charset="0"/>
              </a:rPr>
              <a:t>Montreal Cognitive Assessment</a:t>
            </a:r>
            <a:r>
              <a:rPr lang="en-US" sz="3200" dirty="0">
                <a:effectLst/>
                <a:latin typeface="Arial" panose="020B0604020202020204" pitchFamily="34" charset="0"/>
                <a:ea typeface="Times New Roman" panose="02020603050405020304" pitchFamily="18" charset="0"/>
                <a:cs typeface="Arial" panose="020B0604020202020204" pitchFamily="34" charset="0"/>
              </a:rPr>
              <a:t> (MoCA) [8] was administered; all participants scored ≥ 26. </a:t>
            </a:r>
          </a:p>
          <a:p>
            <a:pPr marL="457200" indent="-457200">
              <a:spcAft>
                <a:spcPts val="1200"/>
              </a:spcAft>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cs typeface="Arial" panose="020B0604020202020204" pitchFamily="34" charset="0"/>
              </a:rPr>
              <a:t>Medical records were requested for all participants to gather information regarding their date of diagnosis, symptoms, medications, and a </a:t>
            </a:r>
            <a:r>
              <a:rPr lang="en-US" sz="3200" i="1" dirty="0">
                <a:effectLst/>
                <a:latin typeface="Arial" panose="020B0604020202020204" pitchFamily="34" charset="0"/>
                <a:ea typeface="Times New Roman" panose="02020603050405020304" pitchFamily="18" charset="0"/>
                <a:cs typeface="Arial" panose="020B0604020202020204" pitchFamily="34" charset="0"/>
              </a:rPr>
              <a:t>Unified Parkinson’s Disease Rating Scale</a:t>
            </a:r>
            <a:r>
              <a:rPr lang="en-US" sz="3200" dirty="0">
                <a:effectLst/>
                <a:latin typeface="Arial" panose="020B0604020202020204" pitchFamily="34" charset="0"/>
                <a:ea typeface="Times New Roman" panose="02020603050405020304" pitchFamily="18" charset="0"/>
                <a:cs typeface="Arial" panose="020B0604020202020204" pitchFamily="34" charset="0"/>
              </a:rPr>
              <a:t> (UPDRS) score [9]. </a:t>
            </a:r>
          </a:p>
          <a:p>
            <a:pPr marL="457200" indent="-457200">
              <a:spcAft>
                <a:spcPts val="1200"/>
              </a:spcAft>
              <a:buFont typeface="Arial" panose="020B0604020202020204" pitchFamily="34" charset="0"/>
              <a:buChar char="•"/>
            </a:pPr>
            <a:r>
              <a:rPr lang="en-US" sz="3200" dirty="0">
                <a:latin typeface="Arial" panose="020B0604020202020204" pitchFamily="34" charset="0"/>
                <a:ea typeface="Times New Roman" panose="02020603050405020304" pitchFamily="18" charset="0"/>
                <a:cs typeface="Arial" panose="020B0604020202020204" pitchFamily="34" charset="0"/>
              </a:rPr>
              <a:t>The </a:t>
            </a:r>
            <a:r>
              <a:rPr lang="en-US" sz="3200" i="1" dirty="0">
                <a:latin typeface="Arial" panose="020B0604020202020204" pitchFamily="34" charset="0"/>
                <a:ea typeface="Times New Roman" panose="02020603050405020304" pitchFamily="18" charset="0"/>
                <a:cs typeface="Arial" panose="020B0604020202020204" pitchFamily="34" charset="0"/>
              </a:rPr>
              <a:t>NIH Toolbox-Cognitive Battery </a:t>
            </a:r>
            <a:r>
              <a:rPr lang="en-US" sz="3200" dirty="0">
                <a:latin typeface="Arial" panose="020B0604020202020204" pitchFamily="34" charset="0"/>
                <a:ea typeface="Times New Roman" panose="02020603050405020304" pitchFamily="18" charset="0"/>
                <a:cs typeface="Arial" panose="020B0604020202020204" pitchFamily="34" charset="0"/>
              </a:rPr>
              <a:t>was administered </a:t>
            </a:r>
            <a:r>
              <a:rPr lang="en-US" sz="3200" dirty="0">
                <a:effectLst/>
                <a:latin typeface="Arial" panose="020B0604020202020204" pitchFamily="34" charset="0"/>
                <a:ea typeface="Times New Roman" panose="02020603050405020304" pitchFamily="18" charset="0"/>
                <a:cs typeface="Arial" panose="020B0604020202020204" pitchFamily="34" charset="0"/>
              </a:rPr>
              <a:t>via iPad and took approximately 30 minutes.</a:t>
            </a:r>
            <a:r>
              <a:rPr lang="en-US" sz="3200" dirty="0">
                <a:effectLst/>
                <a:latin typeface="Arial" panose="020B0604020202020204" pitchFamily="34" charset="0"/>
                <a:cs typeface="Arial" panose="020B0604020202020204" pitchFamily="34" charset="0"/>
              </a:rPr>
              <a:t> Fully corrected T-scores were calculated and reported for each measure of the cognitive battery.</a:t>
            </a:r>
          </a:p>
          <a:p>
            <a:pPr marL="457200" indent="-457200">
              <a:spcAft>
                <a:spcPts val="1200"/>
              </a:spcAft>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cs typeface="Arial" panose="020B0604020202020204" pitchFamily="34" charset="0"/>
              </a:rPr>
              <a:t>ISL was assessed with the Norwegian Paradigm, an auditory non-native grammar learning task, administered at two different time points. d' (d prime) values were calculated to determine participants’ accuracy. </a:t>
            </a:r>
          </a:p>
          <a:p>
            <a:pPr marL="457200" indent="-457200">
              <a:spcAft>
                <a:spcPts val="1200"/>
              </a:spcAft>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cs typeface="Arial" panose="020B0604020202020204" pitchFamily="34" charset="0"/>
              </a:rPr>
              <a:t>Visual analog scales (</a:t>
            </a:r>
            <a:r>
              <a:rPr lang="en-US" sz="3200" dirty="0">
                <a:latin typeface="Arial" panose="020B0604020202020204" pitchFamily="34" charset="0"/>
                <a:ea typeface="Times New Roman" panose="02020603050405020304" pitchFamily="18" charset="0"/>
                <a:cs typeface="Arial" panose="020B0604020202020204" pitchFamily="34" charset="0"/>
              </a:rPr>
              <a:t>VAS) </a:t>
            </a:r>
            <a:r>
              <a:rPr lang="en-US" sz="3200" dirty="0">
                <a:effectLst/>
                <a:latin typeface="Arial" panose="020B0604020202020204" pitchFamily="34" charset="0"/>
                <a:ea typeface="Times New Roman" panose="02020603050405020304" pitchFamily="18" charset="0"/>
                <a:cs typeface="Arial" panose="020B0604020202020204" pitchFamily="34" charset="0"/>
              </a:rPr>
              <a:t>were administered immediately after each auditory task for participants to indicate their level of effort, confidence, and fatigue after completing the task. VAS were measured starting from the left of the arrowed line up to the participants’ mark, measuring to the nearest hundredth of an inch.</a:t>
            </a:r>
            <a:r>
              <a:rPr lang="en-US" sz="3200" dirty="0">
                <a:effectLst/>
                <a:latin typeface="Arial" panose="020B0604020202020204" pitchFamily="34" charset="0"/>
                <a:cs typeface="Arial" panose="020B0604020202020204" pitchFamily="34" charset="0"/>
              </a:rPr>
              <a:t> </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L="457200" indent="-457200">
              <a:spcAft>
                <a:spcPts val="1200"/>
              </a:spcAft>
              <a:buFont typeface="Arial" panose="020B0604020202020204" pitchFamily="34" charset="0"/>
              <a:buChar char="•"/>
            </a:pPr>
            <a:r>
              <a:rPr lang="en-US" sz="3200" dirty="0">
                <a:latin typeface="Arial" panose="020B0604020202020204" pitchFamily="34" charset="0"/>
                <a:ea typeface="Times New Roman" panose="02020603050405020304" pitchFamily="18" charset="0"/>
                <a:cs typeface="Arial" panose="020B0604020202020204" pitchFamily="34" charset="0"/>
              </a:rPr>
              <a:t>Given the small sample size, a</a:t>
            </a:r>
            <a:r>
              <a:rPr lang="en-US" sz="3200" dirty="0">
                <a:effectLst/>
                <a:latin typeface="Arial" panose="020B0604020202020204" pitchFamily="34" charset="0"/>
                <a:ea typeface="Times New Roman" panose="02020603050405020304" pitchFamily="18" charset="0"/>
                <a:cs typeface="Arial" panose="020B0604020202020204" pitchFamily="34" charset="0"/>
              </a:rPr>
              <a:t> descriptive analysis of the data was performed to identify trends and patterns between measures.</a:t>
            </a:r>
          </a:p>
          <a:p>
            <a:pPr>
              <a:spcAft>
                <a:spcPts val="1200"/>
              </a:spcAft>
            </a:pPr>
            <a:endParaRPr lang="en-US" sz="3200" dirty="0"/>
          </a:p>
          <a:p>
            <a:pPr>
              <a:spcAft>
                <a:spcPts val="1200"/>
              </a:spcAft>
            </a:pPr>
            <a:endParaRPr lang="en-US" sz="3200" dirty="0"/>
          </a:p>
          <a:p>
            <a:pPr marL="571500" indent="-571500">
              <a:spcAft>
                <a:spcPts val="600"/>
              </a:spcAft>
              <a:buFont typeface="Arial"/>
              <a:buChar char="•"/>
            </a:pPr>
            <a:endParaRPr lang="en-US" sz="3200" dirty="0"/>
          </a:p>
          <a:p>
            <a:endParaRPr lang="en-US" sz="3200" dirty="0"/>
          </a:p>
        </p:txBody>
      </p:sp>
      <p:sp>
        <p:nvSpPr>
          <p:cNvPr id="24" name="Text Placeholder 8">
            <a:extLst>
              <a:ext uri="{FF2B5EF4-FFF2-40B4-BE49-F238E27FC236}">
                <a16:creationId xmlns:a16="http://schemas.microsoft.com/office/drawing/2014/main" id="{B7A5A075-A31D-DA41-AAFA-4D48D169BA30}"/>
              </a:ext>
            </a:extLst>
          </p:cNvPr>
          <p:cNvSpPr txBox="1">
            <a:spLocks/>
          </p:cNvSpPr>
          <p:nvPr/>
        </p:nvSpPr>
        <p:spPr>
          <a:xfrm>
            <a:off x="15403158" y="6181561"/>
            <a:ext cx="13127427" cy="914400"/>
          </a:xfrm>
          <a:prstGeom prst="rect">
            <a:avLst/>
          </a:prstGeom>
          <a:solidFill>
            <a:schemeClr val="tx1"/>
          </a:solidFill>
        </p:spPr>
        <p:txBody>
          <a:bodyPr vert="horz" lIns="365721" tIns="45716" rIns="91430" bIns="45716" rtlCol="0" anchor="ctr">
            <a:noAutofit/>
          </a:bodyPr>
          <a:lstStyle>
            <a:lvl1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none" baseline="0">
                <a:solidFill>
                  <a:schemeClr val="bg1"/>
                </a:solidFill>
                <a:latin typeface="+mj-lt"/>
                <a:ea typeface="+mn-ea"/>
                <a:cs typeface="+mn-cs"/>
              </a:defRPr>
            </a:lvl1pPr>
            <a:lvl2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r>
              <a:rPr lang="en-US" dirty="0"/>
              <a:t>Participants</a:t>
            </a:r>
          </a:p>
        </p:txBody>
      </p:sp>
      <p:sp>
        <p:nvSpPr>
          <p:cNvPr id="20" name="Title 19"/>
          <p:cNvSpPr>
            <a:spLocks noGrp="1"/>
          </p:cNvSpPr>
          <p:nvPr>
            <p:ph type="title"/>
          </p:nvPr>
        </p:nvSpPr>
        <p:spPr>
          <a:xfrm>
            <a:off x="1756261" y="765683"/>
            <a:ext cx="36794522" cy="2514540"/>
          </a:xfrm>
        </p:spPr>
        <p:txBody>
          <a:bodyPr/>
          <a:lstStyle/>
          <a:p>
            <a:r>
              <a:rPr lang="en-US" dirty="0"/>
              <a:t>Characterizing Effects of Basal Ganglia Dysfunction in Implicit-Statistical Learning: Evidence from Parkinson’s Disease</a:t>
            </a:r>
          </a:p>
        </p:txBody>
      </p:sp>
      <p:sp>
        <p:nvSpPr>
          <p:cNvPr id="25" name="Text Placeholder 6"/>
          <p:cNvSpPr>
            <a:spLocks noGrp="1"/>
          </p:cNvSpPr>
          <p:nvPr>
            <p:ph type="body" sz="quarter" idx="17"/>
          </p:nvPr>
        </p:nvSpPr>
        <p:spPr>
          <a:xfrm>
            <a:off x="15442627" y="14344617"/>
            <a:ext cx="13048488" cy="914400"/>
          </a:xfrm>
        </p:spPr>
        <p:txBody>
          <a:bodyPr/>
          <a:lstStyle/>
          <a:p>
            <a:r>
              <a:rPr lang="en-US" dirty="0"/>
              <a:t>ISL Performance</a:t>
            </a:r>
          </a:p>
        </p:txBody>
      </p:sp>
      <p:sp>
        <p:nvSpPr>
          <p:cNvPr id="28" name="Text Placeholder 6"/>
          <p:cNvSpPr txBox="1">
            <a:spLocks/>
          </p:cNvSpPr>
          <p:nvPr/>
        </p:nvSpPr>
        <p:spPr>
          <a:xfrm>
            <a:off x="1170431" y="14652025"/>
            <a:ext cx="13048488" cy="914400"/>
          </a:xfrm>
          <a:prstGeom prst="rect">
            <a:avLst/>
          </a:prstGeom>
          <a:solidFill>
            <a:schemeClr val="accent5"/>
          </a:solidFill>
        </p:spPr>
        <p:txBody>
          <a:bodyPr vert="horz" lIns="365721" tIns="45716" rIns="91430" bIns="45716" rtlCol="0" anchor="ctr">
            <a:noAutofit/>
          </a:bodyPr>
          <a:lstStyle>
            <a:lvl1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none" baseline="0">
                <a:solidFill>
                  <a:schemeClr val="bg1"/>
                </a:solidFill>
                <a:latin typeface="+mj-lt"/>
                <a:ea typeface="+mn-ea"/>
                <a:cs typeface="+mn-cs"/>
              </a:defRPr>
            </a:lvl1pPr>
            <a:lvl2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2pPr>
            <a:lvl3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3pPr>
            <a:lvl4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4pPr>
            <a:lvl5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5pPr>
            <a:lvl6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6pPr>
            <a:lvl7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7pPr>
            <a:lvl8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8pPr>
            <a:lvl9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9pPr>
          </a:lstStyle>
          <a:p>
            <a:r>
              <a:rPr lang="en-US" dirty="0"/>
              <a:t>Specific Aims </a:t>
            </a:r>
          </a:p>
        </p:txBody>
      </p:sp>
      <p:sp>
        <p:nvSpPr>
          <p:cNvPr id="7" name="TextBox 6"/>
          <p:cNvSpPr txBox="1"/>
          <p:nvPr/>
        </p:nvSpPr>
        <p:spPr>
          <a:xfrm>
            <a:off x="1170431" y="15109225"/>
            <a:ext cx="12292484" cy="3539430"/>
          </a:xfrm>
          <a:prstGeom prst="rect">
            <a:avLst/>
          </a:prstGeom>
          <a:noFill/>
        </p:spPr>
        <p:txBody>
          <a:bodyPr wrap="square" rtlCol="0">
            <a:spAutoFit/>
          </a:bodyPr>
          <a:lstStyle/>
          <a:p>
            <a:endParaRPr lang="en-US" sz="3200" dirty="0">
              <a:latin typeface="Arial" panose="020B0604020202020204" pitchFamily="34" charset="0"/>
              <a:cs typeface="Arial" panose="020B0604020202020204" pitchFamily="34" charset="0"/>
            </a:endParaRPr>
          </a:p>
          <a:p>
            <a:pPr marL="514350" lvl="0" indent="-514350" algn="l" rtl="0">
              <a:spcBef>
                <a:spcPts val="0"/>
              </a:spcBef>
              <a:spcAft>
                <a:spcPts val="0"/>
              </a:spcAft>
              <a:buAutoNum type="arabicPeriod"/>
            </a:pPr>
            <a:r>
              <a:rPr lang="en-US" sz="3200" dirty="0">
                <a:latin typeface="Arial" panose="020B0604020202020204" pitchFamily="34" charset="0"/>
                <a:ea typeface="Times New Roman" panose="02020603050405020304" pitchFamily="18" charset="0"/>
                <a:cs typeface="Arial" panose="020B0604020202020204" pitchFamily="34" charset="0"/>
              </a:rPr>
              <a:t>T</a:t>
            </a:r>
            <a:r>
              <a:rPr lang="en-US" sz="3200" dirty="0">
                <a:effectLst/>
                <a:latin typeface="Arial" panose="020B0604020202020204" pitchFamily="34" charset="0"/>
                <a:ea typeface="Times New Roman" panose="02020603050405020304" pitchFamily="18" charset="0"/>
                <a:cs typeface="Arial" panose="020B0604020202020204" pitchFamily="34" charset="0"/>
              </a:rPr>
              <a:t>o investigate ISL in adults with PD in a natural language paradigm to further understand the role of the basal ganglia in ISL.</a:t>
            </a:r>
            <a:endParaRPr lang="en-US" sz="3200" dirty="0">
              <a:latin typeface="Arial" panose="020B0604020202020204" pitchFamily="34" charset="0"/>
              <a:ea typeface="Times New Roman" panose="02020603050405020304" pitchFamily="18" charset="0"/>
              <a:cs typeface="Arial" panose="020B0604020202020204" pitchFamily="34" charset="0"/>
            </a:endParaRPr>
          </a:p>
          <a:p>
            <a:pPr marL="514350" lvl="0" indent="-514350" algn="l" rtl="0">
              <a:spcBef>
                <a:spcPts val="0"/>
              </a:spcBef>
              <a:spcAft>
                <a:spcPts val="0"/>
              </a:spcAft>
              <a:buAutoNum type="arabicPeriod"/>
            </a:pPr>
            <a:r>
              <a:rPr lang="en" sz="3200" dirty="0">
                <a:latin typeface="Arial" panose="020B0604020202020204" pitchFamily="34" charset="0"/>
                <a:ea typeface="Times New Roman" panose="02020603050405020304" pitchFamily="18" charset="0"/>
                <a:cs typeface="Arial" panose="020B0604020202020204" pitchFamily="34" charset="0"/>
              </a:rPr>
              <a:t>T</a:t>
            </a:r>
            <a:r>
              <a:rPr lang="en-US" sz="3200" dirty="0">
                <a:effectLst/>
                <a:latin typeface="Arial" panose="020B0604020202020204" pitchFamily="34" charset="0"/>
                <a:ea typeface="Times New Roman" panose="02020603050405020304" pitchFamily="18" charset="0"/>
                <a:cs typeface="Arial" panose="020B0604020202020204" pitchFamily="34" charset="0"/>
              </a:rPr>
              <a:t>o investigate the correlation between measures of attention and executive function and ISL abilities in adults with PD</a:t>
            </a:r>
            <a:r>
              <a:rPr lang="en" sz="3200" dirty="0">
                <a:effectLst/>
                <a:latin typeface="Arial" panose="020B0604020202020204" pitchFamily="34" charset="0"/>
                <a:ea typeface="Times New Roman" panose="02020603050405020304" pitchFamily="18" charset="0"/>
                <a:cs typeface="Arial" panose="020B0604020202020204" pitchFamily="34" charset="0"/>
              </a:rPr>
              <a:t>.</a:t>
            </a:r>
            <a:r>
              <a:rPr lang="en-US" sz="3200" dirty="0"/>
              <a:t>		 </a:t>
            </a:r>
          </a:p>
        </p:txBody>
      </p:sp>
      <p:sp>
        <p:nvSpPr>
          <p:cNvPr id="10" name="Text Placeholder 9"/>
          <p:cNvSpPr>
            <a:spLocks noGrp="1"/>
          </p:cNvSpPr>
          <p:nvPr>
            <p:ph type="body" sz="quarter" idx="19"/>
          </p:nvPr>
        </p:nvSpPr>
        <p:spPr>
          <a:xfrm>
            <a:off x="1144311" y="18381872"/>
            <a:ext cx="13048488" cy="914400"/>
          </a:xfrm>
          <a:solidFill>
            <a:schemeClr val="accent5"/>
          </a:solidFill>
        </p:spPr>
        <p:txBody>
          <a:bodyPr/>
          <a:lstStyle/>
          <a:p>
            <a:r>
              <a:rPr lang="en-US" dirty="0"/>
              <a:t>Methods</a:t>
            </a:r>
          </a:p>
        </p:txBody>
      </p:sp>
      <p:sp>
        <p:nvSpPr>
          <p:cNvPr id="3" name="TextBox 2"/>
          <p:cNvSpPr txBox="1"/>
          <p:nvPr/>
        </p:nvSpPr>
        <p:spPr>
          <a:xfrm>
            <a:off x="15349441" y="25769975"/>
            <a:ext cx="12996060" cy="8925520"/>
          </a:xfrm>
          <a:prstGeom prst="rect">
            <a:avLst/>
          </a:prstGeom>
          <a:noFill/>
        </p:spPr>
        <p:txBody>
          <a:bodyPr wrap="square" lIns="91440" tIns="45720" rIns="91440" bIns="45720" rtlCol="0" anchor="t">
            <a:spAutoFit/>
          </a:bodyPr>
          <a:lstStyle/>
          <a:p>
            <a:r>
              <a:rPr lang="en-US" sz="1600" dirty="0">
                <a:latin typeface="Arial"/>
                <a:cs typeface="Arial"/>
              </a:rPr>
              <a:t>[1] </a:t>
            </a:r>
            <a:r>
              <a:rPr lang="en-US" sz="1600">
                <a:effectLst/>
                <a:latin typeface="Arial"/>
                <a:ea typeface="Times New Roman" panose="02020603050405020304" pitchFamily="18" charset="0"/>
                <a:cs typeface="Arial"/>
              </a:rPr>
              <a:t>Rocha, G. S., </a:t>
            </a:r>
            <a:r>
              <a:rPr lang="en-US" sz="1600">
                <a:latin typeface="Arial"/>
                <a:ea typeface="Times New Roman" panose="02020603050405020304" pitchFamily="18" charset="0"/>
                <a:cs typeface="Arial"/>
              </a:rPr>
              <a:t>et</a:t>
            </a:r>
            <a:r>
              <a:rPr lang="en-US" sz="1600">
                <a:effectLst/>
                <a:latin typeface="Arial"/>
                <a:ea typeface="Times New Roman" panose="02020603050405020304" pitchFamily="18" charset="0"/>
                <a:cs typeface="Arial"/>
              </a:rPr>
              <a:t> </a:t>
            </a:r>
            <a:r>
              <a:rPr lang="en-US" sz="1600">
                <a:latin typeface="Arial"/>
                <a:ea typeface="Times New Roman" panose="02020603050405020304" pitchFamily="18" charset="0"/>
                <a:cs typeface="Arial"/>
              </a:rPr>
              <a:t>al. (</a:t>
            </a:r>
            <a:r>
              <a:rPr lang="en-US" sz="1600">
                <a:effectLst/>
                <a:latin typeface="Arial"/>
                <a:ea typeface="Times New Roman" panose="02020603050405020304" pitchFamily="18" charset="0"/>
                <a:cs typeface="Arial"/>
              </a:rPr>
              <a:t>2023). Basal ganglia for beginners: The basic concepts you need to know and their role in movement </a:t>
            </a:r>
            <a:r>
              <a:rPr lang="en-US" sz="1600" dirty="0">
                <a:effectLst/>
                <a:latin typeface="Arial"/>
                <a:ea typeface="Times New Roman" panose="02020603050405020304" pitchFamily="18" charset="0"/>
                <a:cs typeface="Arial"/>
              </a:rPr>
              <a:t>control. </a:t>
            </a:r>
            <a:r>
              <a:rPr lang="en-US" sz="1600" i="1" dirty="0">
                <a:effectLst/>
                <a:latin typeface="Arial"/>
                <a:ea typeface="Times New Roman" panose="02020603050405020304" pitchFamily="18" charset="0"/>
                <a:cs typeface="Arial"/>
              </a:rPr>
              <a:t>Frontiers in Systems Neuroscience, 17</a:t>
            </a:r>
            <a:r>
              <a:rPr lang="en-US" sz="1600" dirty="0">
                <a:effectLst/>
                <a:latin typeface="Arial"/>
                <a:ea typeface="Times New Roman" panose="02020603050405020304" pitchFamily="18" charset="0"/>
                <a:cs typeface="Arial"/>
              </a:rPr>
              <a:t>, 1242929. </a:t>
            </a:r>
            <a:r>
              <a:rPr lang="en-US" sz="1600" dirty="0">
                <a:effectLst/>
                <a:latin typeface="Arial"/>
                <a:ea typeface="Times New Roman" panose="02020603050405020304" pitchFamily="18" charset="0"/>
                <a:cs typeface="Arial"/>
                <a:hlinkClick r:id="rId4">
                  <a:extLst>
                    <a:ext uri="{A12FA001-AC4F-418D-AE19-62706E023703}">
                      <ahyp:hlinkClr xmlns:ahyp="http://schemas.microsoft.com/office/drawing/2018/hyperlinkcolor" val="tx"/>
                    </a:ext>
                  </a:extLst>
                </a:hlinkClick>
              </a:rPr>
              <a:t>https://doi.org/10.3389/fnsys.2023.1242929</a:t>
            </a:r>
            <a:endParaRPr lang="en-US" sz="1600">
              <a:effectLst/>
              <a:latin typeface="Arial"/>
              <a:ea typeface="Times New Roman" panose="02020603050405020304" pitchFamily="18" charset="0"/>
              <a:cs typeface="Arial"/>
            </a:endParaRPr>
          </a:p>
          <a:p>
            <a:r>
              <a:rPr lang="en-US" sz="1600" dirty="0">
                <a:latin typeface="Arial"/>
                <a:ea typeface="Times New Roman" panose="02020603050405020304" pitchFamily="18" charset="0"/>
                <a:cs typeface="Arial"/>
              </a:rPr>
              <a:t>[2]</a:t>
            </a:r>
            <a:r>
              <a:rPr lang="en-US" sz="1600" dirty="0">
                <a:effectLst/>
                <a:latin typeface="Arial"/>
                <a:ea typeface="Times New Roman" panose="02020603050405020304" pitchFamily="18" charset="0"/>
                <a:cs typeface="Arial"/>
              </a:rPr>
              <a:t> Christiansen M. H. (2019). Implicit statistical learning: A tale of two literatures. </a:t>
            </a:r>
            <a:r>
              <a:rPr lang="en-US" sz="1600" i="1" dirty="0">
                <a:effectLst/>
                <a:latin typeface="Arial"/>
                <a:ea typeface="Times New Roman" panose="02020603050405020304" pitchFamily="18" charset="0"/>
                <a:cs typeface="Arial"/>
              </a:rPr>
              <a:t>Topics in Cognitive Science, 11</a:t>
            </a:r>
            <a:r>
              <a:rPr lang="en-US" sz="1600" dirty="0">
                <a:effectLst/>
                <a:latin typeface="Arial"/>
                <a:ea typeface="Times New Roman" panose="02020603050405020304" pitchFamily="18" charset="0"/>
                <a:cs typeface="Arial"/>
              </a:rPr>
              <a:t>(3), 468–481. </a:t>
            </a:r>
            <a:r>
              <a:rPr lang="en-US" sz="1600" dirty="0">
                <a:effectLst/>
                <a:latin typeface="Arial"/>
                <a:ea typeface="Times New Roman" panose="02020603050405020304" pitchFamily="18" charset="0"/>
                <a:cs typeface="Arial"/>
                <a:hlinkClick r:id="rId5">
                  <a:extLst>
                    <a:ext uri="{A12FA001-AC4F-418D-AE19-62706E023703}">
                      <ahyp:hlinkClr xmlns:ahyp="http://schemas.microsoft.com/office/drawing/2018/hyperlinkcolor" val="tx"/>
                    </a:ext>
                  </a:extLst>
                </a:hlinkClick>
              </a:rPr>
              <a:t>https://doi.org/10.1111/tops.12332</a:t>
            </a:r>
            <a:endParaRPr lang="en-US" sz="1600">
              <a:effectLst/>
              <a:latin typeface="Arial"/>
              <a:ea typeface="Times New Roman" panose="02020603050405020304" pitchFamily="18" charset="0"/>
              <a:cs typeface="Arial"/>
            </a:endParaRPr>
          </a:p>
          <a:p>
            <a:r>
              <a:rPr lang="en-US" sz="1600">
                <a:latin typeface="Arial"/>
                <a:ea typeface="Times New Roman" panose="02020603050405020304" pitchFamily="18" charset="0"/>
                <a:cs typeface="Arial"/>
              </a:rPr>
              <a:t>[3]</a:t>
            </a:r>
            <a:r>
              <a:rPr lang="en-US" sz="1600">
                <a:effectLst/>
                <a:latin typeface="Arial"/>
                <a:ea typeface="Times New Roman" panose="02020603050405020304" pitchFamily="18" charset="0"/>
                <a:cs typeface="Arial"/>
              </a:rPr>
              <a:t> Plante, E., </a:t>
            </a:r>
            <a:r>
              <a:rPr lang="en-US" sz="1600">
                <a:latin typeface="Arial"/>
                <a:ea typeface="Times New Roman" panose="02020603050405020304" pitchFamily="18" charset="0"/>
                <a:cs typeface="Arial"/>
              </a:rPr>
              <a:t>et al. (</a:t>
            </a:r>
            <a:r>
              <a:rPr lang="en-US" sz="1600">
                <a:effectLst/>
                <a:latin typeface="Arial"/>
                <a:ea typeface="Times New Roman" panose="02020603050405020304" pitchFamily="18" charset="0"/>
                <a:cs typeface="Arial"/>
              </a:rPr>
              <a:t>2015). The nature of the language input affects </a:t>
            </a:r>
            <a:r>
              <a:rPr lang="en-US" sz="1600" dirty="0">
                <a:effectLst/>
                <a:latin typeface="Arial"/>
                <a:ea typeface="Times New Roman" panose="02020603050405020304" pitchFamily="18" charset="0"/>
                <a:cs typeface="Arial"/>
              </a:rPr>
              <a:t>brain activation during learning from a natural language. </a:t>
            </a:r>
            <a:r>
              <a:rPr lang="en-US" sz="1600" i="1" dirty="0">
                <a:effectLst/>
                <a:latin typeface="Arial"/>
                <a:ea typeface="Times New Roman" panose="02020603050405020304" pitchFamily="18" charset="0"/>
                <a:cs typeface="Arial"/>
              </a:rPr>
              <a:t>Journal of Neurolinguistics, 36</a:t>
            </a:r>
            <a:r>
              <a:rPr lang="en-US" sz="1600" dirty="0">
                <a:effectLst/>
                <a:latin typeface="Arial"/>
                <a:ea typeface="Times New Roman" panose="02020603050405020304" pitchFamily="18" charset="0"/>
                <a:cs typeface="Arial"/>
              </a:rPr>
              <a:t>, 17–34. https://doi.org/10.1016/j.jneuroling.2015.04.005</a:t>
            </a:r>
          </a:p>
          <a:p>
            <a:r>
              <a:rPr lang="en-US" sz="1600" dirty="0">
                <a:latin typeface="Arial"/>
                <a:ea typeface="Times New Roman" panose="02020603050405020304" pitchFamily="18" charset="0"/>
                <a:cs typeface="Arial"/>
              </a:rPr>
              <a:t>[4]</a:t>
            </a:r>
            <a:r>
              <a:rPr lang="en-US" sz="1600" dirty="0">
                <a:effectLst/>
                <a:latin typeface="Arial"/>
                <a:ea typeface="Times New Roman" panose="02020603050405020304" pitchFamily="18" charset="0"/>
                <a:cs typeface="Arial"/>
              </a:rPr>
              <a:t> </a:t>
            </a:r>
            <a:r>
              <a:rPr lang="en-US" sz="1600" dirty="0" err="1">
                <a:effectLst/>
                <a:latin typeface="Arial"/>
                <a:ea typeface="Times New Roman" panose="02020603050405020304" pitchFamily="18" charset="0"/>
                <a:cs typeface="Arial"/>
              </a:rPr>
              <a:t>Freidle</a:t>
            </a:r>
            <a:r>
              <a:rPr lang="en-US" sz="1600" dirty="0">
                <a:effectLst/>
                <a:latin typeface="Arial"/>
                <a:ea typeface="Times New Roman" panose="02020603050405020304" pitchFamily="18" charset="0"/>
                <a:cs typeface="Arial"/>
              </a:rPr>
              <a:t>, M., </a:t>
            </a:r>
            <a:r>
              <a:rPr lang="en-US" sz="1600" dirty="0">
                <a:latin typeface="Arial"/>
                <a:ea typeface="Times New Roman" panose="02020603050405020304" pitchFamily="18" charset="0"/>
                <a:cs typeface="Arial"/>
              </a:rPr>
              <a:t>et al. </a:t>
            </a:r>
            <a:r>
              <a:rPr lang="en-US" sz="1600" dirty="0">
                <a:effectLst/>
                <a:latin typeface="Arial"/>
                <a:ea typeface="Times New Roman" panose="02020603050405020304" pitchFamily="18" charset="0"/>
                <a:cs typeface="Arial"/>
              </a:rPr>
              <a:t>(2023). Implicit motor sequence learning in people with mild to moderate Parkinson's disease: Behavior and related brain function. </a:t>
            </a:r>
            <a:r>
              <a:rPr lang="en-US" sz="1600" i="1" dirty="0">
                <a:effectLst/>
                <a:latin typeface="Arial"/>
                <a:ea typeface="Times New Roman" panose="02020603050405020304" pitchFamily="18" charset="0"/>
                <a:cs typeface="Arial"/>
              </a:rPr>
              <a:t>Journal of Parkinson's Disease, 13</a:t>
            </a:r>
            <a:r>
              <a:rPr lang="en-US" sz="1600" dirty="0">
                <a:effectLst/>
                <a:latin typeface="Arial"/>
                <a:ea typeface="Times New Roman" panose="02020603050405020304" pitchFamily="18" charset="0"/>
                <a:cs typeface="Arial"/>
              </a:rPr>
              <a:t>(3), 367–378. </a:t>
            </a:r>
            <a:r>
              <a:rPr lang="en-US" sz="1600" dirty="0">
                <a:effectLst/>
                <a:latin typeface="Arial"/>
                <a:ea typeface="Times New Roman" panose="02020603050405020304" pitchFamily="18" charset="0"/>
                <a:cs typeface="Arial"/>
                <a:hlinkClick r:id="rId6">
                  <a:extLst>
                    <a:ext uri="{A12FA001-AC4F-418D-AE19-62706E023703}">
                      <ahyp:hlinkClr xmlns:ahyp="http://schemas.microsoft.com/office/drawing/2018/hyperlinkcolor" val="tx"/>
                    </a:ext>
                  </a:extLst>
                </a:hlinkClick>
              </a:rPr>
              <a:t>https://doi.org/10.3233/JPD-223480</a:t>
            </a:r>
            <a:endParaRPr lang="en-US" sz="1600">
              <a:effectLst/>
              <a:latin typeface="Arial"/>
              <a:ea typeface="Times New Roman" panose="02020603050405020304" pitchFamily="18" charset="0"/>
              <a:cs typeface="Arial"/>
            </a:endParaRPr>
          </a:p>
          <a:p>
            <a:r>
              <a:rPr lang="en-US" sz="1600">
                <a:latin typeface="Arial"/>
                <a:ea typeface="Times New Roman" panose="02020603050405020304" pitchFamily="18" charset="0"/>
                <a:cs typeface="Arial"/>
              </a:rPr>
              <a:t>[5]</a:t>
            </a:r>
            <a:r>
              <a:rPr lang="en-US" sz="1600">
                <a:effectLst/>
                <a:latin typeface="Arial"/>
                <a:ea typeface="Times New Roman" panose="02020603050405020304" pitchFamily="18" charset="0"/>
                <a:cs typeface="Arial"/>
              </a:rPr>
              <a:t> Gamble, K. R., </a:t>
            </a:r>
            <a:r>
              <a:rPr lang="en-US" sz="1600">
                <a:latin typeface="Arial"/>
                <a:ea typeface="Times New Roman" panose="02020603050405020304" pitchFamily="18" charset="0"/>
                <a:cs typeface="Arial"/>
              </a:rPr>
              <a:t>et al. (</a:t>
            </a:r>
            <a:r>
              <a:rPr lang="en-US" sz="1600">
                <a:effectLst/>
                <a:latin typeface="Arial"/>
                <a:ea typeface="Times New Roman" panose="02020603050405020304" pitchFamily="18" charset="0"/>
                <a:cs typeface="Arial"/>
              </a:rPr>
              <a:t>2014). Implicit sequence learning in people </a:t>
            </a:r>
            <a:r>
              <a:rPr lang="en-US" sz="1600" dirty="0">
                <a:effectLst/>
                <a:latin typeface="Arial"/>
                <a:ea typeface="Times New Roman" panose="02020603050405020304" pitchFamily="18" charset="0"/>
                <a:cs typeface="Arial"/>
              </a:rPr>
              <a:t>with Parkinson's disease. </a:t>
            </a:r>
            <a:r>
              <a:rPr lang="en-US" sz="1600" i="1" dirty="0">
                <a:effectLst/>
                <a:latin typeface="Arial"/>
                <a:ea typeface="Times New Roman" panose="02020603050405020304" pitchFamily="18" charset="0"/>
                <a:cs typeface="Arial"/>
              </a:rPr>
              <a:t>Frontiers in Human Neuroscience, 8</a:t>
            </a:r>
            <a:r>
              <a:rPr lang="en-US" sz="1600" dirty="0">
                <a:effectLst/>
                <a:latin typeface="Arial"/>
                <a:ea typeface="Times New Roman" panose="02020603050405020304" pitchFamily="18" charset="0"/>
                <a:cs typeface="Arial"/>
              </a:rPr>
              <a:t>, 563. </a:t>
            </a:r>
            <a:r>
              <a:rPr lang="en-US" sz="1600" dirty="0">
                <a:effectLst/>
                <a:latin typeface="Arial"/>
                <a:ea typeface="Times New Roman" panose="02020603050405020304" pitchFamily="18" charset="0"/>
                <a:cs typeface="Arial"/>
                <a:hlinkClick r:id="rId7">
                  <a:extLst>
                    <a:ext uri="{A12FA001-AC4F-418D-AE19-62706E023703}">
                      <ahyp:hlinkClr xmlns:ahyp="http://schemas.microsoft.com/office/drawing/2018/hyperlinkcolor" val="tx"/>
                    </a:ext>
                  </a:extLst>
                </a:hlinkClick>
              </a:rPr>
              <a:t>https://doi.org/10.3389/fnhum.2014.00563</a:t>
            </a:r>
            <a:endParaRPr lang="en-US" sz="1600">
              <a:effectLst/>
              <a:latin typeface="Arial"/>
              <a:ea typeface="Times New Roman" panose="02020603050405020304" pitchFamily="18" charset="0"/>
              <a:cs typeface="Arial"/>
            </a:endParaRPr>
          </a:p>
          <a:p>
            <a:r>
              <a:rPr lang="en-US" sz="1600">
                <a:latin typeface="Arial"/>
                <a:ea typeface="Times New Roman" panose="02020603050405020304" pitchFamily="18" charset="0"/>
                <a:cs typeface="Arial"/>
              </a:rPr>
              <a:t>[6]</a:t>
            </a:r>
            <a:r>
              <a:rPr lang="en-US" sz="1600">
                <a:effectLst/>
                <a:latin typeface="Arial"/>
                <a:ea typeface="Times New Roman" panose="02020603050405020304" pitchFamily="18" charset="0"/>
                <a:cs typeface="Arial"/>
              </a:rPr>
              <a:t> Smith, J.,</a:t>
            </a:r>
            <a:r>
              <a:rPr lang="en-US" sz="1600">
                <a:latin typeface="Arial"/>
                <a:ea typeface="Times New Roman" panose="02020603050405020304" pitchFamily="18" charset="0"/>
                <a:cs typeface="Arial"/>
              </a:rPr>
              <a:t> et</a:t>
            </a:r>
            <a:r>
              <a:rPr lang="en-US" sz="1600">
                <a:effectLst/>
                <a:latin typeface="Arial"/>
                <a:ea typeface="Times New Roman" panose="02020603050405020304" pitchFamily="18" charset="0"/>
                <a:cs typeface="Arial"/>
              </a:rPr>
              <a:t> </a:t>
            </a:r>
            <a:r>
              <a:rPr lang="en-US" sz="1600">
                <a:latin typeface="Arial"/>
                <a:ea typeface="Times New Roman" panose="02020603050405020304" pitchFamily="18" charset="0"/>
                <a:cs typeface="Arial"/>
              </a:rPr>
              <a:t>al. </a:t>
            </a:r>
            <a:r>
              <a:rPr lang="en-US" sz="1600">
                <a:effectLst/>
                <a:latin typeface="Arial"/>
                <a:ea typeface="Times New Roman" panose="02020603050405020304" pitchFamily="18" charset="0"/>
                <a:cs typeface="Arial"/>
              </a:rPr>
              <a:t>(2001). Preserved implicit learning on both the serial reaction time task and artificial </a:t>
            </a:r>
            <a:r>
              <a:rPr lang="en-US" sz="1600" dirty="0">
                <a:effectLst/>
                <a:latin typeface="Arial"/>
                <a:ea typeface="Times New Roman" panose="02020603050405020304" pitchFamily="18" charset="0"/>
                <a:cs typeface="Arial"/>
              </a:rPr>
              <a:t>grammar in patients with Parkinson's disease. </a:t>
            </a:r>
            <a:r>
              <a:rPr lang="en-US" sz="1600" i="1" dirty="0">
                <a:effectLst/>
                <a:latin typeface="Arial"/>
                <a:ea typeface="Times New Roman" panose="02020603050405020304" pitchFamily="18" charset="0"/>
                <a:cs typeface="Arial"/>
              </a:rPr>
              <a:t>Brain and Cognition</a:t>
            </a:r>
            <a:r>
              <a:rPr lang="en-US" sz="1600" dirty="0">
                <a:effectLst/>
                <a:latin typeface="Arial"/>
                <a:ea typeface="Times New Roman" panose="02020603050405020304" pitchFamily="18" charset="0"/>
                <a:cs typeface="Arial"/>
              </a:rPr>
              <a:t>, </a:t>
            </a:r>
            <a:r>
              <a:rPr lang="en-US" sz="1600" i="1" dirty="0">
                <a:effectLst/>
                <a:latin typeface="Arial"/>
                <a:ea typeface="Times New Roman" panose="02020603050405020304" pitchFamily="18" charset="0"/>
                <a:cs typeface="Arial"/>
              </a:rPr>
              <a:t>45</a:t>
            </a:r>
            <a:r>
              <a:rPr lang="en-US" sz="1600" dirty="0">
                <a:effectLst/>
                <a:latin typeface="Arial"/>
                <a:ea typeface="Times New Roman" panose="02020603050405020304" pitchFamily="18" charset="0"/>
                <a:cs typeface="Arial"/>
              </a:rPr>
              <a:t>(3), 378–391. </a:t>
            </a:r>
            <a:r>
              <a:rPr lang="en-US" sz="1600" dirty="0">
                <a:effectLst/>
                <a:latin typeface="Arial"/>
                <a:ea typeface="Times New Roman" panose="02020603050405020304" pitchFamily="18" charset="0"/>
                <a:cs typeface="Arial"/>
                <a:hlinkClick r:id="rId8">
                  <a:extLst>
                    <a:ext uri="{A12FA001-AC4F-418D-AE19-62706E023703}">
                      <ahyp:hlinkClr xmlns:ahyp="http://schemas.microsoft.com/office/drawing/2018/hyperlinkcolor" val="tx"/>
                    </a:ext>
                  </a:extLst>
                </a:hlinkClick>
              </a:rPr>
              <a:t>https://doi.org/10.1006/brcg.2001.1286</a:t>
            </a:r>
            <a:endParaRPr lang="en-US" sz="1600">
              <a:effectLst/>
              <a:latin typeface="Arial"/>
              <a:ea typeface="Times New Roman" panose="02020603050405020304" pitchFamily="18" charset="0"/>
              <a:cs typeface="Arial"/>
            </a:endParaRPr>
          </a:p>
          <a:p>
            <a:r>
              <a:rPr lang="en-US" sz="1600">
                <a:latin typeface="Arial"/>
                <a:ea typeface="Times New Roman" panose="02020603050405020304" pitchFamily="18" charset="0"/>
                <a:cs typeface="Arial"/>
              </a:rPr>
              <a:t>[7]</a:t>
            </a:r>
            <a:r>
              <a:rPr lang="en-US" sz="1600">
                <a:effectLst/>
                <a:latin typeface="Arial"/>
                <a:ea typeface="Times New Roman" panose="02020603050405020304" pitchFamily="18" charset="0"/>
                <a:cs typeface="Arial"/>
              </a:rPr>
              <a:t> Westwater, H., </a:t>
            </a:r>
            <a:r>
              <a:rPr lang="en-US" sz="1600">
                <a:latin typeface="Arial"/>
                <a:ea typeface="Times New Roman" panose="02020603050405020304" pitchFamily="18" charset="0"/>
                <a:cs typeface="Arial"/>
              </a:rPr>
              <a:t>et al. (</a:t>
            </a:r>
            <a:r>
              <a:rPr lang="en-US" sz="1600">
                <a:effectLst/>
                <a:latin typeface="Arial"/>
                <a:ea typeface="Times New Roman" panose="02020603050405020304" pitchFamily="18" charset="0"/>
                <a:cs typeface="Arial"/>
              </a:rPr>
              <a:t>1998). Implicit learning in Parkinson's disease: evidence from a </a:t>
            </a:r>
            <a:r>
              <a:rPr lang="en-US" sz="1600" dirty="0">
                <a:effectLst/>
                <a:latin typeface="Arial"/>
                <a:ea typeface="Times New Roman" panose="02020603050405020304" pitchFamily="18" charset="0"/>
                <a:cs typeface="Arial"/>
              </a:rPr>
              <a:t>verbal version of the serial reaction time task. </a:t>
            </a:r>
            <a:r>
              <a:rPr lang="en-US" sz="1600" i="1" dirty="0">
                <a:effectLst/>
                <a:latin typeface="Arial"/>
                <a:ea typeface="Times New Roman" panose="02020603050405020304" pitchFamily="18" charset="0"/>
                <a:cs typeface="Arial"/>
              </a:rPr>
              <a:t>Journal of Clinical and Experimental Neuropsychology</a:t>
            </a:r>
            <a:r>
              <a:rPr lang="en-US" sz="1600" dirty="0">
                <a:effectLst/>
                <a:latin typeface="Arial"/>
                <a:ea typeface="Times New Roman" panose="02020603050405020304" pitchFamily="18" charset="0"/>
                <a:cs typeface="Arial"/>
              </a:rPr>
              <a:t>, </a:t>
            </a:r>
            <a:r>
              <a:rPr lang="en-US" sz="1600" i="1" dirty="0">
                <a:effectLst/>
                <a:latin typeface="Arial"/>
                <a:ea typeface="Times New Roman" panose="02020603050405020304" pitchFamily="18" charset="0"/>
                <a:cs typeface="Arial"/>
              </a:rPr>
              <a:t>20</a:t>
            </a:r>
            <a:r>
              <a:rPr lang="en-US" sz="1600" dirty="0">
                <a:effectLst/>
                <a:latin typeface="Arial"/>
                <a:ea typeface="Times New Roman" panose="02020603050405020304" pitchFamily="18" charset="0"/>
                <a:cs typeface="Arial"/>
              </a:rPr>
              <a:t>(3), 413–418. </a:t>
            </a:r>
            <a:r>
              <a:rPr lang="en-US" sz="1600" dirty="0">
                <a:effectLst/>
                <a:latin typeface="Arial"/>
                <a:ea typeface="Times New Roman" panose="02020603050405020304" pitchFamily="18" charset="0"/>
                <a:cs typeface="Arial"/>
                <a:hlinkClick r:id="rId9">
                  <a:extLst>
                    <a:ext uri="{A12FA001-AC4F-418D-AE19-62706E023703}">
                      <ahyp:hlinkClr xmlns:ahyp="http://schemas.microsoft.com/office/drawing/2018/hyperlinkcolor" val="tx"/>
                    </a:ext>
                  </a:extLst>
                </a:hlinkClick>
              </a:rPr>
              <a:t>https://doi.org/10.1076/jcen.20.3.413.826</a:t>
            </a:r>
            <a:endParaRPr lang="en-US" sz="1600">
              <a:effectLst/>
              <a:latin typeface="Arial"/>
              <a:ea typeface="Times New Roman" panose="02020603050405020304" pitchFamily="18" charset="0"/>
              <a:cs typeface="Arial"/>
            </a:endParaRPr>
          </a:p>
          <a:p>
            <a:r>
              <a:rPr lang="en-US" sz="1600" dirty="0">
                <a:latin typeface="Arial"/>
                <a:ea typeface="Times New Roman" panose="02020603050405020304" pitchFamily="18" charset="0"/>
                <a:cs typeface="Arial"/>
              </a:rPr>
              <a:t>[8]</a:t>
            </a:r>
            <a:r>
              <a:rPr lang="en-US" sz="1600" dirty="0">
                <a:effectLst/>
                <a:latin typeface="Arial"/>
                <a:ea typeface="Times New Roman" panose="02020603050405020304" pitchFamily="18" charset="0"/>
                <a:cs typeface="Arial"/>
              </a:rPr>
              <a:t> Nasreddine, Z. S., </a:t>
            </a:r>
            <a:r>
              <a:rPr lang="en-US" sz="1600" dirty="0">
                <a:latin typeface="Arial"/>
                <a:ea typeface="Times New Roman" panose="02020603050405020304" pitchFamily="18" charset="0"/>
                <a:cs typeface="Arial"/>
              </a:rPr>
              <a:t>et al. (</a:t>
            </a:r>
            <a:r>
              <a:rPr lang="en-US" sz="1600" dirty="0">
                <a:effectLst/>
                <a:latin typeface="Arial"/>
                <a:ea typeface="Times New Roman" panose="02020603050405020304" pitchFamily="18" charset="0"/>
                <a:cs typeface="Arial"/>
              </a:rPr>
              <a:t>2005). The </a:t>
            </a:r>
            <a:r>
              <a:rPr lang="en-US" sz="1600" dirty="0" err="1">
                <a:effectLst/>
                <a:latin typeface="Arial"/>
                <a:ea typeface="Times New Roman" panose="02020603050405020304" pitchFamily="18" charset="0"/>
                <a:cs typeface="Arial"/>
              </a:rPr>
              <a:t>montreal</a:t>
            </a:r>
            <a:r>
              <a:rPr lang="en-US" sz="1600" dirty="0">
                <a:effectLst/>
                <a:latin typeface="Arial"/>
                <a:ea typeface="Times New Roman" panose="02020603050405020304" pitchFamily="18" charset="0"/>
                <a:cs typeface="Arial"/>
              </a:rPr>
              <a:t> cognitive assessment, MoCA: A brief screening tool for mild cognitive impairment. </a:t>
            </a:r>
            <a:r>
              <a:rPr lang="en-US" sz="1600" i="1" dirty="0">
                <a:effectLst/>
                <a:latin typeface="Arial"/>
                <a:ea typeface="Times New Roman" panose="02020603050405020304" pitchFamily="18" charset="0"/>
                <a:cs typeface="Arial"/>
              </a:rPr>
              <a:t>Journal of the American Geriatrics Society, 53</a:t>
            </a:r>
            <a:r>
              <a:rPr lang="en-US" sz="1600" dirty="0">
                <a:effectLst/>
                <a:latin typeface="Arial"/>
                <a:ea typeface="Times New Roman" panose="02020603050405020304" pitchFamily="18" charset="0"/>
                <a:cs typeface="Arial"/>
              </a:rPr>
              <a:t>(4), 695–699. </a:t>
            </a:r>
            <a:r>
              <a:rPr lang="en-US" sz="1600" dirty="0">
                <a:effectLst/>
                <a:latin typeface="Arial"/>
                <a:ea typeface="Times New Roman" panose="02020603050405020304" pitchFamily="18" charset="0"/>
                <a:cs typeface="Arial"/>
                <a:hlinkClick r:id="rId10">
                  <a:extLst>
                    <a:ext uri="{A12FA001-AC4F-418D-AE19-62706E023703}">
                      <ahyp:hlinkClr xmlns:ahyp="http://schemas.microsoft.com/office/drawing/2018/hyperlinkcolor" val="tx"/>
                    </a:ext>
                  </a:extLst>
                </a:hlinkClick>
              </a:rPr>
              <a:t>https://doi.org/10.1111/j.1532-5415.2005.53221.x</a:t>
            </a:r>
            <a:endParaRPr lang="en-US" sz="1600">
              <a:effectLst/>
              <a:latin typeface="Arial"/>
              <a:ea typeface="Times New Roman" panose="02020603050405020304" pitchFamily="18" charset="0"/>
              <a:cs typeface="Arial"/>
            </a:endParaRPr>
          </a:p>
          <a:p>
            <a:r>
              <a:rPr lang="en-US" sz="1600">
                <a:latin typeface="Arial"/>
                <a:ea typeface="Times New Roman" panose="02020603050405020304" pitchFamily="18" charset="0"/>
                <a:cs typeface="Arial"/>
              </a:rPr>
              <a:t>[9]</a:t>
            </a:r>
            <a:r>
              <a:rPr lang="en-US" sz="1600">
                <a:effectLst/>
                <a:latin typeface="Arial"/>
                <a:ea typeface="Times New Roman" panose="02020603050405020304" pitchFamily="18" charset="0"/>
                <a:cs typeface="Arial"/>
              </a:rPr>
              <a:t> Goetz, C. G., </a:t>
            </a:r>
            <a:r>
              <a:rPr lang="en-US" sz="1600">
                <a:latin typeface="Arial"/>
                <a:ea typeface="Times New Roman" panose="02020603050405020304" pitchFamily="18" charset="0"/>
                <a:cs typeface="Arial"/>
              </a:rPr>
              <a:t>et al. </a:t>
            </a:r>
            <a:r>
              <a:rPr lang="en-US" sz="1600" dirty="0">
                <a:latin typeface="Arial"/>
                <a:ea typeface="Times New Roman" panose="02020603050405020304" pitchFamily="18" charset="0"/>
                <a:cs typeface="Arial"/>
              </a:rPr>
              <a:t>(</a:t>
            </a:r>
            <a:r>
              <a:rPr lang="en-US" sz="1600" dirty="0">
                <a:effectLst/>
                <a:latin typeface="Arial"/>
                <a:ea typeface="Times New Roman" panose="02020603050405020304" pitchFamily="18" charset="0"/>
                <a:cs typeface="Arial"/>
              </a:rPr>
              <a:t>2008). MDS-sponsored revision of the Unified Parkinson’s Disease Rating Scale (MDS-UPDRS). </a:t>
            </a:r>
            <a:r>
              <a:rPr lang="en-US" sz="1600" i="1" dirty="0">
                <a:effectLst/>
                <a:latin typeface="Arial"/>
                <a:ea typeface="Times New Roman" panose="02020603050405020304" pitchFamily="18" charset="0"/>
                <a:cs typeface="Arial"/>
              </a:rPr>
              <a:t>International Parkinson and Movement Disorder Society.</a:t>
            </a:r>
            <a:r>
              <a:rPr lang="en-US" sz="1600" dirty="0">
                <a:effectLst/>
                <a:latin typeface="Arial"/>
                <a:ea typeface="Times New Roman" panose="02020603050405020304" pitchFamily="18" charset="0"/>
                <a:cs typeface="Arial"/>
              </a:rPr>
              <a:t> </a:t>
            </a:r>
            <a:r>
              <a:rPr lang="en-US" sz="1600" dirty="0">
                <a:effectLst/>
                <a:latin typeface="Arial"/>
                <a:ea typeface="Times New Roman" panose="02020603050405020304" pitchFamily="18" charset="0"/>
                <a:cs typeface="Arial"/>
                <a:hlinkClick r:id="rId11">
                  <a:extLst>
                    <a:ext uri="{A12FA001-AC4F-418D-AE19-62706E023703}">
                      <ahyp:hlinkClr xmlns:ahyp="http://schemas.microsoft.com/office/drawing/2018/hyperlinkcolor" val="tx"/>
                    </a:ext>
                  </a:extLst>
                </a:hlinkClick>
              </a:rPr>
              <a:t>https://www.movementdisorders.org/MDS-Files1/PDFs/Rating-Scales/MDS-UPDRS_English_FINAL.pdf</a:t>
            </a:r>
            <a:endParaRPr lang="en-US" sz="1600">
              <a:effectLst/>
              <a:latin typeface="Arial"/>
              <a:ea typeface="Times New Roman" panose="02020603050405020304" pitchFamily="18" charset="0"/>
              <a:cs typeface="Arial"/>
            </a:endParaRPr>
          </a:p>
          <a:p>
            <a:r>
              <a:rPr lang="en-US" sz="1600">
                <a:latin typeface="Arial"/>
                <a:ea typeface="Times New Roman" panose="02020603050405020304" pitchFamily="18" charset="0"/>
                <a:cs typeface="Arial"/>
              </a:rPr>
              <a:t>[10]</a:t>
            </a:r>
            <a:r>
              <a:rPr lang="en-US" sz="1600">
                <a:effectLst/>
                <a:latin typeface="Arial"/>
                <a:ea typeface="Times New Roman" panose="02020603050405020304" pitchFamily="18" charset="0"/>
                <a:cs typeface="Arial"/>
              </a:rPr>
              <a:t> Pedraza, F</a:t>
            </a:r>
            <a:r>
              <a:rPr lang="en-US" sz="1600">
                <a:latin typeface="Arial"/>
                <a:ea typeface="Times New Roman" panose="02020603050405020304" pitchFamily="18" charset="0"/>
                <a:cs typeface="Arial"/>
              </a:rPr>
              <a:t>., et al. (</a:t>
            </a:r>
            <a:r>
              <a:rPr lang="en-US" sz="1600">
                <a:effectLst/>
                <a:latin typeface="Arial"/>
                <a:ea typeface="Times New Roman" panose="02020603050405020304" pitchFamily="18" charset="0"/>
                <a:cs typeface="Arial"/>
              </a:rPr>
              <a:t>2024). Evidence for a competitive relationship between executive functions and statistical learning. </a:t>
            </a:r>
            <a:r>
              <a:rPr lang="en-US" sz="1600" i="1" dirty="0">
                <a:effectLst/>
                <a:latin typeface="Arial"/>
                <a:ea typeface="Times New Roman" panose="02020603050405020304" pitchFamily="18" charset="0"/>
                <a:cs typeface="Arial"/>
              </a:rPr>
              <a:t>NPJ Science of Learning, 9</a:t>
            </a:r>
            <a:r>
              <a:rPr lang="en-US" sz="1600" dirty="0">
                <a:effectLst/>
                <a:latin typeface="Arial"/>
                <a:ea typeface="Times New Roman" panose="02020603050405020304" pitchFamily="18" charset="0"/>
                <a:cs typeface="Arial"/>
              </a:rPr>
              <a:t>(1), 30. </a:t>
            </a:r>
            <a:r>
              <a:rPr lang="en-US" sz="1600" dirty="0">
                <a:effectLst/>
                <a:latin typeface="Arial"/>
                <a:ea typeface="Times New Roman" panose="02020603050405020304" pitchFamily="18" charset="0"/>
                <a:cs typeface="Arial"/>
                <a:hlinkClick r:id="rId12">
                  <a:extLst>
                    <a:ext uri="{A12FA001-AC4F-418D-AE19-62706E023703}">
                      <ahyp:hlinkClr xmlns:ahyp="http://schemas.microsoft.com/office/drawing/2018/hyperlinkcolor" val="tx"/>
                    </a:ext>
                  </a:extLst>
                </a:hlinkClick>
              </a:rPr>
              <a:t>https://doi.org/10.1038/s41539-024-00243-9</a:t>
            </a:r>
            <a:endParaRPr lang="en-US" sz="1600">
              <a:effectLst/>
              <a:latin typeface="Arial"/>
              <a:ea typeface="Times New Roman" panose="02020603050405020304" pitchFamily="18" charset="0"/>
              <a:cs typeface="Arial"/>
            </a:endParaRPr>
          </a:p>
          <a:p>
            <a:r>
              <a:rPr lang="en-US" sz="1600" dirty="0">
                <a:latin typeface="Arial"/>
                <a:ea typeface="Times New Roman" panose="02020603050405020304" pitchFamily="18" charset="0"/>
                <a:cs typeface="Arial"/>
              </a:rPr>
              <a:t>[11]</a:t>
            </a:r>
            <a:r>
              <a:rPr lang="en-US" sz="1600" dirty="0">
                <a:effectLst/>
                <a:latin typeface="Arial"/>
                <a:ea typeface="Times New Roman" panose="02020603050405020304" pitchFamily="18" charset="0"/>
                <a:cs typeface="Arial"/>
              </a:rPr>
              <a:t> </a:t>
            </a:r>
            <a:r>
              <a:rPr lang="en-US" sz="1600" dirty="0" err="1">
                <a:effectLst/>
                <a:latin typeface="Arial"/>
                <a:ea typeface="Times New Roman" panose="02020603050405020304" pitchFamily="18" charset="0"/>
                <a:cs typeface="Arial"/>
              </a:rPr>
              <a:t>Smalle</a:t>
            </a:r>
            <a:r>
              <a:rPr lang="en-US" sz="1600" dirty="0">
                <a:effectLst/>
                <a:latin typeface="Arial"/>
                <a:ea typeface="Times New Roman" panose="02020603050405020304" pitchFamily="18" charset="0"/>
                <a:cs typeface="Arial"/>
              </a:rPr>
              <a:t>, E. H. M., </a:t>
            </a:r>
            <a:r>
              <a:rPr lang="en-US" sz="1600" dirty="0">
                <a:latin typeface="Arial"/>
                <a:ea typeface="Times New Roman" panose="02020603050405020304" pitchFamily="18" charset="0"/>
                <a:cs typeface="Arial"/>
              </a:rPr>
              <a:t>et al. (</a:t>
            </a:r>
            <a:r>
              <a:rPr lang="en-US" sz="1600" dirty="0">
                <a:effectLst/>
                <a:latin typeface="Arial"/>
                <a:ea typeface="Times New Roman" panose="02020603050405020304" pitchFamily="18" charset="0"/>
                <a:cs typeface="Arial"/>
              </a:rPr>
              <a:t>2022). Unlocking adults' implicit statistical learning by cognitive depletion. </a:t>
            </a:r>
            <a:r>
              <a:rPr lang="en-US" sz="1600" i="1" dirty="0">
                <a:effectLst/>
                <a:latin typeface="Arial"/>
                <a:ea typeface="Times New Roman" panose="02020603050405020304" pitchFamily="18" charset="0"/>
                <a:cs typeface="Arial"/>
              </a:rPr>
              <a:t>Proceedings of the National Academy of Sciences of the United States of America, 119</a:t>
            </a:r>
            <a:r>
              <a:rPr lang="en-US" sz="1600" dirty="0">
                <a:effectLst/>
                <a:latin typeface="Arial"/>
                <a:ea typeface="Times New Roman" panose="02020603050405020304" pitchFamily="18" charset="0"/>
                <a:cs typeface="Arial"/>
              </a:rPr>
              <a:t>(2), e2026011119. </a:t>
            </a:r>
            <a:r>
              <a:rPr lang="en-US" sz="1600" dirty="0">
                <a:effectLst/>
                <a:latin typeface="Arial"/>
                <a:ea typeface="Times New Roman" panose="02020603050405020304" pitchFamily="18" charset="0"/>
                <a:cs typeface="Arial"/>
                <a:hlinkClick r:id="rId13">
                  <a:extLst>
                    <a:ext uri="{A12FA001-AC4F-418D-AE19-62706E023703}">
                      <ahyp:hlinkClr xmlns:ahyp="http://schemas.microsoft.com/office/drawing/2018/hyperlinkcolor" val="tx"/>
                    </a:ext>
                  </a:extLst>
                </a:hlinkClick>
              </a:rPr>
              <a:t>https://doi.org/10.1073/pnas.2026011119</a:t>
            </a:r>
            <a:endParaRPr lang="en-US" sz="1600" dirty="0">
              <a:effectLst/>
              <a:latin typeface="Arial"/>
              <a:ea typeface="Times New Roman" panose="02020603050405020304" pitchFamily="18" charset="0"/>
              <a:cs typeface="Arial"/>
            </a:endParaRPr>
          </a:p>
          <a:p>
            <a:endParaRPr lang="en-US" sz="1800" dirty="0">
              <a:effectLst/>
              <a:latin typeface="Times New Roman" panose="02020603050405020304" pitchFamily="18" charset="0"/>
              <a:ea typeface="Times New Roman" panose="02020603050405020304" pitchFamily="18" charset="0"/>
            </a:endParaRPr>
          </a:p>
          <a:p>
            <a:endParaRPr lang="en-US" sz="1800" dirty="0">
              <a:effectLst/>
              <a:latin typeface="Times New Roman" panose="02020603050405020304" pitchFamily="18" charset="0"/>
              <a:ea typeface="Times New Roman" panose="02020603050405020304" pitchFamily="18" charset="0"/>
            </a:endParaRPr>
          </a:p>
          <a:p>
            <a:endParaRPr lang="en-US" sz="1800" dirty="0">
              <a:effectLst/>
              <a:latin typeface="Times New Roman" panose="02020603050405020304" pitchFamily="18" charset="0"/>
              <a:ea typeface="Times New Roman" panose="02020603050405020304" pitchFamily="18" charset="0"/>
            </a:endParaRPr>
          </a:p>
          <a:p>
            <a:endParaRPr lang="en-US" sz="1800" dirty="0">
              <a:effectLst/>
              <a:latin typeface="Times New Roman" panose="02020603050405020304" pitchFamily="18" charset="0"/>
              <a:ea typeface="Times New Roman" panose="02020603050405020304" pitchFamily="18" charset="0"/>
            </a:endParaRPr>
          </a:p>
          <a:p>
            <a:endParaRPr lang="en-US" sz="1800" dirty="0">
              <a:effectLst/>
              <a:latin typeface="Times New Roman" panose="02020603050405020304" pitchFamily="18" charset="0"/>
              <a:ea typeface="Times New Roman" panose="02020603050405020304" pitchFamily="18" charset="0"/>
            </a:endParaRPr>
          </a:p>
          <a:p>
            <a:endParaRPr lang="en-US" sz="1800" dirty="0">
              <a:effectLst/>
              <a:latin typeface="Times New Roman" panose="02020603050405020304" pitchFamily="18" charset="0"/>
              <a:ea typeface="Times New Roman" panose="02020603050405020304" pitchFamily="18" charset="0"/>
            </a:endParaRPr>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p:txBody>
      </p:sp>
      <p:sp>
        <p:nvSpPr>
          <p:cNvPr id="40" name="TextBox 39"/>
          <p:cNvSpPr txBox="1"/>
          <p:nvPr/>
        </p:nvSpPr>
        <p:spPr>
          <a:xfrm>
            <a:off x="15523340" y="13764867"/>
            <a:ext cx="12432778" cy="461665"/>
          </a:xfrm>
          <a:prstGeom prst="rect">
            <a:avLst/>
          </a:prstGeom>
          <a:noFill/>
        </p:spPr>
        <p:txBody>
          <a:bodyPr wrap="square" rtlCol="0">
            <a:spAutoFit/>
          </a:bodyPr>
          <a:lstStyle/>
          <a:p>
            <a:r>
              <a:rPr lang="en-US" sz="2400" b="1" dirty="0"/>
              <a:t>Table 1. </a:t>
            </a:r>
            <a:r>
              <a:rPr lang="en-US" sz="2400" dirty="0"/>
              <a:t>Demographic information for PD participants.</a:t>
            </a:r>
          </a:p>
        </p:txBody>
      </p:sp>
      <p:sp>
        <p:nvSpPr>
          <p:cNvPr id="6" name="Rectangle 5"/>
          <p:cNvSpPr/>
          <p:nvPr/>
        </p:nvSpPr>
        <p:spPr>
          <a:xfrm>
            <a:off x="28629512" y="23233678"/>
            <a:ext cx="952221" cy="22057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p>
        </p:txBody>
      </p:sp>
      <p:sp>
        <p:nvSpPr>
          <p:cNvPr id="47" name="Rectangle 46"/>
          <p:cNvSpPr/>
          <p:nvPr/>
        </p:nvSpPr>
        <p:spPr>
          <a:xfrm>
            <a:off x="14421459" y="22889207"/>
            <a:ext cx="952221" cy="22057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p>
        </p:txBody>
      </p:sp>
      <p:sp>
        <p:nvSpPr>
          <p:cNvPr id="50" name="Rectangle 49"/>
          <p:cNvSpPr/>
          <p:nvPr/>
        </p:nvSpPr>
        <p:spPr>
          <a:xfrm>
            <a:off x="154525" y="14226532"/>
            <a:ext cx="952221" cy="22057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p>
        </p:txBody>
      </p:sp>
      <p:sp>
        <p:nvSpPr>
          <p:cNvPr id="51" name="Rectangle 50"/>
          <p:cNvSpPr/>
          <p:nvPr/>
        </p:nvSpPr>
        <p:spPr>
          <a:xfrm>
            <a:off x="192090" y="22762839"/>
            <a:ext cx="952221" cy="22057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p>
        </p:txBody>
      </p:sp>
      <p:sp>
        <p:nvSpPr>
          <p:cNvPr id="72" name="Text Placeholder 20"/>
          <p:cNvSpPr txBox="1">
            <a:spLocks/>
          </p:cNvSpPr>
          <p:nvPr/>
        </p:nvSpPr>
        <p:spPr>
          <a:xfrm>
            <a:off x="29569564" y="23948726"/>
            <a:ext cx="13169492" cy="914400"/>
          </a:xfrm>
          <a:prstGeom prst="rect">
            <a:avLst/>
          </a:prstGeom>
          <a:solidFill>
            <a:schemeClr val="accent3"/>
          </a:solidFill>
        </p:spPr>
        <p:txBody>
          <a:bodyPr vert="horz" lIns="365721" tIns="45716" rIns="91430" bIns="45716" rtlCol="0" anchor="ctr">
            <a:noAutofit/>
          </a:bodyPr>
          <a:lstStyle>
            <a:lvl1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none" baseline="0">
                <a:solidFill>
                  <a:schemeClr val="bg1"/>
                </a:solidFill>
                <a:latin typeface="+mj-lt"/>
                <a:ea typeface="+mn-ea"/>
                <a:cs typeface="+mn-cs"/>
              </a:defRPr>
            </a:lvl1pPr>
            <a:lvl2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2pPr>
            <a:lvl3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3pPr>
            <a:lvl4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4pPr>
            <a:lvl5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5pPr>
            <a:lvl6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6pPr>
            <a:lvl7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7pPr>
            <a:lvl8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8pPr>
            <a:lvl9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9pPr>
          </a:lstStyle>
          <a:p>
            <a:r>
              <a:rPr lang="en-US" dirty="0"/>
              <a:t>Conclusions and Implications</a:t>
            </a:r>
          </a:p>
        </p:txBody>
      </p:sp>
      <p:sp>
        <p:nvSpPr>
          <p:cNvPr id="8" name="TextBox 7"/>
          <p:cNvSpPr txBox="1"/>
          <p:nvPr/>
        </p:nvSpPr>
        <p:spPr>
          <a:xfrm>
            <a:off x="29624413" y="24941855"/>
            <a:ext cx="13048487" cy="11418510"/>
          </a:xfrm>
          <a:prstGeom prst="rect">
            <a:avLst/>
          </a:prstGeom>
          <a:noFill/>
        </p:spPr>
        <p:txBody>
          <a:bodyPr wrap="square" rtlCol="0">
            <a:spAutoFit/>
          </a:bodyPr>
          <a:lstStyle/>
          <a:p>
            <a:pPr marL="457200" indent="-457200">
              <a:buFont typeface="Arial"/>
              <a:buChar char="•"/>
            </a:pPr>
            <a:r>
              <a:rPr lang="en-US" sz="3200" dirty="0"/>
              <a:t>All participants had d’ values greater than 0 on the auditory ISL task suggesting intact ISL ability despite BG dysfunction. This finding replicates previous work using AGL [4,5].</a:t>
            </a:r>
          </a:p>
          <a:p>
            <a:pPr marL="457200" indent="-457200">
              <a:buFont typeface="Arial"/>
              <a:buChar char="•"/>
            </a:pPr>
            <a:r>
              <a:rPr lang="en-US" sz="3200" dirty="0">
                <a:latin typeface="Arial" panose="020B0604020202020204" pitchFamily="34" charset="0"/>
                <a:cs typeface="Arial" panose="020B0604020202020204" pitchFamily="34" charset="0"/>
              </a:rPr>
              <a:t>No clear trends between any of the measures of executive function (NIH Toolbox) and d’. Consistent </a:t>
            </a:r>
            <a:r>
              <a:rPr lang="en-US" sz="3200" dirty="0">
                <a:solidFill>
                  <a:schemeClr val="tx1"/>
                </a:solidFill>
                <a:latin typeface="Arial" panose="020B0604020202020204" pitchFamily="34" charset="0"/>
                <a:cs typeface="Arial" panose="020B0604020202020204" pitchFamily="34" charset="0"/>
              </a:rPr>
              <a:t>with previous findings, ISL has weak or no relationship with executive functioning [10,11].</a:t>
            </a:r>
          </a:p>
          <a:p>
            <a:pPr marL="457200" indent="-457200">
              <a:buFont typeface="Arial"/>
              <a:buChar char="•"/>
            </a:pPr>
            <a:r>
              <a:rPr lang="en-US" sz="3200" dirty="0">
                <a:cs typeface="Times New Roman" panose="02020603050405020304" pitchFamily="18" charset="0"/>
              </a:rPr>
              <a:t>Visual analysis showed that g</a:t>
            </a:r>
            <a:r>
              <a:rPr lang="en-US" sz="3200" dirty="0">
                <a:solidFill>
                  <a:schemeClr val="tx1"/>
                </a:solidFill>
                <a:cs typeface="Times New Roman" panose="02020603050405020304" pitchFamily="18" charset="0"/>
              </a:rPr>
              <a:t>reater levels of perceived effort on the VAS may contribute to decreased accuracy on the auditory ISL task. </a:t>
            </a:r>
          </a:p>
          <a:p>
            <a:pPr marL="457200" indent="-457200">
              <a:buFont typeface="Arial"/>
              <a:buChar char="•"/>
            </a:pPr>
            <a:r>
              <a:rPr lang="en-US" sz="3200" dirty="0">
                <a:solidFill>
                  <a:schemeClr val="tx1"/>
                </a:solidFill>
                <a:cs typeface="Times New Roman" panose="02020603050405020304" pitchFamily="18" charset="0"/>
              </a:rPr>
              <a:t>Greater levels of perceived fatigue on the VAS may contribute to increased accuracy on ISL task.</a:t>
            </a:r>
          </a:p>
          <a:p>
            <a:pPr marL="457200" indent="-457200">
              <a:buFont typeface="Arial"/>
              <a:buChar char="•"/>
            </a:pPr>
            <a:r>
              <a:rPr lang="en-US" sz="3200" dirty="0">
                <a:cs typeface="Times New Roman" panose="02020603050405020304" pitchFamily="18" charset="0"/>
              </a:rPr>
              <a:t>PD was used as a model to better understand ISL mechanisms. A greater understanding of </a:t>
            </a:r>
            <a:r>
              <a:rPr lang="en-US" sz="3200" dirty="0">
                <a:latin typeface="Arial" panose="020B0604020202020204" pitchFamily="34" charset="0"/>
                <a:cs typeface="Arial" panose="020B0604020202020204" pitchFamily="34" charset="0"/>
              </a:rPr>
              <a:t>ISL m</a:t>
            </a:r>
            <a:r>
              <a:rPr lang="en-US" sz="3200" dirty="0">
                <a:latin typeface="Arial" panose="020B0604020202020204" pitchFamily="34" charset="0"/>
                <a:ea typeface="Times New Roman" panose="02020603050405020304" pitchFamily="18" charset="0"/>
                <a:cs typeface="Arial" panose="020B0604020202020204" pitchFamily="34" charset="0"/>
              </a:rPr>
              <a:t>ay help inform language learning and relearning processes in adults with communication disorders.</a:t>
            </a:r>
          </a:p>
          <a:p>
            <a:pPr marL="457200" indent="-457200">
              <a:buFont typeface="Arial"/>
              <a:buChar char="•"/>
            </a:pPr>
            <a:endParaRPr lang="en-US" sz="3200" dirty="0">
              <a:solidFill>
                <a:schemeClr val="tx1"/>
              </a:solidFill>
              <a:cs typeface="Times New Roman" panose="02020603050405020304" pitchFamily="18" charset="0"/>
            </a:endParaRPr>
          </a:p>
          <a:p>
            <a:pPr marL="457200" indent="-457200">
              <a:buFont typeface="Arial"/>
              <a:buChar char="•"/>
            </a:pPr>
            <a:endParaRPr lang="en-US" sz="3200" dirty="0">
              <a:solidFill>
                <a:schemeClr val="tx1"/>
              </a:solidFill>
              <a:cs typeface="Times New Roman" panose="02020603050405020304" pitchFamily="18" charset="0"/>
            </a:endParaRPr>
          </a:p>
          <a:p>
            <a:pPr marL="457200" indent="-457200">
              <a:buFont typeface="Arial"/>
              <a:buChar char="•"/>
            </a:pPr>
            <a:endParaRPr lang="en-US" sz="3200" dirty="0">
              <a:solidFill>
                <a:schemeClr val="tx1"/>
              </a:solidFill>
              <a:latin typeface="Arial" panose="020B0604020202020204" pitchFamily="34" charset="0"/>
              <a:cs typeface="Arial" panose="020B0604020202020204" pitchFamily="34" charset="0"/>
            </a:endParaRPr>
          </a:p>
          <a:p>
            <a:pPr marL="457200" indent="-457200">
              <a:buFont typeface="Arial"/>
              <a:buChar char="•"/>
            </a:pPr>
            <a:endParaRPr lang="en-US" sz="3200" dirty="0">
              <a:solidFill>
                <a:schemeClr val="tx1"/>
              </a:solidFill>
              <a:latin typeface="Arial" panose="020B0604020202020204" pitchFamily="34" charset="0"/>
              <a:cs typeface="Arial" panose="020B0604020202020204" pitchFamily="34" charset="0"/>
            </a:endParaRPr>
          </a:p>
          <a:p>
            <a:pPr marL="457200" indent="-457200">
              <a:buFont typeface="Arial"/>
              <a:buChar char="•"/>
            </a:pPr>
            <a:endParaRPr lang="en-US" sz="3200" dirty="0">
              <a:latin typeface="Arial" panose="020B0604020202020204" pitchFamily="34" charset="0"/>
              <a:cs typeface="Arial" panose="020B0604020202020204" pitchFamily="34" charset="0"/>
            </a:endParaRPr>
          </a:p>
          <a:p>
            <a:pPr marL="457200" indent="-457200">
              <a:buFont typeface="Arial"/>
              <a:buChar char="•"/>
            </a:pPr>
            <a:endParaRPr lang="en-US" sz="3200" dirty="0"/>
          </a:p>
          <a:p>
            <a:pPr marL="457200" indent="-457200">
              <a:buFont typeface="Arial"/>
              <a:buChar char="•"/>
            </a:pPr>
            <a:endParaRPr lang="en-US" sz="3200" dirty="0"/>
          </a:p>
          <a:p>
            <a:pPr marL="457200" indent="-457200">
              <a:buFont typeface="Arial"/>
              <a:buChar char="•"/>
            </a:pPr>
            <a:endParaRPr lang="en-US" sz="3200" dirty="0"/>
          </a:p>
          <a:p>
            <a:pPr marL="457200" indent="-457200">
              <a:buFont typeface="Arial"/>
              <a:buChar char="•"/>
            </a:pPr>
            <a:endParaRPr lang="en-US" sz="3200" dirty="0">
              <a:highlight>
                <a:srgbClr val="FFFF00"/>
              </a:highlight>
            </a:endParaRPr>
          </a:p>
          <a:p>
            <a:pPr marL="457200" indent="-457200">
              <a:buFont typeface="Arial"/>
              <a:buChar char="•"/>
            </a:pPr>
            <a:endParaRPr lang="en-US" sz="3200" dirty="0"/>
          </a:p>
        </p:txBody>
      </p:sp>
      <p:sp>
        <p:nvSpPr>
          <p:cNvPr id="11" name="TextBox 10">
            <a:extLst>
              <a:ext uri="{FF2B5EF4-FFF2-40B4-BE49-F238E27FC236}">
                <a16:creationId xmlns:a16="http://schemas.microsoft.com/office/drawing/2014/main" id="{F31DBC61-EB04-5B44-BBCA-73A9E8BDFF4B}"/>
              </a:ext>
            </a:extLst>
          </p:cNvPr>
          <p:cNvSpPr txBox="1"/>
          <p:nvPr/>
        </p:nvSpPr>
        <p:spPr>
          <a:xfrm>
            <a:off x="15350743" y="21687593"/>
            <a:ext cx="13177327" cy="3108543"/>
          </a:xfrm>
          <a:prstGeom prst="rect">
            <a:avLst/>
          </a:prstGeom>
          <a:noFill/>
        </p:spPr>
        <p:txBody>
          <a:bodyPr wrap="square" rtlCol="0">
            <a:spAutoFit/>
          </a:bodyPr>
          <a:lstStyle/>
          <a:p>
            <a:r>
              <a:rPr lang="en-US" sz="2800" dirty="0">
                <a:effectLst/>
                <a:latin typeface="Arial" panose="020B0604020202020204" pitchFamily="34" charset="0"/>
                <a:ea typeface="Times New Roman" panose="02020603050405020304" pitchFamily="18" charset="0"/>
                <a:cs typeface="Arial" panose="020B0604020202020204" pitchFamily="34" charset="0"/>
              </a:rPr>
              <a:t>The d’ graph depicts the discriminability accuracy of each of the four participants on the auditory ISL task at both time points. Auditory T1 represents performance on the first administration of the auditory ISL task. Auditory T2 represents performance on the second administration of the auditory ISL task. Participant ID numbers are labeled on the X-axis, with d’ values on the Y-axis. d’ values greater than 0 indicate learning above chance (50%). Participants with PD performed similarly to age matched healthy controls (</a:t>
            </a:r>
            <a:r>
              <a:rPr lang="en-US" sz="2800" i="1" dirty="0">
                <a:effectLst/>
                <a:latin typeface="Arial" panose="020B0604020202020204" pitchFamily="34" charset="0"/>
                <a:ea typeface="Times New Roman" panose="02020603050405020304" pitchFamily="18" charset="0"/>
                <a:cs typeface="Arial" panose="020B0604020202020204" pitchFamily="34" charset="0"/>
              </a:rPr>
              <a:t>n</a:t>
            </a:r>
            <a:r>
              <a:rPr lang="en-US" sz="2800" i="1" dirty="0">
                <a:latin typeface="Arial" panose="020B0604020202020204" pitchFamily="34" charset="0"/>
                <a:ea typeface="Times New Roman" panose="02020603050405020304" pitchFamily="18" charset="0"/>
                <a:cs typeface="Arial" panose="020B0604020202020204" pitchFamily="34" charset="0"/>
              </a:rPr>
              <a:t> </a:t>
            </a:r>
            <a:r>
              <a:rPr lang="en-US" sz="2800" dirty="0">
                <a:latin typeface="Arial" panose="020B0604020202020204" pitchFamily="34" charset="0"/>
                <a:ea typeface="Times New Roman" panose="02020603050405020304" pitchFamily="18" charset="0"/>
                <a:cs typeface="Arial" panose="020B0604020202020204" pitchFamily="34" charset="0"/>
              </a:rPr>
              <a:t>= 10)</a:t>
            </a:r>
            <a:r>
              <a:rPr lang="en-US" sz="2800" dirty="0">
                <a:effectLst/>
                <a:latin typeface="Arial" panose="020B0604020202020204" pitchFamily="34" charset="0"/>
                <a:ea typeface="Times New Roman" panose="02020603050405020304" pitchFamily="18" charset="0"/>
                <a:cs typeface="Arial" panose="020B0604020202020204" pitchFamily="34" charset="0"/>
              </a:rPr>
              <a:t> (T1: </a:t>
            </a:r>
            <a:r>
              <a:rPr lang="en-US" sz="2800" i="1" dirty="0">
                <a:effectLst/>
                <a:latin typeface="Arial" panose="020B0604020202020204" pitchFamily="34" charset="0"/>
                <a:ea typeface="Times New Roman" panose="02020603050405020304" pitchFamily="18" charset="0"/>
                <a:cs typeface="Arial" panose="020B0604020202020204" pitchFamily="34" charset="0"/>
              </a:rPr>
              <a:t>M = </a:t>
            </a:r>
            <a:r>
              <a:rPr lang="en-US" sz="2800" dirty="0">
                <a:effectLst/>
                <a:latin typeface="Arial" panose="020B0604020202020204" pitchFamily="34" charset="0"/>
                <a:ea typeface="Times New Roman" panose="02020603050405020304" pitchFamily="18" charset="0"/>
                <a:cs typeface="Arial" panose="020B0604020202020204" pitchFamily="34" charset="0"/>
              </a:rPr>
              <a:t>0.734; T2: </a:t>
            </a:r>
            <a:r>
              <a:rPr lang="en-US" sz="2800" i="1" dirty="0">
                <a:effectLst/>
                <a:latin typeface="Arial" panose="020B0604020202020204" pitchFamily="34" charset="0"/>
                <a:ea typeface="Times New Roman" panose="02020603050405020304" pitchFamily="18" charset="0"/>
                <a:cs typeface="Arial" panose="020B0604020202020204" pitchFamily="34" charset="0"/>
              </a:rPr>
              <a:t>M = </a:t>
            </a:r>
            <a:r>
              <a:rPr lang="en-US" sz="2800" dirty="0">
                <a:effectLst/>
                <a:latin typeface="Arial" panose="020B0604020202020204" pitchFamily="34" charset="0"/>
                <a:ea typeface="Times New Roman" panose="02020603050405020304" pitchFamily="18" charset="0"/>
                <a:cs typeface="Arial" panose="020B0604020202020204" pitchFamily="34" charset="0"/>
              </a:rPr>
              <a:t>0.629). </a:t>
            </a:r>
          </a:p>
        </p:txBody>
      </p:sp>
      <p:sp>
        <p:nvSpPr>
          <p:cNvPr id="42" name="TextBox 41">
            <a:extLst>
              <a:ext uri="{FF2B5EF4-FFF2-40B4-BE49-F238E27FC236}">
                <a16:creationId xmlns:a16="http://schemas.microsoft.com/office/drawing/2014/main" id="{569F9882-70BB-014D-9406-96C38B90FD0A}"/>
              </a:ext>
            </a:extLst>
          </p:cNvPr>
          <p:cNvSpPr txBox="1"/>
          <p:nvPr/>
        </p:nvSpPr>
        <p:spPr>
          <a:xfrm>
            <a:off x="29570227" y="13357864"/>
            <a:ext cx="13015105" cy="830997"/>
          </a:xfrm>
          <a:prstGeom prst="rect">
            <a:avLst/>
          </a:prstGeom>
          <a:noFill/>
        </p:spPr>
        <p:txBody>
          <a:bodyPr wrap="square" rtlCol="0">
            <a:spAutoFit/>
          </a:bodyPr>
          <a:lstStyle/>
          <a:p>
            <a:r>
              <a:rPr lang="en-US" sz="2400" b="1" dirty="0"/>
              <a:t>Table 2</a:t>
            </a:r>
            <a:r>
              <a:rPr lang="en-US" sz="2400" dirty="0"/>
              <a:t>. </a:t>
            </a:r>
            <a:r>
              <a:rPr lang="en-US" sz="2400" dirty="0">
                <a:effectLst/>
                <a:latin typeface="Arial" panose="020B0604020202020204" pitchFamily="34" charset="0"/>
                <a:ea typeface="Times New Roman" panose="02020603050405020304" pitchFamily="18" charset="0"/>
                <a:cs typeface="Arial" panose="020B0604020202020204" pitchFamily="34" charset="0"/>
              </a:rPr>
              <a:t>Fully corrected T-scores from the NIH Toolbox-Cognitive Battery are presented. All participants scored within the average range (T-score average = 50 </a:t>
            </a:r>
            <a:r>
              <a:rPr lang="en-US" sz="2400" b="0" i="0" u="none" strike="noStrike" dirty="0">
                <a:solidFill>
                  <a:srgbClr val="000000"/>
                </a:solidFill>
                <a:effectLst/>
                <a:latin typeface="Arial" panose="020B0604020202020204" pitchFamily="34" charset="0"/>
                <a:cs typeface="Arial" panose="020B0604020202020204" pitchFamily="34" charset="0"/>
              </a:rPr>
              <a:t>± 10</a:t>
            </a:r>
            <a:r>
              <a:rPr lang="en-US" sz="2400" b="0" i="0" dirty="0">
                <a:solidFill>
                  <a:srgbClr val="000000"/>
                </a:solidFill>
                <a:effectLst/>
                <a:latin typeface="Arial" panose="020B0604020202020204" pitchFamily="34" charset="0"/>
                <a:cs typeface="Arial" panose="020B0604020202020204" pitchFamily="34" charset="0"/>
              </a:rPr>
              <a:t>​).</a:t>
            </a:r>
            <a:endParaRPr lang="en-US" sz="2400" dirty="0">
              <a:highlight>
                <a:srgbClr val="FFFF00"/>
              </a:highlight>
            </a:endParaRPr>
          </a:p>
        </p:txBody>
      </p:sp>
      <p:sp>
        <p:nvSpPr>
          <p:cNvPr id="13" name="Rectangle 12">
            <a:extLst>
              <a:ext uri="{FF2B5EF4-FFF2-40B4-BE49-F238E27FC236}">
                <a16:creationId xmlns:a16="http://schemas.microsoft.com/office/drawing/2014/main" id="{269E6E11-7CC1-7F2D-45A8-E857648E68A8}"/>
              </a:ext>
            </a:extLst>
          </p:cNvPr>
          <p:cNvSpPr/>
          <p:nvPr/>
        </p:nvSpPr>
        <p:spPr>
          <a:xfrm>
            <a:off x="28614319" y="6058425"/>
            <a:ext cx="952221" cy="22057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p>
        </p:txBody>
      </p:sp>
      <p:sp>
        <p:nvSpPr>
          <p:cNvPr id="16" name="Rectangle 15">
            <a:extLst>
              <a:ext uri="{FF2B5EF4-FFF2-40B4-BE49-F238E27FC236}">
                <a16:creationId xmlns:a16="http://schemas.microsoft.com/office/drawing/2014/main" id="{99949FB3-9BE7-C0FA-F198-F564FF2B445D}"/>
              </a:ext>
            </a:extLst>
          </p:cNvPr>
          <p:cNvSpPr/>
          <p:nvPr/>
        </p:nvSpPr>
        <p:spPr>
          <a:xfrm>
            <a:off x="14392959" y="6124582"/>
            <a:ext cx="952221" cy="22057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p>
        </p:txBody>
      </p:sp>
      <p:sp>
        <p:nvSpPr>
          <p:cNvPr id="18" name="Rectangle 17">
            <a:extLst>
              <a:ext uri="{FF2B5EF4-FFF2-40B4-BE49-F238E27FC236}">
                <a16:creationId xmlns:a16="http://schemas.microsoft.com/office/drawing/2014/main" id="{8741CFA7-0F33-6D24-701A-E0A3B31768F4}"/>
              </a:ext>
            </a:extLst>
          </p:cNvPr>
          <p:cNvSpPr/>
          <p:nvPr/>
        </p:nvSpPr>
        <p:spPr>
          <a:xfrm>
            <a:off x="171599" y="6124582"/>
            <a:ext cx="952221" cy="22057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p>
        </p:txBody>
      </p:sp>
      <p:graphicFrame>
        <p:nvGraphicFramePr>
          <p:cNvPr id="4" name="Table 3">
            <a:extLst>
              <a:ext uri="{FF2B5EF4-FFF2-40B4-BE49-F238E27FC236}">
                <a16:creationId xmlns:a16="http://schemas.microsoft.com/office/drawing/2014/main" id="{35970D61-9A1B-404E-9D33-4F10626BD75B}"/>
              </a:ext>
            </a:extLst>
          </p:cNvPr>
          <p:cNvGraphicFramePr>
            <a:graphicFrameLocks noGrp="1"/>
          </p:cNvGraphicFramePr>
          <p:nvPr>
            <p:extLst>
              <p:ext uri="{D42A27DB-BD31-4B8C-83A1-F6EECF244321}">
                <p14:modId xmlns:p14="http://schemas.microsoft.com/office/powerpoint/2010/main" val="1244642726"/>
              </p:ext>
            </p:extLst>
          </p:nvPr>
        </p:nvGraphicFramePr>
        <p:xfrm>
          <a:off x="15654403" y="7338997"/>
          <a:ext cx="12573250" cy="6299976"/>
        </p:xfrm>
        <a:graphic>
          <a:graphicData uri="http://schemas.openxmlformats.org/drawingml/2006/table">
            <a:tbl>
              <a:tblPr firstRow="1" firstCol="1">
                <a:tableStyleId>{9DCAF9ED-07DC-4A11-8D7F-57B35C25682E}</a:tableStyleId>
              </a:tblPr>
              <a:tblGrid>
                <a:gridCol w="2514650">
                  <a:extLst>
                    <a:ext uri="{9D8B030D-6E8A-4147-A177-3AD203B41FA5}">
                      <a16:colId xmlns:a16="http://schemas.microsoft.com/office/drawing/2014/main" val="3040497029"/>
                    </a:ext>
                  </a:extLst>
                </a:gridCol>
                <a:gridCol w="2514650">
                  <a:extLst>
                    <a:ext uri="{9D8B030D-6E8A-4147-A177-3AD203B41FA5}">
                      <a16:colId xmlns:a16="http://schemas.microsoft.com/office/drawing/2014/main" val="4075383606"/>
                    </a:ext>
                  </a:extLst>
                </a:gridCol>
                <a:gridCol w="2514650">
                  <a:extLst>
                    <a:ext uri="{9D8B030D-6E8A-4147-A177-3AD203B41FA5}">
                      <a16:colId xmlns:a16="http://schemas.microsoft.com/office/drawing/2014/main" val="299083351"/>
                    </a:ext>
                  </a:extLst>
                </a:gridCol>
                <a:gridCol w="2514650">
                  <a:extLst>
                    <a:ext uri="{9D8B030D-6E8A-4147-A177-3AD203B41FA5}">
                      <a16:colId xmlns:a16="http://schemas.microsoft.com/office/drawing/2014/main" val="1153481917"/>
                    </a:ext>
                  </a:extLst>
                </a:gridCol>
                <a:gridCol w="2514650">
                  <a:extLst>
                    <a:ext uri="{9D8B030D-6E8A-4147-A177-3AD203B41FA5}">
                      <a16:colId xmlns:a16="http://schemas.microsoft.com/office/drawing/2014/main" val="1265016131"/>
                    </a:ext>
                  </a:extLst>
                </a:gridCol>
              </a:tblGrid>
              <a:tr h="711793">
                <a:tc>
                  <a:txBody>
                    <a:bodyPr/>
                    <a:lstStyle/>
                    <a:p>
                      <a:pPr marL="0" marR="0" algn="ctr">
                        <a:buNone/>
                      </a:pPr>
                      <a:r>
                        <a:rPr lang="en-US" sz="3300" dirty="0">
                          <a:solidFill>
                            <a:schemeClr val="tx2"/>
                          </a:solidFill>
                          <a:effectLst/>
                          <a:latin typeface="Arial" panose="020B0604020202020204" pitchFamily="34" charset="0"/>
                          <a:cs typeface="Arial" panose="020B0604020202020204" pitchFamily="34" charset="0"/>
                        </a:rPr>
                        <a:t>ID</a:t>
                      </a:r>
                      <a:endParaRPr lang="en-US" sz="3300" dirty="0">
                        <a:solidFill>
                          <a:schemeClr val="tx2"/>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60000"/>
                        <a:lumOff val="40000"/>
                      </a:schemeClr>
                    </a:solidFill>
                  </a:tcPr>
                </a:tc>
                <a:tc>
                  <a:txBody>
                    <a:bodyPr/>
                    <a:lstStyle/>
                    <a:p>
                      <a:pPr marL="0" marR="0" algn="ctr">
                        <a:buNone/>
                      </a:pPr>
                      <a:r>
                        <a:rPr lang="en-US" sz="3300" dirty="0">
                          <a:solidFill>
                            <a:schemeClr val="tx2"/>
                          </a:solidFill>
                          <a:effectLst/>
                          <a:latin typeface="Arial" panose="020B0604020202020204" pitchFamily="34" charset="0"/>
                          <a:cs typeface="Arial" panose="020B0604020202020204" pitchFamily="34" charset="0"/>
                        </a:rPr>
                        <a:t>            1</a:t>
                      </a:r>
                      <a:endParaRPr lang="en-US" sz="3300" dirty="0">
                        <a:solidFill>
                          <a:schemeClr val="tx2"/>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60000"/>
                        <a:lumOff val="40000"/>
                      </a:schemeClr>
                    </a:solidFill>
                  </a:tcPr>
                </a:tc>
                <a:tc>
                  <a:txBody>
                    <a:bodyPr/>
                    <a:lstStyle/>
                    <a:p>
                      <a:pPr marL="0" marR="0" algn="ctr">
                        <a:buNone/>
                      </a:pPr>
                      <a:r>
                        <a:rPr lang="en-US" sz="3300" dirty="0">
                          <a:solidFill>
                            <a:schemeClr val="tx2"/>
                          </a:solidFill>
                          <a:effectLst/>
                          <a:latin typeface="Arial" panose="020B0604020202020204" pitchFamily="34" charset="0"/>
                          <a:cs typeface="Arial" panose="020B0604020202020204" pitchFamily="34" charset="0"/>
                        </a:rPr>
                        <a:t>2</a:t>
                      </a:r>
                      <a:endParaRPr lang="en-US" sz="3300" dirty="0">
                        <a:solidFill>
                          <a:schemeClr val="tx2"/>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60000"/>
                        <a:lumOff val="40000"/>
                      </a:schemeClr>
                    </a:solidFill>
                  </a:tcPr>
                </a:tc>
                <a:tc>
                  <a:txBody>
                    <a:bodyPr/>
                    <a:lstStyle/>
                    <a:p>
                      <a:pPr marL="0" marR="0" algn="ctr">
                        <a:buNone/>
                      </a:pPr>
                      <a:r>
                        <a:rPr lang="en-US" sz="3300" dirty="0">
                          <a:solidFill>
                            <a:schemeClr val="tx2"/>
                          </a:solidFill>
                          <a:effectLst/>
                          <a:latin typeface="Arial" panose="020B0604020202020204" pitchFamily="34" charset="0"/>
                          <a:cs typeface="Arial" panose="020B0604020202020204" pitchFamily="34" charset="0"/>
                        </a:rPr>
                        <a:t>3</a:t>
                      </a:r>
                      <a:endParaRPr lang="en-US" sz="3300" dirty="0">
                        <a:solidFill>
                          <a:schemeClr val="tx2"/>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60000"/>
                        <a:lumOff val="40000"/>
                      </a:schemeClr>
                    </a:solidFill>
                  </a:tcPr>
                </a:tc>
                <a:tc>
                  <a:txBody>
                    <a:bodyPr/>
                    <a:lstStyle/>
                    <a:p>
                      <a:pPr marL="0" marR="0" algn="ctr">
                        <a:buNone/>
                      </a:pPr>
                      <a:r>
                        <a:rPr lang="en-US" sz="3300" dirty="0">
                          <a:solidFill>
                            <a:schemeClr val="tx2"/>
                          </a:solidFill>
                          <a:effectLst/>
                          <a:latin typeface="Arial" panose="020B0604020202020204" pitchFamily="34" charset="0"/>
                          <a:cs typeface="Arial" panose="020B0604020202020204" pitchFamily="34" charset="0"/>
                        </a:rPr>
                        <a:t>4</a:t>
                      </a:r>
                      <a:endParaRPr lang="en-US" sz="3300" dirty="0">
                        <a:solidFill>
                          <a:schemeClr val="tx2"/>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60000"/>
                        <a:lumOff val="40000"/>
                      </a:schemeClr>
                    </a:solidFill>
                  </a:tcPr>
                </a:tc>
                <a:extLst>
                  <a:ext uri="{0D108BD9-81ED-4DB2-BD59-A6C34878D82A}">
                    <a16:rowId xmlns:a16="http://schemas.microsoft.com/office/drawing/2014/main" val="2190285472"/>
                  </a:ext>
                </a:extLst>
              </a:tr>
              <a:tr h="1119182">
                <a:tc>
                  <a:txBody>
                    <a:bodyPr/>
                    <a:lstStyle/>
                    <a:p>
                      <a:pPr marL="0" marR="0" algn="ctr">
                        <a:buNone/>
                      </a:pPr>
                      <a:r>
                        <a:rPr lang="en-US" sz="3300" dirty="0">
                          <a:effectLst/>
                          <a:latin typeface="Arial" panose="020B0604020202020204" pitchFamily="34" charset="0"/>
                          <a:cs typeface="Arial" panose="020B0604020202020204" pitchFamily="34" charset="0"/>
                        </a:rPr>
                        <a:t>Age at Testing</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67</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58</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59</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72</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545929983"/>
                  </a:ext>
                </a:extLst>
              </a:tr>
              <a:tr h="711793">
                <a:tc>
                  <a:txBody>
                    <a:bodyPr/>
                    <a:lstStyle/>
                    <a:p>
                      <a:pPr marL="0" marR="0" algn="ctr">
                        <a:buNone/>
                      </a:pPr>
                      <a:r>
                        <a:rPr lang="en-US" sz="3300" dirty="0">
                          <a:effectLst/>
                          <a:latin typeface="Arial" panose="020B0604020202020204" pitchFamily="34" charset="0"/>
                          <a:cs typeface="Arial" panose="020B0604020202020204" pitchFamily="34" charset="0"/>
                        </a:rPr>
                        <a:t>Sex</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3300" dirty="0">
                          <a:effectLst/>
                          <a:latin typeface="Arial" panose="020B0604020202020204" pitchFamily="34" charset="0"/>
                          <a:cs typeface="Arial" panose="020B0604020202020204" pitchFamily="34" charset="0"/>
                        </a:rPr>
                        <a:t>Male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3300" dirty="0">
                          <a:effectLst/>
                          <a:latin typeface="Arial" panose="020B0604020202020204" pitchFamily="34" charset="0"/>
                          <a:cs typeface="Arial" panose="020B0604020202020204" pitchFamily="34" charset="0"/>
                        </a:rPr>
                        <a:t>Female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3300" dirty="0">
                          <a:effectLst/>
                          <a:latin typeface="Arial" panose="020B0604020202020204" pitchFamily="34" charset="0"/>
                          <a:cs typeface="Arial" panose="020B0604020202020204" pitchFamily="34" charset="0"/>
                        </a:rPr>
                        <a:t>Female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3300" dirty="0">
                          <a:effectLst/>
                          <a:latin typeface="Arial" panose="020B0604020202020204" pitchFamily="34" charset="0"/>
                          <a:cs typeface="Arial" panose="020B0604020202020204" pitchFamily="34" charset="0"/>
                        </a:rPr>
                        <a:t>Male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726254430"/>
                  </a:ext>
                </a:extLst>
              </a:tr>
              <a:tr h="1678773">
                <a:tc>
                  <a:txBody>
                    <a:bodyPr/>
                    <a:lstStyle/>
                    <a:p>
                      <a:pPr marL="0" marR="0" algn="ctr">
                        <a:buNone/>
                      </a:pPr>
                      <a:r>
                        <a:rPr lang="en-US" sz="3300" dirty="0">
                          <a:effectLst/>
                          <a:latin typeface="Arial" panose="020B0604020202020204" pitchFamily="34" charset="0"/>
                          <a:cs typeface="Arial" panose="020B0604020202020204" pitchFamily="34" charset="0"/>
                        </a:rPr>
                        <a:t>Highest Level of Education</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Master’s degree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Master’s degree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Some college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Bachelor’s degree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053041188"/>
                  </a:ext>
                </a:extLst>
              </a:tr>
              <a:tr h="711793">
                <a:tc>
                  <a:txBody>
                    <a:bodyPr/>
                    <a:lstStyle/>
                    <a:p>
                      <a:pPr marL="0" marR="0" algn="ctr">
                        <a:buNone/>
                      </a:pPr>
                      <a:r>
                        <a:rPr lang="en-US" sz="3300" dirty="0">
                          <a:effectLst/>
                          <a:latin typeface="Arial" panose="020B0604020202020204" pitchFamily="34" charset="0"/>
                          <a:cs typeface="Arial" panose="020B0604020202020204" pitchFamily="34" charset="0"/>
                        </a:rPr>
                        <a:t>Race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3300" dirty="0">
                          <a:effectLst/>
                          <a:latin typeface="Arial" panose="020B0604020202020204" pitchFamily="34" charset="0"/>
                          <a:cs typeface="Arial" panose="020B0604020202020204" pitchFamily="34" charset="0"/>
                        </a:rPr>
                        <a:t>White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3300" dirty="0">
                          <a:effectLst/>
                          <a:latin typeface="Arial" panose="020B0604020202020204" pitchFamily="34" charset="0"/>
                          <a:cs typeface="Arial" panose="020B0604020202020204" pitchFamily="34" charset="0"/>
                        </a:rPr>
                        <a:t>White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3300" dirty="0">
                          <a:effectLst/>
                          <a:latin typeface="Arial" panose="020B0604020202020204" pitchFamily="34" charset="0"/>
                          <a:cs typeface="Arial" panose="020B0604020202020204" pitchFamily="34" charset="0"/>
                        </a:rPr>
                        <a:t>White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3300" dirty="0">
                          <a:effectLst/>
                          <a:latin typeface="Arial" panose="020B0604020202020204" pitchFamily="34" charset="0"/>
                          <a:cs typeface="Arial" panose="020B0604020202020204" pitchFamily="34" charset="0"/>
                        </a:rPr>
                        <a:t>White</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275769865"/>
                  </a:ext>
                </a:extLst>
              </a:tr>
              <a:tr h="1366642">
                <a:tc>
                  <a:txBody>
                    <a:bodyPr/>
                    <a:lstStyle/>
                    <a:p>
                      <a:pPr marL="0" marR="0" algn="ctr">
                        <a:buNone/>
                      </a:pPr>
                      <a:r>
                        <a:rPr lang="en-US" sz="3300" dirty="0">
                          <a:effectLst/>
                          <a:latin typeface="Arial" panose="020B0604020202020204" pitchFamily="34" charset="0"/>
                          <a:cs typeface="Arial" panose="020B0604020202020204" pitchFamily="34" charset="0"/>
                        </a:rPr>
                        <a:t>Years Post Diagnosis</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8</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6</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6</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marL="0" marR="0" algn="ctr">
                        <a:buNone/>
                      </a:pPr>
                      <a:r>
                        <a:rPr lang="en-US" sz="3300" dirty="0">
                          <a:effectLst/>
                          <a:latin typeface="Arial" panose="020B0604020202020204" pitchFamily="34" charset="0"/>
                          <a:cs typeface="Arial" panose="020B0604020202020204" pitchFamily="34" charset="0"/>
                        </a:rPr>
                        <a:t>6</a:t>
                      </a:r>
                      <a:endParaRPr lang="en-US" sz="33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3531251801"/>
                  </a:ext>
                </a:extLst>
              </a:tr>
            </a:tbl>
          </a:graphicData>
        </a:graphic>
      </p:graphicFrame>
      <p:sp>
        <p:nvSpPr>
          <p:cNvPr id="14" name="Rectangle 1">
            <a:extLst>
              <a:ext uri="{FF2B5EF4-FFF2-40B4-BE49-F238E27FC236}">
                <a16:creationId xmlns:a16="http://schemas.microsoft.com/office/drawing/2014/main" id="{25F3AA05-5336-83BC-1ED8-2CD7CE667319}"/>
              </a:ext>
            </a:extLst>
          </p:cNvPr>
          <p:cNvSpPr>
            <a:spLocks noChangeArrowheads="1"/>
          </p:cNvSpPr>
          <p:nvPr/>
        </p:nvSpPr>
        <p:spPr bwMode="auto">
          <a:xfrm>
            <a:off x="192090" y="7548245"/>
            <a:ext cx="92848625" cy="1535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graphicFrame>
        <p:nvGraphicFramePr>
          <p:cNvPr id="19" name="Table 18">
            <a:extLst>
              <a:ext uri="{FF2B5EF4-FFF2-40B4-BE49-F238E27FC236}">
                <a16:creationId xmlns:a16="http://schemas.microsoft.com/office/drawing/2014/main" id="{894248EE-B103-8427-1785-7115A20DBFCF}"/>
              </a:ext>
            </a:extLst>
          </p:cNvPr>
          <p:cNvGraphicFramePr>
            <a:graphicFrameLocks noGrp="1"/>
          </p:cNvGraphicFramePr>
          <p:nvPr>
            <p:extLst>
              <p:ext uri="{D42A27DB-BD31-4B8C-83A1-F6EECF244321}">
                <p14:modId xmlns:p14="http://schemas.microsoft.com/office/powerpoint/2010/main" val="1520816566"/>
              </p:ext>
            </p:extLst>
          </p:nvPr>
        </p:nvGraphicFramePr>
        <p:xfrm>
          <a:off x="29761132" y="7228935"/>
          <a:ext cx="12710978" cy="5750124"/>
        </p:xfrm>
        <a:graphic>
          <a:graphicData uri="http://schemas.openxmlformats.org/drawingml/2006/table">
            <a:tbl>
              <a:tblPr firstRow="1" firstCol="1" bandRow="1">
                <a:tableStyleId>{9DCAF9ED-07DC-4A11-8D7F-57B35C25682E}</a:tableStyleId>
              </a:tblPr>
              <a:tblGrid>
                <a:gridCol w="4887273">
                  <a:extLst>
                    <a:ext uri="{9D8B030D-6E8A-4147-A177-3AD203B41FA5}">
                      <a16:colId xmlns:a16="http://schemas.microsoft.com/office/drawing/2014/main" val="2847569981"/>
                    </a:ext>
                  </a:extLst>
                </a:gridCol>
                <a:gridCol w="1957625">
                  <a:extLst>
                    <a:ext uri="{9D8B030D-6E8A-4147-A177-3AD203B41FA5}">
                      <a16:colId xmlns:a16="http://schemas.microsoft.com/office/drawing/2014/main" val="1458154469"/>
                    </a:ext>
                  </a:extLst>
                </a:gridCol>
                <a:gridCol w="1957625">
                  <a:extLst>
                    <a:ext uri="{9D8B030D-6E8A-4147-A177-3AD203B41FA5}">
                      <a16:colId xmlns:a16="http://schemas.microsoft.com/office/drawing/2014/main" val="1375381837"/>
                    </a:ext>
                  </a:extLst>
                </a:gridCol>
                <a:gridCol w="1957625">
                  <a:extLst>
                    <a:ext uri="{9D8B030D-6E8A-4147-A177-3AD203B41FA5}">
                      <a16:colId xmlns:a16="http://schemas.microsoft.com/office/drawing/2014/main" val="3530792639"/>
                    </a:ext>
                  </a:extLst>
                </a:gridCol>
                <a:gridCol w="1950830">
                  <a:extLst>
                    <a:ext uri="{9D8B030D-6E8A-4147-A177-3AD203B41FA5}">
                      <a16:colId xmlns:a16="http://schemas.microsoft.com/office/drawing/2014/main" val="1956541990"/>
                    </a:ext>
                  </a:extLst>
                </a:gridCol>
              </a:tblGrid>
              <a:tr h="718764">
                <a:tc>
                  <a:txBody>
                    <a:bodyPr/>
                    <a:lstStyle/>
                    <a:p>
                      <a:pPr marL="0" marR="0" algn="ctr">
                        <a:lnSpc>
                          <a:spcPct val="150000"/>
                        </a:lnSpc>
                        <a:buNone/>
                      </a:pPr>
                      <a:r>
                        <a:rPr lang="en-US" sz="3300" dirty="0">
                          <a:solidFill>
                            <a:schemeClr val="tx2"/>
                          </a:solidFill>
                          <a:effectLst/>
                        </a:rPr>
                        <a:t>ID</a:t>
                      </a:r>
                      <a:endParaRPr lang="en-US" sz="3300" dirty="0">
                        <a:solidFill>
                          <a:schemeClr val="tx2"/>
                        </a:solidFill>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60000"/>
                        <a:lumOff val="40000"/>
                      </a:schemeClr>
                    </a:solidFill>
                  </a:tcPr>
                </a:tc>
                <a:tc>
                  <a:txBody>
                    <a:bodyPr/>
                    <a:lstStyle/>
                    <a:p>
                      <a:pPr marL="0" marR="0" algn="ctr">
                        <a:lnSpc>
                          <a:spcPct val="150000"/>
                        </a:lnSpc>
                        <a:buNone/>
                      </a:pPr>
                      <a:r>
                        <a:rPr lang="en-US" sz="3300" dirty="0">
                          <a:solidFill>
                            <a:schemeClr val="tx2"/>
                          </a:solidFill>
                          <a:effectLst/>
                        </a:rPr>
                        <a:t>1</a:t>
                      </a:r>
                      <a:endParaRPr lang="en-US" sz="3300" dirty="0">
                        <a:solidFill>
                          <a:schemeClr val="tx2"/>
                        </a:solidFill>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60000"/>
                        <a:lumOff val="40000"/>
                      </a:schemeClr>
                    </a:solidFill>
                  </a:tcPr>
                </a:tc>
                <a:tc>
                  <a:txBody>
                    <a:bodyPr/>
                    <a:lstStyle/>
                    <a:p>
                      <a:pPr marL="0" marR="0" algn="ctr">
                        <a:lnSpc>
                          <a:spcPct val="150000"/>
                        </a:lnSpc>
                        <a:buNone/>
                      </a:pPr>
                      <a:r>
                        <a:rPr lang="en-US" sz="3300" dirty="0">
                          <a:solidFill>
                            <a:schemeClr val="tx2"/>
                          </a:solidFill>
                          <a:effectLst/>
                        </a:rPr>
                        <a:t>2</a:t>
                      </a:r>
                      <a:endParaRPr lang="en-US" sz="3300" dirty="0">
                        <a:solidFill>
                          <a:schemeClr val="tx2"/>
                        </a:solidFill>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60000"/>
                        <a:lumOff val="40000"/>
                      </a:schemeClr>
                    </a:solidFill>
                  </a:tcPr>
                </a:tc>
                <a:tc>
                  <a:txBody>
                    <a:bodyPr/>
                    <a:lstStyle/>
                    <a:p>
                      <a:pPr marL="0" marR="0" algn="ctr">
                        <a:lnSpc>
                          <a:spcPct val="150000"/>
                        </a:lnSpc>
                        <a:buNone/>
                      </a:pPr>
                      <a:r>
                        <a:rPr lang="en-US" sz="3300" dirty="0">
                          <a:solidFill>
                            <a:schemeClr val="tx2"/>
                          </a:solidFill>
                          <a:effectLst/>
                        </a:rPr>
                        <a:t>3</a:t>
                      </a:r>
                      <a:endParaRPr lang="en-US" sz="3300" dirty="0">
                        <a:solidFill>
                          <a:schemeClr val="tx2"/>
                        </a:solidFill>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60000"/>
                        <a:lumOff val="40000"/>
                      </a:schemeClr>
                    </a:solidFill>
                  </a:tcPr>
                </a:tc>
                <a:tc>
                  <a:txBody>
                    <a:bodyPr/>
                    <a:lstStyle/>
                    <a:p>
                      <a:pPr marL="0" marR="0" algn="ctr">
                        <a:lnSpc>
                          <a:spcPct val="150000"/>
                        </a:lnSpc>
                        <a:buNone/>
                      </a:pPr>
                      <a:r>
                        <a:rPr lang="en-US" sz="3300" dirty="0">
                          <a:solidFill>
                            <a:schemeClr val="tx2"/>
                          </a:solidFill>
                          <a:effectLst/>
                        </a:rPr>
                        <a:t>4</a:t>
                      </a:r>
                      <a:endParaRPr lang="en-US" sz="3300" dirty="0">
                        <a:solidFill>
                          <a:schemeClr val="tx2"/>
                        </a:solidFill>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60000"/>
                        <a:lumOff val="40000"/>
                      </a:schemeClr>
                    </a:solidFill>
                  </a:tcPr>
                </a:tc>
                <a:extLst>
                  <a:ext uri="{0D108BD9-81ED-4DB2-BD59-A6C34878D82A}">
                    <a16:rowId xmlns:a16="http://schemas.microsoft.com/office/drawing/2014/main" val="2155695860"/>
                  </a:ext>
                </a:extLst>
              </a:tr>
              <a:tr h="718764">
                <a:tc>
                  <a:txBody>
                    <a:bodyPr/>
                    <a:lstStyle/>
                    <a:p>
                      <a:pPr marL="0" marR="0" algn="ctr">
                        <a:lnSpc>
                          <a:spcPct val="150000"/>
                        </a:lnSpc>
                        <a:buNone/>
                      </a:pPr>
                      <a:r>
                        <a:rPr lang="en-US" sz="3300" dirty="0">
                          <a:effectLst/>
                        </a:rPr>
                        <a:t>Flanker Test</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50000"/>
                        </a:lnSpc>
                        <a:buNone/>
                      </a:pPr>
                      <a:r>
                        <a:rPr lang="en-US" sz="3300" dirty="0">
                          <a:effectLst/>
                        </a:rPr>
                        <a:t>45</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50000"/>
                        </a:lnSpc>
                        <a:buNone/>
                      </a:pPr>
                      <a:r>
                        <a:rPr lang="en-US" sz="3300" dirty="0">
                          <a:effectLst/>
                        </a:rPr>
                        <a:t>42</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50000"/>
                        </a:lnSpc>
                        <a:buNone/>
                      </a:pPr>
                      <a:r>
                        <a:rPr lang="en-US" sz="3300" dirty="0">
                          <a:effectLst/>
                        </a:rPr>
                        <a:t>53</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50000"/>
                        </a:lnSpc>
                        <a:buNone/>
                      </a:pPr>
                      <a:r>
                        <a:rPr lang="en-US" sz="3300" dirty="0">
                          <a:effectLst/>
                        </a:rPr>
                        <a:t>40</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3507764286"/>
                  </a:ext>
                </a:extLst>
              </a:tr>
              <a:tr h="1437532">
                <a:tc>
                  <a:txBody>
                    <a:bodyPr/>
                    <a:lstStyle/>
                    <a:p>
                      <a:pPr marL="0" marR="0" algn="ctr">
                        <a:lnSpc>
                          <a:spcPct val="150000"/>
                        </a:lnSpc>
                        <a:buNone/>
                      </a:pPr>
                      <a:r>
                        <a:rPr lang="en-US" sz="3300" dirty="0">
                          <a:effectLst/>
                        </a:rPr>
                        <a:t>List Sort Working Memory</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50000"/>
                        </a:lnSpc>
                        <a:buNone/>
                      </a:pPr>
                      <a:r>
                        <a:rPr lang="en-US" sz="3300" dirty="0">
                          <a:effectLst/>
                        </a:rPr>
                        <a:t>46</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50000"/>
                        </a:lnSpc>
                        <a:buNone/>
                      </a:pPr>
                      <a:r>
                        <a:rPr lang="en-US" sz="3300" dirty="0">
                          <a:effectLst/>
                        </a:rPr>
                        <a:t>53</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50000"/>
                        </a:lnSpc>
                        <a:buNone/>
                      </a:pPr>
                      <a:r>
                        <a:rPr lang="en-US" sz="3300" dirty="0">
                          <a:effectLst/>
                        </a:rPr>
                        <a:t>47</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50000"/>
                        </a:lnSpc>
                        <a:buNone/>
                      </a:pPr>
                      <a:r>
                        <a:rPr lang="en-US" sz="3300" dirty="0">
                          <a:effectLst/>
                        </a:rPr>
                        <a:t>45</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009844524"/>
                  </a:ext>
                </a:extLst>
              </a:tr>
              <a:tr h="1437532">
                <a:tc>
                  <a:txBody>
                    <a:bodyPr/>
                    <a:lstStyle/>
                    <a:p>
                      <a:pPr marL="0" marR="0" algn="ctr">
                        <a:lnSpc>
                          <a:spcPct val="150000"/>
                        </a:lnSpc>
                        <a:buNone/>
                      </a:pPr>
                      <a:r>
                        <a:rPr lang="en-US" sz="3300" dirty="0">
                          <a:effectLst/>
                        </a:rPr>
                        <a:t>Dimensional Change Card Sort</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50000"/>
                        </a:lnSpc>
                        <a:buNone/>
                      </a:pPr>
                      <a:r>
                        <a:rPr lang="en-US" sz="3300" dirty="0">
                          <a:effectLst/>
                        </a:rPr>
                        <a:t>45</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50000"/>
                        </a:lnSpc>
                        <a:buNone/>
                      </a:pPr>
                      <a:r>
                        <a:rPr lang="en-US" sz="3300" dirty="0">
                          <a:effectLst/>
                        </a:rPr>
                        <a:t>46</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50000"/>
                        </a:lnSpc>
                        <a:buNone/>
                      </a:pPr>
                      <a:r>
                        <a:rPr lang="en-US" sz="3300" dirty="0">
                          <a:effectLst/>
                        </a:rPr>
                        <a:t>43</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50000"/>
                        </a:lnSpc>
                        <a:buNone/>
                      </a:pPr>
                      <a:r>
                        <a:rPr lang="en-US" sz="3300" dirty="0">
                          <a:effectLst/>
                        </a:rPr>
                        <a:t>48</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793290578"/>
                  </a:ext>
                </a:extLst>
              </a:tr>
              <a:tr h="1437532">
                <a:tc>
                  <a:txBody>
                    <a:bodyPr/>
                    <a:lstStyle/>
                    <a:p>
                      <a:pPr marL="0" marR="0" algn="ctr">
                        <a:lnSpc>
                          <a:spcPct val="150000"/>
                        </a:lnSpc>
                        <a:buNone/>
                      </a:pPr>
                      <a:r>
                        <a:rPr lang="en-US" sz="3300" dirty="0">
                          <a:effectLst/>
                        </a:rPr>
                        <a:t>Picture Sequence Memory</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50000"/>
                        </a:lnSpc>
                        <a:buNone/>
                      </a:pPr>
                      <a:r>
                        <a:rPr lang="en-US" sz="3300" dirty="0">
                          <a:effectLst/>
                        </a:rPr>
                        <a:t>43</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50000"/>
                        </a:lnSpc>
                        <a:buNone/>
                      </a:pPr>
                      <a:r>
                        <a:rPr lang="en-US" sz="3300" dirty="0">
                          <a:effectLst/>
                        </a:rPr>
                        <a:t>49</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50000"/>
                        </a:lnSpc>
                        <a:buNone/>
                      </a:pPr>
                      <a:r>
                        <a:rPr lang="en-US" sz="3300" dirty="0">
                          <a:effectLst/>
                        </a:rPr>
                        <a:t>51</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50000"/>
                        </a:lnSpc>
                        <a:buNone/>
                      </a:pPr>
                      <a:r>
                        <a:rPr lang="en-US" sz="3300" dirty="0">
                          <a:effectLst/>
                        </a:rPr>
                        <a:t>47</a:t>
                      </a:r>
                      <a:endParaRPr lang="en-US" sz="33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182418300"/>
                  </a:ext>
                </a:extLst>
              </a:tr>
            </a:tbl>
          </a:graphicData>
        </a:graphic>
      </p:graphicFrame>
      <p:sp>
        <p:nvSpPr>
          <p:cNvPr id="22" name="Text Placeholder 6">
            <a:extLst>
              <a:ext uri="{FF2B5EF4-FFF2-40B4-BE49-F238E27FC236}">
                <a16:creationId xmlns:a16="http://schemas.microsoft.com/office/drawing/2014/main" id="{F7888CC0-3AB7-9FD8-96BC-239C80673B61}"/>
              </a:ext>
            </a:extLst>
          </p:cNvPr>
          <p:cNvSpPr txBox="1">
            <a:spLocks/>
          </p:cNvSpPr>
          <p:nvPr/>
        </p:nvSpPr>
        <p:spPr>
          <a:xfrm>
            <a:off x="29611806" y="6146395"/>
            <a:ext cx="13048488" cy="914400"/>
          </a:xfrm>
          <a:prstGeom prst="rect">
            <a:avLst/>
          </a:prstGeom>
          <a:solidFill>
            <a:schemeClr val="accent5"/>
          </a:solidFill>
        </p:spPr>
        <p:txBody>
          <a:bodyPr vert="horz" lIns="365721" tIns="45716" rIns="91430" bIns="45716" rtlCol="0" anchor="ctr">
            <a:noAutofit/>
          </a:bodyPr>
          <a:lstStyle>
            <a:lvl1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none" baseline="0">
                <a:solidFill>
                  <a:schemeClr val="bg1"/>
                </a:solidFill>
                <a:latin typeface="+mj-lt"/>
                <a:ea typeface="+mn-ea"/>
                <a:cs typeface="+mn-cs"/>
              </a:defRPr>
            </a:lvl1pPr>
            <a:lvl2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2pPr>
            <a:lvl3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3pPr>
            <a:lvl4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4pPr>
            <a:lvl5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5pPr>
            <a:lvl6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6pPr>
            <a:lvl7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7pPr>
            <a:lvl8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8pPr>
            <a:lvl9pPr marL="0" indent="0" algn="l" defTabSz="4388650" rtl="0" eaLnBrk="1" latinLnBrk="0" hangingPunct="1">
              <a:lnSpc>
                <a:spcPct val="100000"/>
              </a:lnSpc>
              <a:spcBef>
                <a:spcPts val="0"/>
              </a:spcBef>
              <a:buClr>
                <a:schemeClr val="accent2"/>
              </a:buClr>
              <a:buFont typeface="Arial" panose="020B0604020202020204" pitchFamily="34" charset="0"/>
              <a:buNone/>
              <a:defRPr sz="5900" kern="1200" cap="all" baseline="0">
                <a:solidFill>
                  <a:schemeClr val="bg1"/>
                </a:solidFill>
                <a:latin typeface="+mj-lt"/>
                <a:ea typeface="+mn-ea"/>
                <a:cs typeface="+mn-cs"/>
              </a:defRPr>
            </a:lvl9pPr>
          </a:lstStyle>
          <a:p>
            <a:r>
              <a:rPr lang="en-US" dirty="0"/>
              <a:t>Executive Functions and VAS</a:t>
            </a:r>
          </a:p>
        </p:txBody>
      </p:sp>
      <p:sp>
        <p:nvSpPr>
          <p:cNvPr id="32" name="TextBox 31">
            <a:extLst>
              <a:ext uri="{FF2B5EF4-FFF2-40B4-BE49-F238E27FC236}">
                <a16:creationId xmlns:a16="http://schemas.microsoft.com/office/drawing/2014/main" id="{4EAEDFDE-CAD4-8B26-5C56-ABDC42CBEE42}"/>
              </a:ext>
            </a:extLst>
          </p:cNvPr>
          <p:cNvSpPr txBox="1"/>
          <p:nvPr/>
        </p:nvSpPr>
        <p:spPr>
          <a:xfrm>
            <a:off x="29562983" y="21765822"/>
            <a:ext cx="13171346" cy="2246769"/>
          </a:xfrm>
          <a:prstGeom prst="rect">
            <a:avLst/>
          </a:prstGeom>
          <a:noFill/>
        </p:spPr>
        <p:txBody>
          <a:bodyPr wrap="square">
            <a:spAutoFit/>
          </a:bodyPr>
          <a:lstStyle/>
          <a:p>
            <a:pPr marL="0" marR="0"/>
            <a:r>
              <a:rPr lang="en-US" sz="2800" dirty="0">
                <a:effectLst/>
                <a:latin typeface="Arial" panose="020B0604020202020204" pitchFamily="34" charset="0"/>
                <a:ea typeface="Times New Roman" panose="02020603050405020304" pitchFamily="18" charset="0"/>
                <a:cs typeface="Arial" panose="020B0604020202020204" pitchFamily="34" charset="0"/>
              </a:rPr>
              <a:t>This graph highlights d’ compared to VAS ratings. d’1 represents performance on the first administration of the auditory ISL task. d’2 represents performance on the second administration of the auditory ISL task. Perceived levels of effort, fatigue, and confidence at both time points are represented. Participant ID numbers are labeled on the X-axis, with d’ values and VAS rating scores on the Y-axis</a:t>
            </a:r>
          </a:p>
        </p:txBody>
      </p:sp>
      <p:pic>
        <p:nvPicPr>
          <p:cNvPr id="1037" name="Picture 13">
            <a:extLst>
              <a:ext uri="{FF2B5EF4-FFF2-40B4-BE49-F238E27FC236}">
                <a16:creationId xmlns:a16="http://schemas.microsoft.com/office/drawing/2014/main" id="{58502907-0B81-D2F3-9F7C-98D41BF9012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420843" y="383436"/>
            <a:ext cx="3701143" cy="1575912"/>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a:extLst>
              <a:ext uri="{FF2B5EF4-FFF2-40B4-BE49-F238E27FC236}">
                <a16:creationId xmlns:a16="http://schemas.microsoft.com/office/drawing/2014/main" id="{5567FCCA-8E43-DCAC-970A-9F769BDB05BA}"/>
              </a:ext>
            </a:extLst>
          </p:cNvPr>
          <p:cNvSpPr/>
          <p:nvPr/>
        </p:nvSpPr>
        <p:spPr>
          <a:xfrm>
            <a:off x="8706" y="-49700"/>
            <a:ext cx="1135605" cy="3951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p>
        </p:txBody>
      </p:sp>
      <p:pic>
        <p:nvPicPr>
          <p:cNvPr id="1039" name="Picture 15">
            <a:extLst>
              <a:ext uri="{FF2B5EF4-FFF2-40B4-BE49-F238E27FC236}">
                <a16:creationId xmlns:a16="http://schemas.microsoft.com/office/drawing/2014/main" id="{79168B31-3720-63AB-9FE2-82AB23D5C57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380104" y="15266063"/>
            <a:ext cx="13105514" cy="6287279"/>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9505F07D-537F-0D03-A3C0-FB370504C3E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769642" y="14227188"/>
            <a:ext cx="12685028" cy="7384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Medical Poster">
  <a:themeElements>
    <a:clrScheme name="Custom 53">
      <a:dk1>
        <a:srgbClr val="1A1B5D"/>
      </a:dk1>
      <a:lt1>
        <a:sysClr val="window" lastClr="FFFFFF"/>
      </a:lt1>
      <a:dk2>
        <a:srgbClr val="1A1B5D"/>
      </a:dk2>
      <a:lt2>
        <a:srgbClr val="FAF2B5"/>
      </a:lt2>
      <a:accent1>
        <a:srgbClr val="1A1B5D"/>
      </a:accent1>
      <a:accent2>
        <a:srgbClr val="849EC9"/>
      </a:accent2>
      <a:accent3>
        <a:srgbClr val="1A1B5D"/>
      </a:accent3>
      <a:accent4>
        <a:srgbClr val="1A1B5D"/>
      </a:accent4>
      <a:accent5>
        <a:srgbClr val="1A1B5D"/>
      </a:accent5>
      <a:accent6>
        <a:srgbClr val="1A1B5D"/>
      </a:accent6>
      <a:hlink>
        <a:srgbClr val="9454C3"/>
      </a:hlink>
      <a:folHlink>
        <a:srgbClr val="3EBBF0"/>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75000"/>
          </a:schemeClr>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2" id="{0CDA158F-BD11-4947-AD81-47123E717BAC}" vid="{D7EF840D-21B4-42C8-9035-CFD5E088B4D5}"/>
    </a:ext>
  </a:extLst>
</a:theme>
</file>

<file path=ppt/theme/theme2.xml><?xml version="1.0" encoding="utf-8"?>
<a:theme xmlns:a="http://schemas.openxmlformats.org/drawingml/2006/main" name="Office Theme">
  <a:themeElements>
    <a:clrScheme name="Medical Poster B">
      <a:dk1>
        <a:sysClr val="windowText" lastClr="000000"/>
      </a:dk1>
      <a:lt1>
        <a:sysClr val="window" lastClr="FFFFFF"/>
      </a:lt1>
      <a:dk2>
        <a:srgbClr val="256693"/>
      </a:dk2>
      <a:lt2>
        <a:srgbClr val="D2EAFA"/>
      </a:lt2>
      <a:accent1>
        <a:srgbClr val="2F82BB"/>
      </a:accent1>
      <a:accent2>
        <a:srgbClr val="C9C64E"/>
      </a:accent2>
      <a:accent3>
        <a:srgbClr val="A5AB81"/>
      </a:accent3>
      <a:accent4>
        <a:srgbClr val="D8B25C"/>
      </a:accent4>
      <a:accent5>
        <a:srgbClr val="689CC0"/>
      </a:accent5>
      <a:accent6>
        <a:srgbClr val="968C8C"/>
      </a:accent6>
      <a:hlink>
        <a:srgbClr val="2F82BB"/>
      </a:hlink>
      <a:folHlink>
        <a:srgbClr val="808080"/>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Medical Poster B">
      <a:dk1>
        <a:sysClr val="windowText" lastClr="000000"/>
      </a:dk1>
      <a:lt1>
        <a:sysClr val="window" lastClr="FFFFFF"/>
      </a:lt1>
      <a:dk2>
        <a:srgbClr val="256693"/>
      </a:dk2>
      <a:lt2>
        <a:srgbClr val="D2EAFA"/>
      </a:lt2>
      <a:accent1>
        <a:srgbClr val="2F82BB"/>
      </a:accent1>
      <a:accent2>
        <a:srgbClr val="C9C64E"/>
      </a:accent2>
      <a:accent3>
        <a:srgbClr val="A5AB81"/>
      </a:accent3>
      <a:accent4>
        <a:srgbClr val="D8B25C"/>
      </a:accent4>
      <a:accent5>
        <a:srgbClr val="689CC0"/>
      </a:accent5>
      <a:accent6>
        <a:srgbClr val="968C8C"/>
      </a:accent6>
      <a:hlink>
        <a:srgbClr val="2F82BB"/>
      </a:hlink>
      <a:folHlink>
        <a:srgbClr val="808080"/>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1E634D3C4F8141AA445AA0DA29E084" ma:contentTypeVersion="14" ma:contentTypeDescription="Create a new document." ma:contentTypeScope="" ma:versionID="c5dd6e76cb3f20e797f406592c3a6156">
  <xsd:schema xmlns:xsd="http://www.w3.org/2001/XMLSchema" xmlns:xs="http://www.w3.org/2001/XMLSchema" xmlns:p="http://schemas.microsoft.com/office/2006/metadata/properties" xmlns:ns2="7267598f-5e63-49d9-92d4-5fd6e580a803" xmlns:ns3="abd9cd9c-187c-4ee4-89ae-8d54e65da34f" targetNamespace="http://schemas.microsoft.com/office/2006/metadata/properties" ma:root="true" ma:fieldsID="3aae17f06919757aaddcea19e55d1d5e" ns2:_="" ns3:_="">
    <xsd:import namespace="7267598f-5e63-49d9-92d4-5fd6e580a803"/>
    <xsd:import namespace="abd9cd9c-187c-4ee4-89ae-8d54e65da34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3:TaxCatchAll" minOccurs="0"/>
                <xsd:element ref="ns2:MediaServiceGenerationTime" minOccurs="0"/>
                <xsd:element ref="ns2:MediaServiceEventHashCode"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67598f-5e63-49d9-92d4-5fd6e580a8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d9cd9c-187c-4ee4-89ae-8d54e65da34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c56bbb5f-8cca-42e8-9c75-404aae67c63f}" ma:internalName="TaxCatchAll" ma:showField="CatchAllData" ma:web="abd9cd9c-187c-4ee4-89ae-8d54e65da3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bd9cd9c-187c-4ee4-89ae-8d54e65da34f" xsi:nil="true"/>
    <lcf76f155ced4ddcb4097134ff3c332f xmlns="7267598f-5e63-49d9-92d4-5fd6e580a80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22CA9C1-5670-439F-AA6B-4E7C09E4F1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67598f-5e63-49d9-92d4-5fd6e580a803"/>
    <ds:schemaRef ds:uri="abd9cd9c-187c-4ee4-89ae-8d54e65da3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F12B3D-3738-47B9-A496-563D9FA06B05}">
  <ds:schemaRefs>
    <ds:schemaRef ds:uri="http://schemas.microsoft.com/sharepoint/v3/contenttype/forms"/>
  </ds:schemaRefs>
</ds:datastoreItem>
</file>

<file path=customXml/itemProps3.xml><?xml version="1.0" encoding="utf-8"?>
<ds:datastoreItem xmlns:ds="http://schemas.openxmlformats.org/officeDocument/2006/customXml" ds:itemID="{4954187F-4593-4D03-9F49-10B17A3EBBE3}">
  <ds:schemaRefs>
    <ds:schemaRef ds:uri="http://schemas.microsoft.com/office/2006/metadata/properties"/>
    <ds:schemaRef ds:uri="http://schemas.microsoft.com/office/infopath/2007/PartnerControls"/>
    <ds:schemaRef ds:uri="4873beb7-5857-4685-be1f-d57550cc96cc"/>
    <ds:schemaRef ds:uri="abd9cd9c-187c-4ee4-89ae-8d54e65da34f"/>
    <ds:schemaRef ds:uri="7267598f-5e63-49d9-92d4-5fd6e580a803"/>
  </ds:schemaRefs>
</ds:datastoreItem>
</file>

<file path=docProps/app.xml><?xml version="1.0" encoding="utf-8"?>
<Properties xmlns="http://schemas.openxmlformats.org/officeDocument/2006/extended-properties" xmlns:vt="http://schemas.openxmlformats.org/officeDocument/2006/docPropsVTypes">
  <Template/>
  <TotalTime>0</TotalTime>
  <Words>1779</Words>
  <Application>Microsoft Office PowerPoint</Application>
  <PresentationFormat>Custom</PresentationFormat>
  <Paragraphs>121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Medical Poster</vt:lpstr>
      <vt:lpstr>Characterizing Effects of Basal Ganglia Dysfunction in Implicit-Statistical Learning: Evidence from Parkinson’s Disease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Microsoft Office User</dc:creator>
  <cp:lastModifiedBy/>
  <cp:revision>48</cp:revision>
  <dcterms:created xsi:type="dcterms:W3CDTF">2018-02-16T02:26:03Z</dcterms:created>
  <dcterms:modified xsi:type="dcterms:W3CDTF">2026-04-09T16:09:54Z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0x010100DA1E634D3C4F8141AA445AA0DA29E084</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